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340" r:id="rId2"/>
    <p:sldId id="397" r:id="rId3"/>
    <p:sldId id="440" r:id="rId4"/>
    <p:sldId id="443" r:id="rId5"/>
    <p:sldId id="445" r:id="rId6"/>
    <p:sldId id="444" r:id="rId7"/>
    <p:sldId id="430" r:id="rId8"/>
    <p:sldId id="431" r:id="rId9"/>
    <p:sldId id="462" r:id="rId10"/>
    <p:sldId id="435" r:id="rId11"/>
    <p:sldId id="432" r:id="rId12"/>
    <p:sldId id="433" r:id="rId13"/>
    <p:sldId id="450" r:id="rId14"/>
    <p:sldId id="451" r:id="rId15"/>
    <p:sldId id="448" r:id="rId16"/>
    <p:sldId id="449" r:id="rId17"/>
    <p:sldId id="454" r:id="rId18"/>
    <p:sldId id="456" r:id="rId19"/>
    <p:sldId id="436" r:id="rId20"/>
    <p:sldId id="458" r:id="rId21"/>
    <p:sldId id="459" r:id="rId22"/>
    <p:sldId id="461" r:id="rId23"/>
    <p:sldId id="463" r:id="rId24"/>
    <p:sldId id="464" r:id="rId25"/>
    <p:sldId id="457" r:id="rId26"/>
    <p:sldId id="421" r:id="rId27"/>
    <p:sldId id="455" r:id="rId28"/>
    <p:sldId id="42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DD6"/>
    <a:srgbClr val="50B4C8"/>
    <a:srgbClr val="388392"/>
    <a:srgbClr val="F381D8"/>
    <a:srgbClr val="FF0000"/>
    <a:srgbClr val="C36BEF"/>
    <a:srgbClr val="92D05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8" autoAdjust="0"/>
    <p:restoredTop sz="26781" autoAdjust="0"/>
  </p:normalViewPr>
  <p:slideViewPr>
    <p:cSldViewPr snapToGrid="0">
      <p:cViewPr varScale="1">
        <p:scale>
          <a:sx n="17" d="100"/>
          <a:sy n="17" d="100"/>
        </p:scale>
        <p:origin x="2716" y="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en Aldema Tshuva" userId="d93d8f1c-f67b-408c-82a0-4a788423ae4a" providerId="ADAL" clId="{3782B696-6585-4832-A35F-06381C93BD3C}"/>
    <pc:docChg chg="undo custSel modSld">
      <pc:chgData name="Eden Aldema Tshuva" userId="d93d8f1c-f67b-408c-82a0-4a788423ae4a" providerId="ADAL" clId="{3782B696-6585-4832-A35F-06381C93BD3C}" dt="2023-11-28T02:35:40.983" v="3" actId="6549"/>
      <pc:docMkLst>
        <pc:docMk/>
      </pc:docMkLst>
      <pc:sldChg chg="modNotesTx">
        <pc:chgData name="Eden Aldema Tshuva" userId="d93d8f1c-f67b-408c-82a0-4a788423ae4a" providerId="ADAL" clId="{3782B696-6585-4832-A35F-06381C93BD3C}" dt="2023-11-28T02:35:40.983" v="3" actId="6549"/>
        <pc:sldMkLst>
          <pc:docMk/>
          <pc:sldMk cId="522421684" sldId="340"/>
        </pc:sldMkLst>
      </pc:sldChg>
      <pc:sldChg chg="modNotesTx">
        <pc:chgData name="Eden Aldema Tshuva" userId="d93d8f1c-f67b-408c-82a0-4a788423ae4a" providerId="ADAL" clId="{3782B696-6585-4832-A35F-06381C93BD3C}" dt="2023-11-28T02:35:39.602" v="2" actId="6549"/>
        <pc:sldMkLst>
          <pc:docMk/>
          <pc:sldMk cId="2677365478" sldId="3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AB8E7-9A3B-40CC-9846-3636100D62C5}"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56235-3CC2-490D-AF85-043287BA0F16}" type="slidenum">
              <a:rPr lang="en-US" smtClean="0"/>
              <a:t>‹#›</a:t>
            </a:fld>
            <a:endParaRPr lang="en-US"/>
          </a:p>
        </p:txBody>
      </p:sp>
    </p:spTree>
    <p:extLst>
      <p:ext uri="{BB962C8B-B14F-4D97-AF65-F5344CB8AC3E}">
        <p14:creationId xmlns:p14="http://schemas.microsoft.com/office/powerpoint/2010/main" val="122133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a:t>Hi, I’m Eden Aldema Tshuva and I’m going to tell you about Locally Verifiable Distributed SNARGs. This is a joint work with Elette Boyle, Ran Cohen, Tal Moran and Rotem Oshman.</a:t>
            </a:r>
            <a:endParaRPr lang="he-IL"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1</a:t>
            </a:fld>
            <a:endParaRPr lang="en-US"/>
          </a:p>
        </p:txBody>
      </p:sp>
    </p:spTree>
    <p:extLst>
      <p:ext uri="{BB962C8B-B14F-4D97-AF65-F5344CB8AC3E}">
        <p14:creationId xmlns:p14="http://schemas.microsoft.com/office/powerpoint/2010/main" val="4261216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r>
                  <a:rPr lang="en-US" dirty="0"/>
                  <a:t>And now for our main construction, the distributed prover.</a:t>
                </a:r>
              </a:p>
              <a:p>
                <a:r>
                  <a:rPr lang="en-US" dirty="0"/>
                  <a:t>I won’t be able to show you what exactly our distributed prover algorithm does,</a:t>
                </a:r>
              </a:p>
              <a:p>
                <a:r>
                  <a:rPr lang="en-US" dirty="0"/>
                  <a:t>But instead, I’m going to show you one main challenge of constructing a distributed prover LVD-SNARG,</a:t>
                </a:r>
              </a:p>
              <a:p>
                <a:r>
                  <a:rPr lang="en-US" dirty="0"/>
                  <a:t>And give you an idea of how we faced it.</a:t>
                </a:r>
                <a:endParaRPr lang="he-IL" dirty="0"/>
              </a:p>
            </p:txBody>
          </p:sp>
        </mc:Choice>
        <mc:Fallback xmlns="">
          <p:sp>
            <p:nvSpPr>
              <p:cNvPr id="3" name="מציין מיקום של הערות 2"/>
              <p:cNvSpPr>
                <a:spLocks noGrp="1"/>
              </p:cNvSpPr>
              <p:nvPr>
                <p:ph type="body" idx="1"/>
              </p:nvPr>
            </p:nvSpPr>
            <p:spPr/>
            <p:txBody>
              <a:bodyPr/>
              <a:lstStyle/>
              <a:p>
                <a:r>
                  <a:rPr lang="en-US" dirty="0"/>
                  <a:t>A locally verifiable distributed SNARGs, or LVD-SNARG for short.</a:t>
                </a:r>
              </a:p>
              <a:p>
                <a:endParaRPr lang="en-US" dirty="0"/>
              </a:p>
              <a:p>
                <a:r>
                  <a:rPr lang="en-US" dirty="0"/>
                  <a:t>Consider a distributed algorithm A that runs in poly(n) rounds on an n-size network.</a:t>
                </a:r>
              </a:p>
              <a:p>
                <a:endParaRPr lang="en-US" dirty="0"/>
              </a:p>
              <a:p>
                <a:r>
                  <a:rPr lang="en-US" dirty="0"/>
                  <a:t>In an LVD-SNARG for A:</a:t>
                </a:r>
              </a:p>
              <a:p>
                <a:endParaRPr lang="en-US" dirty="0"/>
              </a:p>
              <a:p>
                <a:r>
                  <a:rPr lang="en-US" dirty="0"/>
                  <a:t>A prover assigns a short – polylog(n) certificate to each node</a:t>
                </a:r>
              </a:p>
              <a:p>
                <a:endParaRPr lang="en-US" dirty="0"/>
              </a:p>
              <a:p>
                <a:r>
                  <a:rPr lang="en-US" dirty="0"/>
                  <a:t>And the network verifies locally – by each node sending one short (polylog(n)) message to its neighbors.</a:t>
                </a:r>
              </a:p>
              <a:p>
                <a:endParaRPr lang="en-US" dirty="0"/>
              </a:p>
              <a:p>
                <a:r>
                  <a:rPr lang="en-US" dirty="0"/>
                  <a:t>The soundness of this scheme is defined as hardness of proving a false statement: its hard to find a graph G, input x, and a proof </a:t>
                </a:r>
                <a:r>
                  <a:rPr lang="en-US" b="0" i="0">
                    <a:latin typeface="Cambria Math" panose="02040503050406030204" pitchFamily="18" charset="0"/>
                  </a:rPr>
                  <a:t>𝜋</a:t>
                </a:r>
                <a:r>
                  <a:rPr lang="en-US" dirty="0"/>
                  <a:t> such that A rejects (</a:t>
                </a:r>
                <a:r>
                  <a:rPr lang="en-US" dirty="0" err="1"/>
                  <a:t>G,x</a:t>
                </a:r>
                <a:r>
                  <a:rPr lang="en-US" dirty="0"/>
                  <a:t>) but the</a:t>
                </a:r>
                <a:r>
                  <a:rPr lang="en-US" baseline="0" dirty="0"/>
                  <a:t> verification process would accept (</a:t>
                </a:r>
                <a:r>
                  <a:rPr lang="en-US" baseline="0" dirty="0" err="1"/>
                  <a:t>G,x</a:t>
                </a:r>
                <a:r>
                  <a:rPr lang="en-US" baseline="0" dirty="0"/>
                  <a:t>,</a:t>
                </a:r>
                <a:r>
                  <a:rPr lang="en-US" b="0" i="0" baseline="0">
                    <a:latin typeface="Cambria Math" panose="02040503050406030204" pitchFamily="18" charset="0"/>
                  </a:rPr>
                  <a:t>𝜋</a:t>
                </a:r>
                <a:r>
                  <a:rPr lang="en-US" baseline="0" dirty="0"/>
                  <a:t>).</a:t>
                </a:r>
                <a:endParaRPr lang="he-IL" dirty="0"/>
              </a:p>
            </p:txBody>
          </p:sp>
        </mc:Fallback>
      </mc:AlternateContent>
      <p:sp>
        <p:nvSpPr>
          <p:cNvPr id="4" name="מציין מיקום של מספר שקופית 3"/>
          <p:cNvSpPr>
            <a:spLocks noGrp="1"/>
          </p:cNvSpPr>
          <p:nvPr>
            <p:ph type="sldNum" sz="quarter" idx="5"/>
          </p:nvPr>
        </p:nvSpPr>
        <p:spPr/>
        <p:txBody>
          <a:bodyPr/>
          <a:lstStyle/>
          <a:p>
            <a:fld id="{68E56235-3CC2-490D-AF85-043287BA0F16}" type="slidenum">
              <a:rPr lang="en-US" smtClean="0"/>
              <a:t>10</a:t>
            </a:fld>
            <a:endParaRPr lang="en-US"/>
          </a:p>
        </p:txBody>
      </p:sp>
    </p:spTree>
    <p:extLst>
      <p:ext uri="{BB962C8B-B14F-4D97-AF65-F5344CB8AC3E}">
        <p14:creationId xmlns:p14="http://schemas.microsoft.com/office/powerpoint/2010/main" val="291855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So, for example,</a:t>
            </a:r>
          </a:p>
          <a:p>
            <a:r>
              <a:rPr lang="en-US" dirty="0"/>
              <a:t> let’s consider an algorithm that helps a group plan a party:</a:t>
            </a:r>
          </a:p>
          <a:p>
            <a:r>
              <a:rPr lang="en-US" dirty="0"/>
              <a:t>Each participant has input of what it prefers to bring to the party – in this case, both participants would like to bring bamboo shoots.</a:t>
            </a:r>
          </a:p>
          <a:p>
            <a:r>
              <a:rPr lang="en-US" dirty="0"/>
              <a:t>The participants send their inputs to the host, and the host, decides what each participant brings, according to the following process:</a:t>
            </a:r>
          </a:p>
          <a:p>
            <a:r>
              <a:rPr lang="en-US" dirty="0"/>
              <a:t>It goes over the requests, and if the request is new, it approves it and inserts it to a list</a:t>
            </a:r>
          </a:p>
          <a:p>
            <a:r>
              <a:rPr lang="en-US" dirty="0"/>
              <a:t>And if the request is already in the list, it replaces it with beer.</a:t>
            </a:r>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11</a:t>
            </a:fld>
            <a:endParaRPr lang="en-US"/>
          </a:p>
        </p:txBody>
      </p:sp>
    </p:spTree>
    <p:extLst>
      <p:ext uri="{BB962C8B-B14F-4D97-AF65-F5344CB8AC3E}">
        <p14:creationId xmlns:p14="http://schemas.microsoft.com/office/powerpoint/2010/main" val="342271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So, in this case, it approves the bamboo shoots for one participant, but tells the other to bring beer instead.</a:t>
            </a:r>
          </a:p>
          <a:p>
            <a:endParaRPr lang="en-US" dirty="0"/>
          </a:p>
          <a:p>
            <a:r>
              <a:rPr lang="en-US" dirty="0"/>
              <a:t>Finally, each participant outputs what they’re going to bring to the party, according to what the host told them.</a:t>
            </a:r>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12</a:t>
            </a:fld>
            <a:endParaRPr lang="en-US"/>
          </a:p>
        </p:txBody>
      </p:sp>
    </p:spTree>
    <p:extLst>
      <p:ext uri="{BB962C8B-B14F-4D97-AF65-F5344CB8AC3E}">
        <p14:creationId xmlns:p14="http://schemas.microsoft.com/office/powerpoint/2010/main" val="205378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So, what is the first thing that comes to mind when trying to prove that a distributed algorithm indeed outputs a certain output?</a:t>
            </a:r>
          </a:p>
          <a:p>
            <a:r>
              <a:rPr lang="en-US" dirty="0"/>
              <a:t>Well, we could give each node its own transcript when executing the algorithm.</a:t>
            </a:r>
          </a:p>
          <a:p>
            <a:r>
              <a:rPr lang="en-US" dirty="0"/>
              <a:t>So on the left here we get (bamboo shoot, OK) – because that’s the conversation the left participant had,</a:t>
            </a:r>
            <a:br>
              <a:rPr lang="en-US" dirty="0"/>
            </a:br>
            <a:r>
              <a:rPr lang="en-US" dirty="0"/>
              <a:t>on the right we’d have (bamboo shoots, beer),</a:t>
            </a:r>
          </a:p>
          <a:p>
            <a:r>
              <a:rPr lang="en-US" dirty="0"/>
              <a:t>and the host would have two conversations: (bamboo shoot, OK), and (bamboo shoot, beer).</a:t>
            </a:r>
          </a:p>
          <a:p>
            <a:endParaRPr lang="en-US" dirty="0"/>
          </a:p>
          <a:p>
            <a:r>
              <a:rPr lang="en-US" dirty="0"/>
              <a:t>Then, to verify the outputs, nodes can first verify that their transcript makes sense:</a:t>
            </a:r>
          </a:p>
          <a:p>
            <a:r>
              <a:rPr lang="en-US" dirty="0"/>
              <a:t>That their outgoing messages are really what they would send and that the output is really what they would output given the transcript.</a:t>
            </a:r>
          </a:p>
          <a:p>
            <a:r>
              <a:rPr lang="en-US" dirty="0"/>
              <a:t>The second thing they need to verify is that the conversations documented in two sides of the same edge match, and for that each pair of neighbors need to exchange one message.</a:t>
            </a:r>
            <a:endParaRPr lang="he-IL"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13</a:t>
            </a:fld>
            <a:endParaRPr lang="en-US"/>
          </a:p>
        </p:txBody>
      </p:sp>
    </p:spTree>
    <p:extLst>
      <p:ext uri="{BB962C8B-B14F-4D97-AF65-F5344CB8AC3E}">
        <p14:creationId xmlns:p14="http://schemas.microsoft.com/office/powerpoint/2010/main" val="256765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Now, this actually works, and in the information theoretic settings, for some problems, this is the best we can do. </a:t>
            </a:r>
          </a:p>
          <a:p>
            <a:r>
              <a:rPr lang="en-US" dirty="0"/>
              <a:t>The issue with this idea is that the transcript itself may be long: its size depends on the number of rounds, the message size and the node’s degree.</a:t>
            </a:r>
          </a:p>
          <a:p>
            <a:endParaRPr lang="en-US" dirty="0"/>
          </a:p>
          <a:p>
            <a:r>
              <a:rPr lang="en-US" dirty="0"/>
              <a:t>So, one might say: let’s hash the transcript.</a:t>
            </a:r>
            <a:endParaRPr lang="he-IL"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14</a:t>
            </a:fld>
            <a:endParaRPr lang="en-US"/>
          </a:p>
        </p:txBody>
      </p:sp>
    </p:spTree>
    <p:extLst>
      <p:ext uri="{BB962C8B-B14F-4D97-AF65-F5344CB8AC3E}">
        <p14:creationId xmlns:p14="http://schemas.microsoft.com/office/powerpoint/2010/main" val="2247607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Now assume for a moment that we could easily prove to each node that the underlaying transcript behind the hash truly yields the output it holds, and nodes could verify this.</a:t>
            </a:r>
          </a:p>
          <a:p>
            <a:r>
              <a:rPr lang="en-US" dirty="0"/>
              <a:t>And we ask – are we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see why we’re not done,</a:t>
            </a:r>
          </a:p>
          <a:p>
            <a:endParaRPr lang="en-US"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15</a:t>
            </a:fld>
            <a:endParaRPr lang="en-US"/>
          </a:p>
        </p:txBody>
      </p:sp>
    </p:spTree>
    <p:extLst>
      <p:ext uri="{BB962C8B-B14F-4D97-AF65-F5344CB8AC3E}">
        <p14:creationId xmlns:p14="http://schemas.microsoft.com/office/powerpoint/2010/main" val="3776602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Consider an adversary that tries to make both participants bring bamboo shoots to the party.</a:t>
            </a:r>
          </a:p>
          <a:p>
            <a:r>
              <a:rPr lang="en-US" dirty="0"/>
              <a:t>So, it could give the host and the left participant the same hash value and proof as in the honest execution,</a:t>
            </a:r>
          </a:p>
          <a:p>
            <a:r>
              <a:rPr lang="en-US" dirty="0"/>
              <a:t>And to the right participant, it could give the same hash and proof it gives the left participant.</a:t>
            </a:r>
          </a:p>
          <a:p>
            <a:endParaRPr lang="en-US" dirty="0"/>
          </a:p>
          <a:p>
            <a:r>
              <a:rPr lang="en-US" dirty="0"/>
              <a:t>This way, all nodes accept a false output state!</a:t>
            </a:r>
          </a:p>
          <a:p>
            <a:endParaRPr lang="en-US" dirty="0"/>
          </a:p>
          <a:p>
            <a:r>
              <a:rPr lang="en-US" dirty="0"/>
              <a:t>As you can see, the problem here is caused by the fact that the hash of the right participant and the host are of unmatching transcripts, but since in each hash value we have a full transcript of the node – we cannot easily verify consistency underneath the hash here.</a:t>
            </a:r>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16</a:t>
            </a:fld>
            <a:endParaRPr lang="en-US"/>
          </a:p>
        </p:txBody>
      </p:sp>
    </p:spTree>
    <p:extLst>
      <p:ext uri="{BB962C8B-B14F-4D97-AF65-F5344CB8AC3E}">
        <p14:creationId xmlns:p14="http://schemas.microsoft.com/office/powerpoint/2010/main" val="97841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In order to check consistency, we can give separate hash for each edge to begin with.</a:t>
            </a:r>
          </a:p>
          <a:p>
            <a:endParaRPr lang="he-IL"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17</a:t>
            </a:fld>
            <a:endParaRPr lang="en-US"/>
          </a:p>
        </p:txBody>
      </p:sp>
    </p:spTree>
    <p:extLst>
      <p:ext uri="{BB962C8B-B14F-4D97-AF65-F5344CB8AC3E}">
        <p14:creationId xmlns:p14="http://schemas.microsoft.com/office/powerpoint/2010/main" val="362241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This would work, as now we could verify consistency by comparing the hash values on each edge.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But in order to do that, nodes would actually have to hold – as part of their certificate – a separate value for each of their neighbors.</a:t>
            </a:r>
          </a:p>
          <a:p>
            <a:r>
              <a:rPr lang="en-US" dirty="0"/>
              <a:t>While in our example it doesn’t seem so bad, in a general network we could have something that looks more like</a:t>
            </a:r>
          </a:p>
          <a:p>
            <a:endParaRPr lang="en-US"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18</a:t>
            </a:fld>
            <a:endParaRPr lang="en-US"/>
          </a:p>
        </p:txBody>
      </p:sp>
    </p:spTree>
    <p:extLst>
      <p:ext uri="{BB962C8B-B14F-4D97-AF65-F5344CB8AC3E}">
        <p14:creationId xmlns:p14="http://schemas.microsoft.com/office/powerpoint/2010/main" val="200361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Font typeface="Wingdings" panose="05000000000000000000" pitchFamily="2" charset="2"/>
              <a:buNone/>
            </a:pPr>
            <a:r>
              <a:rPr lang="en-US" dirty="0"/>
              <a:t>This. </a:t>
            </a:r>
          </a:p>
          <a:p>
            <a:pPr marL="0" indent="0">
              <a:buFont typeface="Wingdings" panose="05000000000000000000" pitchFamily="2" charset="2"/>
              <a:buNone/>
            </a:pPr>
            <a:r>
              <a:rPr lang="en-US" dirty="0"/>
              <a:t>So we cannot afford to have a certificate which size grows linearly with the node’s degree.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 it seems that what we need is to be able to have one hash value</a:t>
            </a:r>
          </a:p>
          <a:p>
            <a:pPr marL="0" indent="0">
              <a:buFont typeface="Arial" panose="020B0604020202020204" pitchFamily="34" charset="0"/>
              <a:buNone/>
            </a:pPr>
            <a:r>
              <a:rPr lang="en-US" dirty="0"/>
              <a:t>But perform on it many consistency checks</a:t>
            </a:r>
          </a:p>
          <a:p>
            <a:pPr marL="0" indent="0">
              <a:buFont typeface="Arial" panose="020B0604020202020204" pitchFamily="34" charset="0"/>
              <a:buNone/>
            </a:pPr>
            <a:r>
              <a:rPr lang="en-US" dirty="0"/>
              <a:t>Without holding additional information for each consistency check.</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way we achieve this is by defining and constructing a new object we call distributed Merkle tree.</a:t>
            </a:r>
          </a:p>
          <a:p>
            <a:pPr marL="0" indent="0">
              <a:buFont typeface="Arial" panose="020B0604020202020204" pitchFamily="34" charset="0"/>
              <a:buNone/>
            </a:pPr>
            <a:endParaRPr lang="en-US"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19</a:t>
            </a:fld>
            <a:endParaRPr lang="en-US"/>
          </a:p>
        </p:txBody>
      </p:sp>
    </p:spTree>
    <p:extLst>
      <p:ext uri="{BB962C8B-B14F-4D97-AF65-F5344CB8AC3E}">
        <p14:creationId xmlns:p14="http://schemas.microsoft.com/office/powerpoint/2010/main" val="391982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r>
                  <a:rPr lang="en-US" baseline="0" dirty="0"/>
                  <a:t>Let’s begin by defining SNARGs.</a:t>
                </a:r>
              </a:p>
              <a:p>
                <a:r>
                  <a:rPr lang="en-US" baseline="0" dirty="0"/>
                  <a:t>A SNARG is a computationally sound proof system, where a verifier and a prover share a common reference string, and the prover sends a proof to the verifier, claiming that an input x is in some language L.</a:t>
                </a:r>
              </a:p>
              <a:p>
                <a:r>
                  <a:rPr lang="en-US" baseline="0" dirty="0"/>
                  <a:t>The proof is succinct and should be much easier to verify then it is to decide whether </a:t>
                </a:r>
                <a14:m>
                  <m:oMath xmlns:m="http://schemas.openxmlformats.org/officeDocument/2006/math">
                    <m:r>
                      <a:rPr lang="en-US" b="0" i="1" baseline="0" smtClean="0">
                        <a:latin typeface="Cambria Math" panose="02040503050406030204" pitchFamily="18" charset="0"/>
                      </a:rPr>
                      <m:t>𝑥</m:t>
                    </m:r>
                  </m:oMath>
                </a14:m>
                <a:r>
                  <a:rPr lang="en-US" baseline="0" dirty="0"/>
                  <a:t> is in L or not.</a:t>
                </a:r>
              </a:p>
              <a:p>
                <a:r>
                  <a:rPr lang="en-US" baseline="0" dirty="0"/>
                  <a:t>The soundness of this scheme is computational; meaning – it’s hard to prove a false statement: to find an input x which is not in the language, and a proof </a:t>
                </a:r>
                <a14:m>
                  <m:oMath xmlns:m="http://schemas.openxmlformats.org/officeDocument/2006/math">
                    <m:r>
                      <a:rPr lang="en-US" b="0" i="1" baseline="0" smtClean="0">
                        <a:latin typeface="Cambria Math" panose="02040503050406030204" pitchFamily="18" charset="0"/>
                      </a:rPr>
                      <m:t>𝜋</m:t>
                    </m:r>
                  </m:oMath>
                </a14:m>
                <a:r>
                  <a:rPr lang="en-US" dirty="0"/>
                  <a:t> that nonetheless, makes the verifier accept.</a:t>
                </a:r>
              </a:p>
            </p:txBody>
          </p:sp>
        </mc:Choice>
        <mc:Fallback xmlns="">
          <p:sp>
            <p:nvSpPr>
              <p:cNvPr id="3" name="מציין מיקום של הערות 2"/>
              <p:cNvSpPr>
                <a:spLocks noGrp="1"/>
              </p:cNvSpPr>
              <p:nvPr>
                <p:ph type="body" idx="1"/>
              </p:nvPr>
            </p:nvSpPr>
            <p:spPr/>
            <p:txBody>
              <a:bodyPr/>
              <a:lstStyle/>
              <a:p>
                <a:r>
                  <a:rPr lang="en-US" dirty="0"/>
                  <a:t>So, the server sends a proof </a:t>
                </a:r>
                <a:r>
                  <a:rPr lang="en-US" b="0" i="0">
                    <a:latin typeface="Cambria Math" panose="02040503050406030204" pitchFamily="18" charset="0"/>
                  </a:rPr>
                  <a:t>𝜋</a:t>
                </a:r>
                <a:r>
                  <a:rPr lang="en-US" dirty="0"/>
                  <a:t> alongside with the output, and </a:t>
                </a:r>
                <a:r>
                  <a:rPr lang="en-US" b="0" i="0">
                    <a:latin typeface="Cambria Math" panose="02040503050406030204" pitchFamily="18" charset="0"/>
                  </a:rPr>
                  <a:t>𝜋</a:t>
                </a:r>
                <a:r>
                  <a:rPr lang="en-US" dirty="0"/>
                  <a:t> should be much</a:t>
                </a:r>
                <a:r>
                  <a:rPr lang="en-US" baseline="0" dirty="0"/>
                  <a:t> shorter then the input, and verifying it should be much easier then running M</a:t>
                </a:r>
                <a:endParaRPr lang="he-IL" dirty="0"/>
              </a:p>
            </p:txBody>
          </p:sp>
        </mc:Fallback>
      </mc:AlternateContent>
      <p:sp>
        <p:nvSpPr>
          <p:cNvPr id="4" name="מציין מיקום של מספר שקופית 3"/>
          <p:cNvSpPr>
            <a:spLocks noGrp="1"/>
          </p:cNvSpPr>
          <p:nvPr>
            <p:ph type="sldNum" sz="quarter" idx="5"/>
          </p:nvPr>
        </p:nvSpPr>
        <p:spPr/>
        <p:txBody>
          <a:bodyPr/>
          <a:lstStyle/>
          <a:p>
            <a:fld id="{68E56235-3CC2-490D-AF85-043287BA0F16}" type="slidenum">
              <a:rPr lang="en-US" smtClean="0"/>
              <a:t>2</a:t>
            </a:fld>
            <a:endParaRPr lang="en-US"/>
          </a:p>
        </p:txBody>
      </p:sp>
    </p:spTree>
    <p:extLst>
      <p:ext uri="{BB962C8B-B14F-4D97-AF65-F5344CB8AC3E}">
        <p14:creationId xmlns:p14="http://schemas.microsoft.com/office/powerpoint/2010/main" val="4038268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Let’s look at the outgoing messages for each node.</a:t>
            </a:r>
            <a:endParaRPr lang="he-IL"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20</a:t>
            </a:fld>
            <a:endParaRPr lang="en-US"/>
          </a:p>
        </p:txBody>
      </p:sp>
    </p:spTree>
    <p:extLst>
      <p:ext uri="{BB962C8B-B14F-4D97-AF65-F5344CB8AC3E}">
        <p14:creationId xmlns:p14="http://schemas.microsoft.com/office/powerpoint/2010/main" val="1475562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Now, if we take all of the these messages together, they form the entire transcript of the execution of the algorithm in the network</a:t>
            </a:r>
            <a:endParaRPr lang="he-IL"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21</a:t>
            </a:fld>
            <a:endParaRPr lang="en-US"/>
          </a:p>
        </p:txBody>
      </p:sp>
    </p:spTree>
    <p:extLst>
      <p:ext uri="{BB962C8B-B14F-4D97-AF65-F5344CB8AC3E}">
        <p14:creationId xmlns:p14="http://schemas.microsoft.com/office/powerpoint/2010/main" val="2757521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And now let’s compute a Merkle hash of this transcript.</a:t>
            </a:r>
            <a:endParaRPr lang="he-IL"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22</a:t>
            </a:fld>
            <a:endParaRPr lang="en-US"/>
          </a:p>
        </p:txBody>
      </p:sp>
    </p:spTree>
    <p:extLst>
      <p:ext uri="{BB962C8B-B14F-4D97-AF65-F5344CB8AC3E}">
        <p14:creationId xmlns:p14="http://schemas.microsoft.com/office/powerpoint/2010/main" val="223390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23</a:t>
            </a:fld>
            <a:endParaRPr lang="en-US"/>
          </a:p>
        </p:txBody>
      </p:sp>
    </p:spTree>
    <p:extLst>
      <p:ext uri="{BB962C8B-B14F-4D97-AF65-F5344CB8AC3E}">
        <p14:creationId xmlns:p14="http://schemas.microsoft.com/office/powerpoint/2010/main" val="2924337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Imagine that all nodes hold that hash value of the entire network transcript.</a:t>
            </a:r>
          </a:p>
          <a:p>
            <a:r>
              <a:rPr lang="en-US" dirty="0"/>
              <a:t>Since this hash contains inside all of the network transcript,</a:t>
            </a:r>
          </a:p>
          <a:p>
            <a:r>
              <a:rPr lang="en-US" dirty="0"/>
              <a:t>we can on one hand have at each node a proof of it’s own run that refers to this hash value,</a:t>
            </a:r>
          </a:p>
          <a:p>
            <a:r>
              <a:rPr lang="en-US" dirty="0"/>
              <a:t>And on the other hand, we can compare the hash between neighbors for consistency.</a:t>
            </a:r>
          </a:p>
          <a:p>
            <a:endParaRPr lang="en-US" dirty="0"/>
          </a:p>
          <a:p>
            <a:r>
              <a:rPr lang="en-US" dirty="0"/>
              <a:t>This solves our problem, but to get here we need to somehow get this hash at all of the nodes.</a:t>
            </a:r>
          </a:p>
          <a:p>
            <a:r>
              <a:rPr lang="en-US" dirty="0"/>
              <a:t>The way we achieve this is a distributed Merkle tree.</a:t>
            </a:r>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24</a:t>
            </a:fld>
            <a:endParaRPr lang="en-US"/>
          </a:p>
        </p:txBody>
      </p:sp>
    </p:spTree>
    <p:extLst>
      <p:ext uri="{BB962C8B-B14F-4D97-AF65-F5344CB8AC3E}">
        <p14:creationId xmlns:p14="http://schemas.microsoft.com/office/powerpoint/2010/main" val="3592695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A distributed Merkle tree is a Merkle tree of content that lies in the network nodes,</a:t>
            </a:r>
          </a:p>
          <a:p>
            <a:r>
              <a:rPr lang="en-US" dirty="0"/>
              <a:t>Where each node holds some fraction of the tree,</a:t>
            </a:r>
          </a:p>
          <a:p>
            <a:r>
              <a:rPr lang="en-US" dirty="0"/>
              <a:t>and knows an opening path to that fraction.</a:t>
            </a:r>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25</a:t>
            </a:fld>
            <a:endParaRPr lang="en-US"/>
          </a:p>
        </p:txBody>
      </p:sp>
    </p:spTree>
    <p:extLst>
      <p:ext uri="{BB962C8B-B14F-4D97-AF65-F5344CB8AC3E}">
        <p14:creationId xmlns:p14="http://schemas.microsoft.com/office/powerpoint/2010/main" val="4266882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These fractions, when put together, are exactly the same Merkle tree that would have been constructed by a global authority that sees the entire network.</a:t>
            </a:r>
          </a:p>
          <a:p>
            <a:endParaRPr lang="en-US" dirty="0"/>
          </a:p>
          <a:p>
            <a:r>
              <a:rPr lang="en-US" dirty="0"/>
              <a:t>The challenge is that we want to obtain these fractions in the nodes without actually gathering first all of the information in one place, computing the Merkle tree, and spread it back to the network, because that would be expensive in communication.</a:t>
            </a:r>
          </a:p>
          <a:p>
            <a:endParaRPr lang="en-US" dirty="0"/>
          </a:p>
          <a:p>
            <a:r>
              <a:rPr lang="en-US" dirty="0"/>
              <a:t>We manage to do that in only O(D) rounds, where D is the network diameter,</a:t>
            </a:r>
          </a:p>
          <a:p>
            <a:r>
              <a:rPr lang="en-US" dirty="0"/>
              <a:t>and in each round we only pass short – polylog(n) messages.</a:t>
            </a:r>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26</a:t>
            </a:fld>
            <a:endParaRPr lang="en-US"/>
          </a:p>
        </p:txBody>
      </p:sp>
    </p:spTree>
    <p:extLst>
      <p:ext uri="{BB962C8B-B14F-4D97-AF65-F5344CB8AC3E}">
        <p14:creationId xmlns:p14="http://schemas.microsoft.com/office/powerpoint/2010/main" val="3262887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This was succinct. There is plenty I couldn’t mention here due to lack of time,</a:t>
            </a:r>
          </a:p>
          <a:p>
            <a:r>
              <a:rPr lang="en-US" dirty="0"/>
              <a:t>Starting from how this seats with the current literature on distributed proofs and what does this really mean for the SNARG big picture,</a:t>
            </a:r>
          </a:p>
          <a:p>
            <a:r>
              <a:rPr lang="en-US" dirty="0"/>
              <a:t>Continuing with the subtleties of how we treated soundness here</a:t>
            </a:r>
          </a:p>
          <a:p>
            <a:r>
              <a:rPr lang="en-US" dirty="0"/>
              <a:t>And </a:t>
            </a:r>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27</a:t>
            </a:fld>
            <a:endParaRPr lang="en-US"/>
          </a:p>
        </p:txBody>
      </p:sp>
    </p:spTree>
    <p:extLst>
      <p:ext uri="{BB962C8B-B14F-4D97-AF65-F5344CB8AC3E}">
        <p14:creationId xmlns:p14="http://schemas.microsoft.com/office/powerpoint/2010/main" val="3854627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28</a:t>
            </a:fld>
            <a:endParaRPr lang="en-US"/>
          </a:p>
        </p:txBody>
      </p:sp>
    </p:spTree>
    <p:extLst>
      <p:ext uri="{BB962C8B-B14F-4D97-AF65-F5344CB8AC3E}">
        <p14:creationId xmlns:p14="http://schemas.microsoft.com/office/powerpoint/2010/main" val="204213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baseline="0" dirty="0"/>
              <a:t>In this work, we’re constructing SNARGs for distributed computations.</a:t>
            </a:r>
          </a:p>
          <a:p>
            <a:r>
              <a:rPr lang="en-US" baseline="0" dirty="0"/>
              <a:t>Consider a communication network where each node has its own input.</a:t>
            </a:r>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3</a:t>
            </a:fld>
            <a:endParaRPr lang="en-US"/>
          </a:p>
        </p:txBody>
      </p:sp>
    </p:spTree>
    <p:extLst>
      <p:ext uri="{BB962C8B-B14F-4D97-AF65-F5344CB8AC3E}">
        <p14:creationId xmlns:p14="http://schemas.microsoft.com/office/powerpoint/2010/main" val="193406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baseline="0" dirty="0"/>
              <a:t>In a distributed algorithm, nodes exchange messages over the network’s edges for some number of communication rounds, where we usually think of polynomial number of rounds in the input size. </a:t>
            </a:r>
          </a:p>
          <a:p>
            <a:r>
              <a:rPr lang="en-US" baseline="0" dirty="0"/>
              <a:t>Eventually, each node obtains its output.</a:t>
            </a:r>
          </a:p>
          <a:p>
            <a:endParaRPr lang="en-US" baseline="0" dirty="0"/>
          </a:p>
          <a:p>
            <a:r>
              <a:rPr lang="en-US" baseline="0" dirty="0"/>
              <a:t>We define the language of the distributed algorithm A to be all triplets of</a:t>
            </a:r>
          </a:p>
          <a:p>
            <a:r>
              <a:rPr lang="en-US" baseline="0" dirty="0"/>
              <a:t>graph G, input assignment x and output y such that when A is executed on (</a:t>
            </a:r>
            <a:r>
              <a:rPr lang="en-US" baseline="0" dirty="0" err="1"/>
              <a:t>G,x</a:t>
            </a:r>
            <a:r>
              <a:rPr lang="en-US" baseline="0" dirty="0"/>
              <a:t>). it outputs is y.</a:t>
            </a:r>
          </a:p>
          <a:p>
            <a:endParaRPr lang="en-US" baseline="0" dirty="0"/>
          </a:p>
          <a:p>
            <a:r>
              <a:rPr lang="en-US" baseline="0" dirty="0"/>
              <a:t>Our SNARG will prove membership in this kind of languages to the network nodes themselves</a:t>
            </a:r>
          </a:p>
          <a:p>
            <a:r>
              <a:rPr lang="en-US" baseline="0" dirty="0"/>
              <a:t>Where even if the original algorithm takes many rounds,</a:t>
            </a:r>
          </a:p>
          <a:p>
            <a:r>
              <a:rPr lang="en-US" baseline="0" dirty="0"/>
              <a:t>We would like the verification to be local and take only a few rounds.</a:t>
            </a:r>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4</a:t>
            </a:fld>
            <a:endParaRPr lang="en-US"/>
          </a:p>
        </p:txBody>
      </p:sp>
    </p:spTree>
    <p:extLst>
      <p:ext uri="{BB962C8B-B14F-4D97-AF65-F5344CB8AC3E}">
        <p14:creationId xmlns:p14="http://schemas.microsoft.com/office/powerpoint/2010/main" val="174034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baseline="0" dirty="0"/>
              <a:t>So, our SNARG prover runs alongside the original distributed algorithm,</a:t>
            </a:r>
          </a:p>
          <a:p>
            <a:r>
              <a:rPr lang="en-US" baseline="0" dirty="0"/>
              <a:t>And outputs a certificate in each node in addition to the algorithm’s output</a:t>
            </a:r>
          </a:p>
          <a:p>
            <a:r>
              <a:rPr lang="en-US" baseline="0" dirty="0"/>
              <a:t>Where the certificates are succinct: we consider polylogarithmic certificates in the input size. </a:t>
            </a:r>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5</a:t>
            </a:fld>
            <a:endParaRPr lang="en-US"/>
          </a:p>
        </p:txBody>
      </p:sp>
    </p:spTree>
    <p:extLst>
      <p:ext uri="{BB962C8B-B14F-4D97-AF65-F5344CB8AC3E}">
        <p14:creationId xmlns:p14="http://schemas.microsoft.com/office/powerpoint/2010/main" val="89808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baseline="0" dirty="0"/>
              <a:t>In verification, nodes receive certificates in addition to their inputs</a:t>
            </a:r>
          </a:p>
          <a:p>
            <a:r>
              <a:rPr lang="en-US" baseline="0" dirty="0"/>
              <a:t>and then perform only few rounds of communication and decide whether to accept or reject.</a:t>
            </a:r>
          </a:p>
          <a:p>
            <a:r>
              <a:rPr lang="en-US" baseline="0" dirty="0"/>
              <a:t>We consider the network and the inputs accepted if and only if all nodes accept.</a:t>
            </a:r>
          </a:p>
          <a:p>
            <a:endParaRPr lang="en-US" baseline="0" dirty="0"/>
          </a:p>
          <a:p>
            <a:r>
              <a:rPr lang="en-US" baseline="0" dirty="0"/>
              <a:t>We call this a Locally Verifiable Distributed SNARG, or LVD-SNARG for short.</a:t>
            </a:r>
          </a:p>
          <a:p>
            <a:r>
              <a:rPr lang="en-US" baseline="0" dirty="0"/>
              <a:t>It’s a computationally sound proof system for distributed computations</a:t>
            </a:r>
          </a:p>
          <a:p>
            <a:r>
              <a:rPr lang="en-US" baseline="0" dirty="0"/>
              <a:t>Where the certificates to the nodes are required to be succinct: polylogarithmic in the network size</a:t>
            </a:r>
          </a:p>
          <a:p>
            <a:r>
              <a:rPr lang="en-US" baseline="0" dirty="0"/>
              <a:t>The verification process is required to be communication-efficient: only a few rounds of communication, using short messages.</a:t>
            </a:r>
          </a:p>
          <a:p>
            <a:r>
              <a:rPr lang="en-US" baseline="0" dirty="0"/>
              <a:t>And of course, the usual completeness requirement holds as well.</a:t>
            </a:r>
          </a:p>
          <a:p>
            <a:endParaRPr lang="en-US" baseline="0" dirty="0"/>
          </a:p>
          <a:p>
            <a:endParaRPr lang="en-US" baseline="0" dirty="0"/>
          </a:p>
          <a:p>
            <a:endParaRPr lang="en-US" baseline="0" dirty="0"/>
          </a:p>
          <a:p>
            <a:endParaRPr lang="en-US" baseline="0"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6</a:t>
            </a:fld>
            <a:endParaRPr lang="en-US"/>
          </a:p>
        </p:txBody>
      </p:sp>
    </p:spTree>
    <p:extLst>
      <p:ext uri="{BB962C8B-B14F-4D97-AF65-F5344CB8AC3E}">
        <p14:creationId xmlns:p14="http://schemas.microsoft.com/office/powerpoint/2010/main" val="320266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When it comes to proving a statement to a network, there are two main approaches:</a:t>
            </a:r>
          </a:p>
          <a:p>
            <a:r>
              <a:rPr lang="en-US" dirty="0"/>
              <a:t>The first is to construct a prover that is a centralized algorithm that has a global view of the entire network, and assigns certificates to the nodes.</a:t>
            </a:r>
          </a:p>
          <a:p>
            <a:r>
              <a:rPr lang="en-US" dirty="0"/>
              <a:t>This approach, as we’re about to see, gets us a pretty simple construction.</a:t>
            </a:r>
          </a:p>
          <a:p>
            <a:r>
              <a:rPr lang="en-US" dirty="0"/>
              <a:t>But, since the ones that need to do the proving are the nodes of the network themselves,</a:t>
            </a:r>
          </a:p>
          <a:p>
            <a:r>
              <a:rPr lang="en-US" dirty="0"/>
              <a:t>The true meaning of a global prover is that the nodes would have to first gather the entire network information in one place in order to use it,</a:t>
            </a:r>
          </a:p>
          <a:p>
            <a:r>
              <a:rPr lang="en-US" dirty="0"/>
              <a:t>which is very expensive in communication.</a:t>
            </a:r>
          </a:p>
          <a:p>
            <a:endParaRPr lang="en-US" dirty="0"/>
          </a:p>
          <a:p>
            <a:r>
              <a:rPr lang="en-US" dirty="0"/>
              <a:t>The second approach is to construct a truly distributed prover algorithm that outputs certificates in each node,</a:t>
            </a:r>
          </a:p>
          <a:p>
            <a:r>
              <a:rPr lang="en-US" dirty="0"/>
              <a:t>without any global authority that sees the entire network.</a:t>
            </a:r>
          </a:p>
          <a:p>
            <a:r>
              <a:rPr lang="en-US" dirty="0"/>
              <a:t>This approach yields a more efficient solution as nodes in no point collect the entire network information,</a:t>
            </a:r>
          </a:p>
          <a:p>
            <a:r>
              <a:rPr lang="en-US" dirty="0"/>
              <a:t>But in order to get this we put more effort to the construction and to it’s proof of soundness.</a:t>
            </a:r>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7</a:t>
            </a:fld>
            <a:endParaRPr lang="en-US"/>
          </a:p>
        </p:txBody>
      </p:sp>
    </p:spTree>
    <p:extLst>
      <p:ext uri="{BB962C8B-B14F-4D97-AF65-F5344CB8AC3E}">
        <p14:creationId xmlns:p14="http://schemas.microsoft.com/office/powerpoint/2010/main" val="354140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We construct two different LVD-SNARGs,</a:t>
            </a:r>
          </a:p>
          <a:p>
            <a:r>
              <a:rPr lang="en-US" dirty="0"/>
              <a:t>One with a global prover, in which the main tools we use are Hash Trees (or – locally openable hash functions)</a:t>
            </a:r>
          </a:p>
          <a:p>
            <a:r>
              <a:rPr lang="en-US" dirty="0"/>
              <a:t>and RAM SNARGs,</a:t>
            </a:r>
          </a:p>
          <a:p>
            <a:endParaRPr lang="en-US" dirty="0"/>
          </a:p>
          <a:p>
            <a:r>
              <a:rPr lang="en-US" dirty="0"/>
              <a:t>And the other is an LVD-SNARG with a distributed prover, for which we first develop an object we call distributed Merkle tree,</a:t>
            </a:r>
          </a:p>
          <a:p>
            <a:r>
              <a:rPr lang="en-US" dirty="0"/>
              <a:t>and then use also batch arguments for NP.</a:t>
            </a:r>
          </a:p>
          <a:p>
            <a:endParaRPr lang="en-US" dirty="0"/>
          </a:p>
          <a:p>
            <a:r>
              <a:rPr lang="en-US" dirty="0"/>
              <a:t>It is important to mention that both constructions are in the CRS model,</a:t>
            </a:r>
          </a:p>
          <a:p>
            <a:r>
              <a:rPr lang="en-US" dirty="0"/>
              <a:t>Both constructions are from standard assumptions;</a:t>
            </a:r>
          </a:p>
          <a:p>
            <a:r>
              <a:rPr lang="en-US" dirty="0"/>
              <a:t>The soundness of both of them is adaptive;</a:t>
            </a:r>
          </a:p>
          <a:p>
            <a:r>
              <a:rPr lang="en-US" dirty="0"/>
              <a:t>And in both constructions – the verification is a local process – aka one short message exchange.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 will now shortly go over the main ideas in both construction, while leaving most of it out due to lack of time.</a:t>
            </a:r>
            <a:endParaRPr lang="en-US" dirty="0"/>
          </a:p>
          <a:p>
            <a:endParaRPr lang="he-IL" dirty="0"/>
          </a:p>
        </p:txBody>
      </p:sp>
      <p:sp>
        <p:nvSpPr>
          <p:cNvPr id="4" name="מציין מיקום של מספר שקופית 3"/>
          <p:cNvSpPr>
            <a:spLocks noGrp="1"/>
          </p:cNvSpPr>
          <p:nvPr>
            <p:ph type="sldNum" sz="quarter" idx="5"/>
          </p:nvPr>
        </p:nvSpPr>
        <p:spPr/>
        <p:txBody>
          <a:bodyPr/>
          <a:lstStyle/>
          <a:p>
            <a:fld id="{68E56235-3CC2-490D-AF85-043287BA0F16}" type="slidenum">
              <a:rPr lang="en-US" smtClean="0"/>
              <a:t>8</a:t>
            </a:fld>
            <a:endParaRPr lang="en-US"/>
          </a:p>
        </p:txBody>
      </p:sp>
    </p:spTree>
    <p:extLst>
      <p:ext uri="{BB962C8B-B14F-4D97-AF65-F5344CB8AC3E}">
        <p14:creationId xmlns:p14="http://schemas.microsoft.com/office/powerpoint/2010/main" val="963140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r>
                  <a:rPr lang="en-US" i="0" dirty="0"/>
                  <a:t>Our first construction is of a global prover.</a:t>
                </a:r>
              </a:p>
              <a:p>
                <a:r>
                  <a:rPr lang="en-US" i="0" dirty="0"/>
                  <a:t>The first thing that this prover does, is take the entire network information – which is the adjacency matrix f the network’s graph, the input assignment to the nodes, and the </a:t>
                </a:r>
                <a:r>
                  <a:rPr lang="en-US" i="0" dirty="0" err="1"/>
                  <a:t>outpupts</a:t>
                </a:r>
                <a:r>
                  <a:rPr lang="en-US" i="0" dirty="0"/>
                  <a:t>, and hash it using a hash family with local opening.</a:t>
                </a:r>
              </a:p>
              <a:p>
                <a:r>
                  <a:rPr lang="en-US" i="0" dirty="0"/>
                  <a:t>The key observation here is that there are two things we can do with this hash:</a:t>
                </a:r>
              </a:p>
              <a:p>
                <a:r>
                  <a:rPr lang="en-US" i="0" dirty="0"/>
                  <a:t>We can first, for each node, open this hash to that node’s information. If we do this for all nodes, this proves that this hash value is really a hash of the current network.</a:t>
                </a:r>
              </a:p>
              <a:p>
                <a:r>
                  <a:rPr lang="en-US" i="0" dirty="0"/>
                  <a:t>The second thing we can do, is prove – kind of – that whatever lies under this hash is an instance of the language L_A.</a:t>
                </a:r>
              </a:p>
              <a:p>
                <a:r>
                  <a:rPr lang="en-US" i="0" dirty="0"/>
                  <a:t>Now, when I say kind of prove, I mean a RAM SNARG proof.</a:t>
                </a:r>
              </a:p>
              <a:p>
                <a:r>
                  <a:rPr lang="en-US" i="0" dirty="0"/>
                  <a:t>Together, these two proves that the network is in the language.</a:t>
                </a:r>
              </a:p>
              <a:p>
                <a:endParaRPr lang="en-US" i="0" dirty="0"/>
              </a:p>
              <a:p>
                <a:r>
                  <a:rPr lang="en-US" i="0" dirty="0"/>
                  <a:t>It is important to note that what I said here is incomplete – there are more details to work out here that I left out.</a:t>
                </a:r>
              </a:p>
            </p:txBody>
          </p:sp>
        </mc:Choice>
        <mc:Fallback xmlns="">
          <p:sp>
            <p:nvSpPr>
              <p:cNvPr id="3" name="מציין מיקום של הערות 2"/>
              <p:cNvSpPr>
                <a:spLocks noGrp="1"/>
              </p:cNvSpPr>
              <p:nvPr>
                <p:ph type="body" idx="1"/>
              </p:nvPr>
            </p:nvSpPr>
            <p:spPr/>
            <p:txBody>
              <a:bodyPr/>
              <a:lstStyle/>
              <a:p>
                <a:r>
                  <a:rPr lang="en-US" i="0" dirty="0"/>
                  <a:t>In our first construction, of a global prover,</a:t>
                </a:r>
              </a:p>
              <a:p>
                <a:r>
                  <a:rPr lang="en-US" i="0" dirty="0"/>
                  <a:t>The first thing the prover does is take the adjacency matrix of the network graph, and the input and output assignments to the nodes,</a:t>
                </a:r>
                <a:br>
                  <a:rPr lang="en-US" i="0" dirty="0"/>
                </a:br>
                <a:r>
                  <a:rPr lang="en-US" i="0" dirty="0"/>
                  <a:t>and hash it, using a hash family with local openings.</a:t>
                </a:r>
              </a:p>
              <a:p>
                <a:r>
                  <a:rPr lang="en-US" i="0" dirty="0"/>
                  <a:t>Now, the main observation is that there are two things we can do with a locally openable hash:</a:t>
                </a:r>
              </a:p>
              <a:p>
                <a:r>
                  <a:rPr lang="en-US" i="0" dirty="0"/>
                  <a:t>We can first, for each node </a:t>
                </a:r>
                <a:r>
                  <a:rPr lang="en-US" b="0" i="0">
                    <a:latin typeface="Cambria Math" panose="02040503050406030204" pitchFamily="18" charset="0"/>
                  </a:rPr>
                  <a:t>𝑣</a:t>
                </a:r>
                <a:r>
                  <a:rPr lang="en-US" i="0" dirty="0"/>
                  <a:t>: open it to that node information,</a:t>
                </a:r>
              </a:p>
              <a:p>
                <a:r>
                  <a:rPr lang="en-US" i="0" dirty="0"/>
                  <a:t>And second, we can – in a way – prove that the undelaying network, inputs and outputs is in the language </a:t>
                </a:r>
                <a:r>
                  <a:rPr lang="en-US" b="0" i="0">
                    <a:latin typeface="Cambria Math" panose="02040503050406030204" pitchFamily="18" charset="0"/>
                  </a:rPr>
                  <a:t>𝐿_𝐴</a:t>
                </a:r>
                <a:r>
                  <a:rPr lang="en-US" i="0" dirty="0"/>
                  <a:t>.</a:t>
                </a:r>
              </a:p>
              <a:p>
                <a:endParaRPr lang="en-US" i="0" dirty="0"/>
              </a:p>
              <a:p>
                <a:r>
                  <a:rPr lang="en-US" i="0" dirty="0"/>
                  <a:t>Now – we can prove on one hand to each node that the hash actually opens to its information,</a:t>
                </a:r>
              </a:p>
              <a:p>
                <a:r>
                  <a:rPr lang="en-US" i="0" dirty="0"/>
                  <a:t>And on the other hand prove that the hashed network is in the language.</a:t>
                </a:r>
              </a:p>
              <a:p>
                <a:endParaRPr lang="en-US" i="0" dirty="0"/>
              </a:p>
              <a:p>
                <a:r>
                  <a:rPr lang="en-US" i="0" dirty="0"/>
                  <a:t>It is important to note that what I said here is incomplete – there is more details to work out here that I left out.</a:t>
                </a:r>
              </a:p>
            </p:txBody>
          </p:sp>
        </mc:Fallback>
      </mc:AlternateContent>
      <p:sp>
        <p:nvSpPr>
          <p:cNvPr id="4" name="מציין מיקום של מספר שקופית 3"/>
          <p:cNvSpPr>
            <a:spLocks noGrp="1"/>
          </p:cNvSpPr>
          <p:nvPr>
            <p:ph type="sldNum" sz="quarter" idx="5"/>
          </p:nvPr>
        </p:nvSpPr>
        <p:spPr/>
        <p:txBody>
          <a:bodyPr/>
          <a:lstStyle/>
          <a:p>
            <a:fld id="{68E56235-3CC2-490D-AF85-043287BA0F16}" type="slidenum">
              <a:rPr lang="en-US" smtClean="0"/>
              <a:t>9</a:t>
            </a:fld>
            <a:endParaRPr lang="en-US"/>
          </a:p>
        </p:txBody>
      </p:sp>
    </p:spTree>
    <p:extLst>
      <p:ext uri="{BB962C8B-B14F-4D97-AF65-F5344CB8AC3E}">
        <p14:creationId xmlns:p14="http://schemas.microsoft.com/office/powerpoint/2010/main" val="421806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1E53A98-7D17-43C2-AC63-A36F6F2A4643}" type="datetimeFigureOut">
              <a:rPr lang="en-US" smtClean="0"/>
              <a:t>11/28/2023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A1968C2-4AD1-436E-9B83-41BDB7C81EEC}" type="slidenum">
              <a:rPr lang="en-US" smtClean="0"/>
              <a:t>‹#›</a:t>
            </a:fld>
            <a:endParaRPr lang="en-US"/>
          </a:p>
        </p:txBody>
      </p:sp>
    </p:spTree>
    <p:extLst>
      <p:ext uri="{BB962C8B-B14F-4D97-AF65-F5344CB8AC3E}">
        <p14:creationId xmlns:p14="http://schemas.microsoft.com/office/powerpoint/2010/main" val="404029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53A98-7D17-43C2-AC63-A36F6F2A4643}"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968C2-4AD1-436E-9B83-41BDB7C81EEC}" type="slidenum">
              <a:rPr lang="en-US" smtClean="0"/>
              <a:t>‹#›</a:t>
            </a:fld>
            <a:endParaRPr lang="en-US"/>
          </a:p>
        </p:txBody>
      </p:sp>
    </p:spTree>
    <p:extLst>
      <p:ext uri="{BB962C8B-B14F-4D97-AF65-F5344CB8AC3E}">
        <p14:creationId xmlns:p14="http://schemas.microsoft.com/office/powerpoint/2010/main" val="325358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53A98-7D17-43C2-AC63-A36F6F2A4643}"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968C2-4AD1-436E-9B83-41BDB7C81EEC}" type="slidenum">
              <a:rPr lang="en-US" smtClean="0"/>
              <a:t>‹#›</a:t>
            </a:fld>
            <a:endParaRPr lang="en-US"/>
          </a:p>
        </p:txBody>
      </p:sp>
    </p:spTree>
    <p:extLst>
      <p:ext uri="{BB962C8B-B14F-4D97-AF65-F5344CB8AC3E}">
        <p14:creationId xmlns:p14="http://schemas.microsoft.com/office/powerpoint/2010/main" val="217732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274320">
              <a:buFont typeface="Wingdings" panose="05000000000000000000" pitchFamily="2" charset="2"/>
              <a:buChar char="§"/>
              <a:defRPr/>
            </a:lvl1pPr>
            <a:lvl2pPr marL="457200" indent="-274320">
              <a:buFont typeface="Calibri Light" panose="020F0302020204030204" pitchFamily="34" charset="0"/>
              <a:buChar char="‐"/>
              <a:defRPr/>
            </a:lvl2pPr>
            <a:lvl3pPr marL="640080" indent="-274320">
              <a:buFont typeface="Calibri Light" panose="020F0302020204030204" pitchFamily="34" charset="0"/>
              <a:buChar char="‐"/>
              <a:defRPr/>
            </a:lvl3pPr>
            <a:lvl4pPr marL="0" indent="-822960">
              <a:buFont typeface="Wingdings" panose="05000000000000000000" pitchFamily="2" charset="2"/>
              <a:buChar char="§"/>
              <a:defRPr/>
            </a:lvl4pPr>
            <a:lvl5pPr marL="0" indent="0">
              <a:buFont typeface="Wingdings" panose="05000000000000000000" pitchFamily="2" charset="2"/>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p:txBody>
      </p:sp>
      <p:sp>
        <p:nvSpPr>
          <p:cNvPr id="4" name="Date Placeholder 3"/>
          <p:cNvSpPr>
            <a:spLocks noGrp="1"/>
          </p:cNvSpPr>
          <p:nvPr>
            <p:ph type="dt" sz="half" idx="10"/>
          </p:nvPr>
        </p:nvSpPr>
        <p:spPr/>
        <p:txBody>
          <a:bodyPr/>
          <a:lstStyle/>
          <a:p>
            <a:fld id="{41E53A98-7D17-43C2-AC63-A36F6F2A4643}"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968C2-4AD1-436E-9B83-41BDB7C81EEC}" type="slidenum">
              <a:rPr lang="en-US" smtClean="0"/>
              <a:t>‹#›</a:t>
            </a:fld>
            <a:endParaRPr lang="en-US"/>
          </a:p>
        </p:txBody>
      </p:sp>
    </p:spTree>
    <p:extLst>
      <p:ext uri="{BB962C8B-B14F-4D97-AF65-F5344CB8AC3E}">
        <p14:creationId xmlns:p14="http://schemas.microsoft.com/office/powerpoint/2010/main" val="161552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53A98-7D17-43C2-AC63-A36F6F2A4643}"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968C2-4AD1-436E-9B83-41BDB7C81EEC}" type="slidenum">
              <a:rPr lang="en-US" smtClean="0"/>
              <a:t>‹#›</a:t>
            </a:fld>
            <a:endParaRPr lang="en-US"/>
          </a:p>
        </p:txBody>
      </p:sp>
    </p:spTree>
    <p:extLst>
      <p:ext uri="{BB962C8B-B14F-4D97-AF65-F5344CB8AC3E}">
        <p14:creationId xmlns:p14="http://schemas.microsoft.com/office/powerpoint/2010/main" val="423428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E53A98-7D17-43C2-AC63-A36F6F2A4643}"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968C2-4AD1-436E-9B83-41BDB7C81EEC}" type="slidenum">
              <a:rPr lang="en-US" smtClean="0"/>
              <a:t>‹#›</a:t>
            </a:fld>
            <a:endParaRPr lang="en-US"/>
          </a:p>
        </p:txBody>
      </p:sp>
    </p:spTree>
    <p:extLst>
      <p:ext uri="{BB962C8B-B14F-4D97-AF65-F5344CB8AC3E}">
        <p14:creationId xmlns:p14="http://schemas.microsoft.com/office/powerpoint/2010/main" val="33015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E53A98-7D17-43C2-AC63-A36F6F2A4643}"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1968C2-4AD1-436E-9B83-41BDB7C81EEC}" type="slidenum">
              <a:rPr lang="en-US" smtClean="0"/>
              <a:t>‹#›</a:t>
            </a:fld>
            <a:endParaRPr lang="en-US"/>
          </a:p>
        </p:txBody>
      </p:sp>
    </p:spTree>
    <p:extLst>
      <p:ext uri="{BB962C8B-B14F-4D97-AF65-F5344CB8AC3E}">
        <p14:creationId xmlns:p14="http://schemas.microsoft.com/office/powerpoint/2010/main" val="240026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E53A98-7D17-43C2-AC63-A36F6F2A4643}"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1968C2-4AD1-436E-9B83-41BDB7C81EEC}" type="slidenum">
              <a:rPr lang="en-US" smtClean="0"/>
              <a:t>‹#›</a:t>
            </a:fld>
            <a:endParaRPr lang="en-US"/>
          </a:p>
        </p:txBody>
      </p:sp>
    </p:spTree>
    <p:extLst>
      <p:ext uri="{BB962C8B-B14F-4D97-AF65-F5344CB8AC3E}">
        <p14:creationId xmlns:p14="http://schemas.microsoft.com/office/powerpoint/2010/main" val="89678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53A98-7D17-43C2-AC63-A36F6F2A4643}"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1968C2-4AD1-436E-9B83-41BDB7C81EEC}" type="slidenum">
              <a:rPr lang="en-US" smtClean="0"/>
              <a:t>‹#›</a:t>
            </a:fld>
            <a:endParaRPr lang="en-US"/>
          </a:p>
        </p:txBody>
      </p:sp>
    </p:spTree>
    <p:extLst>
      <p:ext uri="{BB962C8B-B14F-4D97-AF65-F5344CB8AC3E}">
        <p14:creationId xmlns:p14="http://schemas.microsoft.com/office/powerpoint/2010/main" val="275037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41E53A98-7D17-43C2-AC63-A36F6F2A4643}"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A1968C2-4AD1-436E-9B83-41BDB7C81EEC}" type="slidenum">
              <a:rPr lang="en-US" smtClean="0"/>
              <a:t>‹#›</a:t>
            </a:fld>
            <a:endParaRPr lang="en-US"/>
          </a:p>
        </p:txBody>
      </p:sp>
    </p:spTree>
    <p:extLst>
      <p:ext uri="{BB962C8B-B14F-4D97-AF65-F5344CB8AC3E}">
        <p14:creationId xmlns:p14="http://schemas.microsoft.com/office/powerpoint/2010/main" val="370033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1E53A98-7D17-43C2-AC63-A36F6F2A4643}" type="datetimeFigureOut">
              <a:rPr lang="en-US" smtClean="0"/>
              <a:t>11/28/2023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A1968C2-4AD1-436E-9B83-41BDB7C81EEC}" type="slidenum">
              <a:rPr lang="en-US" smtClean="0"/>
              <a:t>‹#›</a:t>
            </a:fld>
            <a:endParaRPr lang="en-US"/>
          </a:p>
        </p:txBody>
      </p:sp>
    </p:spTree>
    <p:extLst>
      <p:ext uri="{BB962C8B-B14F-4D97-AF65-F5344CB8AC3E}">
        <p14:creationId xmlns:p14="http://schemas.microsoft.com/office/powerpoint/2010/main" val="38846698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1E53A98-7D17-43C2-AC63-A36F6F2A4643}" type="datetimeFigureOut">
              <a:rPr lang="en-US" smtClean="0"/>
              <a:t>11/28/2023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A1968C2-4AD1-436E-9B83-41BDB7C81EEC}" type="slidenum">
              <a:rPr lang="en-US" smtClean="0"/>
              <a:t>‹#›</a:t>
            </a:fld>
            <a:endParaRPr lang="en-US"/>
          </a:p>
        </p:txBody>
      </p:sp>
    </p:spTree>
    <p:extLst>
      <p:ext uri="{BB962C8B-B14F-4D97-AF65-F5344CB8AC3E}">
        <p14:creationId xmlns:p14="http://schemas.microsoft.com/office/powerpoint/2010/main" val="2941479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61.png"/><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image" Target="../media/image711.png"/><Relationship Id="rId13" Type="http://schemas.openxmlformats.org/officeDocument/2006/relationships/image" Target="../media/image77.png"/><Relationship Id="rId3" Type="http://schemas.openxmlformats.org/officeDocument/2006/relationships/image" Target="../media/image680.png"/><Relationship Id="rId7" Type="http://schemas.openxmlformats.org/officeDocument/2006/relationships/image" Target="../media/image701.png"/><Relationship Id="rId12" Type="http://schemas.openxmlformats.org/officeDocument/2006/relationships/image" Target="../media/image76.png"/><Relationship Id="rId2" Type="http://schemas.openxmlformats.org/officeDocument/2006/relationships/notesSlide" Target="../notesSlides/notesSlide13.xm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5.png"/><Relationship Id="rId5" Type="http://schemas.openxmlformats.org/officeDocument/2006/relationships/image" Target="../media/image690.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2.png"/><Relationship Id="rId14" Type="http://schemas.openxmlformats.org/officeDocument/2006/relationships/image" Target="../media/image78.pn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1.png"/><Relationship Id="rId7" Type="http://schemas.openxmlformats.org/officeDocument/2006/relationships/image" Target="../media/image731.png"/><Relationship Id="rId12"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60.png"/><Relationship Id="rId11" Type="http://schemas.openxmlformats.org/officeDocument/2006/relationships/image" Target="../media/image82.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741.png"/><Relationship Id="rId12"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60.png"/><Relationship Id="rId11" Type="http://schemas.openxmlformats.org/officeDocument/2006/relationships/image" Target="../media/image82.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50.png"/><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770.png"/><Relationship Id="rId3" Type="http://schemas.openxmlformats.org/officeDocument/2006/relationships/image" Target="../media/image751.png"/><Relationship Id="rId17" Type="http://schemas.openxmlformats.org/officeDocument/2006/relationships/image" Target="../media/image85.png"/><Relationship Id="rId2" Type="http://schemas.openxmlformats.org/officeDocument/2006/relationships/notesSlide" Target="../notesSlides/notesSlide18.xml"/><Relationship Id="rId16" Type="http://schemas.openxmlformats.org/officeDocument/2006/relationships/image" Target="../media/image82.png"/><Relationship Id="rId1" Type="http://schemas.openxmlformats.org/officeDocument/2006/relationships/slideLayout" Target="../slideLayouts/slideLayout2.xml"/><Relationship Id="rId11" Type="http://schemas.openxmlformats.org/officeDocument/2006/relationships/image" Target="../media/image84.png"/><Relationship Id="rId5" Type="http://schemas.openxmlformats.org/officeDocument/2006/relationships/image" Target="../media/image2.png"/><Relationship Id="rId15" Type="http://schemas.openxmlformats.org/officeDocument/2006/relationships/image" Target="../media/image74.png"/><Relationship Id="rId10" Type="http://schemas.openxmlformats.org/officeDocument/2006/relationships/image" Target="../media/image790.png"/><Relationship Id="rId4" Type="http://schemas.openxmlformats.org/officeDocument/2006/relationships/image" Target="../media/image68.png"/><Relationship Id="rId1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12.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810.png"/><Relationship Id="rId7" Type="http://schemas.openxmlformats.org/officeDocument/2006/relationships/image" Target="../media/image7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01.png"/><Relationship Id="rId11" Type="http://schemas.openxmlformats.org/officeDocument/2006/relationships/image" Target="../media/image820.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8.png"/><Relationship Id="rId7"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3.png"/><Relationship Id="rId10" Type="http://schemas.openxmlformats.org/officeDocument/2006/relationships/image" Target="../media/image89.png"/><Relationship Id="rId4" Type="http://schemas.openxmlformats.org/officeDocument/2006/relationships/image" Target="../media/image86.png"/><Relationship Id="rId9" Type="http://schemas.openxmlformats.org/officeDocument/2006/relationships/image" Target="../media/image88.png"/></Relationships>
</file>

<file path=ppt/slides/_rels/slide22.xml.rels><?xml version="1.0" encoding="UTF-8" standalone="yes"?>
<Relationships xmlns="http://schemas.openxmlformats.org/package/2006/relationships"><Relationship Id="rId8" Type="http://schemas.openxmlformats.org/officeDocument/2006/relationships/image" Target="../media/image850.png"/><Relationship Id="rId13" Type="http://schemas.openxmlformats.org/officeDocument/2006/relationships/image" Target="../media/image94.png"/><Relationship Id="rId18" Type="http://schemas.openxmlformats.org/officeDocument/2006/relationships/image" Target="../media/image96.png"/><Relationship Id="rId3" Type="http://schemas.openxmlformats.org/officeDocument/2006/relationships/image" Target="../media/image90.png"/><Relationship Id="rId21" Type="http://schemas.openxmlformats.org/officeDocument/2006/relationships/image" Target="../media/image99.png"/><Relationship Id="rId7" Type="http://schemas.openxmlformats.org/officeDocument/2006/relationships/image" Target="../media/image68.png"/><Relationship Id="rId12" Type="http://schemas.openxmlformats.org/officeDocument/2006/relationships/image" Target="../media/image93.png"/><Relationship Id="rId17" Type="http://schemas.openxmlformats.org/officeDocument/2006/relationships/image" Target="../media/image860.png"/><Relationship Id="rId2" Type="http://schemas.openxmlformats.org/officeDocument/2006/relationships/notesSlide" Target="../notesSlides/notesSlide22.xml"/><Relationship Id="rId20"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781.png"/><Relationship Id="rId11" Type="http://schemas.openxmlformats.org/officeDocument/2006/relationships/image" Target="../media/image92.png"/><Relationship Id="rId5" Type="http://schemas.openxmlformats.org/officeDocument/2006/relationships/image" Target="../media/image73.png"/><Relationship Id="rId10" Type="http://schemas.openxmlformats.org/officeDocument/2006/relationships/image" Target="../media/image91.png"/><Relationship Id="rId19" Type="http://schemas.openxmlformats.org/officeDocument/2006/relationships/image" Target="../media/image97.png"/><Relationship Id="rId4" Type="http://schemas.openxmlformats.org/officeDocument/2006/relationships/image" Target="../media/image830.png"/><Relationship Id="rId9" Type="http://schemas.openxmlformats.org/officeDocument/2006/relationships/image" Target="../media/image74.png"/><Relationship Id="rId14" Type="http://schemas.openxmlformats.org/officeDocument/2006/relationships/image" Target="../media/image95.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90.png"/><Relationship Id="rId18"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2.png"/><Relationship Id="rId12" Type="http://schemas.openxmlformats.org/officeDocument/2006/relationships/image" Target="../media/image105.png"/><Relationship Id="rId17" Type="http://schemas.openxmlformats.org/officeDocument/2006/relationships/image" Target="../media/image109.png"/><Relationship Id="rId2" Type="http://schemas.openxmlformats.org/officeDocument/2006/relationships/notesSlide" Target="../notesSlides/notesSlide23.xml"/><Relationship Id="rId16"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104.png"/><Relationship Id="rId5" Type="http://schemas.openxmlformats.org/officeDocument/2006/relationships/image" Target="../media/image101.png"/><Relationship Id="rId15" Type="http://schemas.openxmlformats.org/officeDocument/2006/relationships/image" Target="../media/image107.png"/><Relationship Id="rId10" Type="http://schemas.openxmlformats.org/officeDocument/2006/relationships/image" Target="../media/image92.png"/><Relationship Id="rId19" Type="http://schemas.openxmlformats.org/officeDocument/2006/relationships/image" Target="../media/image99.png"/><Relationship Id="rId4" Type="http://schemas.openxmlformats.org/officeDocument/2006/relationships/image" Target="../media/image73.png"/><Relationship Id="rId9" Type="http://schemas.openxmlformats.org/officeDocument/2006/relationships/image" Target="../media/image103.png"/><Relationship Id="rId14" Type="http://schemas.openxmlformats.org/officeDocument/2006/relationships/image" Target="../media/image106.png"/></Relationships>
</file>

<file path=ppt/slides/_rels/slide2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0.png"/><Relationship Id="rId3" Type="http://schemas.openxmlformats.org/officeDocument/2006/relationships/image" Target="../media/image111.png"/><Relationship Id="rId7" Type="http://schemas.openxmlformats.org/officeDocument/2006/relationships/image" Target="../media/image116.png"/><Relationship Id="rId12" Type="http://schemas.openxmlformats.org/officeDocument/2006/relationships/image" Target="../media/image119.png"/><Relationship Id="rId2" Type="http://schemas.openxmlformats.org/officeDocument/2006/relationships/notesSlide" Target="../notesSlides/notesSlide24.xml"/><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2.png"/><Relationship Id="rId5" Type="http://schemas.openxmlformats.org/officeDocument/2006/relationships/image" Target="../media/image114.png"/><Relationship Id="rId15" Type="http://schemas.openxmlformats.org/officeDocument/2006/relationships/image" Target="../media/image83.png"/><Relationship Id="rId10" Type="http://schemas.openxmlformats.org/officeDocument/2006/relationships/image" Target="../media/image68.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82.png"/></Relationships>
</file>

<file path=ppt/slides/_rels/slide25.xml.rels><?xml version="1.0" encoding="UTF-8" standalone="yes"?>
<Relationships xmlns="http://schemas.openxmlformats.org/package/2006/relationships"><Relationship Id="rId8" Type="http://schemas.openxmlformats.org/officeDocument/2006/relationships/image" Target="../media/image1010.png"/><Relationship Id="rId13" Type="http://schemas.openxmlformats.org/officeDocument/2006/relationships/image" Target="../media/image1060.png"/><Relationship Id="rId18" Type="http://schemas.openxmlformats.org/officeDocument/2006/relationships/image" Target="../media/image1110.png"/><Relationship Id="rId3" Type="http://schemas.openxmlformats.org/officeDocument/2006/relationships/image" Target="../media/image2.png"/><Relationship Id="rId7" Type="http://schemas.openxmlformats.org/officeDocument/2006/relationships/image" Target="../media/image1000.png"/><Relationship Id="rId12" Type="http://schemas.openxmlformats.org/officeDocument/2006/relationships/image" Target="../media/image1050.png"/><Relationship Id="rId17" Type="http://schemas.openxmlformats.org/officeDocument/2006/relationships/image" Target="../media/image1100.png"/><Relationship Id="rId2" Type="http://schemas.openxmlformats.org/officeDocument/2006/relationships/notesSlide" Target="../notesSlides/notesSlide25.xml"/><Relationship Id="rId16" Type="http://schemas.openxmlformats.org/officeDocument/2006/relationships/image" Target="../media/image1090.png"/><Relationship Id="rId1" Type="http://schemas.openxmlformats.org/officeDocument/2006/relationships/slideLayout" Target="../slideLayouts/slideLayout2.xml"/><Relationship Id="rId6" Type="http://schemas.openxmlformats.org/officeDocument/2006/relationships/image" Target="../media/image990.png"/><Relationship Id="rId11" Type="http://schemas.openxmlformats.org/officeDocument/2006/relationships/image" Target="../media/image1040.png"/><Relationship Id="rId5" Type="http://schemas.openxmlformats.org/officeDocument/2006/relationships/image" Target="../media/image980.png"/><Relationship Id="rId15" Type="http://schemas.openxmlformats.org/officeDocument/2006/relationships/image" Target="../media/image1080.png"/><Relationship Id="rId10" Type="http://schemas.openxmlformats.org/officeDocument/2006/relationships/image" Target="../media/image1030.png"/><Relationship Id="rId4" Type="http://schemas.openxmlformats.org/officeDocument/2006/relationships/image" Target="../media/image970.png"/><Relationship Id="rId9" Type="http://schemas.openxmlformats.org/officeDocument/2006/relationships/image" Target="../media/image1020.png"/><Relationship Id="rId14" Type="http://schemas.openxmlformats.org/officeDocument/2006/relationships/image" Target="../media/image1070.png"/></Relationships>
</file>

<file path=ppt/slides/_rels/slide26.xml.rels><?xml version="1.0" encoding="UTF-8" standalone="yes"?>
<Relationships xmlns="http://schemas.openxmlformats.org/package/2006/relationships"><Relationship Id="rId8" Type="http://schemas.openxmlformats.org/officeDocument/2006/relationships/image" Target="../media/image470.png"/><Relationship Id="rId13" Type="http://schemas.openxmlformats.org/officeDocument/2006/relationships/image" Target="../media/image401.png"/><Relationship Id="rId3" Type="http://schemas.openxmlformats.org/officeDocument/2006/relationships/image" Target="../media/image2.png"/><Relationship Id="rId7" Type="http://schemas.openxmlformats.org/officeDocument/2006/relationships/image" Target="../media/image430.png"/><Relationship Id="rId12" Type="http://schemas.openxmlformats.org/officeDocument/2006/relationships/image" Target="../media/image500.png"/><Relationship Id="rId17" Type="http://schemas.openxmlformats.org/officeDocument/2006/relationships/image" Target="../media/image710.png"/><Relationship Id="rId2" Type="http://schemas.openxmlformats.org/officeDocument/2006/relationships/notesSlide" Target="../notesSlides/notesSlide26.xml"/><Relationship Id="rId16" Type="http://schemas.openxmlformats.org/officeDocument/2006/relationships/image" Target="../media/image700.png"/><Relationship Id="rId1" Type="http://schemas.openxmlformats.org/officeDocument/2006/relationships/slideLayout" Target="../slideLayouts/slideLayout2.xml"/><Relationship Id="rId6" Type="http://schemas.openxmlformats.org/officeDocument/2006/relationships/image" Target="../media/image420.png"/><Relationship Id="rId11" Type="http://schemas.openxmlformats.org/officeDocument/2006/relationships/image" Target="../media/image460.png"/><Relationship Id="rId5" Type="http://schemas.openxmlformats.org/officeDocument/2006/relationships/image" Target="../media/image380.png"/><Relationship Id="rId15" Type="http://schemas.openxmlformats.org/officeDocument/2006/relationships/image" Target="../media/image510.png"/><Relationship Id="rId10" Type="http://schemas.openxmlformats.org/officeDocument/2006/relationships/image" Target="../media/image391.png"/><Relationship Id="rId4" Type="http://schemas.openxmlformats.org/officeDocument/2006/relationships/image" Target="../media/image370.png"/><Relationship Id="rId9" Type="http://schemas.openxmlformats.org/officeDocument/2006/relationships/image" Target="../media/image480.png"/><Relationship Id="rId14" Type="http://schemas.openxmlformats.org/officeDocument/2006/relationships/image" Target="../media/image49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2.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0.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0.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292.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2.png"/><Relationship Id="rId21" Type="http://schemas.openxmlformats.org/officeDocument/2006/relationships/image" Target="../media/image53.png"/><Relationship Id="rId7" Type="http://schemas.openxmlformats.org/officeDocument/2006/relationships/image" Target="../media/image281.png"/><Relationship Id="rId12" Type="http://schemas.openxmlformats.org/officeDocument/2006/relationships/image" Target="../media/image440.png"/><Relationship Id="rId17" Type="http://schemas.openxmlformats.org/officeDocument/2006/relationships/image" Target="../media/image49.png"/><Relationship Id="rId2" Type="http://schemas.openxmlformats.org/officeDocument/2006/relationships/notesSlide" Target="../notesSlides/notesSlide6.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71.png"/><Relationship Id="rId11" Type="http://schemas.openxmlformats.org/officeDocument/2006/relationships/image" Target="../media/image431.png"/><Relationship Id="rId15" Type="http://schemas.openxmlformats.org/officeDocument/2006/relationships/image" Target="../media/image47.png"/><Relationship Id="rId10" Type="http://schemas.openxmlformats.org/officeDocument/2006/relationships/image" Target="../media/image313.png"/><Relationship Id="rId19" Type="http://schemas.openxmlformats.org/officeDocument/2006/relationships/image" Target="../media/image51.png"/><Relationship Id="rId4" Type="http://schemas.openxmlformats.org/officeDocument/2006/relationships/image" Target="../media/image252.png"/><Relationship Id="rId9" Type="http://schemas.openxmlformats.org/officeDocument/2006/relationships/image" Target="../media/image301.png"/><Relationship Id="rId14" Type="http://schemas.openxmlformats.org/officeDocument/2006/relationships/image" Target="../media/image46.png"/><Relationship Id="rId22"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2.png"/><Relationship Id="rId3" Type="http://schemas.openxmlformats.org/officeDocument/2006/relationships/image" Target="../media/image66.png"/><Relationship Id="rId7" Type="http://schemas.openxmlformats.org/officeDocument/2006/relationships/image" Target="../media/image60.png"/><Relationship Id="rId12"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61.png"/><Relationship Id="rId5" Type="http://schemas.openxmlformats.org/officeDocument/2006/relationships/image" Target="../media/image59.png"/><Relationship Id="rId15" Type="http://schemas.openxmlformats.org/officeDocument/2006/relationships/image" Target="../media/image65.png"/><Relationship Id="rId10" Type="http://schemas.openxmlformats.org/officeDocument/2006/relationships/image" Target="../media/image64.png"/><Relationship Id="rId4" Type="http://schemas.openxmlformats.org/officeDocument/2006/relationships/image" Target="../media/image67.png"/><Relationship Id="rId9" Type="http://schemas.openxmlformats.org/officeDocument/2006/relationships/image" Target="../media/image71.png"/><Relationship Id="rId1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58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FA0E2E1-3BF1-9F7E-9F06-6F0BE0E400FE}"/>
              </a:ext>
            </a:extLst>
          </p:cNvPr>
          <p:cNvGrpSpPr/>
          <p:nvPr/>
        </p:nvGrpSpPr>
        <p:grpSpPr>
          <a:xfrm>
            <a:off x="-1385434" y="-1148726"/>
            <a:ext cx="15167907" cy="9902681"/>
            <a:chOff x="-1575934" y="-970926"/>
            <a:chExt cx="15167907" cy="9902681"/>
          </a:xfrm>
          <a:solidFill>
            <a:srgbClr val="CCFFFF">
              <a:alpha val="78824"/>
            </a:srgbClr>
          </a:solidFill>
        </p:grpSpPr>
        <p:grpSp>
          <p:nvGrpSpPr>
            <p:cNvPr id="5" name="Group 4">
              <a:extLst>
                <a:ext uri="{FF2B5EF4-FFF2-40B4-BE49-F238E27FC236}">
                  <a16:creationId xmlns:a16="http://schemas.microsoft.com/office/drawing/2014/main" id="{3E3A31F0-2E9E-7590-5DD8-694F6F6145B8}"/>
                </a:ext>
              </a:extLst>
            </p:cNvPr>
            <p:cNvGrpSpPr/>
            <p:nvPr/>
          </p:nvGrpSpPr>
          <p:grpSpPr>
            <a:xfrm>
              <a:off x="-1575934" y="336933"/>
              <a:ext cx="10686647" cy="8594822"/>
              <a:chOff x="233816" y="175008"/>
              <a:chExt cx="10686647" cy="8594822"/>
            </a:xfrm>
            <a:grpFill/>
          </p:grpSpPr>
          <p:sp>
            <p:nvSpPr>
              <p:cNvPr id="1242" name="אליפסה 4">
                <a:extLst>
                  <a:ext uri="{FF2B5EF4-FFF2-40B4-BE49-F238E27FC236}">
                    <a16:creationId xmlns:a16="http://schemas.microsoft.com/office/drawing/2014/main" id="{DF3039B9-BE06-10A3-4097-33D473751895}"/>
                  </a:ext>
                </a:extLst>
              </p:cNvPr>
              <p:cNvSpPr/>
              <p:nvPr/>
            </p:nvSpPr>
            <p:spPr>
              <a:xfrm rot="11889771">
                <a:off x="2033265" y="41712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43" name="אליפסה 9">
                <a:extLst>
                  <a:ext uri="{FF2B5EF4-FFF2-40B4-BE49-F238E27FC236}">
                    <a16:creationId xmlns:a16="http://schemas.microsoft.com/office/drawing/2014/main" id="{195BB51A-44B6-A6CB-6EB8-391B24E193AA}"/>
                  </a:ext>
                </a:extLst>
              </p:cNvPr>
              <p:cNvSpPr/>
              <p:nvPr/>
            </p:nvSpPr>
            <p:spPr>
              <a:xfrm rot="11889771">
                <a:off x="2175382" y="35006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44" name="אליפסה 11">
                <a:extLst>
                  <a:ext uri="{FF2B5EF4-FFF2-40B4-BE49-F238E27FC236}">
                    <a16:creationId xmlns:a16="http://schemas.microsoft.com/office/drawing/2014/main" id="{16B69B37-2956-AC27-5C88-51654FEE3111}"/>
                  </a:ext>
                </a:extLst>
              </p:cNvPr>
              <p:cNvSpPr/>
              <p:nvPr/>
            </p:nvSpPr>
            <p:spPr>
              <a:xfrm rot="10261616">
                <a:off x="2258594" y="39305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45" name="אליפסה 12">
                <a:extLst>
                  <a:ext uri="{FF2B5EF4-FFF2-40B4-BE49-F238E27FC236}">
                    <a16:creationId xmlns:a16="http://schemas.microsoft.com/office/drawing/2014/main" id="{73FC0A08-2B62-4CAA-BF89-EEFA4B7A7AB3}"/>
                  </a:ext>
                </a:extLst>
              </p:cNvPr>
              <p:cNvSpPr/>
              <p:nvPr/>
            </p:nvSpPr>
            <p:spPr>
              <a:xfrm rot="11170178">
                <a:off x="2638101" y="37792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246" name="אליפסה 13">
                <a:extLst>
                  <a:ext uri="{FF2B5EF4-FFF2-40B4-BE49-F238E27FC236}">
                    <a16:creationId xmlns:a16="http://schemas.microsoft.com/office/drawing/2014/main" id="{8D744985-8DA3-D8FE-31A1-2950D55D1DEF}"/>
                  </a:ext>
                </a:extLst>
              </p:cNvPr>
              <p:cNvSpPr/>
              <p:nvPr/>
            </p:nvSpPr>
            <p:spPr>
              <a:xfrm rot="11889771">
                <a:off x="1753762" y="38860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247" name="מחבר ישר 16">
                <a:extLst>
                  <a:ext uri="{FF2B5EF4-FFF2-40B4-BE49-F238E27FC236}">
                    <a16:creationId xmlns:a16="http://schemas.microsoft.com/office/drawing/2014/main" id="{5F5D7A72-C945-CF0D-A700-F73982122AA8}"/>
                  </a:ext>
                </a:extLst>
              </p:cNvPr>
              <p:cNvCxnSpPr>
                <a:cxnSpLocks/>
                <a:stCxn id="1242" idx="4"/>
                <a:endCxn id="1244" idx="7"/>
              </p:cNvCxnSpPr>
              <p:nvPr/>
            </p:nvCxnSpPr>
            <p:spPr>
              <a:xfrm rot="11889771" flipH="1">
                <a:off x="2113880" y="396854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48" name="מחבר ישר 20">
                <a:extLst>
                  <a:ext uri="{FF2B5EF4-FFF2-40B4-BE49-F238E27FC236}">
                    <a16:creationId xmlns:a16="http://schemas.microsoft.com/office/drawing/2014/main" id="{7E03B1A6-E837-99C1-A0DB-27879D1C1AAC}"/>
                  </a:ext>
                </a:extLst>
              </p:cNvPr>
              <p:cNvCxnSpPr>
                <a:cxnSpLocks/>
                <a:stCxn id="1252" idx="7"/>
                <a:endCxn id="1246" idx="2"/>
              </p:cNvCxnSpPr>
              <p:nvPr/>
            </p:nvCxnSpPr>
            <p:spPr>
              <a:xfrm rot="11889771" flipV="1">
                <a:off x="1855046" y="375066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49" name="מחבר ישר 22">
                <a:extLst>
                  <a:ext uri="{FF2B5EF4-FFF2-40B4-BE49-F238E27FC236}">
                    <a16:creationId xmlns:a16="http://schemas.microsoft.com/office/drawing/2014/main" id="{3B1801C0-90EB-473B-5EFD-C8EBD5B4D6A9}"/>
                  </a:ext>
                </a:extLst>
              </p:cNvPr>
              <p:cNvCxnSpPr>
                <a:cxnSpLocks/>
                <a:stCxn id="1246" idx="0"/>
              </p:cNvCxnSpPr>
              <p:nvPr/>
            </p:nvCxnSpPr>
            <p:spPr>
              <a:xfrm rot="11889771" flipH="1" flipV="1">
                <a:off x="1748721" y="4000309"/>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50" name="מחבר ישר 23">
                <a:extLst>
                  <a:ext uri="{FF2B5EF4-FFF2-40B4-BE49-F238E27FC236}">
                    <a16:creationId xmlns:a16="http://schemas.microsoft.com/office/drawing/2014/main" id="{C00CF97A-F1FA-1E3E-73E8-70ABCBD74B4A}"/>
                  </a:ext>
                </a:extLst>
              </p:cNvPr>
              <p:cNvCxnSpPr>
                <a:cxnSpLocks/>
                <a:stCxn id="1244" idx="2"/>
                <a:endCxn id="1245" idx="7"/>
              </p:cNvCxnSpPr>
              <p:nvPr/>
            </p:nvCxnSpPr>
            <p:spPr>
              <a:xfrm rot="11889771" flipH="1">
                <a:off x="2359317" y="379010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51" name="מחבר ישר 30">
                <a:extLst>
                  <a:ext uri="{FF2B5EF4-FFF2-40B4-BE49-F238E27FC236}">
                    <a16:creationId xmlns:a16="http://schemas.microsoft.com/office/drawing/2014/main" id="{8820E762-7BAD-E4D6-39A0-4807CD69F9B3}"/>
                  </a:ext>
                </a:extLst>
              </p:cNvPr>
              <p:cNvCxnSpPr>
                <a:cxnSpLocks/>
                <a:endCxn id="1243" idx="7"/>
              </p:cNvCxnSpPr>
              <p:nvPr/>
            </p:nvCxnSpPr>
            <p:spPr>
              <a:xfrm rot="11889771" flipH="1">
                <a:off x="1860987" y="350002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52" name="אליפסה 11">
                <a:extLst>
                  <a:ext uri="{FF2B5EF4-FFF2-40B4-BE49-F238E27FC236}">
                    <a16:creationId xmlns:a16="http://schemas.microsoft.com/office/drawing/2014/main" id="{29886B60-D952-EDDF-10F7-A34B078A731C}"/>
                  </a:ext>
                </a:extLst>
              </p:cNvPr>
              <p:cNvSpPr/>
              <p:nvPr/>
            </p:nvSpPr>
            <p:spPr>
              <a:xfrm rot="11889771">
                <a:off x="2213557" y="37583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53" name="מחבר ישר 23">
                <a:extLst>
                  <a:ext uri="{FF2B5EF4-FFF2-40B4-BE49-F238E27FC236}">
                    <a16:creationId xmlns:a16="http://schemas.microsoft.com/office/drawing/2014/main" id="{D7AA5351-3AC9-4277-CB8C-97B656F26FAF}"/>
                  </a:ext>
                </a:extLst>
              </p:cNvPr>
              <p:cNvCxnSpPr>
                <a:cxnSpLocks/>
                <a:endCxn id="1245" idx="6"/>
              </p:cNvCxnSpPr>
              <p:nvPr/>
            </p:nvCxnSpPr>
            <p:spPr>
              <a:xfrm rot="11889771" flipH="1">
                <a:off x="2284993" y="3753752"/>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54" name="מחבר ישר 23">
                <a:extLst>
                  <a:ext uri="{FF2B5EF4-FFF2-40B4-BE49-F238E27FC236}">
                    <a16:creationId xmlns:a16="http://schemas.microsoft.com/office/drawing/2014/main" id="{D5C228E0-E00C-67E3-C681-9B338EF1EFE9}"/>
                  </a:ext>
                </a:extLst>
              </p:cNvPr>
              <p:cNvCxnSpPr>
                <a:cxnSpLocks/>
                <a:stCxn id="1244" idx="4"/>
                <a:endCxn id="1252" idx="1"/>
              </p:cNvCxnSpPr>
              <p:nvPr/>
            </p:nvCxnSpPr>
            <p:spPr>
              <a:xfrm rot="11889771">
                <a:off x="2251792" y="383113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55" name="אליפסה 12">
                <a:extLst>
                  <a:ext uri="{FF2B5EF4-FFF2-40B4-BE49-F238E27FC236}">
                    <a16:creationId xmlns:a16="http://schemas.microsoft.com/office/drawing/2014/main" id="{FE687907-A2DA-E410-C42C-1CA1AF6F2517}"/>
                  </a:ext>
                </a:extLst>
              </p:cNvPr>
              <p:cNvSpPr/>
              <p:nvPr/>
            </p:nvSpPr>
            <p:spPr>
              <a:xfrm rot="11170178">
                <a:off x="2568333" y="34859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256" name="מחבר ישר 23">
                <a:extLst>
                  <a:ext uri="{FF2B5EF4-FFF2-40B4-BE49-F238E27FC236}">
                    <a16:creationId xmlns:a16="http://schemas.microsoft.com/office/drawing/2014/main" id="{4952A846-06E2-6DA5-4D6B-41FC386CA54E}"/>
                  </a:ext>
                </a:extLst>
              </p:cNvPr>
              <p:cNvCxnSpPr>
                <a:cxnSpLocks/>
                <a:stCxn id="1245" idx="4"/>
                <a:endCxn id="1255" idx="1"/>
              </p:cNvCxnSpPr>
              <p:nvPr/>
            </p:nvCxnSpPr>
            <p:spPr>
              <a:xfrm rot="11889771">
                <a:off x="2593973" y="3561943"/>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57" name="מחבר ישר 23">
                <a:extLst>
                  <a:ext uri="{FF2B5EF4-FFF2-40B4-BE49-F238E27FC236}">
                    <a16:creationId xmlns:a16="http://schemas.microsoft.com/office/drawing/2014/main" id="{B8B779D7-9E4A-A40F-17EE-85A5098ACC57}"/>
                  </a:ext>
                </a:extLst>
              </p:cNvPr>
              <p:cNvCxnSpPr>
                <a:cxnSpLocks/>
                <a:stCxn id="1243" idx="2"/>
                <a:endCxn id="1255" idx="6"/>
              </p:cNvCxnSpPr>
              <p:nvPr/>
            </p:nvCxnSpPr>
            <p:spPr>
              <a:xfrm rot="11889771" flipH="1">
                <a:off x="2260297" y="346770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58" name="אליפסה 11">
                <a:extLst>
                  <a:ext uri="{FF2B5EF4-FFF2-40B4-BE49-F238E27FC236}">
                    <a16:creationId xmlns:a16="http://schemas.microsoft.com/office/drawing/2014/main" id="{0D349E24-1B4B-9C56-3BB3-C4838EDF57AD}"/>
                  </a:ext>
                </a:extLst>
              </p:cNvPr>
              <p:cNvSpPr/>
              <p:nvPr/>
            </p:nvSpPr>
            <p:spPr>
              <a:xfrm rot="7179591">
                <a:off x="2406461" y="413217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59" name="מחבר ישר 23">
                <a:extLst>
                  <a:ext uri="{FF2B5EF4-FFF2-40B4-BE49-F238E27FC236}">
                    <a16:creationId xmlns:a16="http://schemas.microsoft.com/office/drawing/2014/main" id="{2B473714-78EE-9EA0-D6E2-D7AC226AF8F0}"/>
                  </a:ext>
                </a:extLst>
              </p:cNvPr>
              <p:cNvCxnSpPr>
                <a:cxnSpLocks/>
                <a:stCxn id="1258" idx="2"/>
                <a:endCxn id="1245" idx="0"/>
              </p:cNvCxnSpPr>
              <p:nvPr/>
            </p:nvCxnSpPr>
            <p:spPr>
              <a:xfrm rot="11889771" flipH="1">
                <a:off x="2508599" y="382298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60" name="מחבר ישר 23">
                <a:extLst>
                  <a:ext uri="{FF2B5EF4-FFF2-40B4-BE49-F238E27FC236}">
                    <a16:creationId xmlns:a16="http://schemas.microsoft.com/office/drawing/2014/main" id="{A06F9216-749D-7E81-001E-4B4FD36CECEC}"/>
                  </a:ext>
                </a:extLst>
              </p:cNvPr>
              <p:cNvCxnSpPr>
                <a:cxnSpLocks/>
                <a:stCxn id="1258" idx="5"/>
              </p:cNvCxnSpPr>
              <p:nvPr/>
            </p:nvCxnSpPr>
            <p:spPr>
              <a:xfrm rot="11889771" flipV="1">
                <a:off x="2120687" y="413224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61" name="Straight Connector 1260">
                <a:extLst>
                  <a:ext uri="{FF2B5EF4-FFF2-40B4-BE49-F238E27FC236}">
                    <a16:creationId xmlns:a16="http://schemas.microsoft.com/office/drawing/2014/main" id="{7D83C719-168B-B518-B678-9A5FC31FB2AC}"/>
                  </a:ext>
                </a:extLst>
              </p:cNvPr>
              <p:cNvCxnSpPr>
                <a:cxnSpLocks/>
                <a:stCxn id="1246" idx="5"/>
                <a:endCxn id="1267" idx="0"/>
              </p:cNvCxnSpPr>
              <p:nvPr/>
            </p:nvCxnSpPr>
            <p:spPr>
              <a:xfrm rot="11889771">
                <a:off x="1732325" y="366758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62" name="Straight Connector 1261">
                <a:extLst>
                  <a:ext uri="{FF2B5EF4-FFF2-40B4-BE49-F238E27FC236}">
                    <a16:creationId xmlns:a16="http://schemas.microsoft.com/office/drawing/2014/main" id="{4C57B253-8179-D0B7-6B15-95B6D72F518A}"/>
                  </a:ext>
                </a:extLst>
              </p:cNvPr>
              <p:cNvCxnSpPr>
                <a:cxnSpLocks/>
                <a:stCxn id="1243" idx="4"/>
                <a:endCxn id="1269" idx="0"/>
              </p:cNvCxnSpPr>
              <p:nvPr/>
            </p:nvCxnSpPr>
            <p:spPr>
              <a:xfrm rot="11889771" flipH="1">
                <a:off x="2247098" y="335361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63" name="Straight Connector 1262">
                <a:extLst>
                  <a:ext uri="{FF2B5EF4-FFF2-40B4-BE49-F238E27FC236}">
                    <a16:creationId xmlns:a16="http://schemas.microsoft.com/office/drawing/2014/main" id="{AA2DC847-B6AC-0C29-B142-CCD781F8C109}"/>
                  </a:ext>
                </a:extLst>
              </p:cNvPr>
              <p:cNvCxnSpPr>
                <a:cxnSpLocks/>
                <a:stCxn id="1269" idx="2"/>
                <a:endCxn id="1255" idx="4"/>
              </p:cNvCxnSpPr>
              <p:nvPr/>
            </p:nvCxnSpPr>
            <p:spPr>
              <a:xfrm rot="11889771" flipH="1" flipV="1">
                <a:off x="2319313" y="3384983"/>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64" name="אליפסה 9">
                <a:extLst>
                  <a:ext uri="{FF2B5EF4-FFF2-40B4-BE49-F238E27FC236}">
                    <a16:creationId xmlns:a16="http://schemas.microsoft.com/office/drawing/2014/main" id="{970AC860-6B44-346A-05CD-2FD7DFC0F13D}"/>
                  </a:ext>
                </a:extLst>
              </p:cNvPr>
              <p:cNvSpPr/>
              <p:nvPr/>
            </p:nvSpPr>
            <p:spPr>
              <a:xfrm rot="11889771">
                <a:off x="1958678" y="33387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65" name="מחבר ישר 23">
                <a:extLst>
                  <a:ext uri="{FF2B5EF4-FFF2-40B4-BE49-F238E27FC236}">
                    <a16:creationId xmlns:a16="http://schemas.microsoft.com/office/drawing/2014/main" id="{9B03DE95-D6C0-93FE-BB86-53EA5B860FDF}"/>
                  </a:ext>
                </a:extLst>
              </p:cNvPr>
              <p:cNvCxnSpPr>
                <a:cxnSpLocks/>
                <a:stCxn id="1264" idx="2"/>
                <a:endCxn id="1243" idx="6"/>
              </p:cNvCxnSpPr>
              <p:nvPr/>
            </p:nvCxnSpPr>
            <p:spPr>
              <a:xfrm rot="11889771" flipH="1" flipV="1">
                <a:off x="2012910" y="341160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66" name="מחבר ישר 23">
                <a:extLst>
                  <a:ext uri="{FF2B5EF4-FFF2-40B4-BE49-F238E27FC236}">
                    <a16:creationId xmlns:a16="http://schemas.microsoft.com/office/drawing/2014/main" id="{9ECBC2F0-DB9C-274B-80D5-0DF007F1D853}"/>
                  </a:ext>
                </a:extLst>
              </p:cNvPr>
              <p:cNvCxnSpPr>
                <a:cxnSpLocks/>
                <a:endCxn id="1252" idx="5"/>
              </p:cNvCxnSpPr>
              <p:nvPr/>
            </p:nvCxnSpPr>
            <p:spPr>
              <a:xfrm rot="11889771" flipH="1" flipV="1">
                <a:off x="2192046" y="358182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67" name="אליפסה 9">
                <a:extLst>
                  <a:ext uri="{FF2B5EF4-FFF2-40B4-BE49-F238E27FC236}">
                    <a16:creationId xmlns:a16="http://schemas.microsoft.com/office/drawing/2014/main" id="{6216A057-893F-EFC6-B1A6-6A86A5D7C0CD}"/>
                  </a:ext>
                </a:extLst>
              </p:cNvPr>
              <p:cNvSpPr/>
              <p:nvPr/>
            </p:nvSpPr>
            <p:spPr>
              <a:xfrm rot="11889771">
                <a:off x="1741651" y="35927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68" name="Straight Connector 1267">
                <a:extLst>
                  <a:ext uri="{FF2B5EF4-FFF2-40B4-BE49-F238E27FC236}">
                    <a16:creationId xmlns:a16="http://schemas.microsoft.com/office/drawing/2014/main" id="{F7011ABF-DB69-E94C-EC15-92D1C0DD2824}"/>
                  </a:ext>
                </a:extLst>
              </p:cNvPr>
              <p:cNvCxnSpPr>
                <a:cxnSpLocks/>
                <a:stCxn id="1267" idx="4"/>
                <a:endCxn id="1264" idx="7"/>
              </p:cNvCxnSpPr>
              <p:nvPr/>
            </p:nvCxnSpPr>
            <p:spPr>
              <a:xfrm rot="11889771" flipH="1">
                <a:off x="1825913" y="3367216"/>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69" name="אליפסה 9">
                <a:extLst>
                  <a:ext uri="{FF2B5EF4-FFF2-40B4-BE49-F238E27FC236}">
                    <a16:creationId xmlns:a16="http://schemas.microsoft.com/office/drawing/2014/main" id="{8D2963E0-49A8-6B75-D0E4-0D05896DA305}"/>
                  </a:ext>
                </a:extLst>
              </p:cNvPr>
              <p:cNvSpPr/>
              <p:nvPr/>
            </p:nvSpPr>
            <p:spPr>
              <a:xfrm rot="11889771">
                <a:off x="2263272" y="32921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70" name="Straight Connector 1269">
                <a:extLst>
                  <a:ext uri="{FF2B5EF4-FFF2-40B4-BE49-F238E27FC236}">
                    <a16:creationId xmlns:a16="http://schemas.microsoft.com/office/drawing/2014/main" id="{E8149ABB-0D8F-E688-47F1-E80ADFB12391}"/>
                  </a:ext>
                </a:extLst>
              </p:cNvPr>
              <p:cNvCxnSpPr>
                <a:cxnSpLocks/>
                <a:stCxn id="1269" idx="6"/>
                <a:endCxn id="1264" idx="3"/>
              </p:cNvCxnSpPr>
              <p:nvPr/>
            </p:nvCxnSpPr>
            <p:spPr>
              <a:xfrm rot="11889771" flipV="1">
                <a:off x="2040880" y="3279732"/>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71" name="אליפסה 4">
                <a:extLst>
                  <a:ext uri="{FF2B5EF4-FFF2-40B4-BE49-F238E27FC236}">
                    <a16:creationId xmlns:a16="http://schemas.microsoft.com/office/drawing/2014/main" id="{678BB11C-4F15-3F4C-CF55-A5773EEBE3E3}"/>
                  </a:ext>
                </a:extLst>
              </p:cNvPr>
              <p:cNvSpPr/>
              <p:nvPr/>
            </p:nvSpPr>
            <p:spPr>
              <a:xfrm rot="11250176">
                <a:off x="2966241" y="40045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72" name="אליפסה 9">
                <a:extLst>
                  <a:ext uri="{FF2B5EF4-FFF2-40B4-BE49-F238E27FC236}">
                    <a16:creationId xmlns:a16="http://schemas.microsoft.com/office/drawing/2014/main" id="{B4DDC6FC-2D2A-8289-B2C3-B09D061A2710}"/>
                  </a:ext>
                </a:extLst>
              </p:cNvPr>
              <p:cNvSpPr/>
              <p:nvPr/>
            </p:nvSpPr>
            <p:spPr>
              <a:xfrm rot="11250176">
                <a:off x="2981857" y="33192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73" name="אליפסה 11">
                <a:extLst>
                  <a:ext uri="{FF2B5EF4-FFF2-40B4-BE49-F238E27FC236}">
                    <a16:creationId xmlns:a16="http://schemas.microsoft.com/office/drawing/2014/main" id="{74D35D46-8446-3C2C-3B96-53917D29BDE6}"/>
                  </a:ext>
                </a:extLst>
              </p:cNvPr>
              <p:cNvSpPr/>
              <p:nvPr/>
            </p:nvSpPr>
            <p:spPr>
              <a:xfrm rot="9622021">
                <a:off x="3143159" y="37263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74" name="אליפסה 12">
                <a:extLst>
                  <a:ext uri="{FF2B5EF4-FFF2-40B4-BE49-F238E27FC236}">
                    <a16:creationId xmlns:a16="http://schemas.microsoft.com/office/drawing/2014/main" id="{A5F38E6F-8111-99A8-4290-414A4686B44F}"/>
                  </a:ext>
                </a:extLst>
              </p:cNvPr>
              <p:cNvSpPr/>
              <p:nvPr/>
            </p:nvSpPr>
            <p:spPr>
              <a:xfrm rot="10530583">
                <a:off x="3488122" y="35074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275" name="מחבר ישר 16">
                <a:extLst>
                  <a:ext uri="{FF2B5EF4-FFF2-40B4-BE49-F238E27FC236}">
                    <a16:creationId xmlns:a16="http://schemas.microsoft.com/office/drawing/2014/main" id="{419E11EA-99AB-4710-BD76-1D561641AAE4}"/>
                  </a:ext>
                </a:extLst>
              </p:cNvPr>
              <p:cNvCxnSpPr>
                <a:cxnSpLocks/>
                <a:stCxn id="1271" idx="4"/>
                <a:endCxn id="1273" idx="7"/>
              </p:cNvCxnSpPr>
              <p:nvPr/>
            </p:nvCxnSpPr>
            <p:spPr>
              <a:xfrm rot="11250176" flipH="1">
                <a:off x="3022310" y="378419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76" name="מחבר ישר 20">
                <a:extLst>
                  <a:ext uri="{FF2B5EF4-FFF2-40B4-BE49-F238E27FC236}">
                    <a16:creationId xmlns:a16="http://schemas.microsoft.com/office/drawing/2014/main" id="{4EFA9459-D68F-36E6-5791-4C91D7C989A9}"/>
                  </a:ext>
                </a:extLst>
              </p:cNvPr>
              <p:cNvCxnSpPr>
                <a:cxnSpLocks/>
                <a:stCxn id="1280" idx="7"/>
                <a:endCxn id="1245" idx="2"/>
              </p:cNvCxnSpPr>
              <p:nvPr/>
            </p:nvCxnSpPr>
            <p:spPr>
              <a:xfrm rot="11889771" flipV="1">
                <a:off x="2751630" y="356989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77" name="מחבר ישר 22">
                <a:extLst>
                  <a:ext uri="{FF2B5EF4-FFF2-40B4-BE49-F238E27FC236}">
                    <a16:creationId xmlns:a16="http://schemas.microsoft.com/office/drawing/2014/main" id="{BE7D57D7-ED08-5719-FD7C-0B037607B983}"/>
                  </a:ext>
                </a:extLst>
              </p:cNvPr>
              <p:cNvCxnSpPr>
                <a:cxnSpLocks/>
                <a:stCxn id="1245" idx="1"/>
              </p:cNvCxnSpPr>
              <p:nvPr/>
            </p:nvCxnSpPr>
            <p:spPr>
              <a:xfrm rot="11889771" flipH="1" flipV="1">
                <a:off x="2675088" y="388850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78" name="מחבר ישר 23">
                <a:extLst>
                  <a:ext uri="{FF2B5EF4-FFF2-40B4-BE49-F238E27FC236}">
                    <a16:creationId xmlns:a16="http://schemas.microsoft.com/office/drawing/2014/main" id="{1CE16507-D67D-9684-E33D-E83E586795AA}"/>
                  </a:ext>
                </a:extLst>
              </p:cNvPr>
              <p:cNvCxnSpPr>
                <a:cxnSpLocks/>
                <a:stCxn id="1273" idx="2"/>
                <a:endCxn id="1274" idx="7"/>
              </p:cNvCxnSpPr>
              <p:nvPr/>
            </p:nvCxnSpPr>
            <p:spPr>
              <a:xfrm rot="11250176" flipH="1">
                <a:off x="3228025" y="3551260"/>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79" name="מחבר ישר 30">
                <a:extLst>
                  <a:ext uri="{FF2B5EF4-FFF2-40B4-BE49-F238E27FC236}">
                    <a16:creationId xmlns:a16="http://schemas.microsoft.com/office/drawing/2014/main" id="{EA34F3D9-29F3-41ED-F91D-85363C3D72A8}"/>
                  </a:ext>
                </a:extLst>
              </p:cNvPr>
              <p:cNvCxnSpPr>
                <a:cxnSpLocks/>
                <a:stCxn id="1245" idx="3"/>
                <a:endCxn id="1272" idx="7"/>
              </p:cNvCxnSpPr>
              <p:nvPr/>
            </p:nvCxnSpPr>
            <p:spPr>
              <a:xfrm rot="11889771" flipH="1">
                <a:off x="2775941" y="334121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80" name="אליפסה 11">
                <a:extLst>
                  <a:ext uri="{FF2B5EF4-FFF2-40B4-BE49-F238E27FC236}">
                    <a16:creationId xmlns:a16="http://schemas.microsoft.com/office/drawing/2014/main" id="{E240DE1B-6ED1-9240-4F43-EE1CB03E5419}"/>
                  </a:ext>
                </a:extLst>
              </p:cNvPr>
              <p:cNvSpPr/>
              <p:nvPr/>
            </p:nvSpPr>
            <p:spPr>
              <a:xfrm rot="11250176">
                <a:off x="3067043" y="35654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81" name="מחבר ישר 23">
                <a:extLst>
                  <a:ext uri="{FF2B5EF4-FFF2-40B4-BE49-F238E27FC236}">
                    <a16:creationId xmlns:a16="http://schemas.microsoft.com/office/drawing/2014/main" id="{8BEE5A63-F48C-AAE1-A419-43644BCBC81A}"/>
                  </a:ext>
                </a:extLst>
              </p:cNvPr>
              <p:cNvCxnSpPr>
                <a:cxnSpLocks/>
                <a:endCxn id="1274" idx="6"/>
              </p:cNvCxnSpPr>
              <p:nvPr/>
            </p:nvCxnSpPr>
            <p:spPr>
              <a:xfrm rot="11250176" flipH="1">
                <a:off x="3136162" y="352225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82" name="מחבר ישר 23">
                <a:extLst>
                  <a:ext uri="{FF2B5EF4-FFF2-40B4-BE49-F238E27FC236}">
                    <a16:creationId xmlns:a16="http://schemas.microsoft.com/office/drawing/2014/main" id="{BA6878FA-2682-E408-60A1-118818C2BBCD}"/>
                  </a:ext>
                </a:extLst>
              </p:cNvPr>
              <p:cNvCxnSpPr>
                <a:cxnSpLocks/>
                <a:stCxn id="1273" idx="4"/>
                <a:endCxn id="1280" idx="1"/>
              </p:cNvCxnSpPr>
              <p:nvPr/>
            </p:nvCxnSpPr>
            <p:spPr>
              <a:xfrm rot="11250176">
                <a:off x="3120449" y="363155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83" name="אליפסה 12">
                <a:extLst>
                  <a:ext uri="{FF2B5EF4-FFF2-40B4-BE49-F238E27FC236}">
                    <a16:creationId xmlns:a16="http://schemas.microsoft.com/office/drawing/2014/main" id="{9C0398AF-6916-68ED-25F4-CE5C24906B0C}"/>
                  </a:ext>
                </a:extLst>
              </p:cNvPr>
              <p:cNvSpPr/>
              <p:nvPr/>
            </p:nvSpPr>
            <p:spPr>
              <a:xfrm rot="10530583">
                <a:off x="3365313" y="32321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284" name="מחבר ישר 23">
                <a:extLst>
                  <a:ext uri="{FF2B5EF4-FFF2-40B4-BE49-F238E27FC236}">
                    <a16:creationId xmlns:a16="http://schemas.microsoft.com/office/drawing/2014/main" id="{9EACA462-0736-9F83-9D65-67C92121912E}"/>
                  </a:ext>
                </a:extLst>
              </p:cNvPr>
              <p:cNvCxnSpPr>
                <a:cxnSpLocks/>
                <a:stCxn id="1274" idx="4"/>
                <a:endCxn id="1283" idx="1"/>
              </p:cNvCxnSpPr>
              <p:nvPr/>
            </p:nvCxnSpPr>
            <p:spPr>
              <a:xfrm rot="11250176">
                <a:off x="3416558" y="329671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85" name="מחבר ישר 23">
                <a:extLst>
                  <a:ext uri="{FF2B5EF4-FFF2-40B4-BE49-F238E27FC236}">
                    <a16:creationId xmlns:a16="http://schemas.microsoft.com/office/drawing/2014/main" id="{DFDF9047-5CAC-EDB7-498E-529D9EE948F5}"/>
                  </a:ext>
                </a:extLst>
              </p:cNvPr>
              <p:cNvCxnSpPr>
                <a:cxnSpLocks/>
                <a:stCxn id="1272" idx="2"/>
                <a:endCxn id="1283" idx="6"/>
              </p:cNvCxnSpPr>
              <p:nvPr/>
            </p:nvCxnSpPr>
            <p:spPr>
              <a:xfrm rot="11250176" flipH="1">
                <a:off x="3062739" y="325020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86" name="אליפסה 11">
                <a:extLst>
                  <a:ext uri="{FF2B5EF4-FFF2-40B4-BE49-F238E27FC236}">
                    <a16:creationId xmlns:a16="http://schemas.microsoft.com/office/drawing/2014/main" id="{C22D118D-BF9A-2439-9C13-B724F458B330}"/>
                  </a:ext>
                </a:extLst>
              </p:cNvPr>
              <p:cNvSpPr/>
              <p:nvPr/>
            </p:nvSpPr>
            <p:spPr>
              <a:xfrm rot="6539996">
                <a:off x="3326304" y="3897600"/>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87" name="מחבר ישר 23">
                <a:extLst>
                  <a:ext uri="{FF2B5EF4-FFF2-40B4-BE49-F238E27FC236}">
                    <a16:creationId xmlns:a16="http://schemas.microsoft.com/office/drawing/2014/main" id="{2EF9415A-C126-A691-5DA0-5ECBFD4892FF}"/>
                  </a:ext>
                </a:extLst>
              </p:cNvPr>
              <p:cNvCxnSpPr>
                <a:cxnSpLocks/>
                <a:stCxn id="1286" idx="2"/>
                <a:endCxn id="1274" idx="0"/>
              </p:cNvCxnSpPr>
              <p:nvPr/>
            </p:nvCxnSpPr>
            <p:spPr>
              <a:xfrm rot="11250176" flipH="1">
                <a:off x="3393867" y="3568539"/>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88" name="מחבר ישר 23">
                <a:extLst>
                  <a:ext uri="{FF2B5EF4-FFF2-40B4-BE49-F238E27FC236}">
                    <a16:creationId xmlns:a16="http://schemas.microsoft.com/office/drawing/2014/main" id="{C74A92A1-D62E-64B5-6797-9AA20A13701F}"/>
                  </a:ext>
                </a:extLst>
              </p:cNvPr>
              <p:cNvCxnSpPr>
                <a:cxnSpLocks/>
                <a:stCxn id="1286" idx="5"/>
              </p:cNvCxnSpPr>
              <p:nvPr/>
            </p:nvCxnSpPr>
            <p:spPr>
              <a:xfrm rot="11250176" flipV="1">
                <a:off x="3048935" y="3931315"/>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89" name="Straight Connector 1288">
                <a:extLst>
                  <a:ext uri="{FF2B5EF4-FFF2-40B4-BE49-F238E27FC236}">
                    <a16:creationId xmlns:a16="http://schemas.microsoft.com/office/drawing/2014/main" id="{ED916DAA-FB1A-7D84-BB7A-E6232F69C8B8}"/>
                  </a:ext>
                </a:extLst>
              </p:cNvPr>
              <p:cNvCxnSpPr>
                <a:cxnSpLocks/>
                <a:stCxn id="1272" idx="4"/>
                <a:endCxn id="1295" idx="0"/>
              </p:cNvCxnSpPr>
              <p:nvPr/>
            </p:nvCxnSpPr>
            <p:spPr>
              <a:xfrm rot="11250176" flipH="1">
                <a:off x="3033530" y="3165911"/>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90" name="Straight Connector 1289">
                <a:extLst>
                  <a:ext uri="{FF2B5EF4-FFF2-40B4-BE49-F238E27FC236}">
                    <a16:creationId xmlns:a16="http://schemas.microsoft.com/office/drawing/2014/main" id="{F74D5A98-0298-2179-2C81-A438BF6FDF62}"/>
                  </a:ext>
                </a:extLst>
              </p:cNvPr>
              <p:cNvCxnSpPr>
                <a:cxnSpLocks/>
                <a:stCxn id="1295" idx="2"/>
                <a:endCxn id="1283" idx="4"/>
              </p:cNvCxnSpPr>
              <p:nvPr/>
            </p:nvCxnSpPr>
            <p:spPr>
              <a:xfrm rot="11250176" flipH="1" flipV="1">
                <a:off x="3098511" y="3157666"/>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91" name="אליפסה 9">
                <a:extLst>
                  <a:ext uri="{FF2B5EF4-FFF2-40B4-BE49-F238E27FC236}">
                    <a16:creationId xmlns:a16="http://schemas.microsoft.com/office/drawing/2014/main" id="{4EDBFD42-D710-821D-396B-6EA5973ADD7A}"/>
                  </a:ext>
                </a:extLst>
              </p:cNvPr>
              <p:cNvSpPr/>
              <p:nvPr/>
            </p:nvSpPr>
            <p:spPr>
              <a:xfrm rot="11250176">
                <a:off x="2738957" y="32003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92" name="מחבר ישר 23">
                <a:extLst>
                  <a:ext uri="{FF2B5EF4-FFF2-40B4-BE49-F238E27FC236}">
                    <a16:creationId xmlns:a16="http://schemas.microsoft.com/office/drawing/2014/main" id="{F4F7663E-D847-7A28-FA1B-18ACC7630E45}"/>
                  </a:ext>
                </a:extLst>
              </p:cNvPr>
              <p:cNvCxnSpPr>
                <a:cxnSpLocks/>
                <a:stCxn id="1291" idx="2"/>
                <a:endCxn id="1272" idx="6"/>
              </p:cNvCxnSpPr>
              <p:nvPr/>
            </p:nvCxnSpPr>
            <p:spPr>
              <a:xfrm rot="11250176" flipH="1" flipV="1">
                <a:off x="2806288" y="325167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93" name="מחבר ישר 23">
                <a:extLst>
                  <a:ext uri="{FF2B5EF4-FFF2-40B4-BE49-F238E27FC236}">
                    <a16:creationId xmlns:a16="http://schemas.microsoft.com/office/drawing/2014/main" id="{12798372-2D95-BD10-6C77-A6686754CA42}"/>
                  </a:ext>
                </a:extLst>
              </p:cNvPr>
              <p:cNvCxnSpPr>
                <a:cxnSpLocks/>
                <a:endCxn id="1280" idx="5"/>
              </p:cNvCxnSpPr>
              <p:nvPr/>
            </p:nvCxnSpPr>
            <p:spPr>
              <a:xfrm rot="11250176" flipH="1" flipV="1">
                <a:off x="3022835" y="339544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94" name="Straight Connector 1293">
                <a:extLst>
                  <a:ext uri="{FF2B5EF4-FFF2-40B4-BE49-F238E27FC236}">
                    <a16:creationId xmlns:a16="http://schemas.microsoft.com/office/drawing/2014/main" id="{2FC3C2D8-9C98-44D2-8BCF-18B5CE9A99FD}"/>
                  </a:ext>
                </a:extLst>
              </p:cNvPr>
              <p:cNvCxnSpPr>
                <a:cxnSpLocks/>
                <a:endCxn id="1291" idx="7"/>
              </p:cNvCxnSpPr>
              <p:nvPr/>
            </p:nvCxnSpPr>
            <p:spPr>
              <a:xfrm rot="11250176" flipH="1">
                <a:off x="2630083" y="3248767"/>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95" name="אליפסה 9">
                <a:extLst>
                  <a:ext uri="{FF2B5EF4-FFF2-40B4-BE49-F238E27FC236}">
                    <a16:creationId xmlns:a16="http://schemas.microsoft.com/office/drawing/2014/main" id="{55C481AA-1D5D-3F35-6F4F-4A83350D6C22}"/>
                  </a:ext>
                </a:extLst>
              </p:cNvPr>
              <p:cNvSpPr/>
              <p:nvPr/>
            </p:nvSpPr>
            <p:spPr>
              <a:xfrm rot="11250176">
                <a:off x="3029661" y="30980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96" name="Straight Connector 1295">
                <a:extLst>
                  <a:ext uri="{FF2B5EF4-FFF2-40B4-BE49-F238E27FC236}">
                    <a16:creationId xmlns:a16="http://schemas.microsoft.com/office/drawing/2014/main" id="{6AE276DC-8A59-DA41-D492-2DA20B946B45}"/>
                  </a:ext>
                </a:extLst>
              </p:cNvPr>
              <p:cNvCxnSpPr>
                <a:cxnSpLocks/>
                <a:stCxn id="1295" idx="6"/>
                <a:endCxn id="1291" idx="3"/>
              </p:cNvCxnSpPr>
              <p:nvPr/>
            </p:nvCxnSpPr>
            <p:spPr>
              <a:xfrm rot="11250176" flipV="1">
                <a:off x="2811750" y="3113944"/>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97" name="אליפסה 4">
                <a:extLst>
                  <a:ext uri="{FF2B5EF4-FFF2-40B4-BE49-F238E27FC236}">
                    <a16:creationId xmlns:a16="http://schemas.microsoft.com/office/drawing/2014/main" id="{CC657087-962E-EDED-DEBC-14A89358882F}"/>
                  </a:ext>
                </a:extLst>
              </p:cNvPr>
              <p:cNvSpPr/>
              <p:nvPr/>
            </p:nvSpPr>
            <p:spPr>
              <a:xfrm rot="12113443">
                <a:off x="2098175" y="499780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98" name="אליפסה 9">
                <a:extLst>
                  <a:ext uri="{FF2B5EF4-FFF2-40B4-BE49-F238E27FC236}">
                    <a16:creationId xmlns:a16="http://schemas.microsoft.com/office/drawing/2014/main" id="{4AF4D76C-2313-2007-2797-72F77EA9D01F}"/>
                  </a:ext>
                </a:extLst>
              </p:cNvPr>
              <p:cNvSpPr/>
              <p:nvPr/>
            </p:nvSpPr>
            <p:spPr>
              <a:xfrm rot="12113443">
                <a:off x="2283592" y="43378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99" name="אליפסה 11">
                <a:extLst>
                  <a:ext uri="{FF2B5EF4-FFF2-40B4-BE49-F238E27FC236}">
                    <a16:creationId xmlns:a16="http://schemas.microsoft.com/office/drawing/2014/main" id="{757F0C14-58A0-5C0C-B8FD-FB021497C032}"/>
                  </a:ext>
                </a:extLst>
              </p:cNvPr>
              <p:cNvSpPr/>
              <p:nvPr/>
            </p:nvSpPr>
            <p:spPr>
              <a:xfrm rot="10485288">
                <a:off x="2338676" y="477227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300" name="אליפסה 12">
                <a:extLst>
                  <a:ext uri="{FF2B5EF4-FFF2-40B4-BE49-F238E27FC236}">
                    <a16:creationId xmlns:a16="http://schemas.microsoft.com/office/drawing/2014/main" id="{C49B6E35-F462-A459-87D8-5FA8C8511256}"/>
                  </a:ext>
                </a:extLst>
              </p:cNvPr>
              <p:cNvSpPr/>
              <p:nvPr/>
            </p:nvSpPr>
            <p:spPr>
              <a:xfrm rot="11393850">
                <a:off x="2727219" y="464593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301" name="אליפסה 13">
                <a:extLst>
                  <a:ext uri="{FF2B5EF4-FFF2-40B4-BE49-F238E27FC236}">
                    <a16:creationId xmlns:a16="http://schemas.microsoft.com/office/drawing/2014/main" id="{CC5F3348-0CD2-27A7-EF72-AA6C1F515019}"/>
                  </a:ext>
                </a:extLst>
              </p:cNvPr>
              <p:cNvSpPr/>
              <p:nvPr/>
            </p:nvSpPr>
            <p:spPr>
              <a:xfrm rot="12113443">
                <a:off x="1837809" y="46950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302" name="מחבר ישר 16">
                <a:extLst>
                  <a:ext uri="{FF2B5EF4-FFF2-40B4-BE49-F238E27FC236}">
                    <a16:creationId xmlns:a16="http://schemas.microsoft.com/office/drawing/2014/main" id="{F8E46967-7912-6B94-33CD-B331B94EF509}"/>
                  </a:ext>
                </a:extLst>
              </p:cNvPr>
              <p:cNvCxnSpPr>
                <a:cxnSpLocks/>
                <a:stCxn id="1297" idx="4"/>
                <a:endCxn id="1299" idx="7"/>
              </p:cNvCxnSpPr>
              <p:nvPr/>
            </p:nvCxnSpPr>
            <p:spPr>
              <a:xfrm rot="12113443" flipH="1">
                <a:off x="2186542" y="480233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3" name="מחבר ישר 20">
                <a:extLst>
                  <a:ext uri="{FF2B5EF4-FFF2-40B4-BE49-F238E27FC236}">
                    <a16:creationId xmlns:a16="http://schemas.microsoft.com/office/drawing/2014/main" id="{D3DEAFA4-333E-27C9-0091-B35404042185}"/>
                  </a:ext>
                </a:extLst>
              </p:cNvPr>
              <p:cNvCxnSpPr>
                <a:cxnSpLocks/>
                <a:stCxn id="1307" idx="7"/>
                <a:endCxn id="1301" idx="2"/>
              </p:cNvCxnSpPr>
              <p:nvPr/>
            </p:nvCxnSpPr>
            <p:spPr>
              <a:xfrm rot="12113443" flipV="1">
                <a:off x="1941880" y="4574806"/>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4" name="מחבר ישר 22">
                <a:extLst>
                  <a:ext uri="{FF2B5EF4-FFF2-40B4-BE49-F238E27FC236}">
                    <a16:creationId xmlns:a16="http://schemas.microsoft.com/office/drawing/2014/main" id="{B6A5E2AA-A75F-ECA9-1224-E9439A5DA6D5}"/>
                  </a:ext>
                </a:extLst>
              </p:cNvPr>
              <p:cNvCxnSpPr>
                <a:cxnSpLocks/>
                <a:stCxn id="1301" idx="0"/>
              </p:cNvCxnSpPr>
              <p:nvPr/>
            </p:nvCxnSpPr>
            <p:spPr>
              <a:xfrm rot="12113443" flipH="1" flipV="1">
                <a:off x="1822523" y="4816628"/>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5" name="מחבר ישר 23">
                <a:extLst>
                  <a:ext uri="{FF2B5EF4-FFF2-40B4-BE49-F238E27FC236}">
                    <a16:creationId xmlns:a16="http://schemas.microsoft.com/office/drawing/2014/main" id="{E37C7BEC-4693-3B3F-4370-EAE38144F344}"/>
                  </a:ext>
                </a:extLst>
              </p:cNvPr>
              <p:cNvCxnSpPr>
                <a:cxnSpLocks/>
                <a:stCxn id="1299" idx="2"/>
                <a:endCxn id="1300" idx="7"/>
              </p:cNvCxnSpPr>
              <p:nvPr/>
            </p:nvCxnSpPr>
            <p:spPr>
              <a:xfrm rot="12113443" flipH="1">
                <a:off x="2443389" y="4644570"/>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6" name="מחבר ישר 30">
                <a:extLst>
                  <a:ext uri="{FF2B5EF4-FFF2-40B4-BE49-F238E27FC236}">
                    <a16:creationId xmlns:a16="http://schemas.microsoft.com/office/drawing/2014/main" id="{D5227517-CF3E-FA82-31ED-82D31B77BA61}"/>
                  </a:ext>
                </a:extLst>
              </p:cNvPr>
              <p:cNvCxnSpPr>
                <a:cxnSpLocks/>
                <a:endCxn id="1298" idx="7"/>
              </p:cNvCxnSpPr>
              <p:nvPr/>
            </p:nvCxnSpPr>
            <p:spPr>
              <a:xfrm rot="12113443" flipH="1">
                <a:off x="1957752" y="432236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07" name="אליפסה 11">
                <a:extLst>
                  <a:ext uri="{FF2B5EF4-FFF2-40B4-BE49-F238E27FC236}">
                    <a16:creationId xmlns:a16="http://schemas.microsoft.com/office/drawing/2014/main" id="{CB14502C-6270-9C3C-F089-491CB5738DB3}"/>
                  </a:ext>
                </a:extLst>
              </p:cNvPr>
              <p:cNvSpPr/>
              <p:nvPr/>
            </p:nvSpPr>
            <p:spPr>
              <a:xfrm rot="12113443">
                <a:off x="2304932" y="459749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08" name="מחבר ישר 23">
                <a:extLst>
                  <a:ext uri="{FF2B5EF4-FFF2-40B4-BE49-F238E27FC236}">
                    <a16:creationId xmlns:a16="http://schemas.microsoft.com/office/drawing/2014/main" id="{4D06EA31-7106-4379-249F-4E7C04AA58D6}"/>
                  </a:ext>
                </a:extLst>
              </p:cNvPr>
              <p:cNvCxnSpPr>
                <a:cxnSpLocks/>
                <a:endCxn id="1300" idx="6"/>
              </p:cNvCxnSpPr>
              <p:nvPr/>
            </p:nvCxnSpPr>
            <p:spPr>
              <a:xfrm rot="12113443" flipH="1">
                <a:off x="2375479" y="460643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9" name="מחבר ישר 23">
                <a:extLst>
                  <a:ext uri="{FF2B5EF4-FFF2-40B4-BE49-F238E27FC236}">
                    <a16:creationId xmlns:a16="http://schemas.microsoft.com/office/drawing/2014/main" id="{1869F8BD-A958-01CD-DA9D-431C1C598C05}"/>
                  </a:ext>
                </a:extLst>
              </p:cNvPr>
              <p:cNvCxnSpPr>
                <a:cxnSpLocks/>
                <a:stCxn id="1299" idx="4"/>
                <a:endCxn id="1307" idx="1"/>
              </p:cNvCxnSpPr>
              <p:nvPr/>
            </p:nvCxnSpPr>
            <p:spPr>
              <a:xfrm rot="12113443">
                <a:off x="2337602" y="467196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10" name="אליפסה 12">
                <a:extLst>
                  <a:ext uri="{FF2B5EF4-FFF2-40B4-BE49-F238E27FC236}">
                    <a16:creationId xmlns:a16="http://schemas.microsoft.com/office/drawing/2014/main" id="{95FC5F01-4D5B-060C-24FB-6CDA66D1EAC6}"/>
                  </a:ext>
                </a:extLst>
              </p:cNvPr>
              <p:cNvSpPr/>
              <p:nvPr/>
            </p:nvSpPr>
            <p:spPr>
              <a:xfrm rot="11393850">
                <a:off x="2676667" y="43487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311" name="מחבר ישר 23">
                <a:extLst>
                  <a:ext uri="{FF2B5EF4-FFF2-40B4-BE49-F238E27FC236}">
                    <a16:creationId xmlns:a16="http://schemas.microsoft.com/office/drawing/2014/main" id="{4F888A8E-D832-12C5-1702-AF84376B478E}"/>
                  </a:ext>
                </a:extLst>
              </p:cNvPr>
              <p:cNvCxnSpPr>
                <a:cxnSpLocks/>
                <a:stCxn id="1300" idx="4"/>
                <a:endCxn id="1310" idx="1"/>
              </p:cNvCxnSpPr>
              <p:nvPr/>
            </p:nvCxnSpPr>
            <p:spPr>
              <a:xfrm rot="12113443">
                <a:off x="2692912" y="442759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2" name="מחבר ישר 23">
                <a:extLst>
                  <a:ext uri="{FF2B5EF4-FFF2-40B4-BE49-F238E27FC236}">
                    <a16:creationId xmlns:a16="http://schemas.microsoft.com/office/drawing/2014/main" id="{57069A9A-2A15-964D-0515-AAC40BA838A4}"/>
                  </a:ext>
                </a:extLst>
              </p:cNvPr>
              <p:cNvCxnSpPr>
                <a:cxnSpLocks/>
                <a:stCxn id="1298" idx="2"/>
                <a:endCxn id="1310" idx="6"/>
              </p:cNvCxnSpPr>
              <p:nvPr/>
            </p:nvCxnSpPr>
            <p:spPr>
              <a:xfrm rot="12113443" flipH="1">
                <a:off x="2368325" y="4317659"/>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13" name="אליפסה 11">
                <a:extLst>
                  <a:ext uri="{FF2B5EF4-FFF2-40B4-BE49-F238E27FC236}">
                    <a16:creationId xmlns:a16="http://schemas.microsoft.com/office/drawing/2014/main" id="{31351DE4-BF7C-F3A1-C3E3-A6BEA2E51FFF}"/>
                  </a:ext>
                </a:extLst>
              </p:cNvPr>
              <p:cNvSpPr/>
              <p:nvPr/>
            </p:nvSpPr>
            <p:spPr>
              <a:xfrm rot="7403263">
                <a:off x="2472957" y="498292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14" name="מחבר ישר 23">
                <a:extLst>
                  <a:ext uri="{FF2B5EF4-FFF2-40B4-BE49-F238E27FC236}">
                    <a16:creationId xmlns:a16="http://schemas.microsoft.com/office/drawing/2014/main" id="{8D6D0089-750E-ABC0-8FD0-133BE59EAD3F}"/>
                  </a:ext>
                </a:extLst>
              </p:cNvPr>
              <p:cNvCxnSpPr>
                <a:cxnSpLocks/>
                <a:stCxn id="1313" idx="2"/>
                <a:endCxn id="1300" idx="0"/>
              </p:cNvCxnSpPr>
              <p:nvPr/>
            </p:nvCxnSpPr>
            <p:spPr>
              <a:xfrm rot="12113443" flipH="1">
                <a:off x="2586234" y="468214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5" name="מחבר ישר 23">
                <a:extLst>
                  <a:ext uri="{FF2B5EF4-FFF2-40B4-BE49-F238E27FC236}">
                    <a16:creationId xmlns:a16="http://schemas.microsoft.com/office/drawing/2014/main" id="{309BAE46-C3D6-E494-2762-456BCE45155A}"/>
                  </a:ext>
                </a:extLst>
              </p:cNvPr>
              <p:cNvCxnSpPr>
                <a:cxnSpLocks/>
                <a:stCxn id="1313" idx="5"/>
              </p:cNvCxnSpPr>
              <p:nvPr/>
            </p:nvCxnSpPr>
            <p:spPr>
              <a:xfrm rot="12113443" flipV="1">
                <a:off x="2185737" y="497092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6" name="Straight Connector 1315">
                <a:extLst>
                  <a:ext uri="{FF2B5EF4-FFF2-40B4-BE49-F238E27FC236}">
                    <a16:creationId xmlns:a16="http://schemas.microsoft.com/office/drawing/2014/main" id="{83227B0C-8F5F-B57A-9605-19A08A072BEA}"/>
                  </a:ext>
                </a:extLst>
              </p:cNvPr>
              <p:cNvCxnSpPr>
                <a:cxnSpLocks/>
                <a:stCxn id="1301" idx="5"/>
                <a:endCxn id="1321" idx="0"/>
              </p:cNvCxnSpPr>
              <p:nvPr/>
            </p:nvCxnSpPr>
            <p:spPr>
              <a:xfrm rot="12113443">
                <a:off x="1825898" y="4475583"/>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7" name="Straight Connector 1316">
                <a:extLst>
                  <a:ext uri="{FF2B5EF4-FFF2-40B4-BE49-F238E27FC236}">
                    <a16:creationId xmlns:a16="http://schemas.microsoft.com/office/drawing/2014/main" id="{C46D2C09-080C-9406-DAA4-83557876B428}"/>
                  </a:ext>
                </a:extLst>
              </p:cNvPr>
              <p:cNvCxnSpPr>
                <a:cxnSpLocks/>
                <a:stCxn id="1298" idx="4"/>
                <a:endCxn id="1258" idx="6"/>
              </p:cNvCxnSpPr>
              <p:nvPr/>
            </p:nvCxnSpPr>
            <p:spPr>
              <a:xfrm rot="11889771" flipH="1">
                <a:off x="2357837" y="4189181"/>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8" name="Straight Connector 1317">
                <a:extLst>
                  <a:ext uri="{FF2B5EF4-FFF2-40B4-BE49-F238E27FC236}">
                    <a16:creationId xmlns:a16="http://schemas.microsoft.com/office/drawing/2014/main" id="{62A0B377-CE8E-8085-5C7C-1321843F906B}"/>
                  </a:ext>
                </a:extLst>
              </p:cNvPr>
              <p:cNvCxnSpPr>
                <a:cxnSpLocks/>
                <a:stCxn id="1258" idx="0"/>
                <a:endCxn id="1310" idx="5"/>
              </p:cNvCxnSpPr>
              <p:nvPr/>
            </p:nvCxnSpPr>
            <p:spPr>
              <a:xfrm rot="11889771" flipH="1" flipV="1">
                <a:off x="2453099" y="4226635"/>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9" name="מחבר ישר 23">
                <a:extLst>
                  <a:ext uri="{FF2B5EF4-FFF2-40B4-BE49-F238E27FC236}">
                    <a16:creationId xmlns:a16="http://schemas.microsoft.com/office/drawing/2014/main" id="{1A3141FE-F06A-36FB-E065-F2397BCCCAA3}"/>
                  </a:ext>
                </a:extLst>
              </p:cNvPr>
              <p:cNvCxnSpPr>
                <a:cxnSpLocks/>
                <a:stCxn id="1242" idx="1"/>
                <a:endCxn id="1298" idx="6"/>
              </p:cNvCxnSpPr>
              <p:nvPr/>
            </p:nvCxnSpPr>
            <p:spPr>
              <a:xfrm rot="11889771" flipH="1" flipV="1">
                <a:off x="2073529" y="4271913"/>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20" name="מחבר ישר 23">
                <a:extLst>
                  <a:ext uri="{FF2B5EF4-FFF2-40B4-BE49-F238E27FC236}">
                    <a16:creationId xmlns:a16="http://schemas.microsoft.com/office/drawing/2014/main" id="{F7F7C892-F783-AC95-1C7D-B05788C189EE}"/>
                  </a:ext>
                </a:extLst>
              </p:cNvPr>
              <p:cNvCxnSpPr>
                <a:cxnSpLocks/>
                <a:endCxn id="1307" idx="5"/>
              </p:cNvCxnSpPr>
              <p:nvPr/>
            </p:nvCxnSpPr>
            <p:spPr>
              <a:xfrm rot="12113443" flipH="1" flipV="1">
                <a:off x="2291592" y="44197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21" name="אליפסה 9">
                <a:extLst>
                  <a:ext uri="{FF2B5EF4-FFF2-40B4-BE49-F238E27FC236}">
                    <a16:creationId xmlns:a16="http://schemas.microsoft.com/office/drawing/2014/main" id="{E8193313-BE48-38DA-262F-917D0A08D244}"/>
                  </a:ext>
                </a:extLst>
              </p:cNvPr>
              <p:cNvSpPr/>
              <p:nvPr/>
            </p:nvSpPr>
            <p:spPr>
              <a:xfrm rot="12113443">
                <a:off x="1844792" y="44015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22" name="Straight Connector 1321">
                <a:extLst>
                  <a:ext uri="{FF2B5EF4-FFF2-40B4-BE49-F238E27FC236}">
                    <a16:creationId xmlns:a16="http://schemas.microsoft.com/office/drawing/2014/main" id="{FA4EDCF3-E841-6FAE-0772-8AF853E1CAF2}"/>
                  </a:ext>
                </a:extLst>
              </p:cNvPr>
              <p:cNvCxnSpPr>
                <a:cxnSpLocks/>
                <a:stCxn id="1321" idx="4"/>
                <a:endCxn id="1242" idx="7"/>
              </p:cNvCxnSpPr>
              <p:nvPr/>
            </p:nvCxnSpPr>
            <p:spPr>
              <a:xfrm rot="11889771" flipH="1">
                <a:off x="1926870" y="4203870"/>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23" name="אליפסה 4">
                <a:extLst>
                  <a:ext uri="{FF2B5EF4-FFF2-40B4-BE49-F238E27FC236}">
                    <a16:creationId xmlns:a16="http://schemas.microsoft.com/office/drawing/2014/main" id="{E6099A77-EF61-26C2-F87A-4EC1F93F7B50}"/>
                  </a:ext>
                </a:extLst>
              </p:cNvPr>
              <p:cNvSpPr/>
              <p:nvPr/>
            </p:nvSpPr>
            <p:spPr>
              <a:xfrm rot="11473848">
                <a:off x="3040014" y="48921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324" name="אליפסה 9">
                <a:extLst>
                  <a:ext uri="{FF2B5EF4-FFF2-40B4-BE49-F238E27FC236}">
                    <a16:creationId xmlns:a16="http://schemas.microsoft.com/office/drawing/2014/main" id="{55736AA8-5F96-974C-CE0B-83CF8844907A}"/>
                  </a:ext>
                </a:extLst>
              </p:cNvPr>
              <p:cNvSpPr/>
              <p:nvPr/>
            </p:nvSpPr>
            <p:spPr>
              <a:xfrm rot="11473848">
                <a:off x="3100155" y="420931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25" name="מחבר ישר 16">
                <a:extLst>
                  <a:ext uri="{FF2B5EF4-FFF2-40B4-BE49-F238E27FC236}">
                    <a16:creationId xmlns:a16="http://schemas.microsoft.com/office/drawing/2014/main" id="{D4B07000-B006-F24D-9782-87280CA41DE7}"/>
                  </a:ext>
                </a:extLst>
              </p:cNvPr>
              <p:cNvCxnSpPr>
                <a:cxnSpLocks/>
                <a:stCxn id="1323" idx="4"/>
                <a:endCxn id="1795" idx="0"/>
              </p:cNvCxnSpPr>
              <p:nvPr/>
            </p:nvCxnSpPr>
            <p:spPr>
              <a:xfrm rot="1517230" flipV="1">
                <a:off x="3143386" y="4627469"/>
                <a:ext cx="122284" cy="3061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26" name="מחבר ישר 20">
                <a:extLst>
                  <a:ext uri="{FF2B5EF4-FFF2-40B4-BE49-F238E27FC236}">
                    <a16:creationId xmlns:a16="http://schemas.microsoft.com/office/drawing/2014/main" id="{CA4B56B5-CAAB-5823-227C-186E66032897}"/>
                  </a:ext>
                </a:extLst>
              </p:cNvPr>
              <p:cNvCxnSpPr>
                <a:cxnSpLocks/>
                <a:stCxn id="1329" idx="7"/>
                <a:endCxn id="1300" idx="2"/>
              </p:cNvCxnSpPr>
              <p:nvPr/>
            </p:nvCxnSpPr>
            <p:spPr>
              <a:xfrm rot="12113443" flipV="1">
                <a:off x="2846420" y="4451013"/>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27" name="מחבר ישר 22">
                <a:extLst>
                  <a:ext uri="{FF2B5EF4-FFF2-40B4-BE49-F238E27FC236}">
                    <a16:creationId xmlns:a16="http://schemas.microsoft.com/office/drawing/2014/main" id="{25CCF26E-B70B-113E-45A3-EFFE9C9756FA}"/>
                  </a:ext>
                </a:extLst>
              </p:cNvPr>
              <p:cNvCxnSpPr>
                <a:cxnSpLocks/>
                <a:stCxn id="1300" idx="1"/>
              </p:cNvCxnSpPr>
              <p:nvPr/>
            </p:nvCxnSpPr>
            <p:spPr>
              <a:xfrm rot="12113443" flipH="1" flipV="1">
                <a:off x="2755803" y="4765254"/>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28" name="מחבר ישר 30">
                <a:extLst>
                  <a:ext uri="{FF2B5EF4-FFF2-40B4-BE49-F238E27FC236}">
                    <a16:creationId xmlns:a16="http://schemas.microsoft.com/office/drawing/2014/main" id="{219E9B98-3B38-AC62-E230-EE11992AB6CC}"/>
                  </a:ext>
                </a:extLst>
              </p:cNvPr>
              <p:cNvCxnSpPr>
                <a:cxnSpLocks/>
                <a:stCxn id="1300" idx="3"/>
                <a:endCxn id="1324" idx="7"/>
              </p:cNvCxnSpPr>
              <p:nvPr/>
            </p:nvCxnSpPr>
            <p:spPr>
              <a:xfrm rot="12113443" flipH="1">
                <a:off x="2879672" y="421958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29" name="אליפסה 11">
                <a:extLst>
                  <a:ext uri="{FF2B5EF4-FFF2-40B4-BE49-F238E27FC236}">
                    <a16:creationId xmlns:a16="http://schemas.microsoft.com/office/drawing/2014/main" id="{03823AA1-A246-302E-54DD-C1B280D37B7D}"/>
                  </a:ext>
                </a:extLst>
              </p:cNvPr>
              <p:cNvSpPr/>
              <p:nvPr/>
            </p:nvSpPr>
            <p:spPr>
              <a:xfrm rot="11473848">
                <a:off x="3169153" y="44605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30" name="מחבר ישר 23">
                <a:extLst>
                  <a:ext uri="{FF2B5EF4-FFF2-40B4-BE49-F238E27FC236}">
                    <a16:creationId xmlns:a16="http://schemas.microsoft.com/office/drawing/2014/main" id="{A837DAD5-1E63-822D-78A6-A98414309B9D}"/>
                  </a:ext>
                </a:extLst>
              </p:cNvPr>
              <p:cNvCxnSpPr>
                <a:cxnSpLocks/>
                <a:endCxn id="1815" idx="7"/>
              </p:cNvCxnSpPr>
              <p:nvPr/>
            </p:nvCxnSpPr>
            <p:spPr>
              <a:xfrm rot="1517230" flipV="1">
                <a:off x="3256151" y="4391009"/>
                <a:ext cx="279536" cy="16560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1" name="מחבר ישר 23">
                <a:extLst>
                  <a:ext uri="{FF2B5EF4-FFF2-40B4-BE49-F238E27FC236}">
                    <a16:creationId xmlns:a16="http://schemas.microsoft.com/office/drawing/2014/main" id="{39024958-39C5-206E-FF84-73D35E1E8224}"/>
                  </a:ext>
                </a:extLst>
              </p:cNvPr>
              <p:cNvCxnSpPr>
                <a:cxnSpLocks/>
                <a:stCxn id="1795" idx="7"/>
                <a:endCxn id="1329" idx="1"/>
              </p:cNvCxnSpPr>
              <p:nvPr/>
            </p:nvCxnSpPr>
            <p:spPr>
              <a:xfrm rot="1517230" flipH="1" flipV="1">
                <a:off x="3207206" y="4551765"/>
                <a:ext cx="139644" cy="615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32" name="אליפסה 12">
                <a:extLst>
                  <a:ext uri="{FF2B5EF4-FFF2-40B4-BE49-F238E27FC236}">
                    <a16:creationId xmlns:a16="http://schemas.microsoft.com/office/drawing/2014/main" id="{EBE73446-0A3B-F6B8-5522-F823D78C33B1}"/>
                  </a:ext>
                </a:extLst>
              </p:cNvPr>
              <p:cNvSpPr/>
              <p:nvPr/>
            </p:nvSpPr>
            <p:spPr>
              <a:xfrm rot="10754255">
                <a:off x="3488463" y="41473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333" name="מחבר ישר 23">
                <a:extLst>
                  <a:ext uri="{FF2B5EF4-FFF2-40B4-BE49-F238E27FC236}">
                    <a16:creationId xmlns:a16="http://schemas.microsoft.com/office/drawing/2014/main" id="{BC7DC12A-015A-8D21-9E28-CA1E3C7B91FF}"/>
                  </a:ext>
                </a:extLst>
              </p:cNvPr>
              <p:cNvCxnSpPr>
                <a:cxnSpLocks/>
                <a:stCxn id="1815" idx="6"/>
                <a:endCxn id="1332" idx="1"/>
              </p:cNvCxnSpPr>
              <p:nvPr/>
            </p:nvCxnSpPr>
            <p:spPr>
              <a:xfrm rot="1517230" flipH="1" flipV="1">
                <a:off x="3503249" y="4223466"/>
                <a:ext cx="123452" cy="2005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4" name="מחבר ישר 23">
                <a:extLst>
                  <a:ext uri="{FF2B5EF4-FFF2-40B4-BE49-F238E27FC236}">
                    <a16:creationId xmlns:a16="http://schemas.microsoft.com/office/drawing/2014/main" id="{A92578CB-F511-E9DF-9249-D675506D20B1}"/>
                  </a:ext>
                </a:extLst>
              </p:cNvPr>
              <p:cNvCxnSpPr>
                <a:cxnSpLocks/>
                <a:stCxn id="1324" idx="2"/>
                <a:endCxn id="1332" idx="6"/>
              </p:cNvCxnSpPr>
              <p:nvPr/>
            </p:nvCxnSpPr>
            <p:spPr>
              <a:xfrm rot="11473848" flipH="1">
                <a:off x="3183210" y="415279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5" name="מחבר ישר 23">
                <a:extLst>
                  <a:ext uri="{FF2B5EF4-FFF2-40B4-BE49-F238E27FC236}">
                    <a16:creationId xmlns:a16="http://schemas.microsoft.com/office/drawing/2014/main" id="{F620C29D-BAD6-1577-E72D-7DF583E9F540}"/>
                  </a:ext>
                </a:extLst>
              </p:cNvPr>
              <p:cNvCxnSpPr>
                <a:cxnSpLocks/>
                <a:stCxn id="1791" idx="7"/>
              </p:cNvCxnSpPr>
              <p:nvPr/>
            </p:nvCxnSpPr>
            <p:spPr>
              <a:xfrm rot="1517230" flipH="1" flipV="1">
                <a:off x="3100630" y="4970303"/>
                <a:ext cx="173073" cy="27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6" name="Straight Connector 1335">
                <a:extLst>
                  <a:ext uri="{FF2B5EF4-FFF2-40B4-BE49-F238E27FC236}">
                    <a16:creationId xmlns:a16="http://schemas.microsoft.com/office/drawing/2014/main" id="{1CC0E8D2-4187-787B-1A3F-662EECF6E5B5}"/>
                  </a:ext>
                </a:extLst>
              </p:cNvPr>
              <p:cNvCxnSpPr>
                <a:cxnSpLocks/>
                <a:stCxn id="1324" idx="5"/>
                <a:endCxn id="1271" idx="1"/>
              </p:cNvCxnSpPr>
              <p:nvPr/>
            </p:nvCxnSpPr>
            <p:spPr>
              <a:xfrm rot="11889771">
                <a:off x="3005275" y="4085284"/>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7" name="Straight Connector 1336">
                <a:extLst>
                  <a:ext uri="{FF2B5EF4-FFF2-40B4-BE49-F238E27FC236}">
                    <a16:creationId xmlns:a16="http://schemas.microsoft.com/office/drawing/2014/main" id="{369811D2-845E-15E2-48F7-08C99405BDD4}"/>
                  </a:ext>
                </a:extLst>
              </p:cNvPr>
              <p:cNvCxnSpPr>
                <a:cxnSpLocks/>
                <a:stCxn id="1286" idx="6"/>
                <a:endCxn id="1332" idx="5"/>
              </p:cNvCxnSpPr>
              <p:nvPr/>
            </p:nvCxnSpPr>
            <p:spPr>
              <a:xfrm rot="11889771" flipH="1" flipV="1">
                <a:off x="3323623" y="3995820"/>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38" name="אליפסה 9">
                <a:extLst>
                  <a:ext uri="{FF2B5EF4-FFF2-40B4-BE49-F238E27FC236}">
                    <a16:creationId xmlns:a16="http://schemas.microsoft.com/office/drawing/2014/main" id="{6D120435-BF4E-5898-31D3-C7907F33445E}"/>
                  </a:ext>
                </a:extLst>
              </p:cNvPr>
              <p:cNvSpPr/>
              <p:nvPr/>
            </p:nvSpPr>
            <p:spPr>
              <a:xfrm rot="11473848">
                <a:off x="2918320" y="42474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39" name="מחבר ישר 23">
                <a:extLst>
                  <a:ext uri="{FF2B5EF4-FFF2-40B4-BE49-F238E27FC236}">
                    <a16:creationId xmlns:a16="http://schemas.microsoft.com/office/drawing/2014/main" id="{C8221DB4-D418-C763-D231-FC2478ADD7F2}"/>
                  </a:ext>
                </a:extLst>
              </p:cNvPr>
              <p:cNvCxnSpPr>
                <a:cxnSpLocks/>
                <a:stCxn id="1338" idx="3"/>
                <a:endCxn id="1324" idx="6"/>
              </p:cNvCxnSpPr>
              <p:nvPr/>
            </p:nvCxnSpPr>
            <p:spPr>
              <a:xfrm rot="11889771" flipH="1">
                <a:off x="2992801" y="4219823"/>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0" name="מחבר ישר 23">
                <a:extLst>
                  <a:ext uri="{FF2B5EF4-FFF2-40B4-BE49-F238E27FC236}">
                    <a16:creationId xmlns:a16="http://schemas.microsoft.com/office/drawing/2014/main" id="{0F2E91C3-6FDE-32C4-741E-A9E7DF848120}"/>
                  </a:ext>
                </a:extLst>
              </p:cNvPr>
              <p:cNvCxnSpPr>
                <a:cxnSpLocks/>
                <a:endCxn id="1329" idx="5"/>
              </p:cNvCxnSpPr>
              <p:nvPr/>
            </p:nvCxnSpPr>
            <p:spPr>
              <a:xfrm rot="11473848" flipH="1" flipV="1">
                <a:off x="3132739" y="428775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1" name="Straight Connector 1340">
                <a:extLst>
                  <a:ext uri="{FF2B5EF4-FFF2-40B4-BE49-F238E27FC236}">
                    <a16:creationId xmlns:a16="http://schemas.microsoft.com/office/drawing/2014/main" id="{1B2F64E8-A1B1-E039-EF5C-4817AEEC60C8}"/>
                  </a:ext>
                </a:extLst>
              </p:cNvPr>
              <p:cNvCxnSpPr>
                <a:cxnSpLocks/>
                <a:stCxn id="1310" idx="3"/>
                <a:endCxn id="1338" idx="7"/>
              </p:cNvCxnSpPr>
              <p:nvPr/>
            </p:nvCxnSpPr>
            <p:spPr>
              <a:xfrm rot="11889771" flipH="1">
                <a:off x="2757953" y="4274982"/>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2" name="Straight Connector 1341">
                <a:extLst>
                  <a:ext uri="{FF2B5EF4-FFF2-40B4-BE49-F238E27FC236}">
                    <a16:creationId xmlns:a16="http://schemas.microsoft.com/office/drawing/2014/main" id="{413E2D00-6A8C-40D9-5D79-54A99B3306C4}"/>
                  </a:ext>
                </a:extLst>
              </p:cNvPr>
              <p:cNvCxnSpPr>
                <a:cxnSpLocks/>
                <a:stCxn id="1271" idx="7"/>
                <a:endCxn id="1338" idx="4"/>
              </p:cNvCxnSpPr>
              <p:nvPr/>
            </p:nvCxnSpPr>
            <p:spPr>
              <a:xfrm rot="11889771" flipH="1" flipV="1">
                <a:off x="2944566" y="4063508"/>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43" name="אליפסה 9">
                <a:extLst>
                  <a:ext uri="{FF2B5EF4-FFF2-40B4-BE49-F238E27FC236}">
                    <a16:creationId xmlns:a16="http://schemas.microsoft.com/office/drawing/2014/main" id="{931EE835-77BA-CC71-2D96-52B149FDF09D}"/>
                  </a:ext>
                </a:extLst>
              </p:cNvPr>
              <p:cNvSpPr/>
              <p:nvPr/>
            </p:nvSpPr>
            <p:spPr>
              <a:xfrm rot="11473848">
                <a:off x="2670893" y="41067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44" name="Straight Connector 1343">
                <a:extLst>
                  <a:ext uri="{FF2B5EF4-FFF2-40B4-BE49-F238E27FC236}">
                    <a16:creationId xmlns:a16="http://schemas.microsoft.com/office/drawing/2014/main" id="{E2641B0B-E985-78EE-7DF0-2DCC033F2AEF}"/>
                  </a:ext>
                </a:extLst>
              </p:cNvPr>
              <p:cNvCxnSpPr>
                <a:cxnSpLocks/>
                <a:stCxn id="1343" idx="1"/>
                <a:endCxn id="1338" idx="6"/>
              </p:cNvCxnSpPr>
              <p:nvPr/>
            </p:nvCxnSpPr>
            <p:spPr>
              <a:xfrm rot="11889771" flipH="1" flipV="1">
                <a:off x="2717285" y="420333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5" name="Straight Connector 1344">
                <a:extLst>
                  <a:ext uri="{FF2B5EF4-FFF2-40B4-BE49-F238E27FC236}">
                    <a16:creationId xmlns:a16="http://schemas.microsoft.com/office/drawing/2014/main" id="{3386E272-E203-A98A-44CF-61076287A55C}"/>
                  </a:ext>
                </a:extLst>
              </p:cNvPr>
              <p:cNvCxnSpPr>
                <a:cxnSpLocks/>
                <a:stCxn id="1245" idx="1"/>
                <a:endCxn id="1343" idx="5"/>
              </p:cNvCxnSpPr>
              <p:nvPr/>
            </p:nvCxnSpPr>
            <p:spPr>
              <a:xfrm rot="11889771" flipH="1" flipV="1">
                <a:off x="2656022" y="3846586"/>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6" name="Straight Connector 1345">
                <a:extLst>
                  <a:ext uri="{FF2B5EF4-FFF2-40B4-BE49-F238E27FC236}">
                    <a16:creationId xmlns:a16="http://schemas.microsoft.com/office/drawing/2014/main" id="{6175CDF3-BB0C-9905-729F-551995462CA1}"/>
                  </a:ext>
                </a:extLst>
              </p:cNvPr>
              <p:cNvCxnSpPr>
                <a:cxnSpLocks/>
                <a:stCxn id="1343" idx="0"/>
                <a:endCxn id="1310" idx="4"/>
              </p:cNvCxnSpPr>
              <p:nvPr/>
            </p:nvCxnSpPr>
            <p:spPr>
              <a:xfrm rot="11889771" flipH="1" flipV="1">
                <a:off x="2674567" y="4183256"/>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7" name="Straight Connector 1346">
                <a:extLst>
                  <a:ext uri="{FF2B5EF4-FFF2-40B4-BE49-F238E27FC236}">
                    <a16:creationId xmlns:a16="http://schemas.microsoft.com/office/drawing/2014/main" id="{D07EC3E6-BE1E-0CF6-D11B-4DAEF44E9931}"/>
                  </a:ext>
                </a:extLst>
              </p:cNvPr>
              <p:cNvCxnSpPr>
                <a:cxnSpLocks/>
                <a:stCxn id="1343" idx="6"/>
                <a:endCxn id="1258" idx="1"/>
              </p:cNvCxnSpPr>
              <p:nvPr/>
            </p:nvCxnSpPr>
            <p:spPr>
              <a:xfrm rot="11889771" flipV="1">
                <a:off x="2485201" y="4104707"/>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48" name="אליפסה 4">
                <a:extLst>
                  <a:ext uri="{FF2B5EF4-FFF2-40B4-BE49-F238E27FC236}">
                    <a16:creationId xmlns:a16="http://schemas.microsoft.com/office/drawing/2014/main" id="{F6711A42-42FF-D367-F7AA-79D26699F6F8}"/>
                  </a:ext>
                </a:extLst>
              </p:cNvPr>
              <p:cNvSpPr/>
              <p:nvPr/>
            </p:nvSpPr>
            <p:spPr>
              <a:xfrm rot="11889771">
                <a:off x="534756" y="48720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49" name="אליפסה 9">
                <a:extLst>
                  <a:ext uri="{FF2B5EF4-FFF2-40B4-BE49-F238E27FC236}">
                    <a16:creationId xmlns:a16="http://schemas.microsoft.com/office/drawing/2014/main" id="{CEA0AB12-B411-F379-9409-F1E360D0ADF8}"/>
                  </a:ext>
                </a:extLst>
              </p:cNvPr>
              <p:cNvSpPr/>
              <p:nvPr/>
            </p:nvSpPr>
            <p:spPr>
              <a:xfrm rot="11889771">
                <a:off x="676873" y="42014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50" name="אליפסה 11">
                <a:extLst>
                  <a:ext uri="{FF2B5EF4-FFF2-40B4-BE49-F238E27FC236}">
                    <a16:creationId xmlns:a16="http://schemas.microsoft.com/office/drawing/2014/main" id="{084E90E4-57A1-EE76-5059-49646448BE7E}"/>
                  </a:ext>
                </a:extLst>
              </p:cNvPr>
              <p:cNvSpPr/>
              <p:nvPr/>
            </p:nvSpPr>
            <p:spPr>
              <a:xfrm rot="10261616">
                <a:off x="760085" y="46313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51" name="אליפסה 12">
                <a:extLst>
                  <a:ext uri="{FF2B5EF4-FFF2-40B4-BE49-F238E27FC236}">
                    <a16:creationId xmlns:a16="http://schemas.microsoft.com/office/drawing/2014/main" id="{56B66651-697C-7232-7A1F-3FD880E7A772}"/>
                  </a:ext>
                </a:extLst>
              </p:cNvPr>
              <p:cNvSpPr/>
              <p:nvPr/>
            </p:nvSpPr>
            <p:spPr>
              <a:xfrm rot="11170178">
                <a:off x="1139592" y="447999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352" name="אליפסה 13">
                <a:extLst>
                  <a:ext uri="{FF2B5EF4-FFF2-40B4-BE49-F238E27FC236}">
                    <a16:creationId xmlns:a16="http://schemas.microsoft.com/office/drawing/2014/main" id="{616019F4-BAD9-8536-EBA1-36FEC0116DA7}"/>
                  </a:ext>
                </a:extLst>
              </p:cNvPr>
              <p:cNvSpPr/>
              <p:nvPr/>
            </p:nvSpPr>
            <p:spPr>
              <a:xfrm rot="11889771">
                <a:off x="255253" y="45867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353" name="מחבר ישר 16">
                <a:extLst>
                  <a:ext uri="{FF2B5EF4-FFF2-40B4-BE49-F238E27FC236}">
                    <a16:creationId xmlns:a16="http://schemas.microsoft.com/office/drawing/2014/main" id="{46C30B69-6655-EBD6-5B2D-9261FC71C1AD}"/>
                  </a:ext>
                </a:extLst>
              </p:cNvPr>
              <p:cNvCxnSpPr>
                <a:cxnSpLocks/>
                <a:stCxn id="1348" idx="4"/>
                <a:endCxn id="1350" idx="7"/>
              </p:cNvCxnSpPr>
              <p:nvPr/>
            </p:nvCxnSpPr>
            <p:spPr>
              <a:xfrm rot="11889771" flipH="1">
                <a:off x="615371" y="466932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54" name="מחבר ישר 20">
                <a:extLst>
                  <a:ext uri="{FF2B5EF4-FFF2-40B4-BE49-F238E27FC236}">
                    <a16:creationId xmlns:a16="http://schemas.microsoft.com/office/drawing/2014/main" id="{822733FE-D17A-BED3-BBC7-4B9F8298A96C}"/>
                  </a:ext>
                </a:extLst>
              </p:cNvPr>
              <p:cNvCxnSpPr>
                <a:cxnSpLocks/>
                <a:stCxn id="1358" idx="7"/>
                <a:endCxn id="1352" idx="2"/>
              </p:cNvCxnSpPr>
              <p:nvPr/>
            </p:nvCxnSpPr>
            <p:spPr>
              <a:xfrm rot="11889771" flipV="1">
                <a:off x="356537" y="445145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55" name="מחבר ישר 22">
                <a:extLst>
                  <a:ext uri="{FF2B5EF4-FFF2-40B4-BE49-F238E27FC236}">
                    <a16:creationId xmlns:a16="http://schemas.microsoft.com/office/drawing/2014/main" id="{43DEB468-2CDC-0B21-2ED4-8BA18302D643}"/>
                  </a:ext>
                </a:extLst>
              </p:cNvPr>
              <p:cNvCxnSpPr>
                <a:cxnSpLocks/>
                <a:stCxn id="1352" idx="0"/>
              </p:cNvCxnSpPr>
              <p:nvPr/>
            </p:nvCxnSpPr>
            <p:spPr>
              <a:xfrm rot="11889771" flipH="1" flipV="1">
                <a:off x="250212" y="470109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56" name="מחבר ישר 23">
                <a:extLst>
                  <a:ext uri="{FF2B5EF4-FFF2-40B4-BE49-F238E27FC236}">
                    <a16:creationId xmlns:a16="http://schemas.microsoft.com/office/drawing/2014/main" id="{B59F8427-E199-0FA8-714F-CFA1F4B8A554}"/>
                  </a:ext>
                </a:extLst>
              </p:cNvPr>
              <p:cNvCxnSpPr>
                <a:cxnSpLocks/>
                <a:stCxn id="1350" idx="2"/>
                <a:endCxn id="1351" idx="7"/>
              </p:cNvCxnSpPr>
              <p:nvPr/>
            </p:nvCxnSpPr>
            <p:spPr>
              <a:xfrm rot="11889771" flipH="1">
                <a:off x="860808" y="4490887"/>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57" name="מחבר ישר 30">
                <a:extLst>
                  <a:ext uri="{FF2B5EF4-FFF2-40B4-BE49-F238E27FC236}">
                    <a16:creationId xmlns:a16="http://schemas.microsoft.com/office/drawing/2014/main" id="{61F4C996-F425-3BBF-E6A1-7A74A6F7B633}"/>
                  </a:ext>
                </a:extLst>
              </p:cNvPr>
              <p:cNvCxnSpPr>
                <a:cxnSpLocks/>
                <a:endCxn id="1349" idx="7"/>
              </p:cNvCxnSpPr>
              <p:nvPr/>
            </p:nvCxnSpPr>
            <p:spPr>
              <a:xfrm rot="11889771" flipH="1">
                <a:off x="362478" y="4200803"/>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58" name="אליפסה 11">
                <a:extLst>
                  <a:ext uri="{FF2B5EF4-FFF2-40B4-BE49-F238E27FC236}">
                    <a16:creationId xmlns:a16="http://schemas.microsoft.com/office/drawing/2014/main" id="{F9B79D95-E05A-6738-F67A-7995509426ED}"/>
                  </a:ext>
                </a:extLst>
              </p:cNvPr>
              <p:cNvSpPr/>
              <p:nvPr/>
            </p:nvSpPr>
            <p:spPr>
              <a:xfrm rot="11889771">
                <a:off x="715048" y="44591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59" name="מחבר ישר 23">
                <a:extLst>
                  <a:ext uri="{FF2B5EF4-FFF2-40B4-BE49-F238E27FC236}">
                    <a16:creationId xmlns:a16="http://schemas.microsoft.com/office/drawing/2014/main" id="{48AA5243-A92C-B062-2165-8DA6DC801943}"/>
                  </a:ext>
                </a:extLst>
              </p:cNvPr>
              <p:cNvCxnSpPr>
                <a:cxnSpLocks/>
                <a:endCxn id="1351" idx="6"/>
              </p:cNvCxnSpPr>
              <p:nvPr/>
            </p:nvCxnSpPr>
            <p:spPr>
              <a:xfrm rot="11889771" flipH="1">
                <a:off x="786484" y="445453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0" name="מחבר ישר 23">
                <a:extLst>
                  <a:ext uri="{FF2B5EF4-FFF2-40B4-BE49-F238E27FC236}">
                    <a16:creationId xmlns:a16="http://schemas.microsoft.com/office/drawing/2014/main" id="{2E304BCB-BD52-B655-B88C-5F97571711DA}"/>
                  </a:ext>
                </a:extLst>
              </p:cNvPr>
              <p:cNvCxnSpPr>
                <a:cxnSpLocks/>
                <a:stCxn id="1350" idx="4"/>
                <a:endCxn id="1358" idx="1"/>
              </p:cNvCxnSpPr>
              <p:nvPr/>
            </p:nvCxnSpPr>
            <p:spPr>
              <a:xfrm rot="11889771">
                <a:off x="753283" y="453192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61" name="אליפסה 12">
                <a:extLst>
                  <a:ext uri="{FF2B5EF4-FFF2-40B4-BE49-F238E27FC236}">
                    <a16:creationId xmlns:a16="http://schemas.microsoft.com/office/drawing/2014/main" id="{EEBF0947-9EBD-79E3-EAD4-224A37D07C44}"/>
                  </a:ext>
                </a:extLst>
              </p:cNvPr>
              <p:cNvSpPr/>
              <p:nvPr/>
            </p:nvSpPr>
            <p:spPr>
              <a:xfrm rot="11170178">
                <a:off x="1069824" y="41867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362" name="מחבר ישר 23">
                <a:extLst>
                  <a:ext uri="{FF2B5EF4-FFF2-40B4-BE49-F238E27FC236}">
                    <a16:creationId xmlns:a16="http://schemas.microsoft.com/office/drawing/2014/main" id="{A25AD5DE-C098-1E5F-F291-239576185BE6}"/>
                  </a:ext>
                </a:extLst>
              </p:cNvPr>
              <p:cNvCxnSpPr>
                <a:cxnSpLocks/>
                <a:stCxn id="1351" idx="4"/>
                <a:endCxn id="1361" idx="1"/>
              </p:cNvCxnSpPr>
              <p:nvPr/>
            </p:nvCxnSpPr>
            <p:spPr>
              <a:xfrm rot="11889771">
                <a:off x="1095464" y="426272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3" name="מחבר ישר 23">
                <a:extLst>
                  <a:ext uri="{FF2B5EF4-FFF2-40B4-BE49-F238E27FC236}">
                    <a16:creationId xmlns:a16="http://schemas.microsoft.com/office/drawing/2014/main" id="{35D99071-8A18-FFD7-F56C-49AF8A3F43B8}"/>
                  </a:ext>
                </a:extLst>
              </p:cNvPr>
              <p:cNvCxnSpPr>
                <a:cxnSpLocks/>
                <a:stCxn id="1349" idx="2"/>
                <a:endCxn id="1361" idx="6"/>
              </p:cNvCxnSpPr>
              <p:nvPr/>
            </p:nvCxnSpPr>
            <p:spPr>
              <a:xfrm rot="11889771" flipH="1">
                <a:off x="761788" y="416848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64" name="אליפסה 11">
                <a:extLst>
                  <a:ext uri="{FF2B5EF4-FFF2-40B4-BE49-F238E27FC236}">
                    <a16:creationId xmlns:a16="http://schemas.microsoft.com/office/drawing/2014/main" id="{7B694BF1-4857-067F-7639-ACDAEE7712D5}"/>
                  </a:ext>
                </a:extLst>
              </p:cNvPr>
              <p:cNvSpPr/>
              <p:nvPr/>
            </p:nvSpPr>
            <p:spPr>
              <a:xfrm rot="7179591">
                <a:off x="907952" y="483296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65" name="מחבר ישר 23">
                <a:extLst>
                  <a:ext uri="{FF2B5EF4-FFF2-40B4-BE49-F238E27FC236}">
                    <a16:creationId xmlns:a16="http://schemas.microsoft.com/office/drawing/2014/main" id="{B5195DF7-2D8E-4A69-E14D-4AED2F13AA47}"/>
                  </a:ext>
                </a:extLst>
              </p:cNvPr>
              <p:cNvCxnSpPr>
                <a:cxnSpLocks/>
                <a:stCxn id="1364" idx="2"/>
                <a:endCxn id="1351" idx="0"/>
              </p:cNvCxnSpPr>
              <p:nvPr/>
            </p:nvCxnSpPr>
            <p:spPr>
              <a:xfrm rot="11889771" flipH="1">
                <a:off x="1010090" y="4523767"/>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6" name="מחבר ישר 23">
                <a:extLst>
                  <a:ext uri="{FF2B5EF4-FFF2-40B4-BE49-F238E27FC236}">
                    <a16:creationId xmlns:a16="http://schemas.microsoft.com/office/drawing/2014/main" id="{FD914849-E672-ACB3-B8F9-2A3215EEBC4C}"/>
                  </a:ext>
                </a:extLst>
              </p:cNvPr>
              <p:cNvCxnSpPr>
                <a:cxnSpLocks/>
                <a:stCxn id="1364" idx="5"/>
              </p:cNvCxnSpPr>
              <p:nvPr/>
            </p:nvCxnSpPr>
            <p:spPr>
              <a:xfrm rot="11889771" flipV="1">
                <a:off x="622178" y="483302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7" name="Straight Connector 1366">
                <a:extLst>
                  <a:ext uri="{FF2B5EF4-FFF2-40B4-BE49-F238E27FC236}">
                    <a16:creationId xmlns:a16="http://schemas.microsoft.com/office/drawing/2014/main" id="{6405550C-49A6-4EA5-5EE8-99A7CB6888B6}"/>
                  </a:ext>
                </a:extLst>
              </p:cNvPr>
              <p:cNvCxnSpPr>
                <a:cxnSpLocks/>
                <a:stCxn id="1352" idx="5"/>
                <a:endCxn id="1373" idx="0"/>
              </p:cNvCxnSpPr>
              <p:nvPr/>
            </p:nvCxnSpPr>
            <p:spPr>
              <a:xfrm rot="11889771">
                <a:off x="233816" y="4368363"/>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8" name="Straight Connector 1367">
                <a:extLst>
                  <a:ext uri="{FF2B5EF4-FFF2-40B4-BE49-F238E27FC236}">
                    <a16:creationId xmlns:a16="http://schemas.microsoft.com/office/drawing/2014/main" id="{1E5F9AE9-1878-1E25-B2E6-7199661226B9}"/>
                  </a:ext>
                </a:extLst>
              </p:cNvPr>
              <p:cNvCxnSpPr>
                <a:cxnSpLocks/>
                <a:stCxn id="1349" idx="4"/>
                <a:endCxn id="1375" idx="0"/>
              </p:cNvCxnSpPr>
              <p:nvPr/>
            </p:nvCxnSpPr>
            <p:spPr>
              <a:xfrm rot="11889771" flipH="1">
                <a:off x="748589" y="4054393"/>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9" name="Straight Connector 1368">
                <a:extLst>
                  <a:ext uri="{FF2B5EF4-FFF2-40B4-BE49-F238E27FC236}">
                    <a16:creationId xmlns:a16="http://schemas.microsoft.com/office/drawing/2014/main" id="{3F106AA7-DECA-BF3F-94DE-1189F684B306}"/>
                  </a:ext>
                </a:extLst>
              </p:cNvPr>
              <p:cNvCxnSpPr>
                <a:cxnSpLocks/>
                <a:stCxn id="1375" idx="2"/>
                <a:endCxn id="1361" idx="4"/>
              </p:cNvCxnSpPr>
              <p:nvPr/>
            </p:nvCxnSpPr>
            <p:spPr>
              <a:xfrm rot="11889771" flipH="1" flipV="1">
                <a:off x="820804" y="4085766"/>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70" name="אליפסה 9">
                <a:extLst>
                  <a:ext uri="{FF2B5EF4-FFF2-40B4-BE49-F238E27FC236}">
                    <a16:creationId xmlns:a16="http://schemas.microsoft.com/office/drawing/2014/main" id="{E1AECE9E-5837-9885-F3E3-A90AE9942388}"/>
                  </a:ext>
                </a:extLst>
              </p:cNvPr>
              <p:cNvSpPr/>
              <p:nvPr/>
            </p:nvSpPr>
            <p:spPr>
              <a:xfrm rot="11889771">
                <a:off x="460169" y="40395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71" name="מחבר ישר 23">
                <a:extLst>
                  <a:ext uri="{FF2B5EF4-FFF2-40B4-BE49-F238E27FC236}">
                    <a16:creationId xmlns:a16="http://schemas.microsoft.com/office/drawing/2014/main" id="{022CA3D8-321C-83B9-2470-C9B4B5D3D20F}"/>
                  </a:ext>
                </a:extLst>
              </p:cNvPr>
              <p:cNvCxnSpPr>
                <a:cxnSpLocks/>
                <a:stCxn id="1370" idx="2"/>
                <a:endCxn id="1349" idx="6"/>
              </p:cNvCxnSpPr>
              <p:nvPr/>
            </p:nvCxnSpPr>
            <p:spPr>
              <a:xfrm rot="11889771" flipH="1" flipV="1">
                <a:off x="514401" y="4112385"/>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72" name="מחבר ישר 23">
                <a:extLst>
                  <a:ext uri="{FF2B5EF4-FFF2-40B4-BE49-F238E27FC236}">
                    <a16:creationId xmlns:a16="http://schemas.microsoft.com/office/drawing/2014/main" id="{E704EDC4-9EAB-86F3-B0D5-56CD8342DC8B}"/>
                  </a:ext>
                </a:extLst>
              </p:cNvPr>
              <p:cNvCxnSpPr>
                <a:cxnSpLocks/>
                <a:endCxn id="1358" idx="5"/>
              </p:cNvCxnSpPr>
              <p:nvPr/>
            </p:nvCxnSpPr>
            <p:spPr>
              <a:xfrm rot="11889771" flipH="1" flipV="1">
                <a:off x="693537" y="428260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73" name="אליפסה 9">
                <a:extLst>
                  <a:ext uri="{FF2B5EF4-FFF2-40B4-BE49-F238E27FC236}">
                    <a16:creationId xmlns:a16="http://schemas.microsoft.com/office/drawing/2014/main" id="{E2103758-E704-F3A1-21B0-108AC5741F53}"/>
                  </a:ext>
                </a:extLst>
              </p:cNvPr>
              <p:cNvSpPr/>
              <p:nvPr/>
            </p:nvSpPr>
            <p:spPr>
              <a:xfrm rot="11889771">
                <a:off x="243142" y="42935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74" name="Straight Connector 1373">
                <a:extLst>
                  <a:ext uri="{FF2B5EF4-FFF2-40B4-BE49-F238E27FC236}">
                    <a16:creationId xmlns:a16="http://schemas.microsoft.com/office/drawing/2014/main" id="{86EB5A54-B0FA-EB44-A2D6-BEA0853FCC79}"/>
                  </a:ext>
                </a:extLst>
              </p:cNvPr>
              <p:cNvCxnSpPr>
                <a:cxnSpLocks/>
                <a:stCxn id="1373" idx="4"/>
                <a:endCxn id="1370" idx="7"/>
              </p:cNvCxnSpPr>
              <p:nvPr/>
            </p:nvCxnSpPr>
            <p:spPr>
              <a:xfrm rot="11889771" flipH="1">
                <a:off x="327404" y="4067999"/>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75" name="אליפסה 9">
                <a:extLst>
                  <a:ext uri="{FF2B5EF4-FFF2-40B4-BE49-F238E27FC236}">
                    <a16:creationId xmlns:a16="http://schemas.microsoft.com/office/drawing/2014/main" id="{9ABEE3B6-2961-C529-45D6-C2C3D6A57DE4}"/>
                  </a:ext>
                </a:extLst>
              </p:cNvPr>
              <p:cNvSpPr/>
              <p:nvPr/>
            </p:nvSpPr>
            <p:spPr>
              <a:xfrm rot="11889771">
                <a:off x="764763" y="39929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76" name="Straight Connector 1375">
                <a:extLst>
                  <a:ext uri="{FF2B5EF4-FFF2-40B4-BE49-F238E27FC236}">
                    <a16:creationId xmlns:a16="http://schemas.microsoft.com/office/drawing/2014/main" id="{43C70C6E-0304-BDC9-E23D-FBB166471BC4}"/>
                  </a:ext>
                </a:extLst>
              </p:cNvPr>
              <p:cNvCxnSpPr>
                <a:cxnSpLocks/>
                <a:stCxn id="1375" idx="6"/>
                <a:endCxn id="1370" idx="3"/>
              </p:cNvCxnSpPr>
              <p:nvPr/>
            </p:nvCxnSpPr>
            <p:spPr>
              <a:xfrm rot="11889771" flipV="1">
                <a:off x="542371" y="3980515"/>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77" name="אליפסה 4">
                <a:extLst>
                  <a:ext uri="{FF2B5EF4-FFF2-40B4-BE49-F238E27FC236}">
                    <a16:creationId xmlns:a16="http://schemas.microsoft.com/office/drawing/2014/main" id="{AD6FD2E9-D8E6-D405-6937-9892614B3B3E}"/>
                  </a:ext>
                </a:extLst>
              </p:cNvPr>
              <p:cNvSpPr/>
              <p:nvPr/>
            </p:nvSpPr>
            <p:spPr>
              <a:xfrm rot="11250176">
                <a:off x="1467734" y="47053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78" name="אליפסה 9">
                <a:extLst>
                  <a:ext uri="{FF2B5EF4-FFF2-40B4-BE49-F238E27FC236}">
                    <a16:creationId xmlns:a16="http://schemas.microsoft.com/office/drawing/2014/main" id="{90356F52-563C-EF26-D504-C24B6ABF3701}"/>
                  </a:ext>
                </a:extLst>
              </p:cNvPr>
              <p:cNvSpPr/>
              <p:nvPr/>
            </p:nvSpPr>
            <p:spPr>
              <a:xfrm rot="11250176">
                <a:off x="1483349" y="40200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79" name="אליפסה 11">
                <a:extLst>
                  <a:ext uri="{FF2B5EF4-FFF2-40B4-BE49-F238E27FC236}">
                    <a16:creationId xmlns:a16="http://schemas.microsoft.com/office/drawing/2014/main" id="{AAB0EE12-A6B0-A0A2-8BF2-F97C183CDBB4}"/>
                  </a:ext>
                </a:extLst>
              </p:cNvPr>
              <p:cNvSpPr/>
              <p:nvPr/>
            </p:nvSpPr>
            <p:spPr>
              <a:xfrm rot="9622021">
                <a:off x="1644652" y="44271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80" name="מחבר ישר 16">
                <a:extLst>
                  <a:ext uri="{FF2B5EF4-FFF2-40B4-BE49-F238E27FC236}">
                    <a16:creationId xmlns:a16="http://schemas.microsoft.com/office/drawing/2014/main" id="{F3B1B4A8-D05F-ACA0-09F8-0E14F2BB534E}"/>
                  </a:ext>
                </a:extLst>
              </p:cNvPr>
              <p:cNvCxnSpPr>
                <a:cxnSpLocks/>
                <a:stCxn id="1377" idx="4"/>
                <a:endCxn id="1379" idx="7"/>
              </p:cNvCxnSpPr>
              <p:nvPr/>
            </p:nvCxnSpPr>
            <p:spPr>
              <a:xfrm rot="11250176" flipH="1">
                <a:off x="1523802" y="448497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1" name="מחבר ישר 20">
                <a:extLst>
                  <a:ext uri="{FF2B5EF4-FFF2-40B4-BE49-F238E27FC236}">
                    <a16:creationId xmlns:a16="http://schemas.microsoft.com/office/drawing/2014/main" id="{72F62CBB-3492-2710-D6CE-EC7DBDE57D1F}"/>
                  </a:ext>
                </a:extLst>
              </p:cNvPr>
              <p:cNvCxnSpPr>
                <a:cxnSpLocks/>
                <a:stCxn id="1385" idx="7"/>
                <a:endCxn id="1351" idx="2"/>
              </p:cNvCxnSpPr>
              <p:nvPr/>
            </p:nvCxnSpPr>
            <p:spPr>
              <a:xfrm rot="11889771" flipV="1">
                <a:off x="1253122" y="4270680"/>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2" name="מחבר ישר 22">
                <a:extLst>
                  <a:ext uri="{FF2B5EF4-FFF2-40B4-BE49-F238E27FC236}">
                    <a16:creationId xmlns:a16="http://schemas.microsoft.com/office/drawing/2014/main" id="{C1B5A3FD-618A-4EF5-B689-805EB407DBB3}"/>
                  </a:ext>
                </a:extLst>
              </p:cNvPr>
              <p:cNvCxnSpPr>
                <a:cxnSpLocks/>
                <a:stCxn id="1351" idx="1"/>
              </p:cNvCxnSpPr>
              <p:nvPr/>
            </p:nvCxnSpPr>
            <p:spPr>
              <a:xfrm rot="11889771" flipH="1" flipV="1">
                <a:off x="1176579" y="4589284"/>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3" name="מחבר ישר 23">
                <a:extLst>
                  <a:ext uri="{FF2B5EF4-FFF2-40B4-BE49-F238E27FC236}">
                    <a16:creationId xmlns:a16="http://schemas.microsoft.com/office/drawing/2014/main" id="{5C938666-FA85-1434-A77E-EA4D8CC8F479}"/>
                  </a:ext>
                </a:extLst>
              </p:cNvPr>
              <p:cNvCxnSpPr>
                <a:cxnSpLocks/>
                <a:stCxn id="1379" idx="2"/>
                <a:endCxn id="1321" idx="7"/>
              </p:cNvCxnSpPr>
              <p:nvPr/>
            </p:nvCxnSpPr>
            <p:spPr>
              <a:xfrm rot="11889771" flipH="1">
                <a:off x="1719829" y="4429224"/>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4" name="מחבר ישר 30">
                <a:extLst>
                  <a:ext uri="{FF2B5EF4-FFF2-40B4-BE49-F238E27FC236}">
                    <a16:creationId xmlns:a16="http://schemas.microsoft.com/office/drawing/2014/main" id="{C1C851DA-2B51-8257-0E29-48B6008F567E}"/>
                  </a:ext>
                </a:extLst>
              </p:cNvPr>
              <p:cNvCxnSpPr>
                <a:cxnSpLocks/>
                <a:stCxn id="1351" idx="3"/>
                <a:endCxn id="1378" idx="7"/>
              </p:cNvCxnSpPr>
              <p:nvPr/>
            </p:nvCxnSpPr>
            <p:spPr>
              <a:xfrm rot="11889771" flipH="1">
                <a:off x="1277434" y="4041993"/>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85" name="אליפסה 11">
                <a:extLst>
                  <a:ext uri="{FF2B5EF4-FFF2-40B4-BE49-F238E27FC236}">
                    <a16:creationId xmlns:a16="http://schemas.microsoft.com/office/drawing/2014/main" id="{0632B8C1-0EFA-87EB-98D5-DEB67329F99B}"/>
                  </a:ext>
                </a:extLst>
              </p:cNvPr>
              <p:cNvSpPr/>
              <p:nvPr/>
            </p:nvSpPr>
            <p:spPr>
              <a:xfrm rot="11250176">
                <a:off x="1568535" y="4266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86" name="מחבר ישר 23">
                <a:extLst>
                  <a:ext uri="{FF2B5EF4-FFF2-40B4-BE49-F238E27FC236}">
                    <a16:creationId xmlns:a16="http://schemas.microsoft.com/office/drawing/2014/main" id="{1A4E9DDA-5F89-4D22-D358-448BFD665BBB}"/>
                  </a:ext>
                </a:extLst>
              </p:cNvPr>
              <p:cNvCxnSpPr>
                <a:cxnSpLocks/>
                <a:endCxn id="1246" idx="0"/>
              </p:cNvCxnSpPr>
              <p:nvPr/>
            </p:nvCxnSpPr>
            <p:spPr>
              <a:xfrm rot="11889771" flipH="1">
                <a:off x="1689509" y="3939813"/>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7" name="מחבר ישר 23">
                <a:extLst>
                  <a:ext uri="{FF2B5EF4-FFF2-40B4-BE49-F238E27FC236}">
                    <a16:creationId xmlns:a16="http://schemas.microsoft.com/office/drawing/2014/main" id="{D87FD04F-DC06-2E0A-A8B2-7DC57A02E2E7}"/>
                  </a:ext>
                </a:extLst>
              </p:cNvPr>
              <p:cNvCxnSpPr>
                <a:cxnSpLocks/>
                <a:stCxn id="1379" idx="4"/>
                <a:endCxn id="1385" idx="1"/>
              </p:cNvCxnSpPr>
              <p:nvPr/>
            </p:nvCxnSpPr>
            <p:spPr>
              <a:xfrm rot="11250176">
                <a:off x="1621941" y="433233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8" name="מחבר ישר 23">
                <a:extLst>
                  <a:ext uri="{FF2B5EF4-FFF2-40B4-BE49-F238E27FC236}">
                    <a16:creationId xmlns:a16="http://schemas.microsoft.com/office/drawing/2014/main" id="{070C81F2-957B-A087-F8CC-ED90AFD98C9F}"/>
                  </a:ext>
                </a:extLst>
              </p:cNvPr>
              <p:cNvCxnSpPr>
                <a:cxnSpLocks/>
                <a:stCxn id="1378" idx="2"/>
                <a:endCxn id="1246" idx="7"/>
              </p:cNvCxnSpPr>
              <p:nvPr/>
            </p:nvCxnSpPr>
            <p:spPr>
              <a:xfrm rot="11889771" flipH="1">
                <a:off x="1581352" y="3908089"/>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9" name="מחבר ישר 23">
                <a:extLst>
                  <a:ext uri="{FF2B5EF4-FFF2-40B4-BE49-F238E27FC236}">
                    <a16:creationId xmlns:a16="http://schemas.microsoft.com/office/drawing/2014/main" id="{AAF01E42-A2A1-9B39-831E-1C31F151233C}"/>
                  </a:ext>
                </a:extLst>
              </p:cNvPr>
              <p:cNvCxnSpPr>
                <a:cxnSpLocks/>
                <a:stCxn id="1301" idx="6"/>
              </p:cNvCxnSpPr>
              <p:nvPr/>
            </p:nvCxnSpPr>
            <p:spPr>
              <a:xfrm rot="11889771" flipV="1">
                <a:off x="1554960" y="4670562"/>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90" name="Straight Connector 1389">
                <a:extLst>
                  <a:ext uri="{FF2B5EF4-FFF2-40B4-BE49-F238E27FC236}">
                    <a16:creationId xmlns:a16="http://schemas.microsoft.com/office/drawing/2014/main" id="{14248C51-8E1E-6BE5-8ECF-0A09FA642582}"/>
                  </a:ext>
                </a:extLst>
              </p:cNvPr>
              <p:cNvCxnSpPr>
                <a:cxnSpLocks/>
                <a:stCxn id="1378" idx="4"/>
                <a:endCxn id="1396" idx="0"/>
              </p:cNvCxnSpPr>
              <p:nvPr/>
            </p:nvCxnSpPr>
            <p:spPr>
              <a:xfrm rot="11250176" flipH="1">
                <a:off x="1535023" y="3866693"/>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91" name="Straight Connector 1390">
                <a:extLst>
                  <a:ext uri="{FF2B5EF4-FFF2-40B4-BE49-F238E27FC236}">
                    <a16:creationId xmlns:a16="http://schemas.microsoft.com/office/drawing/2014/main" id="{D68ADCAB-5A3B-5565-1619-3A93ECA9FD97}"/>
                  </a:ext>
                </a:extLst>
              </p:cNvPr>
              <p:cNvCxnSpPr>
                <a:cxnSpLocks/>
                <a:stCxn id="1396" idx="2"/>
                <a:endCxn id="1246" idx="6"/>
              </p:cNvCxnSpPr>
              <p:nvPr/>
            </p:nvCxnSpPr>
            <p:spPr>
              <a:xfrm rot="11889771" flipH="1" flipV="1">
                <a:off x="1597620" y="3863959"/>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92" name="אליפסה 9">
                <a:extLst>
                  <a:ext uri="{FF2B5EF4-FFF2-40B4-BE49-F238E27FC236}">
                    <a16:creationId xmlns:a16="http://schemas.microsoft.com/office/drawing/2014/main" id="{D2CF5835-49B3-96D5-4232-3CCAF87FBB69}"/>
                  </a:ext>
                </a:extLst>
              </p:cNvPr>
              <p:cNvSpPr/>
              <p:nvPr/>
            </p:nvSpPr>
            <p:spPr>
              <a:xfrm rot="11250176">
                <a:off x="1240449" y="39010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93" name="מחבר ישר 23">
                <a:extLst>
                  <a:ext uri="{FF2B5EF4-FFF2-40B4-BE49-F238E27FC236}">
                    <a16:creationId xmlns:a16="http://schemas.microsoft.com/office/drawing/2014/main" id="{EA0484F7-D13C-40B6-3D10-C7770D0ADC6D}"/>
                  </a:ext>
                </a:extLst>
              </p:cNvPr>
              <p:cNvCxnSpPr>
                <a:cxnSpLocks/>
                <a:stCxn id="1392" idx="2"/>
                <a:endCxn id="1378" idx="6"/>
              </p:cNvCxnSpPr>
              <p:nvPr/>
            </p:nvCxnSpPr>
            <p:spPr>
              <a:xfrm rot="11250176" flipH="1" flipV="1">
                <a:off x="1307780" y="3952455"/>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94" name="מחבר ישר 23">
                <a:extLst>
                  <a:ext uri="{FF2B5EF4-FFF2-40B4-BE49-F238E27FC236}">
                    <a16:creationId xmlns:a16="http://schemas.microsoft.com/office/drawing/2014/main" id="{4C98B9FE-9FD4-1C79-2BF5-2C4E67A71A35}"/>
                  </a:ext>
                </a:extLst>
              </p:cNvPr>
              <p:cNvCxnSpPr>
                <a:cxnSpLocks/>
                <a:endCxn id="1385" idx="5"/>
              </p:cNvCxnSpPr>
              <p:nvPr/>
            </p:nvCxnSpPr>
            <p:spPr>
              <a:xfrm rot="11250176" flipH="1" flipV="1">
                <a:off x="1524326" y="40962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95" name="Straight Connector 1394">
                <a:extLst>
                  <a:ext uri="{FF2B5EF4-FFF2-40B4-BE49-F238E27FC236}">
                    <a16:creationId xmlns:a16="http://schemas.microsoft.com/office/drawing/2014/main" id="{554D3E74-0244-0EDB-60DF-CC2B4FC81DA0}"/>
                  </a:ext>
                </a:extLst>
              </p:cNvPr>
              <p:cNvCxnSpPr>
                <a:cxnSpLocks/>
                <a:endCxn id="1392" idx="7"/>
              </p:cNvCxnSpPr>
              <p:nvPr/>
            </p:nvCxnSpPr>
            <p:spPr>
              <a:xfrm rot="11250176" flipH="1">
                <a:off x="1131574" y="3949550"/>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96" name="אליפסה 9">
                <a:extLst>
                  <a:ext uri="{FF2B5EF4-FFF2-40B4-BE49-F238E27FC236}">
                    <a16:creationId xmlns:a16="http://schemas.microsoft.com/office/drawing/2014/main" id="{302FF2B4-AB07-5260-7ABB-75218616A12F}"/>
                  </a:ext>
                </a:extLst>
              </p:cNvPr>
              <p:cNvSpPr/>
              <p:nvPr/>
            </p:nvSpPr>
            <p:spPr>
              <a:xfrm rot="11250176">
                <a:off x="1531153" y="37988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97" name="Straight Connector 1396">
                <a:extLst>
                  <a:ext uri="{FF2B5EF4-FFF2-40B4-BE49-F238E27FC236}">
                    <a16:creationId xmlns:a16="http://schemas.microsoft.com/office/drawing/2014/main" id="{59534592-690A-7E0C-718D-4BD0E0D30921}"/>
                  </a:ext>
                </a:extLst>
              </p:cNvPr>
              <p:cNvCxnSpPr>
                <a:cxnSpLocks/>
                <a:stCxn id="1396" idx="6"/>
                <a:endCxn id="1392" idx="3"/>
              </p:cNvCxnSpPr>
              <p:nvPr/>
            </p:nvCxnSpPr>
            <p:spPr>
              <a:xfrm rot="11250176" flipV="1">
                <a:off x="1313241" y="3814726"/>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98" name="אליפסה 4">
                <a:extLst>
                  <a:ext uri="{FF2B5EF4-FFF2-40B4-BE49-F238E27FC236}">
                    <a16:creationId xmlns:a16="http://schemas.microsoft.com/office/drawing/2014/main" id="{D90D5F7C-9FFE-0383-AC3C-29070E233993}"/>
                  </a:ext>
                </a:extLst>
              </p:cNvPr>
              <p:cNvSpPr/>
              <p:nvPr/>
            </p:nvSpPr>
            <p:spPr>
              <a:xfrm rot="12113443">
                <a:off x="599667" y="56985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99" name="אליפסה 9">
                <a:extLst>
                  <a:ext uri="{FF2B5EF4-FFF2-40B4-BE49-F238E27FC236}">
                    <a16:creationId xmlns:a16="http://schemas.microsoft.com/office/drawing/2014/main" id="{F22E3B31-E9FB-8B82-EF24-80F0BE13F342}"/>
                  </a:ext>
                </a:extLst>
              </p:cNvPr>
              <p:cNvSpPr/>
              <p:nvPr/>
            </p:nvSpPr>
            <p:spPr>
              <a:xfrm rot="12113443">
                <a:off x="785084" y="50386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00" name="אליפסה 11">
                <a:extLst>
                  <a:ext uri="{FF2B5EF4-FFF2-40B4-BE49-F238E27FC236}">
                    <a16:creationId xmlns:a16="http://schemas.microsoft.com/office/drawing/2014/main" id="{D3D7D832-B340-9EAF-6ABE-F4C5A9339697}"/>
                  </a:ext>
                </a:extLst>
              </p:cNvPr>
              <p:cNvSpPr/>
              <p:nvPr/>
            </p:nvSpPr>
            <p:spPr>
              <a:xfrm rot="10485288">
                <a:off x="840168" y="54730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01" name="אליפסה 12">
                <a:extLst>
                  <a:ext uri="{FF2B5EF4-FFF2-40B4-BE49-F238E27FC236}">
                    <a16:creationId xmlns:a16="http://schemas.microsoft.com/office/drawing/2014/main" id="{480828AD-8B10-BDD4-D8E0-EA54A1F45F7A}"/>
                  </a:ext>
                </a:extLst>
              </p:cNvPr>
              <p:cNvSpPr/>
              <p:nvPr/>
            </p:nvSpPr>
            <p:spPr>
              <a:xfrm rot="11393850">
                <a:off x="1228711" y="534671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402" name="אליפסה 13">
                <a:extLst>
                  <a:ext uri="{FF2B5EF4-FFF2-40B4-BE49-F238E27FC236}">
                    <a16:creationId xmlns:a16="http://schemas.microsoft.com/office/drawing/2014/main" id="{C5F7A054-FE65-19F9-1C4C-55BC53263C71}"/>
                  </a:ext>
                </a:extLst>
              </p:cNvPr>
              <p:cNvSpPr/>
              <p:nvPr/>
            </p:nvSpPr>
            <p:spPr>
              <a:xfrm rot="12113443">
                <a:off x="339301" y="53957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403" name="מחבר ישר 16">
                <a:extLst>
                  <a:ext uri="{FF2B5EF4-FFF2-40B4-BE49-F238E27FC236}">
                    <a16:creationId xmlns:a16="http://schemas.microsoft.com/office/drawing/2014/main" id="{354AFD6D-2100-824E-086B-86C774402ABE}"/>
                  </a:ext>
                </a:extLst>
              </p:cNvPr>
              <p:cNvCxnSpPr>
                <a:cxnSpLocks/>
                <a:stCxn id="1398" idx="4"/>
                <a:endCxn id="1400" idx="7"/>
              </p:cNvCxnSpPr>
              <p:nvPr/>
            </p:nvCxnSpPr>
            <p:spPr>
              <a:xfrm rot="12113443" flipH="1">
                <a:off x="688034" y="55031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04" name="מחבר ישר 20">
                <a:extLst>
                  <a:ext uri="{FF2B5EF4-FFF2-40B4-BE49-F238E27FC236}">
                    <a16:creationId xmlns:a16="http://schemas.microsoft.com/office/drawing/2014/main" id="{18FC0F9E-A907-17B5-D6E4-4D24CDD079FA}"/>
                  </a:ext>
                </a:extLst>
              </p:cNvPr>
              <p:cNvCxnSpPr>
                <a:cxnSpLocks/>
                <a:stCxn id="1408" idx="7"/>
                <a:endCxn id="1402" idx="2"/>
              </p:cNvCxnSpPr>
              <p:nvPr/>
            </p:nvCxnSpPr>
            <p:spPr>
              <a:xfrm rot="12113443" flipV="1">
                <a:off x="443372" y="5275589"/>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05" name="מחבר ישר 22">
                <a:extLst>
                  <a:ext uri="{FF2B5EF4-FFF2-40B4-BE49-F238E27FC236}">
                    <a16:creationId xmlns:a16="http://schemas.microsoft.com/office/drawing/2014/main" id="{ED953C65-CB12-7FAD-9F3C-44B5F21AE486}"/>
                  </a:ext>
                </a:extLst>
              </p:cNvPr>
              <p:cNvCxnSpPr>
                <a:cxnSpLocks/>
                <a:stCxn id="1402" idx="0"/>
              </p:cNvCxnSpPr>
              <p:nvPr/>
            </p:nvCxnSpPr>
            <p:spPr>
              <a:xfrm rot="12113443" flipH="1" flipV="1">
                <a:off x="324015" y="5517411"/>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06" name="מחבר ישר 23">
                <a:extLst>
                  <a:ext uri="{FF2B5EF4-FFF2-40B4-BE49-F238E27FC236}">
                    <a16:creationId xmlns:a16="http://schemas.microsoft.com/office/drawing/2014/main" id="{895F4BEE-EDDB-9DFE-2417-10D5F620D7ED}"/>
                  </a:ext>
                </a:extLst>
              </p:cNvPr>
              <p:cNvCxnSpPr>
                <a:cxnSpLocks/>
                <a:stCxn id="1400" idx="2"/>
                <a:endCxn id="1401" idx="7"/>
              </p:cNvCxnSpPr>
              <p:nvPr/>
            </p:nvCxnSpPr>
            <p:spPr>
              <a:xfrm rot="12113443" flipH="1">
                <a:off x="944882" y="534535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07" name="מחבר ישר 30">
                <a:extLst>
                  <a:ext uri="{FF2B5EF4-FFF2-40B4-BE49-F238E27FC236}">
                    <a16:creationId xmlns:a16="http://schemas.microsoft.com/office/drawing/2014/main" id="{0E17383E-8B6F-0BCF-2793-1BCD55A88D0C}"/>
                  </a:ext>
                </a:extLst>
              </p:cNvPr>
              <p:cNvCxnSpPr>
                <a:cxnSpLocks/>
                <a:endCxn id="1399" idx="7"/>
              </p:cNvCxnSpPr>
              <p:nvPr/>
            </p:nvCxnSpPr>
            <p:spPr>
              <a:xfrm rot="12113443" flipH="1">
                <a:off x="459244" y="5023149"/>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08" name="אליפסה 11">
                <a:extLst>
                  <a:ext uri="{FF2B5EF4-FFF2-40B4-BE49-F238E27FC236}">
                    <a16:creationId xmlns:a16="http://schemas.microsoft.com/office/drawing/2014/main" id="{19F36354-7703-24B3-C61C-6F0ADE322468}"/>
                  </a:ext>
                </a:extLst>
              </p:cNvPr>
              <p:cNvSpPr/>
              <p:nvPr/>
            </p:nvSpPr>
            <p:spPr>
              <a:xfrm rot="12113443">
                <a:off x="806424" y="52982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09" name="מחבר ישר 23">
                <a:extLst>
                  <a:ext uri="{FF2B5EF4-FFF2-40B4-BE49-F238E27FC236}">
                    <a16:creationId xmlns:a16="http://schemas.microsoft.com/office/drawing/2014/main" id="{7DA46579-199D-07C6-5DCC-97C12992127A}"/>
                  </a:ext>
                </a:extLst>
              </p:cNvPr>
              <p:cNvCxnSpPr>
                <a:cxnSpLocks/>
                <a:endCxn id="1401" idx="6"/>
              </p:cNvCxnSpPr>
              <p:nvPr/>
            </p:nvCxnSpPr>
            <p:spPr>
              <a:xfrm rot="12113443" flipH="1">
                <a:off x="876970" y="530721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0" name="מחבר ישר 23">
                <a:extLst>
                  <a:ext uri="{FF2B5EF4-FFF2-40B4-BE49-F238E27FC236}">
                    <a16:creationId xmlns:a16="http://schemas.microsoft.com/office/drawing/2014/main" id="{B3CF40E3-2A46-F9D0-733D-2C549C598FD5}"/>
                  </a:ext>
                </a:extLst>
              </p:cNvPr>
              <p:cNvCxnSpPr>
                <a:cxnSpLocks/>
                <a:stCxn id="1400" idx="4"/>
                <a:endCxn id="1408" idx="1"/>
              </p:cNvCxnSpPr>
              <p:nvPr/>
            </p:nvCxnSpPr>
            <p:spPr>
              <a:xfrm rot="12113443">
                <a:off x="839094" y="537275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11" name="אליפסה 12">
                <a:extLst>
                  <a:ext uri="{FF2B5EF4-FFF2-40B4-BE49-F238E27FC236}">
                    <a16:creationId xmlns:a16="http://schemas.microsoft.com/office/drawing/2014/main" id="{E3E72DA4-C106-CC52-C48A-CC5E7D390F96}"/>
                  </a:ext>
                </a:extLst>
              </p:cNvPr>
              <p:cNvSpPr/>
              <p:nvPr/>
            </p:nvSpPr>
            <p:spPr>
              <a:xfrm rot="11393850">
                <a:off x="1178159" y="50495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412" name="מחבר ישר 23">
                <a:extLst>
                  <a:ext uri="{FF2B5EF4-FFF2-40B4-BE49-F238E27FC236}">
                    <a16:creationId xmlns:a16="http://schemas.microsoft.com/office/drawing/2014/main" id="{3EB6C898-3EEC-A4CD-878D-0C9941FD9559}"/>
                  </a:ext>
                </a:extLst>
              </p:cNvPr>
              <p:cNvCxnSpPr>
                <a:cxnSpLocks/>
                <a:stCxn id="1401" idx="4"/>
                <a:endCxn id="1411" idx="1"/>
              </p:cNvCxnSpPr>
              <p:nvPr/>
            </p:nvCxnSpPr>
            <p:spPr>
              <a:xfrm rot="12113443">
                <a:off x="1194403" y="5128383"/>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3" name="מחבר ישר 23">
                <a:extLst>
                  <a:ext uri="{FF2B5EF4-FFF2-40B4-BE49-F238E27FC236}">
                    <a16:creationId xmlns:a16="http://schemas.microsoft.com/office/drawing/2014/main" id="{74BB33B3-22B4-5E3B-7CF1-C4DE3B84F434}"/>
                  </a:ext>
                </a:extLst>
              </p:cNvPr>
              <p:cNvCxnSpPr>
                <a:cxnSpLocks/>
                <a:stCxn id="1399" idx="2"/>
                <a:endCxn id="1411" idx="6"/>
              </p:cNvCxnSpPr>
              <p:nvPr/>
            </p:nvCxnSpPr>
            <p:spPr>
              <a:xfrm rot="12113443" flipH="1">
                <a:off x="869817" y="501844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14" name="אליפסה 11">
                <a:extLst>
                  <a:ext uri="{FF2B5EF4-FFF2-40B4-BE49-F238E27FC236}">
                    <a16:creationId xmlns:a16="http://schemas.microsoft.com/office/drawing/2014/main" id="{5D71DD59-2289-4A72-853D-054780C9C585}"/>
                  </a:ext>
                </a:extLst>
              </p:cNvPr>
              <p:cNvSpPr/>
              <p:nvPr/>
            </p:nvSpPr>
            <p:spPr>
              <a:xfrm rot="7403263">
                <a:off x="974449" y="568370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15" name="מחבר ישר 23">
                <a:extLst>
                  <a:ext uri="{FF2B5EF4-FFF2-40B4-BE49-F238E27FC236}">
                    <a16:creationId xmlns:a16="http://schemas.microsoft.com/office/drawing/2014/main" id="{992A4342-8266-5290-3F37-B2EF2E803318}"/>
                  </a:ext>
                </a:extLst>
              </p:cNvPr>
              <p:cNvCxnSpPr>
                <a:cxnSpLocks/>
                <a:stCxn id="1414" idx="2"/>
                <a:endCxn id="1401" idx="0"/>
              </p:cNvCxnSpPr>
              <p:nvPr/>
            </p:nvCxnSpPr>
            <p:spPr>
              <a:xfrm rot="12113443" flipH="1">
                <a:off x="1087725" y="538292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6" name="מחבר ישר 23">
                <a:extLst>
                  <a:ext uri="{FF2B5EF4-FFF2-40B4-BE49-F238E27FC236}">
                    <a16:creationId xmlns:a16="http://schemas.microsoft.com/office/drawing/2014/main" id="{C16F1543-480A-FE0C-6E42-24EA31588B8E}"/>
                  </a:ext>
                </a:extLst>
              </p:cNvPr>
              <p:cNvCxnSpPr>
                <a:cxnSpLocks/>
                <a:stCxn id="1414" idx="5"/>
              </p:cNvCxnSpPr>
              <p:nvPr/>
            </p:nvCxnSpPr>
            <p:spPr>
              <a:xfrm rot="12113443" flipV="1">
                <a:off x="687230" y="5671707"/>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7" name="Straight Connector 1416">
                <a:extLst>
                  <a:ext uri="{FF2B5EF4-FFF2-40B4-BE49-F238E27FC236}">
                    <a16:creationId xmlns:a16="http://schemas.microsoft.com/office/drawing/2014/main" id="{2F7369FD-DCD8-69ED-57CD-FEFDBBA76B15}"/>
                  </a:ext>
                </a:extLst>
              </p:cNvPr>
              <p:cNvCxnSpPr>
                <a:cxnSpLocks/>
                <a:stCxn id="1402" idx="5"/>
                <a:endCxn id="1422" idx="0"/>
              </p:cNvCxnSpPr>
              <p:nvPr/>
            </p:nvCxnSpPr>
            <p:spPr>
              <a:xfrm rot="12113443">
                <a:off x="327389" y="5176366"/>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8" name="Straight Connector 1417">
                <a:extLst>
                  <a:ext uri="{FF2B5EF4-FFF2-40B4-BE49-F238E27FC236}">
                    <a16:creationId xmlns:a16="http://schemas.microsoft.com/office/drawing/2014/main" id="{7C280B07-0B16-E11B-4BCD-D27189D4D7BD}"/>
                  </a:ext>
                </a:extLst>
              </p:cNvPr>
              <p:cNvCxnSpPr>
                <a:cxnSpLocks/>
                <a:stCxn id="1399" idx="4"/>
                <a:endCxn id="1364" idx="6"/>
              </p:cNvCxnSpPr>
              <p:nvPr/>
            </p:nvCxnSpPr>
            <p:spPr>
              <a:xfrm rot="11889771" flipH="1">
                <a:off x="859329" y="4889964"/>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9" name="Straight Connector 1418">
                <a:extLst>
                  <a:ext uri="{FF2B5EF4-FFF2-40B4-BE49-F238E27FC236}">
                    <a16:creationId xmlns:a16="http://schemas.microsoft.com/office/drawing/2014/main" id="{C7758482-7648-3503-4F12-297992B9B253}"/>
                  </a:ext>
                </a:extLst>
              </p:cNvPr>
              <p:cNvCxnSpPr>
                <a:cxnSpLocks/>
                <a:stCxn id="1364" idx="0"/>
                <a:endCxn id="1411" idx="5"/>
              </p:cNvCxnSpPr>
              <p:nvPr/>
            </p:nvCxnSpPr>
            <p:spPr>
              <a:xfrm rot="11889771" flipH="1" flipV="1">
                <a:off x="954591" y="4927417"/>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20" name="מחבר ישר 23">
                <a:extLst>
                  <a:ext uri="{FF2B5EF4-FFF2-40B4-BE49-F238E27FC236}">
                    <a16:creationId xmlns:a16="http://schemas.microsoft.com/office/drawing/2014/main" id="{D124F1A6-760D-44BC-AFB3-4AE97E1055F4}"/>
                  </a:ext>
                </a:extLst>
              </p:cNvPr>
              <p:cNvCxnSpPr>
                <a:cxnSpLocks/>
                <a:stCxn id="1348" idx="1"/>
                <a:endCxn id="1399" idx="6"/>
              </p:cNvCxnSpPr>
              <p:nvPr/>
            </p:nvCxnSpPr>
            <p:spPr>
              <a:xfrm rot="11889771" flipH="1" flipV="1">
                <a:off x="575022" y="4972696"/>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21" name="מחבר ישר 23">
                <a:extLst>
                  <a:ext uri="{FF2B5EF4-FFF2-40B4-BE49-F238E27FC236}">
                    <a16:creationId xmlns:a16="http://schemas.microsoft.com/office/drawing/2014/main" id="{82B74F5B-B636-B662-072F-63B560CF6D86}"/>
                  </a:ext>
                </a:extLst>
              </p:cNvPr>
              <p:cNvCxnSpPr>
                <a:cxnSpLocks/>
                <a:endCxn id="1408" idx="5"/>
              </p:cNvCxnSpPr>
              <p:nvPr/>
            </p:nvCxnSpPr>
            <p:spPr>
              <a:xfrm rot="12113443" flipH="1" flipV="1">
                <a:off x="793083" y="512051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22" name="אליפסה 9">
                <a:extLst>
                  <a:ext uri="{FF2B5EF4-FFF2-40B4-BE49-F238E27FC236}">
                    <a16:creationId xmlns:a16="http://schemas.microsoft.com/office/drawing/2014/main" id="{DDD54177-76C6-D770-A5AF-B89825098267}"/>
                  </a:ext>
                </a:extLst>
              </p:cNvPr>
              <p:cNvSpPr/>
              <p:nvPr/>
            </p:nvSpPr>
            <p:spPr>
              <a:xfrm rot="12113443">
                <a:off x="346283" y="51023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23" name="Straight Connector 1422">
                <a:extLst>
                  <a:ext uri="{FF2B5EF4-FFF2-40B4-BE49-F238E27FC236}">
                    <a16:creationId xmlns:a16="http://schemas.microsoft.com/office/drawing/2014/main" id="{3B409E4C-F378-590D-56CC-23B506C24A99}"/>
                  </a:ext>
                </a:extLst>
              </p:cNvPr>
              <p:cNvCxnSpPr>
                <a:cxnSpLocks/>
                <a:stCxn id="1422" idx="4"/>
                <a:endCxn id="1348" idx="7"/>
              </p:cNvCxnSpPr>
              <p:nvPr/>
            </p:nvCxnSpPr>
            <p:spPr>
              <a:xfrm rot="11889771" flipH="1">
                <a:off x="428362" y="4904654"/>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24" name="אליפסה 4">
                <a:extLst>
                  <a:ext uri="{FF2B5EF4-FFF2-40B4-BE49-F238E27FC236}">
                    <a16:creationId xmlns:a16="http://schemas.microsoft.com/office/drawing/2014/main" id="{BF88F69A-2828-0FDA-F9B8-05F2872EFCFC}"/>
                  </a:ext>
                </a:extLst>
              </p:cNvPr>
              <p:cNvSpPr/>
              <p:nvPr/>
            </p:nvSpPr>
            <p:spPr>
              <a:xfrm rot="11473848">
                <a:off x="1541505" y="55929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25" name="אליפסה 9">
                <a:extLst>
                  <a:ext uri="{FF2B5EF4-FFF2-40B4-BE49-F238E27FC236}">
                    <a16:creationId xmlns:a16="http://schemas.microsoft.com/office/drawing/2014/main" id="{93DA0A47-113F-7199-D060-FA7E9618B99C}"/>
                  </a:ext>
                </a:extLst>
              </p:cNvPr>
              <p:cNvSpPr/>
              <p:nvPr/>
            </p:nvSpPr>
            <p:spPr>
              <a:xfrm rot="11473848">
                <a:off x="1601646" y="49100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26" name="אליפסה 11">
                <a:extLst>
                  <a:ext uri="{FF2B5EF4-FFF2-40B4-BE49-F238E27FC236}">
                    <a16:creationId xmlns:a16="http://schemas.microsoft.com/office/drawing/2014/main" id="{BFFB5C59-DAB2-DB3F-2040-F09A4D4511D4}"/>
                  </a:ext>
                </a:extLst>
              </p:cNvPr>
              <p:cNvSpPr/>
              <p:nvPr/>
            </p:nvSpPr>
            <p:spPr>
              <a:xfrm rot="9845693">
                <a:off x="1736137" y="53268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27" name="מחבר ישר 16">
                <a:extLst>
                  <a:ext uri="{FF2B5EF4-FFF2-40B4-BE49-F238E27FC236}">
                    <a16:creationId xmlns:a16="http://schemas.microsoft.com/office/drawing/2014/main" id="{0617DB20-86D7-91BB-5F12-E933772E8B52}"/>
                  </a:ext>
                </a:extLst>
              </p:cNvPr>
              <p:cNvCxnSpPr>
                <a:cxnSpLocks/>
                <a:stCxn id="1424" idx="4"/>
                <a:endCxn id="1426" idx="7"/>
              </p:cNvCxnSpPr>
              <p:nvPr/>
            </p:nvCxnSpPr>
            <p:spPr>
              <a:xfrm rot="11473848" flipH="1">
                <a:off x="1606528" y="537822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28" name="מחבר ישר 20">
                <a:extLst>
                  <a:ext uri="{FF2B5EF4-FFF2-40B4-BE49-F238E27FC236}">
                    <a16:creationId xmlns:a16="http://schemas.microsoft.com/office/drawing/2014/main" id="{C4DBE394-6A22-5634-451C-41B859157C19}"/>
                  </a:ext>
                </a:extLst>
              </p:cNvPr>
              <p:cNvCxnSpPr>
                <a:cxnSpLocks/>
                <a:stCxn id="1432" idx="7"/>
                <a:endCxn id="1401" idx="2"/>
              </p:cNvCxnSpPr>
              <p:nvPr/>
            </p:nvCxnSpPr>
            <p:spPr>
              <a:xfrm rot="12113443" flipV="1">
                <a:off x="1347912" y="515179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29" name="מחבר ישר 22">
                <a:extLst>
                  <a:ext uri="{FF2B5EF4-FFF2-40B4-BE49-F238E27FC236}">
                    <a16:creationId xmlns:a16="http://schemas.microsoft.com/office/drawing/2014/main" id="{BC82ECC0-7A3A-25D6-76A5-57ECA00AFB4C}"/>
                  </a:ext>
                </a:extLst>
              </p:cNvPr>
              <p:cNvCxnSpPr>
                <a:cxnSpLocks/>
                <a:stCxn id="1401" idx="1"/>
              </p:cNvCxnSpPr>
              <p:nvPr/>
            </p:nvCxnSpPr>
            <p:spPr>
              <a:xfrm rot="12113443" flipH="1" flipV="1">
                <a:off x="1257295" y="5466037"/>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0" name="מחבר ישר 23">
                <a:extLst>
                  <a:ext uri="{FF2B5EF4-FFF2-40B4-BE49-F238E27FC236}">
                    <a16:creationId xmlns:a16="http://schemas.microsoft.com/office/drawing/2014/main" id="{C79F59E8-5905-78B1-5722-BF045BD48B1B}"/>
                  </a:ext>
                </a:extLst>
              </p:cNvPr>
              <p:cNvCxnSpPr>
                <a:cxnSpLocks/>
                <a:stCxn id="1426" idx="2"/>
                <a:endCxn id="1450" idx="5"/>
              </p:cNvCxnSpPr>
              <p:nvPr/>
            </p:nvCxnSpPr>
            <p:spPr>
              <a:xfrm rot="11889771" flipH="1">
                <a:off x="1819063" y="5287323"/>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1" name="מחבר ישר 30">
                <a:extLst>
                  <a:ext uri="{FF2B5EF4-FFF2-40B4-BE49-F238E27FC236}">
                    <a16:creationId xmlns:a16="http://schemas.microsoft.com/office/drawing/2014/main" id="{75886063-5A3D-4CAD-0B17-173F7D524CC2}"/>
                  </a:ext>
                </a:extLst>
              </p:cNvPr>
              <p:cNvCxnSpPr>
                <a:cxnSpLocks/>
                <a:stCxn id="1401" idx="3"/>
                <a:endCxn id="1425" idx="7"/>
              </p:cNvCxnSpPr>
              <p:nvPr/>
            </p:nvCxnSpPr>
            <p:spPr>
              <a:xfrm rot="12113443" flipH="1">
                <a:off x="1381163" y="4920362"/>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32" name="אליפסה 11">
                <a:extLst>
                  <a:ext uri="{FF2B5EF4-FFF2-40B4-BE49-F238E27FC236}">
                    <a16:creationId xmlns:a16="http://schemas.microsoft.com/office/drawing/2014/main" id="{B439664E-F98F-C4B2-1395-E81E774D0147}"/>
                  </a:ext>
                </a:extLst>
              </p:cNvPr>
              <p:cNvSpPr/>
              <p:nvPr/>
            </p:nvSpPr>
            <p:spPr>
              <a:xfrm rot="11473848">
                <a:off x="1670645" y="516130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33" name="מחבר ישר 23">
                <a:extLst>
                  <a:ext uri="{FF2B5EF4-FFF2-40B4-BE49-F238E27FC236}">
                    <a16:creationId xmlns:a16="http://schemas.microsoft.com/office/drawing/2014/main" id="{4518BA2B-B9FB-F1B6-E0BC-97A2077135F8}"/>
                  </a:ext>
                </a:extLst>
              </p:cNvPr>
              <p:cNvCxnSpPr>
                <a:cxnSpLocks/>
                <a:endCxn id="1297" idx="7"/>
              </p:cNvCxnSpPr>
              <p:nvPr/>
            </p:nvCxnSpPr>
            <p:spPr>
              <a:xfrm rot="11889771" flipH="1">
                <a:off x="1767191" y="4992538"/>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4" name="מחבר ישר 23">
                <a:extLst>
                  <a:ext uri="{FF2B5EF4-FFF2-40B4-BE49-F238E27FC236}">
                    <a16:creationId xmlns:a16="http://schemas.microsoft.com/office/drawing/2014/main" id="{35904EF1-3B97-1226-1C0F-C543B4B9E759}"/>
                  </a:ext>
                </a:extLst>
              </p:cNvPr>
              <p:cNvCxnSpPr>
                <a:cxnSpLocks/>
                <a:stCxn id="1426" idx="4"/>
                <a:endCxn id="1432" idx="1"/>
              </p:cNvCxnSpPr>
              <p:nvPr/>
            </p:nvCxnSpPr>
            <p:spPr>
              <a:xfrm rot="11473848">
                <a:off x="1718890" y="523006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5" name="מחבר ישר 23">
                <a:extLst>
                  <a:ext uri="{FF2B5EF4-FFF2-40B4-BE49-F238E27FC236}">
                    <a16:creationId xmlns:a16="http://schemas.microsoft.com/office/drawing/2014/main" id="{1AB8BFF0-9528-D38F-F757-DA03E547C266}"/>
                  </a:ext>
                </a:extLst>
              </p:cNvPr>
              <p:cNvCxnSpPr>
                <a:cxnSpLocks/>
                <a:stCxn id="1425" idx="2"/>
                <a:endCxn id="1301" idx="7"/>
              </p:cNvCxnSpPr>
              <p:nvPr/>
            </p:nvCxnSpPr>
            <p:spPr>
              <a:xfrm rot="11889771" flipH="1">
                <a:off x="1711727" y="4722493"/>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36" name="אליפסה 11">
                <a:extLst>
                  <a:ext uri="{FF2B5EF4-FFF2-40B4-BE49-F238E27FC236}">
                    <a16:creationId xmlns:a16="http://schemas.microsoft.com/office/drawing/2014/main" id="{364353C2-932E-0706-5EE8-2085AAA79FF4}"/>
                  </a:ext>
                </a:extLst>
              </p:cNvPr>
              <p:cNvSpPr/>
              <p:nvPr/>
            </p:nvSpPr>
            <p:spPr>
              <a:xfrm rot="6763668">
                <a:off x="1907596" y="550942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37" name="מחבר ישר 23">
                <a:extLst>
                  <a:ext uri="{FF2B5EF4-FFF2-40B4-BE49-F238E27FC236}">
                    <a16:creationId xmlns:a16="http://schemas.microsoft.com/office/drawing/2014/main" id="{0D201F16-2E50-2E8E-C661-DD170CC38288}"/>
                  </a:ext>
                </a:extLst>
              </p:cNvPr>
              <p:cNvCxnSpPr>
                <a:cxnSpLocks/>
                <a:stCxn id="1436" idx="2"/>
                <a:endCxn id="1450" idx="0"/>
              </p:cNvCxnSpPr>
              <p:nvPr/>
            </p:nvCxnSpPr>
            <p:spPr>
              <a:xfrm rot="11889771" flipH="1">
                <a:off x="1980679" y="5356795"/>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8" name="מחבר ישר 23">
                <a:extLst>
                  <a:ext uri="{FF2B5EF4-FFF2-40B4-BE49-F238E27FC236}">
                    <a16:creationId xmlns:a16="http://schemas.microsoft.com/office/drawing/2014/main" id="{8ED7BA5D-D47C-507A-075E-40400FB3607A}"/>
                  </a:ext>
                </a:extLst>
              </p:cNvPr>
              <p:cNvCxnSpPr>
                <a:cxnSpLocks/>
                <a:stCxn id="1436" idx="5"/>
              </p:cNvCxnSpPr>
              <p:nvPr/>
            </p:nvCxnSpPr>
            <p:spPr>
              <a:xfrm rot="11473848" flipV="1">
                <a:off x="1626577" y="553155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9" name="Straight Connector 1438">
                <a:extLst>
                  <a:ext uri="{FF2B5EF4-FFF2-40B4-BE49-F238E27FC236}">
                    <a16:creationId xmlns:a16="http://schemas.microsoft.com/office/drawing/2014/main" id="{AB88CA51-EA8A-A312-AD08-0D54C0DCDC0D}"/>
                  </a:ext>
                </a:extLst>
              </p:cNvPr>
              <p:cNvCxnSpPr>
                <a:cxnSpLocks/>
                <a:stCxn id="1425" idx="5"/>
                <a:endCxn id="1377" idx="1"/>
              </p:cNvCxnSpPr>
              <p:nvPr/>
            </p:nvCxnSpPr>
            <p:spPr>
              <a:xfrm rot="11889771">
                <a:off x="1506766" y="4786067"/>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40" name="אליפסה 9">
                <a:extLst>
                  <a:ext uri="{FF2B5EF4-FFF2-40B4-BE49-F238E27FC236}">
                    <a16:creationId xmlns:a16="http://schemas.microsoft.com/office/drawing/2014/main" id="{9E5FB1AE-D5D0-DC84-F8A7-71EF534FB846}"/>
                  </a:ext>
                </a:extLst>
              </p:cNvPr>
              <p:cNvSpPr/>
              <p:nvPr/>
            </p:nvSpPr>
            <p:spPr>
              <a:xfrm rot="11473848">
                <a:off x="1419812" y="494827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41" name="מחבר ישר 23">
                <a:extLst>
                  <a:ext uri="{FF2B5EF4-FFF2-40B4-BE49-F238E27FC236}">
                    <a16:creationId xmlns:a16="http://schemas.microsoft.com/office/drawing/2014/main" id="{C4257337-09C9-3F64-D672-ECB883BED173}"/>
                  </a:ext>
                </a:extLst>
              </p:cNvPr>
              <p:cNvCxnSpPr>
                <a:cxnSpLocks/>
                <a:stCxn id="1440" idx="3"/>
                <a:endCxn id="1425" idx="6"/>
              </p:cNvCxnSpPr>
              <p:nvPr/>
            </p:nvCxnSpPr>
            <p:spPr>
              <a:xfrm rot="11889771" flipH="1">
                <a:off x="1494293" y="4920607"/>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2" name="מחבר ישר 23">
                <a:extLst>
                  <a:ext uri="{FF2B5EF4-FFF2-40B4-BE49-F238E27FC236}">
                    <a16:creationId xmlns:a16="http://schemas.microsoft.com/office/drawing/2014/main" id="{BD7421AF-8CAA-CFAC-BDF6-84A7F076A611}"/>
                  </a:ext>
                </a:extLst>
              </p:cNvPr>
              <p:cNvCxnSpPr>
                <a:cxnSpLocks/>
                <a:endCxn id="1432" idx="5"/>
              </p:cNvCxnSpPr>
              <p:nvPr/>
            </p:nvCxnSpPr>
            <p:spPr>
              <a:xfrm rot="11473848" flipH="1" flipV="1">
                <a:off x="1634231" y="498854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3" name="Straight Connector 1442">
                <a:extLst>
                  <a:ext uri="{FF2B5EF4-FFF2-40B4-BE49-F238E27FC236}">
                    <a16:creationId xmlns:a16="http://schemas.microsoft.com/office/drawing/2014/main" id="{080652B1-9107-3D08-25CF-6DFD0E75A285}"/>
                  </a:ext>
                </a:extLst>
              </p:cNvPr>
              <p:cNvCxnSpPr>
                <a:cxnSpLocks/>
                <a:stCxn id="1411" idx="3"/>
                <a:endCxn id="1440" idx="7"/>
              </p:cNvCxnSpPr>
              <p:nvPr/>
            </p:nvCxnSpPr>
            <p:spPr>
              <a:xfrm rot="11889771" flipH="1">
                <a:off x="1259444" y="4975765"/>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4" name="Straight Connector 1443">
                <a:extLst>
                  <a:ext uri="{FF2B5EF4-FFF2-40B4-BE49-F238E27FC236}">
                    <a16:creationId xmlns:a16="http://schemas.microsoft.com/office/drawing/2014/main" id="{DB484F13-621C-FD70-E5D3-6C2AC522F7D7}"/>
                  </a:ext>
                </a:extLst>
              </p:cNvPr>
              <p:cNvCxnSpPr>
                <a:cxnSpLocks/>
                <a:stCxn id="1377" idx="7"/>
                <a:endCxn id="1440" idx="4"/>
              </p:cNvCxnSpPr>
              <p:nvPr/>
            </p:nvCxnSpPr>
            <p:spPr>
              <a:xfrm rot="11889771" flipH="1" flipV="1">
                <a:off x="1446057" y="4764291"/>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45" name="אליפסה 9">
                <a:extLst>
                  <a:ext uri="{FF2B5EF4-FFF2-40B4-BE49-F238E27FC236}">
                    <a16:creationId xmlns:a16="http://schemas.microsoft.com/office/drawing/2014/main" id="{2339F24F-8D85-B09E-6A1F-C903652612E1}"/>
                  </a:ext>
                </a:extLst>
              </p:cNvPr>
              <p:cNvSpPr/>
              <p:nvPr/>
            </p:nvSpPr>
            <p:spPr>
              <a:xfrm rot="11473848">
                <a:off x="1172385" y="48074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46" name="Straight Connector 1445">
                <a:extLst>
                  <a:ext uri="{FF2B5EF4-FFF2-40B4-BE49-F238E27FC236}">
                    <a16:creationId xmlns:a16="http://schemas.microsoft.com/office/drawing/2014/main" id="{0E20B416-607A-0659-941A-6D41BD1D4D64}"/>
                  </a:ext>
                </a:extLst>
              </p:cNvPr>
              <p:cNvCxnSpPr>
                <a:cxnSpLocks/>
                <a:stCxn id="1445" idx="1"/>
                <a:endCxn id="1440" idx="6"/>
              </p:cNvCxnSpPr>
              <p:nvPr/>
            </p:nvCxnSpPr>
            <p:spPr>
              <a:xfrm rot="11889771" flipH="1" flipV="1">
                <a:off x="1218776" y="4904116"/>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7" name="Straight Connector 1446">
                <a:extLst>
                  <a:ext uri="{FF2B5EF4-FFF2-40B4-BE49-F238E27FC236}">
                    <a16:creationId xmlns:a16="http://schemas.microsoft.com/office/drawing/2014/main" id="{8F69C185-551E-C04C-4521-A28015319451}"/>
                  </a:ext>
                </a:extLst>
              </p:cNvPr>
              <p:cNvCxnSpPr>
                <a:cxnSpLocks/>
                <a:stCxn id="1351" idx="1"/>
                <a:endCxn id="1445" idx="5"/>
              </p:cNvCxnSpPr>
              <p:nvPr/>
            </p:nvCxnSpPr>
            <p:spPr>
              <a:xfrm rot="11889771" flipH="1" flipV="1">
                <a:off x="1157514" y="4547369"/>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8" name="Straight Connector 1447">
                <a:extLst>
                  <a:ext uri="{FF2B5EF4-FFF2-40B4-BE49-F238E27FC236}">
                    <a16:creationId xmlns:a16="http://schemas.microsoft.com/office/drawing/2014/main" id="{6940B7FE-845F-7759-BB28-6125EACD6B46}"/>
                  </a:ext>
                </a:extLst>
              </p:cNvPr>
              <p:cNvCxnSpPr>
                <a:cxnSpLocks/>
                <a:stCxn id="1445" idx="0"/>
                <a:endCxn id="1411" idx="4"/>
              </p:cNvCxnSpPr>
              <p:nvPr/>
            </p:nvCxnSpPr>
            <p:spPr>
              <a:xfrm rot="11889771" flipH="1" flipV="1">
                <a:off x="1176059" y="4884039"/>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9" name="Straight Connector 1448">
                <a:extLst>
                  <a:ext uri="{FF2B5EF4-FFF2-40B4-BE49-F238E27FC236}">
                    <a16:creationId xmlns:a16="http://schemas.microsoft.com/office/drawing/2014/main" id="{C69CD4AC-F1DB-862B-7781-81FB486FF62E}"/>
                  </a:ext>
                </a:extLst>
              </p:cNvPr>
              <p:cNvCxnSpPr>
                <a:cxnSpLocks/>
                <a:stCxn id="1445" idx="6"/>
                <a:endCxn id="1364" idx="1"/>
              </p:cNvCxnSpPr>
              <p:nvPr/>
            </p:nvCxnSpPr>
            <p:spPr>
              <a:xfrm rot="11889771" flipV="1">
                <a:off x="986694" y="4805490"/>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50" name="אליפסה 11">
                <a:extLst>
                  <a:ext uri="{FF2B5EF4-FFF2-40B4-BE49-F238E27FC236}">
                    <a16:creationId xmlns:a16="http://schemas.microsoft.com/office/drawing/2014/main" id="{2938EAAB-CEF1-0126-ECC4-F5380C4CFEA8}"/>
                  </a:ext>
                </a:extLst>
              </p:cNvPr>
              <p:cNvSpPr/>
              <p:nvPr/>
            </p:nvSpPr>
            <p:spPr>
              <a:xfrm rot="9845693">
                <a:off x="1989937" y="52970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51" name="מחבר ישר 23">
                <a:extLst>
                  <a:ext uri="{FF2B5EF4-FFF2-40B4-BE49-F238E27FC236}">
                    <a16:creationId xmlns:a16="http://schemas.microsoft.com/office/drawing/2014/main" id="{DCDF27F5-2577-3747-A277-259F9F53DFCD}"/>
                  </a:ext>
                </a:extLst>
              </p:cNvPr>
              <p:cNvCxnSpPr>
                <a:cxnSpLocks/>
                <a:stCxn id="1297" idx="0"/>
                <a:endCxn id="1450" idx="3"/>
              </p:cNvCxnSpPr>
              <p:nvPr/>
            </p:nvCxnSpPr>
            <p:spPr>
              <a:xfrm rot="11889771" flipH="1" flipV="1">
                <a:off x="2083488" y="5059183"/>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52" name="אליפסה 4">
                <a:extLst>
                  <a:ext uri="{FF2B5EF4-FFF2-40B4-BE49-F238E27FC236}">
                    <a16:creationId xmlns:a16="http://schemas.microsoft.com/office/drawing/2014/main" id="{E96EEC07-9428-E9D6-09D0-B3BB08E0594F}"/>
                  </a:ext>
                </a:extLst>
              </p:cNvPr>
              <p:cNvSpPr/>
              <p:nvPr/>
            </p:nvSpPr>
            <p:spPr>
              <a:xfrm rot="3688111">
                <a:off x="3142661" y="62215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453" name="אליפסה 9">
                <a:extLst>
                  <a:ext uri="{FF2B5EF4-FFF2-40B4-BE49-F238E27FC236}">
                    <a16:creationId xmlns:a16="http://schemas.microsoft.com/office/drawing/2014/main" id="{699680FE-1F7F-95D3-96DE-F60082E7B7D4}"/>
                  </a:ext>
                </a:extLst>
              </p:cNvPr>
              <p:cNvSpPr/>
              <p:nvPr/>
            </p:nvSpPr>
            <p:spPr>
              <a:xfrm rot="3688111">
                <a:off x="2579282" y="66120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454" name="אליפסה 11">
                <a:extLst>
                  <a:ext uri="{FF2B5EF4-FFF2-40B4-BE49-F238E27FC236}">
                    <a16:creationId xmlns:a16="http://schemas.microsoft.com/office/drawing/2014/main" id="{27B641B0-C4E3-C6DF-0D06-CAE57188F46D}"/>
                  </a:ext>
                </a:extLst>
              </p:cNvPr>
              <p:cNvSpPr/>
              <p:nvPr/>
            </p:nvSpPr>
            <p:spPr>
              <a:xfrm rot="2059956">
                <a:off x="2813605" y="62421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455" name="אליפסה 12">
                <a:extLst>
                  <a:ext uri="{FF2B5EF4-FFF2-40B4-BE49-F238E27FC236}">
                    <a16:creationId xmlns:a16="http://schemas.microsoft.com/office/drawing/2014/main" id="{12C335EC-C83E-A886-01B5-24F388D95238}"/>
                  </a:ext>
                </a:extLst>
              </p:cNvPr>
              <p:cNvSpPr/>
              <p:nvPr/>
            </p:nvSpPr>
            <p:spPr>
              <a:xfrm rot="2968518">
                <a:off x="2433633" y="60919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456" name="אליפסה 13">
                <a:extLst>
                  <a:ext uri="{FF2B5EF4-FFF2-40B4-BE49-F238E27FC236}">
                    <a16:creationId xmlns:a16="http://schemas.microsoft.com/office/drawing/2014/main" id="{DD6CD5EF-BF2D-D603-C98D-1972D969B0BA}"/>
                  </a:ext>
                </a:extLst>
              </p:cNvPr>
              <p:cNvSpPr/>
              <p:nvPr/>
            </p:nvSpPr>
            <p:spPr>
              <a:xfrm rot="3688111">
                <a:off x="3150422" y="66207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457" name="מחבר ישר 16">
                <a:extLst>
                  <a:ext uri="{FF2B5EF4-FFF2-40B4-BE49-F238E27FC236}">
                    <a16:creationId xmlns:a16="http://schemas.microsoft.com/office/drawing/2014/main" id="{5276AB7C-8AF1-4D35-9F06-02988B0983E4}"/>
                  </a:ext>
                </a:extLst>
              </p:cNvPr>
              <p:cNvCxnSpPr>
                <a:cxnSpLocks/>
                <a:stCxn id="1452" idx="4"/>
                <a:endCxn id="1454" idx="7"/>
              </p:cNvCxnSpPr>
              <p:nvPr/>
            </p:nvCxnSpPr>
            <p:spPr>
              <a:xfrm rot="3688111" flipH="1">
                <a:off x="2954047" y="615736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58" name="מחבר ישר 20">
                <a:extLst>
                  <a:ext uri="{FF2B5EF4-FFF2-40B4-BE49-F238E27FC236}">
                    <a16:creationId xmlns:a16="http://schemas.microsoft.com/office/drawing/2014/main" id="{5B8CCCF7-1907-8B55-F321-0F7D0C891425}"/>
                  </a:ext>
                </a:extLst>
              </p:cNvPr>
              <p:cNvCxnSpPr>
                <a:cxnSpLocks/>
                <a:stCxn id="1462" idx="7"/>
                <a:endCxn id="1456" idx="2"/>
              </p:cNvCxnSpPr>
              <p:nvPr/>
            </p:nvCxnSpPr>
            <p:spPr>
              <a:xfrm rot="3688111" flipV="1">
                <a:off x="2817710" y="6413944"/>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59" name="מחבר ישר 22">
                <a:extLst>
                  <a:ext uri="{FF2B5EF4-FFF2-40B4-BE49-F238E27FC236}">
                    <a16:creationId xmlns:a16="http://schemas.microsoft.com/office/drawing/2014/main" id="{17BD979E-17C6-E3D0-0C45-EC46B46B6641}"/>
                  </a:ext>
                </a:extLst>
              </p:cNvPr>
              <p:cNvCxnSpPr>
                <a:cxnSpLocks/>
                <a:stCxn id="1456" idx="0"/>
              </p:cNvCxnSpPr>
              <p:nvPr/>
            </p:nvCxnSpPr>
            <p:spPr>
              <a:xfrm rot="3688111" flipH="1" flipV="1">
                <a:off x="3047722" y="6388826"/>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60" name="מחבר ישר 23">
                <a:extLst>
                  <a:ext uri="{FF2B5EF4-FFF2-40B4-BE49-F238E27FC236}">
                    <a16:creationId xmlns:a16="http://schemas.microsoft.com/office/drawing/2014/main" id="{643530D7-B1AD-EEEF-D466-35E2B081A4F8}"/>
                  </a:ext>
                </a:extLst>
              </p:cNvPr>
              <p:cNvCxnSpPr>
                <a:cxnSpLocks/>
                <a:stCxn id="1454" idx="2"/>
                <a:endCxn id="1455" idx="7"/>
              </p:cNvCxnSpPr>
              <p:nvPr/>
            </p:nvCxnSpPr>
            <p:spPr>
              <a:xfrm rot="3688111" flipH="1">
                <a:off x="2533270" y="6085726"/>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61" name="מחבר ישר 30">
                <a:extLst>
                  <a:ext uri="{FF2B5EF4-FFF2-40B4-BE49-F238E27FC236}">
                    <a16:creationId xmlns:a16="http://schemas.microsoft.com/office/drawing/2014/main" id="{4BFB705D-334D-9474-3191-5A39191C4DED}"/>
                  </a:ext>
                </a:extLst>
              </p:cNvPr>
              <p:cNvCxnSpPr>
                <a:cxnSpLocks/>
                <a:endCxn id="1453" idx="7"/>
              </p:cNvCxnSpPr>
              <p:nvPr/>
            </p:nvCxnSpPr>
            <p:spPr>
              <a:xfrm rot="3688111" flipH="1">
                <a:off x="2775779" y="6447625"/>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62" name="אליפסה 11">
                <a:extLst>
                  <a:ext uri="{FF2B5EF4-FFF2-40B4-BE49-F238E27FC236}">
                    <a16:creationId xmlns:a16="http://schemas.microsoft.com/office/drawing/2014/main" id="{E67F4635-7E05-9554-AB2E-A1A2D15A7C22}"/>
                  </a:ext>
                </a:extLst>
              </p:cNvPr>
              <p:cNvSpPr/>
              <p:nvPr/>
            </p:nvSpPr>
            <p:spPr>
              <a:xfrm rot="3688111">
                <a:off x="2728255" y="63983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63" name="מחבר ישר 23">
                <a:extLst>
                  <a:ext uri="{FF2B5EF4-FFF2-40B4-BE49-F238E27FC236}">
                    <a16:creationId xmlns:a16="http://schemas.microsoft.com/office/drawing/2014/main" id="{E018876D-08A8-9F60-2DED-61CAD28C8DE1}"/>
                  </a:ext>
                </a:extLst>
              </p:cNvPr>
              <p:cNvCxnSpPr>
                <a:cxnSpLocks/>
                <a:endCxn id="1455" idx="6"/>
              </p:cNvCxnSpPr>
              <p:nvPr/>
            </p:nvCxnSpPr>
            <p:spPr>
              <a:xfrm rot="3688111" flipH="1">
                <a:off x="2444788" y="6239084"/>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64" name="מחבר ישר 23">
                <a:extLst>
                  <a:ext uri="{FF2B5EF4-FFF2-40B4-BE49-F238E27FC236}">
                    <a16:creationId xmlns:a16="http://schemas.microsoft.com/office/drawing/2014/main" id="{5F8ECE41-5F5D-54BA-D2BB-AC3D34C7AFDA}"/>
                  </a:ext>
                </a:extLst>
              </p:cNvPr>
              <p:cNvCxnSpPr>
                <a:cxnSpLocks/>
                <a:stCxn id="1454" idx="4"/>
                <a:endCxn id="1462" idx="1"/>
              </p:cNvCxnSpPr>
              <p:nvPr/>
            </p:nvCxnSpPr>
            <p:spPr>
              <a:xfrm rot="3688111">
                <a:off x="2775541" y="630541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65" name="אליפסה 12">
                <a:extLst>
                  <a:ext uri="{FF2B5EF4-FFF2-40B4-BE49-F238E27FC236}">
                    <a16:creationId xmlns:a16="http://schemas.microsoft.com/office/drawing/2014/main" id="{A3EF4EF4-7AF6-EAE4-5D1D-F9E54D8D8B0F}"/>
                  </a:ext>
                </a:extLst>
              </p:cNvPr>
              <p:cNvSpPr/>
              <p:nvPr/>
            </p:nvSpPr>
            <p:spPr>
              <a:xfrm rot="2968518">
                <a:off x="2283264" y="63532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466" name="מחבר ישר 23">
                <a:extLst>
                  <a:ext uri="{FF2B5EF4-FFF2-40B4-BE49-F238E27FC236}">
                    <a16:creationId xmlns:a16="http://schemas.microsoft.com/office/drawing/2014/main" id="{6FF5695A-111F-1406-72D6-44512179B7B9}"/>
                  </a:ext>
                </a:extLst>
              </p:cNvPr>
              <p:cNvCxnSpPr>
                <a:cxnSpLocks/>
                <a:stCxn id="1455" idx="4"/>
                <a:endCxn id="1465" idx="1"/>
              </p:cNvCxnSpPr>
              <p:nvPr/>
            </p:nvCxnSpPr>
            <p:spPr>
              <a:xfrm rot="3688111">
                <a:off x="2323236" y="614901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67" name="מחבר ישר 23">
                <a:extLst>
                  <a:ext uri="{FF2B5EF4-FFF2-40B4-BE49-F238E27FC236}">
                    <a16:creationId xmlns:a16="http://schemas.microsoft.com/office/drawing/2014/main" id="{CB30EFCA-F894-3C89-D1C5-0E56F3F1B6B0}"/>
                  </a:ext>
                </a:extLst>
              </p:cNvPr>
              <p:cNvCxnSpPr>
                <a:cxnSpLocks/>
                <a:stCxn id="1453" idx="2"/>
                <a:endCxn id="1465" idx="6"/>
              </p:cNvCxnSpPr>
              <p:nvPr/>
            </p:nvCxnSpPr>
            <p:spPr>
              <a:xfrm rot="3688111" flipH="1">
                <a:off x="2323714" y="645106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68" name="אליפסה 11">
                <a:extLst>
                  <a:ext uri="{FF2B5EF4-FFF2-40B4-BE49-F238E27FC236}">
                    <a16:creationId xmlns:a16="http://schemas.microsoft.com/office/drawing/2014/main" id="{7A300FA5-F145-AFBA-5D49-5B4FA82B81B9}"/>
                  </a:ext>
                </a:extLst>
              </p:cNvPr>
              <p:cNvSpPr/>
              <p:nvPr/>
            </p:nvSpPr>
            <p:spPr>
              <a:xfrm rot="20577931">
                <a:off x="2850567" y="5991210"/>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69" name="מחבר ישר 23">
                <a:extLst>
                  <a:ext uri="{FF2B5EF4-FFF2-40B4-BE49-F238E27FC236}">
                    <a16:creationId xmlns:a16="http://schemas.microsoft.com/office/drawing/2014/main" id="{DCAA0644-CD00-E793-DC45-FA31E6F8ACDC}"/>
                  </a:ext>
                </a:extLst>
              </p:cNvPr>
              <p:cNvCxnSpPr>
                <a:cxnSpLocks/>
                <a:stCxn id="1468" idx="2"/>
                <a:endCxn id="1455" idx="0"/>
              </p:cNvCxnSpPr>
              <p:nvPr/>
            </p:nvCxnSpPr>
            <p:spPr>
              <a:xfrm rot="3688111" flipH="1">
                <a:off x="2618614" y="5900116"/>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0" name="מחבר ישר 23">
                <a:extLst>
                  <a:ext uri="{FF2B5EF4-FFF2-40B4-BE49-F238E27FC236}">
                    <a16:creationId xmlns:a16="http://schemas.microsoft.com/office/drawing/2014/main" id="{DB193833-A5F5-3BB8-478A-83618DA63CA3}"/>
                  </a:ext>
                </a:extLst>
              </p:cNvPr>
              <p:cNvCxnSpPr>
                <a:cxnSpLocks/>
                <a:stCxn id="1468" idx="5"/>
              </p:cNvCxnSpPr>
              <p:nvPr/>
            </p:nvCxnSpPr>
            <p:spPr>
              <a:xfrm rot="3688111" flipV="1">
                <a:off x="2903031" y="606910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1" name="Straight Connector 1470">
                <a:extLst>
                  <a:ext uri="{FF2B5EF4-FFF2-40B4-BE49-F238E27FC236}">
                    <a16:creationId xmlns:a16="http://schemas.microsoft.com/office/drawing/2014/main" id="{1C615F40-D8D9-7CFF-B720-BAD6DF9E5253}"/>
                  </a:ext>
                </a:extLst>
              </p:cNvPr>
              <p:cNvCxnSpPr>
                <a:cxnSpLocks/>
                <a:stCxn id="1456" idx="5"/>
                <a:endCxn id="1477" idx="0"/>
              </p:cNvCxnSpPr>
              <p:nvPr/>
            </p:nvCxnSpPr>
            <p:spPr>
              <a:xfrm rot="3688111">
                <a:off x="3063661" y="666813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2" name="Straight Connector 1471">
                <a:extLst>
                  <a:ext uri="{FF2B5EF4-FFF2-40B4-BE49-F238E27FC236}">
                    <a16:creationId xmlns:a16="http://schemas.microsoft.com/office/drawing/2014/main" id="{B53E4B22-5470-F013-21FF-23205DDB2577}"/>
                  </a:ext>
                </a:extLst>
              </p:cNvPr>
              <p:cNvCxnSpPr>
                <a:cxnSpLocks/>
                <a:stCxn id="1453" idx="4"/>
                <a:endCxn id="1479" idx="0"/>
              </p:cNvCxnSpPr>
              <p:nvPr/>
            </p:nvCxnSpPr>
            <p:spPr>
              <a:xfrm rot="3688111" flipH="1">
                <a:off x="2503566" y="6615012"/>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3" name="Straight Connector 1472">
                <a:extLst>
                  <a:ext uri="{FF2B5EF4-FFF2-40B4-BE49-F238E27FC236}">
                    <a16:creationId xmlns:a16="http://schemas.microsoft.com/office/drawing/2014/main" id="{0078745E-0084-F39D-720E-2278EA0935CF}"/>
                  </a:ext>
                </a:extLst>
              </p:cNvPr>
              <p:cNvCxnSpPr>
                <a:cxnSpLocks/>
                <a:stCxn id="1479" idx="2"/>
                <a:endCxn id="1465" idx="4"/>
              </p:cNvCxnSpPr>
              <p:nvPr/>
            </p:nvCxnSpPr>
            <p:spPr>
              <a:xfrm rot="3688111" flipH="1" flipV="1">
                <a:off x="2189677" y="6531034"/>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74" name="אליפסה 9">
                <a:extLst>
                  <a:ext uri="{FF2B5EF4-FFF2-40B4-BE49-F238E27FC236}">
                    <a16:creationId xmlns:a16="http://schemas.microsoft.com/office/drawing/2014/main" id="{58642F1B-FDF5-E3B9-9C24-9CBC205AB700}"/>
                  </a:ext>
                </a:extLst>
              </p:cNvPr>
              <p:cNvSpPr/>
              <p:nvPr/>
            </p:nvSpPr>
            <p:spPr>
              <a:xfrm rot="3688111">
                <a:off x="2625977" y="68784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75" name="מחבר ישר 23">
                <a:extLst>
                  <a:ext uri="{FF2B5EF4-FFF2-40B4-BE49-F238E27FC236}">
                    <a16:creationId xmlns:a16="http://schemas.microsoft.com/office/drawing/2014/main" id="{BA4F2FEB-D3AB-9094-4E35-1A4C722550D9}"/>
                  </a:ext>
                </a:extLst>
              </p:cNvPr>
              <p:cNvCxnSpPr>
                <a:cxnSpLocks/>
                <a:stCxn id="1474" idx="2"/>
                <a:endCxn id="1453" idx="6"/>
              </p:cNvCxnSpPr>
              <p:nvPr/>
            </p:nvCxnSpPr>
            <p:spPr>
              <a:xfrm rot="3688111" flipH="1" flipV="1">
                <a:off x="2548510" y="6737141"/>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6" name="מחבר ישר 23">
                <a:extLst>
                  <a:ext uri="{FF2B5EF4-FFF2-40B4-BE49-F238E27FC236}">
                    <a16:creationId xmlns:a16="http://schemas.microsoft.com/office/drawing/2014/main" id="{68D2649F-3525-096E-A44C-884C18F0C5F8}"/>
                  </a:ext>
                </a:extLst>
              </p:cNvPr>
              <p:cNvCxnSpPr>
                <a:cxnSpLocks/>
                <a:endCxn id="1462" idx="5"/>
              </p:cNvCxnSpPr>
              <p:nvPr/>
            </p:nvCxnSpPr>
            <p:spPr>
              <a:xfrm rot="3688111" flipH="1" flipV="1">
                <a:off x="2661645" y="645372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77" name="אליפסה 9">
                <a:extLst>
                  <a:ext uri="{FF2B5EF4-FFF2-40B4-BE49-F238E27FC236}">
                    <a16:creationId xmlns:a16="http://schemas.microsoft.com/office/drawing/2014/main" id="{D34DD80F-7777-53B2-E4B9-B3BE5F17EB24}"/>
                  </a:ext>
                </a:extLst>
              </p:cNvPr>
              <p:cNvSpPr/>
              <p:nvPr/>
            </p:nvSpPr>
            <p:spPr>
              <a:xfrm rot="3688111">
                <a:off x="2958077" y="68425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78" name="Straight Connector 1477">
                <a:extLst>
                  <a:ext uri="{FF2B5EF4-FFF2-40B4-BE49-F238E27FC236}">
                    <a16:creationId xmlns:a16="http://schemas.microsoft.com/office/drawing/2014/main" id="{561C6501-8BC3-9ABC-ED21-7843D8C06CBE}"/>
                  </a:ext>
                </a:extLst>
              </p:cNvPr>
              <p:cNvCxnSpPr>
                <a:cxnSpLocks/>
                <a:stCxn id="1477" idx="4"/>
                <a:endCxn id="1474" idx="7"/>
              </p:cNvCxnSpPr>
              <p:nvPr/>
            </p:nvCxnSpPr>
            <p:spPr>
              <a:xfrm rot="3688111" flipH="1">
                <a:off x="2780369" y="6784845"/>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79" name="אליפסה 9">
                <a:extLst>
                  <a:ext uri="{FF2B5EF4-FFF2-40B4-BE49-F238E27FC236}">
                    <a16:creationId xmlns:a16="http://schemas.microsoft.com/office/drawing/2014/main" id="{99D40B31-0141-0967-21E2-BEF735687407}"/>
                  </a:ext>
                </a:extLst>
              </p:cNvPr>
              <p:cNvSpPr/>
              <p:nvPr/>
            </p:nvSpPr>
            <p:spPr>
              <a:xfrm rot="3688111">
                <a:off x="2372307" y="670350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80" name="Straight Connector 1479">
                <a:extLst>
                  <a:ext uri="{FF2B5EF4-FFF2-40B4-BE49-F238E27FC236}">
                    <a16:creationId xmlns:a16="http://schemas.microsoft.com/office/drawing/2014/main" id="{70DEFDD8-B260-7942-9E6D-898248768D0A}"/>
                  </a:ext>
                </a:extLst>
              </p:cNvPr>
              <p:cNvCxnSpPr>
                <a:cxnSpLocks/>
                <a:stCxn id="1479" idx="6"/>
                <a:endCxn id="1474" idx="3"/>
              </p:cNvCxnSpPr>
              <p:nvPr/>
            </p:nvCxnSpPr>
            <p:spPr>
              <a:xfrm rot="3688111" flipV="1">
                <a:off x="2422062" y="6779376"/>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81" name="אליפסה 4">
                <a:extLst>
                  <a:ext uri="{FF2B5EF4-FFF2-40B4-BE49-F238E27FC236}">
                    <a16:creationId xmlns:a16="http://schemas.microsoft.com/office/drawing/2014/main" id="{F73C9D92-9EC9-E24C-188F-395E5B718269}"/>
                  </a:ext>
                </a:extLst>
              </p:cNvPr>
              <p:cNvSpPr/>
              <p:nvPr/>
            </p:nvSpPr>
            <p:spPr>
              <a:xfrm rot="3048516">
                <a:off x="2349423" y="570288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482" name="אליפסה 9">
                <a:extLst>
                  <a:ext uri="{FF2B5EF4-FFF2-40B4-BE49-F238E27FC236}">
                    <a16:creationId xmlns:a16="http://schemas.microsoft.com/office/drawing/2014/main" id="{84DC2CDC-D490-0D75-5156-03F44145736C}"/>
                  </a:ext>
                </a:extLst>
              </p:cNvPr>
              <p:cNvSpPr/>
              <p:nvPr/>
            </p:nvSpPr>
            <p:spPr>
              <a:xfrm rot="3048516">
                <a:off x="1868005" y="61908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483" name="אליפסה 11">
                <a:extLst>
                  <a:ext uri="{FF2B5EF4-FFF2-40B4-BE49-F238E27FC236}">
                    <a16:creationId xmlns:a16="http://schemas.microsoft.com/office/drawing/2014/main" id="{51C8C9E0-3B8F-76A4-B286-E638D9FE6D6E}"/>
                  </a:ext>
                </a:extLst>
              </p:cNvPr>
              <p:cNvSpPr/>
              <p:nvPr/>
            </p:nvSpPr>
            <p:spPr>
              <a:xfrm rot="1420361">
                <a:off x="2029855" y="57839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84" name="מחבר ישר 16">
                <a:extLst>
                  <a:ext uri="{FF2B5EF4-FFF2-40B4-BE49-F238E27FC236}">
                    <a16:creationId xmlns:a16="http://schemas.microsoft.com/office/drawing/2014/main" id="{08B94326-7E90-EF33-0457-7A4DD85AFCE4}"/>
                  </a:ext>
                </a:extLst>
              </p:cNvPr>
              <p:cNvCxnSpPr>
                <a:cxnSpLocks/>
                <a:stCxn id="1481" idx="4"/>
                <a:endCxn id="1483" idx="7"/>
              </p:cNvCxnSpPr>
              <p:nvPr/>
            </p:nvCxnSpPr>
            <p:spPr>
              <a:xfrm rot="3048516" flipH="1">
                <a:off x="2166534" y="566843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85" name="מחבר ישר 20">
                <a:extLst>
                  <a:ext uri="{FF2B5EF4-FFF2-40B4-BE49-F238E27FC236}">
                    <a16:creationId xmlns:a16="http://schemas.microsoft.com/office/drawing/2014/main" id="{0DF59917-0A2A-FF96-5ED9-781999427BAB}"/>
                  </a:ext>
                </a:extLst>
              </p:cNvPr>
              <p:cNvCxnSpPr>
                <a:cxnSpLocks/>
                <a:stCxn id="1489" idx="7"/>
                <a:endCxn id="1455" idx="2"/>
              </p:cNvCxnSpPr>
              <p:nvPr/>
            </p:nvCxnSpPr>
            <p:spPr>
              <a:xfrm rot="3688111" flipV="1">
                <a:off x="2105333" y="5895900"/>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86" name="מחבר ישר 22">
                <a:extLst>
                  <a:ext uri="{FF2B5EF4-FFF2-40B4-BE49-F238E27FC236}">
                    <a16:creationId xmlns:a16="http://schemas.microsoft.com/office/drawing/2014/main" id="{440CADCD-8B25-F1C4-7EE9-284298CD87B0}"/>
                  </a:ext>
                </a:extLst>
              </p:cNvPr>
              <p:cNvCxnSpPr>
                <a:cxnSpLocks/>
                <a:stCxn id="1455" idx="1"/>
              </p:cNvCxnSpPr>
              <p:nvPr/>
            </p:nvCxnSpPr>
            <p:spPr>
              <a:xfrm rot="3688111" flipH="1" flipV="1">
                <a:off x="2282244" y="5878272"/>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87" name="מחבר ישר 23">
                <a:extLst>
                  <a:ext uri="{FF2B5EF4-FFF2-40B4-BE49-F238E27FC236}">
                    <a16:creationId xmlns:a16="http://schemas.microsoft.com/office/drawing/2014/main" id="{7348FB06-D025-FACF-9C3A-3582F47E992B}"/>
                  </a:ext>
                </a:extLst>
              </p:cNvPr>
              <p:cNvCxnSpPr>
                <a:cxnSpLocks/>
                <a:stCxn id="1483" idx="2"/>
                <a:endCxn id="1632" idx="0"/>
              </p:cNvCxnSpPr>
              <p:nvPr/>
            </p:nvCxnSpPr>
            <p:spPr>
              <a:xfrm rot="11889771" flipV="1">
                <a:off x="1806275" y="5767888"/>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88" name="מחבר ישר 30">
                <a:extLst>
                  <a:ext uri="{FF2B5EF4-FFF2-40B4-BE49-F238E27FC236}">
                    <a16:creationId xmlns:a16="http://schemas.microsoft.com/office/drawing/2014/main" id="{C101C649-2A55-96FD-BFB5-6E62B62FFDBD}"/>
                  </a:ext>
                </a:extLst>
              </p:cNvPr>
              <p:cNvCxnSpPr>
                <a:cxnSpLocks/>
                <a:stCxn id="1455" idx="3"/>
                <a:endCxn id="1482" idx="7"/>
              </p:cNvCxnSpPr>
              <p:nvPr/>
            </p:nvCxnSpPr>
            <p:spPr>
              <a:xfrm rot="3688111" flipH="1">
                <a:off x="2116981" y="593414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89" name="אליפסה 11">
                <a:extLst>
                  <a:ext uri="{FF2B5EF4-FFF2-40B4-BE49-F238E27FC236}">
                    <a16:creationId xmlns:a16="http://schemas.microsoft.com/office/drawing/2014/main" id="{C6A6857B-AA85-A0BC-A7F3-4A0F69006110}"/>
                  </a:ext>
                </a:extLst>
              </p:cNvPr>
              <p:cNvSpPr/>
              <p:nvPr/>
            </p:nvSpPr>
            <p:spPr>
              <a:xfrm rot="3048516">
                <a:off x="1974875" y="595330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90" name="מחבר ישר 23">
                <a:extLst>
                  <a:ext uri="{FF2B5EF4-FFF2-40B4-BE49-F238E27FC236}">
                    <a16:creationId xmlns:a16="http://schemas.microsoft.com/office/drawing/2014/main" id="{4855E013-7D1A-B068-F6F8-61DF46BF60EF}"/>
                  </a:ext>
                </a:extLst>
              </p:cNvPr>
              <p:cNvCxnSpPr>
                <a:cxnSpLocks/>
                <a:stCxn id="1489" idx="3"/>
                <a:endCxn id="1632" idx="6"/>
              </p:cNvCxnSpPr>
              <p:nvPr/>
            </p:nvCxnSpPr>
            <p:spPr>
              <a:xfrm rot="11889771">
                <a:off x="1781166" y="5921053"/>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1" name="מחבר ישר 23">
                <a:extLst>
                  <a:ext uri="{FF2B5EF4-FFF2-40B4-BE49-F238E27FC236}">
                    <a16:creationId xmlns:a16="http://schemas.microsoft.com/office/drawing/2014/main" id="{AF6224D5-95DD-8955-FF3A-1BC28FB57B7A}"/>
                  </a:ext>
                </a:extLst>
              </p:cNvPr>
              <p:cNvCxnSpPr>
                <a:cxnSpLocks/>
                <a:stCxn id="1483" idx="4"/>
                <a:endCxn id="1489" idx="1"/>
              </p:cNvCxnSpPr>
              <p:nvPr/>
            </p:nvCxnSpPr>
            <p:spPr>
              <a:xfrm rot="3048516">
                <a:off x="2006519" y="585485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92" name="אליפסה 12">
                <a:extLst>
                  <a:ext uri="{FF2B5EF4-FFF2-40B4-BE49-F238E27FC236}">
                    <a16:creationId xmlns:a16="http://schemas.microsoft.com/office/drawing/2014/main" id="{D6DB08E0-E6A8-0932-E4C2-2D4B9BABECD6}"/>
                  </a:ext>
                </a:extLst>
              </p:cNvPr>
              <p:cNvSpPr/>
              <p:nvPr/>
            </p:nvSpPr>
            <p:spPr>
              <a:xfrm rot="2328923">
                <a:off x="1529214" y="59912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493" name="מחבר ישר 23">
                <a:extLst>
                  <a:ext uri="{FF2B5EF4-FFF2-40B4-BE49-F238E27FC236}">
                    <a16:creationId xmlns:a16="http://schemas.microsoft.com/office/drawing/2014/main" id="{4E0E413E-43DF-621B-3F2B-56A1C66D2928}"/>
                  </a:ext>
                </a:extLst>
              </p:cNvPr>
              <p:cNvCxnSpPr>
                <a:cxnSpLocks/>
                <a:stCxn id="1424" idx="0"/>
                <a:endCxn id="1492" idx="1"/>
              </p:cNvCxnSpPr>
              <p:nvPr/>
            </p:nvCxnSpPr>
            <p:spPr>
              <a:xfrm rot="11889771" flipH="1" flipV="1">
                <a:off x="1520291" y="5668835"/>
                <a:ext cx="92488" cy="31516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4" name="מחבר ישר 23">
                <a:extLst>
                  <a:ext uri="{FF2B5EF4-FFF2-40B4-BE49-F238E27FC236}">
                    <a16:creationId xmlns:a16="http://schemas.microsoft.com/office/drawing/2014/main" id="{BA95D535-884F-B63C-6C97-49E77BE50F43}"/>
                  </a:ext>
                </a:extLst>
              </p:cNvPr>
              <p:cNvCxnSpPr>
                <a:cxnSpLocks/>
                <a:stCxn id="1482" idx="2"/>
                <a:endCxn id="1492" idx="6"/>
              </p:cNvCxnSpPr>
              <p:nvPr/>
            </p:nvCxnSpPr>
            <p:spPr>
              <a:xfrm rot="3048516" flipH="1">
                <a:off x="1590591" y="605895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5" name="מחבר ישר 23">
                <a:extLst>
                  <a:ext uri="{FF2B5EF4-FFF2-40B4-BE49-F238E27FC236}">
                    <a16:creationId xmlns:a16="http://schemas.microsoft.com/office/drawing/2014/main" id="{40DE76D8-132F-D2C2-C818-AA3A92FD33CD}"/>
                  </a:ext>
                </a:extLst>
              </p:cNvPr>
              <p:cNvCxnSpPr>
                <a:cxnSpLocks/>
                <a:stCxn id="1436" idx="6"/>
                <a:endCxn id="1483" idx="1"/>
              </p:cNvCxnSpPr>
              <p:nvPr/>
            </p:nvCxnSpPr>
            <p:spPr>
              <a:xfrm rot="11889771" flipH="1" flipV="1">
                <a:off x="1899561" y="5603321"/>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6" name="מחבר ישר 23">
                <a:extLst>
                  <a:ext uri="{FF2B5EF4-FFF2-40B4-BE49-F238E27FC236}">
                    <a16:creationId xmlns:a16="http://schemas.microsoft.com/office/drawing/2014/main" id="{8C8D6DF2-2880-F805-07B6-8FB7A5F675C9}"/>
                  </a:ext>
                </a:extLst>
              </p:cNvPr>
              <p:cNvCxnSpPr>
                <a:cxnSpLocks/>
                <a:stCxn id="1436" idx="0"/>
              </p:cNvCxnSpPr>
              <p:nvPr/>
            </p:nvCxnSpPr>
            <p:spPr>
              <a:xfrm rot="11889771" flipH="1" flipV="1">
                <a:off x="1963523" y="5625296"/>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7" name="Straight Connector 1496">
                <a:extLst>
                  <a:ext uri="{FF2B5EF4-FFF2-40B4-BE49-F238E27FC236}">
                    <a16:creationId xmlns:a16="http://schemas.microsoft.com/office/drawing/2014/main" id="{13CB7F76-D750-73C1-07A0-2E540FEC57EB}"/>
                  </a:ext>
                </a:extLst>
              </p:cNvPr>
              <p:cNvCxnSpPr>
                <a:cxnSpLocks/>
                <a:stCxn id="1482" idx="4"/>
                <a:endCxn id="1503" idx="0"/>
              </p:cNvCxnSpPr>
              <p:nvPr/>
            </p:nvCxnSpPr>
            <p:spPr>
              <a:xfrm rot="3048516" flipH="1">
                <a:off x="1802533" y="6212195"/>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8" name="Straight Connector 1497">
                <a:extLst>
                  <a:ext uri="{FF2B5EF4-FFF2-40B4-BE49-F238E27FC236}">
                    <a16:creationId xmlns:a16="http://schemas.microsoft.com/office/drawing/2014/main" id="{B3836100-7587-09AB-9DB2-5EE893407115}"/>
                  </a:ext>
                </a:extLst>
              </p:cNvPr>
              <p:cNvCxnSpPr>
                <a:cxnSpLocks/>
                <a:stCxn id="1503" idx="2"/>
                <a:endCxn id="1492" idx="4"/>
              </p:cNvCxnSpPr>
              <p:nvPr/>
            </p:nvCxnSpPr>
            <p:spPr>
              <a:xfrm rot="3048516" flipH="1" flipV="1">
                <a:off x="1466737" y="6162009"/>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99" name="אליפסה 9">
                <a:extLst>
                  <a:ext uri="{FF2B5EF4-FFF2-40B4-BE49-F238E27FC236}">
                    <a16:creationId xmlns:a16="http://schemas.microsoft.com/office/drawing/2014/main" id="{6A5447EA-DF81-D2D3-C1DF-D531BCBF6627}"/>
                  </a:ext>
                </a:extLst>
              </p:cNvPr>
              <p:cNvSpPr/>
              <p:nvPr/>
            </p:nvSpPr>
            <p:spPr>
              <a:xfrm rot="3048516">
                <a:off x="1963175" y="64440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00" name="מחבר ישר 23">
                <a:extLst>
                  <a:ext uri="{FF2B5EF4-FFF2-40B4-BE49-F238E27FC236}">
                    <a16:creationId xmlns:a16="http://schemas.microsoft.com/office/drawing/2014/main" id="{F4A7F482-D97C-C906-3269-018331B92895}"/>
                  </a:ext>
                </a:extLst>
              </p:cNvPr>
              <p:cNvCxnSpPr>
                <a:cxnSpLocks/>
                <a:stCxn id="1499" idx="2"/>
                <a:endCxn id="1482" idx="6"/>
              </p:cNvCxnSpPr>
              <p:nvPr/>
            </p:nvCxnSpPr>
            <p:spPr>
              <a:xfrm rot="3048516" flipH="1" flipV="1">
                <a:off x="1861470" y="630935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01" name="מחבר ישר 23">
                <a:extLst>
                  <a:ext uri="{FF2B5EF4-FFF2-40B4-BE49-F238E27FC236}">
                    <a16:creationId xmlns:a16="http://schemas.microsoft.com/office/drawing/2014/main" id="{B19AB49C-5C31-BD2E-1453-2C16FB1D08AF}"/>
                  </a:ext>
                </a:extLst>
              </p:cNvPr>
              <p:cNvCxnSpPr>
                <a:cxnSpLocks/>
                <a:endCxn id="1489" idx="5"/>
              </p:cNvCxnSpPr>
              <p:nvPr/>
            </p:nvCxnSpPr>
            <p:spPr>
              <a:xfrm rot="3048516" flipH="1" flipV="1">
                <a:off x="1929240" y="601952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02" name="Straight Connector 1501">
                <a:extLst>
                  <a:ext uri="{FF2B5EF4-FFF2-40B4-BE49-F238E27FC236}">
                    <a16:creationId xmlns:a16="http://schemas.microsoft.com/office/drawing/2014/main" id="{C88F8FEC-28C8-D5F1-65E6-A17A35A8C6DA}"/>
                  </a:ext>
                </a:extLst>
              </p:cNvPr>
              <p:cNvCxnSpPr>
                <a:cxnSpLocks/>
                <a:endCxn id="1499" idx="7"/>
              </p:cNvCxnSpPr>
              <p:nvPr/>
            </p:nvCxnSpPr>
            <p:spPr>
              <a:xfrm rot="3048516" flipH="1">
                <a:off x="2113928" y="6319468"/>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03" name="אליפסה 9">
                <a:extLst>
                  <a:ext uri="{FF2B5EF4-FFF2-40B4-BE49-F238E27FC236}">
                    <a16:creationId xmlns:a16="http://schemas.microsoft.com/office/drawing/2014/main" id="{3E1456D3-CA20-3695-F3BE-0C89AAE1F10D}"/>
                  </a:ext>
                </a:extLst>
              </p:cNvPr>
              <p:cNvSpPr/>
              <p:nvPr/>
            </p:nvSpPr>
            <p:spPr>
              <a:xfrm rot="3048516">
                <a:off x="1681518" y="63190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04" name="Straight Connector 1503">
                <a:extLst>
                  <a:ext uri="{FF2B5EF4-FFF2-40B4-BE49-F238E27FC236}">
                    <a16:creationId xmlns:a16="http://schemas.microsoft.com/office/drawing/2014/main" id="{C06EBE95-5BC5-BE25-163C-FB778B323212}"/>
                  </a:ext>
                </a:extLst>
              </p:cNvPr>
              <p:cNvCxnSpPr>
                <a:cxnSpLocks/>
                <a:stCxn id="1503" idx="6"/>
                <a:endCxn id="1499" idx="3"/>
              </p:cNvCxnSpPr>
              <p:nvPr/>
            </p:nvCxnSpPr>
            <p:spPr>
              <a:xfrm rot="3048516" flipV="1">
                <a:off x="1747384" y="6371288"/>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05" name="אליפסה 4">
                <a:extLst>
                  <a:ext uri="{FF2B5EF4-FFF2-40B4-BE49-F238E27FC236}">
                    <a16:creationId xmlns:a16="http://schemas.microsoft.com/office/drawing/2014/main" id="{738E5733-EA33-DDC1-FE45-D503498D0DA2}"/>
                  </a:ext>
                </a:extLst>
              </p:cNvPr>
              <p:cNvSpPr/>
              <p:nvPr/>
            </p:nvSpPr>
            <p:spPr>
              <a:xfrm rot="3911783">
                <a:off x="3662362" y="5575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506" name="אליפסה 9">
                <a:extLst>
                  <a:ext uri="{FF2B5EF4-FFF2-40B4-BE49-F238E27FC236}">
                    <a16:creationId xmlns:a16="http://schemas.microsoft.com/office/drawing/2014/main" id="{2755C73C-085C-6808-CE28-B95F43A1FE56}"/>
                  </a:ext>
                </a:extLst>
              </p:cNvPr>
              <p:cNvSpPr/>
              <p:nvPr/>
            </p:nvSpPr>
            <p:spPr>
              <a:xfrm rot="3911783">
                <a:off x="3074783" y="59285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507" name="אליפסה 11">
                <a:extLst>
                  <a:ext uri="{FF2B5EF4-FFF2-40B4-BE49-F238E27FC236}">
                    <a16:creationId xmlns:a16="http://schemas.microsoft.com/office/drawing/2014/main" id="{C7CEC954-788C-B4DD-35EE-DEEDBAE48036}"/>
                  </a:ext>
                </a:extLst>
              </p:cNvPr>
              <p:cNvSpPr/>
              <p:nvPr/>
            </p:nvSpPr>
            <p:spPr>
              <a:xfrm rot="2283628">
                <a:off x="3332662" y="55746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508" name="אליפסה 12">
                <a:extLst>
                  <a:ext uri="{FF2B5EF4-FFF2-40B4-BE49-F238E27FC236}">
                    <a16:creationId xmlns:a16="http://schemas.microsoft.com/office/drawing/2014/main" id="{48099854-FF68-E810-4334-AE5FABB16E12}"/>
                  </a:ext>
                </a:extLst>
              </p:cNvPr>
              <p:cNvSpPr/>
              <p:nvPr/>
            </p:nvSpPr>
            <p:spPr>
              <a:xfrm rot="3192190">
                <a:off x="2963258" y="54001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509" name="אליפסה 13">
                <a:extLst>
                  <a:ext uri="{FF2B5EF4-FFF2-40B4-BE49-F238E27FC236}">
                    <a16:creationId xmlns:a16="http://schemas.microsoft.com/office/drawing/2014/main" id="{28C99431-8B01-A98A-56CD-B5CED18F7AD5}"/>
                  </a:ext>
                </a:extLst>
              </p:cNvPr>
              <p:cNvSpPr/>
              <p:nvPr/>
            </p:nvSpPr>
            <p:spPr>
              <a:xfrm rot="3911783">
                <a:off x="3644146" y="59744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510" name="מחבר ישר 16">
                <a:extLst>
                  <a:ext uri="{FF2B5EF4-FFF2-40B4-BE49-F238E27FC236}">
                    <a16:creationId xmlns:a16="http://schemas.microsoft.com/office/drawing/2014/main" id="{7A10EB2A-376A-C2C3-8E7B-FAB70A81D368}"/>
                  </a:ext>
                </a:extLst>
              </p:cNvPr>
              <p:cNvCxnSpPr>
                <a:cxnSpLocks/>
                <a:stCxn id="1505" idx="4"/>
                <a:endCxn id="1507" idx="7"/>
              </p:cNvCxnSpPr>
              <p:nvPr/>
            </p:nvCxnSpPr>
            <p:spPr>
              <a:xfrm rot="3911783" flipH="1">
                <a:off x="3473062" y="550076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1" name="מחבר ישר 20">
                <a:extLst>
                  <a:ext uri="{FF2B5EF4-FFF2-40B4-BE49-F238E27FC236}">
                    <a16:creationId xmlns:a16="http://schemas.microsoft.com/office/drawing/2014/main" id="{FA0A4B4E-6264-1176-5307-44207FE7C28F}"/>
                  </a:ext>
                </a:extLst>
              </p:cNvPr>
              <p:cNvCxnSpPr>
                <a:cxnSpLocks/>
                <a:stCxn id="1515" idx="7"/>
                <a:endCxn id="1509" idx="2"/>
              </p:cNvCxnSpPr>
              <p:nvPr/>
            </p:nvCxnSpPr>
            <p:spPr>
              <a:xfrm rot="3911783" flipV="1">
                <a:off x="3319790" y="5754656"/>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2" name="מחבר ישר 22">
                <a:extLst>
                  <a:ext uri="{FF2B5EF4-FFF2-40B4-BE49-F238E27FC236}">
                    <a16:creationId xmlns:a16="http://schemas.microsoft.com/office/drawing/2014/main" id="{3C26A467-72A7-0421-2561-40F06ABB11EE}"/>
                  </a:ext>
                </a:extLst>
              </p:cNvPr>
              <p:cNvCxnSpPr>
                <a:cxnSpLocks/>
                <a:stCxn id="1509" idx="0"/>
              </p:cNvCxnSpPr>
              <p:nvPr/>
            </p:nvCxnSpPr>
            <p:spPr>
              <a:xfrm rot="3911783" flipH="1" flipV="1">
                <a:off x="3553921" y="5744168"/>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3" name="מחבר ישר 23">
                <a:extLst>
                  <a:ext uri="{FF2B5EF4-FFF2-40B4-BE49-F238E27FC236}">
                    <a16:creationId xmlns:a16="http://schemas.microsoft.com/office/drawing/2014/main" id="{234E46FD-8428-5B20-1094-82CD0A770B39}"/>
                  </a:ext>
                </a:extLst>
              </p:cNvPr>
              <p:cNvCxnSpPr>
                <a:cxnSpLocks/>
                <a:stCxn id="1507" idx="2"/>
                <a:endCxn id="1508" idx="7"/>
              </p:cNvCxnSpPr>
              <p:nvPr/>
            </p:nvCxnSpPr>
            <p:spPr>
              <a:xfrm rot="3911783" flipH="1">
                <a:off x="3058161" y="540626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4" name="מחבר ישר 30">
                <a:extLst>
                  <a:ext uri="{FF2B5EF4-FFF2-40B4-BE49-F238E27FC236}">
                    <a16:creationId xmlns:a16="http://schemas.microsoft.com/office/drawing/2014/main" id="{EF00BD51-B85C-7828-7A81-A649E4C75318}"/>
                  </a:ext>
                </a:extLst>
              </p:cNvPr>
              <p:cNvCxnSpPr>
                <a:cxnSpLocks/>
                <a:endCxn id="1506" idx="7"/>
              </p:cNvCxnSpPr>
              <p:nvPr/>
            </p:nvCxnSpPr>
            <p:spPr>
              <a:xfrm rot="3911783" flipH="1">
                <a:off x="3269401" y="5782829"/>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15" name="אליפסה 11">
                <a:extLst>
                  <a:ext uri="{FF2B5EF4-FFF2-40B4-BE49-F238E27FC236}">
                    <a16:creationId xmlns:a16="http://schemas.microsoft.com/office/drawing/2014/main" id="{C8F69FC4-ED00-5BEA-5F2F-7E784F88EF84}"/>
                  </a:ext>
                </a:extLst>
              </p:cNvPr>
              <p:cNvSpPr/>
              <p:nvPr/>
            </p:nvSpPr>
            <p:spPr>
              <a:xfrm rot="3911783">
                <a:off x="3237336" y="57250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16" name="מחבר ישר 23">
                <a:extLst>
                  <a:ext uri="{FF2B5EF4-FFF2-40B4-BE49-F238E27FC236}">
                    <a16:creationId xmlns:a16="http://schemas.microsoft.com/office/drawing/2014/main" id="{9DE8327B-D24A-5A89-3499-DD57DD778C43}"/>
                  </a:ext>
                </a:extLst>
              </p:cNvPr>
              <p:cNvCxnSpPr>
                <a:cxnSpLocks/>
                <a:endCxn id="1508" idx="6"/>
              </p:cNvCxnSpPr>
              <p:nvPr/>
            </p:nvCxnSpPr>
            <p:spPr>
              <a:xfrm rot="3911783" flipH="1">
                <a:off x="2963788" y="555651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7" name="מחבר ישר 23">
                <a:extLst>
                  <a:ext uri="{FF2B5EF4-FFF2-40B4-BE49-F238E27FC236}">
                    <a16:creationId xmlns:a16="http://schemas.microsoft.com/office/drawing/2014/main" id="{1E989C6C-8847-C066-33C9-A06E3D31D727}"/>
                  </a:ext>
                </a:extLst>
              </p:cNvPr>
              <p:cNvCxnSpPr>
                <a:cxnSpLocks/>
                <a:stCxn id="1507" idx="4"/>
                <a:endCxn id="1515" idx="1"/>
              </p:cNvCxnSpPr>
              <p:nvPr/>
            </p:nvCxnSpPr>
            <p:spPr>
              <a:xfrm rot="3911783">
                <a:off x="3289815" y="563468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18" name="אליפסה 12">
                <a:extLst>
                  <a:ext uri="{FF2B5EF4-FFF2-40B4-BE49-F238E27FC236}">
                    <a16:creationId xmlns:a16="http://schemas.microsoft.com/office/drawing/2014/main" id="{71D3B12C-871D-2683-80D7-9DDA93BC505A}"/>
                  </a:ext>
                </a:extLst>
              </p:cNvPr>
              <p:cNvSpPr/>
              <p:nvPr/>
            </p:nvSpPr>
            <p:spPr>
              <a:xfrm rot="3192190">
                <a:off x="2796220" y="56510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519" name="מחבר ישר 23">
                <a:extLst>
                  <a:ext uri="{FF2B5EF4-FFF2-40B4-BE49-F238E27FC236}">
                    <a16:creationId xmlns:a16="http://schemas.microsoft.com/office/drawing/2014/main" id="{155ABF7F-8920-9225-4FA0-0EBCD3FAF223}"/>
                  </a:ext>
                </a:extLst>
              </p:cNvPr>
              <p:cNvCxnSpPr>
                <a:cxnSpLocks/>
                <a:stCxn id="1508" idx="4"/>
                <a:endCxn id="1518" idx="1"/>
              </p:cNvCxnSpPr>
              <p:nvPr/>
            </p:nvCxnSpPr>
            <p:spPr>
              <a:xfrm rot="3911783">
                <a:off x="2844982" y="545120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0" name="מחבר ישר 23">
                <a:extLst>
                  <a:ext uri="{FF2B5EF4-FFF2-40B4-BE49-F238E27FC236}">
                    <a16:creationId xmlns:a16="http://schemas.microsoft.com/office/drawing/2014/main" id="{A2915C61-EFBB-017C-F9B6-998BAE2455FB}"/>
                  </a:ext>
                </a:extLst>
              </p:cNvPr>
              <p:cNvCxnSpPr>
                <a:cxnSpLocks/>
                <a:stCxn id="1506" idx="2"/>
                <a:endCxn id="1518" idx="6"/>
              </p:cNvCxnSpPr>
              <p:nvPr/>
            </p:nvCxnSpPr>
            <p:spPr>
              <a:xfrm rot="3911783" flipH="1">
                <a:off x="2828078" y="575845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1" name="מחבר ישר 23">
                <a:extLst>
                  <a:ext uri="{FF2B5EF4-FFF2-40B4-BE49-F238E27FC236}">
                    <a16:creationId xmlns:a16="http://schemas.microsoft.com/office/drawing/2014/main" id="{A1A5FEE6-E4CB-2304-F03F-B8CC8540BEDB}"/>
                  </a:ext>
                </a:extLst>
              </p:cNvPr>
              <p:cNvCxnSpPr>
                <a:cxnSpLocks/>
                <a:stCxn id="1807" idx="6"/>
                <a:endCxn id="1508" idx="0"/>
              </p:cNvCxnSpPr>
              <p:nvPr/>
            </p:nvCxnSpPr>
            <p:spPr>
              <a:xfrm rot="1517230" flipH="1">
                <a:off x="3068180" y="5236418"/>
                <a:ext cx="395243" cy="27533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2" name="מחבר ישר 23">
                <a:extLst>
                  <a:ext uri="{FF2B5EF4-FFF2-40B4-BE49-F238E27FC236}">
                    <a16:creationId xmlns:a16="http://schemas.microsoft.com/office/drawing/2014/main" id="{823443C7-8923-9661-EEF4-00F1E42E63BB}"/>
                  </a:ext>
                </a:extLst>
              </p:cNvPr>
              <p:cNvCxnSpPr>
                <a:cxnSpLocks/>
                <a:stCxn id="1807" idx="0"/>
              </p:cNvCxnSpPr>
              <p:nvPr/>
            </p:nvCxnSpPr>
            <p:spPr>
              <a:xfrm rot="1517230">
                <a:off x="3503996" y="5407924"/>
                <a:ext cx="216806" cy="1273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3" name="Straight Connector 1522">
                <a:extLst>
                  <a:ext uri="{FF2B5EF4-FFF2-40B4-BE49-F238E27FC236}">
                    <a16:creationId xmlns:a16="http://schemas.microsoft.com/office/drawing/2014/main" id="{70739A30-2EA5-591F-C250-C3994AC785E4}"/>
                  </a:ext>
                </a:extLst>
              </p:cNvPr>
              <p:cNvCxnSpPr>
                <a:cxnSpLocks/>
                <a:stCxn id="1509" idx="5"/>
                <a:endCxn id="1528" idx="0"/>
              </p:cNvCxnSpPr>
              <p:nvPr/>
            </p:nvCxnSpPr>
            <p:spPr>
              <a:xfrm rot="3911783">
                <a:off x="3549769" y="6015971"/>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4" name="Straight Connector 1523">
                <a:extLst>
                  <a:ext uri="{FF2B5EF4-FFF2-40B4-BE49-F238E27FC236}">
                    <a16:creationId xmlns:a16="http://schemas.microsoft.com/office/drawing/2014/main" id="{31828710-D162-2FAE-A6AE-47A312A7D93E}"/>
                  </a:ext>
                </a:extLst>
              </p:cNvPr>
              <p:cNvCxnSpPr>
                <a:cxnSpLocks/>
                <a:stCxn id="1506" idx="4"/>
                <a:endCxn id="1468" idx="6"/>
              </p:cNvCxnSpPr>
              <p:nvPr/>
            </p:nvCxnSpPr>
            <p:spPr>
              <a:xfrm rot="3688111" flipH="1">
                <a:off x="2978065" y="5917623"/>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5" name="Straight Connector 1524">
                <a:extLst>
                  <a:ext uri="{FF2B5EF4-FFF2-40B4-BE49-F238E27FC236}">
                    <a16:creationId xmlns:a16="http://schemas.microsoft.com/office/drawing/2014/main" id="{B9919E4A-2241-2D7E-F4AB-002E7ED3283A}"/>
                  </a:ext>
                </a:extLst>
              </p:cNvPr>
              <p:cNvCxnSpPr>
                <a:cxnSpLocks/>
                <a:stCxn id="1468" idx="0"/>
                <a:endCxn id="1518" idx="5"/>
              </p:cNvCxnSpPr>
              <p:nvPr/>
            </p:nvCxnSpPr>
            <p:spPr>
              <a:xfrm rot="3688111" flipH="1" flipV="1">
                <a:off x="2721773" y="581232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6" name="מחבר ישר 23">
                <a:extLst>
                  <a:ext uri="{FF2B5EF4-FFF2-40B4-BE49-F238E27FC236}">
                    <a16:creationId xmlns:a16="http://schemas.microsoft.com/office/drawing/2014/main" id="{EFE2358E-BA2E-EB92-ABC0-7E27D7AC8341}"/>
                  </a:ext>
                </a:extLst>
              </p:cNvPr>
              <p:cNvCxnSpPr>
                <a:cxnSpLocks/>
                <a:stCxn id="1452" idx="1"/>
                <a:endCxn id="1506" idx="6"/>
              </p:cNvCxnSpPr>
              <p:nvPr/>
            </p:nvCxnSpPr>
            <p:spPr>
              <a:xfrm rot="3688111" flipH="1" flipV="1">
                <a:off x="3044805" y="6082875"/>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7" name="מחבר ישר 23">
                <a:extLst>
                  <a:ext uri="{FF2B5EF4-FFF2-40B4-BE49-F238E27FC236}">
                    <a16:creationId xmlns:a16="http://schemas.microsoft.com/office/drawing/2014/main" id="{BB9E29DB-16EF-B491-F256-0566F81B7BD1}"/>
                  </a:ext>
                </a:extLst>
              </p:cNvPr>
              <p:cNvCxnSpPr>
                <a:cxnSpLocks/>
                <a:endCxn id="1515" idx="5"/>
              </p:cNvCxnSpPr>
              <p:nvPr/>
            </p:nvCxnSpPr>
            <p:spPr>
              <a:xfrm rot="3911783" flipH="1" flipV="1">
                <a:off x="3163915" y="577569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28" name="אליפסה 9">
                <a:extLst>
                  <a:ext uri="{FF2B5EF4-FFF2-40B4-BE49-F238E27FC236}">
                    <a16:creationId xmlns:a16="http://schemas.microsoft.com/office/drawing/2014/main" id="{BB404841-4BB3-5C95-156C-7F68F36282ED}"/>
                  </a:ext>
                </a:extLst>
              </p:cNvPr>
              <p:cNvSpPr/>
              <p:nvPr/>
            </p:nvSpPr>
            <p:spPr>
              <a:xfrm rot="3911783">
                <a:off x="3437793" y="61831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29" name="Straight Connector 1528">
                <a:extLst>
                  <a:ext uri="{FF2B5EF4-FFF2-40B4-BE49-F238E27FC236}">
                    <a16:creationId xmlns:a16="http://schemas.microsoft.com/office/drawing/2014/main" id="{71622746-2B5C-12C3-AB00-BDBB783CEF62}"/>
                  </a:ext>
                </a:extLst>
              </p:cNvPr>
              <p:cNvCxnSpPr>
                <a:cxnSpLocks/>
                <a:stCxn id="1528" idx="4"/>
                <a:endCxn id="1452" idx="7"/>
              </p:cNvCxnSpPr>
              <p:nvPr/>
            </p:nvCxnSpPr>
            <p:spPr>
              <a:xfrm rot="3688111" flipH="1">
                <a:off x="3289082" y="6141323"/>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30" name="אליפסה 4">
                <a:extLst>
                  <a:ext uri="{FF2B5EF4-FFF2-40B4-BE49-F238E27FC236}">
                    <a16:creationId xmlns:a16="http://schemas.microsoft.com/office/drawing/2014/main" id="{AE7834FB-AA30-1CFD-5D1D-1D3F4C6A303F}"/>
                  </a:ext>
                </a:extLst>
              </p:cNvPr>
              <p:cNvSpPr/>
              <p:nvPr/>
            </p:nvSpPr>
            <p:spPr>
              <a:xfrm rot="6100081">
                <a:off x="3058512" y="51000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531" name="אליפסה 9">
                <a:extLst>
                  <a:ext uri="{FF2B5EF4-FFF2-40B4-BE49-F238E27FC236}">
                    <a16:creationId xmlns:a16="http://schemas.microsoft.com/office/drawing/2014/main" id="{568EBD12-77A7-B20C-7BB3-5BC7AA98962F}"/>
                  </a:ext>
                </a:extLst>
              </p:cNvPr>
              <p:cNvSpPr/>
              <p:nvPr/>
            </p:nvSpPr>
            <p:spPr>
              <a:xfrm rot="3272188">
                <a:off x="2392395" y="54620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532" name="אליפסה 11">
                <a:extLst>
                  <a:ext uri="{FF2B5EF4-FFF2-40B4-BE49-F238E27FC236}">
                    <a16:creationId xmlns:a16="http://schemas.microsoft.com/office/drawing/2014/main" id="{24F6B71C-5719-EC24-FF34-91495B375552}"/>
                  </a:ext>
                </a:extLst>
              </p:cNvPr>
              <p:cNvSpPr/>
              <p:nvPr/>
            </p:nvSpPr>
            <p:spPr>
              <a:xfrm rot="2040521">
                <a:off x="2746737" y="488435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33" name="מחבר ישר 16">
                <a:extLst>
                  <a:ext uri="{FF2B5EF4-FFF2-40B4-BE49-F238E27FC236}">
                    <a16:creationId xmlns:a16="http://schemas.microsoft.com/office/drawing/2014/main" id="{293665C0-C643-75C8-AEBD-5B89A8BB18EF}"/>
                  </a:ext>
                </a:extLst>
              </p:cNvPr>
              <p:cNvCxnSpPr>
                <a:cxnSpLocks/>
                <a:stCxn id="1530" idx="4"/>
                <a:endCxn id="1532" idx="6"/>
              </p:cNvCxnSpPr>
              <p:nvPr/>
            </p:nvCxnSpPr>
            <p:spPr>
              <a:xfrm rot="11889771">
                <a:off x="2791325" y="4983215"/>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34" name="מחבר ישר 20">
                <a:extLst>
                  <a:ext uri="{FF2B5EF4-FFF2-40B4-BE49-F238E27FC236}">
                    <a16:creationId xmlns:a16="http://schemas.microsoft.com/office/drawing/2014/main" id="{8EA28F81-2C12-0A40-51FC-CC498192812B}"/>
                  </a:ext>
                </a:extLst>
              </p:cNvPr>
              <p:cNvCxnSpPr>
                <a:cxnSpLocks/>
                <a:stCxn id="1538" idx="7"/>
                <a:endCxn id="1508" idx="2"/>
              </p:cNvCxnSpPr>
              <p:nvPr/>
            </p:nvCxnSpPr>
            <p:spPr>
              <a:xfrm rot="3911783" flipV="1">
                <a:off x="2640703" y="518969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35" name="מחבר ישר 22">
                <a:extLst>
                  <a:ext uri="{FF2B5EF4-FFF2-40B4-BE49-F238E27FC236}">
                    <a16:creationId xmlns:a16="http://schemas.microsoft.com/office/drawing/2014/main" id="{33237E3D-F487-4982-943F-CAA72F3147BB}"/>
                  </a:ext>
                </a:extLst>
              </p:cNvPr>
              <p:cNvCxnSpPr>
                <a:cxnSpLocks/>
                <a:stCxn id="1508" idx="1"/>
                <a:endCxn id="1530" idx="7"/>
              </p:cNvCxnSpPr>
              <p:nvPr/>
            </p:nvCxnSpPr>
            <p:spPr>
              <a:xfrm rot="11889771" flipH="1">
                <a:off x="3043576" y="5154348"/>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36" name="מחבר ישר 23">
                <a:extLst>
                  <a:ext uri="{FF2B5EF4-FFF2-40B4-BE49-F238E27FC236}">
                    <a16:creationId xmlns:a16="http://schemas.microsoft.com/office/drawing/2014/main" id="{EBA2F860-498D-071D-C2B2-138425760D52}"/>
                  </a:ext>
                </a:extLst>
              </p:cNvPr>
              <p:cNvCxnSpPr>
                <a:cxnSpLocks/>
                <a:stCxn id="1532" idx="1"/>
                <a:endCxn id="1300" idx="0"/>
              </p:cNvCxnSpPr>
              <p:nvPr/>
            </p:nvCxnSpPr>
            <p:spPr>
              <a:xfrm rot="11889771">
                <a:off x="2732365" y="4722367"/>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37" name="מחבר ישר 30">
                <a:extLst>
                  <a:ext uri="{FF2B5EF4-FFF2-40B4-BE49-F238E27FC236}">
                    <a16:creationId xmlns:a16="http://schemas.microsoft.com/office/drawing/2014/main" id="{B0193C9E-F1F2-47D6-F757-35C5970211D3}"/>
                  </a:ext>
                </a:extLst>
              </p:cNvPr>
              <p:cNvCxnSpPr>
                <a:cxnSpLocks/>
                <a:stCxn id="1508" idx="3"/>
                <a:endCxn id="1531" idx="7"/>
              </p:cNvCxnSpPr>
              <p:nvPr/>
            </p:nvCxnSpPr>
            <p:spPr>
              <a:xfrm rot="3911783" flipH="1">
                <a:off x="2643963" y="5223804"/>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38" name="אליפסה 11">
                <a:extLst>
                  <a:ext uri="{FF2B5EF4-FFF2-40B4-BE49-F238E27FC236}">
                    <a16:creationId xmlns:a16="http://schemas.microsoft.com/office/drawing/2014/main" id="{71CA6549-8682-CA61-05E5-678AD539B4D8}"/>
                  </a:ext>
                </a:extLst>
              </p:cNvPr>
              <p:cNvSpPr/>
              <p:nvPr/>
            </p:nvSpPr>
            <p:spPr>
              <a:xfrm rot="3272188">
                <a:off x="2514486" y="52319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39" name="מחבר ישר 23">
                <a:extLst>
                  <a:ext uri="{FF2B5EF4-FFF2-40B4-BE49-F238E27FC236}">
                    <a16:creationId xmlns:a16="http://schemas.microsoft.com/office/drawing/2014/main" id="{54C87ECC-2309-C828-E4DB-1EDD32E8ACAA}"/>
                  </a:ext>
                </a:extLst>
              </p:cNvPr>
              <p:cNvCxnSpPr>
                <a:cxnSpLocks/>
                <a:endCxn id="1450" idx="2"/>
              </p:cNvCxnSpPr>
              <p:nvPr/>
            </p:nvCxnSpPr>
            <p:spPr>
              <a:xfrm rot="11889771" flipV="1">
                <a:off x="2084962" y="5181877"/>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0" name="מחבר ישר 23">
                <a:extLst>
                  <a:ext uri="{FF2B5EF4-FFF2-40B4-BE49-F238E27FC236}">
                    <a16:creationId xmlns:a16="http://schemas.microsoft.com/office/drawing/2014/main" id="{E59777FC-792F-5E78-A8E4-6C0AFB237E62}"/>
                  </a:ext>
                </a:extLst>
              </p:cNvPr>
              <p:cNvCxnSpPr>
                <a:cxnSpLocks/>
                <a:stCxn id="1532" idx="4"/>
                <a:endCxn id="1538" idx="1"/>
              </p:cNvCxnSpPr>
              <p:nvPr/>
            </p:nvCxnSpPr>
            <p:spPr>
              <a:xfrm rot="11889771" flipV="1">
                <a:off x="2605742" y="4923040"/>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1" name="מחבר ישר 23">
                <a:extLst>
                  <a:ext uri="{FF2B5EF4-FFF2-40B4-BE49-F238E27FC236}">
                    <a16:creationId xmlns:a16="http://schemas.microsoft.com/office/drawing/2014/main" id="{AD875104-80BC-E177-9D58-1AA6EF878C48}"/>
                  </a:ext>
                </a:extLst>
              </p:cNvPr>
              <p:cNvCxnSpPr>
                <a:cxnSpLocks/>
                <a:stCxn id="1531" idx="2"/>
                <a:endCxn id="1450" idx="1"/>
              </p:cNvCxnSpPr>
              <p:nvPr/>
            </p:nvCxnSpPr>
            <p:spPr>
              <a:xfrm rot="11889771">
                <a:off x="2049203" y="5406035"/>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2" name="מחבר ישר 23">
                <a:extLst>
                  <a:ext uri="{FF2B5EF4-FFF2-40B4-BE49-F238E27FC236}">
                    <a16:creationId xmlns:a16="http://schemas.microsoft.com/office/drawing/2014/main" id="{A5B03E66-3431-6767-9D65-53046C3D1639}"/>
                  </a:ext>
                </a:extLst>
              </p:cNvPr>
              <p:cNvCxnSpPr>
                <a:cxnSpLocks/>
                <a:stCxn id="1323" idx="0"/>
                <a:endCxn id="1530" idx="2"/>
              </p:cNvCxnSpPr>
              <p:nvPr/>
            </p:nvCxnSpPr>
            <p:spPr>
              <a:xfrm rot="11889771" flipH="1" flipV="1">
                <a:off x="3049646" y="4970022"/>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3" name="Straight Connector 1542">
                <a:extLst>
                  <a:ext uri="{FF2B5EF4-FFF2-40B4-BE49-F238E27FC236}">
                    <a16:creationId xmlns:a16="http://schemas.microsoft.com/office/drawing/2014/main" id="{4880ADA9-C645-42A0-875E-B1E38E2CE352}"/>
                  </a:ext>
                </a:extLst>
              </p:cNvPr>
              <p:cNvCxnSpPr>
                <a:cxnSpLocks/>
                <a:stCxn id="1531" idx="5"/>
                <a:endCxn id="1481" idx="1"/>
              </p:cNvCxnSpPr>
              <p:nvPr/>
            </p:nvCxnSpPr>
            <p:spPr>
              <a:xfrm rot="3688111">
                <a:off x="2340888" y="5561388"/>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44" name="אליפסה 9">
                <a:extLst>
                  <a:ext uri="{FF2B5EF4-FFF2-40B4-BE49-F238E27FC236}">
                    <a16:creationId xmlns:a16="http://schemas.microsoft.com/office/drawing/2014/main" id="{6151E9F4-1326-9E6D-66EE-9BC2115459DC}"/>
                  </a:ext>
                </a:extLst>
              </p:cNvPr>
              <p:cNvSpPr/>
              <p:nvPr/>
            </p:nvSpPr>
            <p:spPr>
              <a:xfrm rot="3272188">
                <a:off x="2550904" y="55589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45" name="מחבר ישר 23">
                <a:extLst>
                  <a:ext uri="{FF2B5EF4-FFF2-40B4-BE49-F238E27FC236}">
                    <a16:creationId xmlns:a16="http://schemas.microsoft.com/office/drawing/2014/main" id="{104A42B1-C3C4-1B08-4B42-82698B7036B2}"/>
                  </a:ext>
                </a:extLst>
              </p:cNvPr>
              <p:cNvCxnSpPr>
                <a:cxnSpLocks/>
                <a:stCxn id="1544" idx="3"/>
                <a:endCxn id="1531" idx="6"/>
              </p:cNvCxnSpPr>
              <p:nvPr/>
            </p:nvCxnSpPr>
            <p:spPr>
              <a:xfrm rot="3688111" flipH="1">
                <a:off x="2451190" y="5526732"/>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6" name="מחבר ישר 23">
                <a:extLst>
                  <a:ext uri="{FF2B5EF4-FFF2-40B4-BE49-F238E27FC236}">
                    <a16:creationId xmlns:a16="http://schemas.microsoft.com/office/drawing/2014/main" id="{2494B799-D4FE-0FE2-D728-29F5DCE35400}"/>
                  </a:ext>
                </a:extLst>
              </p:cNvPr>
              <p:cNvCxnSpPr>
                <a:cxnSpLocks/>
                <a:endCxn id="1538" idx="5"/>
              </p:cNvCxnSpPr>
              <p:nvPr/>
            </p:nvCxnSpPr>
            <p:spPr>
              <a:xfrm rot="3272188" flipH="1" flipV="1">
                <a:off x="2461291" y="529479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7" name="Straight Connector 1546">
                <a:extLst>
                  <a:ext uri="{FF2B5EF4-FFF2-40B4-BE49-F238E27FC236}">
                    <a16:creationId xmlns:a16="http://schemas.microsoft.com/office/drawing/2014/main" id="{4820CC0B-6ECF-3053-921A-027CAE6E0A57}"/>
                  </a:ext>
                </a:extLst>
              </p:cNvPr>
              <p:cNvCxnSpPr>
                <a:cxnSpLocks/>
                <a:stCxn id="1518" idx="3"/>
                <a:endCxn id="1544" idx="7"/>
              </p:cNvCxnSpPr>
              <p:nvPr/>
            </p:nvCxnSpPr>
            <p:spPr>
              <a:xfrm rot="3688111" flipH="1">
                <a:off x="2634172" y="5582633"/>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8" name="Straight Connector 1547">
                <a:extLst>
                  <a:ext uri="{FF2B5EF4-FFF2-40B4-BE49-F238E27FC236}">
                    <a16:creationId xmlns:a16="http://schemas.microsoft.com/office/drawing/2014/main" id="{970F8E6D-5FF1-8DBB-7608-183D49AE5516}"/>
                  </a:ext>
                </a:extLst>
              </p:cNvPr>
              <p:cNvCxnSpPr>
                <a:cxnSpLocks/>
                <a:stCxn id="1481" idx="7"/>
                <a:endCxn id="1544" idx="4"/>
              </p:cNvCxnSpPr>
              <p:nvPr/>
            </p:nvCxnSpPr>
            <p:spPr>
              <a:xfrm rot="3688111" flipH="1" flipV="1">
                <a:off x="2467245" y="5587494"/>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49" name="אליפסה 9">
                <a:extLst>
                  <a:ext uri="{FF2B5EF4-FFF2-40B4-BE49-F238E27FC236}">
                    <a16:creationId xmlns:a16="http://schemas.microsoft.com/office/drawing/2014/main" id="{D1A927C1-94F5-C141-D2F9-975DD6151867}"/>
                  </a:ext>
                </a:extLst>
              </p:cNvPr>
              <p:cNvSpPr/>
              <p:nvPr/>
            </p:nvSpPr>
            <p:spPr>
              <a:xfrm rot="3272188">
                <a:off x="2634403" y="58311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50" name="Straight Connector 1549">
                <a:extLst>
                  <a:ext uri="{FF2B5EF4-FFF2-40B4-BE49-F238E27FC236}">
                    <a16:creationId xmlns:a16="http://schemas.microsoft.com/office/drawing/2014/main" id="{B2B02CB5-C506-639F-22BD-B9A1A85B59C7}"/>
                  </a:ext>
                </a:extLst>
              </p:cNvPr>
              <p:cNvCxnSpPr>
                <a:cxnSpLocks/>
                <a:stCxn id="1549" idx="1"/>
                <a:endCxn id="1544" idx="6"/>
              </p:cNvCxnSpPr>
              <p:nvPr/>
            </p:nvCxnSpPr>
            <p:spPr>
              <a:xfrm rot="3688111" flipH="1" flipV="1">
                <a:off x="2536283" y="5707450"/>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1" name="Straight Connector 1550">
                <a:extLst>
                  <a:ext uri="{FF2B5EF4-FFF2-40B4-BE49-F238E27FC236}">
                    <a16:creationId xmlns:a16="http://schemas.microsoft.com/office/drawing/2014/main" id="{7C9EC699-4D4F-899A-4037-FDB1BEEA020E}"/>
                  </a:ext>
                </a:extLst>
              </p:cNvPr>
              <p:cNvCxnSpPr>
                <a:cxnSpLocks/>
                <a:stCxn id="1455" idx="1"/>
                <a:endCxn id="1549" idx="5"/>
              </p:cNvCxnSpPr>
              <p:nvPr/>
            </p:nvCxnSpPr>
            <p:spPr>
              <a:xfrm rot="3688111" flipH="1" flipV="1">
                <a:off x="2532705" y="5865996"/>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2" name="Straight Connector 1551">
                <a:extLst>
                  <a:ext uri="{FF2B5EF4-FFF2-40B4-BE49-F238E27FC236}">
                    <a16:creationId xmlns:a16="http://schemas.microsoft.com/office/drawing/2014/main" id="{1D93F042-B3F5-5C95-A25E-FF84A95671E7}"/>
                  </a:ext>
                </a:extLst>
              </p:cNvPr>
              <p:cNvCxnSpPr>
                <a:cxnSpLocks/>
                <a:stCxn id="1549" idx="0"/>
                <a:endCxn id="1518" idx="4"/>
              </p:cNvCxnSpPr>
              <p:nvPr/>
            </p:nvCxnSpPr>
            <p:spPr>
              <a:xfrm rot="3688111" flipH="1" flipV="1">
                <a:off x="2716739" y="5697004"/>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3" name="Straight Connector 1552">
                <a:extLst>
                  <a:ext uri="{FF2B5EF4-FFF2-40B4-BE49-F238E27FC236}">
                    <a16:creationId xmlns:a16="http://schemas.microsoft.com/office/drawing/2014/main" id="{AF96F790-817D-0491-0605-16AE62DFF3B8}"/>
                  </a:ext>
                </a:extLst>
              </p:cNvPr>
              <p:cNvCxnSpPr>
                <a:cxnSpLocks/>
                <a:stCxn id="1549" idx="6"/>
                <a:endCxn id="1468" idx="1"/>
              </p:cNvCxnSpPr>
              <p:nvPr/>
            </p:nvCxnSpPr>
            <p:spPr>
              <a:xfrm rot="3688111" flipV="1">
                <a:off x="2684785" y="5909966"/>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54" name="אליפסה 9">
                <a:extLst>
                  <a:ext uri="{FF2B5EF4-FFF2-40B4-BE49-F238E27FC236}">
                    <a16:creationId xmlns:a16="http://schemas.microsoft.com/office/drawing/2014/main" id="{89753214-E4BB-CBCF-E3BD-BE60A418F92D}"/>
                  </a:ext>
                </a:extLst>
              </p:cNvPr>
              <p:cNvSpPr/>
              <p:nvPr/>
            </p:nvSpPr>
            <p:spPr>
              <a:xfrm rot="3688111">
                <a:off x="4150415" y="71299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555" name="אליפסה 11">
                <a:extLst>
                  <a:ext uri="{FF2B5EF4-FFF2-40B4-BE49-F238E27FC236}">
                    <a16:creationId xmlns:a16="http://schemas.microsoft.com/office/drawing/2014/main" id="{65410217-57BE-1B0A-8266-D44467C091F5}"/>
                  </a:ext>
                </a:extLst>
              </p:cNvPr>
              <p:cNvSpPr/>
              <p:nvPr/>
            </p:nvSpPr>
            <p:spPr>
              <a:xfrm rot="2059956">
                <a:off x="4384737" y="67599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556" name="אליפסה 12">
                <a:extLst>
                  <a:ext uri="{FF2B5EF4-FFF2-40B4-BE49-F238E27FC236}">
                    <a16:creationId xmlns:a16="http://schemas.microsoft.com/office/drawing/2014/main" id="{29AED756-5D94-510B-44D0-17C8CFAF841D}"/>
                  </a:ext>
                </a:extLst>
              </p:cNvPr>
              <p:cNvSpPr/>
              <p:nvPr/>
            </p:nvSpPr>
            <p:spPr>
              <a:xfrm rot="2968518">
                <a:off x="4004765" y="66098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557" name="מחבר ישר 16">
                <a:extLst>
                  <a:ext uri="{FF2B5EF4-FFF2-40B4-BE49-F238E27FC236}">
                    <a16:creationId xmlns:a16="http://schemas.microsoft.com/office/drawing/2014/main" id="{6E472399-722A-ADA2-870A-63E5641D2EAC}"/>
                  </a:ext>
                </a:extLst>
              </p:cNvPr>
              <p:cNvCxnSpPr>
                <a:cxnSpLocks/>
                <a:stCxn id="2790" idx="2"/>
                <a:endCxn id="1555" idx="7"/>
              </p:cNvCxnSpPr>
              <p:nvPr/>
            </p:nvCxnSpPr>
            <p:spPr>
              <a:xfrm rot="1517230" flipH="1" flipV="1">
                <a:off x="4443932" y="6841275"/>
                <a:ext cx="245096" cy="78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8" name="מחבר ישר 20">
                <a:extLst>
                  <a:ext uri="{FF2B5EF4-FFF2-40B4-BE49-F238E27FC236}">
                    <a16:creationId xmlns:a16="http://schemas.microsoft.com/office/drawing/2014/main" id="{619D1EEC-FE0C-209D-4754-8BACDEA22553}"/>
                  </a:ext>
                </a:extLst>
              </p:cNvPr>
              <p:cNvCxnSpPr>
                <a:cxnSpLocks/>
                <a:stCxn id="1561" idx="7"/>
                <a:endCxn id="2799" idx="2"/>
              </p:cNvCxnSpPr>
              <p:nvPr/>
            </p:nvCxnSpPr>
            <p:spPr>
              <a:xfrm rot="1517230">
                <a:off x="4338981" y="7053314"/>
                <a:ext cx="437099" cy="502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9" name="מחבר ישר 23">
                <a:extLst>
                  <a:ext uri="{FF2B5EF4-FFF2-40B4-BE49-F238E27FC236}">
                    <a16:creationId xmlns:a16="http://schemas.microsoft.com/office/drawing/2014/main" id="{BD4BB3B8-9472-C34E-187A-9C6B71C3DFAB}"/>
                  </a:ext>
                </a:extLst>
              </p:cNvPr>
              <p:cNvCxnSpPr>
                <a:cxnSpLocks/>
                <a:stCxn id="1555" idx="2"/>
                <a:endCxn id="1556" idx="7"/>
              </p:cNvCxnSpPr>
              <p:nvPr/>
            </p:nvCxnSpPr>
            <p:spPr>
              <a:xfrm rot="3688111" flipH="1">
                <a:off x="4104403" y="6603575"/>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60" name="מחבר ישר 30">
                <a:extLst>
                  <a:ext uri="{FF2B5EF4-FFF2-40B4-BE49-F238E27FC236}">
                    <a16:creationId xmlns:a16="http://schemas.microsoft.com/office/drawing/2014/main" id="{688DE235-7A93-794A-2ABE-2D84B3DBD604}"/>
                  </a:ext>
                </a:extLst>
              </p:cNvPr>
              <p:cNvCxnSpPr>
                <a:cxnSpLocks/>
                <a:stCxn id="2799" idx="3"/>
                <a:endCxn id="1554" idx="7"/>
              </p:cNvCxnSpPr>
              <p:nvPr/>
            </p:nvCxnSpPr>
            <p:spPr>
              <a:xfrm rot="1517230" flipH="1">
                <a:off x="4237665" y="7104873"/>
                <a:ext cx="498794" cy="18668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61" name="אליפסה 11">
                <a:extLst>
                  <a:ext uri="{FF2B5EF4-FFF2-40B4-BE49-F238E27FC236}">
                    <a16:creationId xmlns:a16="http://schemas.microsoft.com/office/drawing/2014/main" id="{5CE2B8CE-F11D-0D3A-3EE6-8C71273F09B4}"/>
                  </a:ext>
                </a:extLst>
              </p:cNvPr>
              <p:cNvSpPr/>
              <p:nvPr/>
            </p:nvSpPr>
            <p:spPr>
              <a:xfrm rot="3688111">
                <a:off x="4299388" y="69161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62" name="מחבר ישר 23">
                <a:extLst>
                  <a:ext uri="{FF2B5EF4-FFF2-40B4-BE49-F238E27FC236}">
                    <a16:creationId xmlns:a16="http://schemas.microsoft.com/office/drawing/2014/main" id="{C612E367-ED0D-AB89-8B6B-DDCE799B326C}"/>
                  </a:ext>
                </a:extLst>
              </p:cNvPr>
              <p:cNvCxnSpPr>
                <a:cxnSpLocks/>
                <a:endCxn id="1556" idx="6"/>
              </p:cNvCxnSpPr>
              <p:nvPr/>
            </p:nvCxnSpPr>
            <p:spPr>
              <a:xfrm rot="3688111" flipH="1">
                <a:off x="4015920" y="675693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63" name="מחבר ישר 23">
                <a:extLst>
                  <a:ext uri="{FF2B5EF4-FFF2-40B4-BE49-F238E27FC236}">
                    <a16:creationId xmlns:a16="http://schemas.microsoft.com/office/drawing/2014/main" id="{8CC8DF65-55AC-08CF-4E40-27C16A0C6EB3}"/>
                  </a:ext>
                </a:extLst>
              </p:cNvPr>
              <p:cNvCxnSpPr>
                <a:cxnSpLocks/>
                <a:stCxn id="1555" idx="4"/>
                <a:endCxn id="1561" idx="1"/>
              </p:cNvCxnSpPr>
              <p:nvPr/>
            </p:nvCxnSpPr>
            <p:spPr>
              <a:xfrm rot="3688111">
                <a:off x="4346674" y="682326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64" name="אליפסה 12">
                <a:extLst>
                  <a:ext uri="{FF2B5EF4-FFF2-40B4-BE49-F238E27FC236}">
                    <a16:creationId xmlns:a16="http://schemas.microsoft.com/office/drawing/2014/main" id="{2CBB0F12-1E71-D0D5-384C-BE302DE312A7}"/>
                  </a:ext>
                </a:extLst>
              </p:cNvPr>
              <p:cNvSpPr/>
              <p:nvPr/>
            </p:nvSpPr>
            <p:spPr>
              <a:xfrm rot="2968518">
                <a:off x="3854396" y="68710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565" name="מחבר ישר 23">
                <a:extLst>
                  <a:ext uri="{FF2B5EF4-FFF2-40B4-BE49-F238E27FC236}">
                    <a16:creationId xmlns:a16="http://schemas.microsoft.com/office/drawing/2014/main" id="{0A1F56C6-F236-0BE3-2F55-A7EE054BF706}"/>
                  </a:ext>
                </a:extLst>
              </p:cNvPr>
              <p:cNvCxnSpPr>
                <a:cxnSpLocks/>
                <a:stCxn id="1556" idx="4"/>
                <a:endCxn id="1564" idx="1"/>
              </p:cNvCxnSpPr>
              <p:nvPr/>
            </p:nvCxnSpPr>
            <p:spPr>
              <a:xfrm rot="3688111">
                <a:off x="3894368" y="6666860"/>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66" name="מחבר ישר 23">
                <a:extLst>
                  <a:ext uri="{FF2B5EF4-FFF2-40B4-BE49-F238E27FC236}">
                    <a16:creationId xmlns:a16="http://schemas.microsoft.com/office/drawing/2014/main" id="{79B0572F-E60F-32EE-974E-0D6DD0F222C0}"/>
                  </a:ext>
                </a:extLst>
              </p:cNvPr>
              <p:cNvCxnSpPr>
                <a:cxnSpLocks/>
                <a:stCxn id="1554" idx="2"/>
                <a:endCxn id="1564" idx="6"/>
              </p:cNvCxnSpPr>
              <p:nvPr/>
            </p:nvCxnSpPr>
            <p:spPr>
              <a:xfrm rot="3688111" flipH="1">
                <a:off x="3894846" y="696891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67" name="אליפסה 11">
                <a:extLst>
                  <a:ext uri="{FF2B5EF4-FFF2-40B4-BE49-F238E27FC236}">
                    <a16:creationId xmlns:a16="http://schemas.microsoft.com/office/drawing/2014/main" id="{657CC1A9-6B5F-014A-D3D6-1DFCA1B7221C}"/>
                  </a:ext>
                </a:extLst>
              </p:cNvPr>
              <p:cNvSpPr/>
              <p:nvPr/>
            </p:nvSpPr>
            <p:spPr>
              <a:xfrm rot="20577931">
                <a:off x="4421700" y="650905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68" name="מחבר ישר 23">
                <a:extLst>
                  <a:ext uri="{FF2B5EF4-FFF2-40B4-BE49-F238E27FC236}">
                    <a16:creationId xmlns:a16="http://schemas.microsoft.com/office/drawing/2014/main" id="{5DB4F871-45EA-B37D-34C9-0FB1606C5D10}"/>
                  </a:ext>
                </a:extLst>
              </p:cNvPr>
              <p:cNvCxnSpPr>
                <a:cxnSpLocks/>
                <a:stCxn id="1567" idx="2"/>
                <a:endCxn id="1556" idx="0"/>
              </p:cNvCxnSpPr>
              <p:nvPr/>
            </p:nvCxnSpPr>
            <p:spPr>
              <a:xfrm rot="3688111" flipH="1">
                <a:off x="4189746" y="641796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69" name="מחבר ישר 23">
                <a:extLst>
                  <a:ext uri="{FF2B5EF4-FFF2-40B4-BE49-F238E27FC236}">
                    <a16:creationId xmlns:a16="http://schemas.microsoft.com/office/drawing/2014/main" id="{A1B7ECC3-24E6-1EDD-61BD-2B5A913D62FC}"/>
                  </a:ext>
                </a:extLst>
              </p:cNvPr>
              <p:cNvCxnSpPr>
                <a:cxnSpLocks/>
                <a:stCxn id="1567" idx="5"/>
                <a:endCxn id="1555" idx="0"/>
              </p:cNvCxnSpPr>
              <p:nvPr/>
            </p:nvCxnSpPr>
            <p:spPr>
              <a:xfrm rot="1517230">
                <a:off x="4442086" y="6564857"/>
                <a:ext cx="44556" cy="20134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70" name="Straight Connector 1569">
                <a:extLst>
                  <a:ext uri="{FF2B5EF4-FFF2-40B4-BE49-F238E27FC236}">
                    <a16:creationId xmlns:a16="http://schemas.microsoft.com/office/drawing/2014/main" id="{DA75529D-BA3B-0128-D6CB-D9B80843914D}"/>
                  </a:ext>
                </a:extLst>
              </p:cNvPr>
              <p:cNvCxnSpPr>
                <a:cxnSpLocks/>
                <a:stCxn id="2799" idx="4"/>
                <a:endCxn id="1576" idx="7"/>
              </p:cNvCxnSpPr>
              <p:nvPr/>
            </p:nvCxnSpPr>
            <p:spPr>
              <a:xfrm rot="1517230" flipH="1">
                <a:off x="4645933" y="7203964"/>
                <a:ext cx="85940" cy="23206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71" name="Straight Connector 1570">
                <a:extLst>
                  <a:ext uri="{FF2B5EF4-FFF2-40B4-BE49-F238E27FC236}">
                    <a16:creationId xmlns:a16="http://schemas.microsoft.com/office/drawing/2014/main" id="{4C2296DE-95B1-5036-0450-533C69D24765}"/>
                  </a:ext>
                </a:extLst>
              </p:cNvPr>
              <p:cNvCxnSpPr>
                <a:cxnSpLocks/>
                <a:stCxn id="1554" idx="4"/>
                <a:endCxn id="1578" idx="0"/>
              </p:cNvCxnSpPr>
              <p:nvPr/>
            </p:nvCxnSpPr>
            <p:spPr>
              <a:xfrm rot="3688111" flipH="1">
                <a:off x="4074699" y="7132861"/>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72" name="Straight Connector 1571">
                <a:extLst>
                  <a:ext uri="{FF2B5EF4-FFF2-40B4-BE49-F238E27FC236}">
                    <a16:creationId xmlns:a16="http://schemas.microsoft.com/office/drawing/2014/main" id="{DECF9A1E-A9DB-0235-8258-5A7F0D5C6D3F}"/>
                  </a:ext>
                </a:extLst>
              </p:cNvPr>
              <p:cNvCxnSpPr>
                <a:cxnSpLocks/>
                <a:stCxn id="1578" idx="2"/>
                <a:endCxn id="1564" idx="4"/>
              </p:cNvCxnSpPr>
              <p:nvPr/>
            </p:nvCxnSpPr>
            <p:spPr>
              <a:xfrm rot="3688111" flipH="1" flipV="1">
                <a:off x="3760810" y="7048883"/>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73" name="אליפסה 9">
                <a:extLst>
                  <a:ext uri="{FF2B5EF4-FFF2-40B4-BE49-F238E27FC236}">
                    <a16:creationId xmlns:a16="http://schemas.microsoft.com/office/drawing/2014/main" id="{82B8DDA7-0DFC-DB34-FEBB-3E54304A0459}"/>
                  </a:ext>
                </a:extLst>
              </p:cNvPr>
              <p:cNvSpPr/>
              <p:nvPr/>
            </p:nvSpPr>
            <p:spPr>
              <a:xfrm rot="3688111">
                <a:off x="4197110" y="73963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74" name="מחבר ישר 23">
                <a:extLst>
                  <a:ext uri="{FF2B5EF4-FFF2-40B4-BE49-F238E27FC236}">
                    <a16:creationId xmlns:a16="http://schemas.microsoft.com/office/drawing/2014/main" id="{15D40825-775C-A41A-D06F-ACC83C08655E}"/>
                  </a:ext>
                </a:extLst>
              </p:cNvPr>
              <p:cNvCxnSpPr>
                <a:cxnSpLocks/>
                <a:stCxn id="1573" idx="2"/>
                <a:endCxn id="1554" idx="6"/>
              </p:cNvCxnSpPr>
              <p:nvPr/>
            </p:nvCxnSpPr>
            <p:spPr>
              <a:xfrm rot="3688111" flipH="1" flipV="1">
                <a:off x="4119643" y="725499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75" name="מחבר ישר 23">
                <a:extLst>
                  <a:ext uri="{FF2B5EF4-FFF2-40B4-BE49-F238E27FC236}">
                    <a16:creationId xmlns:a16="http://schemas.microsoft.com/office/drawing/2014/main" id="{A25D8F6B-8798-D3E5-D497-AC15D2CCFB65}"/>
                  </a:ext>
                </a:extLst>
              </p:cNvPr>
              <p:cNvCxnSpPr>
                <a:cxnSpLocks/>
                <a:endCxn id="1561" idx="5"/>
              </p:cNvCxnSpPr>
              <p:nvPr/>
            </p:nvCxnSpPr>
            <p:spPr>
              <a:xfrm rot="3688111" flipH="1" flipV="1">
                <a:off x="4232778" y="697157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76" name="אליפסה 9">
                <a:extLst>
                  <a:ext uri="{FF2B5EF4-FFF2-40B4-BE49-F238E27FC236}">
                    <a16:creationId xmlns:a16="http://schemas.microsoft.com/office/drawing/2014/main" id="{35EB4831-5C4B-7CFB-B7C9-89CC6C623565}"/>
                  </a:ext>
                </a:extLst>
              </p:cNvPr>
              <p:cNvSpPr/>
              <p:nvPr/>
            </p:nvSpPr>
            <p:spPr>
              <a:xfrm rot="3688111">
                <a:off x="4529210" y="73603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77" name="Straight Connector 1576">
                <a:extLst>
                  <a:ext uri="{FF2B5EF4-FFF2-40B4-BE49-F238E27FC236}">
                    <a16:creationId xmlns:a16="http://schemas.microsoft.com/office/drawing/2014/main" id="{6334140F-97CB-36D7-4E9B-2D8A2ECB86CD}"/>
                  </a:ext>
                </a:extLst>
              </p:cNvPr>
              <p:cNvCxnSpPr>
                <a:cxnSpLocks/>
                <a:stCxn id="1576" idx="4"/>
                <a:endCxn id="1573" idx="7"/>
              </p:cNvCxnSpPr>
              <p:nvPr/>
            </p:nvCxnSpPr>
            <p:spPr>
              <a:xfrm rot="3688111" flipH="1">
                <a:off x="4351501" y="7302693"/>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78" name="אליפסה 9">
                <a:extLst>
                  <a:ext uri="{FF2B5EF4-FFF2-40B4-BE49-F238E27FC236}">
                    <a16:creationId xmlns:a16="http://schemas.microsoft.com/office/drawing/2014/main" id="{CD957F08-3A53-8DD5-18A5-C11459DB8D27}"/>
                  </a:ext>
                </a:extLst>
              </p:cNvPr>
              <p:cNvSpPr/>
              <p:nvPr/>
            </p:nvSpPr>
            <p:spPr>
              <a:xfrm rot="3688111">
                <a:off x="3943439" y="72213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79" name="Straight Connector 1578">
                <a:extLst>
                  <a:ext uri="{FF2B5EF4-FFF2-40B4-BE49-F238E27FC236}">
                    <a16:creationId xmlns:a16="http://schemas.microsoft.com/office/drawing/2014/main" id="{43BE9354-34FA-FFD0-D7D8-40840F45CC45}"/>
                  </a:ext>
                </a:extLst>
              </p:cNvPr>
              <p:cNvCxnSpPr>
                <a:cxnSpLocks/>
                <a:stCxn id="1578" idx="6"/>
                <a:endCxn id="1573" idx="3"/>
              </p:cNvCxnSpPr>
              <p:nvPr/>
            </p:nvCxnSpPr>
            <p:spPr>
              <a:xfrm rot="3688111" flipV="1">
                <a:off x="3993194" y="7297225"/>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80" name="אליפסה 4">
                <a:extLst>
                  <a:ext uri="{FF2B5EF4-FFF2-40B4-BE49-F238E27FC236}">
                    <a16:creationId xmlns:a16="http://schemas.microsoft.com/office/drawing/2014/main" id="{CE6AFCE8-BF36-5A02-CE9C-F77DBF6A69C9}"/>
                  </a:ext>
                </a:extLst>
              </p:cNvPr>
              <p:cNvSpPr/>
              <p:nvPr/>
            </p:nvSpPr>
            <p:spPr>
              <a:xfrm rot="3048516">
                <a:off x="3920555" y="62207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581" name="אליפסה 9">
                <a:extLst>
                  <a:ext uri="{FF2B5EF4-FFF2-40B4-BE49-F238E27FC236}">
                    <a16:creationId xmlns:a16="http://schemas.microsoft.com/office/drawing/2014/main" id="{33D20AC5-F4B4-0549-7B56-3A29D8B20F60}"/>
                  </a:ext>
                </a:extLst>
              </p:cNvPr>
              <p:cNvSpPr/>
              <p:nvPr/>
            </p:nvSpPr>
            <p:spPr>
              <a:xfrm rot="3048516">
                <a:off x="3439139" y="67087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582" name="אליפסה 11">
                <a:extLst>
                  <a:ext uri="{FF2B5EF4-FFF2-40B4-BE49-F238E27FC236}">
                    <a16:creationId xmlns:a16="http://schemas.microsoft.com/office/drawing/2014/main" id="{1B93D91A-4A33-11CF-6B73-36154E900522}"/>
                  </a:ext>
                </a:extLst>
              </p:cNvPr>
              <p:cNvSpPr/>
              <p:nvPr/>
            </p:nvSpPr>
            <p:spPr>
              <a:xfrm rot="1420361">
                <a:off x="3600987" y="63018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83" name="מחבר ישר 16">
                <a:extLst>
                  <a:ext uri="{FF2B5EF4-FFF2-40B4-BE49-F238E27FC236}">
                    <a16:creationId xmlns:a16="http://schemas.microsoft.com/office/drawing/2014/main" id="{EF257F81-C967-4181-7EA5-B24DFB826035}"/>
                  </a:ext>
                </a:extLst>
              </p:cNvPr>
              <p:cNvCxnSpPr>
                <a:cxnSpLocks/>
                <a:stCxn id="1580" idx="4"/>
                <a:endCxn id="1582" idx="7"/>
              </p:cNvCxnSpPr>
              <p:nvPr/>
            </p:nvCxnSpPr>
            <p:spPr>
              <a:xfrm rot="3048516" flipH="1">
                <a:off x="3737666" y="618628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84" name="מחבר ישר 20">
                <a:extLst>
                  <a:ext uri="{FF2B5EF4-FFF2-40B4-BE49-F238E27FC236}">
                    <a16:creationId xmlns:a16="http://schemas.microsoft.com/office/drawing/2014/main" id="{F37045D7-95B0-82AC-B855-BF1662BBDC9A}"/>
                  </a:ext>
                </a:extLst>
              </p:cNvPr>
              <p:cNvCxnSpPr>
                <a:cxnSpLocks/>
                <a:stCxn id="1588" idx="7"/>
                <a:endCxn id="1556" idx="2"/>
              </p:cNvCxnSpPr>
              <p:nvPr/>
            </p:nvCxnSpPr>
            <p:spPr>
              <a:xfrm rot="3688111" flipV="1">
                <a:off x="3676465" y="6413749"/>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85" name="מחבר ישר 22">
                <a:extLst>
                  <a:ext uri="{FF2B5EF4-FFF2-40B4-BE49-F238E27FC236}">
                    <a16:creationId xmlns:a16="http://schemas.microsoft.com/office/drawing/2014/main" id="{506DF481-EE9C-7761-337F-33418CF39688}"/>
                  </a:ext>
                </a:extLst>
              </p:cNvPr>
              <p:cNvCxnSpPr>
                <a:cxnSpLocks/>
                <a:stCxn id="1556" idx="1"/>
              </p:cNvCxnSpPr>
              <p:nvPr/>
            </p:nvCxnSpPr>
            <p:spPr>
              <a:xfrm rot="3688111" flipH="1" flipV="1">
                <a:off x="3853377" y="639612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86" name="מחבר ישר 23">
                <a:extLst>
                  <a:ext uri="{FF2B5EF4-FFF2-40B4-BE49-F238E27FC236}">
                    <a16:creationId xmlns:a16="http://schemas.microsoft.com/office/drawing/2014/main" id="{7C6C4E76-4211-E21B-276B-64052A1FBA76}"/>
                  </a:ext>
                </a:extLst>
              </p:cNvPr>
              <p:cNvCxnSpPr>
                <a:cxnSpLocks/>
                <a:stCxn id="1582" idx="2"/>
                <a:endCxn id="1528" idx="7"/>
              </p:cNvCxnSpPr>
              <p:nvPr/>
            </p:nvCxnSpPr>
            <p:spPr>
              <a:xfrm rot="3688111" flipH="1">
                <a:off x="3493590" y="6256265"/>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87" name="מחבר ישר 30">
                <a:extLst>
                  <a:ext uri="{FF2B5EF4-FFF2-40B4-BE49-F238E27FC236}">
                    <a16:creationId xmlns:a16="http://schemas.microsoft.com/office/drawing/2014/main" id="{79461168-7958-61F1-70B1-9F4F90C2DA78}"/>
                  </a:ext>
                </a:extLst>
              </p:cNvPr>
              <p:cNvCxnSpPr>
                <a:cxnSpLocks/>
                <a:stCxn id="1556" idx="3"/>
                <a:endCxn id="1581" idx="7"/>
              </p:cNvCxnSpPr>
              <p:nvPr/>
            </p:nvCxnSpPr>
            <p:spPr>
              <a:xfrm rot="3688111" flipH="1">
                <a:off x="3688114" y="6451995"/>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88" name="אליפסה 11">
                <a:extLst>
                  <a:ext uri="{FF2B5EF4-FFF2-40B4-BE49-F238E27FC236}">
                    <a16:creationId xmlns:a16="http://schemas.microsoft.com/office/drawing/2014/main" id="{0BC7E9FE-8D35-E37D-A8DC-8E9CD6126EE6}"/>
                  </a:ext>
                </a:extLst>
              </p:cNvPr>
              <p:cNvSpPr/>
              <p:nvPr/>
            </p:nvSpPr>
            <p:spPr>
              <a:xfrm rot="3048516">
                <a:off x="3546008" y="64711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89" name="מחבר ישר 23">
                <a:extLst>
                  <a:ext uri="{FF2B5EF4-FFF2-40B4-BE49-F238E27FC236}">
                    <a16:creationId xmlns:a16="http://schemas.microsoft.com/office/drawing/2014/main" id="{4B2D5C4C-387B-723B-E60F-70C490686E24}"/>
                  </a:ext>
                </a:extLst>
              </p:cNvPr>
              <p:cNvCxnSpPr>
                <a:cxnSpLocks/>
                <a:endCxn id="1456" idx="0"/>
              </p:cNvCxnSpPr>
              <p:nvPr/>
            </p:nvCxnSpPr>
            <p:spPr>
              <a:xfrm rot="3688111" flipH="1">
                <a:off x="3370775" y="6382458"/>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0" name="מחבר ישר 23">
                <a:extLst>
                  <a:ext uri="{FF2B5EF4-FFF2-40B4-BE49-F238E27FC236}">
                    <a16:creationId xmlns:a16="http://schemas.microsoft.com/office/drawing/2014/main" id="{A1C1F6DF-3987-255B-AD66-EE16C0712734}"/>
                  </a:ext>
                </a:extLst>
              </p:cNvPr>
              <p:cNvCxnSpPr>
                <a:cxnSpLocks/>
                <a:stCxn id="1582" idx="4"/>
                <a:endCxn id="1588" idx="1"/>
              </p:cNvCxnSpPr>
              <p:nvPr/>
            </p:nvCxnSpPr>
            <p:spPr>
              <a:xfrm rot="3048516">
                <a:off x="3577652" y="637270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1" name="מחבר ישר 23">
                <a:extLst>
                  <a:ext uri="{FF2B5EF4-FFF2-40B4-BE49-F238E27FC236}">
                    <a16:creationId xmlns:a16="http://schemas.microsoft.com/office/drawing/2014/main" id="{76ACC5A4-5871-A622-7340-8F6611C5A7A1}"/>
                  </a:ext>
                </a:extLst>
              </p:cNvPr>
              <p:cNvCxnSpPr>
                <a:cxnSpLocks/>
                <a:stCxn id="1581" idx="2"/>
                <a:endCxn id="1456" idx="7"/>
              </p:cNvCxnSpPr>
              <p:nvPr/>
            </p:nvCxnSpPr>
            <p:spPr>
              <a:xfrm rot="3688111" flipH="1">
                <a:off x="3260941" y="6600975"/>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2" name="מחבר ישר 23">
                <a:extLst>
                  <a:ext uri="{FF2B5EF4-FFF2-40B4-BE49-F238E27FC236}">
                    <a16:creationId xmlns:a16="http://schemas.microsoft.com/office/drawing/2014/main" id="{7B616BB4-ECC9-52C4-2375-B5948C02F1A7}"/>
                  </a:ext>
                </a:extLst>
              </p:cNvPr>
              <p:cNvCxnSpPr>
                <a:cxnSpLocks/>
                <a:stCxn id="1509" idx="6"/>
              </p:cNvCxnSpPr>
              <p:nvPr/>
            </p:nvCxnSpPr>
            <p:spPr>
              <a:xfrm rot="3688111" flipV="1">
                <a:off x="3678183" y="6074206"/>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3" name="Straight Connector 1592">
                <a:extLst>
                  <a:ext uri="{FF2B5EF4-FFF2-40B4-BE49-F238E27FC236}">
                    <a16:creationId xmlns:a16="http://schemas.microsoft.com/office/drawing/2014/main" id="{5A88F382-E2A9-2EEF-2936-FB4BC93C2EAE}"/>
                  </a:ext>
                </a:extLst>
              </p:cNvPr>
              <p:cNvCxnSpPr>
                <a:cxnSpLocks/>
                <a:stCxn id="1581" idx="4"/>
                <a:endCxn id="1599" idx="0"/>
              </p:cNvCxnSpPr>
              <p:nvPr/>
            </p:nvCxnSpPr>
            <p:spPr>
              <a:xfrm rot="3048516" flipH="1">
                <a:off x="3373666" y="6730044"/>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4" name="Straight Connector 1593">
                <a:extLst>
                  <a:ext uri="{FF2B5EF4-FFF2-40B4-BE49-F238E27FC236}">
                    <a16:creationId xmlns:a16="http://schemas.microsoft.com/office/drawing/2014/main" id="{B163FA59-D515-D754-5554-FD5849E5B00A}"/>
                  </a:ext>
                </a:extLst>
              </p:cNvPr>
              <p:cNvCxnSpPr>
                <a:cxnSpLocks/>
                <a:stCxn id="1599" idx="2"/>
                <a:endCxn id="1456" idx="6"/>
              </p:cNvCxnSpPr>
              <p:nvPr/>
            </p:nvCxnSpPr>
            <p:spPr>
              <a:xfrm rot="3688111" flipH="1" flipV="1">
                <a:off x="3153077" y="6755633"/>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95" name="אליפסה 9">
                <a:extLst>
                  <a:ext uri="{FF2B5EF4-FFF2-40B4-BE49-F238E27FC236}">
                    <a16:creationId xmlns:a16="http://schemas.microsoft.com/office/drawing/2014/main" id="{D1AED011-009C-42C5-CDE2-D7CE64D7A067}"/>
                  </a:ext>
                </a:extLst>
              </p:cNvPr>
              <p:cNvSpPr/>
              <p:nvPr/>
            </p:nvSpPr>
            <p:spPr>
              <a:xfrm rot="3048516">
                <a:off x="3534307" y="69618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96" name="מחבר ישר 23">
                <a:extLst>
                  <a:ext uri="{FF2B5EF4-FFF2-40B4-BE49-F238E27FC236}">
                    <a16:creationId xmlns:a16="http://schemas.microsoft.com/office/drawing/2014/main" id="{1D634247-9FED-6305-CAF6-F11A1CC7F65C}"/>
                  </a:ext>
                </a:extLst>
              </p:cNvPr>
              <p:cNvCxnSpPr>
                <a:cxnSpLocks/>
                <a:stCxn id="1595" idx="2"/>
                <a:endCxn id="1581" idx="6"/>
              </p:cNvCxnSpPr>
              <p:nvPr/>
            </p:nvCxnSpPr>
            <p:spPr>
              <a:xfrm rot="3048516" flipH="1" flipV="1">
                <a:off x="3432602" y="682720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7" name="מחבר ישר 23">
                <a:extLst>
                  <a:ext uri="{FF2B5EF4-FFF2-40B4-BE49-F238E27FC236}">
                    <a16:creationId xmlns:a16="http://schemas.microsoft.com/office/drawing/2014/main" id="{5781A2AD-3C9B-BF72-3D92-9D337403245C}"/>
                  </a:ext>
                </a:extLst>
              </p:cNvPr>
              <p:cNvCxnSpPr>
                <a:cxnSpLocks/>
                <a:endCxn id="1588" idx="5"/>
              </p:cNvCxnSpPr>
              <p:nvPr/>
            </p:nvCxnSpPr>
            <p:spPr>
              <a:xfrm rot="3048516" flipH="1" flipV="1">
                <a:off x="3500371" y="653737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8" name="Straight Connector 1597">
                <a:extLst>
                  <a:ext uri="{FF2B5EF4-FFF2-40B4-BE49-F238E27FC236}">
                    <a16:creationId xmlns:a16="http://schemas.microsoft.com/office/drawing/2014/main" id="{7E9FE06E-C084-ABBB-C931-F1708128F588}"/>
                  </a:ext>
                </a:extLst>
              </p:cNvPr>
              <p:cNvCxnSpPr>
                <a:cxnSpLocks/>
                <a:endCxn id="1595" idx="7"/>
              </p:cNvCxnSpPr>
              <p:nvPr/>
            </p:nvCxnSpPr>
            <p:spPr>
              <a:xfrm rot="3048516" flipH="1">
                <a:off x="3685060" y="6837318"/>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99" name="אליפסה 9">
                <a:extLst>
                  <a:ext uri="{FF2B5EF4-FFF2-40B4-BE49-F238E27FC236}">
                    <a16:creationId xmlns:a16="http://schemas.microsoft.com/office/drawing/2014/main" id="{57D28624-C653-174A-2F5E-3966718D9CA9}"/>
                  </a:ext>
                </a:extLst>
              </p:cNvPr>
              <p:cNvSpPr/>
              <p:nvPr/>
            </p:nvSpPr>
            <p:spPr>
              <a:xfrm rot="3048516">
                <a:off x="3252651" y="68368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600" name="Straight Connector 1599">
                <a:extLst>
                  <a:ext uri="{FF2B5EF4-FFF2-40B4-BE49-F238E27FC236}">
                    <a16:creationId xmlns:a16="http://schemas.microsoft.com/office/drawing/2014/main" id="{ED5FFD60-C36B-7219-2A43-FD2E0F3CF099}"/>
                  </a:ext>
                </a:extLst>
              </p:cNvPr>
              <p:cNvCxnSpPr>
                <a:cxnSpLocks/>
                <a:stCxn id="1599" idx="6"/>
                <a:endCxn id="1595" idx="3"/>
              </p:cNvCxnSpPr>
              <p:nvPr/>
            </p:nvCxnSpPr>
            <p:spPr>
              <a:xfrm rot="3048516" flipV="1">
                <a:off x="3318517" y="688913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01" name="אליפסה 9">
                <a:extLst>
                  <a:ext uri="{FF2B5EF4-FFF2-40B4-BE49-F238E27FC236}">
                    <a16:creationId xmlns:a16="http://schemas.microsoft.com/office/drawing/2014/main" id="{6886E67C-D199-9920-D370-7E612BA91D26}"/>
                  </a:ext>
                </a:extLst>
              </p:cNvPr>
              <p:cNvSpPr/>
              <p:nvPr/>
            </p:nvSpPr>
            <p:spPr>
              <a:xfrm rot="3911783">
                <a:off x="4645916" y="64464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602" name="אליפסה 11">
                <a:extLst>
                  <a:ext uri="{FF2B5EF4-FFF2-40B4-BE49-F238E27FC236}">
                    <a16:creationId xmlns:a16="http://schemas.microsoft.com/office/drawing/2014/main" id="{122E4D27-6278-0399-67E9-EFC7107564DE}"/>
                  </a:ext>
                </a:extLst>
              </p:cNvPr>
              <p:cNvSpPr/>
              <p:nvPr/>
            </p:nvSpPr>
            <p:spPr>
              <a:xfrm rot="2283628">
                <a:off x="4992300" y="61799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603" name="אליפסה 12">
                <a:extLst>
                  <a:ext uri="{FF2B5EF4-FFF2-40B4-BE49-F238E27FC236}">
                    <a16:creationId xmlns:a16="http://schemas.microsoft.com/office/drawing/2014/main" id="{E2B29CC4-0B35-C6E5-BCA9-7B00CD1C4EFF}"/>
                  </a:ext>
                </a:extLst>
              </p:cNvPr>
              <p:cNvSpPr/>
              <p:nvPr/>
            </p:nvSpPr>
            <p:spPr>
              <a:xfrm rot="3192190">
                <a:off x="4620830" y="59580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604" name="מחבר ישר 16">
                <a:extLst>
                  <a:ext uri="{FF2B5EF4-FFF2-40B4-BE49-F238E27FC236}">
                    <a16:creationId xmlns:a16="http://schemas.microsoft.com/office/drawing/2014/main" id="{7513A6DA-FD0D-A129-5043-E612DC35E21C}"/>
                  </a:ext>
                </a:extLst>
              </p:cNvPr>
              <p:cNvCxnSpPr>
                <a:cxnSpLocks/>
                <a:stCxn id="1707" idx="0"/>
                <a:endCxn id="1602" idx="7"/>
              </p:cNvCxnSpPr>
              <p:nvPr/>
            </p:nvCxnSpPr>
            <p:spPr>
              <a:xfrm rot="1517230">
                <a:off x="5008882" y="6089061"/>
                <a:ext cx="83800" cy="1098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05" name="מחבר ישר 20">
                <a:extLst>
                  <a:ext uri="{FF2B5EF4-FFF2-40B4-BE49-F238E27FC236}">
                    <a16:creationId xmlns:a16="http://schemas.microsoft.com/office/drawing/2014/main" id="{B213BB53-CC8E-D447-42BC-57ABE9A81DF9}"/>
                  </a:ext>
                </a:extLst>
              </p:cNvPr>
              <p:cNvCxnSpPr>
                <a:cxnSpLocks/>
                <a:stCxn id="1608" idx="7"/>
                <a:endCxn id="2802" idx="7"/>
              </p:cNvCxnSpPr>
              <p:nvPr/>
            </p:nvCxnSpPr>
            <p:spPr>
              <a:xfrm rot="1517230">
                <a:off x="4833717" y="6314376"/>
                <a:ext cx="148390" cy="178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06" name="מחבר ישר 23">
                <a:extLst>
                  <a:ext uri="{FF2B5EF4-FFF2-40B4-BE49-F238E27FC236}">
                    <a16:creationId xmlns:a16="http://schemas.microsoft.com/office/drawing/2014/main" id="{24A35B0E-CA9B-E127-278A-3FE0F4A14E03}"/>
                  </a:ext>
                </a:extLst>
              </p:cNvPr>
              <p:cNvCxnSpPr>
                <a:cxnSpLocks/>
                <a:stCxn id="1602" idx="2"/>
                <a:endCxn id="1603" idx="7"/>
              </p:cNvCxnSpPr>
              <p:nvPr/>
            </p:nvCxnSpPr>
            <p:spPr>
              <a:xfrm rot="1517230" flipH="1" flipV="1">
                <a:off x="4666860" y="6073956"/>
                <a:ext cx="359813" cy="433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07" name="מחבר ישר 30">
                <a:extLst>
                  <a:ext uri="{FF2B5EF4-FFF2-40B4-BE49-F238E27FC236}">
                    <a16:creationId xmlns:a16="http://schemas.microsoft.com/office/drawing/2014/main" id="{2EBF575B-574E-A666-479F-DC397EDE2580}"/>
                  </a:ext>
                </a:extLst>
              </p:cNvPr>
              <p:cNvCxnSpPr>
                <a:cxnSpLocks/>
                <a:stCxn id="2802" idx="0"/>
                <a:endCxn id="1601" idx="7"/>
              </p:cNvCxnSpPr>
              <p:nvPr/>
            </p:nvCxnSpPr>
            <p:spPr>
              <a:xfrm rot="1517230" flipH="1">
                <a:off x="4718053" y="6487405"/>
                <a:ext cx="195485" cy="516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08" name="אליפסה 11">
                <a:extLst>
                  <a:ext uri="{FF2B5EF4-FFF2-40B4-BE49-F238E27FC236}">
                    <a16:creationId xmlns:a16="http://schemas.microsoft.com/office/drawing/2014/main" id="{50FBDD69-9630-F380-EDEE-A85EB2DD3152}"/>
                  </a:ext>
                </a:extLst>
              </p:cNvPr>
              <p:cNvSpPr/>
              <p:nvPr/>
            </p:nvSpPr>
            <p:spPr>
              <a:xfrm rot="3911783">
                <a:off x="4808468" y="62428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609" name="מחבר ישר 23">
                <a:extLst>
                  <a:ext uri="{FF2B5EF4-FFF2-40B4-BE49-F238E27FC236}">
                    <a16:creationId xmlns:a16="http://schemas.microsoft.com/office/drawing/2014/main" id="{2A9C75EE-4A02-E3EA-4079-3FFA2F283E0B}"/>
                  </a:ext>
                </a:extLst>
              </p:cNvPr>
              <p:cNvCxnSpPr>
                <a:cxnSpLocks/>
                <a:stCxn id="1608" idx="3"/>
                <a:endCxn id="1603" idx="6"/>
              </p:cNvCxnSpPr>
              <p:nvPr/>
            </p:nvCxnSpPr>
            <p:spPr>
              <a:xfrm rot="1517230" flipH="1" flipV="1">
                <a:off x="4634726" y="6062470"/>
                <a:ext cx="222633" cy="162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0" name="מחבר ישר 23">
                <a:extLst>
                  <a:ext uri="{FF2B5EF4-FFF2-40B4-BE49-F238E27FC236}">
                    <a16:creationId xmlns:a16="http://schemas.microsoft.com/office/drawing/2014/main" id="{2ADB3031-557E-56A4-584F-D37776221BC4}"/>
                  </a:ext>
                </a:extLst>
              </p:cNvPr>
              <p:cNvCxnSpPr>
                <a:cxnSpLocks/>
                <a:stCxn id="1602" idx="4"/>
                <a:endCxn id="1608" idx="0"/>
              </p:cNvCxnSpPr>
              <p:nvPr/>
            </p:nvCxnSpPr>
            <p:spPr>
              <a:xfrm rot="1517230" flipH="1">
                <a:off x="4887938" y="6215590"/>
                <a:ext cx="109143" cy="744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11" name="אליפסה 12">
                <a:extLst>
                  <a:ext uri="{FF2B5EF4-FFF2-40B4-BE49-F238E27FC236}">
                    <a16:creationId xmlns:a16="http://schemas.microsoft.com/office/drawing/2014/main" id="{0A024F9F-CD06-662C-D895-691E16B74CB0}"/>
                  </a:ext>
                </a:extLst>
              </p:cNvPr>
              <p:cNvSpPr/>
              <p:nvPr/>
            </p:nvSpPr>
            <p:spPr>
              <a:xfrm rot="3192190">
                <a:off x="4367352" y="616888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612" name="מחבר ישר 23">
                <a:extLst>
                  <a:ext uri="{FF2B5EF4-FFF2-40B4-BE49-F238E27FC236}">
                    <a16:creationId xmlns:a16="http://schemas.microsoft.com/office/drawing/2014/main" id="{F2F2B934-9385-C5C4-76D7-6234560FE480}"/>
                  </a:ext>
                </a:extLst>
              </p:cNvPr>
              <p:cNvCxnSpPr>
                <a:cxnSpLocks/>
                <a:stCxn id="1603" idx="4"/>
                <a:endCxn id="1611" idx="1"/>
              </p:cNvCxnSpPr>
              <p:nvPr/>
            </p:nvCxnSpPr>
            <p:spPr>
              <a:xfrm rot="1517230" flipH="1">
                <a:off x="4452027" y="5974118"/>
                <a:ext cx="134294" cy="2338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3" name="מחבר ישר 23">
                <a:extLst>
                  <a:ext uri="{FF2B5EF4-FFF2-40B4-BE49-F238E27FC236}">
                    <a16:creationId xmlns:a16="http://schemas.microsoft.com/office/drawing/2014/main" id="{F0296C76-A470-2948-A98B-9B108B8FF29C}"/>
                  </a:ext>
                </a:extLst>
              </p:cNvPr>
              <p:cNvCxnSpPr>
                <a:cxnSpLocks/>
                <a:stCxn id="1601" idx="2"/>
                <a:endCxn id="1611" idx="6"/>
              </p:cNvCxnSpPr>
              <p:nvPr/>
            </p:nvCxnSpPr>
            <p:spPr>
              <a:xfrm rot="3911783" flipH="1">
                <a:off x="4399210" y="627630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4" name="מחבר ישר 23">
                <a:extLst>
                  <a:ext uri="{FF2B5EF4-FFF2-40B4-BE49-F238E27FC236}">
                    <a16:creationId xmlns:a16="http://schemas.microsoft.com/office/drawing/2014/main" id="{1818D928-5724-0AC5-4E88-C30F96D96FD7}"/>
                  </a:ext>
                </a:extLst>
              </p:cNvPr>
              <p:cNvCxnSpPr>
                <a:cxnSpLocks/>
                <a:stCxn id="1691" idx="1"/>
                <a:endCxn id="1603" idx="0"/>
              </p:cNvCxnSpPr>
              <p:nvPr/>
            </p:nvCxnSpPr>
            <p:spPr>
              <a:xfrm rot="1517230">
                <a:off x="4727726" y="5783000"/>
                <a:ext cx="573" cy="1984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5" name="Straight Connector 1614">
                <a:extLst>
                  <a:ext uri="{FF2B5EF4-FFF2-40B4-BE49-F238E27FC236}">
                    <a16:creationId xmlns:a16="http://schemas.microsoft.com/office/drawing/2014/main" id="{3FB5DE26-5F8B-DDC5-8C2D-F71B10B6B4EB}"/>
                  </a:ext>
                </a:extLst>
              </p:cNvPr>
              <p:cNvCxnSpPr>
                <a:cxnSpLocks/>
                <a:stCxn id="1601" idx="4"/>
                <a:endCxn id="1567" idx="6"/>
              </p:cNvCxnSpPr>
              <p:nvPr/>
            </p:nvCxnSpPr>
            <p:spPr>
              <a:xfrm rot="3688111" flipH="1">
                <a:off x="4549197" y="6435471"/>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6" name="Straight Connector 1615">
                <a:extLst>
                  <a:ext uri="{FF2B5EF4-FFF2-40B4-BE49-F238E27FC236}">
                    <a16:creationId xmlns:a16="http://schemas.microsoft.com/office/drawing/2014/main" id="{CB4F00ED-9885-6F62-F9AB-C991B4300051}"/>
                  </a:ext>
                </a:extLst>
              </p:cNvPr>
              <p:cNvCxnSpPr>
                <a:cxnSpLocks/>
                <a:stCxn id="1567" idx="0"/>
                <a:endCxn id="1611" idx="5"/>
              </p:cNvCxnSpPr>
              <p:nvPr/>
            </p:nvCxnSpPr>
            <p:spPr>
              <a:xfrm rot="3688111" flipH="1" flipV="1">
                <a:off x="4292906" y="633017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7" name="מחבר ישר 23">
                <a:extLst>
                  <a:ext uri="{FF2B5EF4-FFF2-40B4-BE49-F238E27FC236}">
                    <a16:creationId xmlns:a16="http://schemas.microsoft.com/office/drawing/2014/main" id="{A93F6046-EC1E-6AE5-EF26-405F7E5F97C4}"/>
                  </a:ext>
                </a:extLst>
              </p:cNvPr>
              <p:cNvCxnSpPr>
                <a:cxnSpLocks/>
                <a:stCxn id="2790" idx="1"/>
                <a:endCxn id="1601" idx="6"/>
              </p:cNvCxnSpPr>
              <p:nvPr/>
            </p:nvCxnSpPr>
            <p:spPr>
              <a:xfrm rot="1517230" flipH="1" flipV="1">
                <a:off x="4620579" y="6530413"/>
                <a:ext cx="146455" cy="33188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8" name="מחבר ישר 23">
                <a:extLst>
                  <a:ext uri="{FF2B5EF4-FFF2-40B4-BE49-F238E27FC236}">
                    <a16:creationId xmlns:a16="http://schemas.microsoft.com/office/drawing/2014/main" id="{A6E3641C-B1B5-B0BA-9FE1-242D0708D56E}"/>
                  </a:ext>
                </a:extLst>
              </p:cNvPr>
              <p:cNvCxnSpPr>
                <a:cxnSpLocks/>
                <a:endCxn id="1608" idx="5"/>
              </p:cNvCxnSpPr>
              <p:nvPr/>
            </p:nvCxnSpPr>
            <p:spPr>
              <a:xfrm rot="3911783" flipH="1" flipV="1">
                <a:off x="4735048" y="629354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19" name="אליפסה 9">
                <a:extLst>
                  <a:ext uri="{FF2B5EF4-FFF2-40B4-BE49-F238E27FC236}">
                    <a16:creationId xmlns:a16="http://schemas.microsoft.com/office/drawing/2014/main" id="{9C416829-ECF3-3359-DFE9-4F287E070F6A}"/>
                  </a:ext>
                </a:extLst>
              </p:cNvPr>
              <p:cNvSpPr/>
              <p:nvPr/>
            </p:nvSpPr>
            <p:spPr>
              <a:xfrm rot="3272188">
                <a:off x="3963528" y="597990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620" name="מחבר ישר 20">
                <a:extLst>
                  <a:ext uri="{FF2B5EF4-FFF2-40B4-BE49-F238E27FC236}">
                    <a16:creationId xmlns:a16="http://schemas.microsoft.com/office/drawing/2014/main" id="{1AFDCBD6-79B8-26A2-CA34-EB26DCAE52D6}"/>
                  </a:ext>
                </a:extLst>
              </p:cNvPr>
              <p:cNvCxnSpPr>
                <a:cxnSpLocks/>
                <a:stCxn id="1843" idx="2"/>
                <a:endCxn id="1603" idx="2"/>
              </p:cNvCxnSpPr>
              <p:nvPr/>
            </p:nvCxnSpPr>
            <p:spPr>
              <a:xfrm rot="1517230">
                <a:off x="4506263" y="5917146"/>
                <a:ext cx="139791" cy="17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1" name="מחבר ישר 23">
                <a:extLst>
                  <a:ext uri="{FF2B5EF4-FFF2-40B4-BE49-F238E27FC236}">
                    <a16:creationId xmlns:a16="http://schemas.microsoft.com/office/drawing/2014/main" id="{882A3F34-C06A-EFAD-3345-15B67097822E}"/>
                  </a:ext>
                </a:extLst>
              </p:cNvPr>
              <p:cNvCxnSpPr>
                <a:cxnSpLocks/>
                <a:stCxn id="1817" idx="7"/>
                <a:endCxn id="1505" idx="7"/>
              </p:cNvCxnSpPr>
              <p:nvPr/>
            </p:nvCxnSpPr>
            <p:spPr>
              <a:xfrm rot="1517230" flipH="1">
                <a:off x="3726714" y="5651197"/>
                <a:ext cx="217596" cy="2013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2" name="מחבר ישר 23">
                <a:extLst>
                  <a:ext uri="{FF2B5EF4-FFF2-40B4-BE49-F238E27FC236}">
                    <a16:creationId xmlns:a16="http://schemas.microsoft.com/office/drawing/2014/main" id="{9499B1FB-7008-9331-0095-D0E2D0F703EE}"/>
                  </a:ext>
                </a:extLst>
              </p:cNvPr>
              <p:cNvCxnSpPr>
                <a:cxnSpLocks/>
                <a:stCxn id="1619" idx="3"/>
                <a:endCxn id="1509" idx="7"/>
              </p:cNvCxnSpPr>
              <p:nvPr/>
            </p:nvCxnSpPr>
            <p:spPr>
              <a:xfrm rot="1517230" flipH="1">
                <a:off x="3729809" y="5955123"/>
                <a:ext cx="220214" cy="1205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3" name="Straight Connector 1622">
                <a:extLst>
                  <a:ext uri="{FF2B5EF4-FFF2-40B4-BE49-F238E27FC236}">
                    <a16:creationId xmlns:a16="http://schemas.microsoft.com/office/drawing/2014/main" id="{51B082A6-BD36-4177-8419-FF42D242263A}"/>
                  </a:ext>
                </a:extLst>
              </p:cNvPr>
              <p:cNvCxnSpPr>
                <a:cxnSpLocks/>
                <a:stCxn id="1619" idx="5"/>
                <a:endCxn id="1580" idx="1"/>
              </p:cNvCxnSpPr>
              <p:nvPr/>
            </p:nvCxnSpPr>
            <p:spPr>
              <a:xfrm rot="3688111">
                <a:off x="3912020" y="6079238"/>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4" name="Straight Connector 1623">
                <a:extLst>
                  <a:ext uri="{FF2B5EF4-FFF2-40B4-BE49-F238E27FC236}">
                    <a16:creationId xmlns:a16="http://schemas.microsoft.com/office/drawing/2014/main" id="{9342AA28-8B59-1959-5041-29FD40693E2C}"/>
                  </a:ext>
                </a:extLst>
              </p:cNvPr>
              <p:cNvCxnSpPr>
                <a:cxnSpLocks/>
                <a:stCxn id="1611" idx="3"/>
                <a:endCxn id="1829" idx="0"/>
              </p:cNvCxnSpPr>
              <p:nvPr/>
            </p:nvCxnSpPr>
            <p:spPr>
              <a:xfrm rot="1517230" flipH="1" flipV="1">
                <a:off x="4233949" y="6004890"/>
                <a:ext cx="178192" cy="16258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5" name="Straight Connector 1624">
                <a:extLst>
                  <a:ext uri="{FF2B5EF4-FFF2-40B4-BE49-F238E27FC236}">
                    <a16:creationId xmlns:a16="http://schemas.microsoft.com/office/drawing/2014/main" id="{BDC4B2FC-01AD-FBF9-CE43-A8D34FAF5358}"/>
                  </a:ext>
                </a:extLst>
              </p:cNvPr>
              <p:cNvCxnSpPr>
                <a:cxnSpLocks/>
                <a:stCxn id="1580" idx="7"/>
                <a:endCxn id="1852" idx="4"/>
              </p:cNvCxnSpPr>
              <p:nvPr/>
            </p:nvCxnSpPr>
            <p:spPr>
              <a:xfrm rot="1517230" flipV="1">
                <a:off x="4033088" y="6083054"/>
                <a:ext cx="68433" cy="201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26" name="אליפסה 9">
                <a:extLst>
                  <a:ext uri="{FF2B5EF4-FFF2-40B4-BE49-F238E27FC236}">
                    <a16:creationId xmlns:a16="http://schemas.microsoft.com/office/drawing/2014/main" id="{E2794CDE-A32B-7ED6-C272-A310FE48BAF6}"/>
                  </a:ext>
                </a:extLst>
              </p:cNvPr>
              <p:cNvSpPr/>
              <p:nvPr/>
            </p:nvSpPr>
            <p:spPr>
              <a:xfrm rot="3272188">
                <a:off x="4205536" y="63489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627" name="Straight Connector 1626">
                <a:extLst>
                  <a:ext uri="{FF2B5EF4-FFF2-40B4-BE49-F238E27FC236}">
                    <a16:creationId xmlns:a16="http://schemas.microsoft.com/office/drawing/2014/main" id="{95D5CBB4-6551-BCA8-D699-341D6AE74AE9}"/>
                  </a:ext>
                </a:extLst>
              </p:cNvPr>
              <p:cNvCxnSpPr>
                <a:cxnSpLocks/>
                <a:stCxn id="1626" idx="1"/>
                <a:endCxn id="1852" idx="6"/>
              </p:cNvCxnSpPr>
              <p:nvPr/>
            </p:nvCxnSpPr>
            <p:spPr>
              <a:xfrm rot="1517230" flipH="1" flipV="1">
                <a:off x="4144621" y="6140268"/>
                <a:ext cx="149574" cy="1849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8" name="Straight Connector 1627">
                <a:extLst>
                  <a:ext uri="{FF2B5EF4-FFF2-40B4-BE49-F238E27FC236}">
                    <a16:creationId xmlns:a16="http://schemas.microsoft.com/office/drawing/2014/main" id="{9BA709DD-B72C-0EC3-4A43-F26FC4ED0B1A}"/>
                  </a:ext>
                </a:extLst>
              </p:cNvPr>
              <p:cNvCxnSpPr>
                <a:cxnSpLocks/>
                <a:stCxn id="1556" idx="1"/>
                <a:endCxn id="1626" idx="5"/>
              </p:cNvCxnSpPr>
              <p:nvPr/>
            </p:nvCxnSpPr>
            <p:spPr>
              <a:xfrm rot="3688111" flipH="1" flipV="1">
                <a:off x="4103837" y="6383846"/>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9" name="Straight Connector 1628">
                <a:extLst>
                  <a:ext uri="{FF2B5EF4-FFF2-40B4-BE49-F238E27FC236}">
                    <a16:creationId xmlns:a16="http://schemas.microsoft.com/office/drawing/2014/main" id="{05922025-C6C9-25F5-9008-3A351BF2D61A}"/>
                  </a:ext>
                </a:extLst>
              </p:cNvPr>
              <p:cNvCxnSpPr>
                <a:cxnSpLocks/>
                <a:stCxn id="1626" idx="0"/>
                <a:endCxn id="1611" idx="4"/>
              </p:cNvCxnSpPr>
              <p:nvPr/>
            </p:nvCxnSpPr>
            <p:spPr>
              <a:xfrm rot="3688111" flipH="1" flipV="1">
                <a:off x="4287871" y="6214854"/>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30" name="Straight Connector 1629">
                <a:extLst>
                  <a:ext uri="{FF2B5EF4-FFF2-40B4-BE49-F238E27FC236}">
                    <a16:creationId xmlns:a16="http://schemas.microsoft.com/office/drawing/2014/main" id="{329EA980-86ED-A13A-A381-49A3CE8164B7}"/>
                  </a:ext>
                </a:extLst>
              </p:cNvPr>
              <p:cNvCxnSpPr>
                <a:cxnSpLocks/>
                <a:stCxn id="1626" idx="6"/>
                <a:endCxn id="1567" idx="1"/>
              </p:cNvCxnSpPr>
              <p:nvPr/>
            </p:nvCxnSpPr>
            <p:spPr>
              <a:xfrm rot="3688111" flipV="1">
                <a:off x="4255918" y="6427815"/>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31" name="מחבר ישר 23">
                <a:extLst>
                  <a:ext uri="{FF2B5EF4-FFF2-40B4-BE49-F238E27FC236}">
                    <a16:creationId xmlns:a16="http://schemas.microsoft.com/office/drawing/2014/main" id="{C6971194-6AFC-3156-5D9A-6A558501BFDA}"/>
                  </a:ext>
                </a:extLst>
              </p:cNvPr>
              <p:cNvCxnSpPr>
                <a:cxnSpLocks/>
                <a:stCxn id="1505" idx="0"/>
                <a:endCxn id="1794" idx="0"/>
              </p:cNvCxnSpPr>
              <p:nvPr/>
            </p:nvCxnSpPr>
            <p:spPr>
              <a:xfrm rot="1517230" flipV="1">
                <a:off x="3797734" y="5299048"/>
                <a:ext cx="68228" cy="3270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32" name="אליפסה 11">
                <a:extLst>
                  <a:ext uri="{FF2B5EF4-FFF2-40B4-BE49-F238E27FC236}">
                    <a16:creationId xmlns:a16="http://schemas.microsoft.com/office/drawing/2014/main" id="{A0E2E6AC-17E3-E2E8-3102-349858350165}"/>
                  </a:ext>
                </a:extLst>
              </p:cNvPr>
              <p:cNvSpPr/>
              <p:nvPr/>
            </p:nvSpPr>
            <p:spPr>
              <a:xfrm rot="3048516">
                <a:off x="1730743" y="58261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33" name="מחבר ישר 23">
                <a:extLst>
                  <a:ext uri="{FF2B5EF4-FFF2-40B4-BE49-F238E27FC236}">
                    <a16:creationId xmlns:a16="http://schemas.microsoft.com/office/drawing/2014/main" id="{6B5470E0-05E0-0ADB-26FE-31D3C22E3E94}"/>
                  </a:ext>
                </a:extLst>
              </p:cNvPr>
              <p:cNvCxnSpPr>
                <a:cxnSpLocks/>
                <a:stCxn id="1632" idx="4"/>
                <a:endCxn id="1492" idx="0"/>
              </p:cNvCxnSpPr>
              <p:nvPr/>
            </p:nvCxnSpPr>
            <p:spPr>
              <a:xfrm rot="11889771" flipV="1">
                <a:off x="1610010" y="5862417"/>
                <a:ext cx="108808" cy="1574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34" name="מחבר ישר 23">
                <a:extLst>
                  <a:ext uri="{FF2B5EF4-FFF2-40B4-BE49-F238E27FC236}">
                    <a16:creationId xmlns:a16="http://schemas.microsoft.com/office/drawing/2014/main" id="{F4C51D71-57FD-1BF0-A603-D85BC0FDA40D}"/>
                  </a:ext>
                </a:extLst>
              </p:cNvPr>
              <p:cNvCxnSpPr>
                <a:cxnSpLocks/>
                <a:stCxn id="1632" idx="2"/>
                <a:endCxn id="1424" idx="1"/>
              </p:cNvCxnSpPr>
              <p:nvPr/>
            </p:nvCxnSpPr>
            <p:spPr>
              <a:xfrm rot="11889771">
                <a:off x="1575707" y="5684277"/>
                <a:ext cx="192357" cy="1212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35" name="מחבר ישר 23">
                <a:extLst>
                  <a:ext uri="{FF2B5EF4-FFF2-40B4-BE49-F238E27FC236}">
                    <a16:creationId xmlns:a16="http://schemas.microsoft.com/office/drawing/2014/main" id="{E0F8B7FC-CA9A-ABCA-156F-18021BAFB870}"/>
                  </a:ext>
                </a:extLst>
              </p:cNvPr>
              <p:cNvCxnSpPr>
                <a:cxnSpLocks/>
                <a:stCxn id="1532" idx="3"/>
                <a:endCxn id="1313" idx="1"/>
              </p:cNvCxnSpPr>
              <p:nvPr/>
            </p:nvCxnSpPr>
            <p:spPr>
              <a:xfrm rot="11889771" flipV="1">
                <a:off x="2562097" y="4895476"/>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36" name="מחבר ישר 23">
                <a:extLst>
                  <a:ext uri="{FF2B5EF4-FFF2-40B4-BE49-F238E27FC236}">
                    <a16:creationId xmlns:a16="http://schemas.microsoft.com/office/drawing/2014/main" id="{C5B26C34-2558-08F3-E9D9-E648364CA288}"/>
                  </a:ext>
                </a:extLst>
              </p:cNvPr>
              <p:cNvCxnSpPr>
                <a:cxnSpLocks/>
                <a:stCxn id="1313" idx="7"/>
                <a:endCxn id="1538" idx="2"/>
              </p:cNvCxnSpPr>
              <p:nvPr/>
            </p:nvCxnSpPr>
            <p:spPr>
              <a:xfrm rot="11889771" flipH="1" flipV="1">
                <a:off x="2488309" y="5062192"/>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nvGrpSpPr>
              <p:cNvPr id="1637" name="Group 1636">
                <a:extLst>
                  <a:ext uri="{FF2B5EF4-FFF2-40B4-BE49-F238E27FC236}">
                    <a16:creationId xmlns:a16="http://schemas.microsoft.com/office/drawing/2014/main" id="{FFF7F4E3-24DD-FF82-E791-49F8D66525C6}"/>
                  </a:ext>
                </a:extLst>
              </p:cNvPr>
              <p:cNvGrpSpPr/>
              <p:nvPr/>
            </p:nvGrpSpPr>
            <p:grpSpPr>
              <a:xfrm rot="1517230">
                <a:off x="4744664" y="5470809"/>
                <a:ext cx="3299660" cy="3299021"/>
                <a:chOff x="6924389" y="268429"/>
                <a:chExt cx="3299660" cy="3299021"/>
              </a:xfrm>
              <a:grpFill/>
            </p:grpSpPr>
            <p:grpSp>
              <p:nvGrpSpPr>
                <p:cNvPr id="2654" name="Group 2653">
                  <a:extLst>
                    <a:ext uri="{FF2B5EF4-FFF2-40B4-BE49-F238E27FC236}">
                      <a16:creationId xmlns:a16="http://schemas.microsoft.com/office/drawing/2014/main" id="{65005E99-3D5E-4981-D12B-A8C663925F2D}"/>
                    </a:ext>
                  </a:extLst>
                </p:cNvPr>
                <p:cNvGrpSpPr/>
                <p:nvPr/>
              </p:nvGrpSpPr>
              <p:grpSpPr>
                <a:xfrm>
                  <a:off x="6924389" y="1401408"/>
                  <a:ext cx="2094263" cy="2166042"/>
                  <a:chOff x="6924389" y="1401408"/>
                  <a:chExt cx="2094263" cy="2166042"/>
                </a:xfrm>
                <a:grpFill/>
              </p:grpSpPr>
              <p:grpSp>
                <p:nvGrpSpPr>
                  <p:cNvPr id="2760" name="Group 2759">
                    <a:extLst>
                      <a:ext uri="{FF2B5EF4-FFF2-40B4-BE49-F238E27FC236}">
                        <a16:creationId xmlns:a16="http://schemas.microsoft.com/office/drawing/2014/main" id="{5500E88B-DBD5-C687-78E9-F740F84DDB22}"/>
                      </a:ext>
                    </a:extLst>
                  </p:cNvPr>
                  <p:cNvGrpSpPr/>
                  <p:nvPr/>
                </p:nvGrpSpPr>
                <p:grpSpPr>
                  <a:xfrm>
                    <a:off x="7302596" y="2166559"/>
                    <a:ext cx="1716056" cy="1400891"/>
                    <a:chOff x="7302596" y="2166559"/>
                    <a:chExt cx="1716056" cy="1400891"/>
                  </a:xfrm>
                  <a:grpFill/>
                </p:grpSpPr>
                <p:grpSp>
                  <p:nvGrpSpPr>
                    <p:cNvPr id="2817" name="Group 2816">
                      <a:extLst>
                        <a:ext uri="{FF2B5EF4-FFF2-40B4-BE49-F238E27FC236}">
                          <a16:creationId xmlns:a16="http://schemas.microsoft.com/office/drawing/2014/main" id="{B0F7D1D2-C0C4-BCA3-D595-8A82DE461857}"/>
                        </a:ext>
                      </a:extLst>
                    </p:cNvPr>
                    <p:cNvGrpSpPr/>
                    <p:nvPr/>
                  </p:nvGrpSpPr>
                  <p:grpSpPr>
                    <a:xfrm>
                      <a:off x="8034682" y="2166559"/>
                      <a:ext cx="983970" cy="977006"/>
                      <a:chOff x="4993751" y="2090725"/>
                      <a:chExt cx="983970" cy="977006"/>
                    </a:xfrm>
                    <a:grpFill/>
                  </p:grpSpPr>
                  <p:sp>
                    <p:nvSpPr>
                      <p:cNvPr id="2844" name="אליפסה 4">
                        <a:extLst>
                          <a:ext uri="{FF2B5EF4-FFF2-40B4-BE49-F238E27FC236}">
                            <a16:creationId xmlns:a16="http://schemas.microsoft.com/office/drawing/2014/main" id="{899AAE4C-C338-8075-BE0E-E0A272D4183F}"/>
                          </a:ext>
                        </a:extLst>
                      </p:cNvPr>
                      <p:cNvSpPr/>
                      <p:nvPr/>
                    </p:nvSpPr>
                    <p:spPr>
                      <a:xfrm>
                        <a:off x="5446248" y="20907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45" name="אליפסה 9">
                        <a:extLst>
                          <a:ext uri="{FF2B5EF4-FFF2-40B4-BE49-F238E27FC236}">
                            <a16:creationId xmlns:a16="http://schemas.microsoft.com/office/drawing/2014/main" id="{AD9CD397-F63A-3065-A6AE-869A4BA09CE3}"/>
                          </a:ext>
                        </a:extLst>
                      </p:cNvPr>
                      <p:cNvSpPr/>
                      <p:nvPr/>
                    </p:nvSpPr>
                    <p:spPr>
                      <a:xfrm>
                        <a:off x="5520252" y="27722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46" name="אליפסה 11">
                        <a:extLst>
                          <a:ext uri="{FF2B5EF4-FFF2-40B4-BE49-F238E27FC236}">
                            <a16:creationId xmlns:a16="http://schemas.microsoft.com/office/drawing/2014/main" id="{C209F094-CBBF-7483-7D20-BA0ED693F767}"/>
                          </a:ext>
                        </a:extLst>
                      </p:cNvPr>
                      <p:cNvSpPr/>
                      <p:nvPr/>
                    </p:nvSpPr>
                    <p:spPr>
                      <a:xfrm rot="19971845">
                        <a:off x="5307173" y="23896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47" name="אליפסה 12">
                        <a:extLst>
                          <a:ext uri="{FF2B5EF4-FFF2-40B4-BE49-F238E27FC236}">
                            <a16:creationId xmlns:a16="http://schemas.microsoft.com/office/drawing/2014/main" id="{84D047C6-D891-B397-5C4C-FDEF2ACC1E3D}"/>
                          </a:ext>
                        </a:extLst>
                      </p:cNvPr>
                      <p:cNvSpPr/>
                      <p:nvPr/>
                    </p:nvSpPr>
                    <p:spPr>
                      <a:xfrm rot="20880407">
                        <a:off x="4993751" y="2651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848" name="אליפסה 13">
                        <a:extLst>
                          <a:ext uri="{FF2B5EF4-FFF2-40B4-BE49-F238E27FC236}">
                            <a16:creationId xmlns:a16="http://schemas.microsoft.com/office/drawing/2014/main" id="{84096AFC-4CB6-5578-1A71-6C2DA9B5831E}"/>
                          </a:ext>
                        </a:extLst>
                      </p:cNvPr>
                      <p:cNvSpPr/>
                      <p:nvPr/>
                    </p:nvSpPr>
                    <p:spPr>
                      <a:xfrm>
                        <a:off x="5800735" y="22746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49" name="מחבר ישר 16">
                        <a:extLst>
                          <a:ext uri="{FF2B5EF4-FFF2-40B4-BE49-F238E27FC236}">
                            <a16:creationId xmlns:a16="http://schemas.microsoft.com/office/drawing/2014/main" id="{87263505-6DAD-B340-D4AF-6EFE94BF372C}"/>
                          </a:ext>
                        </a:extLst>
                      </p:cNvPr>
                      <p:cNvCxnSpPr>
                        <a:cxnSpLocks/>
                        <a:stCxn id="2844" idx="4"/>
                        <a:endCxn id="2846" idx="7"/>
                      </p:cNvCxnSpPr>
                      <p:nvPr/>
                    </p:nvCxnSpPr>
                    <p:spPr>
                      <a:xfrm flipH="1">
                        <a:off x="5356216" y="21607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0" name="מחבר ישר 20">
                        <a:extLst>
                          <a:ext uri="{FF2B5EF4-FFF2-40B4-BE49-F238E27FC236}">
                            <a16:creationId xmlns:a16="http://schemas.microsoft.com/office/drawing/2014/main" id="{0EB88B32-E909-26B9-0243-F362E411C331}"/>
                          </a:ext>
                        </a:extLst>
                      </p:cNvPr>
                      <p:cNvCxnSpPr>
                        <a:cxnSpLocks/>
                        <a:stCxn id="2854" idx="7"/>
                        <a:endCxn id="2848" idx="2"/>
                      </p:cNvCxnSpPr>
                      <p:nvPr/>
                    </p:nvCxnSpPr>
                    <p:spPr>
                      <a:xfrm flipV="1">
                        <a:off x="5466861" y="230961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1" name="מחבר ישר 22">
                        <a:extLst>
                          <a:ext uri="{FF2B5EF4-FFF2-40B4-BE49-F238E27FC236}">
                            <a16:creationId xmlns:a16="http://schemas.microsoft.com/office/drawing/2014/main" id="{509888EF-6D21-3574-B680-B5FF87F413C6}"/>
                          </a:ext>
                        </a:extLst>
                      </p:cNvPr>
                      <p:cNvCxnSpPr>
                        <a:cxnSpLocks/>
                        <a:stCxn id="2848" idx="0"/>
                      </p:cNvCxnSpPr>
                      <p:nvPr/>
                    </p:nvCxnSpPr>
                    <p:spPr>
                      <a:xfrm flipH="1" flipV="1">
                        <a:off x="5518497" y="212572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2" name="מחבר ישר 23">
                        <a:extLst>
                          <a:ext uri="{FF2B5EF4-FFF2-40B4-BE49-F238E27FC236}">
                            <a16:creationId xmlns:a16="http://schemas.microsoft.com/office/drawing/2014/main" id="{D00F25F8-3F4D-05A8-C04E-52B6A0ABC330}"/>
                          </a:ext>
                        </a:extLst>
                      </p:cNvPr>
                      <p:cNvCxnSpPr>
                        <a:cxnSpLocks/>
                        <a:stCxn id="2846" idx="2"/>
                        <a:endCxn id="2847" idx="7"/>
                      </p:cNvCxnSpPr>
                      <p:nvPr/>
                    </p:nvCxnSpPr>
                    <p:spPr>
                      <a:xfrm flipH="1">
                        <a:off x="5051249" y="244154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3" name="מחבר ישר 30">
                        <a:extLst>
                          <a:ext uri="{FF2B5EF4-FFF2-40B4-BE49-F238E27FC236}">
                            <a16:creationId xmlns:a16="http://schemas.microsoft.com/office/drawing/2014/main" id="{D4480615-EB78-6F50-8138-AA687B06C12E}"/>
                          </a:ext>
                        </a:extLst>
                      </p:cNvPr>
                      <p:cNvCxnSpPr>
                        <a:cxnSpLocks/>
                        <a:endCxn id="2845" idx="7"/>
                      </p:cNvCxnSpPr>
                      <p:nvPr/>
                    </p:nvCxnSpPr>
                    <p:spPr>
                      <a:xfrm flipH="1">
                        <a:off x="5583464" y="234461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54" name="אליפסה 11">
                        <a:extLst>
                          <a:ext uri="{FF2B5EF4-FFF2-40B4-BE49-F238E27FC236}">
                            <a16:creationId xmlns:a16="http://schemas.microsoft.com/office/drawing/2014/main" id="{96B88467-CB94-CCAF-6725-63933396BC6C}"/>
                          </a:ext>
                        </a:extLst>
                      </p:cNvPr>
                      <p:cNvSpPr/>
                      <p:nvPr/>
                    </p:nvSpPr>
                    <p:spPr>
                      <a:xfrm>
                        <a:off x="5403649" y="2539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55" name="מחבר ישר 23">
                        <a:extLst>
                          <a:ext uri="{FF2B5EF4-FFF2-40B4-BE49-F238E27FC236}">
                            <a16:creationId xmlns:a16="http://schemas.microsoft.com/office/drawing/2014/main" id="{761BE338-AD41-DB7C-C0CF-D9A211A34C8F}"/>
                          </a:ext>
                        </a:extLst>
                      </p:cNvPr>
                      <p:cNvCxnSpPr>
                        <a:cxnSpLocks/>
                        <a:endCxn id="2847" idx="6"/>
                      </p:cNvCxnSpPr>
                      <p:nvPr/>
                    </p:nvCxnSpPr>
                    <p:spPr>
                      <a:xfrm flipH="1">
                        <a:off x="5067000" y="258612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6" name="מחבר ישר 23">
                        <a:extLst>
                          <a:ext uri="{FF2B5EF4-FFF2-40B4-BE49-F238E27FC236}">
                            <a16:creationId xmlns:a16="http://schemas.microsoft.com/office/drawing/2014/main" id="{A46EBB69-0EF9-5BE5-274B-414DA595C292}"/>
                          </a:ext>
                        </a:extLst>
                      </p:cNvPr>
                      <p:cNvCxnSpPr>
                        <a:cxnSpLocks/>
                        <a:stCxn id="2846" idx="4"/>
                        <a:endCxn id="2854" idx="1"/>
                      </p:cNvCxnSpPr>
                      <p:nvPr/>
                    </p:nvCxnSpPr>
                    <p:spPr>
                      <a:xfrm>
                        <a:off x="5360164" y="245580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57" name="אליפסה 12">
                        <a:extLst>
                          <a:ext uri="{FF2B5EF4-FFF2-40B4-BE49-F238E27FC236}">
                            <a16:creationId xmlns:a16="http://schemas.microsoft.com/office/drawing/2014/main" id="{DDB89556-E63B-47C2-E8B5-02FD26A58826}"/>
                          </a:ext>
                        </a:extLst>
                      </p:cNvPr>
                      <p:cNvSpPr/>
                      <p:nvPr/>
                    </p:nvSpPr>
                    <p:spPr>
                      <a:xfrm rot="20880407">
                        <a:off x="5151455" y="29086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58" name="מחבר ישר 23">
                        <a:extLst>
                          <a:ext uri="{FF2B5EF4-FFF2-40B4-BE49-F238E27FC236}">
                            <a16:creationId xmlns:a16="http://schemas.microsoft.com/office/drawing/2014/main" id="{F2F50C54-7151-AD17-C062-6528D288B3A4}"/>
                          </a:ext>
                        </a:extLst>
                      </p:cNvPr>
                      <p:cNvCxnSpPr>
                        <a:cxnSpLocks/>
                        <a:stCxn id="2847" idx="4"/>
                        <a:endCxn id="2857" idx="1"/>
                      </p:cNvCxnSpPr>
                      <p:nvPr/>
                    </p:nvCxnSpPr>
                    <p:spPr>
                      <a:xfrm>
                        <a:off x="5038052" y="272098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9" name="מחבר ישר 23">
                        <a:extLst>
                          <a:ext uri="{FF2B5EF4-FFF2-40B4-BE49-F238E27FC236}">
                            <a16:creationId xmlns:a16="http://schemas.microsoft.com/office/drawing/2014/main" id="{9C6C5E7E-40E2-4EC8-9ACF-BCA0E8AFDE92}"/>
                          </a:ext>
                        </a:extLst>
                      </p:cNvPr>
                      <p:cNvCxnSpPr>
                        <a:cxnSpLocks/>
                        <a:stCxn id="2845" idx="2"/>
                        <a:endCxn id="2857" idx="6"/>
                      </p:cNvCxnSpPr>
                      <p:nvPr/>
                    </p:nvCxnSpPr>
                    <p:spPr>
                      <a:xfrm flipH="1">
                        <a:off x="5224704" y="280721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60" name="אליפסה 11">
                        <a:extLst>
                          <a:ext uri="{FF2B5EF4-FFF2-40B4-BE49-F238E27FC236}">
                            <a16:creationId xmlns:a16="http://schemas.microsoft.com/office/drawing/2014/main" id="{844B0A56-D68E-3D15-5C92-0BBEC6658D97}"/>
                          </a:ext>
                        </a:extLst>
                      </p:cNvPr>
                      <p:cNvSpPr/>
                      <p:nvPr/>
                    </p:nvSpPr>
                    <p:spPr>
                      <a:xfrm rot="16889820">
                        <a:off x="5108045" y="223823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61" name="מחבר ישר 23">
                        <a:extLst>
                          <a:ext uri="{FF2B5EF4-FFF2-40B4-BE49-F238E27FC236}">
                            <a16:creationId xmlns:a16="http://schemas.microsoft.com/office/drawing/2014/main" id="{324ACC44-B8FC-606C-F556-528977588A0C}"/>
                          </a:ext>
                        </a:extLst>
                      </p:cNvPr>
                      <p:cNvCxnSpPr>
                        <a:cxnSpLocks/>
                        <a:stCxn id="2860" idx="2"/>
                        <a:endCxn id="2847" idx="0"/>
                      </p:cNvCxnSpPr>
                      <p:nvPr/>
                    </p:nvCxnSpPr>
                    <p:spPr>
                      <a:xfrm flipH="1">
                        <a:off x="5023508" y="230961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2" name="מחבר ישר 23">
                        <a:extLst>
                          <a:ext uri="{FF2B5EF4-FFF2-40B4-BE49-F238E27FC236}">
                            <a16:creationId xmlns:a16="http://schemas.microsoft.com/office/drawing/2014/main" id="{D0EEBC9F-301C-7108-8488-18279DCD6820}"/>
                          </a:ext>
                        </a:extLst>
                      </p:cNvPr>
                      <p:cNvCxnSpPr>
                        <a:cxnSpLocks/>
                        <a:stCxn id="2860" idx="5"/>
                      </p:cNvCxnSpPr>
                      <p:nvPr/>
                    </p:nvCxnSpPr>
                    <p:spPr>
                      <a:xfrm flipV="1">
                        <a:off x="5173413" y="212572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3" name="Straight Connector 2862">
                        <a:extLst>
                          <a:ext uri="{FF2B5EF4-FFF2-40B4-BE49-F238E27FC236}">
                            <a16:creationId xmlns:a16="http://schemas.microsoft.com/office/drawing/2014/main" id="{5D69321D-428E-9897-2B00-59DC89463EBE}"/>
                          </a:ext>
                        </a:extLst>
                      </p:cNvPr>
                      <p:cNvCxnSpPr>
                        <a:cxnSpLocks/>
                        <a:stCxn id="2848" idx="5"/>
                        <a:endCxn id="2869" idx="0"/>
                      </p:cNvCxnSpPr>
                      <p:nvPr/>
                    </p:nvCxnSpPr>
                    <p:spPr>
                      <a:xfrm>
                        <a:off x="5863947" y="23343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4" name="Straight Connector 2863">
                        <a:extLst>
                          <a:ext uri="{FF2B5EF4-FFF2-40B4-BE49-F238E27FC236}">
                            <a16:creationId xmlns:a16="http://schemas.microsoft.com/office/drawing/2014/main" id="{C4F70C27-E68F-72E5-1A69-AA995277F830}"/>
                          </a:ext>
                        </a:extLst>
                      </p:cNvPr>
                      <p:cNvCxnSpPr>
                        <a:cxnSpLocks/>
                        <a:stCxn id="2845" idx="4"/>
                        <a:endCxn id="2871" idx="0"/>
                      </p:cNvCxnSpPr>
                      <p:nvPr/>
                    </p:nvCxnSpPr>
                    <p:spPr>
                      <a:xfrm flipH="1">
                        <a:off x="5538767" y="284221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5" name="Straight Connector 2864">
                        <a:extLst>
                          <a:ext uri="{FF2B5EF4-FFF2-40B4-BE49-F238E27FC236}">
                            <a16:creationId xmlns:a16="http://schemas.microsoft.com/office/drawing/2014/main" id="{B203E191-DE9D-7739-1C41-02759F8FC5DD}"/>
                          </a:ext>
                        </a:extLst>
                      </p:cNvPr>
                      <p:cNvCxnSpPr>
                        <a:cxnSpLocks/>
                        <a:stCxn id="2871" idx="2"/>
                        <a:endCxn id="2857" idx="4"/>
                      </p:cNvCxnSpPr>
                      <p:nvPr/>
                    </p:nvCxnSpPr>
                    <p:spPr>
                      <a:xfrm flipH="1" flipV="1">
                        <a:off x="5195756" y="297788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66" name="אליפסה 9">
                        <a:extLst>
                          <a:ext uri="{FF2B5EF4-FFF2-40B4-BE49-F238E27FC236}">
                            <a16:creationId xmlns:a16="http://schemas.microsoft.com/office/drawing/2014/main" id="{E41C9778-E28C-5DB5-FBB3-2BB24F1E7CC3}"/>
                          </a:ext>
                        </a:extLst>
                      </p:cNvPr>
                      <p:cNvSpPr/>
                      <p:nvPr/>
                    </p:nvSpPr>
                    <p:spPr>
                      <a:xfrm>
                        <a:off x="5776606" y="285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67" name="מחבר ישר 23">
                        <a:extLst>
                          <a:ext uri="{FF2B5EF4-FFF2-40B4-BE49-F238E27FC236}">
                            <a16:creationId xmlns:a16="http://schemas.microsoft.com/office/drawing/2014/main" id="{A0B3BA2D-3B4F-FFDE-1157-8BEC042FB653}"/>
                          </a:ext>
                        </a:extLst>
                      </p:cNvPr>
                      <p:cNvCxnSpPr>
                        <a:cxnSpLocks/>
                        <a:stCxn id="2866" idx="2"/>
                        <a:endCxn id="2845" idx="6"/>
                      </p:cNvCxnSpPr>
                      <p:nvPr/>
                    </p:nvCxnSpPr>
                    <p:spPr>
                      <a:xfrm flipH="1" flipV="1">
                        <a:off x="5594309" y="280721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8" name="מחבר ישר 23">
                        <a:extLst>
                          <a:ext uri="{FF2B5EF4-FFF2-40B4-BE49-F238E27FC236}">
                            <a16:creationId xmlns:a16="http://schemas.microsoft.com/office/drawing/2014/main" id="{27D05BF5-C682-D9AB-ACBA-460DAD2C1E83}"/>
                          </a:ext>
                        </a:extLst>
                      </p:cNvPr>
                      <p:cNvCxnSpPr>
                        <a:cxnSpLocks/>
                        <a:endCxn id="2854" idx="5"/>
                      </p:cNvCxnSpPr>
                      <p:nvPr/>
                    </p:nvCxnSpPr>
                    <p:spPr>
                      <a:xfrm flipH="1" flipV="1">
                        <a:off x="5466861" y="25990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69" name="אליפסה 9">
                        <a:extLst>
                          <a:ext uri="{FF2B5EF4-FFF2-40B4-BE49-F238E27FC236}">
                            <a16:creationId xmlns:a16="http://schemas.microsoft.com/office/drawing/2014/main" id="{600628F2-B24F-A202-C369-C8772B20F951}"/>
                          </a:ext>
                        </a:extLst>
                      </p:cNvPr>
                      <p:cNvSpPr/>
                      <p:nvPr/>
                    </p:nvSpPr>
                    <p:spPr>
                      <a:xfrm>
                        <a:off x="5903664" y="2549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70" name="Straight Connector 2869">
                        <a:extLst>
                          <a:ext uri="{FF2B5EF4-FFF2-40B4-BE49-F238E27FC236}">
                            <a16:creationId xmlns:a16="http://schemas.microsoft.com/office/drawing/2014/main" id="{B693FC35-8C65-4AA3-77B2-5310BCFF0A60}"/>
                          </a:ext>
                        </a:extLst>
                      </p:cNvPr>
                      <p:cNvCxnSpPr>
                        <a:cxnSpLocks/>
                        <a:stCxn id="2869" idx="4"/>
                        <a:endCxn id="2866" idx="7"/>
                      </p:cNvCxnSpPr>
                      <p:nvPr/>
                    </p:nvCxnSpPr>
                    <p:spPr>
                      <a:xfrm flipH="1">
                        <a:off x="5839818" y="261950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71" name="אליפסה 9">
                        <a:extLst>
                          <a:ext uri="{FF2B5EF4-FFF2-40B4-BE49-F238E27FC236}">
                            <a16:creationId xmlns:a16="http://schemas.microsoft.com/office/drawing/2014/main" id="{2CF19CA7-9CF5-44C0-ABA2-ECCD920D656B}"/>
                          </a:ext>
                        </a:extLst>
                      </p:cNvPr>
                      <p:cNvSpPr/>
                      <p:nvPr/>
                    </p:nvSpPr>
                    <p:spPr>
                      <a:xfrm>
                        <a:off x="5501738" y="2997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72" name="Straight Connector 2871">
                        <a:extLst>
                          <a:ext uri="{FF2B5EF4-FFF2-40B4-BE49-F238E27FC236}">
                            <a16:creationId xmlns:a16="http://schemas.microsoft.com/office/drawing/2014/main" id="{2D6BA947-1553-E4E6-3D50-F2875FCEC94A}"/>
                          </a:ext>
                        </a:extLst>
                      </p:cNvPr>
                      <p:cNvCxnSpPr>
                        <a:cxnSpLocks/>
                        <a:stCxn id="2871" idx="6"/>
                        <a:endCxn id="2866" idx="3"/>
                      </p:cNvCxnSpPr>
                      <p:nvPr/>
                    </p:nvCxnSpPr>
                    <p:spPr>
                      <a:xfrm flipV="1">
                        <a:off x="5575795" y="291818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818" name="אליפסה 4">
                      <a:extLst>
                        <a:ext uri="{FF2B5EF4-FFF2-40B4-BE49-F238E27FC236}">
                          <a16:creationId xmlns:a16="http://schemas.microsoft.com/office/drawing/2014/main" id="{3D6364D8-AEE2-6639-CCA8-AAC550B6E09A}"/>
                        </a:ext>
                      </a:extLst>
                    </p:cNvPr>
                    <p:cNvSpPr/>
                    <p:nvPr/>
                  </p:nvSpPr>
                  <p:spPr>
                    <a:xfrm rot="20960405">
                      <a:off x="7652637" y="26157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19" name="אליפסה 9">
                      <a:extLst>
                        <a:ext uri="{FF2B5EF4-FFF2-40B4-BE49-F238E27FC236}">
                          <a16:creationId xmlns:a16="http://schemas.microsoft.com/office/drawing/2014/main" id="{A7D10078-A696-FC7F-4E99-68B6696A3B18}"/>
                        </a:ext>
                      </a:extLst>
                    </p:cNvPr>
                    <p:cNvSpPr/>
                    <p:nvPr/>
                  </p:nvSpPr>
                  <p:spPr>
                    <a:xfrm rot="20960405">
                      <a:off x="7851426" y="32717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20" name="אליפסה 11">
                      <a:extLst>
                        <a:ext uri="{FF2B5EF4-FFF2-40B4-BE49-F238E27FC236}">
                          <a16:creationId xmlns:a16="http://schemas.microsoft.com/office/drawing/2014/main" id="{71F5C4D3-B1F6-DADC-C14F-3C768FC9C5A1}"/>
                        </a:ext>
                      </a:extLst>
                    </p:cNvPr>
                    <p:cNvSpPr/>
                    <p:nvPr/>
                  </p:nvSpPr>
                  <p:spPr>
                    <a:xfrm rot="19332250">
                      <a:off x="7571259" y="2935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21" name="אליפסה 12">
                      <a:extLst>
                        <a:ext uri="{FF2B5EF4-FFF2-40B4-BE49-F238E27FC236}">
                          <a16:creationId xmlns:a16="http://schemas.microsoft.com/office/drawing/2014/main" id="{59F66F3B-B042-5F08-A8FD-C5B3928A8051}"/>
                        </a:ext>
                      </a:extLst>
                    </p:cNvPr>
                    <p:cNvSpPr/>
                    <p:nvPr/>
                  </p:nvSpPr>
                  <p:spPr>
                    <a:xfrm rot="20240812">
                      <a:off x="7311729" y="32507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22" name="מחבר ישר 16">
                      <a:extLst>
                        <a:ext uri="{FF2B5EF4-FFF2-40B4-BE49-F238E27FC236}">
                          <a16:creationId xmlns:a16="http://schemas.microsoft.com/office/drawing/2014/main" id="{4815260E-9CD4-BF99-19A0-12585FE0C321}"/>
                        </a:ext>
                      </a:extLst>
                    </p:cNvPr>
                    <p:cNvCxnSpPr>
                      <a:cxnSpLocks/>
                      <a:stCxn id="2818" idx="4"/>
                      <a:endCxn id="2820" idx="7"/>
                    </p:cNvCxnSpPr>
                    <p:nvPr/>
                  </p:nvCxnSpPr>
                  <p:spPr>
                    <a:xfrm rot="20960405" flipH="1">
                      <a:off x="7591445" y="2694893"/>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23" name="מחבר ישר 20">
                      <a:extLst>
                        <a:ext uri="{FF2B5EF4-FFF2-40B4-BE49-F238E27FC236}">
                          <a16:creationId xmlns:a16="http://schemas.microsoft.com/office/drawing/2014/main" id="{6DB14E28-3EE2-BF41-4314-5C2C51AE0619}"/>
                        </a:ext>
                      </a:extLst>
                    </p:cNvPr>
                    <p:cNvCxnSpPr>
                      <a:cxnSpLocks/>
                      <a:stCxn id="2827" idx="7"/>
                      <a:endCxn id="2847" idx="2"/>
                    </p:cNvCxnSpPr>
                    <p:nvPr/>
                  </p:nvCxnSpPr>
                  <p:spPr>
                    <a:xfrm flipV="1">
                      <a:off x="7751925" y="2770282"/>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24" name="מחבר ישר 22">
                      <a:extLst>
                        <a:ext uri="{FF2B5EF4-FFF2-40B4-BE49-F238E27FC236}">
                          <a16:creationId xmlns:a16="http://schemas.microsoft.com/office/drawing/2014/main" id="{A0B83C9D-1CD0-F845-A192-8CBE25F17C70}"/>
                        </a:ext>
                      </a:extLst>
                    </p:cNvPr>
                    <p:cNvCxnSpPr>
                      <a:cxnSpLocks/>
                      <a:stCxn id="2847" idx="1"/>
                    </p:cNvCxnSpPr>
                    <p:nvPr/>
                  </p:nvCxnSpPr>
                  <p:spPr>
                    <a:xfrm flipH="1" flipV="1">
                      <a:off x="7724279" y="2644218"/>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25" name="מחבר ישר 23">
                      <a:extLst>
                        <a:ext uri="{FF2B5EF4-FFF2-40B4-BE49-F238E27FC236}">
                          <a16:creationId xmlns:a16="http://schemas.microsoft.com/office/drawing/2014/main" id="{6410A3F4-3903-4C2D-B012-AD6CF660A939}"/>
                        </a:ext>
                      </a:extLst>
                    </p:cNvPr>
                    <p:cNvCxnSpPr>
                      <a:cxnSpLocks/>
                      <a:stCxn id="2820" idx="2"/>
                      <a:endCxn id="2821" idx="7"/>
                    </p:cNvCxnSpPr>
                    <p:nvPr/>
                  </p:nvCxnSpPr>
                  <p:spPr>
                    <a:xfrm rot="20960405" flipH="1">
                      <a:off x="7341208" y="301511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26" name="מחבר ישר 30">
                      <a:extLst>
                        <a:ext uri="{FF2B5EF4-FFF2-40B4-BE49-F238E27FC236}">
                          <a16:creationId xmlns:a16="http://schemas.microsoft.com/office/drawing/2014/main" id="{AB489BE7-7706-1346-9F6A-A5AD04352777}"/>
                        </a:ext>
                      </a:extLst>
                    </p:cNvPr>
                    <p:cNvCxnSpPr>
                      <a:cxnSpLocks/>
                      <a:stCxn id="2847" idx="3"/>
                      <a:endCxn id="2819" idx="7"/>
                    </p:cNvCxnSpPr>
                    <p:nvPr/>
                  </p:nvCxnSpPr>
                  <p:spPr>
                    <a:xfrm flipH="1">
                      <a:off x="7909608" y="279223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27" name="אליפסה 11">
                      <a:extLst>
                        <a:ext uri="{FF2B5EF4-FFF2-40B4-BE49-F238E27FC236}">
                          <a16:creationId xmlns:a16="http://schemas.microsoft.com/office/drawing/2014/main" id="{A4B56734-5410-9B8F-778F-44181893CDE0}"/>
                        </a:ext>
                      </a:extLst>
                    </p:cNvPr>
                    <p:cNvSpPr/>
                    <p:nvPr/>
                  </p:nvSpPr>
                  <p:spPr>
                    <a:xfrm rot="20960405">
                      <a:off x="7693743" y="30644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28" name="מחבר ישר 23">
                      <a:extLst>
                        <a:ext uri="{FF2B5EF4-FFF2-40B4-BE49-F238E27FC236}">
                          <a16:creationId xmlns:a16="http://schemas.microsoft.com/office/drawing/2014/main" id="{68CCFEF1-F6B2-E9A4-6760-370FE9A21F4E}"/>
                        </a:ext>
                      </a:extLst>
                    </p:cNvPr>
                    <p:cNvCxnSpPr>
                      <a:cxnSpLocks/>
                      <a:endCxn id="2821" idx="6"/>
                    </p:cNvCxnSpPr>
                    <p:nvPr/>
                  </p:nvCxnSpPr>
                  <p:spPr>
                    <a:xfrm rot="20960405" flipH="1">
                      <a:off x="7371335" y="314725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29" name="מחבר ישר 23">
                      <a:extLst>
                        <a:ext uri="{FF2B5EF4-FFF2-40B4-BE49-F238E27FC236}">
                          <a16:creationId xmlns:a16="http://schemas.microsoft.com/office/drawing/2014/main" id="{37AF6028-E68B-42E7-70BD-8692A6A7452E}"/>
                        </a:ext>
                      </a:extLst>
                    </p:cNvPr>
                    <p:cNvCxnSpPr>
                      <a:cxnSpLocks/>
                      <a:stCxn id="2820" idx="4"/>
                      <a:endCxn id="2827" idx="1"/>
                    </p:cNvCxnSpPr>
                    <p:nvPr/>
                  </p:nvCxnSpPr>
                  <p:spPr>
                    <a:xfrm rot="20960405">
                      <a:off x="7637934" y="299205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30" name="אליפסה 12">
                      <a:extLst>
                        <a:ext uri="{FF2B5EF4-FFF2-40B4-BE49-F238E27FC236}">
                          <a16:creationId xmlns:a16="http://schemas.microsoft.com/office/drawing/2014/main" id="{AAFC49EA-CB65-BC6A-FB38-CE8F64588B87}"/>
                        </a:ext>
                      </a:extLst>
                    </p:cNvPr>
                    <p:cNvSpPr/>
                    <p:nvPr/>
                  </p:nvSpPr>
                  <p:spPr>
                    <a:xfrm rot="20240812">
                      <a:off x="7514231" y="34740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31" name="מחבר ישר 23">
                      <a:extLst>
                        <a:ext uri="{FF2B5EF4-FFF2-40B4-BE49-F238E27FC236}">
                          <a16:creationId xmlns:a16="http://schemas.microsoft.com/office/drawing/2014/main" id="{852D3449-0C76-46C1-3F66-40A0B6115EAD}"/>
                        </a:ext>
                      </a:extLst>
                    </p:cNvPr>
                    <p:cNvCxnSpPr>
                      <a:cxnSpLocks/>
                      <a:stCxn id="2821" idx="4"/>
                      <a:endCxn id="2830" idx="1"/>
                    </p:cNvCxnSpPr>
                    <p:nvPr/>
                  </p:nvCxnSpPr>
                  <p:spPr>
                    <a:xfrm rot="20960405">
                      <a:off x="7380062" y="330525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32" name="מחבר ישר 23">
                      <a:extLst>
                        <a:ext uri="{FF2B5EF4-FFF2-40B4-BE49-F238E27FC236}">
                          <a16:creationId xmlns:a16="http://schemas.microsoft.com/office/drawing/2014/main" id="{D1B93EB0-04E7-EA80-2838-6ECFBA152F31}"/>
                        </a:ext>
                      </a:extLst>
                    </p:cNvPr>
                    <p:cNvCxnSpPr>
                      <a:cxnSpLocks/>
                      <a:stCxn id="2819" idx="2"/>
                      <a:endCxn id="2830" idx="6"/>
                    </p:cNvCxnSpPr>
                    <p:nvPr/>
                  </p:nvCxnSpPr>
                  <p:spPr>
                    <a:xfrm rot="20960405" flipH="1">
                      <a:off x="7570974" y="3339847"/>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33" name="אליפסה 11">
                      <a:extLst>
                        <a:ext uri="{FF2B5EF4-FFF2-40B4-BE49-F238E27FC236}">
                          <a16:creationId xmlns:a16="http://schemas.microsoft.com/office/drawing/2014/main" id="{B9316675-2F82-16EF-36BF-C2EA8813671B}"/>
                        </a:ext>
                      </a:extLst>
                    </p:cNvPr>
                    <p:cNvSpPr/>
                    <p:nvPr/>
                  </p:nvSpPr>
                  <p:spPr>
                    <a:xfrm rot="16250225">
                      <a:off x="7348088" y="282369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34" name="מחבר ישר 23">
                      <a:extLst>
                        <a:ext uri="{FF2B5EF4-FFF2-40B4-BE49-F238E27FC236}">
                          <a16:creationId xmlns:a16="http://schemas.microsoft.com/office/drawing/2014/main" id="{5845F4BE-E58F-1AEE-3C89-5F845D0391DC}"/>
                        </a:ext>
                      </a:extLst>
                    </p:cNvPr>
                    <p:cNvCxnSpPr>
                      <a:cxnSpLocks/>
                      <a:stCxn id="2833" idx="2"/>
                      <a:endCxn id="2821" idx="0"/>
                    </p:cNvCxnSpPr>
                    <p:nvPr/>
                  </p:nvCxnSpPr>
                  <p:spPr>
                    <a:xfrm rot="20960405" flipH="1">
                      <a:off x="7302596" y="2903169"/>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35" name="מחבר ישר 23">
                      <a:extLst>
                        <a:ext uri="{FF2B5EF4-FFF2-40B4-BE49-F238E27FC236}">
                          <a16:creationId xmlns:a16="http://schemas.microsoft.com/office/drawing/2014/main" id="{C1C3F676-C29C-2A41-2C65-5BB439A8918A}"/>
                        </a:ext>
                      </a:extLst>
                    </p:cNvPr>
                    <p:cNvCxnSpPr>
                      <a:cxnSpLocks/>
                      <a:stCxn id="2833" idx="5"/>
                    </p:cNvCxnSpPr>
                    <p:nvPr/>
                  </p:nvCxnSpPr>
                  <p:spPr>
                    <a:xfrm rot="20960405" flipV="1">
                      <a:off x="7394978" y="2681823"/>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36" name="Straight Connector 2835">
                      <a:extLst>
                        <a:ext uri="{FF2B5EF4-FFF2-40B4-BE49-F238E27FC236}">
                          <a16:creationId xmlns:a16="http://schemas.microsoft.com/office/drawing/2014/main" id="{1CE71C46-16A6-1051-6812-A85CE474356E}"/>
                        </a:ext>
                      </a:extLst>
                    </p:cNvPr>
                    <p:cNvCxnSpPr>
                      <a:cxnSpLocks/>
                      <a:stCxn id="2819" idx="4"/>
                      <a:endCxn id="2842" idx="0"/>
                    </p:cNvCxnSpPr>
                    <p:nvPr/>
                  </p:nvCxnSpPr>
                  <p:spPr>
                    <a:xfrm rot="20960405" flipH="1">
                      <a:off x="7890959" y="3341537"/>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37" name="Straight Connector 2836">
                      <a:extLst>
                        <a:ext uri="{FF2B5EF4-FFF2-40B4-BE49-F238E27FC236}">
                          <a16:creationId xmlns:a16="http://schemas.microsoft.com/office/drawing/2014/main" id="{FC54313D-6942-D13F-080D-D3F0159665E4}"/>
                        </a:ext>
                      </a:extLst>
                    </p:cNvPr>
                    <p:cNvCxnSpPr>
                      <a:cxnSpLocks/>
                      <a:stCxn id="2842" idx="2"/>
                      <a:endCxn id="2830" idx="4"/>
                    </p:cNvCxnSpPr>
                    <p:nvPr/>
                  </p:nvCxnSpPr>
                  <p:spPr>
                    <a:xfrm rot="20960405" flipH="1" flipV="1">
                      <a:off x="7567172" y="3512598"/>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38" name="אליפסה 9">
                      <a:extLst>
                        <a:ext uri="{FF2B5EF4-FFF2-40B4-BE49-F238E27FC236}">
                          <a16:creationId xmlns:a16="http://schemas.microsoft.com/office/drawing/2014/main" id="{2B139BC2-754B-A78C-85DC-4824E7F27FA9}"/>
                        </a:ext>
                      </a:extLst>
                    </p:cNvPr>
                    <p:cNvSpPr/>
                    <p:nvPr/>
                  </p:nvSpPr>
                  <p:spPr>
                    <a:xfrm rot="20960405">
                      <a:off x="8119305" y="33090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39" name="מחבר ישר 23">
                      <a:extLst>
                        <a:ext uri="{FF2B5EF4-FFF2-40B4-BE49-F238E27FC236}">
                          <a16:creationId xmlns:a16="http://schemas.microsoft.com/office/drawing/2014/main" id="{BEB4EBD1-FD69-94C7-8DC7-E98E1BBFC208}"/>
                        </a:ext>
                      </a:extLst>
                    </p:cNvPr>
                    <p:cNvCxnSpPr>
                      <a:cxnSpLocks/>
                      <a:stCxn id="2838" idx="2"/>
                      <a:endCxn id="2819" idx="6"/>
                    </p:cNvCxnSpPr>
                    <p:nvPr/>
                  </p:nvCxnSpPr>
                  <p:spPr>
                    <a:xfrm rot="20960405" flipH="1" flipV="1">
                      <a:off x="7931245" y="3282319"/>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40" name="מחבר ישר 23">
                      <a:extLst>
                        <a:ext uri="{FF2B5EF4-FFF2-40B4-BE49-F238E27FC236}">
                          <a16:creationId xmlns:a16="http://schemas.microsoft.com/office/drawing/2014/main" id="{E9171217-29F8-2A2F-50C4-40CBC30D40BF}"/>
                        </a:ext>
                      </a:extLst>
                    </p:cNvPr>
                    <p:cNvCxnSpPr>
                      <a:cxnSpLocks/>
                      <a:endCxn id="2827" idx="5"/>
                    </p:cNvCxnSpPr>
                    <p:nvPr/>
                  </p:nvCxnSpPr>
                  <p:spPr>
                    <a:xfrm rot="20960405" flipH="1" flipV="1">
                      <a:off x="7776496" y="31109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41" name="Straight Connector 2840">
                      <a:extLst>
                        <a:ext uri="{FF2B5EF4-FFF2-40B4-BE49-F238E27FC236}">
                          <a16:creationId xmlns:a16="http://schemas.microsoft.com/office/drawing/2014/main" id="{31FC3A69-E2DC-1C5D-A0C5-14AB66426C14}"/>
                        </a:ext>
                      </a:extLst>
                    </p:cNvPr>
                    <p:cNvCxnSpPr>
                      <a:cxnSpLocks/>
                      <a:endCxn id="2838" idx="7"/>
                    </p:cNvCxnSpPr>
                    <p:nvPr/>
                  </p:nvCxnSpPr>
                  <p:spPr>
                    <a:xfrm rot="20960405" flipH="1">
                      <a:off x="8153570" y="3058557"/>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42" name="אליפסה 9">
                      <a:extLst>
                        <a:ext uri="{FF2B5EF4-FFF2-40B4-BE49-F238E27FC236}">
                          <a16:creationId xmlns:a16="http://schemas.microsoft.com/office/drawing/2014/main" id="{D8AAF3FC-C895-DCA8-BCA1-54FD138B49C3}"/>
                        </a:ext>
                      </a:extLst>
                    </p:cNvPr>
                    <p:cNvSpPr/>
                    <p:nvPr/>
                  </p:nvSpPr>
                  <p:spPr>
                    <a:xfrm rot="20960405">
                      <a:off x="7874948" y="34968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43" name="Straight Connector 2842">
                      <a:extLst>
                        <a:ext uri="{FF2B5EF4-FFF2-40B4-BE49-F238E27FC236}">
                          <a16:creationId xmlns:a16="http://schemas.microsoft.com/office/drawing/2014/main" id="{185EE084-C729-1B6F-22D9-992927186198}"/>
                        </a:ext>
                      </a:extLst>
                    </p:cNvPr>
                    <p:cNvCxnSpPr>
                      <a:cxnSpLocks/>
                      <a:stCxn id="2842" idx="6"/>
                      <a:endCxn id="2838" idx="3"/>
                    </p:cNvCxnSpPr>
                    <p:nvPr/>
                  </p:nvCxnSpPr>
                  <p:spPr>
                    <a:xfrm rot="20960405" flipV="1">
                      <a:off x="7935945" y="339183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761" name="אליפסה 4">
                    <a:extLst>
                      <a:ext uri="{FF2B5EF4-FFF2-40B4-BE49-F238E27FC236}">
                        <a16:creationId xmlns:a16="http://schemas.microsoft.com/office/drawing/2014/main" id="{D21AE9B7-4472-6634-0120-4141D4E30B1B}"/>
                      </a:ext>
                    </a:extLst>
                  </p:cNvPr>
                  <p:cNvSpPr/>
                  <p:nvPr/>
                </p:nvSpPr>
                <p:spPr>
                  <a:xfrm rot="223672">
                    <a:off x="8167845" y="14014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62" name="אליפסה 9">
                    <a:extLst>
                      <a:ext uri="{FF2B5EF4-FFF2-40B4-BE49-F238E27FC236}">
                        <a16:creationId xmlns:a16="http://schemas.microsoft.com/office/drawing/2014/main" id="{9676B407-43BF-7A57-8B8C-BD4C14B35991}"/>
                      </a:ext>
                    </a:extLst>
                  </p:cNvPr>
                  <p:cNvSpPr/>
                  <p:nvPr/>
                </p:nvSpPr>
                <p:spPr>
                  <a:xfrm rot="223672">
                    <a:off x="8197384" y="20862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63" name="אליפסה 11">
                    <a:extLst>
                      <a:ext uri="{FF2B5EF4-FFF2-40B4-BE49-F238E27FC236}">
                        <a16:creationId xmlns:a16="http://schemas.microsoft.com/office/drawing/2014/main" id="{E6927A5E-CFE3-5CE4-19DF-6EF69B541594}"/>
                      </a:ext>
                    </a:extLst>
                  </p:cNvPr>
                  <p:cNvSpPr/>
                  <p:nvPr/>
                </p:nvSpPr>
                <p:spPr>
                  <a:xfrm rot="20195517">
                    <a:off x="8009628" y="16906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64" name="אליפסה 12">
                    <a:extLst>
                      <a:ext uri="{FF2B5EF4-FFF2-40B4-BE49-F238E27FC236}">
                        <a16:creationId xmlns:a16="http://schemas.microsoft.com/office/drawing/2014/main" id="{6A593ABC-0B1B-4B0D-5AEC-600A0F3FD337}"/>
                      </a:ext>
                    </a:extLst>
                  </p:cNvPr>
                  <p:cNvSpPr/>
                  <p:nvPr/>
                </p:nvSpPr>
                <p:spPr>
                  <a:xfrm rot="21104079">
                    <a:off x="7679829" y="19318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765" name="אליפסה 13">
                    <a:extLst>
                      <a:ext uri="{FF2B5EF4-FFF2-40B4-BE49-F238E27FC236}">
                        <a16:creationId xmlns:a16="http://schemas.microsoft.com/office/drawing/2014/main" id="{8F7D9904-453C-CDA6-D83A-BC494CE0181A}"/>
                      </a:ext>
                    </a:extLst>
                  </p:cNvPr>
                  <p:cNvSpPr/>
                  <p:nvPr/>
                </p:nvSpPr>
                <p:spPr>
                  <a:xfrm rot="223672">
                    <a:off x="8509626" y="16079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766" name="מחבר ישר 16">
                    <a:extLst>
                      <a:ext uri="{FF2B5EF4-FFF2-40B4-BE49-F238E27FC236}">
                        <a16:creationId xmlns:a16="http://schemas.microsoft.com/office/drawing/2014/main" id="{236ABE83-0B42-4946-5B6A-F39E12C41FEC}"/>
                      </a:ext>
                    </a:extLst>
                  </p:cNvPr>
                  <p:cNvCxnSpPr>
                    <a:cxnSpLocks/>
                    <a:stCxn id="2761" idx="4"/>
                    <a:endCxn id="2763" idx="7"/>
                  </p:cNvCxnSpPr>
                  <p:nvPr/>
                </p:nvCxnSpPr>
                <p:spPr>
                  <a:xfrm rot="223672" flipH="1">
                    <a:off x="8068196" y="146695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67" name="מחבר ישר 20">
                    <a:extLst>
                      <a:ext uri="{FF2B5EF4-FFF2-40B4-BE49-F238E27FC236}">
                        <a16:creationId xmlns:a16="http://schemas.microsoft.com/office/drawing/2014/main" id="{A3F92601-42D5-C523-D819-5601B9DC23DD}"/>
                      </a:ext>
                    </a:extLst>
                  </p:cNvPr>
                  <p:cNvCxnSpPr>
                    <a:cxnSpLocks/>
                    <a:stCxn id="2771" idx="7"/>
                    <a:endCxn id="2765" idx="2"/>
                  </p:cNvCxnSpPr>
                  <p:nvPr/>
                </p:nvCxnSpPr>
                <p:spPr>
                  <a:xfrm rot="223672" flipV="1">
                    <a:off x="8168385" y="1629439"/>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68" name="מחבר ישר 22">
                    <a:extLst>
                      <a:ext uri="{FF2B5EF4-FFF2-40B4-BE49-F238E27FC236}">
                        <a16:creationId xmlns:a16="http://schemas.microsoft.com/office/drawing/2014/main" id="{8A9F5A53-D489-F02C-F356-9F373AD6BD93}"/>
                      </a:ext>
                    </a:extLst>
                  </p:cNvPr>
                  <p:cNvCxnSpPr>
                    <a:cxnSpLocks/>
                    <a:stCxn id="2765" idx="0"/>
                  </p:cNvCxnSpPr>
                  <p:nvPr/>
                </p:nvCxnSpPr>
                <p:spPr>
                  <a:xfrm rot="223672" flipH="1" flipV="1">
                    <a:off x="8234841" y="1448916"/>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69" name="מחבר ישר 23">
                    <a:extLst>
                      <a:ext uri="{FF2B5EF4-FFF2-40B4-BE49-F238E27FC236}">
                        <a16:creationId xmlns:a16="http://schemas.microsoft.com/office/drawing/2014/main" id="{DD7571C8-BD53-C1FC-F528-F82B77CF91D6}"/>
                      </a:ext>
                    </a:extLst>
                  </p:cNvPr>
                  <p:cNvCxnSpPr>
                    <a:cxnSpLocks/>
                    <a:stCxn id="2763" idx="2"/>
                    <a:endCxn id="2764" idx="7"/>
                  </p:cNvCxnSpPr>
                  <p:nvPr/>
                </p:nvCxnSpPr>
                <p:spPr>
                  <a:xfrm rot="223672" flipH="1">
                    <a:off x="7745943" y="173169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70" name="מחבר ישר 30">
                    <a:extLst>
                      <a:ext uri="{FF2B5EF4-FFF2-40B4-BE49-F238E27FC236}">
                        <a16:creationId xmlns:a16="http://schemas.microsoft.com/office/drawing/2014/main" id="{6867DAC2-8D8B-C576-374B-BF4CD22035FC}"/>
                      </a:ext>
                    </a:extLst>
                  </p:cNvPr>
                  <p:cNvCxnSpPr>
                    <a:cxnSpLocks/>
                    <a:endCxn id="2762" idx="7"/>
                  </p:cNvCxnSpPr>
                  <p:nvPr/>
                </p:nvCxnSpPr>
                <p:spPr>
                  <a:xfrm rot="223672" flipH="1">
                    <a:off x="8276111" y="1669235"/>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71" name="אליפסה 11">
                    <a:extLst>
                      <a:ext uri="{FF2B5EF4-FFF2-40B4-BE49-F238E27FC236}">
                        <a16:creationId xmlns:a16="http://schemas.microsoft.com/office/drawing/2014/main" id="{5CEE3460-D208-4AE2-52B3-D51E2EA67735}"/>
                      </a:ext>
                    </a:extLst>
                  </p:cNvPr>
                  <p:cNvSpPr/>
                  <p:nvPr/>
                </p:nvSpPr>
                <p:spPr>
                  <a:xfrm rot="223672">
                    <a:off x="8096174" y="18462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772" name="מחבר ישר 23">
                    <a:extLst>
                      <a:ext uri="{FF2B5EF4-FFF2-40B4-BE49-F238E27FC236}">
                        <a16:creationId xmlns:a16="http://schemas.microsoft.com/office/drawing/2014/main" id="{3EC17FF0-8668-CF07-41D7-E66BB2630735}"/>
                      </a:ext>
                    </a:extLst>
                  </p:cNvPr>
                  <p:cNvCxnSpPr>
                    <a:cxnSpLocks/>
                    <a:endCxn id="2764" idx="6"/>
                  </p:cNvCxnSpPr>
                  <p:nvPr/>
                </p:nvCxnSpPr>
                <p:spPr>
                  <a:xfrm rot="223672" flipH="1">
                    <a:off x="7756155" y="187996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73" name="מחבר ישר 23">
                    <a:extLst>
                      <a:ext uri="{FF2B5EF4-FFF2-40B4-BE49-F238E27FC236}">
                        <a16:creationId xmlns:a16="http://schemas.microsoft.com/office/drawing/2014/main" id="{7E462EAD-45B5-B5FF-29C2-D240E990D465}"/>
                      </a:ext>
                    </a:extLst>
                  </p:cNvPr>
                  <p:cNvCxnSpPr>
                    <a:cxnSpLocks/>
                    <a:stCxn id="2763" idx="4"/>
                    <a:endCxn id="2771" idx="1"/>
                  </p:cNvCxnSpPr>
                  <p:nvPr/>
                </p:nvCxnSpPr>
                <p:spPr>
                  <a:xfrm rot="223672">
                    <a:off x="8057457" y="175944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74" name="אליפסה 12">
                    <a:extLst>
                      <a:ext uri="{FF2B5EF4-FFF2-40B4-BE49-F238E27FC236}">
                        <a16:creationId xmlns:a16="http://schemas.microsoft.com/office/drawing/2014/main" id="{B8DD4072-6E07-2AD0-717C-57C6D675CEEB}"/>
                      </a:ext>
                    </a:extLst>
                  </p:cNvPr>
                  <p:cNvSpPr/>
                  <p:nvPr/>
                </p:nvSpPr>
                <p:spPr>
                  <a:xfrm rot="21104079">
                    <a:off x="7820496" y="219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775" name="מחבר ישר 23">
                    <a:extLst>
                      <a:ext uri="{FF2B5EF4-FFF2-40B4-BE49-F238E27FC236}">
                        <a16:creationId xmlns:a16="http://schemas.microsoft.com/office/drawing/2014/main" id="{527A872A-3748-C00A-2DF6-F6715811283B}"/>
                      </a:ext>
                    </a:extLst>
                  </p:cNvPr>
                  <p:cNvCxnSpPr>
                    <a:cxnSpLocks/>
                    <a:stCxn id="2764" idx="4"/>
                    <a:endCxn id="2774" idx="1"/>
                  </p:cNvCxnSpPr>
                  <p:nvPr/>
                </p:nvCxnSpPr>
                <p:spPr>
                  <a:xfrm rot="223672">
                    <a:off x="7715133" y="200513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76" name="מחבר ישר 23">
                    <a:extLst>
                      <a:ext uri="{FF2B5EF4-FFF2-40B4-BE49-F238E27FC236}">
                        <a16:creationId xmlns:a16="http://schemas.microsoft.com/office/drawing/2014/main" id="{FE673761-B523-FC78-3BA2-9726BB4387A8}"/>
                      </a:ext>
                    </a:extLst>
                  </p:cNvPr>
                  <p:cNvCxnSpPr>
                    <a:cxnSpLocks/>
                    <a:stCxn id="2762" idx="2"/>
                    <a:endCxn id="2774" idx="6"/>
                  </p:cNvCxnSpPr>
                  <p:nvPr/>
                </p:nvCxnSpPr>
                <p:spPr>
                  <a:xfrm rot="223672" flipH="1">
                    <a:off x="7898041" y="210911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77" name="אליפסה 11">
                    <a:extLst>
                      <a:ext uri="{FF2B5EF4-FFF2-40B4-BE49-F238E27FC236}">
                        <a16:creationId xmlns:a16="http://schemas.microsoft.com/office/drawing/2014/main" id="{B15DB706-F5D5-71BE-9A1A-CDC471771377}"/>
                      </a:ext>
                    </a:extLst>
                  </p:cNvPr>
                  <p:cNvSpPr/>
                  <p:nvPr/>
                </p:nvSpPr>
                <p:spPr>
                  <a:xfrm rot="17113492">
                    <a:off x="7820601" y="152644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778" name="מחבר ישר 23">
                    <a:extLst>
                      <a:ext uri="{FF2B5EF4-FFF2-40B4-BE49-F238E27FC236}">
                        <a16:creationId xmlns:a16="http://schemas.microsoft.com/office/drawing/2014/main" id="{C6E52362-7082-54E7-F7C0-7BC38C32E3E9}"/>
                      </a:ext>
                    </a:extLst>
                  </p:cNvPr>
                  <p:cNvCxnSpPr>
                    <a:cxnSpLocks/>
                    <a:stCxn id="2777" idx="2"/>
                    <a:endCxn id="2764" idx="0"/>
                  </p:cNvCxnSpPr>
                  <p:nvPr/>
                </p:nvCxnSpPr>
                <p:spPr>
                  <a:xfrm rot="223672" flipH="1">
                    <a:off x="7722856" y="159329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79" name="מחבר ישר 23">
                    <a:extLst>
                      <a:ext uri="{FF2B5EF4-FFF2-40B4-BE49-F238E27FC236}">
                        <a16:creationId xmlns:a16="http://schemas.microsoft.com/office/drawing/2014/main" id="{32716CF4-56AA-7F18-19B1-3E300C53D229}"/>
                      </a:ext>
                    </a:extLst>
                  </p:cNvPr>
                  <p:cNvCxnSpPr>
                    <a:cxnSpLocks/>
                    <a:stCxn id="2777" idx="5"/>
                  </p:cNvCxnSpPr>
                  <p:nvPr/>
                </p:nvCxnSpPr>
                <p:spPr>
                  <a:xfrm rot="223672" flipV="1">
                    <a:off x="7891101" y="1424938"/>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0" name="Straight Connector 2779">
                    <a:extLst>
                      <a:ext uri="{FF2B5EF4-FFF2-40B4-BE49-F238E27FC236}">
                        <a16:creationId xmlns:a16="http://schemas.microsoft.com/office/drawing/2014/main" id="{A38D158A-881B-704D-179C-A4F455D51988}"/>
                      </a:ext>
                    </a:extLst>
                  </p:cNvPr>
                  <p:cNvCxnSpPr>
                    <a:cxnSpLocks/>
                    <a:stCxn id="2765" idx="5"/>
                    <a:endCxn id="2785" idx="0"/>
                  </p:cNvCxnSpPr>
                  <p:nvPr/>
                </p:nvCxnSpPr>
                <p:spPr>
                  <a:xfrm rot="223672">
                    <a:off x="8564098" y="167161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1" name="Straight Connector 2780">
                    <a:extLst>
                      <a:ext uri="{FF2B5EF4-FFF2-40B4-BE49-F238E27FC236}">
                        <a16:creationId xmlns:a16="http://schemas.microsoft.com/office/drawing/2014/main" id="{966B9066-B7F2-13F4-80D8-904EDE781258}"/>
                      </a:ext>
                    </a:extLst>
                  </p:cNvPr>
                  <p:cNvCxnSpPr>
                    <a:cxnSpLocks/>
                    <a:stCxn id="2762" idx="4"/>
                    <a:endCxn id="2860" idx="6"/>
                  </p:cNvCxnSpPr>
                  <p:nvPr/>
                </p:nvCxnSpPr>
                <p:spPr>
                  <a:xfrm flipH="1">
                    <a:off x="8190283" y="2156188"/>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2" name="Straight Connector 2781">
                    <a:extLst>
                      <a:ext uri="{FF2B5EF4-FFF2-40B4-BE49-F238E27FC236}">
                        <a16:creationId xmlns:a16="http://schemas.microsoft.com/office/drawing/2014/main" id="{68E1B145-653F-9C6D-6FA1-08A5D4D80F92}"/>
                      </a:ext>
                    </a:extLst>
                  </p:cNvPr>
                  <p:cNvCxnSpPr>
                    <a:cxnSpLocks/>
                    <a:stCxn id="2860" idx="0"/>
                    <a:endCxn id="2774" idx="5"/>
                  </p:cNvCxnSpPr>
                  <p:nvPr/>
                </p:nvCxnSpPr>
                <p:spPr>
                  <a:xfrm flipH="1" flipV="1">
                    <a:off x="7886994" y="2254160"/>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3" name="מחבר ישר 23">
                    <a:extLst>
                      <a:ext uri="{FF2B5EF4-FFF2-40B4-BE49-F238E27FC236}">
                        <a16:creationId xmlns:a16="http://schemas.microsoft.com/office/drawing/2014/main" id="{606A867E-DA21-87F5-37C3-E4F7E7373289}"/>
                      </a:ext>
                    </a:extLst>
                  </p:cNvPr>
                  <p:cNvCxnSpPr>
                    <a:cxnSpLocks/>
                    <a:stCxn id="2844" idx="1"/>
                    <a:endCxn id="2762" idx="6"/>
                  </p:cNvCxnSpPr>
                  <p:nvPr/>
                </p:nvCxnSpPr>
                <p:spPr>
                  <a:xfrm flipH="1" flipV="1">
                    <a:off x="8271363" y="2123673"/>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4" name="מחבר ישר 23">
                    <a:extLst>
                      <a:ext uri="{FF2B5EF4-FFF2-40B4-BE49-F238E27FC236}">
                        <a16:creationId xmlns:a16="http://schemas.microsoft.com/office/drawing/2014/main" id="{6871892C-057D-3ACA-6CB1-BD257F3D34B6}"/>
                      </a:ext>
                    </a:extLst>
                  </p:cNvPr>
                  <p:cNvCxnSpPr>
                    <a:cxnSpLocks/>
                    <a:endCxn id="2771" idx="5"/>
                  </p:cNvCxnSpPr>
                  <p:nvPr/>
                </p:nvCxnSpPr>
                <p:spPr>
                  <a:xfrm rot="223672" flipH="1" flipV="1">
                    <a:off x="8152016" y="190971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85" name="אליפסה 9">
                    <a:extLst>
                      <a:ext uri="{FF2B5EF4-FFF2-40B4-BE49-F238E27FC236}">
                        <a16:creationId xmlns:a16="http://schemas.microsoft.com/office/drawing/2014/main" id="{1A60FA0C-2A8E-8267-2FCC-615A77BD7012}"/>
                      </a:ext>
                    </a:extLst>
                  </p:cNvPr>
                  <p:cNvSpPr/>
                  <p:nvPr/>
                </p:nvSpPr>
                <p:spPr>
                  <a:xfrm rot="223672">
                    <a:off x="8594464" y="188895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786" name="Straight Connector 2785">
                    <a:extLst>
                      <a:ext uri="{FF2B5EF4-FFF2-40B4-BE49-F238E27FC236}">
                        <a16:creationId xmlns:a16="http://schemas.microsoft.com/office/drawing/2014/main" id="{AE69B40E-E1C5-EC44-D642-94452621B9C1}"/>
                      </a:ext>
                    </a:extLst>
                  </p:cNvPr>
                  <p:cNvCxnSpPr>
                    <a:cxnSpLocks/>
                    <a:stCxn id="2785" idx="4"/>
                    <a:endCxn id="2844" idx="7"/>
                  </p:cNvCxnSpPr>
                  <p:nvPr/>
                </p:nvCxnSpPr>
                <p:spPr>
                  <a:xfrm flipH="1">
                    <a:off x="8550391" y="1958879"/>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87" name="אליפסה 4">
                    <a:extLst>
                      <a:ext uri="{FF2B5EF4-FFF2-40B4-BE49-F238E27FC236}">
                        <a16:creationId xmlns:a16="http://schemas.microsoft.com/office/drawing/2014/main" id="{0CC8E47F-4860-FEC2-C660-C6575CE2786A}"/>
                      </a:ext>
                    </a:extLst>
                  </p:cNvPr>
                  <p:cNvSpPr/>
                  <p:nvPr/>
                </p:nvSpPr>
                <p:spPr>
                  <a:xfrm rot="21184077">
                    <a:off x="7305865" y="17953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88" name="אליפסה 9">
                    <a:extLst>
                      <a:ext uri="{FF2B5EF4-FFF2-40B4-BE49-F238E27FC236}">
                        <a16:creationId xmlns:a16="http://schemas.microsoft.com/office/drawing/2014/main" id="{A87C3831-CDA5-BF88-EE9F-B84E523F3A38}"/>
                      </a:ext>
                    </a:extLst>
                  </p:cNvPr>
                  <p:cNvSpPr/>
                  <p:nvPr/>
                </p:nvSpPr>
                <p:spPr>
                  <a:xfrm rot="21184077">
                    <a:off x="7461579" y="24629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89" name="אליפסה 11">
                    <a:extLst>
                      <a:ext uri="{FF2B5EF4-FFF2-40B4-BE49-F238E27FC236}">
                        <a16:creationId xmlns:a16="http://schemas.microsoft.com/office/drawing/2014/main" id="{944816C3-996D-2CEE-9C62-EE29468FC112}"/>
                      </a:ext>
                    </a:extLst>
                  </p:cNvPr>
                  <p:cNvSpPr/>
                  <p:nvPr/>
                </p:nvSpPr>
                <p:spPr>
                  <a:xfrm rot="19555922">
                    <a:off x="7203886" y="21089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90" name="אליפסה 12">
                    <a:extLst>
                      <a:ext uri="{FF2B5EF4-FFF2-40B4-BE49-F238E27FC236}">
                        <a16:creationId xmlns:a16="http://schemas.microsoft.com/office/drawing/2014/main" id="{E023EBA8-2E88-EF55-91C5-4967BC08E896}"/>
                      </a:ext>
                    </a:extLst>
                  </p:cNvPr>
                  <p:cNvSpPr/>
                  <p:nvPr/>
                </p:nvSpPr>
                <p:spPr>
                  <a:xfrm rot="20464484">
                    <a:off x="6924389" y="240691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791" name="מחבר ישר 16">
                    <a:extLst>
                      <a:ext uri="{FF2B5EF4-FFF2-40B4-BE49-F238E27FC236}">
                        <a16:creationId xmlns:a16="http://schemas.microsoft.com/office/drawing/2014/main" id="{2DE1C8EB-2074-C4E4-B890-95F324181623}"/>
                      </a:ext>
                    </a:extLst>
                  </p:cNvPr>
                  <p:cNvCxnSpPr>
                    <a:cxnSpLocks/>
                    <a:stCxn id="2787" idx="4"/>
                    <a:endCxn id="2789" idx="7"/>
                  </p:cNvCxnSpPr>
                  <p:nvPr/>
                </p:nvCxnSpPr>
                <p:spPr>
                  <a:xfrm rot="21184077" flipH="1">
                    <a:off x="7234399" y="187193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92" name="מחבר ישר 20">
                    <a:extLst>
                      <a:ext uri="{FF2B5EF4-FFF2-40B4-BE49-F238E27FC236}">
                        <a16:creationId xmlns:a16="http://schemas.microsoft.com/office/drawing/2014/main" id="{EAE870AB-7964-937E-E88E-5163A56BBE64}"/>
                      </a:ext>
                    </a:extLst>
                  </p:cNvPr>
                  <p:cNvCxnSpPr>
                    <a:cxnSpLocks/>
                    <a:stCxn id="2796" idx="7"/>
                    <a:endCxn id="2764" idx="2"/>
                  </p:cNvCxnSpPr>
                  <p:nvPr/>
                </p:nvCxnSpPr>
                <p:spPr>
                  <a:xfrm rot="223672" flipV="1">
                    <a:off x="7387197" y="1962616"/>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93" name="מחבר ישר 22">
                    <a:extLst>
                      <a:ext uri="{FF2B5EF4-FFF2-40B4-BE49-F238E27FC236}">
                        <a16:creationId xmlns:a16="http://schemas.microsoft.com/office/drawing/2014/main" id="{3417179C-AC7F-C3EE-8DC7-3133379B63C8}"/>
                      </a:ext>
                    </a:extLst>
                  </p:cNvPr>
                  <p:cNvCxnSpPr>
                    <a:cxnSpLocks/>
                    <a:stCxn id="2764" idx="1"/>
                  </p:cNvCxnSpPr>
                  <p:nvPr/>
                </p:nvCxnSpPr>
                <p:spPr>
                  <a:xfrm rot="223672" flipH="1" flipV="1">
                    <a:off x="7374284" y="183631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94" name="מחבר ישר 23">
                    <a:extLst>
                      <a:ext uri="{FF2B5EF4-FFF2-40B4-BE49-F238E27FC236}">
                        <a16:creationId xmlns:a16="http://schemas.microsoft.com/office/drawing/2014/main" id="{8375A141-62AE-E508-4986-2DC51458AD00}"/>
                      </a:ext>
                    </a:extLst>
                  </p:cNvPr>
                  <p:cNvCxnSpPr>
                    <a:cxnSpLocks/>
                    <a:stCxn id="2789" idx="2"/>
                    <a:endCxn id="2790" idx="7"/>
                  </p:cNvCxnSpPr>
                  <p:nvPr/>
                </p:nvCxnSpPr>
                <p:spPr>
                  <a:xfrm rot="21184077" flipH="1">
                    <a:off x="6964199" y="217954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95" name="מחבר ישר 30">
                    <a:extLst>
                      <a:ext uri="{FF2B5EF4-FFF2-40B4-BE49-F238E27FC236}">
                        <a16:creationId xmlns:a16="http://schemas.microsoft.com/office/drawing/2014/main" id="{A3B25EE2-E256-1990-4731-9AC18E6A6515}"/>
                      </a:ext>
                    </a:extLst>
                  </p:cNvPr>
                  <p:cNvCxnSpPr>
                    <a:cxnSpLocks/>
                    <a:stCxn id="2764" idx="3"/>
                    <a:endCxn id="2788" idx="7"/>
                  </p:cNvCxnSpPr>
                  <p:nvPr/>
                </p:nvCxnSpPr>
                <p:spPr>
                  <a:xfrm rot="223672" flipH="1">
                    <a:off x="7537242" y="198996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96" name="אליפסה 11">
                    <a:extLst>
                      <a:ext uri="{FF2B5EF4-FFF2-40B4-BE49-F238E27FC236}">
                        <a16:creationId xmlns:a16="http://schemas.microsoft.com/office/drawing/2014/main" id="{0113E1DA-2DA4-8745-A0BA-23035BDF3D9E}"/>
                      </a:ext>
                    </a:extLst>
                  </p:cNvPr>
                  <p:cNvSpPr/>
                  <p:nvPr/>
                </p:nvSpPr>
                <p:spPr>
                  <a:xfrm rot="21184077">
                    <a:off x="7317712" y="22457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797" name="מחבר ישר 23">
                    <a:extLst>
                      <a:ext uri="{FF2B5EF4-FFF2-40B4-BE49-F238E27FC236}">
                        <a16:creationId xmlns:a16="http://schemas.microsoft.com/office/drawing/2014/main" id="{E4BC87A4-654A-90EB-480B-D25C02049743}"/>
                      </a:ext>
                    </a:extLst>
                  </p:cNvPr>
                  <p:cNvCxnSpPr>
                    <a:cxnSpLocks/>
                    <a:endCxn id="2790" idx="6"/>
                  </p:cNvCxnSpPr>
                  <p:nvPr/>
                </p:nvCxnSpPr>
                <p:spPr>
                  <a:xfrm rot="21184077" flipH="1">
                    <a:off x="6989565" y="231634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98" name="מחבר ישר 23">
                    <a:extLst>
                      <a:ext uri="{FF2B5EF4-FFF2-40B4-BE49-F238E27FC236}">
                        <a16:creationId xmlns:a16="http://schemas.microsoft.com/office/drawing/2014/main" id="{7AAAFB6A-F29C-E951-BDE3-145D80895A3B}"/>
                      </a:ext>
                    </a:extLst>
                  </p:cNvPr>
                  <p:cNvCxnSpPr>
                    <a:cxnSpLocks/>
                    <a:stCxn id="2789" idx="4"/>
                    <a:endCxn id="2796" idx="1"/>
                  </p:cNvCxnSpPr>
                  <p:nvPr/>
                </p:nvCxnSpPr>
                <p:spPr>
                  <a:xfrm rot="21184077">
                    <a:off x="7265976" y="216927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99" name="אליפסה 12">
                    <a:extLst>
                      <a:ext uri="{FF2B5EF4-FFF2-40B4-BE49-F238E27FC236}">
                        <a16:creationId xmlns:a16="http://schemas.microsoft.com/office/drawing/2014/main" id="{4EDD148E-9565-D536-98F6-30471F19C729}"/>
                      </a:ext>
                    </a:extLst>
                  </p:cNvPr>
                  <p:cNvSpPr/>
                  <p:nvPr/>
                </p:nvSpPr>
                <p:spPr>
                  <a:xfrm rot="20464484">
                    <a:off x="7111944" y="26429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00" name="מחבר ישר 23">
                    <a:extLst>
                      <a:ext uri="{FF2B5EF4-FFF2-40B4-BE49-F238E27FC236}">
                        <a16:creationId xmlns:a16="http://schemas.microsoft.com/office/drawing/2014/main" id="{39C73A9E-0484-6950-1D9B-868E04F12C3F}"/>
                      </a:ext>
                    </a:extLst>
                  </p:cNvPr>
                  <p:cNvCxnSpPr>
                    <a:cxnSpLocks/>
                    <a:stCxn id="2790" idx="4"/>
                    <a:endCxn id="2799" idx="1"/>
                  </p:cNvCxnSpPr>
                  <p:nvPr/>
                </p:nvCxnSpPr>
                <p:spPr>
                  <a:xfrm rot="21184077">
                    <a:off x="6984635" y="246705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01" name="מחבר ישר 23">
                    <a:extLst>
                      <a:ext uri="{FF2B5EF4-FFF2-40B4-BE49-F238E27FC236}">
                        <a16:creationId xmlns:a16="http://schemas.microsoft.com/office/drawing/2014/main" id="{5E530375-AD54-CAB6-85B5-387C886C1952}"/>
                      </a:ext>
                    </a:extLst>
                  </p:cNvPr>
                  <p:cNvCxnSpPr>
                    <a:cxnSpLocks/>
                    <a:stCxn id="2788" idx="2"/>
                    <a:endCxn id="2799" idx="6"/>
                  </p:cNvCxnSpPr>
                  <p:nvPr/>
                </p:nvCxnSpPr>
                <p:spPr>
                  <a:xfrm rot="21184077" flipH="1">
                    <a:off x="7175151" y="251978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02" name="אליפסה 11">
                    <a:extLst>
                      <a:ext uri="{FF2B5EF4-FFF2-40B4-BE49-F238E27FC236}">
                        <a16:creationId xmlns:a16="http://schemas.microsoft.com/office/drawing/2014/main" id="{12F0CB1A-CCE4-3841-3339-5C6B2DD52D54}"/>
                      </a:ext>
                    </a:extLst>
                  </p:cNvPr>
                  <p:cNvSpPr/>
                  <p:nvPr/>
                </p:nvSpPr>
                <p:spPr>
                  <a:xfrm rot="16473897">
                    <a:off x="6988274" y="198291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03" name="מחבר ישר 23">
                    <a:extLst>
                      <a:ext uri="{FF2B5EF4-FFF2-40B4-BE49-F238E27FC236}">
                        <a16:creationId xmlns:a16="http://schemas.microsoft.com/office/drawing/2014/main" id="{BE00977C-1198-9151-0385-A268F4959A6C}"/>
                      </a:ext>
                    </a:extLst>
                  </p:cNvPr>
                  <p:cNvCxnSpPr>
                    <a:cxnSpLocks/>
                    <a:stCxn id="2802" idx="2"/>
                    <a:endCxn id="2790" idx="0"/>
                  </p:cNvCxnSpPr>
                  <p:nvPr/>
                </p:nvCxnSpPr>
                <p:spPr>
                  <a:xfrm rot="21184077" flipH="1">
                    <a:off x="6928964" y="206038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04" name="מחבר ישר 23">
                    <a:extLst>
                      <a:ext uri="{FF2B5EF4-FFF2-40B4-BE49-F238E27FC236}">
                        <a16:creationId xmlns:a16="http://schemas.microsoft.com/office/drawing/2014/main" id="{13D99059-156C-7340-1EC5-8412F62EF762}"/>
                      </a:ext>
                    </a:extLst>
                  </p:cNvPr>
                  <p:cNvCxnSpPr>
                    <a:cxnSpLocks/>
                    <a:stCxn id="2802" idx="5"/>
                  </p:cNvCxnSpPr>
                  <p:nvPr/>
                </p:nvCxnSpPr>
                <p:spPr>
                  <a:xfrm rot="21184077" flipV="1">
                    <a:off x="7042244" y="185091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05" name="Straight Connector 2804">
                    <a:extLst>
                      <a:ext uri="{FF2B5EF4-FFF2-40B4-BE49-F238E27FC236}">
                        <a16:creationId xmlns:a16="http://schemas.microsoft.com/office/drawing/2014/main" id="{07864588-705A-8533-2432-886E8A363E45}"/>
                      </a:ext>
                    </a:extLst>
                  </p:cNvPr>
                  <p:cNvCxnSpPr>
                    <a:cxnSpLocks/>
                    <a:stCxn id="2788" idx="5"/>
                    <a:endCxn id="2818" idx="1"/>
                  </p:cNvCxnSpPr>
                  <p:nvPr/>
                </p:nvCxnSpPr>
                <p:spPr>
                  <a:xfrm>
                    <a:off x="7527586" y="2519354"/>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06" name="Straight Connector 2805">
                    <a:extLst>
                      <a:ext uri="{FF2B5EF4-FFF2-40B4-BE49-F238E27FC236}">
                        <a16:creationId xmlns:a16="http://schemas.microsoft.com/office/drawing/2014/main" id="{42B99028-DF2E-A786-014A-2B5079F117AF}"/>
                      </a:ext>
                    </a:extLst>
                  </p:cNvPr>
                  <p:cNvCxnSpPr>
                    <a:cxnSpLocks/>
                    <a:stCxn id="2833" idx="6"/>
                    <a:endCxn id="2799" idx="5"/>
                  </p:cNvCxnSpPr>
                  <p:nvPr/>
                </p:nvCxnSpPr>
                <p:spPr>
                  <a:xfrm flipH="1" flipV="1">
                    <a:off x="7181767" y="2692815"/>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07" name="אליפסה 9">
                    <a:extLst>
                      <a:ext uri="{FF2B5EF4-FFF2-40B4-BE49-F238E27FC236}">
                        <a16:creationId xmlns:a16="http://schemas.microsoft.com/office/drawing/2014/main" id="{9A47ED05-91F4-447B-6D27-6F19C447E9A5}"/>
                      </a:ext>
                    </a:extLst>
                  </p:cNvPr>
                  <p:cNvSpPr/>
                  <p:nvPr/>
                </p:nvSpPr>
                <p:spPr>
                  <a:xfrm rot="21184077">
                    <a:off x="7622453" y="23699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08" name="מחבר ישר 23">
                    <a:extLst>
                      <a:ext uri="{FF2B5EF4-FFF2-40B4-BE49-F238E27FC236}">
                        <a16:creationId xmlns:a16="http://schemas.microsoft.com/office/drawing/2014/main" id="{FDBE5193-1AB5-31B7-463D-699E58978CF6}"/>
                      </a:ext>
                    </a:extLst>
                  </p:cNvPr>
                  <p:cNvCxnSpPr>
                    <a:cxnSpLocks/>
                    <a:stCxn id="2807" idx="3"/>
                    <a:endCxn id="2788" idx="6"/>
                  </p:cNvCxnSpPr>
                  <p:nvPr/>
                </p:nvCxnSpPr>
                <p:spPr>
                  <a:xfrm flipH="1">
                    <a:off x="7535365" y="243271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09" name="מחבר ישר 23">
                    <a:extLst>
                      <a:ext uri="{FF2B5EF4-FFF2-40B4-BE49-F238E27FC236}">
                        <a16:creationId xmlns:a16="http://schemas.microsoft.com/office/drawing/2014/main" id="{2C337808-2C10-7387-028B-E92931434FD2}"/>
                      </a:ext>
                    </a:extLst>
                  </p:cNvPr>
                  <p:cNvCxnSpPr>
                    <a:cxnSpLocks/>
                    <a:endCxn id="2796" idx="5"/>
                  </p:cNvCxnSpPr>
                  <p:nvPr/>
                </p:nvCxnSpPr>
                <p:spPr>
                  <a:xfrm rot="21184077" flipH="1" flipV="1">
                    <a:off x="7393916" y="229730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0" name="Straight Connector 2809">
                    <a:extLst>
                      <a:ext uri="{FF2B5EF4-FFF2-40B4-BE49-F238E27FC236}">
                        <a16:creationId xmlns:a16="http://schemas.microsoft.com/office/drawing/2014/main" id="{032D6D76-5527-2C3A-EEF1-5DE20EB18C7D}"/>
                      </a:ext>
                    </a:extLst>
                  </p:cNvPr>
                  <p:cNvCxnSpPr>
                    <a:cxnSpLocks/>
                    <a:stCxn id="2774" idx="3"/>
                    <a:endCxn id="2807" idx="7"/>
                  </p:cNvCxnSpPr>
                  <p:nvPr/>
                </p:nvCxnSpPr>
                <p:spPr>
                  <a:xfrm flipH="1">
                    <a:off x="7682487" y="2261688"/>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1" name="Straight Connector 2810">
                    <a:extLst>
                      <a:ext uri="{FF2B5EF4-FFF2-40B4-BE49-F238E27FC236}">
                        <a16:creationId xmlns:a16="http://schemas.microsoft.com/office/drawing/2014/main" id="{9FCF5FB3-C279-4DFF-4FAB-8C05041ABC82}"/>
                      </a:ext>
                    </a:extLst>
                  </p:cNvPr>
                  <p:cNvCxnSpPr>
                    <a:cxnSpLocks/>
                    <a:stCxn id="2818" idx="7"/>
                    <a:endCxn id="2807" idx="4"/>
                  </p:cNvCxnSpPr>
                  <p:nvPr/>
                </p:nvCxnSpPr>
                <p:spPr>
                  <a:xfrm flipH="1" flipV="1">
                    <a:off x="7663706" y="2439733"/>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12" name="אליפסה 9">
                    <a:extLst>
                      <a:ext uri="{FF2B5EF4-FFF2-40B4-BE49-F238E27FC236}">
                        <a16:creationId xmlns:a16="http://schemas.microsoft.com/office/drawing/2014/main" id="{61D46593-480B-8D71-C59F-CC09F96600DE}"/>
                      </a:ext>
                    </a:extLst>
                  </p:cNvPr>
                  <p:cNvSpPr/>
                  <p:nvPr/>
                </p:nvSpPr>
                <p:spPr>
                  <a:xfrm rot="21184077">
                    <a:off x="7901433" y="24266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13" name="Straight Connector 2812">
                    <a:extLst>
                      <a:ext uri="{FF2B5EF4-FFF2-40B4-BE49-F238E27FC236}">
                        <a16:creationId xmlns:a16="http://schemas.microsoft.com/office/drawing/2014/main" id="{662BA387-927E-B22E-64CF-B2F29F3E8D22}"/>
                      </a:ext>
                    </a:extLst>
                  </p:cNvPr>
                  <p:cNvCxnSpPr>
                    <a:cxnSpLocks/>
                    <a:stCxn id="2812" idx="1"/>
                    <a:endCxn id="2807" idx="6"/>
                  </p:cNvCxnSpPr>
                  <p:nvPr/>
                </p:nvCxnSpPr>
                <p:spPr>
                  <a:xfrm flipH="1" flipV="1">
                    <a:off x="7696239" y="2400523"/>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4" name="Straight Connector 2813">
                    <a:extLst>
                      <a:ext uri="{FF2B5EF4-FFF2-40B4-BE49-F238E27FC236}">
                        <a16:creationId xmlns:a16="http://schemas.microsoft.com/office/drawing/2014/main" id="{FD4CAD6D-5EC7-4891-EB22-F63A8E1AEDA5}"/>
                      </a:ext>
                    </a:extLst>
                  </p:cNvPr>
                  <p:cNvCxnSpPr>
                    <a:cxnSpLocks/>
                    <a:stCxn id="2847" idx="1"/>
                    <a:endCxn id="2812" idx="5"/>
                  </p:cNvCxnSpPr>
                  <p:nvPr/>
                </p:nvCxnSpPr>
                <p:spPr>
                  <a:xfrm flipH="1" flipV="1">
                    <a:off x="7967440" y="2483028"/>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5" name="Straight Connector 2814">
                    <a:extLst>
                      <a:ext uri="{FF2B5EF4-FFF2-40B4-BE49-F238E27FC236}">
                        <a16:creationId xmlns:a16="http://schemas.microsoft.com/office/drawing/2014/main" id="{FF7042AD-E085-E65A-5CCB-6966BDCFB53C}"/>
                      </a:ext>
                    </a:extLst>
                  </p:cNvPr>
                  <p:cNvCxnSpPr>
                    <a:cxnSpLocks/>
                    <a:stCxn id="2812" idx="0"/>
                    <a:endCxn id="2774" idx="4"/>
                  </p:cNvCxnSpPr>
                  <p:nvPr/>
                </p:nvCxnSpPr>
                <p:spPr>
                  <a:xfrm flipH="1" flipV="1">
                    <a:off x="7862556" y="2268067"/>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6" name="Straight Connector 2815">
                    <a:extLst>
                      <a:ext uri="{FF2B5EF4-FFF2-40B4-BE49-F238E27FC236}">
                        <a16:creationId xmlns:a16="http://schemas.microsoft.com/office/drawing/2014/main" id="{CFAD49A5-B7F8-2450-F375-4FA2B1511F9B}"/>
                      </a:ext>
                    </a:extLst>
                  </p:cNvPr>
                  <p:cNvCxnSpPr>
                    <a:cxnSpLocks/>
                    <a:stCxn id="2812" idx="6"/>
                    <a:endCxn id="2860" idx="1"/>
                  </p:cNvCxnSpPr>
                  <p:nvPr/>
                </p:nvCxnSpPr>
                <p:spPr>
                  <a:xfrm flipV="1">
                    <a:off x="7975219" y="2370259"/>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grpSp>
              <p:nvGrpSpPr>
                <p:cNvPr id="2655" name="Group 2654">
                  <a:extLst>
                    <a:ext uri="{FF2B5EF4-FFF2-40B4-BE49-F238E27FC236}">
                      <a16:creationId xmlns:a16="http://schemas.microsoft.com/office/drawing/2014/main" id="{C3F4F5CB-0EAA-12E0-DA59-3889B6099390}"/>
                    </a:ext>
                  </a:extLst>
                </p:cNvPr>
                <p:cNvGrpSpPr/>
                <p:nvPr/>
              </p:nvGrpSpPr>
              <p:grpSpPr>
                <a:xfrm>
                  <a:off x="9240079" y="1033580"/>
                  <a:ext cx="983970" cy="977006"/>
                  <a:chOff x="4993751" y="2090725"/>
                  <a:chExt cx="983970" cy="977006"/>
                </a:xfrm>
                <a:grpFill/>
              </p:grpSpPr>
              <p:sp>
                <p:nvSpPr>
                  <p:cNvPr id="2731" name="אליפסה 4">
                    <a:extLst>
                      <a:ext uri="{FF2B5EF4-FFF2-40B4-BE49-F238E27FC236}">
                        <a16:creationId xmlns:a16="http://schemas.microsoft.com/office/drawing/2014/main" id="{C402C872-9EFB-4F97-CDC5-4A9598321F40}"/>
                      </a:ext>
                    </a:extLst>
                  </p:cNvPr>
                  <p:cNvSpPr/>
                  <p:nvPr/>
                </p:nvSpPr>
                <p:spPr>
                  <a:xfrm>
                    <a:off x="5446248" y="20907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732" name="אליפסה 9">
                    <a:extLst>
                      <a:ext uri="{FF2B5EF4-FFF2-40B4-BE49-F238E27FC236}">
                        <a16:creationId xmlns:a16="http://schemas.microsoft.com/office/drawing/2014/main" id="{083AED03-8FBD-34ED-A3E2-63853C6198C0}"/>
                      </a:ext>
                    </a:extLst>
                  </p:cNvPr>
                  <p:cNvSpPr/>
                  <p:nvPr/>
                </p:nvSpPr>
                <p:spPr>
                  <a:xfrm>
                    <a:off x="5520252" y="27722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733" name="אליפסה 11">
                    <a:extLst>
                      <a:ext uri="{FF2B5EF4-FFF2-40B4-BE49-F238E27FC236}">
                        <a16:creationId xmlns:a16="http://schemas.microsoft.com/office/drawing/2014/main" id="{29B4E014-7B2F-406C-4E43-EF810C18FD00}"/>
                      </a:ext>
                    </a:extLst>
                  </p:cNvPr>
                  <p:cNvSpPr/>
                  <p:nvPr/>
                </p:nvSpPr>
                <p:spPr>
                  <a:xfrm rot="19971845">
                    <a:off x="5307173" y="23896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734" name="אליפסה 12">
                    <a:extLst>
                      <a:ext uri="{FF2B5EF4-FFF2-40B4-BE49-F238E27FC236}">
                        <a16:creationId xmlns:a16="http://schemas.microsoft.com/office/drawing/2014/main" id="{E3AB841E-A2B0-EFC5-A16C-8971DA932DCA}"/>
                      </a:ext>
                    </a:extLst>
                  </p:cNvPr>
                  <p:cNvSpPr/>
                  <p:nvPr/>
                </p:nvSpPr>
                <p:spPr>
                  <a:xfrm rot="20880407">
                    <a:off x="4993751" y="2651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735" name="אליפסה 13">
                    <a:extLst>
                      <a:ext uri="{FF2B5EF4-FFF2-40B4-BE49-F238E27FC236}">
                        <a16:creationId xmlns:a16="http://schemas.microsoft.com/office/drawing/2014/main" id="{6D62D90F-EA62-37AF-5D9B-FF0B4BE9D985}"/>
                      </a:ext>
                    </a:extLst>
                  </p:cNvPr>
                  <p:cNvSpPr/>
                  <p:nvPr/>
                </p:nvSpPr>
                <p:spPr>
                  <a:xfrm>
                    <a:off x="5800735" y="22746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736" name="מחבר ישר 16">
                    <a:extLst>
                      <a:ext uri="{FF2B5EF4-FFF2-40B4-BE49-F238E27FC236}">
                        <a16:creationId xmlns:a16="http://schemas.microsoft.com/office/drawing/2014/main" id="{55BA6F84-67A4-053D-EA3E-007AD71F8C31}"/>
                      </a:ext>
                    </a:extLst>
                  </p:cNvPr>
                  <p:cNvCxnSpPr>
                    <a:cxnSpLocks/>
                    <a:stCxn id="2731" idx="4"/>
                    <a:endCxn id="2733" idx="7"/>
                  </p:cNvCxnSpPr>
                  <p:nvPr/>
                </p:nvCxnSpPr>
                <p:spPr>
                  <a:xfrm flipH="1">
                    <a:off x="5356216" y="21607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37" name="מחבר ישר 20">
                    <a:extLst>
                      <a:ext uri="{FF2B5EF4-FFF2-40B4-BE49-F238E27FC236}">
                        <a16:creationId xmlns:a16="http://schemas.microsoft.com/office/drawing/2014/main" id="{7C3874AC-F9A2-89ED-1045-1150F1A547AC}"/>
                      </a:ext>
                    </a:extLst>
                  </p:cNvPr>
                  <p:cNvCxnSpPr>
                    <a:cxnSpLocks/>
                    <a:stCxn id="2741" idx="7"/>
                    <a:endCxn id="2735" idx="2"/>
                  </p:cNvCxnSpPr>
                  <p:nvPr/>
                </p:nvCxnSpPr>
                <p:spPr>
                  <a:xfrm flipV="1">
                    <a:off x="5466861" y="230961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38" name="מחבר ישר 22">
                    <a:extLst>
                      <a:ext uri="{FF2B5EF4-FFF2-40B4-BE49-F238E27FC236}">
                        <a16:creationId xmlns:a16="http://schemas.microsoft.com/office/drawing/2014/main" id="{C623EC2B-4CDD-EE9A-320D-63AE6E2881F9}"/>
                      </a:ext>
                    </a:extLst>
                  </p:cNvPr>
                  <p:cNvCxnSpPr>
                    <a:cxnSpLocks/>
                    <a:stCxn id="2735" idx="0"/>
                  </p:cNvCxnSpPr>
                  <p:nvPr/>
                </p:nvCxnSpPr>
                <p:spPr>
                  <a:xfrm flipH="1" flipV="1">
                    <a:off x="5518497" y="212572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39" name="מחבר ישר 23">
                    <a:extLst>
                      <a:ext uri="{FF2B5EF4-FFF2-40B4-BE49-F238E27FC236}">
                        <a16:creationId xmlns:a16="http://schemas.microsoft.com/office/drawing/2014/main" id="{D6443B08-39CA-83BB-C4DF-8FB5BD43100A}"/>
                      </a:ext>
                    </a:extLst>
                  </p:cNvPr>
                  <p:cNvCxnSpPr>
                    <a:cxnSpLocks/>
                    <a:stCxn id="2733" idx="2"/>
                    <a:endCxn id="2734" idx="7"/>
                  </p:cNvCxnSpPr>
                  <p:nvPr/>
                </p:nvCxnSpPr>
                <p:spPr>
                  <a:xfrm flipH="1">
                    <a:off x="5051249" y="244154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40" name="מחבר ישר 30">
                    <a:extLst>
                      <a:ext uri="{FF2B5EF4-FFF2-40B4-BE49-F238E27FC236}">
                        <a16:creationId xmlns:a16="http://schemas.microsoft.com/office/drawing/2014/main" id="{DE21993E-19DC-523A-D9FA-A16F0E0038FF}"/>
                      </a:ext>
                    </a:extLst>
                  </p:cNvPr>
                  <p:cNvCxnSpPr>
                    <a:cxnSpLocks/>
                    <a:endCxn id="2732" idx="7"/>
                  </p:cNvCxnSpPr>
                  <p:nvPr/>
                </p:nvCxnSpPr>
                <p:spPr>
                  <a:xfrm flipH="1">
                    <a:off x="5583464" y="234461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41" name="אליפסה 11">
                    <a:extLst>
                      <a:ext uri="{FF2B5EF4-FFF2-40B4-BE49-F238E27FC236}">
                        <a16:creationId xmlns:a16="http://schemas.microsoft.com/office/drawing/2014/main" id="{35BBCA18-6A8B-D254-963B-B3A03B274FFF}"/>
                      </a:ext>
                    </a:extLst>
                  </p:cNvPr>
                  <p:cNvSpPr/>
                  <p:nvPr/>
                </p:nvSpPr>
                <p:spPr>
                  <a:xfrm>
                    <a:off x="5403649" y="2539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42" name="מחבר ישר 23">
                    <a:extLst>
                      <a:ext uri="{FF2B5EF4-FFF2-40B4-BE49-F238E27FC236}">
                        <a16:creationId xmlns:a16="http://schemas.microsoft.com/office/drawing/2014/main" id="{F883121E-B426-E3B0-7985-2EB68E051D3C}"/>
                      </a:ext>
                    </a:extLst>
                  </p:cNvPr>
                  <p:cNvCxnSpPr>
                    <a:cxnSpLocks/>
                    <a:endCxn id="2734" idx="6"/>
                  </p:cNvCxnSpPr>
                  <p:nvPr/>
                </p:nvCxnSpPr>
                <p:spPr>
                  <a:xfrm flipH="1">
                    <a:off x="5067000" y="258612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43" name="מחבר ישר 23">
                    <a:extLst>
                      <a:ext uri="{FF2B5EF4-FFF2-40B4-BE49-F238E27FC236}">
                        <a16:creationId xmlns:a16="http://schemas.microsoft.com/office/drawing/2014/main" id="{C1A56B80-452F-BA90-7092-5E335C6E96A0}"/>
                      </a:ext>
                    </a:extLst>
                  </p:cNvPr>
                  <p:cNvCxnSpPr>
                    <a:cxnSpLocks/>
                    <a:stCxn id="2733" idx="4"/>
                    <a:endCxn id="2741" idx="1"/>
                  </p:cNvCxnSpPr>
                  <p:nvPr/>
                </p:nvCxnSpPr>
                <p:spPr>
                  <a:xfrm>
                    <a:off x="5360164" y="245580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44" name="אליפסה 12">
                    <a:extLst>
                      <a:ext uri="{FF2B5EF4-FFF2-40B4-BE49-F238E27FC236}">
                        <a16:creationId xmlns:a16="http://schemas.microsoft.com/office/drawing/2014/main" id="{3E3310EA-5644-E11E-808A-98F2CD7FC91F}"/>
                      </a:ext>
                    </a:extLst>
                  </p:cNvPr>
                  <p:cNvSpPr/>
                  <p:nvPr/>
                </p:nvSpPr>
                <p:spPr>
                  <a:xfrm rot="20880407">
                    <a:off x="5151455" y="29086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745" name="מחבר ישר 23">
                    <a:extLst>
                      <a:ext uri="{FF2B5EF4-FFF2-40B4-BE49-F238E27FC236}">
                        <a16:creationId xmlns:a16="http://schemas.microsoft.com/office/drawing/2014/main" id="{BCEC0419-389E-5376-3419-F79C1957CC1E}"/>
                      </a:ext>
                    </a:extLst>
                  </p:cNvPr>
                  <p:cNvCxnSpPr>
                    <a:cxnSpLocks/>
                    <a:stCxn id="2734" idx="4"/>
                    <a:endCxn id="2744" idx="1"/>
                  </p:cNvCxnSpPr>
                  <p:nvPr/>
                </p:nvCxnSpPr>
                <p:spPr>
                  <a:xfrm>
                    <a:off x="5038052" y="272098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46" name="מחבר ישר 23">
                    <a:extLst>
                      <a:ext uri="{FF2B5EF4-FFF2-40B4-BE49-F238E27FC236}">
                        <a16:creationId xmlns:a16="http://schemas.microsoft.com/office/drawing/2014/main" id="{80AF5110-2971-2C02-2C6E-5FB6AAD6510A}"/>
                      </a:ext>
                    </a:extLst>
                  </p:cNvPr>
                  <p:cNvCxnSpPr>
                    <a:cxnSpLocks/>
                    <a:stCxn id="2732" idx="2"/>
                    <a:endCxn id="2744" idx="6"/>
                  </p:cNvCxnSpPr>
                  <p:nvPr/>
                </p:nvCxnSpPr>
                <p:spPr>
                  <a:xfrm flipH="1">
                    <a:off x="5224704" y="280721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47" name="אליפסה 11">
                    <a:extLst>
                      <a:ext uri="{FF2B5EF4-FFF2-40B4-BE49-F238E27FC236}">
                        <a16:creationId xmlns:a16="http://schemas.microsoft.com/office/drawing/2014/main" id="{2E3A2ECA-631C-56A2-B384-F1DD5AC36503}"/>
                      </a:ext>
                    </a:extLst>
                  </p:cNvPr>
                  <p:cNvSpPr/>
                  <p:nvPr/>
                </p:nvSpPr>
                <p:spPr>
                  <a:xfrm rot="16889820">
                    <a:off x="5108045" y="223823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48" name="מחבר ישר 23">
                    <a:extLst>
                      <a:ext uri="{FF2B5EF4-FFF2-40B4-BE49-F238E27FC236}">
                        <a16:creationId xmlns:a16="http://schemas.microsoft.com/office/drawing/2014/main" id="{35689739-D997-9326-6A1F-4628E526974E}"/>
                      </a:ext>
                    </a:extLst>
                  </p:cNvPr>
                  <p:cNvCxnSpPr>
                    <a:cxnSpLocks/>
                    <a:stCxn id="2747" idx="2"/>
                    <a:endCxn id="2734" idx="0"/>
                  </p:cNvCxnSpPr>
                  <p:nvPr/>
                </p:nvCxnSpPr>
                <p:spPr>
                  <a:xfrm flipH="1">
                    <a:off x="5023508" y="230961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49" name="מחבר ישר 23">
                    <a:extLst>
                      <a:ext uri="{FF2B5EF4-FFF2-40B4-BE49-F238E27FC236}">
                        <a16:creationId xmlns:a16="http://schemas.microsoft.com/office/drawing/2014/main" id="{6C9D75F2-EBED-0201-69A9-659E79189DE2}"/>
                      </a:ext>
                    </a:extLst>
                  </p:cNvPr>
                  <p:cNvCxnSpPr>
                    <a:cxnSpLocks/>
                    <a:stCxn id="2747" idx="5"/>
                  </p:cNvCxnSpPr>
                  <p:nvPr/>
                </p:nvCxnSpPr>
                <p:spPr>
                  <a:xfrm flipV="1">
                    <a:off x="5173413" y="212572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50" name="Straight Connector 2749">
                    <a:extLst>
                      <a:ext uri="{FF2B5EF4-FFF2-40B4-BE49-F238E27FC236}">
                        <a16:creationId xmlns:a16="http://schemas.microsoft.com/office/drawing/2014/main" id="{CE56AAB6-ED35-894F-B66C-0A2739AA12D9}"/>
                      </a:ext>
                    </a:extLst>
                  </p:cNvPr>
                  <p:cNvCxnSpPr>
                    <a:cxnSpLocks/>
                    <a:stCxn id="2735" idx="5"/>
                    <a:endCxn id="2756" idx="0"/>
                  </p:cNvCxnSpPr>
                  <p:nvPr/>
                </p:nvCxnSpPr>
                <p:spPr>
                  <a:xfrm>
                    <a:off x="5863947" y="23343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51" name="Straight Connector 2750">
                    <a:extLst>
                      <a:ext uri="{FF2B5EF4-FFF2-40B4-BE49-F238E27FC236}">
                        <a16:creationId xmlns:a16="http://schemas.microsoft.com/office/drawing/2014/main" id="{8AB654B4-F4DE-BB65-E0AE-190AB213D00B}"/>
                      </a:ext>
                    </a:extLst>
                  </p:cNvPr>
                  <p:cNvCxnSpPr>
                    <a:cxnSpLocks/>
                    <a:stCxn id="2732" idx="4"/>
                    <a:endCxn id="2758" idx="0"/>
                  </p:cNvCxnSpPr>
                  <p:nvPr/>
                </p:nvCxnSpPr>
                <p:spPr>
                  <a:xfrm flipH="1">
                    <a:off x="5538767" y="284221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52" name="Straight Connector 2751">
                    <a:extLst>
                      <a:ext uri="{FF2B5EF4-FFF2-40B4-BE49-F238E27FC236}">
                        <a16:creationId xmlns:a16="http://schemas.microsoft.com/office/drawing/2014/main" id="{66F83DE8-E276-716E-E099-D301F58A4A3C}"/>
                      </a:ext>
                    </a:extLst>
                  </p:cNvPr>
                  <p:cNvCxnSpPr>
                    <a:cxnSpLocks/>
                    <a:stCxn id="2758" idx="2"/>
                    <a:endCxn id="2744" idx="4"/>
                  </p:cNvCxnSpPr>
                  <p:nvPr/>
                </p:nvCxnSpPr>
                <p:spPr>
                  <a:xfrm flipH="1" flipV="1">
                    <a:off x="5195756" y="297788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53" name="אליפסה 9">
                    <a:extLst>
                      <a:ext uri="{FF2B5EF4-FFF2-40B4-BE49-F238E27FC236}">
                        <a16:creationId xmlns:a16="http://schemas.microsoft.com/office/drawing/2014/main" id="{FA88A5E6-9ABD-77F7-E7C4-F3025DFAA870}"/>
                      </a:ext>
                    </a:extLst>
                  </p:cNvPr>
                  <p:cNvSpPr/>
                  <p:nvPr/>
                </p:nvSpPr>
                <p:spPr>
                  <a:xfrm>
                    <a:off x="5776606" y="285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54" name="מחבר ישר 23">
                    <a:extLst>
                      <a:ext uri="{FF2B5EF4-FFF2-40B4-BE49-F238E27FC236}">
                        <a16:creationId xmlns:a16="http://schemas.microsoft.com/office/drawing/2014/main" id="{36D00CDE-E092-2E8A-A6CC-7D7AC853511B}"/>
                      </a:ext>
                    </a:extLst>
                  </p:cNvPr>
                  <p:cNvCxnSpPr>
                    <a:cxnSpLocks/>
                    <a:stCxn id="2753" idx="2"/>
                    <a:endCxn id="2732" idx="6"/>
                  </p:cNvCxnSpPr>
                  <p:nvPr/>
                </p:nvCxnSpPr>
                <p:spPr>
                  <a:xfrm flipH="1" flipV="1">
                    <a:off x="5594309" y="280721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55" name="מחבר ישר 23">
                    <a:extLst>
                      <a:ext uri="{FF2B5EF4-FFF2-40B4-BE49-F238E27FC236}">
                        <a16:creationId xmlns:a16="http://schemas.microsoft.com/office/drawing/2014/main" id="{3C2BD738-9A71-2424-6488-90E7CF14E849}"/>
                      </a:ext>
                    </a:extLst>
                  </p:cNvPr>
                  <p:cNvCxnSpPr>
                    <a:cxnSpLocks/>
                    <a:endCxn id="2741" idx="5"/>
                  </p:cNvCxnSpPr>
                  <p:nvPr/>
                </p:nvCxnSpPr>
                <p:spPr>
                  <a:xfrm flipH="1" flipV="1">
                    <a:off x="5466861" y="25990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56" name="אליפסה 9">
                    <a:extLst>
                      <a:ext uri="{FF2B5EF4-FFF2-40B4-BE49-F238E27FC236}">
                        <a16:creationId xmlns:a16="http://schemas.microsoft.com/office/drawing/2014/main" id="{BF0300B9-72F7-D9BB-56A0-D58B48AC763D}"/>
                      </a:ext>
                    </a:extLst>
                  </p:cNvPr>
                  <p:cNvSpPr/>
                  <p:nvPr/>
                </p:nvSpPr>
                <p:spPr>
                  <a:xfrm>
                    <a:off x="5903664" y="2549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57" name="Straight Connector 2756">
                    <a:extLst>
                      <a:ext uri="{FF2B5EF4-FFF2-40B4-BE49-F238E27FC236}">
                        <a16:creationId xmlns:a16="http://schemas.microsoft.com/office/drawing/2014/main" id="{5CBD4E08-E6B2-E82A-23E0-3646C32A618A}"/>
                      </a:ext>
                    </a:extLst>
                  </p:cNvPr>
                  <p:cNvCxnSpPr>
                    <a:cxnSpLocks/>
                    <a:stCxn id="2756" idx="4"/>
                    <a:endCxn id="2753" idx="7"/>
                  </p:cNvCxnSpPr>
                  <p:nvPr/>
                </p:nvCxnSpPr>
                <p:spPr>
                  <a:xfrm flipH="1">
                    <a:off x="5839818" y="261950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58" name="אליפסה 9">
                    <a:extLst>
                      <a:ext uri="{FF2B5EF4-FFF2-40B4-BE49-F238E27FC236}">
                        <a16:creationId xmlns:a16="http://schemas.microsoft.com/office/drawing/2014/main" id="{C926E89C-0EA8-04FC-161A-A06429CCE85A}"/>
                      </a:ext>
                    </a:extLst>
                  </p:cNvPr>
                  <p:cNvSpPr/>
                  <p:nvPr/>
                </p:nvSpPr>
                <p:spPr>
                  <a:xfrm>
                    <a:off x="5501738" y="2997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59" name="Straight Connector 2758">
                    <a:extLst>
                      <a:ext uri="{FF2B5EF4-FFF2-40B4-BE49-F238E27FC236}">
                        <a16:creationId xmlns:a16="http://schemas.microsoft.com/office/drawing/2014/main" id="{E5857D39-617C-4342-A86E-67AA1F0BE805}"/>
                      </a:ext>
                    </a:extLst>
                  </p:cNvPr>
                  <p:cNvCxnSpPr>
                    <a:cxnSpLocks/>
                    <a:stCxn id="2758" idx="6"/>
                    <a:endCxn id="2753" idx="3"/>
                  </p:cNvCxnSpPr>
                  <p:nvPr/>
                </p:nvCxnSpPr>
                <p:spPr>
                  <a:xfrm flipV="1">
                    <a:off x="5575795" y="291818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656" name="אליפסה 4">
                  <a:extLst>
                    <a:ext uri="{FF2B5EF4-FFF2-40B4-BE49-F238E27FC236}">
                      <a16:creationId xmlns:a16="http://schemas.microsoft.com/office/drawing/2014/main" id="{BCB51DD2-9F74-B30A-FD7A-CFDC42F23FA7}"/>
                    </a:ext>
                  </a:extLst>
                </p:cNvPr>
                <p:cNvSpPr/>
                <p:nvPr/>
              </p:nvSpPr>
              <p:spPr>
                <a:xfrm rot="20960405">
                  <a:off x="8858034" y="1482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657" name="אליפסה 9">
                  <a:extLst>
                    <a:ext uri="{FF2B5EF4-FFF2-40B4-BE49-F238E27FC236}">
                      <a16:creationId xmlns:a16="http://schemas.microsoft.com/office/drawing/2014/main" id="{BADF3E6D-AD15-30CF-410D-4D1F53EB33F5}"/>
                    </a:ext>
                  </a:extLst>
                </p:cNvPr>
                <p:cNvSpPr/>
                <p:nvPr/>
              </p:nvSpPr>
              <p:spPr>
                <a:xfrm rot="20960405">
                  <a:off x="9056823" y="213879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658" name="אליפסה 11">
                  <a:extLst>
                    <a:ext uri="{FF2B5EF4-FFF2-40B4-BE49-F238E27FC236}">
                      <a16:creationId xmlns:a16="http://schemas.microsoft.com/office/drawing/2014/main" id="{CF2B8A83-4872-507C-4C04-E5D8073F4977}"/>
                    </a:ext>
                  </a:extLst>
                </p:cNvPr>
                <p:cNvSpPr/>
                <p:nvPr/>
              </p:nvSpPr>
              <p:spPr>
                <a:xfrm rot="19332250">
                  <a:off x="8776656" y="1802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59" name="מחבר ישר 16">
                  <a:extLst>
                    <a:ext uri="{FF2B5EF4-FFF2-40B4-BE49-F238E27FC236}">
                      <a16:creationId xmlns:a16="http://schemas.microsoft.com/office/drawing/2014/main" id="{10618AEF-17A8-3373-3ED6-6559AB3D54A3}"/>
                    </a:ext>
                  </a:extLst>
                </p:cNvPr>
                <p:cNvCxnSpPr>
                  <a:cxnSpLocks/>
                  <a:stCxn id="2656" idx="4"/>
                  <a:endCxn id="2658" idx="7"/>
                </p:cNvCxnSpPr>
                <p:nvPr/>
              </p:nvCxnSpPr>
              <p:spPr>
                <a:xfrm rot="20960405" flipH="1">
                  <a:off x="8796842" y="156191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0" name="מחבר ישר 20">
                  <a:extLst>
                    <a:ext uri="{FF2B5EF4-FFF2-40B4-BE49-F238E27FC236}">
                      <a16:creationId xmlns:a16="http://schemas.microsoft.com/office/drawing/2014/main" id="{16A42D98-4224-8E08-41CA-A937EB360A7F}"/>
                    </a:ext>
                  </a:extLst>
                </p:cNvPr>
                <p:cNvCxnSpPr>
                  <a:cxnSpLocks/>
                  <a:stCxn id="2664" idx="7"/>
                  <a:endCxn id="2734" idx="2"/>
                </p:cNvCxnSpPr>
                <p:nvPr/>
              </p:nvCxnSpPr>
              <p:spPr>
                <a:xfrm flipV="1">
                  <a:off x="8957322" y="1637303"/>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1" name="מחבר ישר 22">
                  <a:extLst>
                    <a:ext uri="{FF2B5EF4-FFF2-40B4-BE49-F238E27FC236}">
                      <a16:creationId xmlns:a16="http://schemas.microsoft.com/office/drawing/2014/main" id="{0C9239D6-DDEA-943F-C1CA-85E63AF25B6E}"/>
                    </a:ext>
                  </a:extLst>
                </p:cNvPr>
                <p:cNvCxnSpPr>
                  <a:cxnSpLocks/>
                  <a:stCxn id="2734" idx="1"/>
                </p:cNvCxnSpPr>
                <p:nvPr/>
              </p:nvCxnSpPr>
              <p:spPr>
                <a:xfrm flipH="1" flipV="1">
                  <a:off x="8929676" y="151123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2" name="מחבר ישר 23">
                  <a:extLst>
                    <a:ext uri="{FF2B5EF4-FFF2-40B4-BE49-F238E27FC236}">
                      <a16:creationId xmlns:a16="http://schemas.microsoft.com/office/drawing/2014/main" id="{9D548C33-F915-11E5-A3D5-FF83BB018242}"/>
                    </a:ext>
                  </a:extLst>
                </p:cNvPr>
                <p:cNvCxnSpPr>
                  <a:cxnSpLocks/>
                  <a:stCxn id="2658" idx="2"/>
                  <a:endCxn id="2785" idx="7"/>
                </p:cNvCxnSpPr>
                <p:nvPr/>
              </p:nvCxnSpPr>
              <p:spPr>
                <a:xfrm flipH="1">
                  <a:off x="8659230" y="1859947"/>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3" name="מחבר ישר 30">
                  <a:extLst>
                    <a:ext uri="{FF2B5EF4-FFF2-40B4-BE49-F238E27FC236}">
                      <a16:creationId xmlns:a16="http://schemas.microsoft.com/office/drawing/2014/main" id="{A2C40E41-8685-1E74-C6F5-1E73DF4BDCFC}"/>
                    </a:ext>
                  </a:extLst>
                </p:cNvPr>
                <p:cNvCxnSpPr>
                  <a:cxnSpLocks/>
                  <a:stCxn id="2734" idx="3"/>
                  <a:endCxn id="2657" idx="7"/>
                </p:cNvCxnSpPr>
                <p:nvPr/>
              </p:nvCxnSpPr>
              <p:spPr>
                <a:xfrm flipH="1">
                  <a:off x="9115005" y="165925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64" name="אליפסה 11">
                  <a:extLst>
                    <a:ext uri="{FF2B5EF4-FFF2-40B4-BE49-F238E27FC236}">
                      <a16:creationId xmlns:a16="http://schemas.microsoft.com/office/drawing/2014/main" id="{A7C4A384-CE9E-C575-539E-E4BD8648D073}"/>
                    </a:ext>
                  </a:extLst>
                </p:cNvPr>
                <p:cNvSpPr/>
                <p:nvPr/>
              </p:nvSpPr>
              <p:spPr>
                <a:xfrm rot="20960405">
                  <a:off x="8899140" y="19314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65" name="מחבר ישר 23">
                  <a:extLst>
                    <a:ext uri="{FF2B5EF4-FFF2-40B4-BE49-F238E27FC236}">
                      <a16:creationId xmlns:a16="http://schemas.microsoft.com/office/drawing/2014/main" id="{FA769F3B-FBD8-0FCA-1D25-FD273801B51B}"/>
                    </a:ext>
                  </a:extLst>
                </p:cNvPr>
                <p:cNvCxnSpPr>
                  <a:cxnSpLocks/>
                  <a:endCxn id="2848" idx="0"/>
                </p:cNvCxnSpPr>
                <p:nvPr/>
              </p:nvCxnSpPr>
              <p:spPr>
                <a:xfrm flipH="1">
                  <a:off x="8878695" y="1982934"/>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6" name="מחבר ישר 23">
                  <a:extLst>
                    <a:ext uri="{FF2B5EF4-FFF2-40B4-BE49-F238E27FC236}">
                      <a16:creationId xmlns:a16="http://schemas.microsoft.com/office/drawing/2014/main" id="{2397D2FE-F5EA-25AA-EABB-7B8EE908C29B}"/>
                    </a:ext>
                  </a:extLst>
                </p:cNvPr>
                <p:cNvCxnSpPr>
                  <a:cxnSpLocks/>
                  <a:stCxn id="2658" idx="4"/>
                  <a:endCxn id="2664" idx="1"/>
                </p:cNvCxnSpPr>
                <p:nvPr/>
              </p:nvCxnSpPr>
              <p:spPr>
                <a:xfrm rot="20960405">
                  <a:off x="8843331" y="185907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7" name="מחבר ישר 23">
                  <a:extLst>
                    <a:ext uri="{FF2B5EF4-FFF2-40B4-BE49-F238E27FC236}">
                      <a16:creationId xmlns:a16="http://schemas.microsoft.com/office/drawing/2014/main" id="{292645C2-A0E2-3D1C-20B1-6D7918395AC4}"/>
                    </a:ext>
                  </a:extLst>
                </p:cNvPr>
                <p:cNvCxnSpPr>
                  <a:cxnSpLocks/>
                  <a:stCxn id="2657" idx="2"/>
                  <a:endCxn id="2848" idx="7"/>
                </p:cNvCxnSpPr>
                <p:nvPr/>
              </p:nvCxnSpPr>
              <p:spPr>
                <a:xfrm flipH="1">
                  <a:off x="8904878" y="2180644"/>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8" name="מחבר ישר 23">
                  <a:extLst>
                    <a:ext uri="{FF2B5EF4-FFF2-40B4-BE49-F238E27FC236}">
                      <a16:creationId xmlns:a16="http://schemas.microsoft.com/office/drawing/2014/main" id="{4A7A2E61-D881-5028-DC42-483D70EB1849}"/>
                    </a:ext>
                  </a:extLst>
                </p:cNvPr>
                <p:cNvCxnSpPr>
                  <a:cxnSpLocks/>
                  <a:stCxn id="2765" idx="6"/>
                </p:cNvCxnSpPr>
                <p:nvPr/>
              </p:nvCxnSpPr>
              <p:spPr>
                <a:xfrm flipV="1">
                  <a:off x="8583605" y="1524887"/>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9" name="Straight Connector 2668">
                  <a:extLst>
                    <a:ext uri="{FF2B5EF4-FFF2-40B4-BE49-F238E27FC236}">
                      <a16:creationId xmlns:a16="http://schemas.microsoft.com/office/drawing/2014/main" id="{845A9D5E-B5E4-1725-B59B-836554C92CDE}"/>
                    </a:ext>
                  </a:extLst>
                </p:cNvPr>
                <p:cNvCxnSpPr>
                  <a:cxnSpLocks/>
                  <a:stCxn id="2657" idx="4"/>
                  <a:endCxn id="2675" idx="0"/>
                </p:cNvCxnSpPr>
                <p:nvPr/>
              </p:nvCxnSpPr>
              <p:spPr>
                <a:xfrm rot="20960405" flipH="1">
                  <a:off x="9096356" y="2208558"/>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70" name="Straight Connector 2669">
                  <a:extLst>
                    <a:ext uri="{FF2B5EF4-FFF2-40B4-BE49-F238E27FC236}">
                      <a16:creationId xmlns:a16="http://schemas.microsoft.com/office/drawing/2014/main" id="{3C5DDB75-280C-71C8-E986-5A3A13431D1A}"/>
                    </a:ext>
                  </a:extLst>
                </p:cNvPr>
                <p:cNvCxnSpPr>
                  <a:cxnSpLocks/>
                  <a:stCxn id="2675" idx="2"/>
                  <a:endCxn id="2848" idx="6"/>
                </p:cNvCxnSpPr>
                <p:nvPr/>
              </p:nvCxnSpPr>
              <p:spPr>
                <a:xfrm flipH="1" flipV="1">
                  <a:off x="8915723" y="2385447"/>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71" name="אליפסה 9">
                  <a:extLst>
                    <a:ext uri="{FF2B5EF4-FFF2-40B4-BE49-F238E27FC236}">
                      <a16:creationId xmlns:a16="http://schemas.microsoft.com/office/drawing/2014/main" id="{CD1876F2-0684-3C0E-42DC-E4DD56723CF2}"/>
                    </a:ext>
                  </a:extLst>
                </p:cNvPr>
                <p:cNvSpPr/>
                <p:nvPr/>
              </p:nvSpPr>
              <p:spPr>
                <a:xfrm rot="20960405">
                  <a:off x="9324702" y="21761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72" name="מחבר ישר 23">
                  <a:extLst>
                    <a:ext uri="{FF2B5EF4-FFF2-40B4-BE49-F238E27FC236}">
                      <a16:creationId xmlns:a16="http://schemas.microsoft.com/office/drawing/2014/main" id="{76F3B4EE-FDFE-6F11-3FBB-9E4355D6A5AD}"/>
                    </a:ext>
                  </a:extLst>
                </p:cNvPr>
                <p:cNvCxnSpPr>
                  <a:cxnSpLocks/>
                  <a:stCxn id="2671" idx="2"/>
                  <a:endCxn id="2657" idx="6"/>
                </p:cNvCxnSpPr>
                <p:nvPr/>
              </p:nvCxnSpPr>
              <p:spPr>
                <a:xfrm rot="20960405" flipH="1" flipV="1">
                  <a:off x="9136642" y="214934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73" name="מחבר ישר 23">
                  <a:extLst>
                    <a:ext uri="{FF2B5EF4-FFF2-40B4-BE49-F238E27FC236}">
                      <a16:creationId xmlns:a16="http://schemas.microsoft.com/office/drawing/2014/main" id="{FDF5C816-6CEC-422A-6782-D063D303CAB5}"/>
                    </a:ext>
                  </a:extLst>
                </p:cNvPr>
                <p:cNvCxnSpPr>
                  <a:cxnSpLocks/>
                  <a:endCxn id="2664" idx="5"/>
                </p:cNvCxnSpPr>
                <p:nvPr/>
              </p:nvCxnSpPr>
              <p:spPr>
                <a:xfrm rot="20960405" flipH="1" flipV="1">
                  <a:off x="8981893" y="197792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74" name="Straight Connector 2673">
                  <a:extLst>
                    <a:ext uri="{FF2B5EF4-FFF2-40B4-BE49-F238E27FC236}">
                      <a16:creationId xmlns:a16="http://schemas.microsoft.com/office/drawing/2014/main" id="{4274D069-CCF1-1223-5DCB-430964A6CE0B}"/>
                    </a:ext>
                  </a:extLst>
                </p:cNvPr>
                <p:cNvCxnSpPr>
                  <a:cxnSpLocks/>
                  <a:endCxn id="2671" idx="7"/>
                </p:cNvCxnSpPr>
                <p:nvPr/>
              </p:nvCxnSpPr>
              <p:spPr>
                <a:xfrm rot="20960405" flipH="1">
                  <a:off x="9358967" y="1925578"/>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75" name="אליפסה 9">
                  <a:extLst>
                    <a:ext uri="{FF2B5EF4-FFF2-40B4-BE49-F238E27FC236}">
                      <a16:creationId xmlns:a16="http://schemas.microsoft.com/office/drawing/2014/main" id="{6ADEF44A-A2D7-2F59-3A92-A5374F2A7E04}"/>
                    </a:ext>
                  </a:extLst>
                </p:cNvPr>
                <p:cNvSpPr/>
                <p:nvPr/>
              </p:nvSpPr>
              <p:spPr>
                <a:xfrm rot="20960405">
                  <a:off x="9080345" y="23638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76" name="Straight Connector 2675">
                  <a:extLst>
                    <a:ext uri="{FF2B5EF4-FFF2-40B4-BE49-F238E27FC236}">
                      <a16:creationId xmlns:a16="http://schemas.microsoft.com/office/drawing/2014/main" id="{3D36F4FB-7BD2-F8D2-4FFC-8FDEEFB668A2}"/>
                    </a:ext>
                  </a:extLst>
                </p:cNvPr>
                <p:cNvCxnSpPr>
                  <a:cxnSpLocks/>
                  <a:stCxn id="2675" idx="6"/>
                  <a:endCxn id="2671" idx="3"/>
                </p:cNvCxnSpPr>
                <p:nvPr/>
              </p:nvCxnSpPr>
              <p:spPr>
                <a:xfrm rot="20960405" flipV="1">
                  <a:off x="9141342" y="2258858"/>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77" name="אליפסה 4">
                  <a:extLst>
                    <a:ext uri="{FF2B5EF4-FFF2-40B4-BE49-F238E27FC236}">
                      <a16:creationId xmlns:a16="http://schemas.microsoft.com/office/drawing/2014/main" id="{E0F7EDD8-0189-C1AC-CC9A-66E75CA3FFAE}"/>
                    </a:ext>
                  </a:extLst>
                </p:cNvPr>
                <p:cNvSpPr/>
                <p:nvPr/>
              </p:nvSpPr>
              <p:spPr>
                <a:xfrm rot="223672">
                  <a:off x="9373242" y="2684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678" name="אליפסה 9">
                  <a:extLst>
                    <a:ext uri="{FF2B5EF4-FFF2-40B4-BE49-F238E27FC236}">
                      <a16:creationId xmlns:a16="http://schemas.microsoft.com/office/drawing/2014/main" id="{974F7C06-78D6-C44E-4E7D-489C3240E4B6}"/>
                    </a:ext>
                  </a:extLst>
                </p:cNvPr>
                <p:cNvSpPr/>
                <p:nvPr/>
              </p:nvSpPr>
              <p:spPr>
                <a:xfrm rot="223672">
                  <a:off x="9402781" y="9532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679" name="אליפסה 11">
                  <a:extLst>
                    <a:ext uri="{FF2B5EF4-FFF2-40B4-BE49-F238E27FC236}">
                      <a16:creationId xmlns:a16="http://schemas.microsoft.com/office/drawing/2014/main" id="{14ECF423-5DAA-377E-D260-7F421A0F8A00}"/>
                    </a:ext>
                  </a:extLst>
                </p:cNvPr>
                <p:cNvSpPr/>
                <p:nvPr/>
              </p:nvSpPr>
              <p:spPr>
                <a:xfrm rot="20195517">
                  <a:off x="9215025" y="5576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680" name="אליפסה 12">
                  <a:extLst>
                    <a:ext uri="{FF2B5EF4-FFF2-40B4-BE49-F238E27FC236}">
                      <a16:creationId xmlns:a16="http://schemas.microsoft.com/office/drawing/2014/main" id="{091CE11A-71FB-2D6F-54EA-74AAC4CF489C}"/>
                    </a:ext>
                  </a:extLst>
                </p:cNvPr>
                <p:cNvSpPr/>
                <p:nvPr/>
              </p:nvSpPr>
              <p:spPr>
                <a:xfrm rot="21104079">
                  <a:off x="8885226" y="7988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681" name="אליפסה 13">
                  <a:extLst>
                    <a:ext uri="{FF2B5EF4-FFF2-40B4-BE49-F238E27FC236}">
                      <a16:creationId xmlns:a16="http://schemas.microsoft.com/office/drawing/2014/main" id="{E30D0ED3-60F4-1C0F-0C51-0B3EAC372945}"/>
                    </a:ext>
                  </a:extLst>
                </p:cNvPr>
                <p:cNvSpPr/>
                <p:nvPr/>
              </p:nvSpPr>
              <p:spPr>
                <a:xfrm rot="223672">
                  <a:off x="9715023" y="4749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682" name="מחבר ישר 16">
                  <a:extLst>
                    <a:ext uri="{FF2B5EF4-FFF2-40B4-BE49-F238E27FC236}">
                      <a16:creationId xmlns:a16="http://schemas.microsoft.com/office/drawing/2014/main" id="{C38929B7-1323-7C8D-8E77-8CB69F06BED2}"/>
                    </a:ext>
                  </a:extLst>
                </p:cNvPr>
                <p:cNvCxnSpPr>
                  <a:cxnSpLocks/>
                  <a:stCxn id="2677" idx="4"/>
                  <a:endCxn id="2679" idx="7"/>
                </p:cNvCxnSpPr>
                <p:nvPr/>
              </p:nvCxnSpPr>
              <p:spPr>
                <a:xfrm rot="223672" flipH="1">
                  <a:off x="9273593" y="33397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83" name="מחבר ישר 20">
                  <a:extLst>
                    <a:ext uri="{FF2B5EF4-FFF2-40B4-BE49-F238E27FC236}">
                      <a16:creationId xmlns:a16="http://schemas.microsoft.com/office/drawing/2014/main" id="{B2B1CFD1-B7D1-122B-0702-DEFABC0CF9B6}"/>
                    </a:ext>
                  </a:extLst>
                </p:cNvPr>
                <p:cNvCxnSpPr>
                  <a:cxnSpLocks/>
                  <a:stCxn id="2687" idx="7"/>
                  <a:endCxn id="2681" idx="2"/>
                </p:cNvCxnSpPr>
                <p:nvPr/>
              </p:nvCxnSpPr>
              <p:spPr>
                <a:xfrm rot="223672" flipV="1">
                  <a:off x="9373782" y="49646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84" name="מחבר ישר 22">
                  <a:extLst>
                    <a:ext uri="{FF2B5EF4-FFF2-40B4-BE49-F238E27FC236}">
                      <a16:creationId xmlns:a16="http://schemas.microsoft.com/office/drawing/2014/main" id="{EEBD2F51-10EB-7F5A-742E-AF0CDAC9A259}"/>
                    </a:ext>
                  </a:extLst>
                </p:cNvPr>
                <p:cNvCxnSpPr>
                  <a:cxnSpLocks/>
                  <a:stCxn id="2681" idx="0"/>
                </p:cNvCxnSpPr>
                <p:nvPr/>
              </p:nvCxnSpPr>
              <p:spPr>
                <a:xfrm rot="223672" flipH="1" flipV="1">
                  <a:off x="9440238" y="31593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85" name="מחבר ישר 23">
                  <a:extLst>
                    <a:ext uri="{FF2B5EF4-FFF2-40B4-BE49-F238E27FC236}">
                      <a16:creationId xmlns:a16="http://schemas.microsoft.com/office/drawing/2014/main" id="{DDD14FDA-3FF5-B814-7555-720EA37C3A8A}"/>
                    </a:ext>
                  </a:extLst>
                </p:cNvPr>
                <p:cNvCxnSpPr>
                  <a:cxnSpLocks/>
                  <a:stCxn id="2679" idx="2"/>
                  <a:endCxn id="2680" idx="7"/>
                </p:cNvCxnSpPr>
                <p:nvPr/>
              </p:nvCxnSpPr>
              <p:spPr>
                <a:xfrm rot="223672" flipH="1">
                  <a:off x="8951340" y="59871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86" name="מחבר ישר 30">
                  <a:extLst>
                    <a:ext uri="{FF2B5EF4-FFF2-40B4-BE49-F238E27FC236}">
                      <a16:creationId xmlns:a16="http://schemas.microsoft.com/office/drawing/2014/main" id="{37D0F0B6-4EDD-4908-EA81-C9F1F8893833}"/>
                    </a:ext>
                  </a:extLst>
                </p:cNvPr>
                <p:cNvCxnSpPr>
                  <a:cxnSpLocks/>
                  <a:endCxn id="2678" idx="7"/>
                </p:cNvCxnSpPr>
                <p:nvPr/>
              </p:nvCxnSpPr>
              <p:spPr>
                <a:xfrm rot="223672" flipH="1">
                  <a:off x="9481508" y="53625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87" name="אליפסה 11">
                  <a:extLst>
                    <a:ext uri="{FF2B5EF4-FFF2-40B4-BE49-F238E27FC236}">
                      <a16:creationId xmlns:a16="http://schemas.microsoft.com/office/drawing/2014/main" id="{15809EF9-D4EE-376C-3EA4-067E952DB963}"/>
                    </a:ext>
                  </a:extLst>
                </p:cNvPr>
                <p:cNvSpPr/>
                <p:nvPr/>
              </p:nvSpPr>
              <p:spPr>
                <a:xfrm rot="223672">
                  <a:off x="9301571" y="7132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88" name="מחבר ישר 23">
                  <a:extLst>
                    <a:ext uri="{FF2B5EF4-FFF2-40B4-BE49-F238E27FC236}">
                      <a16:creationId xmlns:a16="http://schemas.microsoft.com/office/drawing/2014/main" id="{5C7DC5D3-DE07-D0EF-24F8-1167BFA0DCBF}"/>
                    </a:ext>
                  </a:extLst>
                </p:cNvPr>
                <p:cNvCxnSpPr>
                  <a:cxnSpLocks/>
                  <a:endCxn id="2680" idx="6"/>
                </p:cNvCxnSpPr>
                <p:nvPr/>
              </p:nvCxnSpPr>
              <p:spPr>
                <a:xfrm rot="223672" flipH="1">
                  <a:off x="8961552" y="74698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89" name="מחבר ישר 23">
                  <a:extLst>
                    <a:ext uri="{FF2B5EF4-FFF2-40B4-BE49-F238E27FC236}">
                      <a16:creationId xmlns:a16="http://schemas.microsoft.com/office/drawing/2014/main" id="{3FAC1B6C-A4B4-1683-FB4C-ABA256BAFF6F}"/>
                    </a:ext>
                  </a:extLst>
                </p:cNvPr>
                <p:cNvCxnSpPr>
                  <a:cxnSpLocks/>
                  <a:stCxn id="2679" idx="4"/>
                  <a:endCxn id="2687" idx="1"/>
                </p:cNvCxnSpPr>
                <p:nvPr/>
              </p:nvCxnSpPr>
              <p:spPr>
                <a:xfrm rot="223672">
                  <a:off x="9262854" y="62646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90" name="אליפסה 12">
                  <a:extLst>
                    <a:ext uri="{FF2B5EF4-FFF2-40B4-BE49-F238E27FC236}">
                      <a16:creationId xmlns:a16="http://schemas.microsoft.com/office/drawing/2014/main" id="{98342502-3795-9926-B429-B37216FEF8DA}"/>
                    </a:ext>
                  </a:extLst>
                </p:cNvPr>
                <p:cNvSpPr/>
                <p:nvPr/>
              </p:nvSpPr>
              <p:spPr>
                <a:xfrm rot="21104079">
                  <a:off x="9025893" y="10654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691" name="מחבר ישר 23">
                  <a:extLst>
                    <a:ext uri="{FF2B5EF4-FFF2-40B4-BE49-F238E27FC236}">
                      <a16:creationId xmlns:a16="http://schemas.microsoft.com/office/drawing/2014/main" id="{FDDBA4B3-CFE2-6DF0-E95D-60B2B0A894F7}"/>
                    </a:ext>
                  </a:extLst>
                </p:cNvPr>
                <p:cNvCxnSpPr>
                  <a:cxnSpLocks/>
                  <a:stCxn id="2680" idx="4"/>
                  <a:endCxn id="2690" idx="1"/>
                </p:cNvCxnSpPr>
                <p:nvPr/>
              </p:nvCxnSpPr>
              <p:spPr>
                <a:xfrm rot="223672">
                  <a:off x="8920530" y="8721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2" name="מחבר ישר 23">
                  <a:extLst>
                    <a:ext uri="{FF2B5EF4-FFF2-40B4-BE49-F238E27FC236}">
                      <a16:creationId xmlns:a16="http://schemas.microsoft.com/office/drawing/2014/main" id="{DACDAC4E-244E-2EC9-1D45-C88CF888708F}"/>
                    </a:ext>
                  </a:extLst>
                </p:cNvPr>
                <p:cNvCxnSpPr>
                  <a:cxnSpLocks/>
                  <a:stCxn id="2678" idx="2"/>
                  <a:endCxn id="2690" idx="6"/>
                </p:cNvCxnSpPr>
                <p:nvPr/>
              </p:nvCxnSpPr>
              <p:spPr>
                <a:xfrm rot="223672" flipH="1">
                  <a:off x="9103438" y="97613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93" name="אליפסה 11">
                  <a:extLst>
                    <a:ext uri="{FF2B5EF4-FFF2-40B4-BE49-F238E27FC236}">
                      <a16:creationId xmlns:a16="http://schemas.microsoft.com/office/drawing/2014/main" id="{28A10157-FDBB-736F-ACE9-F622EC371E43}"/>
                    </a:ext>
                  </a:extLst>
                </p:cNvPr>
                <p:cNvSpPr/>
                <p:nvPr/>
              </p:nvSpPr>
              <p:spPr>
                <a:xfrm rot="17113492">
                  <a:off x="9025998" y="393466"/>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94" name="מחבר ישר 23">
                  <a:extLst>
                    <a:ext uri="{FF2B5EF4-FFF2-40B4-BE49-F238E27FC236}">
                      <a16:creationId xmlns:a16="http://schemas.microsoft.com/office/drawing/2014/main" id="{4FDD626D-A956-CB66-9866-A7301EA6EFD1}"/>
                    </a:ext>
                  </a:extLst>
                </p:cNvPr>
                <p:cNvCxnSpPr>
                  <a:cxnSpLocks/>
                  <a:stCxn id="2693" idx="2"/>
                  <a:endCxn id="2680" idx="0"/>
                </p:cNvCxnSpPr>
                <p:nvPr/>
              </p:nvCxnSpPr>
              <p:spPr>
                <a:xfrm rot="223672" flipH="1">
                  <a:off x="8928253" y="460316"/>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5" name="מחבר ישר 23">
                  <a:extLst>
                    <a:ext uri="{FF2B5EF4-FFF2-40B4-BE49-F238E27FC236}">
                      <a16:creationId xmlns:a16="http://schemas.microsoft.com/office/drawing/2014/main" id="{4E476394-23FC-D47E-C28F-B8010978F26E}"/>
                    </a:ext>
                  </a:extLst>
                </p:cNvPr>
                <p:cNvCxnSpPr>
                  <a:cxnSpLocks/>
                  <a:stCxn id="2693" idx="5"/>
                </p:cNvCxnSpPr>
                <p:nvPr/>
              </p:nvCxnSpPr>
              <p:spPr>
                <a:xfrm rot="223672" flipV="1">
                  <a:off x="9096498" y="29195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6" name="Straight Connector 2695">
                  <a:extLst>
                    <a:ext uri="{FF2B5EF4-FFF2-40B4-BE49-F238E27FC236}">
                      <a16:creationId xmlns:a16="http://schemas.microsoft.com/office/drawing/2014/main" id="{A9F7FA12-683D-A790-E819-3FA704552BFE}"/>
                    </a:ext>
                  </a:extLst>
                </p:cNvPr>
                <p:cNvCxnSpPr>
                  <a:cxnSpLocks/>
                  <a:stCxn id="2681" idx="5"/>
                  <a:endCxn id="2701" idx="0"/>
                </p:cNvCxnSpPr>
                <p:nvPr/>
              </p:nvCxnSpPr>
              <p:spPr>
                <a:xfrm rot="223672">
                  <a:off x="9769495" y="53864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7" name="Straight Connector 2696">
                  <a:extLst>
                    <a:ext uri="{FF2B5EF4-FFF2-40B4-BE49-F238E27FC236}">
                      <a16:creationId xmlns:a16="http://schemas.microsoft.com/office/drawing/2014/main" id="{BE92B543-5642-FACF-EE59-AB970700AB32}"/>
                    </a:ext>
                  </a:extLst>
                </p:cNvPr>
                <p:cNvCxnSpPr>
                  <a:cxnSpLocks/>
                  <a:stCxn id="2678" idx="4"/>
                  <a:endCxn id="2747" idx="6"/>
                </p:cNvCxnSpPr>
                <p:nvPr/>
              </p:nvCxnSpPr>
              <p:spPr>
                <a:xfrm flipH="1">
                  <a:off x="9395680" y="102320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8" name="Straight Connector 2697">
                  <a:extLst>
                    <a:ext uri="{FF2B5EF4-FFF2-40B4-BE49-F238E27FC236}">
                      <a16:creationId xmlns:a16="http://schemas.microsoft.com/office/drawing/2014/main" id="{F4DCFAFA-070A-566D-B937-2676D848612F}"/>
                    </a:ext>
                  </a:extLst>
                </p:cNvPr>
                <p:cNvCxnSpPr>
                  <a:cxnSpLocks/>
                  <a:stCxn id="2747" idx="0"/>
                  <a:endCxn id="2690" idx="5"/>
                </p:cNvCxnSpPr>
                <p:nvPr/>
              </p:nvCxnSpPr>
              <p:spPr>
                <a:xfrm flipH="1" flipV="1">
                  <a:off x="9092391" y="1121181"/>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9" name="מחבר ישר 23">
                  <a:extLst>
                    <a:ext uri="{FF2B5EF4-FFF2-40B4-BE49-F238E27FC236}">
                      <a16:creationId xmlns:a16="http://schemas.microsoft.com/office/drawing/2014/main" id="{1FA22C0D-B634-E0A6-CB19-1FD369DAF167}"/>
                    </a:ext>
                  </a:extLst>
                </p:cNvPr>
                <p:cNvCxnSpPr>
                  <a:cxnSpLocks/>
                  <a:stCxn id="2731" idx="1"/>
                  <a:endCxn id="2678" idx="6"/>
                </p:cNvCxnSpPr>
                <p:nvPr/>
              </p:nvCxnSpPr>
              <p:spPr>
                <a:xfrm flipH="1" flipV="1">
                  <a:off x="9476760" y="990694"/>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00" name="מחבר ישר 23">
                  <a:extLst>
                    <a:ext uri="{FF2B5EF4-FFF2-40B4-BE49-F238E27FC236}">
                      <a16:creationId xmlns:a16="http://schemas.microsoft.com/office/drawing/2014/main" id="{887C957F-FEF3-F1DF-3DD0-2A32B42B7E07}"/>
                    </a:ext>
                  </a:extLst>
                </p:cNvPr>
                <p:cNvCxnSpPr>
                  <a:cxnSpLocks/>
                  <a:endCxn id="2687" idx="5"/>
                </p:cNvCxnSpPr>
                <p:nvPr/>
              </p:nvCxnSpPr>
              <p:spPr>
                <a:xfrm rot="223672" flipH="1" flipV="1">
                  <a:off x="9357413" y="77673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01" name="אליפסה 9">
                  <a:extLst>
                    <a:ext uri="{FF2B5EF4-FFF2-40B4-BE49-F238E27FC236}">
                      <a16:creationId xmlns:a16="http://schemas.microsoft.com/office/drawing/2014/main" id="{67561376-3A9C-8D0F-0B63-43E8C68163B0}"/>
                    </a:ext>
                  </a:extLst>
                </p:cNvPr>
                <p:cNvSpPr/>
                <p:nvPr/>
              </p:nvSpPr>
              <p:spPr>
                <a:xfrm rot="223672">
                  <a:off x="9799861" y="7559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02" name="Straight Connector 2701">
                  <a:extLst>
                    <a:ext uri="{FF2B5EF4-FFF2-40B4-BE49-F238E27FC236}">
                      <a16:creationId xmlns:a16="http://schemas.microsoft.com/office/drawing/2014/main" id="{528421B3-5393-B11F-8F15-3FA1DDB71E10}"/>
                    </a:ext>
                  </a:extLst>
                </p:cNvPr>
                <p:cNvCxnSpPr>
                  <a:cxnSpLocks/>
                  <a:stCxn id="2701" idx="4"/>
                  <a:endCxn id="2731" idx="7"/>
                </p:cNvCxnSpPr>
                <p:nvPr/>
              </p:nvCxnSpPr>
              <p:spPr>
                <a:xfrm flipH="1">
                  <a:off x="9755788" y="825900"/>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03" name="אליפסה 4">
                  <a:extLst>
                    <a:ext uri="{FF2B5EF4-FFF2-40B4-BE49-F238E27FC236}">
                      <a16:creationId xmlns:a16="http://schemas.microsoft.com/office/drawing/2014/main" id="{2357AA02-CE0B-2964-1100-5116F85C1146}"/>
                    </a:ext>
                  </a:extLst>
                </p:cNvPr>
                <p:cNvSpPr/>
                <p:nvPr/>
              </p:nvSpPr>
              <p:spPr>
                <a:xfrm rot="21184077">
                  <a:off x="8511262" y="6623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704" name="אליפסה 9">
                  <a:extLst>
                    <a:ext uri="{FF2B5EF4-FFF2-40B4-BE49-F238E27FC236}">
                      <a16:creationId xmlns:a16="http://schemas.microsoft.com/office/drawing/2014/main" id="{79ADA654-75D0-3612-FA75-82A30C2C343C}"/>
                    </a:ext>
                  </a:extLst>
                </p:cNvPr>
                <p:cNvSpPr/>
                <p:nvPr/>
              </p:nvSpPr>
              <p:spPr>
                <a:xfrm rot="21184077">
                  <a:off x="8666976" y="132997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705" name="אליפסה 11">
                  <a:extLst>
                    <a:ext uri="{FF2B5EF4-FFF2-40B4-BE49-F238E27FC236}">
                      <a16:creationId xmlns:a16="http://schemas.microsoft.com/office/drawing/2014/main" id="{3A6861E8-E534-B280-810C-FC5F07B932A9}"/>
                    </a:ext>
                  </a:extLst>
                </p:cNvPr>
                <p:cNvSpPr/>
                <p:nvPr/>
              </p:nvSpPr>
              <p:spPr>
                <a:xfrm rot="19555922">
                  <a:off x="8409283" y="9759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06" name="מחבר ישר 16">
                  <a:extLst>
                    <a:ext uri="{FF2B5EF4-FFF2-40B4-BE49-F238E27FC236}">
                      <a16:creationId xmlns:a16="http://schemas.microsoft.com/office/drawing/2014/main" id="{F0F0FEB6-3007-2485-9416-9608437E0EAF}"/>
                    </a:ext>
                  </a:extLst>
                </p:cNvPr>
                <p:cNvCxnSpPr>
                  <a:cxnSpLocks/>
                  <a:stCxn id="2703" idx="4"/>
                  <a:endCxn id="2705" idx="7"/>
                </p:cNvCxnSpPr>
                <p:nvPr/>
              </p:nvCxnSpPr>
              <p:spPr>
                <a:xfrm rot="21184077" flipH="1">
                  <a:off x="8439796" y="73896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07" name="מחבר ישר 20">
                  <a:extLst>
                    <a:ext uri="{FF2B5EF4-FFF2-40B4-BE49-F238E27FC236}">
                      <a16:creationId xmlns:a16="http://schemas.microsoft.com/office/drawing/2014/main" id="{158C6759-D607-5C2A-E4D1-11E44995B8E1}"/>
                    </a:ext>
                  </a:extLst>
                </p:cNvPr>
                <p:cNvCxnSpPr>
                  <a:cxnSpLocks/>
                  <a:stCxn id="2711" idx="7"/>
                  <a:endCxn id="2680" idx="2"/>
                </p:cNvCxnSpPr>
                <p:nvPr/>
              </p:nvCxnSpPr>
              <p:spPr>
                <a:xfrm rot="223672" flipV="1">
                  <a:off x="8592594" y="82963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08" name="מחבר ישר 22">
                  <a:extLst>
                    <a:ext uri="{FF2B5EF4-FFF2-40B4-BE49-F238E27FC236}">
                      <a16:creationId xmlns:a16="http://schemas.microsoft.com/office/drawing/2014/main" id="{82A7D6B9-16E9-3B59-A3DC-EB15A13A3083}"/>
                    </a:ext>
                  </a:extLst>
                </p:cNvPr>
                <p:cNvCxnSpPr>
                  <a:cxnSpLocks/>
                  <a:stCxn id="2680" idx="1"/>
                </p:cNvCxnSpPr>
                <p:nvPr/>
              </p:nvCxnSpPr>
              <p:spPr>
                <a:xfrm rot="223672" flipH="1" flipV="1">
                  <a:off x="8579681" y="70333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09" name="מחבר ישר 23">
                  <a:extLst>
                    <a:ext uri="{FF2B5EF4-FFF2-40B4-BE49-F238E27FC236}">
                      <a16:creationId xmlns:a16="http://schemas.microsoft.com/office/drawing/2014/main" id="{EB9E996F-6C35-2341-9A5C-AC2204901CEA}"/>
                    </a:ext>
                  </a:extLst>
                </p:cNvPr>
                <p:cNvCxnSpPr>
                  <a:cxnSpLocks/>
                  <a:stCxn id="2705" idx="2"/>
                  <a:endCxn id="2729" idx="5"/>
                </p:cNvCxnSpPr>
                <p:nvPr/>
              </p:nvCxnSpPr>
              <p:spPr>
                <a:xfrm flipH="1">
                  <a:off x="8249984" y="1031667"/>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10" name="מחבר ישר 30">
                  <a:extLst>
                    <a:ext uri="{FF2B5EF4-FFF2-40B4-BE49-F238E27FC236}">
                      <a16:creationId xmlns:a16="http://schemas.microsoft.com/office/drawing/2014/main" id="{C1988994-DD02-1E76-0925-AC9A3F649779}"/>
                    </a:ext>
                  </a:extLst>
                </p:cNvPr>
                <p:cNvCxnSpPr>
                  <a:cxnSpLocks/>
                  <a:stCxn id="2680" idx="3"/>
                  <a:endCxn id="2704" idx="7"/>
                </p:cNvCxnSpPr>
                <p:nvPr/>
              </p:nvCxnSpPr>
              <p:spPr>
                <a:xfrm rot="223672" flipH="1">
                  <a:off x="8742639" y="85698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11" name="אליפסה 11">
                  <a:extLst>
                    <a:ext uri="{FF2B5EF4-FFF2-40B4-BE49-F238E27FC236}">
                      <a16:creationId xmlns:a16="http://schemas.microsoft.com/office/drawing/2014/main" id="{D442DD82-9352-C250-FF4F-031DE1113783}"/>
                    </a:ext>
                  </a:extLst>
                </p:cNvPr>
                <p:cNvSpPr/>
                <p:nvPr/>
              </p:nvSpPr>
              <p:spPr>
                <a:xfrm rot="21184077">
                  <a:off x="8523109" y="11127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12" name="מחבר ישר 23">
                  <a:extLst>
                    <a:ext uri="{FF2B5EF4-FFF2-40B4-BE49-F238E27FC236}">
                      <a16:creationId xmlns:a16="http://schemas.microsoft.com/office/drawing/2014/main" id="{F8BCA1EB-CE78-F196-2B06-66DFD0946409}"/>
                    </a:ext>
                  </a:extLst>
                </p:cNvPr>
                <p:cNvCxnSpPr>
                  <a:cxnSpLocks/>
                  <a:endCxn id="2761" idx="7"/>
                </p:cNvCxnSpPr>
                <p:nvPr/>
              </p:nvCxnSpPr>
              <p:spPr>
                <a:xfrm flipH="1">
                  <a:off x="8232611" y="1162731"/>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13" name="מחבר ישר 23">
                  <a:extLst>
                    <a:ext uri="{FF2B5EF4-FFF2-40B4-BE49-F238E27FC236}">
                      <a16:creationId xmlns:a16="http://schemas.microsoft.com/office/drawing/2014/main" id="{59F0F313-786C-EF47-B853-31E96F777992}"/>
                    </a:ext>
                  </a:extLst>
                </p:cNvPr>
                <p:cNvCxnSpPr>
                  <a:cxnSpLocks/>
                  <a:stCxn id="2705" idx="4"/>
                  <a:endCxn id="2711" idx="1"/>
                </p:cNvCxnSpPr>
                <p:nvPr/>
              </p:nvCxnSpPr>
              <p:spPr>
                <a:xfrm rot="21184077">
                  <a:off x="8471373" y="103629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14" name="מחבר ישר 23">
                  <a:extLst>
                    <a:ext uri="{FF2B5EF4-FFF2-40B4-BE49-F238E27FC236}">
                      <a16:creationId xmlns:a16="http://schemas.microsoft.com/office/drawing/2014/main" id="{10BA6E79-82ED-1E9A-A25B-12AEACB4A312}"/>
                    </a:ext>
                  </a:extLst>
                </p:cNvPr>
                <p:cNvCxnSpPr>
                  <a:cxnSpLocks/>
                  <a:stCxn id="2704" idx="2"/>
                  <a:endCxn id="2765" idx="7"/>
                </p:cNvCxnSpPr>
                <p:nvPr/>
              </p:nvCxnSpPr>
              <p:spPr>
                <a:xfrm flipH="1">
                  <a:off x="8574392" y="1369438"/>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15" name="אליפסה 11">
                  <a:extLst>
                    <a:ext uri="{FF2B5EF4-FFF2-40B4-BE49-F238E27FC236}">
                      <a16:creationId xmlns:a16="http://schemas.microsoft.com/office/drawing/2014/main" id="{4DFC0B2D-385C-527B-5AA2-0BA2CAC7E186}"/>
                    </a:ext>
                  </a:extLst>
                </p:cNvPr>
                <p:cNvSpPr/>
                <p:nvPr/>
              </p:nvSpPr>
              <p:spPr>
                <a:xfrm rot="16473897">
                  <a:off x="8193671" y="84993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16" name="מחבר ישר 23">
                  <a:extLst>
                    <a:ext uri="{FF2B5EF4-FFF2-40B4-BE49-F238E27FC236}">
                      <a16:creationId xmlns:a16="http://schemas.microsoft.com/office/drawing/2014/main" id="{23F5ED05-5246-B11D-C5F4-603E20FAA918}"/>
                    </a:ext>
                  </a:extLst>
                </p:cNvPr>
                <p:cNvCxnSpPr>
                  <a:cxnSpLocks/>
                  <a:stCxn id="2715" idx="2"/>
                  <a:endCxn id="2729" idx="0"/>
                </p:cNvCxnSpPr>
                <p:nvPr/>
              </p:nvCxnSpPr>
              <p:spPr>
                <a:xfrm flipH="1">
                  <a:off x="8194827" y="921897"/>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17" name="מחבר ישר 23">
                  <a:extLst>
                    <a:ext uri="{FF2B5EF4-FFF2-40B4-BE49-F238E27FC236}">
                      <a16:creationId xmlns:a16="http://schemas.microsoft.com/office/drawing/2014/main" id="{6B45CBF5-5C5A-2BBB-326F-65EB693B0919}"/>
                    </a:ext>
                  </a:extLst>
                </p:cNvPr>
                <p:cNvCxnSpPr>
                  <a:cxnSpLocks/>
                  <a:stCxn id="2715" idx="5"/>
                </p:cNvCxnSpPr>
                <p:nvPr/>
              </p:nvCxnSpPr>
              <p:spPr>
                <a:xfrm rot="21184077" flipV="1">
                  <a:off x="8247641" y="717937"/>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18" name="Straight Connector 2717">
                  <a:extLst>
                    <a:ext uri="{FF2B5EF4-FFF2-40B4-BE49-F238E27FC236}">
                      <a16:creationId xmlns:a16="http://schemas.microsoft.com/office/drawing/2014/main" id="{5192DA8C-12F8-5821-2638-6DAA7288B1F5}"/>
                    </a:ext>
                  </a:extLst>
                </p:cNvPr>
                <p:cNvCxnSpPr>
                  <a:cxnSpLocks/>
                  <a:stCxn id="2704" idx="5"/>
                  <a:endCxn id="2656" idx="1"/>
                </p:cNvCxnSpPr>
                <p:nvPr/>
              </p:nvCxnSpPr>
              <p:spPr>
                <a:xfrm>
                  <a:off x="8732983" y="1386375"/>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19" name="אליפסה 9">
                  <a:extLst>
                    <a:ext uri="{FF2B5EF4-FFF2-40B4-BE49-F238E27FC236}">
                      <a16:creationId xmlns:a16="http://schemas.microsoft.com/office/drawing/2014/main" id="{D22CD093-B9C2-1BFB-CC09-BF8AC1819DD4}"/>
                    </a:ext>
                  </a:extLst>
                </p:cNvPr>
                <p:cNvSpPr/>
                <p:nvPr/>
              </p:nvSpPr>
              <p:spPr>
                <a:xfrm rot="21184077">
                  <a:off x="8827850" y="12370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20" name="מחבר ישר 23">
                  <a:extLst>
                    <a:ext uri="{FF2B5EF4-FFF2-40B4-BE49-F238E27FC236}">
                      <a16:creationId xmlns:a16="http://schemas.microsoft.com/office/drawing/2014/main" id="{D55AAB72-2F63-3269-B974-ED120A413A97}"/>
                    </a:ext>
                  </a:extLst>
                </p:cNvPr>
                <p:cNvCxnSpPr>
                  <a:cxnSpLocks/>
                  <a:stCxn id="2719" idx="3"/>
                  <a:endCxn id="2704" idx="6"/>
                </p:cNvCxnSpPr>
                <p:nvPr/>
              </p:nvCxnSpPr>
              <p:spPr>
                <a:xfrm flipH="1">
                  <a:off x="8740762" y="1299739"/>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1" name="מחבר ישר 23">
                  <a:extLst>
                    <a:ext uri="{FF2B5EF4-FFF2-40B4-BE49-F238E27FC236}">
                      <a16:creationId xmlns:a16="http://schemas.microsoft.com/office/drawing/2014/main" id="{6A491D2B-F790-CAF7-F973-0B67C78B0C92}"/>
                    </a:ext>
                  </a:extLst>
                </p:cNvPr>
                <p:cNvCxnSpPr>
                  <a:cxnSpLocks/>
                  <a:endCxn id="2711" idx="5"/>
                </p:cNvCxnSpPr>
                <p:nvPr/>
              </p:nvCxnSpPr>
              <p:spPr>
                <a:xfrm rot="21184077" flipH="1" flipV="1">
                  <a:off x="8599313" y="11643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2" name="Straight Connector 2721">
                  <a:extLst>
                    <a:ext uri="{FF2B5EF4-FFF2-40B4-BE49-F238E27FC236}">
                      <a16:creationId xmlns:a16="http://schemas.microsoft.com/office/drawing/2014/main" id="{356488BD-476A-681A-7A45-1B8F1CCE2EFC}"/>
                    </a:ext>
                  </a:extLst>
                </p:cNvPr>
                <p:cNvCxnSpPr>
                  <a:cxnSpLocks/>
                  <a:stCxn id="2690" idx="3"/>
                  <a:endCxn id="2719" idx="7"/>
                </p:cNvCxnSpPr>
                <p:nvPr/>
              </p:nvCxnSpPr>
              <p:spPr>
                <a:xfrm flipH="1">
                  <a:off x="8887884" y="1128709"/>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3" name="Straight Connector 2722">
                  <a:extLst>
                    <a:ext uri="{FF2B5EF4-FFF2-40B4-BE49-F238E27FC236}">
                      <a16:creationId xmlns:a16="http://schemas.microsoft.com/office/drawing/2014/main" id="{653362E6-8CDC-2AF2-CD63-5CAEA42DE2A2}"/>
                    </a:ext>
                  </a:extLst>
                </p:cNvPr>
                <p:cNvCxnSpPr>
                  <a:cxnSpLocks/>
                  <a:stCxn id="2656" idx="7"/>
                  <a:endCxn id="2719" idx="4"/>
                </p:cNvCxnSpPr>
                <p:nvPr/>
              </p:nvCxnSpPr>
              <p:spPr>
                <a:xfrm flipH="1" flipV="1">
                  <a:off x="8869103" y="1306754"/>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24" name="אליפסה 9">
                  <a:extLst>
                    <a:ext uri="{FF2B5EF4-FFF2-40B4-BE49-F238E27FC236}">
                      <a16:creationId xmlns:a16="http://schemas.microsoft.com/office/drawing/2014/main" id="{504A34BE-1330-EF63-3D46-07D51CE8D009}"/>
                    </a:ext>
                  </a:extLst>
                </p:cNvPr>
                <p:cNvSpPr/>
                <p:nvPr/>
              </p:nvSpPr>
              <p:spPr>
                <a:xfrm rot="21184077">
                  <a:off x="9106830" y="12936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25" name="Straight Connector 2724">
                  <a:extLst>
                    <a:ext uri="{FF2B5EF4-FFF2-40B4-BE49-F238E27FC236}">
                      <a16:creationId xmlns:a16="http://schemas.microsoft.com/office/drawing/2014/main" id="{44ED7020-1A67-25C8-7ECA-A53E031CA282}"/>
                    </a:ext>
                  </a:extLst>
                </p:cNvPr>
                <p:cNvCxnSpPr>
                  <a:cxnSpLocks/>
                  <a:stCxn id="2724" idx="1"/>
                  <a:endCxn id="2719" idx="6"/>
                </p:cNvCxnSpPr>
                <p:nvPr/>
              </p:nvCxnSpPr>
              <p:spPr>
                <a:xfrm flipH="1" flipV="1">
                  <a:off x="8901636" y="126754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6" name="Straight Connector 2725">
                  <a:extLst>
                    <a:ext uri="{FF2B5EF4-FFF2-40B4-BE49-F238E27FC236}">
                      <a16:creationId xmlns:a16="http://schemas.microsoft.com/office/drawing/2014/main" id="{6D21B90F-8FDF-9C6D-7065-888CC3604871}"/>
                    </a:ext>
                  </a:extLst>
                </p:cNvPr>
                <p:cNvCxnSpPr>
                  <a:cxnSpLocks/>
                  <a:stCxn id="2734" idx="1"/>
                  <a:endCxn id="2724" idx="5"/>
                </p:cNvCxnSpPr>
                <p:nvPr/>
              </p:nvCxnSpPr>
              <p:spPr>
                <a:xfrm flipH="1" flipV="1">
                  <a:off x="9172837" y="1350049"/>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7" name="Straight Connector 2726">
                  <a:extLst>
                    <a:ext uri="{FF2B5EF4-FFF2-40B4-BE49-F238E27FC236}">
                      <a16:creationId xmlns:a16="http://schemas.microsoft.com/office/drawing/2014/main" id="{21349E60-C3C4-0F44-2213-C8D30D429AB5}"/>
                    </a:ext>
                  </a:extLst>
                </p:cNvPr>
                <p:cNvCxnSpPr>
                  <a:cxnSpLocks/>
                  <a:stCxn id="2724" idx="0"/>
                  <a:endCxn id="2690" idx="4"/>
                </p:cNvCxnSpPr>
                <p:nvPr/>
              </p:nvCxnSpPr>
              <p:spPr>
                <a:xfrm flipH="1" flipV="1">
                  <a:off x="9067953" y="1135088"/>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8" name="Straight Connector 2727">
                  <a:extLst>
                    <a:ext uri="{FF2B5EF4-FFF2-40B4-BE49-F238E27FC236}">
                      <a16:creationId xmlns:a16="http://schemas.microsoft.com/office/drawing/2014/main" id="{C769F259-43CC-2126-ECE9-ED50F7DFDCE1}"/>
                    </a:ext>
                  </a:extLst>
                </p:cNvPr>
                <p:cNvCxnSpPr>
                  <a:cxnSpLocks/>
                  <a:stCxn id="2724" idx="6"/>
                  <a:endCxn id="2747" idx="1"/>
                </p:cNvCxnSpPr>
                <p:nvPr/>
              </p:nvCxnSpPr>
              <p:spPr>
                <a:xfrm flipV="1">
                  <a:off x="9180616" y="1237280"/>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29" name="אליפסה 11">
                  <a:extLst>
                    <a:ext uri="{FF2B5EF4-FFF2-40B4-BE49-F238E27FC236}">
                      <a16:creationId xmlns:a16="http://schemas.microsoft.com/office/drawing/2014/main" id="{5501BA7B-FF03-EBDA-FCDE-A6585746D1B7}"/>
                    </a:ext>
                  </a:extLst>
                </p:cNvPr>
                <p:cNvSpPr/>
                <p:nvPr/>
              </p:nvSpPr>
              <p:spPr>
                <a:xfrm rot="19555922">
                  <a:off x="8177403" y="10833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30" name="מחבר ישר 23">
                  <a:extLst>
                    <a:ext uri="{FF2B5EF4-FFF2-40B4-BE49-F238E27FC236}">
                      <a16:creationId xmlns:a16="http://schemas.microsoft.com/office/drawing/2014/main" id="{A2633E01-2B1B-B13F-6ECE-95B5C861F636}"/>
                    </a:ext>
                  </a:extLst>
                </p:cNvPr>
                <p:cNvCxnSpPr>
                  <a:cxnSpLocks/>
                  <a:stCxn id="2761" idx="0"/>
                  <a:endCxn id="2729" idx="3"/>
                </p:cNvCxnSpPr>
                <p:nvPr/>
              </p:nvCxnSpPr>
              <p:spPr>
                <a:xfrm flipH="1" flipV="1">
                  <a:off x="8206604" y="1153477"/>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1638" name="אליפסה 4">
                <a:extLst>
                  <a:ext uri="{FF2B5EF4-FFF2-40B4-BE49-F238E27FC236}">
                    <a16:creationId xmlns:a16="http://schemas.microsoft.com/office/drawing/2014/main" id="{CA18AB68-F463-89BD-7A86-EBF7D0EBE8F7}"/>
                  </a:ext>
                </a:extLst>
              </p:cNvPr>
              <p:cNvSpPr/>
              <p:nvPr/>
            </p:nvSpPr>
            <p:spPr>
              <a:xfrm rot="14915570">
                <a:off x="5344549" y="51483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39" name="אליפסה 9">
                <a:extLst>
                  <a:ext uri="{FF2B5EF4-FFF2-40B4-BE49-F238E27FC236}">
                    <a16:creationId xmlns:a16="http://schemas.microsoft.com/office/drawing/2014/main" id="{7389AF5D-E7DE-1FC7-3A82-DB92A07C99DD}"/>
                  </a:ext>
                </a:extLst>
              </p:cNvPr>
              <p:cNvSpPr/>
              <p:nvPr/>
            </p:nvSpPr>
            <p:spPr>
              <a:xfrm rot="14915570">
                <a:off x="5952013" y="48307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40" name="אליפסה 11">
                <a:extLst>
                  <a:ext uri="{FF2B5EF4-FFF2-40B4-BE49-F238E27FC236}">
                    <a16:creationId xmlns:a16="http://schemas.microsoft.com/office/drawing/2014/main" id="{68B53BAC-CD53-EB44-5AF1-92F9045869C9}"/>
                  </a:ext>
                </a:extLst>
              </p:cNvPr>
              <p:cNvSpPr/>
              <p:nvPr/>
            </p:nvSpPr>
            <p:spPr>
              <a:xfrm rot="13287415">
                <a:off x="5673620" y="51687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41" name="אליפסה 12">
                <a:extLst>
                  <a:ext uri="{FF2B5EF4-FFF2-40B4-BE49-F238E27FC236}">
                    <a16:creationId xmlns:a16="http://schemas.microsoft.com/office/drawing/2014/main" id="{ADD156BC-C7CA-4172-9475-817F9BE17746}"/>
                  </a:ext>
                </a:extLst>
              </p:cNvPr>
              <p:cNvSpPr/>
              <p:nvPr/>
            </p:nvSpPr>
            <p:spPr>
              <a:xfrm rot="14195977">
                <a:off x="6032034" y="53648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642" name="אליפסה 13">
                <a:extLst>
                  <a:ext uri="{FF2B5EF4-FFF2-40B4-BE49-F238E27FC236}">
                    <a16:creationId xmlns:a16="http://schemas.microsoft.com/office/drawing/2014/main" id="{C850ECA0-F4A8-E56D-4841-604771FF55D2}"/>
                  </a:ext>
                </a:extLst>
              </p:cNvPr>
              <p:cNvSpPr/>
              <p:nvPr/>
            </p:nvSpPr>
            <p:spPr>
              <a:xfrm rot="14915570">
                <a:off x="5386368" y="47511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643" name="מחבר ישר 16">
                <a:extLst>
                  <a:ext uri="{FF2B5EF4-FFF2-40B4-BE49-F238E27FC236}">
                    <a16:creationId xmlns:a16="http://schemas.microsoft.com/office/drawing/2014/main" id="{0745A0BA-D320-1667-3BC5-7FF23CC7FFE6}"/>
                  </a:ext>
                </a:extLst>
              </p:cNvPr>
              <p:cNvCxnSpPr>
                <a:cxnSpLocks/>
                <a:stCxn id="1638" idx="4"/>
                <a:endCxn id="1640" idx="7"/>
              </p:cNvCxnSpPr>
              <p:nvPr/>
            </p:nvCxnSpPr>
            <p:spPr>
              <a:xfrm rot="14915570" flipH="1">
                <a:off x="5480870" y="507276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44" name="מחבר ישר 20">
                <a:extLst>
                  <a:ext uri="{FF2B5EF4-FFF2-40B4-BE49-F238E27FC236}">
                    <a16:creationId xmlns:a16="http://schemas.microsoft.com/office/drawing/2014/main" id="{3215CFB5-5257-271C-069F-9F0ABFFEF6C3}"/>
                  </a:ext>
                </a:extLst>
              </p:cNvPr>
              <p:cNvCxnSpPr>
                <a:cxnSpLocks/>
                <a:stCxn id="1648" idx="7"/>
                <a:endCxn id="1642" idx="2"/>
              </p:cNvCxnSpPr>
              <p:nvPr/>
            </p:nvCxnSpPr>
            <p:spPr>
              <a:xfrm rot="14915570" flipV="1">
                <a:off x="5442577" y="4812362"/>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45" name="מחבר ישר 22">
                <a:extLst>
                  <a:ext uri="{FF2B5EF4-FFF2-40B4-BE49-F238E27FC236}">
                    <a16:creationId xmlns:a16="http://schemas.microsoft.com/office/drawing/2014/main" id="{3139912B-6E63-421E-DB1B-1C3E2A85810F}"/>
                  </a:ext>
                </a:extLst>
              </p:cNvPr>
              <p:cNvCxnSpPr>
                <a:cxnSpLocks/>
                <a:stCxn id="1642" idx="0"/>
              </p:cNvCxnSpPr>
              <p:nvPr/>
            </p:nvCxnSpPr>
            <p:spPr>
              <a:xfrm rot="14915570" flipH="1" flipV="1">
                <a:off x="5220134" y="490031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46" name="מחבר ישר 23">
                <a:extLst>
                  <a:ext uri="{FF2B5EF4-FFF2-40B4-BE49-F238E27FC236}">
                    <a16:creationId xmlns:a16="http://schemas.microsoft.com/office/drawing/2014/main" id="{D32913B2-96CB-2826-CDDE-0DB7F4B17200}"/>
                  </a:ext>
                </a:extLst>
              </p:cNvPr>
              <p:cNvCxnSpPr>
                <a:cxnSpLocks/>
                <a:stCxn id="1640" idx="2"/>
                <a:endCxn id="1641" idx="7"/>
              </p:cNvCxnSpPr>
              <p:nvPr/>
            </p:nvCxnSpPr>
            <p:spPr>
              <a:xfrm rot="14915570" flipH="1">
                <a:off x="5756194" y="520214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47" name="מחבר ישר 30">
                <a:extLst>
                  <a:ext uri="{FF2B5EF4-FFF2-40B4-BE49-F238E27FC236}">
                    <a16:creationId xmlns:a16="http://schemas.microsoft.com/office/drawing/2014/main" id="{985DAAC7-4272-15B3-48EB-6D421E920A01}"/>
                  </a:ext>
                </a:extLst>
              </p:cNvPr>
              <p:cNvCxnSpPr>
                <a:cxnSpLocks/>
                <a:endCxn id="1639" idx="7"/>
              </p:cNvCxnSpPr>
              <p:nvPr/>
            </p:nvCxnSpPr>
            <p:spPr>
              <a:xfrm rot="14915570" flipH="1">
                <a:off x="5577228" y="4591712"/>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48" name="אליפסה 11">
                <a:extLst>
                  <a:ext uri="{FF2B5EF4-FFF2-40B4-BE49-F238E27FC236}">
                    <a16:creationId xmlns:a16="http://schemas.microsoft.com/office/drawing/2014/main" id="{785C941C-2163-706F-AE39-0DF2DB339583}"/>
                  </a:ext>
                </a:extLst>
              </p:cNvPr>
              <p:cNvSpPr/>
              <p:nvPr/>
            </p:nvSpPr>
            <p:spPr>
              <a:xfrm rot="14915570">
                <a:off x="5777685" y="502429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49" name="מחבר ישר 23">
                <a:extLst>
                  <a:ext uri="{FF2B5EF4-FFF2-40B4-BE49-F238E27FC236}">
                    <a16:creationId xmlns:a16="http://schemas.microsoft.com/office/drawing/2014/main" id="{8C721F39-DFDB-43ED-E811-B750D19E6DC3}"/>
                  </a:ext>
                </a:extLst>
              </p:cNvPr>
              <p:cNvCxnSpPr>
                <a:cxnSpLocks/>
                <a:endCxn id="1641" idx="6"/>
              </p:cNvCxnSpPr>
              <p:nvPr/>
            </p:nvCxnSpPr>
            <p:spPr>
              <a:xfrm rot="14915570" flipH="1">
                <a:off x="5768254" y="517767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0" name="מחבר ישר 23">
                <a:extLst>
                  <a:ext uri="{FF2B5EF4-FFF2-40B4-BE49-F238E27FC236}">
                    <a16:creationId xmlns:a16="http://schemas.microsoft.com/office/drawing/2014/main" id="{582D7A86-CBF6-BFA7-CAFC-0E8BD5E6AE09}"/>
                  </a:ext>
                </a:extLst>
              </p:cNvPr>
              <p:cNvCxnSpPr>
                <a:cxnSpLocks/>
                <a:stCxn id="1640" idx="4"/>
                <a:endCxn id="1648" idx="1"/>
              </p:cNvCxnSpPr>
              <p:nvPr/>
            </p:nvCxnSpPr>
            <p:spPr>
              <a:xfrm rot="14915570">
                <a:off x="5740360" y="508824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51" name="אליפסה 12">
                <a:extLst>
                  <a:ext uri="{FF2B5EF4-FFF2-40B4-BE49-F238E27FC236}">
                    <a16:creationId xmlns:a16="http://schemas.microsoft.com/office/drawing/2014/main" id="{B296640B-1FC1-16DE-491C-2EEAA9171FD8}"/>
                  </a:ext>
                </a:extLst>
              </p:cNvPr>
              <p:cNvSpPr/>
              <p:nvPr/>
            </p:nvSpPr>
            <p:spPr>
              <a:xfrm rot="14195977">
                <a:off x="6213644" y="51242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652" name="מחבר ישר 23">
                <a:extLst>
                  <a:ext uri="{FF2B5EF4-FFF2-40B4-BE49-F238E27FC236}">
                    <a16:creationId xmlns:a16="http://schemas.microsoft.com/office/drawing/2014/main" id="{DD395F3F-3308-ECED-1EBD-B67A282501FB}"/>
                  </a:ext>
                </a:extLst>
              </p:cNvPr>
              <p:cNvCxnSpPr>
                <a:cxnSpLocks/>
                <a:stCxn id="1641" idx="4"/>
                <a:endCxn id="1651" idx="1"/>
              </p:cNvCxnSpPr>
              <p:nvPr/>
            </p:nvCxnSpPr>
            <p:spPr>
              <a:xfrm rot="14915570">
                <a:off x="6111514" y="518571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3" name="מחבר ישר 23">
                <a:extLst>
                  <a:ext uri="{FF2B5EF4-FFF2-40B4-BE49-F238E27FC236}">
                    <a16:creationId xmlns:a16="http://schemas.microsoft.com/office/drawing/2014/main" id="{0108E1D6-8FDA-8A62-2BE9-AD385F589119}"/>
                  </a:ext>
                </a:extLst>
              </p:cNvPr>
              <p:cNvCxnSpPr>
                <a:cxnSpLocks/>
                <a:stCxn id="1639" idx="2"/>
                <a:endCxn id="1651" idx="6"/>
              </p:cNvCxnSpPr>
              <p:nvPr/>
            </p:nvCxnSpPr>
            <p:spPr>
              <a:xfrm rot="14915570" flipH="1">
                <a:off x="5968649" y="494989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54" name="אליפסה 11">
                <a:extLst>
                  <a:ext uri="{FF2B5EF4-FFF2-40B4-BE49-F238E27FC236}">
                    <a16:creationId xmlns:a16="http://schemas.microsoft.com/office/drawing/2014/main" id="{A94853E9-987E-1600-9002-AE7E668BFB19}"/>
                  </a:ext>
                </a:extLst>
              </p:cNvPr>
              <p:cNvSpPr/>
              <p:nvPr/>
            </p:nvSpPr>
            <p:spPr>
              <a:xfrm rot="10205390">
                <a:off x="5611302" y="540819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55" name="מחבר ישר 23">
                <a:extLst>
                  <a:ext uri="{FF2B5EF4-FFF2-40B4-BE49-F238E27FC236}">
                    <a16:creationId xmlns:a16="http://schemas.microsoft.com/office/drawing/2014/main" id="{6037A20B-9898-7CF4-E2CD-D56C50550053}"/>
                  </a:ext>
                </a:extLst>
              </p:cNvPr>
              <p:cNvCxnSpPr>
                <a:cxnSpLocks/>
                <a:stCxn id="1654" idx="2"/>
                <a:endCxn id="1641" idx="0"/>
              </p:cNvCxnSpPr>
              <p:nvPr/>
            </p:nvCxnSpPr>
            <p:spPr>
              <a:xfrm rot="14915570" flipH="1">
                <a:off x="5803701" y="5258052"/>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6" name="מחבר ישר 23">
                <a:extLst>
                  <a:ext uri="{FF2B5EF4-FFF2-40B4-BE49-F238E27FC236}">
                    <a16:creationId xmlns:a16="http://schemas.microsoft.com/office/drawing/2014/main" id="{F4B2C78F-A27F-E2D9-6D0E-149490912048}"/>
                  </a:ext>
                </a:extLst>
              </p:cNvPr>
              <p:cNvCxnSpPr>
                <a:cxnSpLocks/>
                <a:stCxn id="1654" idx="5"/>
              </p:cNvCxnSpPr>
              <p:nvPr/>
            </p:nvCxnSpPr>
            <p:spPr>
              <a:xfrm rot="14915570" flipV="1">
                <a:off x="5370766" y="5255740"/>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7" name="Straight Connector 1656">
                <a:extLst>
                  <a:ext uri="{FF2B5EF4-FFF2-40B4-BE49-F238E27FC236}">
                    <a16:creationId xmlns:a16="http://schemas.microsoft.com/office/drawing/2014/main" id="{1DBBF846-3C35-87E0-9955-5897CDFEEE3F}"/>
                  </a:ext>
                </a:extLst>
              </p:cNvPr>
              <p:cNvCxnSpPr>
                <a:cxnSpLocks/>
                <a:stCxn id="1642" idx="5"/>
                <a:endCxn id="1663" idx="0"/>
              </p:cNvCxnSpPr>
              <p:nvPr/>
            </p:nvCxnSpPr>
            <p:spPr>
              <a:xfrm flipV="1">
                <a:off x="5436879" y="4465335"/>
                <a:ext cx="238767" cy="28745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8" name="Straight Connector 1657">
                <a:extLst>
                  <a:ext uri="{FF2B5EF4-FFF2-40B4-BE49-F238E27FC236}">
                    <a16:creationId xmlns:a16="http://schemas.microsoft.com/office/drawing/2014/main" id="{9704F164-3DAF-9C75-487B-F746C4DBB749}"/>
                  </a:ext>
                </a:extLst>
              </p:cNvPr>
              <p:cNvCxnSpPr>
                <a:cxnSpLocks/>
                <a:stCxn id="1639" idx="4"/>
                <a:endCxn id="1665" idx="0"/>
              </p:cNvCxnSpPr>
              <p:nvPr/>
            </p:nvCxnSpPr>
            <p:spPr>
              <a:xfrm flipV="1">
                <a:off x="6021624" y="4747226"/>
                <a:ext cx="165069" cy="105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9" name="Straight Connector 1658">
                <a:extLst>
                  <a:ext uri="{FF2B5EF4-FFF2-40B4-BE49-F238E27FC236}">
                    <a16:creationId xmlns:a16="http://schemas.microsoft.com/office/drawing/2014/main" id="{DE19E487-AF87-2E52-BF5C-663390BA5CEA}"/>
                  </a:ext>
                </a:extLst>
              </p:cNvPr>
              <p:cNvCxnSpPr>
                <a:cxnSpLocks/>
                <a:stCxn id="1665" idx="2"/>
                <a:endCxn id="1651" idx="4"/>
              </p:cNvCxnSpPr>
              <p:nvPr/>
            </p:nvCxnSpPr>
            <p:spPr>
              <a:xfrm>
                <a:off x="6232791" y="4768927"/>
                <a:ext cx="47098" cy="37107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60" name="אליפסה 9">
                <a:extLst>
                  <a:ext uri="{FF2B5EF4-FFF2-40B4-BE49-F238E27FC236}">
                    <a16:creationId xmlns:a16="http://schemas.microsoft.com/office/drawing/2014/main" id="{BCD7C8C9-A8C1-1A21-6E64-8EC4F12CF996}"/>
                  </a:ext>
                </a:extLst>
              </p:cNvPr>
              <p:cNvSpPr/>
              <p:nvPr/>
            </p:nvSpPr>
            <p:spPr>
              <a:xfrm rot="14915570">
                <a:off x="6002218" y="45034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61" name="מחבר ישר 23">
                <a:extLst>
                  <a:ext uri="{FF2B5EF4-FFF2-40B4-BE49-F238E27FC236}">
                    <a16:creationId xmlns:a16="http://schemas.microsoft.com/office/drawing/2014/main" id="{523C39AA-7272-F541-C4B0-E7125B3C4C00}"/>
                  </a:ext>
                </a:extLst>
              </p:cNvPr>
              <p:cNvCxnSpPr>
                <a:cxnSpLocks/>
                <a:stCxn id="1660" idx="2"/>
                <a:endCxn id="1639" idx="6"/>
              </p:cNvCxnSpPr>
              <p:nvPr/>
            </p:nvCxnSpPr>
            <p:spPr>
              <a:xfrm flipH="1">
                <a:off x="5975526" y="4572891"/>
                <a:ext cx="77236" cy="2583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62" name="מחבר ישר 23">
                <a:extLst>
                  <a:ext uri="{FF2B5EF4-FFF2-40B4-BE49-F238E27FC236}">
                    <a16:creationId xmlns:a16="http://schemas.microsoft.com/office/drawing/2014/main" id="{283EA38B-FB45-607A-1CCC-9AD3A732019B}"/>
                  </a:ext>
                </a:extLst>
              </p:cNvPr>
              <p:cNvCxnSpPr>
                <a:cxnSpLocks/>
                <a:endCxn id="1648" idx="5"/>
              </p:cNvCxnSpPr>
              <p:nvPr/>
            </p:nvCxnSpPr>
            <p:spPr>
              <a:xfrm rot="14915570" flipH="1" flipV="1">
                <a:off x="5860973" y="487502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63" name="אליפסה 9">
                <a:extLst>
                  <a:ext uri="{FF2B5EF4-FFF2-40B4-BE49-F238E27FC236}">
                    <a16:creationId xmlns:a16="http://schemas.microsoft.com/office/drawing/2014/main" id="{DCFBF9BD-C1C3-955E-2593-FA8C48F64ED3}"/>
                  </a:ext>
                </a:extLst>
              </p:cNvPr>
              <p:cNvSpPr/>
              <p:nvPr/>
            </p:nvSpPr>
            <p:spPr>
              <a:xfrm rot="14915570">
                <a:off x="5671200" y="44175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64" name="Straight Connector 1663">
                <a:extLst>
                  <a:ext uri="{FF2B5EF4-FFF2-40B4-BE49-F238E27FC236}">
                    <a16:creationId xmlns:a16="http://schemas.microsoft.com/office/drawing/2014/main" id="{BCA8E101-21A3-45DA-43F0-2BF404FBFCE5}"/>
                  </a:ext>
                </a:extLst>
              </p:cNvPr>
              <p:cNvCxnSpPr>
                <a:cxnSpLocks/>
                <a:stCxn id="1663" idx="4"/>
                <a:endCxn id="1660" idx="7"/>
              </p:cNvCxnSpPr>
              <p:nvPr/>
            </p:nvCxnSpPr>
            <p:spPr>
              <a:xfrm>
                <a:off x="5740811" y="4439788"/>
                <a:ext cx="265839" cy="8328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65" name="אליפסה 9">
                <a:extLst>
                  <a:ext uri="{FF2B5EF4-FFF2-40B4-BE49-F238E27FC236}">
                    <a16:creationId xmlns:a16="http://schemas.microsoft.com/office/drawing/2014/main" id="{ABB07228-FABD-0F9F-8DD4-35B7256ECCFC}"/>
                  </a:ext>
                </a:extLst>
              </p:cNvPr>
              <p:cNvSpPr/>
              <p:nvPr/>
            </p:nvSpPr>
            <p:spPr>
              <a:xfrm rot="14915570">
                <a:off x="6182247" y="46994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66" name="Straight Connector 1665">
                <a:extLst>
                  <a:ext uri="{FF2B5EF4-FFF2-40B4-BE49-F238E27FC236}">
                    <a16:creationId xmlns:a16="http://schemas.microsoft.com/office/drawing/2014/main" id="{6B1C64C4-D564-43BD-6779-F19A30E626A3}"/>
                  </a:ext>
                </a:extLst>
              </p:cNvPr>
              <p:cNvCxnSpPr>
                <a:cxnSpLocks/>
                <a:stCxn id="1665" idx="6"/>
                <a:endCxn id="1660" idx="3"/>
              </p:cNvCxnSpPr>
              <p:nvPr/>
            </p:nvCxnSpPr>
            <p:spPr>
              <a:xfrm flipH="1" flipV="1">
                <a:off x="6071843" y="4553762"/>
                <a:ext cx="133917" cy="146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67" name="אליפסה 4">
                <a:extLst>
                  <a:ext uri="{FF2B5EF4-FFF2-40B4-BE49-F238E27FC236}">
                    <a16:creationId xmlns:a16="http://schemas.microsoft.com/office/drawing/2014/main" id="{319060AD-EAD8-9E1D-A8DF-DE5371559564}"/>
                  </a:ext>
                </a:extLst>
              </p:cNvPr>
              <p:cNvSpPr/>
              <p:nvPr/>
            </p:nvSpPr>
            <p:spPr>
              <a:xfrm rot="14275975">
                <a:off x="6067340" y="57613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68" name="אליפסה 9">
                <a:extLst>
                  <a:ext uri="{FF2B5EF4-FFF2-40B4-BE49-F238E27FC236}">
                    <a16:creationId xmlns:a16="http://schemas.microsoft.com/office/drawing/2014/main" id="{1858672D-0FFD-0EE7-2FE5-D8A849076570}"/>
                  </a:ext>
                </a:extLst>
              </p:cNvPr>
              <p:cNvSpPr/>
              <p:nvPr/>
            </p:nvSpPr>
            <p:spPr>
              <a:xfrm rot="14275975">
                <a:off x="6605564" y="53368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69" name="אליפסה 11">
                <a:extLst>
                  <a:ext uri="{FF2B5EF4-FFF2-40B4-BE49-F238E27FC236}">
                    <a16:creationId xmlns:a16="http://schemas.microsoft.com/office/drawing/2014/main" id="{D20721DA-2F99-A45A-FAE5-3CC5E4F0E438}"/>
                  </a:ext>
                </a:extLst>
              </p:cNvPr>
              <p:cNvSpPr/>
              <p:nvPr/>
            </p:nvSpPr>
            <p:spPr>
              <a:xfrm rot="12647820">
                <a:off x="6394500" y="572051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70" name="מחבר ישר 16">
                <a:extLst>
                  <a:ext uri="{FF2B5EF4-FFF2-40B4-BE49-F238E27FC236}">
                    <a16:creationId xmlns:a16="http://schemas.microsoft.com/office/drawing/2014/main" id="{062834FF-F384-318A-D704-E3A0F6AFB4A4}"/>
                  </a:ext>
                </a:extLst>
              </p:cNvPr>
              <p:cNvCxnSpPr>
                <a:cxnSpLocks/>
                <a:stCxn id="1667" idx="4"/>
                <a:endCxn id="1669" idx="7"/>
              </p:cNvCxnSpPr>
              <p:nvPr/>
            </p:nvCxnSpPr>
            <p:spPr>
              <a:xfrm rot="14275975" flipH="1">
                <a:off x="6201665" y="565558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71" name="מחבר ישר 20">
                <a:extLst>
                  <a:ext uri="{FF2B5EF4-FFF2-40B4-BE49-F238E27FC236}">
                    <a16:creationId xmlns:a16="http://schemas.microsoft.com/office/drawing/2014/main" id="{0C194543-7DBB-F6EC-9250-4C1394165172}"/>
                  </a:ext>
                </a:extLst>
              </p:cNvPr>
              <p:cNvCxnSpPr>
                <a:cxnSpLocks/>
                <a:stCxn id="1675" idx="7"/>
                <a:endCxn id="1641" idx="2"/>
              </p:cNvCxnSpPr>
              <p:nvPr/>
            </p:nvCxnSpPr>
            <p:spPr>
              <a:xfrm rot="14915570" flipV="1">
                <a:off x="6139045" y="5358044"/>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72" name="מחבר ישר 22">
                <a:extLst>
                  <a:ext uri="{FF2B5EF4-FFF2-40B4-BE49-F238E27FC236}">
                    <a16:creationId xmlns:a16="http://schemas.microsoft.com/office/drawing/2014/main" id="{92AFE472-4095-ACA4-8BA7-EE0005BE6F69}"/>
                  </a:ext>
                </a:extLst>
              </p:cNvPr>
              <p:cNvCxnSpPr>
                <a:cxnSpLocks/>
                <a:stCxn id="1641" idx="1"/>
              </p:cNvCxnSpPr>
              <p:nvPr/>
            </p:nvCxnSpPr>
            <p:spPr>
              <a:xfrm rot="14915570" flipH="1" flipV="1">
                <a:off x="5915904" y="5551124"/>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73" name="מחבר ישר 23">
                <a:extLst>
                  <a:ext uri="{FF2B5EF4-FFF2-40B4-BE49-F238E27FC236}">
                    <a16:creationId xmlns:a16="http://schemas.microsoft.com/office/drawing/2014/main" id="{1245C5AE-A774-1EFC-D18F-D8CFC007CD09}"/>
                  </a:ext>
                </a:extLst>
              </p:cNvPr>
              <p:cNvCxnSpPr>
                <a:cxnSpLocks/>
                <a:stCxn id="1669" idx="2"/>
                <a:endCxn id="1845" idx="0"/>
              </p:cNvCxnSpPr>
              <p:nvPr/>
            </p:nvCxnSpPr>
            <p:spPr>
              <a:xfrm rot="1517230" flipV="1">
                <a:off x="6475961" y="5718190"/>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74" name="מחבר ישר 30">
                <a:extLst>
                  <a:ext uri="{FF2B5EF4-FFF2-40B4-BE49-F238E27FC236}">
                    <a16:creationId xmlns:a16="http://schemas.microsoft.com/office/drawing/2014/main" id="{5C2DC56E-08A1-6FD6-4FF8-EB925922B55F}"/>
                  </a:ext>
                </a:extLst>
              </p:cNvPr>
              <p:cNvCxnSpPr>
                <a:cxnSpLocks/>
                <a:stCxn id="1641" idx="3"/>
                <a:endCxn id="1668" idx="7"/>
              </p:cNvCxnSpPr>
              <p:nvPr/>
            </p:nvCxnSpPr>
            <p:spPr>
              <a:xfrm rot="14915570" flipH="1">
                <a:off x="6285111" y="5142752"/>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75" name="אליפסה 11">
                <a:extLst>
                  <a:ext uri="{FF2B5EF4-FFF2-40B4-BE49-F238E27FC236}">
                    <a16:creationId xmlns:a16="http://schemas.microsoft.com/office/drawing/2014/main" id="{9E5DCB5B-6526-C0AA-8093-65C826C98ABD}"/>
                  </a:ext>
                </a:extLst>
              </p:cNvPr>
              <p:cNvSpPr/>
              <p:nvPr/>
            </p:nvSpPr>
            <p:spPr>
              <a:xfrm rot="14275975">
                <a:off x="6470054" y="55593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76" name="מחבר ישר 23">
                <a:extLst>
                  <a:ext uri="{FF2B5EF4-FFF2-40B4-BE49-F238E27FC236}">
                    <a16:creationId xmlns:a16="http://schemas.microsoft.com/office/drawing/2014/main" id="{158EB487-68FC-5E02-FD1B-D1A5045FBF16}"/>
                  </a:ext>
                </a:extLst>
              </p:cNvPr>
              <p:cNvCxnSpPr>
                <a:cxnSpLocks/>
                <a:stCxn id="1675" idx="3"/>
                <a:endCxn id="1845" idx="6"/>
              </p:cNvCxnSpPr>
              <p:nvPr/>
            </p:nvCxnSpPr>
            <p:spPr>
              <a:xfrm rot="1517230">
                <a:off x="6525422" y="5645665"/>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77" name="מחבר ישר 23">
                <a:extLst>
                  <a:ext uri="{FF2B5EF4-FFF2-40B4-BE49-F238E27FC236}">
                    <a16:creationId xmlns:a16="http://schemas.microsoft.com/office/drawing/2014/main" id="{3D2944FD-D9DE-F92B-63F1-4D785ACB8FD6}"/>
                  </a:ext>
                </a:extLst>
              </p:cNvPr>
              <p:cNvCxnSpPr>
                <a:cxnSpLocks/>
                <a:stCxn id="1669" idx="4"/>
                <a:endCxn id="1675" idx="1"/>
              </p:cNvCxnSpPr>
              <p:nvPr/>
            </p:nvCxnSpPr>
            <p:spPr>
              <a:xfrm rot="14275975">
                <a:off x="6447565" y="563070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78" name="אליפסה 12">
                <a:extLst>
                  <a:ext uri="{FF2B5EF4-FFF2-40B4-BE49-F238E27FC236}">
                    <a16:creationId xmlns:a16="http://schemas.microsoft.com/office/drawing/2014/main" id="{E37E50A1-6344-CCD6-A8E5-D9B37D182DB4}"/>
                  </a:ext>
                </a:extLst>
              </p:cNvPr>
              <p:cNvSpPr/>
              <p:nvPr/>
            </p:nvSpPr>
            <p:spPr>
              <a:xfrm rot="13556382">
                <a:off x="6916982" y="55769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679" name="מחבר ישר 23">
                <a:extLst>
                  <a:ext uri="{FF2B5EF4-FFF2-40B4-BE49-F238E27FC236}">
                    <a16:creationId xmlns:a16="http://schemas.microsoft.com/office/drawing/2014/main" id="{ED163C44-31EF-99DE-8813-73BC233F3440}"/>
                  </a:ext>
                </a:extLst>
              </p:cNvPr>
              <p:cNvCxnSpPr>
                <a:cxnSpLocks/>
                <a:stCxn id="2703" idx="0"/>
                <a:endCxn id="1678" idx="1"/>
              </p:cNvCxnSpPr>
              <p:nvPr/>
            </p:nvCxnSpPr>
            <p:spPr>
              <a:xfrm rot="1517230" flipH="1" flipV="1">
                <a:off x="6882691" y="5652613"/>
                <a:ext cx="92488" cy="31516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0" name="מחבר ישר 23">
                <a:extLst>
                  <a:ext uri="{FF2B5EF4-FFF2-40B4-BE49-F238E27FC236}">
                    <a16:creationId xmlns:a16="http://schemas.microsoft.com/office/drawing/2014/main" id="{04206AFB-58E8-88B2-1F2B-BD1252D1760A}"/>
                  </a:ext>
                </a:extLst>
              </p:cNvPr>
              <p:cNvCxnSpPr>
                <a:cxnSpLocks/>
                <a:stCxn id="1668" idx="2"/>
                <a:endCxn id="1678" idx="6"/>
              </p:cNvCxnSpPr>
              <p:nvPr/>
            </p:nvCxnSpPr>
            <p:spPr>
              <a:xfrm rot="14275975" flipH="1">
                <a:off x="6647482" y="542990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1" name="מחבר ישר 23">
                <a:extLst>
                  <a:ext uri="{FF2B5EF4-FFF2-40B4-BE49-F238E27FC236}">
                    <a16:creationId xmlns:a16="http://schemas.microsoft.com/office/drawing/2014/main" id="{37AED740-9E51-E43D-6828-194D91F26833}"/>
                  </a:ext>
                </a:extLst>
              </p:cNvPr>
              <p:cNvCxnSpPr>
                <a:cxnSpLocks/>
                <a:stCxn id="2715" idx="6"/>
                <a:endCxn id="1669" idx="1"/>
              </p:cNvCxnSpPr>
              <p:nvPr/>
            </p:nvCxnSpPr>
            <p:spPr>
              <a:xfrm rot="1517230" flipH="1" flipV="1">
                <a:off x="6398865" y="5821575"/>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2" name="מחבר ישר 23">
                <a:extLst>
                  <a:ext uri="{FF2B5EF4-FFF2-40B4-BE49-F238E27FC236}">
                    <a16:creationId xmlns:a16="http://schemas.microsoft.com/office/drawing/2014/main" id="{161E4C51-5625-73A7-16DA-CDE9710B6E8B}"/>
                  </a:ext>
                </a:extLst>
              </p:cNvPr>
              <p:cNvCxnSpPr>
                <a:cxnSpLocks/>
                <a:stCxn id="2715" idx="0"/>
              </p:cNvCxnSpPr>
              <p:nvPr/>
            </p:nvCxnSpPr>
            <p:spPr>
              <a:xfrm rot="1517230" flipH="1" flipV="1">
                <a:off x="6101061" y="5916085"/>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3" name="Straight Connector 1682">
                <a:extLst>
                  <a:ext uri="{FF2B5EF4-FFF2-40B4-BE49-F238E27FC236}">
                    <a16:creationId xmlns:a16="http://schemas.microsoft.com/office/drawing/2014/main" id="{18D9E022-7A18-90E3-6113-5ED06548832F}"/>
                  </a:ext>
                </a:extLst>
              </p:cNvPr>
              <p:cNvCxnSpPr>
                <a:cxnSpLocks/>
                <a:stCxn id="1668" idx="4"/>
                <a:endCxn id="1689" idx="0"/>
              </p:cNvCxnSpPr>
              <p:nvPr/>
            </p:nvCxnSpPr>
            <p:spPr>
              <a:xfrm rot="14275975" flipH="1">
                <a:off x="6733806" y="5242056"/>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4" name="Straight Connector 1683">
                <a:extLst>
                  <a:ext uri="{FF2B5EF4-FFF2-40B4-BE49-F238E27FC236}">
                    <a16:creationId xmlns:a16="http://schemas.microsoft.com/office/drawing/2014/main" id="{6C2E631D-3CA5-00F8-6355-66B58A68AB24}"/>
                  </a:ext>
                </a:extLst>
              </p:cNvPr>
              <p:cNvCxnSpPr>
                <a:cxnSpLocks/>
                <a:stCxn id="1689" idx="2"/>
                <a:endCxn id="1678" idx="5"/>
              </p:cNvCxnSpPr>
              <p:nvPr/>
            </p:nvCxnSpPr>
            <p:spPr>
              <a:xfrm>
                <a:off x="6863192" y="5299178"/>
                <a:ext cx="90394" cy="27673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85" name="אליפסה 9">
                <a:extLst>
                  <a:ext uri="{FF2B5EF4-FFF2-40B4-BE49-F238E27FC236}">
                    <a16:creationId xmlns:a16="http://schemas.microsoft.com/office/drawing/2014/main" id="{7FEF65EF-C3AF-7879-40E3-E1400359C2DC}"/>
                  </a:ext>
                </a:extLst>
              </p:cNvPr>
              <p:cNvSpPr/>
              <p:nvPr/>
            </p:nvSpPr>
            <p:spPr>
              <a:xfrm rot="14275975">
                <a:off x="6536589" y="51328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86" name="מחבר ישר 23">
                <a:extLst>
                  <a:ext uri="{FF2B5EF4-FFF2-40B4-BE49-F238E27FC236}">
                    <a16:creationId xmlns:a16="http://schemas.microsoft.com/office/drawing/2014/main" id="{BAED0FF9-C75B-8F54-DFC1-112E036D6FF9}"/>
                  </a:ext>
                </a:extLst>
              </p:cNvPr>
              <p:cNvCxnSpPr>
                <a:cxnSpLocks/>
                <a:stCxn id="1685" idx="2"/>
                <a:endCxn id="1668" idx="6"/>
              </p:cNvCxnSpPr>
              <p:nvPr/>
            </p:nvCxnSpPr>
            <p:spPr>
              <a:xfrm>
                <a:off x="6593276" y="5199212"/>
                <a:ext cx="29658" cy="14125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7" name="מחבר ישר 23">
                <a:extLst>
                  <a:ext uri="{FF2B5EF4-FFF2-40B4-BE49-F238E27FC236}">
                    <a16:creationId xmlns:a16="http://schemas.microsoft.com/office/drawing/2014/main" id="{060ED288-5335-21D5-F8F6-98FAB7CD027D}"/>
                  </a:ext>
                </a:extLst>
              </p:cNvPr>
              <p:cNvCxnSpPr>
                <a:cxnSpLocks/>
                <a:endCxn id="1675" idx="5"/>
              </p:cNvCxnSpPr>
              <p:nvPr/>
            </p:nvCxnSpPr>
            <p:spPr>
              <a:xfrm rot="14275975" flipH="1" flipV="1">
                <a:off x="6533874" y="539670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8" name="Straight Connector 1687">
                <a:extLst>
                  <a:ext uri="{FF2B5EF4-FFF2-40B4-BE49-F238E27FC236}">
                    <a16:creationId xmlns:a16="http://schemas.microsoft.com/office/drawing/2014/main" id="{2A3EA61D-0AD9-F090-DA60-B107EAEDFAEE}"/>
                  </a:ext>
                </a:extLst>
              </p:cNvPr>
              <p:cNvCxnSpPr>
                <a:cxnSpLocks/>
                <a:stCxn id="1651" idx="3"/>
                <a:endCxn id="1685" idx="7"/>
              </p:cNvCxnSpPr>
              <p:nvPr/>
            </p:nvCxnSpPr>
            <p:spPr>
              <a:xfrm flipV="1">
                <a:off x="6285746" y="5158783"/>
                <a:ext cx="252999" cy="87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89" name="אליפסה 9">
                <a:extLst>
                  <a:ext uri="{FF2B5EF4-FFF2-40B4-BE49-F238E27FC236}">
                    <a16:creationId xmlns:a16="http://schemas.microsoft.com/office/drawing/2014/main" id="{C8935E7D-D43B-76B7-796E-E57370514B83}"/>
                  </a:ext>
                </a:extLst>
              </p:cNvPr>
              <p:cNvSpPr/>
              <p:nvPr/>
            </p:nvSpPr>
            <p:spPr>
              <a:xfrm rot="14275975">
                <a:off x="6806505" y="52328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90" name="Straight Connector 1689">
                <a:extLst>
                  <a:ext uri="{FF2B5EF4-FFF2-40B4-BE49-F238E27FC236}">
                    <a16:creationId xmlns:a16="http://schemas.microsoft.com/office/drawing/2014/main" id="{720E2240-1A35-C8D1-8475-6D846F1FD26B}"/>
                  </a:ext>
                </a:extLst>
              </p:cNvPr>
              <p:cNvCxnSpPr>
                <a:cxnSpLocks/>
                <a:stCxn id="1689" idx="6"/>
                <a:endCxn id="1685" idx="3"/>
              </p:cNvCxnSpPr>
              <p:nvPr/>
            </p:nvCxnSpPr>
            <p:spPr>
              <a:xfrm flipH="1" flipV="1">
                <a:off x="6608490" y="5176883"/>
                <a:ext cx="215385" cy="595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91" name="אליפסה 4">
                <a:extLst>
                  <a:ext uri="{FF2B5EF4-FFF2-40B4-BE49-F238E27FC236}">
                    <a16:creationId xmlns:a16="http://schemas.microsoft.com/office/drawing/2014/main" id="{D222D1E1-9EF4-E40E-4743-0F686546402C}"/>
                  </a:ext>
                </a:extLst>
              </p:cNvPr>
              <p:cNvSpPr/>
              <p:nvPr/>
            </p:nvSpPr>
            <p:spPr>
              <a:xfrm rot="15139242">
                <a:off x="4748740" y="57249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92" name="אליפסה 9">
                <a:extLst>
                  <a:ext uri="{FF2B5EF4-FFF2-40B4-BE49-F238E27FC236}">
                    <a16:creationId xmlns:a16="http://schemas.microsoft.com/office/drawing/2014/main" id="{DE8A3375-7B7E-747A-C49C-1BFA2B804F88}"/>
                  </a:ext>
                </a:extLst>
              </p:cNvPr>
              <p:cNvSpPr/>
              <p:nvPr/>
            </p:nvSpPr>
            <p:spPr>
              <a:xfrm rot="15139242">
                <a:off x="5375571" y="54474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93" name="אליפסה 11">
                <a:extLst>
                  <a:ext uri="{FF2B5EF4-FFF2-40B4-BE49-F238E27FC236}">
                    <a16:creationId xmlns:a16="http://schemas.microsoft.com/office/drawing/2014/main" id="{8FEF4948-E8A6-7217-D4D1-8D398CB73ED5}"/>
                  </a:ext>
                </a:extLst>
              </p:cNvPr>
              <p:cNvSpPr/>
              <p:nvPr/>
            </p:nvSpPr>
            <p:spPr>
              <a:xfrm rot="13511087">
                <a:off x="5075791" y="57666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94" name="אליפסה 12">
                <a:extLst>
                  <a:ext uri="{FF2B5EF4-FFF2-40B4-BE49-F238E27FC236}">
                    <a16:creationId xmlns:a16="http://schemas.microsoft.com/office/drawing/2014/main" id="{A9C54E07-A38E-798B-1AD2-9670F7CE4D95}"/>
                  </a:ext>
                </a:extLst>
              </p:cNvPr>
              <p:cNvSpPr/>
              <p:nvPr/>
            </p:nvSpPr>
            <p:spPr>
              <a:xfrm rot="14419649">
                <a:off x="5420693" y="59856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695" name="אליפסה 13">
                <a:extLst>
                  <a:ext uri="{FF2B5EF4-FFF2-40B4-BE49-F238E27FC236}">
                    <a16:creationId xmlns:a16="http://schemas.microsoft.com/office/drawing/2014/main" id="{C1BB0A6A-0FD2-BC00-59BB-8781F5B63C2B}"/>
                  </a:ext>
                </a:extLst>
              </p:cNvPr>
              <p:cNvSpPr/>
              <p:nvPr/>
            </p:nvSpPr>
            <p:spPr>
              <a:xfrm rot="15139242">
                <a:off x="4816292" y="53313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696" name="מחבר ישר 16">
                <a:extLst>
                  <a:ext uri="{FF2B5EF4-FFF2-40B4-BE49-F238E27FC236}">
                    <a16:creationId xmlns:a16="http://schemas.microsoft.com/office/drawing/2014/main" id="{330E9FFE-F073-255D-BA36-07D287D3B31D}"/>
                  </a:ext>
                </a:extLst>
              </p:cNvPr>
              <p:cNvCxnSpPr>
                <a:cxnSpLocks/>
                <a:stCxn id="1691" idx="4"/>
                <a:endCxn id="1693" idx="7"/>
              </p:cNvCxnSpPr>
              <p:nvPr/>
            </p:nvCxnSpPr>
            <p:spPr>
              <a:xfrm rot="15139242" flipH="1">
                <a:off x="4884430" y="56599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97" name="מחבר ישר 20">
                <a:extLst>
                  <a:ext uri="{FF2B5EF4-FFF2-40B4-BE49-F238E27FC236}">
                    <a16:creationId xmlns:a16="http://schemas.microsoft.com/office/drawing/2014/main" id="{8B7DEAFD-85E5-C4E5-BF53-B75807E91A00}"/>
                  </a:ext>
                </a:extLst>
              </p:cNvPr>
              <p:cNvCxnSpPr>
                <a:cxnSpLocks/>
                <a:stCxn id="1701" idx="7"/>
                <a:endCxn id="1695" idx="2"/>
              </p:cNvCxnSpPr>
              <p:nvPr/>
            </p:nvCxnSpPr>
            <p:spPr>
              <a:xfrm rot="15139242" flipV="1">
                <a:off x="4862607" y="5404291"/>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98" name="מחבר ישר 22">
                <a:extLst>
                  <a:ext uri="{FF2B5EF4-FFF2-40B4-BE49-F238E27FC236}">
                    <a16:creationId xmlns:a16="http://schemas.microsoft.com/office/drawing/2014/main" id="{29B07D09-FCB0-75EA-A6AB-B452C96D12C5}"/>
                  </a:ext>
                </a:extLst>
              </p:cNvPr>
              <p:cNvCxnSpPr>
                <a:cxnSpLocks/>
                <a:stCxn id="1695" idx="0"/>
              </p:cNvCxnSpPr>
              <p:nvPr/>
            </p:nvCxnSpPr>
            <p:spPr>
              <a:xfrm rot="15139242" flipH="1" flipV="1">
                <a:off x="4637891" y="5477216"/>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99" name="מחבר ישר 23">
                <a:extLst>
                  <a:ext uri="{FF2B5EF4-FFF2-40B4-BE49-F238E27FC236}">
                    <a16:creationId xmlns:a16="http://schemas.microsoft.com/office/drawing/2014/main" id="{A69CB8D5-3553-F677-5431-7D6EAEC19797}"/>
                  </a:ext>
                </a:extLst>
              </p:cNvPr>
              <p:cNvCxnSpPr>
                <a:cxnSpLocks/>
                <a:stCxn id="1693" idx="2"/>
                <a:endCxn id="1694" idx="7"/>
              </p:cNvCxnSpPr>
              <p:nvPr/>
            </p:nvCxnSpPr>
            <p:spPr>
              <a:xfrm rot="15139242" flipH="1">
                <a:off x="5151087" y="581126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00" name="מחבר ישר 30">
                <a:extLst>
                  <a:ext uri="{FF2B5EF4-FFF2-40B4-BE49-F238E27FC236}">
                    <a16:creationId xmlns:a16="http://schemas.microsoft.com/office/drawing/2014/main" id="{97816AC3-1402-574F-15C8-7318B54D6222}"/>
                  </a:ext>
                </a:extLst>
              </p:cNvPr>
              <p:cNvCxnSpPr>
                <a:cxnSpLocks/>
                <a:endCxn id="1692" idx="7"/>
              </p:cNvCxnSpPr>
              <p:nvPr/>
            </p:nvCxnSpPr>
            <p:spPr>
              <a:xfrm rot="15139242" flipH="1">
                <a:off x="5004966" y="5190154"/>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01" name="אליפסה 11">
                <a:extLst>
                  <a:ext uri="{FF2B5EF4-FFF2-40B4-BE49-F238E27FC236}">
                    <a16:creationId xmlns:a16="http://schemas.microsoft.com/office/drawing/2014/main" id="{13F33796-1050-AD11-C8B6-ABAF1E07BF4D}"/>
                  </a:ext>
                </a:extLst>
              </p:cNvPr>
              <p:cNvSpPr/>
              <p:nvPr/>
            </p:nvSpPr>
            <p:spPr>
              <a:xfrm rot="15139242">
                <a:off x="5189026" y="56292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02" name="מחבר ישר 23">
                <a:extLst>
                  <a:ext uri="{FF2B5EF4-FFF2-40B4-BE49-F238E27FC236}">
                    <a16:creationId xmlns:a16="http://schemas.microsoft.com/office/drawing/2014/main" id="{62008392-C0A1-53E7-D541-2692F3CA5416}"/>
                  </a:ext>
                </a:extLst>
              </p:cNvPr>
              <p:cNvCxnSpPr>
                <a:cxnSpLocks/>
                <a:endCxn id="1694" idx="6"/>
              </p:cNvCxnSpPr>
              <p:nvPr/>
            </p:nvCxnSpPr>
            <p:spPr>
              <a:xfrm rot="15139242" flipH="1">
                <a:off x="5168606" y="579060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03" name="מחבר ישר 23">
                <a:extLst>
                  <a:ext uri="{FF2B5EF4-FFF2-40B4-BE49-F238E27FC236}">
                    <a16:creationId xmlns:a16="http://schemas.microsoft.com/office/drawing/2014/main" id="{55748964-E693-6AA1-0EC3-2802EF1A3BF3}"/>
                  </a:ext>
                </a:extLst>
              </p:cNvPr>
              <p:cNvCxnSpPr>
                <a:cxnSpLocks/>
                <a:stCxn id="1693" idx="4"/>
                <a:endCxn id="1701" idx="1"/>
              </p:cNvCxnSpPr>
              <p:nvPr/>
            </p:nvCxnSpPr>
            <p:spPr>
              <a:xfrm rot="15139242">
                <a:off x="5146871" y="569001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04" name="אליפסה 12">
                <a:extLst>
                  <a:ext uri="{FF2B5EF4-FFF2-40B4-BE49-F238E27FC236}">
                    <a16:creationId xmlns:a16="http://schemas.microsoft.com/office/drawing/2014/main" id="{B6DEE98B-B63C-0723-5866-06120839827C}"/>
                  </a:ext>
                </a:extLst>
              </p:cNvPr>
              <p:cNvSpPr/>
              <p:nvPr/>
            </p:nvSpPr>
            <p:spPr>
              <a:xfrm rot="14419649">
                <a:off x="5617562" y="57574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705" name="מחבר ישר 23">
                <a:extLst>
                  <a:ext uri="{FF2B5EF4-FFF2-40B4-BE49-F238E27FC236}">
                    <a16:creationId xmlns:a16="http://schemas.microsoft.com/office/drawing/2014/main" id="{191E498E-EE69-A0FE-5FFB-82DC3E65F289}"/>
                  </a:ext>
                </a:extLst>
              </p:cNvPr>
              <p:cNvCxnSpPr>
                <a:cxnSpLocks/>
                <a:stCxn id="1694" idx="4"/>
                <a:endCxn id="1704" idx="1"/>
              </p:cNvCxnSpPr>
              <p:nvPr/>
            </p:nvCxnSpPr>
            <p:spPr>
              <a:xfrm rot="15139242">
                <a:off x="5507253" y="581342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06" name="מחבר ישר 23">
                <a:extLst>
                  <a:ext uri="{FF2B5EF4-FFF2-40B4-BE49-F238E27FC236}">
                    <a16:creationId xmlns:a16="http://schemas.microsoft.com/office/drawing/2014/main" id="{43874C50-052B-7107-9BB7-E2DB4D384433}"/>
                  </a:ext>
                </a:extLst>
              </p:cNvPr>
              <p:cNvCxnSpPr>
                <a:cxnSpLocks/>
                <a:stCxn id="1692" idx="2"/>
                <a:endCxn id="1704" idx="6"/>
              </p:cNvCxnSpPr>
              <p:nvPr/>
            </p:nvCxnSpPr>
            <p:spPr>
              <a:xfrm rot="15139242" flipH="1">
                <a:off x="5382279" y="5574609"/>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07" name="אליפסה 11">
                <a:extLst>
                  <a:ext uri="{FF2B5EF4-FFF2-40B4-BE49-F238E27FC236}">
                    <a16:creationId xmlns:a16="http://schemas.microsoft.com/office/drawing/2014/main" id="{F7D40A53-3903-01F3-07CD-DABED48476ED}"/>
                  </a:ext>
                </a:extLst>
              </p:cNvPr>
              <p:cNvSpPr/>
              <p:nvPr/>
            </p:nvSpPr>
            <p:spPr>
              <a:xfrm rot="10429062">
                <a:off x="4997870" y="600139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08" name="מחבר ישר 23">
                <a:extLst>
                  <a:ext uri="{FF2B5EF4-FFF2-40B4-BE49-F238E27FC236}">
                    <a16:creationId xmlns:a16="http://schemas.microsoft.com/office/drawing/2014/main" id="{AA402ADD-3063-3D92-05AC-F86ED5B88351}"/>
                  </a:ext>
                </a:extLst>
              </p:cNvPr>
              <p:cNvCxnSpPr>
                <a:cxnSpLocks/>
                <a:stCxn id="1707" idx="2"/>
                <a:endCxn id="1694" idx="0"/>
              </p:cNvCxnSpPr>
              <p:nvPr/>
            </p:nvCxnSpPr>
            <p:spPr>
              <a:xfrm rot="15139242" flipH="1">
                <a:off x="5190876" y="5865199"/>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09" name="מחבר ישר 23">
                <a:extLst>
                  <a:ext uri="{FF2B5EF4-FFF2-40B4-BE49-F238E27FC236}">
                    <a16:creationId xmlns:a16="http://schemas.microsoft.com/office/drawing/2014/main" id="{2884AADA-678E-1A38-E94E-C4B535A0976F}"/>
                  </a:ext>
                </a:extLst>
              </p:cNvPr>
              <p:cNvCxnSpPr>
                <a:cxnSpLocks/>
                <a:stCxn id="1707" idx="5"/>
              </p:cNvCxnSpPr>
              <p:nvPr/>
            </p:nvCxnSpPr>
            <p:spPr>
              <a:xfrm rot="15139242" flipV="1">
                <a:off x="4765708" y="5840143"/>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0" name="Straight Connector 1709">
                <a:extLst>
                  <a:ext uri="{FF2B5EF4-FFF2-40B4-BE49-F238E27FC236}">
                    <a16:creationId xmlns:a16="http://schemas.microsoft.com/office/drawing/2014/main" id="{4372F0C3-371D-C812-20A5-E7C216D1EDD4}"/>
                  </a:ext>
                </a:extLst>
              </p:cNvPr>
              <p:cNvCxnSpPr>
                <a:cxnSpLocks/>
                <a:stCxn id="1695" idx="5"/>
                <a:endCxn id="1715" idx="0"/>
              </p:cNvCxnSpPr>
              <p:nvPr/>
            </p:nvCxnSpPr>
            <p:spPr>
              <a:xfrm rot="15139242">
                <a:off x="4921414" y="5157068"/>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1" name="Straight Connector 1710">
                <a:extLst>
                  <a:ext uri="{FF2B5EF4-FFF2-40B4-BE49-F238E27FC236}">
                    <a16:creationId xmlns:a16="http://schemas.microsoft.com/office/drawing/2014/main" id="{8B1DE0E2-39EC-B033-B947-749C6350A3B5}"/>
                  </a:ext>
                </a:extLst>
              </p:cNvPr>
              <p:cNvCxnSpPr>
                <a:cxnSpLocks/>
                <a:stCxn id="1692" idx="4"/>
                <a:endCxn id="1654" idx="6"/>
              </p:cNvCxnSpPr>
              <p:nvPr/>
            </p:nvCxnSpPr>
            <p:spPr>
              <a:xfrm rot="14915570" flipH="1">
                <a:off x="5507953" y="538090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2" name="Straight Connector 1711">
                <a:extLst>
                  <a:ext uri="{FF2B5EF4-FFF2-40B4-BE49-F238E27FC236}">
                    <a16:creationId xmlns:a16="http://schemas.microsoft.com/office/drawing/2014/main" id="{65E9F32F-C50E-B542-672B-31FB41116A27}"/>
                  </a:ext>
                </a:extLst>
              </p:cNvPr>
              <p:cNvCxnSpPr>
                <a:cxnSpLocks/>
                <a:stCxn id="1654" idx="0"/>
                <a:endCxn id="1704" idx="5"/>
              </p:cNvCxnSpPr>
              <p:nvPr/>
            </p:nvCxnSpPr>
            <p:spPr>
              <a:xfrm rot="14915570" flipH="1" flipV="1">
                <a:off x="5527898" y="557512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3" name="מחבר ישר 23">
                <a:extLst>
                  <a:ext uri="{FF2B5EF4-FFF2-40B4-BE49-F238E27FC236}">
                    <a16:creationId xmlns:a16="http://schemas.microsoft.com/office/drawing/2014/main" id="{5820FEB2-DF3E-7882-61EB-2EDA25249647}"/>
                  </a:ext>
                </a:extLst>
              </p:cNvPr>
              <p:cNvCxnSpPr>
                <a:cxnSpLocks/>
                <a:stCxn id="1638" idx="1"/>
                <a:endCxn id="1692" idx="6"/>
              </p:cNvCxnSpPr>
              <p:nvPr/>
            </p:nvCxnSpPr>
            <p:spPr>
              <a:xfrm rot="14915570" flipH="1" flipV="1">
                <a:off x="5271394" y="5305396"/>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4" name="מחבר ישר 23">
                <a:extLst>
                  <a:ext uri="{FF2B5EF4-FFF2-40B4-BE49-F238E27FC236}">
                    <a16:creationId xmlns:a16="http://schemas.microsoft.com/office/drawing/2014/main" id="{3CDFBD4C-3DB2-FB55-E0B8-6907706DDBB1}"/>
                  </a:ext>
                </a:extLst>
              </p:cNvPr>
              <p:cNvCxnSpPr>
                <a:cxnSpLocks/>
                <a:endCxn id="1701" idx="5"/>
              </p:cNvCxnSpPr>
              <p:nvPr/>
            </p:nvCxnSpPr>
            <p:spPr>
              <a:xfrm rot="15139242" flipH="1" flipV="1">
                <a:off x="5278490" y="548552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15" name="אליפסה 9">
                <a:extLst>
                  <a:ext uri="{FF2B5EF4-FFF2-40B4-BE49-F238E27FC236}">
                    <a16:creationId xmlns:a16="http://schemas.microsoft.com/office/drawing/2014/main" id="{12501EF1-2547-8156-BB0D-983430A41941}"/>
                  </a:ext>
                </a:extLst>
              </p:cNvPr>
              <p:cNvSpPr/>
              <p:nvPr/>
            </p:nvSpPr>
            <p:spPr>
              <a:xfrm rot="15139242">
                <a:off x="5046942" y="51497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16" name="Straight Connector 1715">
                <a:extLst>
                  <a:ext uri="{FF2B5EF4-FFF2-40B4-BE49-F238E27FC236}">
                    <a16:creationId xmlns:a16="http://schemas.microsoft.com/office/drawing/2014/main" id="{6E07B9DE-339F-5486-BBA9-4BC5023C77FB}"/>
                  </a:ext>
                </a:extLst>
              </p:cNvPr>
              <p:cNvCxnSpPr>
                <a:cxnSpLocks/>
                <a:stCxn id="1715" idx="4"/>
                <a:endCxn id="1638" idx="7"/>
              </p:cNvCxnSpPr>
              <p:nvPr/>
            </p:nvCxnSpPr>
            <p:spPr>
              <a:xfrm rot="14915570" flipH="1">
                <a:off x="5193734" y="5062113"/>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17" name="אליפסה 4">
                <a:extLst>
                  <a:ext uri="{FF2B5EF4-FFF2-40B4-BE49-F238E27FC236}">
                    <a16:creationId xmlns:a16="http://schemas.microsoft.com/office/drawing/2014/main" id="{C3D13489-3A13-9F54-05D3-6EBE621850FE}"/>
                  </a:ext>
                </a:extLst>
              </p:cNvPr>
              <p:cNvSpPr/>
              <p:nvPr/>
            </p:nvSpPr>
            <p:spPr>
              <a:xfrm rot="17327540">
                <a:off x="5288958" y="62716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718" name="אליפסה 9">
                <a:extLst>
                  <a:ext uri="{FF2B5EF4-FFF2-40B4-BE49-F238E27FC236}">
                    <a16:creationId xmlns:a16="http://schemas.microsoft.com/office/drawing/2014/main" id="{B1CB549B-A452-A106-FD11-1478E6902617}"/>
                  </a:ext>
                </a:extLst>
              </p:cNvPr>
              <p:cNvSpPr/>
              <p:nvPr/>
            </p:nvSpPr>
            <p:spPr>
              <a:xfrm rot="14499647">
                <a:off x="5994830" y="599501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719" name="אליפסה 11">
                <a:extLst>
                  <a:ext uri="{FF2B5EF4-FFF2-40B4-BE49-F238E27FC236}">
                    <a16:creationId xmlns:a16="http://schemas.microsoft.com/office/drawing/2014/main" id="{91C96C0F-B350-7B2D-50E6-547B658337E9}"/>
                  </a:ext>
                </a:extLst>
              </p:cNvPr>
              <p:cNvSpPr/>
              <p:nvPr/>
            </p:nvSpPr>
            <p:spPr>
              <a:xfrm rot="13267980">
                <a:off x="5571578" y="652429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20" name="מחבר ישר 16">
                <a:extLst>
                  <a:ext uri="{FF2B5EF4-FFF2-40B4-BE49-F238E27FC236}">
                    <a16:creationId xmlns:a16="http://schemas.microsoft.com/office/drawing/2014/main" id="{82EB929B-7BDF-3B49-7B0F-97D324254F69}"/>
                  </a:ext>
                </a:extLst>
              </p:cNvPr>
              <p:cNvCxnSpPr>
                <a:cxnSpLocks/>
                <a:stCxn id="1717" idx="4"/>
                <a:endCxn id="1719" idx="6"/>
              </p:cNvCxnSpPr>
              <p:nvPr/>
            </p:nvCxnSpPr>
            <p:spPr>
              <a:xfrm rot="1517230">
                <a:off x="5323379" y="6375613"/>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1" name="מחבר ישר 20">
                <a:extLst>
                  <a:ext uri="{FF2B5EF4-FFF2-40B4-BE49-F238E27FC236}">
                    <a16:creationId xmlns:a16="http://schemas.microsoft.com/office/drawing/2014/main" id="{3E0EE814-FB9D-DF63-C7F0-3717E18D3918}"/>
                  </a:ext>
                </a:extLst>
              </p:cNvPr>
              <p:cNvCxnSpPr>
                <a:cxnSpLocks/>
                <a:stCxn id="1725" idx="7"/>
                <a:endCxn id="1694" idx="2"/>
              </p:cNvCxnSpPr>
              <p:nvPr/>
            </p:nvCxnSpPr>
            <p:spPr>
              <a:xfrm rot="15139242" flipV="1">
                <a:off x="5520223" y="5992403"/>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2" name="מחבר ישר 22">
                <a:extLst>
                  <a:ext uri="{FF2B5EF4-FFF2-40B4-BE49-F238E27FC236}">
                    <a16:creationId xmlns:a16="http://schemas.microsoft.com/office/drawing/2014/main" id="{6249F2A5-3A13-AFA1-4904-7E1668A1CA34}"/>
                  </a:ext>
                </a:extLst>
              </p:cNvPr>
              <p:cNvCxnSpPr>
                <a:cxnSpLocks/>
                <a:stCxn id="1694" idx="1"/>
                <a:endCxn id="1717" idx="7"/>
              </p:cNvCxnSpPr>
              <p:nvPr/>
            </p:nvCxnSpPr>
            <p:spPr>
              <a:xfrm rot="1517230" flipH="1">
                <a:off x="5364214" y="6036611"/>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3" name="מחבר ישר 23">
                <a:extLst>
                  <a:ext uri="{FF2B5EF4-FFF2-40B4-BE49-F238E27FC236}">
                    <a16:creationId xmlns:a16="http://schemas.microsoft.com/office/drawing/2014/main" id="{98D08AE9-08A4-62BA-CD0E-70DAC57AC502}"/>
                  </a:ext>
                </a:extLst>
              </p:cNvPr>
              <p:cNvCxnSpPr>
                <a:cxnSpLocks/>
                <a:stCxn id="1719" idx="1"/>
                <a:endCxn id="2764" idx="0"/>
              </p:cNvCxnSpPr>
              <p:nvPr/>
            </p:nvCxnSpPr>
            <p:spPr>
              <a:xfrm rot="1517230">
                <a:off x="5575646" y="6602559"/>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4" name="מחבר ישר 30">
                <a:extLst>
                  <a:ext uri="{FF2B5EF4-FFF2-40B4-BE49-F238E27FC236}">
                    <a16:creationId xmlns:a16="http://schemas.microsoft.com/office/drawing/2014/main" id="{9658EDFC-BA20-DD1B-EE2B-745DC4222669}"/>
                  </a:ext>
                </a:extLst>
              </p:cNvPr>
              <p:cNvCxnSpPr>
                <a:cxnSpLocks/>
                <a:stCxn id="1694" idx="3"/>
                <a:endCxn id="1718" idx="7"/>
              </p:cNvCxnSpPr>
              <p:nvPr/>
            </p:nvCxnSpPr>
            <p:spPr>
              <a:xfrm rot="15139242" flipH="1">
                <a:off x="5674100" y="5782252"/>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25" name="אליפסה 11">
                <a:extLst>
                  <a:ext uri="{FF2B5EF4-FFF2-40B4-BE49-F238E27FC236}">
                    <a16:creationId xmlns:a16="http://schemas.microsoft.com/office/drawing/2014/main" id="{D3F2C3E5-B1A7-3BED-CD2F-7A30C147470E}"/>
                  </a:ext>
                </a:extLst>
              </p:cNvPr>
              <p:cNvSpPr/>
              <p:nvPr/>
            </p:nvSpPr>
            <p:spPr>
              <a:xfrm rot="14499647">
                <a:off x="5845141" y="62082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26" name="מחבר ישר 23">
                <a:extLst>
                  <a:ext uri="{FF2B5EF4-FFF2-40B4-BE49-F238E27FC236}">
                    <a16:creationId xmlns:a16="http://schemas.microsoft.com/office/drawing/2014/main" id="{B05D2507-F813-E2B3-7AE5-9F546DF7EDA4}"/>
                  </a:ext>
                </a:extLst>
              </p:cNvPr>
              <p:cNvCxnSpPr>
                <a:cxnSpLocks/>
                <a:endCxn id="2729" idx="2"/>
              </p:cNvCxnSpPr>
              <p:nvPr/>
            </p:nvCxnSpPr>
            <p:spPr>
              <a:xfrm rot="1517230" flipV="1">
                <a:off x="5929947" y="6149632"/>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7" name="מחבר ישר 23">
                <a:extLst>
                  <a:ext uri="{FF2B5EF4-FFF2-40B4-BE49-F238E27FC236}">
                    <a16:creationId xmlns:a16="http://schemas.microsoft.com/office/drawing/2014/main" id="{A579CEC9-DA9D-1375-5ACF-4372CD159F18}"/>
                  </a:ext>
                </a:extLst>
              </p:cNvPr>
              <p:cNvCxnSpPr>
                <a:cxnSpLocks/>
                <a:stCxn id="1719" idx="4"/>
                <a:endCxn id="1725" idx="1"/>
              </p:cNvCxnSpPr>
              <p:nvPr/>
            </p:nvCxnSpPr>
            <p:spPr>
              <a:xfrm rot="1517230" flipV="1">
                <a:off x="5697628" y="6238714"/>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8" name="מחבר ישר 23">
                <a:extLst>
                  <a:ext uri="{FF2B5EF4-FFF2-40B4-BE49-F238E27FC236}">
                    <a16:creationId xmlns:a16="http://schemas.microsoft.com/office/drawing/2014/main" id="{ADD882D1-8D96-6E89-A242-D2B32F4546FE}"/>
                  </a:ext>
                </a:extLst>
              </p:cNvPr>
              <p:cNvCxnSpPr>
                <a:cxnSpLocks/>
                <a:stCxn id="1718" idx="2"/>
                <a:endCxn id="2729" idx="1"/>
              </p:cNvCxnSpPr>
              <p:nvPr/>
            </p:nvCxnSpPr>
            <p:spPr>
              <a:xfrm rot="1517230">
                <a:off x="6031032" y="6141127"/>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9" name="מחבר ישר 23">
                <a:extLst>
                  <a:ext uri="{FF2B5EF4-FFF2-40B4-BE49-F238E27FC236}">
                    <a16:creationId xmlns:a16="http://schemas.microsoft.com/office/drawing/2014/main" id="{D7E91DD3-702C-5EB8-6236-C31F7C6E3C34}"/>
                  </a:ext>
                </a:extLst>
              </p:cNvPr>
              <p:cNvCxnSpPr>
                <a:cxnSpLocks/>
                <a:stCxn id="2787" idx="0"/>
                <a:endCxn id="1717" idx="2"/>
              </p:cNvCxnSpPr>
              <p:nvPr/>
            </p:nvCxnSpPr>
            <p:spPr>
              <a:xfrm rot="1517230" flipH="1" flipV="1">
                <a:off x="5284839" y="6351704"/>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0" name="Straight Connector 1729">
                <a:extLst>
                  <a:ext uri="{FF2B5EF4-FFF2-40B4-BE49-F238E27FC236}">
                    <a16:creationId xmlns:a16="http://schemas.microsoft.com/office/drawing/2014/main" id="{0C1452DC-BAC7-C6E0-FC25-C3AE548D2148}"/>
                  </a:ext>
                </a:extLst>
              </p:cNvPr>
              <p:cNvCxnSpPr>
                <a:cxnSpLocks/>
                <a:stCxn id="1718" idx="5"/>
                <a:endCxn id="1667" idx="1"/>
              </p:cNvCxnSpPr>
              <p:nvPr/>
            </p:nvCxnSpPr>
            <p:spPr>
              <a:xfrm rot="14915570">
                <a:off x="6003369" y="5857504"/>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31" name="אליפסה 9">
                <a:extLst>
                  <a:ext uri="{FF2B5EF4-FFF2-40B4-BE49-F238E27FC236}">
                    <a16:creationId xmlns:a16="http://schemas.microsoft.com/office/drawing/2014/main" id="{60F32802-9DD5-829E-3D66-3A9BC352C781}"/>
                  </a:ext>
                </a:extLst>
              </p:cNvPr>
              <p:cNvSpPr/>
              <p:nvPr/>
            </p:nvSpPr>
            <p:spPr>
              <a:xfrm rot="14499647">
                <a:off x="5849569" y="58791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32" name="מחבר ישר 23">
                <a:extLst>
                  <a:ext uri="{FF2B5EF4-FFF2-40B4-BE49-F238E27FC236}">
                    <a16:creationId xmlns:a16="http://schemas.microsoft.com/office/drawing/2014/main" id="{66DB31D2-937A-C604-8E5E-CDE3472684AF}"/>
                  </a:ext>
                </a:extLst>
              </p:cNvPr>
              <p:cNvCxnSpPr>
                <a:cxnSpLocks/>
                <a:stCxn id="1731" idx="3"/>
                <a:endCxn id="1718" idx="6"/>
              </p:cNvCxnSpPr>
              <p:nvPr/>
            </p:nvCxnSpPr>
            <p:spPr>
              <a:xfrm rot="14915570" flipH="1">
                <a:off x="5916989" y="593105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3" name="מחבר ישר 23">
                <a:extLst>
                  <a:ext uri="{FF2B5EF4-FFF2-40B4-BE49-F238E27FC236}">
                    <a16:creationId xmlns:a16="http://schemas.microsoft.com/office/drawing/2014/main" id="{7833F854-9748-B726-8F6A-3C9DE5C04011}"/>
                  </a:ext>
                </a:extLst>
              </p:cNvPr>
              <p:cNvCxnSpPr>
                <a:cxnSpLocks/>
                <a:endCxn id="1725" idx="5"/>
              </p:cNvCxnSpPr>
              <p:nvPr/>
            </p:nvCxnSpPr>
            <p:spPr>
              <a:xfrm rot="14499647" flipH="1" flipV="1">
                <a:off x="5916048" y="604985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4" name="Straight Connector 1733">
                <a:extLst>
                  <a:ext uri="{FF2B5EF4-FFF2-40B4-BE49-F238E27FC236}">
                    <a16:creationId xmlns:a16="http://schemas.microsoft.com/office/drawing/2014/main" id="{FFEF8439-A246-B8EA-7842-009731FAF212}"/>
                  </a:ext>
                </a:extLst>
              </p:cNvPr>
              <p:cNvCxnSpPr>
                <a:cxnSpLocks/>
                <a:stCxn id="1704" idx="3"/>
                <a:endCxn id="1731" idx="7"/>
              </p:cNvCxnSpPr>
              <p:nvPr/>
            </p:nvCxnSpPr>
            <p:spPr>
              <a:xfrm rot="14915570" flipH="1">
                <a:off x="5694379" y="5795090"/>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5" name="Straight Connector 1734">
                <a:extLst>
                  <a:ext uri="{FF2B5EF4-FFF2-40B4-BE49-F238E27FC236}">
                    <a16:creationId xmlns:a16="http://schemas.microsoft.com/office/drawing/2014/main" id="{0F9F583E-0AFF-00B1-58C0-F85A5091CDC5}"/>
                  </a:ext>
                </a:extLst>
              </p:cNvPr>
              <p:cNvCxnSpPr>
                <a:cxnSpLocks/>
                <a:stCxn id="1667" idx="7"/>
                <a:endCxn id="1731" idx="4"/>
              </p:cNvCxnSpPr>
              <p:nvPr/>
            </p:nvCxnSpPr>
            <p:spPr>
              <a:xfrm rot="14915570" flipH="1" flipV="1">
                <a:off x="5969892" y="5751513"/>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36" name="אליפסה 9">
                <a:extLst>
                  <a:ext uri="{FF2B5EF4-FFF2-40B4-BE49-F238E27FC236}">
                    <a16:creationId xmlns:a16="http://schemas.microsoft.com/office/drawing/2014/main" id="{C0F38310-980D-1E34-ABE9-4611EFF39582}"/>
                  </a:ext>
                </a:extLst>
              </p:cNvPr>
              <p:cNvSpPr/>
              <p:nvPr/>
            </p:nvSpPr>
            <p:spPr>
              <a:xfrm rot="14499647">
                <a:off x="5800466" y="55987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37" name="Straight Connector 1736">
                <a:extLst>
                  <a:ext uri="{FF2B5EF4-FFF2-40B4-BE49-F238E27FC236}">
                    <a16:creationId xmlns:a16="http://schemas.microsoft.com/office/drawing/2014/main" id="{02303927-6AA0-B89E-A07C-263B2A819032}"/>
                  </a:ext>
                </a:extLst>
              </p:cNvPr>
              <p:cNvCxnSpPr>
                <a:cxnSpLocks/>
                <a:stCxn id="1736" idx="1"/>
                <a:endCxn id="1731" idx="6"/>
              </p:cNvCxnSpPr>
              <p:nvPr/>
            </p:nvCxnSpPr>
            <p:spPr>
              <a:xfrm rot="14915570" flipH="1" flipV="1">
                <a:off x="5741959" y="575521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8" name="Straight Connector 1737">
                <a:extLst>
                  <a:ext uri="{FF2B5EF4-FFF2-40B4-BE49-F238E27FC236}">
                    <a16:creationId xmlns:a16="http://schemas.microsoft.com/office/drawing/2014/main" id="{54BF7585-57C4-90A2-F6B9-F636BD252F0B}"/>
                  </a:ext>
                </a:extLst>
              </p:cNvPr>
              <p:cNvCxnSpPr>
                <a:cxnSpLocks/>
                <a:stCxn id="1641" idx="1"/>
                <a:endCxn id="1736" idx="5"/>
              </p:cNvCxnSpPr>
              <p:nvPr/>
            </p:nvCxnSpPr>
            <p:spPr>
              <a:xfrm rot="14915570" flipH="1" flipV="1">
                <a:off x="5918073" y="5386753"/>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9" name="Straight Connector 1738">
                <a:extLst>
                  <a:ext uri="{FF2B5EF4-FFF2-40B4-BE49-F238E27FC236}">
                    <a16:creationId xmlns:a16="http://schemas.microsoft.com/office/drawing/2014/main" id="{7A7CEFDA-9871-74D0-034A-C02FB747CCB7}"/>
                  </a:ext>
                </a:extLst>
              </p:cNvPr>
              <p:cNvCxnSpPr>
                <a:cxnSpLocks/>
                <a:stCxn id="1736" idx="0"/>
                <a:endCxn id="1704" idx="4"/>
              </p:cNvCxnSpPr>
              <p:nvPr/>
            </p:nvCxnSpPr>
            <p:spPr>
              <a:xfrm rot="14915570" flipH="1" flipV="1">
                <a:off x="5710004" y="5633315"/>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40" name="Straight Connector 1739">
                <a:extLst>
                  <a:ext uri="{FF2B5EF4-FFF2-40B4-BE49-F238E27FC236}">
                    <a16:creationId xmlns:a16="http://schemas.microsoft.com/office/drawing/2014/main" id="{6812100A-A595-0E18-9B84-387C21C9CCA8}"/>
                  </a:ext>
                </a:extLst>
              </p:cNvPr>
              <p:cNvCxnSpPr>
                <a:cxnSpLocks/>
                <a:stCxn id="1736" idx="6"/>
                <a:endCxn id="1654" idx="1"/>
              </p:cNvCxnSpPr>
              <p:nvPr/>
            </p:nvCxnSpPr>
            <p:spPr>
              <a:xfrm rot="14915570" flipV="1">
                <a:off x="5658479" y="5491056"/>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41" name="אליפסה 4">
                <a:extLst>
                  <a:ext uri="{FF2B5EF4-FFF2-40B4-BE49-F238E27FC236}">
                    <a16:creationId xmlns:a16="http://schemas.microsoft.com/office/drawing/2014/main" id="{A923B9D7-93C7-30FC-E514-9CAFDB8845C4}"/>
                  </a:ext>
                </a:extLst>
              </p:cNvPr>
              <p:cNvSpPr/>
              <p:nvPr/>
            </p:nvSpPr>
            <p:spPr>
              <a:xfrm rot="14915570">
                <a:off x="3849772" y="44396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42" name="אליפסה 9">
                <a:extLst>
                  <a:ext uri="{FF2B5EF4-FFF2-40B4-BE49-F238E27FC236}">
                    <a16:creationId xmlns:a16="http://schemas.microsoft.com/office/drawing/2014/main" id="{EEC3D3CE-71EE-73C3-48CE-216582E4990C}"/>
                  </a:ext>
                </a:extLst>
              </p:cNvPr>
              <p:cNvSpPr/>
              <p:nvPr/>
            </p:nvSpPr>
            <p:spPr>
              <a:xfrm rot="14915570">
                <a:off x="4457235" y="41220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43" name="אליפסה 11">
                <a:extLst>
                  <a:ext uri="{FF2B5EF4-FFF2-40B4-BE49-F238E27FC236}">
                    <a16:creationId xmlns:a16="http://schemas.microsoft.com/office/drawing/2014/main" id="{B185D7C0-F826-79F7-A94F-3F4053918338}"/>
                  </a:ext>
                </a:extLst>
              </p:cNvPr>
              <p:cNvSpPr/>
              <p:nvPr/>
            </p:nvSpPr>
            <p:spPr>
              <a:xfrm rot="13287415">
                <a:off x="4178843" y="44600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44" name="אליפסה 12">
                <a:extLst>
                  <a:ext uri="{FF2B5EF4-FFF2-40B4-BE49-F238E27FC236}">
                    <a16:creationId xmlns:a16="http://schemas.microsoft.com/office/drawing/2014/main" id="{D83C7A3B-4584-3481-5193-69922EB197D9}"/>
                  </a:ext>
                </a:extLst>
              </p:cNvPr>
              <p:cNvSpPr/>
              <p:nvPr/>
            </p:nvSpPr>
            <p:spPr>
              <a:xfrm rot="14195977">
                <a:off x="4537257" y="46561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745" name="אליפסה 13">
                <a:extLst>
                  <a:ext uri="{FF2B5EF4-FFF2-40B4-BE49-F238E27FC236}">
                    <a16:creationId xmlns:a16="http://schemas.microsoft.com/office/drawing/2014/main" id="{E0D8B6A8-1EF8-E235-6034-5AF33AD4F4A7}"/>
                  </a:ext>
                </a:extLst>
              </p:cNvPr>
              <p:cNvSpPr/>
              <p:nvPr/>
            </p:nvSpPr>
            <p:spPr>
              <a:xfrm rot="14915570">
                <a:off x="3891590" y="40424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746" name="מחבר ישר 16">
                <a:extLst>
                  <a:ext uri="{FF2B5EF4-FFF2-40B4-BE49-F238E27FC236}">
                    <a16:creationId xmlns:a16="http://schemas.microsoft.com/office/drawing/2014/main" id="{A58E2344-2760-A7B5-A717-CD9FF1EE5001}"/>
                  </a:ext>
                </a:extLst>
              </p:cNvPr>
              <p:cNvCxnSpPr>
                <a:cxnSpLocks/>
                <a:stCxn id="1741" idx="4"/>
                <a:endCxn id="1743" idx="7"/>
              </p:cNvCxnSpPr>
              <p:nvPr/>
            </p:nvCxnSpPr>
            <p:spPr>
              <a:xfrm rot="14915570" flipH="1">
                <a:off x="3986093" y="436405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47" name="מחבר ישר 20">
                <a:extLst>
                  <a:ext uri="{FF2B5EF4-FFF2-40B4-BE49-F238E27FC236}">
                    <a16:creationId xmlns:a16="http://schemas.microsoft.com/office/drawing/2014/main" id="{9E1ECFD7-0EF7-DBB5-C555-EE792F791E53}"/>
                  </a:ext>
                </a:extLst>
              </p:cNvPr>
              <p:cNvCxnSpPr>
                <a:cxnSpLocks/>
                <a:stCxn id="1751" idx="7"/>
                <a:endCxn id="1745" idx="2"/>
              </p:cNvCxnSpPr>
              <p:nvPr/>
            </p:nvCxnSpPr>
            <p:spPr>
              <a:xfrm rot="14915570" flipV="1">
                <a:off x="3947800" y="4103656"/>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48" name="מחבר ישר 22">
                <a:extLst>
                  <a:ext uri="{FF2B5EF4-FFF2-40B4-BE49-F238E27FC236}">
                    <a16:creationId xmlns:a16="http://schemas.microsoft.com/office/drawing/2014/main" id="{9DE8F33A-641D-A944-6BF0-A2F27DB0EFD2}"/>
                  </a:ext>
                </a:extLst>
              </p:cNvPr>
              <p:cNvCxnSpPr>
                <a:cxnSpLocks/>
                <a:stCxn id="1745" idx="0"/>
              </p:cNvCxnSpPr>
              <p:nvPr/>
            </p:nvCxnSpPr>
            <p:spPr>
              <a:xfrm rot="14915570" flipH="1" flipV="1">
                <a:off x="3725357" y="4191608"/>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49" name="מחבר ישר 23">
                <a:extLst>
                  <a:ext uri="{FF2B5EF4-FFF2-40B4-BE49-F238E27FC236}">
                    <a16:creationId xmlns:a16="http://schemas.microsoft.com/office/drawing/2014/main" id="{623B1E42-DFDC-9A22-388B-D2A7ECC78913}"/>
                  </a:ext>
                </a:extLst>
              </p:cNvPr>
              <p:cNvCxnSpPr>
                <a:cxnSpLocks/>
                <a:stCxn id="1743" idx="2"/>
                <a:endCxn id="1744" idx="7"/>
              </p:cNvCxnSpPr>
              <p:nvPr/>
            </p:nvCxnSpPr>
            <p:spPr>
              <a:xfrm rot="14915570" flipH="1">
                <a:off x="4261417" y="4493436"/>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50" name="מחבר ישר 30">
                <a:extLst>
                  <a:ext uri="{FF2B5EF4-FFF2-40B4-BE49-F238E27FC236}">
                    <a16:creationId xmlns:a16="http://schemas.microsoft.com/office/drawing/2014/main" id="{A8F36EA3-EEF4-EF7F-5F88-058AD4ADB68D}"/>
                  </a:ext>
                </a:extLst>
              </p:cNvPr>
              <p:cNvCxnSpPr>
                <a:cxnSpLocks/>
                <a:endCxn id="1742" idx="7"/>
              </p:cNvCxnSpPr>
              <p:nvPr/>
            </p:nvCxnSpPr>
            <p:spPr>
              <a:xfrm rot="14915570" flipH="1">
                <a:off x="4082450" y="388300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51" name="אליפסה 11">
                <a:extLst>
                  <a:ext uri="{FF2B5EF4-FFF2-40B4-BE49-F238E27FC236}">
                    <a16:creationId xmlns:a16="http://schemas.microsoft.com/office/drawing/2014/main" id="{D44D56B2-3811-CBC3-EC36-5FC965ADE19D}"/>
                  </a:ext>
                </a:extLst>
              </p:cNvPr>
              <p:cNvSpPr/>
              <p:nvPr/>
            </p:nvSpPr>
            <p:spPr>
              <a:xfrm rot="14915570">
                <a:off x="4282907" y="43155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52" name="מחבר ישר 23">
                <a:extLst>
                  <a:ext uri="{FF2B5EF4-FFF2-40B4-BE49-F238E27FC236}">
                    <a16:creationId xmlns:a16="http://schemas.microsoft.com/office/drawing/2014/main" id="{7523D14D-CB5F-836D-81FB-F09E76F0CED7}"/>
                  </a:ext>
                </a:extLst>
              </p:cNvPr>
              <p:cNvCxnSpPr>
                <a:cxnSpLocks/>
                <a:endCxn id="1744" idx="6"/>
              </p:cNvCxnSpPr>
              <p:nvPr/>
            </p:nvCxnSpPr>
            <p:spPr>
              <a:xfrm rot="14915570" flipH="1">
                <a:off x="4273476" y="4468964"/>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53" name="מחבר ישר 23">
                <a:extLst>
                  <a:ext uri="{FF2B5EF4-FFF2-40B4-BE49-F238E27FC236}">
                    <a16:creationId xmlns:a16="http://schemas.microsoft.com/office/drawing/2014/main" id="{F1C26D37-E4ED-CB2E-0E69-F448393D17E7}"/>
                  </a:ext>
                </a:extLst>
              </p:cNvPr>
              <p:cNvCxnSpPr>
                <a:cxnSpLocks/>
                <a:stCxn id="1743" idx="4"/>
                <a:endCxn id="1751" idx="1"/>
              </p:cNvCxnSpPr>
              <p:nvPr/>
            </p:nvCxnSpPr>
            <p:spPr>
              <a:xfrm rot="14915570">
                <a:off x="4245582" y="437953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54" name="אליפסה 12">
                <a:extLst>
                  <a:ext uri="{FF2B5EF4-FFF2-40B4-BE49-F238E27FC236}">
                    <a16:creationId xmlns:a16="http://schemas.microsoft.com/office/drawing/2014/main" id="{DC75EFA2-2FDA-9A63-6841-A9DC1069D070}"/>
                  </a:ext>
                </a:extLst>
              </p:cNvPr>
              <p:cNvSpPr/>
              <p:nvPr/>
            </p:nvSpPr>
            <p:spPr>
              <a:xfrm rot="14195977">
                <a:off x="4718867" y="441555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755" name="מחבר ישר 23">
                <a:extLst>
                  <a:ext uri="{FF2B5EF4-FFF2-40B4-BE49-F238E27FC236}">
                    <a16:creationId xmlns:a16="http://schemas.microsoft.com/office/drawing/2014/main" id="{5A80EA44-ADD2-57CC-2F44-8EEFFD4F324C}"/>
                  </a:ext>
                </a:extLst>
              </p:cNvPr>
              <p:cNvCxnSpPr>
                <a:cxnSpLocks/>
                <a:stCxn id="1744" idx="4"/>
                <a:endCxn id="1754" idx="1"/>
              </p:cNvCxnSpPr>
              <p:nvPr/>
            </p:nvCxnSpPr>
            <p:spPr>
              <a:xfrm rot="14915570">
                <a:off x="4616737" y="447701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56" name="מחבר ישר 23">
                <a:extLst>
                  <a:ext uri="{FF2B5EF4-FFF2-40B4-BE49-F238E27FC236}">
                    <a16:creationId xmlns:a16="http://schemas.microsoft.com/office/drawing/2014/main" id="{4A16A4F8-83D4-E8E6-D327-29FD65293735}"/>
                  </a:ext>
                </a:extLst>
              </p:cNvPr>
              <p:cNvCxnSpPr>
                <a:cxnSpLocks/>
                <a:stCxn id="1742" idx="2"/>
                <a:endCxn id="1754" idx="6"/>
              </p:cNvCxnSpPr>
              <p:nvPr/>
            </p:nvCxnSpPr>
            <p:spPr>
              <a:xfrm rot="14915570" flipH="1">
                <a:off x="4473872" y="4241188"/>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57" name="אליפסה 11">
                <a:extLst>
                  <a:ext uri="{FF2B5EF4-FFF2-40B4-BE49-F238E27FC236}">
                    <a16:creationId xmlns:a16="http://schemas.microsoft.com/office/drawing/2014/main" id="{A65463E0-1A94-545C-FD1A-FCD3FB5E7B02}"/>
                  </a:ext>
                </a:extLst>
              </p:cNvPr>
              <p:cNvSpPr/>
              <p:nvPr/>
            </p:nvSpPr>
            <p:spPr>
              <a:xfrm rot="10205390">
                <a:off x="4116525" y="4699491"/>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58" name="מחבר ישר 23">
                <a:extLst>
                  <a:ext uri="{FF2B5EF4-FFF2-40B4-BE49-F238E27FC236}">
                    <a16:creationId xmlns:a16="http://schemas.microsoft.com/office/drawing/2014/main" id="{4C0B31AD-9B5A-5E7A-9ECC-33CE5B59DBB4}"/>
                  </a:ext>
                </a:extLst>
              </p:cNvPr>
              <p:cNvCxnSpPr>
                <a:cxnSpLocks/>
                <a:stCxn id="1757" idx="2"/>
                <a:endCxn id="1744" idx="0"/>
              </p:cNvCxnSpPr>
              <p:nvPr/>
            </p:nvCxnSpPr>
            <p:spPr>
              <a:xfrm rot="14915570" flipH="1">
                <a:off x="4308924" y="454934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59" name="מחבר ישר 23">
                <a:extLst>
                  <a:ext uri="{FF2B5EF4-FFF2-40B4-BE49-F238E27FC236}">
                    <a16:creationId xmlns:a16="http://schemas.microsoft.com/office/drawing/2014/main" id="{23DAABAC-78B6-5631-3DDB-0841727A07B1}"/>
                  </a:ext>
                </a:extLst>
              </p:cNvPr>
              <p:cNvCxnSpPr>
                <a:cxnSpLocks/>
                <a:stCxn id="1757" idx="5"/>
              </p:cNvCxnSpPr>
              <p:nvPr/>
            </p:nvCxnSpPr>
            <p:spPr>
              <a:xfrm rot="14915570" flipV="1">
                <a:off x="3875989" y="454703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60" name="Straight Connector 1759">
                <a:extLst>
                  <a:ext uri="{FF2B5EF4-FFF2-40B4-BE49-F238E27FC236}">
                    <a16:creationId xmlns:a16="http://schemas.microsoft.com/office/drawing/2014/main" id="{F2292598-8DF2-B059-1F81-4B550C584598}"/>
                  </a:ext>
                </a:extLst>
              </p:cNvPr>
              <p:cNvCxnSpPr>
                <a:cxnSpLocks/>
                <a:stCxn id="1745" idx="5"/>
                <a:endCxn id="1766" idx="0"/>
              </p:cNvCxnSpPr>
              <p:nvPr/>
            </p:nvCxnSpPr>
            <p:spPr>
              <a:xfrm rot="14915570">
                <a:off x="3989875" y="3861516"/>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61" name="Straight Connector 1760">
                <a:extLst>
                  <a:ext uri="{FF2B5EF4-FFF2-40B4-BE49-F238E27FC236}">
                    <a16:creationId xmlns:a16="http://schemas.microsoft.com/office/drawing/2014/main" id="{9CEEDAB0-E78F-0667-205E-4F0AB2B20E25}"/>
                  </a:ext>
                </a:extLst>
              </p:cNvPr>
              <p:cNvCxnSpPr>
                <a:cxnSpLocks/>
                <a:stCxn id="1742" idx="4"/>
                <a:endCxn id="1768" idx="0"/>
              </p:cNvCxnSpPr>
              <p:nvPr/>
            </p:nvCxnSpPr>
            <p:spPr>
              <a:xfrm rot="14915570" flipH="1">
                <a:off x="4593367" y="4046698"/>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62" name="Straight Connector 1761">
                <a:extLst>
                  <a:ext uri="{FF2B5EF4-FFF2-40B4-BE49-F238E27FC236}">
                    <a16:creationId xmlns:a16="http://schemas.microsoft.com/office/drawing/2014/main" id="{BD087FE6-EAE1-E693-FCBD-5EC77FFC6748}"/>
                  </a:ext>
                </a:extLst>
              </p:cNvPr>
              <p:cNvCxnSpPr>
                <a:cxnSpLocks/>
                <a:stCxn id="1768" idx="2"/>
                <a:endCxn id="1754" idx="4"/>
              </p:cNvCxnSpPr>
              <p:nvPr/>
            </p:nvCxnSpPr>
            <p:spPr>
              <a:xfrm rot="14915570" flipH="1" flipV="1">
                <a:off x="4601815" y="4251418"/>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63" name="אליפסה 9">
                <a:extLst>
                  <a:ext uri="{FF2B5EF4-FFF2-40B4-BE49-F238E27FC236}">
                    <a16:creationId xmlns:a16="http://schemas.microsoft.com/office/drawing/2014/main" id="{86583581-8B80-6C29-FD0A-86E126254B10}"/>
                  </a:ext>
                </a:extLst>
              </p:cNvPr>
              <p:cNvSpPr/>
              <p:nvPr/>
            </p:nvSpPr>
            <p:spPr>
              <a:xfrm rot="14915570">
                <a:off x="4443941" y="38518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64" name="מחבר ישר 23">
                <a:extLst>
                  <a:ext uri="{FF2B5EF4-FFF2-40B4-BE49-F238E27FC236}">
                    <a16:creationId xmlns:a16="http://schemas.microsoft.com/office/drawing/2014/main" id="{BF948069-79D5-85CA-F17F-6822F96730D9}"/>
                  </a:ext>
                </a:extLst>
              </p:cNvPr>
              <p:cNvCxnSpPr>
                <a:cxnSpLocks/>
                <a:stCxn id="1763" idx="2"/>
                <a:endCxn id="1742" idx="6"/>
              </p:cNvCxnSpPr>
              <p:nvPr/>
            </p:nvCxnSpPr>
            <p:spPr>
              <a:xfrm rot="14915570" flipH="1" flipV="1">
                <a:off x="4396468" y="3978821"/>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65" name="מחבר ישר 23">
                <a:extLst>
                  <a:ext uri="{FF2B5EF4-FFF2-40B4-BE49-F238E27FC236}">
                    <a16:creationId xmlns:a16="http://schemas.microsoft.com/office/drawing/2014/main" id="{4D6645D0-18E8-0A53-0C1D-97423ABBBB1D}"/>
                  </a:ext>
                </a:extLst>
              </p:cNvPr>
              <p:cNvCxnSpPr>
                <a:cxnSpLocks/>
                <a:endCxn id="1751" idx="5"/>
              </p:cNvCxnSpPr>
              <p:nvPr/>
            </p:nvCxnSpPr>
            <p:spPr>
              <a:xfrm rot="14915570" flipH="1" flipV="1">
                <a:off x="4366195" y="416631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66" name="אליפסה 9">
                <a:extLst>
                  <a:ext uri="{FF2B5EF4-FFF2-40B4-BE49-F238E27FC236}">
                    <a16:creationId xmlns:a16="http://schemas.microsoft.com/office/drawing/2014/main" id="{7105F877-2016-4443-6D9D-4E53B276AD2E}"/>
                  </a:ext>
                </a:extLst>
              </p:cNvPr>
              <p:cNvSpPr/>
              <p:nvPr/>
            </p:nvSpPr>
            <p:spPr>
              <a:xfrm rot="14915570">
                <a:off x="4109948" y="38463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67" name="Straight Connector 1766">
                <a:extLst>
                  <a:ext uri="{FF2B5EF4-FFF2-40B4-BE49-F238E27FC236}">
                    <a16:creationId xmlns:a16="http://schemas.microsoft.com/office/drawing/2014/main" id="{ED9A05FD-98AD-BFFD-B019-5C24A9D00103}"/>
                  </a:ext>
                </a:extLst>
              </p:cNvPr>
              <p:cNvCxnSpPr>
                <a:cxnSpLocks/>
                <a:stCxn id="1766" idx="4"/>
                <a:endCxn id="1763" idx="7"/>
              </p:cNvCxnSpPr>
              <p:nvPr/>
            </p:nvCxnSpPr>
            <p:spPr>
              <a:xfrm rot="14915570" flipH="1">
                <a:off x="4263529" y="374544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68" name="אליפסה 9">
                <a:extLst>
                  <a:ext uri="{FF2B5EF4-FFF2-40B4-BE49-F238E27FC236}">
                    <a16:creationId xmlns:a16="http://schemas.microsoft.com/office/drawing/2014/main" id="{8EAA6A1B-C6CC-C81E-76C0-B21C9547586D}"/>
                  </a:ext>
                </a:extLst>
              </p:cNvPr>
              <p:cNvSpPr/>
              <p:nvPr/>
            </p:nvSpPr>
            <p:spPr>
              <a:xfrm rot="14915570">
                <a:off x="4673955" y="40569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69" name="Straight Connector 1768">
                <a:extLst>
                  <a:ext uri="{FF2B5EF4-FFF2-40B4-BE49-F238E27FC236}">
                    <a16:creationId xmlns:a16="http://schemas.microsoft.com/office/drawing/2014/main" id="{E9063D17-3C3E-D97D-F173-821C42584CD0}"/>
                  </a:ext>
                </a:extLst>
              </p:cNvPr>
              <p:cNvCxnSpPr>
                <a:cxnSpLocks/>
                <a:stCxn id="1768" idx="6"/>
                <a:endCxn id="1763" idx="3"/>
              </p:cNvCxnSpPr>
              <p:nvPr/>
            </p:nvCxnSpPr>
            <p:spPr>
              <a:xfrm rot="14915570" flipV="1">
                <a:off x="4499689" y="392255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70" name="אליפסה 4">
                <a:extLst>
                  <a:ext uri="{FF2B5EF4-FFF2-40B4-BE49-F238E27FC236}">
                    <a16:creationId xmlns:a16="http://schemas.microsoft.com/office/drawing/2014/main" id="{BA398D0F-14CC-87E7-C817-63D558D8FA9D}"/>
                  </a:ext>
                </a:extLst>
              </p:cNvPr>
              <p:cNvSpPr/>
              <p:nvPr/>
            </p:nvSpPr>
            <p:spPr>
              <a:xfrm rot="14275975">
                <a:off x="4572563" y="50526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71" name="אליפסה 9">
                <a:extLst>
                  <a:ext uri="{FF2B5EF4-FFF2-40B4-BE49-F238E27FC236}">
                    <a16:creationId xmlns:a16="http://schemas.microsoft.com/office/drawing/2014/main" id="{53042030-4275-8D00-6859-B1997FC81D81}"/>
                  </a:ext>
                </a:extLst>
              </p:cNvPr>
              <p:cNvSpPr/>
              <p:nvPr/>
            </p:nvSpPr>
            <p:spPr>
              <a:xfrm rot="14275975">
                <a:off x="5110785" y="46281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72" name="אליפסה 11">
                <a:extLst>
                  <a:ext uri="{FF2B5EF4-FFF2-40B4-BE49-F238E27FC236}">
                    <a16:creationId xmlns:a16="http://schemas.microsoft.com/office/drawing/2014/main" id="{4AF842CC-11A2-AE01-426C-EA33E7ED9F1D}"/>
                  </a:ext>
                </a:extLst>
              </p:cNvPr>
              <p:cNvSpPr/>
              <p:nvPr/>
            </p:nvSpPr>
            <p:spPr>
              <a:xfrm rot="12647820">
                <a:off x="4899723" y="50118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73" name="מחבר ישר 16">
                <a:extLst>
                  <a:ext uri="{FF2B5EF4-FFF2-40B4-BE49-F238E27FC236}">
                    <a16:creationId xmlns:a16="http://schemas.microsoft.com/office/drawing/2014/main" id="{58A39793-B46D-125B-19C2-CD6D8DEB01EA}"/>
                  </a:ext>
                </a:extLst>
              </p:cNvPr>
              <p:cNvCxnSpPr>
                <a:cxnSpLocks/>
                <a:stCxn id="1770" idx="4"/>
                <a:endCxn id="1772" idx="7"/>
              </p:cNvCxnSpPr>
              <p:nvPr/>
            </p:nvCxnSpPr>
            <p:spPr>
              <a:xfrm rot="14275975" flipH="1">
                <a:off x="4706888" y="4946883"/>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74" name="מחבר ישר 20">
                <a:extLst>
                  <a:ext uri="{FF2B5EF4-FFF2-40B4-BE49-F238E27FC236}">
                    <a16:creationId xmlns:a16="http://schemas.microsoft.com/office/drawing/2014/main" id="{5D10089C-2B72-8086-8E99-1C7C698DEBCB}"/>
                  </a:ext>
                </a:extLst>
              </p:cNvPr>
              <p:cNvCxnSpPr>
                <a:cxnSpLocks/>
                <a:stCxn id="1778" idx="7"/>
                <a:endCxn id="1744" idx="2"/>
              </p:cNvCxnSpPr>
              <p:nvPr/>
            </p:nvCxnSpPr>
            <p:spPr>
              <a:xfrm rot="14915570" flipV="1">
                <a:off x="4644268" y="4649338"/>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75" name="מחבר ישר 22">
                <a:extLst>
                  <a:ext uri="{FF2B5EF4-FFF2-40B4-BE49-F238E27FC236}">
                    <a16:creationId xmlns:a16="http://schemas.microsoft.com/office/drawing/2014/main" id="{87E8EF04-2FFC-0C59-17DC-5633D45789FD}"/>
                  </a:ext>
                </a:extLst>
              </p:cNvPr>
              <p:cNvCxnSpPr>
                <a:cxnSpLocks/>
                <a:stCxn id="1744" idx="1"/>
              </p:cNvCxnSpPr>
              <p:nvPr/>
            </p:nvCxnSpPr>
            <p:spPr>
              <a:xfrm rot="14915570" flipH="1" flipV="1">
                <a:off x="4421127" y="4842417"/>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76" name="מחבר ישר 23">
                <a:extLst>
                  <a:ext uri="{FF2B5EF4-FFF2-40B4-BE49-F238E27FC236}">
                    <a16:creationId xmlns:a16="http://schemas.microsoft.com/office/drawing/2014/main" id="{0DF7C208-F697-706A-5113-3B83FA6B0423}"/>
                  </a:ext>
                </a:extLst>
              </p:cNvPr>
              <p:cNvCxnSpPr>
                <a:cxnSpLocks/>
                <a:stCxn id="1772" idx="2"/>
                <a:endCxn id="1715" idx="7"/>
              </p:cNvCxnSpPr>
              <p:nvPr/>
            </p:nvCxnSpPr>
            <p:spPr>
              <a:xfrm rot="14915570" flipH="1">
                <a:off x="4947902" y="5096050"/>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77" name="מחבר ישר 30">
                <a:extLst>
                  <a:ext uri="{FF2B5EF4-FFF2-40B4-BE49-F238E27FC236}">
                    <a16:creationId xmlns:a16="http://schemas.microsoft.com/office/drawing/2014/main" id="{DD51EDB0-A24C-EB2F-6197-150DAE8D5673}"/>
                  </a:ext>
                </a:extLst>
              </p:cNvPr>
              <p:cNvCxnSpPr>
                <a:cxnSpLocks/>
                <a:stCxn id="1744" idx="3"/>
                <a:endCxn id="1771" idx="7"/>
              </p:cNvCxnSpPr>
              <p:nvPr/>
            </p:nvCxnSpPr>
            <p:spPr>
              <a:xfrm rot="14915570" flipH="1">
                <a:off x="4790334" y="4434045"/>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78" name="אליפסה 11">
                <a:extLst>
                  <a:ext uri="{FF2B5EF4-FFF2-40B4-BE49-F238E27FC236}">
                    <a16:creationId xmlns:a16="http://schemas.microsoft.com/office/drawing/2014/main" id="{6845294E-87AA-937D-F0C7-1EDCA35C123F}"/>
                  </a:ext>
                </a:extLst>
              </p:cNvPr>
              <p:cNvSpPr/>
              <p:nvPr/>
            </p:nvSpPr>
            <p:spPr>
              <a:xfrm rot="14275975">
                <a:off x="4975276" y="48506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79" name="מחבר ישר 23">
                <a:extLst>
                  <a:ext uri="{FF2B5EF4-FFF2-40B4-BE49-F238E27FC236}">
                    <a16:creationId xmlns:a16="http://schemas.microsoft.com/office/drawing/2014/main" id="{80C83149-9382-2427-3694-3801AD19062F}"/>
                  </a:ext>
                </a:extLst>
              </p:cNvPr>
              <p:cNvCxnSpPr>
                <a:cxnSpLocks/>
                <a:endCxn id="1642" idx="0"/>
              </p:cNvCxnSpPr>
              <p:nvPr/>
            </p:nvCxnSpPr>
            <p:spPr>
              <a:xfrm rot="14915570" flipH="1">
                <a:off x="5196571" y="4666483"/>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0" name="מחבר ישר 23">
                <a:extLst>
                  <a:ext uri="{FF2B5EF4-FFF2-40B4-BE49-F238E27FC236}">
                    <a16:creationId xmlns:a16="http://schemas.microsoft.com/office/drawing/2014/main" id="{3D8BBA7D-F212-7680-4812-FAF623770651}"/>
                  </a:ext>
                </a:extLst>
              </p:cNvPr>
              <p:cNvCxnSpPr>
                <a:cxnSpLocks/>
                <a:stCxn id="1772" idx="4"/>
                <a:endCxn id="1778" idx="1"/>
              </p:cNvCxnSpPr>
              <p:nvPr/>
            </p:nvCxnSpPr>
            <p:spPr>
              <a:xfrm rot="14275975">
                <a:off x="4952787" y="492199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1" name="מחבר ישר 23">
                <a:extLst>
                  <a:ext uri="{FF2B5EF4-FFF2-40B4-BE49-F238E27FC236}">
                    <a16:creationId xmlns:a16="http://schemas.microsoft.com/office/drawing/2014/main" id="{1F0F7E0E-60E7-0475-5FCE-45EBA309091A}"/>
                  </a:ext>
                </a:extLst>
              </p:cNvPr>
              <p:cNvCxnSpPr>
                <a:cxnSpLocks/>
                <a:stCxn id="1771" idx="2"/>
                <a:endCxn id="1642" idx="7"/>
              </p:cNvCxnSpPr>
              <p:nvPr/>
            </p:nvCxnSpPr>
            <p:spPr>
              <a:xfrm rot="14915570" flipH="1">
                <a:off x="5202845" y="4642654"/>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2" name="מחבר ישר 23">
                <a:extLst>
                  <a:ext uri="{FF2B5EF4-FFF2-40B4-BE49-F238E27FC236}">
                    <a16:creationId xmlns:a16="http://schemas.microsoft.com/office/drawing/2014/main" id="{7597DD63-AA0E-2CCE-2BB9-2725654CCDE8}"/>
                  </a:ext>
                </a:extLst>
              </p:cNvPr>
              <p:cNvCxnSpPr>
                <a:cxnSpLocks/>
                <a:stCxn id="1695" idx="6"/>
              </p:cNvCxnSpPr>
              <p:nvPr/>
            </p:nvCxnSpPr>
            <p:spPr>
              <a:xfrm rot="14915570" flipV="1">
                <a:off x="4599292" y="5165459"/>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3" name="Straight Connector 1782">
                <a:extLst>
                  <a:ext uri="{FF2B5EF4-FFF2-40B4-BE49-F238E27FC236}">
                    <a16:creationId xmlns:a16="http://schemas.microsoft.com/office/drawing/2014/main" id="{F9FFE899-815B-030F-4F28-CE98DF2A4341}"/>
                  </a:ext>
                </a:extLst>
              </p:cNvPr>
              <p:cNvCxnSpPr>
                <a:cxnSpLocks/>
                <a:stCxn id="1771" idx="4"/>
                <a:endCxn id="1789" idx="0"/>
              </p:cNvCxnSpPr>
              <p:nvPr/>
            </p:nvCxnSpPr>
            <p:spPr>
              <a:xfrm rot="14275975" flipH="1">
                <a:off x="5239029" y="453334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4" name="Straight Connector 1783">
                <a:extLst>
                  <a:ext uri="{FF2B5EF4-FFF2-40B4-BE49-F238E27FC236}">
                    <a16:creationId xmlns:a16="http://schemas.microsoft.com/office/drawing/2014/main" id="{396F9DBE-9F23-C97B-98C6-DD103A63CADF}"/>
                  </a:ext>
                </a:extLst>
              </p:cNvPr>
              <p:cNvCxnSpPr>
                <a:cxnSpLocks/>
                <a:stCxn id="1789" idx="2"/>
                <a:endCxn id="1642" idx="6"/>
              </p:cNvCxnSpPr>
              <p:nvPr/>
            </p:nvCxnSpPr>
            <p:spPr>
              <a:xfrm rot="14915570" flipH="1" flipV="1">
                <a:off x="5306518" y="4660970"/>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85" name="אליפסה 9">
                <a:extLst>
                  <a:ext uri="{FF2B5EF4-FFF2-40B4-BE49-F238E27FC236}">
                    <a16:creationId xmlns:a16="http://schemas.microsoft.com/office/drawing/2014/main" id="{74F336C3-53B1-A4FF-8650-EEDA5566145D}"/>
                  </a:ext>
                </a:extLst>
              </p:cNvPr>
              <p:cNvSpPr/>
              <p:nvPr/>
            </p:nvSpPr>
            <p:spPr>
              <a:xfrm rot="14275975">
                <a:off x="5047750" y="43651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86" name="מחבר ישר 23">
                <a:extLst>
                  <a:ext uri="{FF2B5EF4-FFF2-40B4-BE49-F238E27FC236}">
                    <a16:creationId xmlns:a16="http://schemas.microsoft.com/office/drawing/2014/main" id="{A64F3256-1456-C191-02A2-E4AACF79D256}"/>
                  </a:ext>
                </a:extLst>
              </p:cNvPr>
              <p:cNvCxnSpPr>
                <a:cxnSpLocks/>
                <a:stCxn id="1785" idx="2"/>
                <a:endCxn id="1771" idx="6"/>
              </p:cNvCxnSpPr>
              <p:nvPr/>
            </p:nvCxnSpPr>
            <p:spPr>
              <a:xfrm rot="14275975" flipH="1" flipV="1">
                <a:off x="5025148" y="4488516"/>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7" name="מחבר ישר 23">
                <a:extLst>
                  <a:ext uri="{FF2B5EF4-FFF2-40B4-BE49-F238E27FC236}">
                    <a16:creationId xmlns:a16="http://schemas.microsoft.com/office/drawing/2014/main" id="{C8A03451-6F78-A740-D99F-F5522F7C2636}"/>
                  </a:ext>
                </a:extLst>
              </p:cNvPr>
              <p:cNvCxnSpPr>
                <a:cxnSpLocks/>
                <a:endCxn id="1778" idx="5"/>
              </p:cNvCxnSpPr>
              <p:nvPr/>
            </p:nvCxnSpPr>
            <p:spPr>
              <a:xfrm rot="14275975" flipH="1" flipV="1">
                <a:off x="5039096" y="46880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8" name="Straight Connector 1787">
                <a:extLst>
                  <a:ext uri="{FF2B5EF4-FFF2-40B4-BE49-F238E27FC236}">
                    <a16:creationId xmlns:a16="http://schemas.microsoft.com/office/drawing/2014/main" id="{9627024F-1999-47DB-EB33-F615889F2F27}"/>
                  </a:ext>
                </a:extLst>
              </p:cNvPr>
              <p:cNvCxnSpPr>
                <a:cxnSpLocks/>
                <a:endCxn id="1785" idx="7"/>
              </p:cNvCxnSpPr>
              <p:nvPr/>
            </p:nvCxnSpPr>
            <p:spPr>
              <a:xfrm rot="14275975" flipH="1">
                <a:off x="4867108" y="4289879"/>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89" name="אליפסה 9">
                <a:extLst>
                  <a:ext uri="{FF2B5EF4-FFF2-40B4-BE49-F238E27FC236}">
                    <a16:creationId xmlns:a16="http://schemas.microsoft.com/office/drawing/2014/main" id="{0F2E274C-D0AB-DB7E-7DFD-0EE29DECB72C}"/>
                  </a:ext>
                </a:extLst>
              </p:cNvPr>
              <p:cNvSpPr/>
              <p:nvPr/>
            </p:nvSpPr>
            <p:spPr>
              <a:xfrm rot="14275975">
                <a:off x="5311728" y="45240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90" name="Straight Connector 1789">
                <a:extLst>
                  <a:ext uri="{FF2B5EF4-FFF2-40B4-BE49-F238E27FC236}">
                    <a16:creationId xmlns:a16="http://schemas.microsoft.com/office/drawing/2014/main" id="{6EEF400B-218B-9901-D674-5DEB24820C43}"/>
                  </a:ext>
                </a:extLst>
              </p:cNvPr>
              <p:cNvCxnSpPr>
                <a:cxnSpLocks/>
                <a:stCxn id="1789" idx="6"/>
                <a:endCxn id="1785" idx="3"/>
              </p:cNvCxnSpPr>
              <p:nvPr/>
            </p:nvCxnSpPr>
            <p:spPr>
              <a:xfrm rot="14275975" flipV="1">
                <a:off x="5118546" y="4411163"/>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91" name="אליפסה 4">
                <a:extLst>
                  <a:ext uri="{FF2B5EF4-FFF2-40B4-BE49-F238E27FC236}">
                    <a16:creationId xmlns:a16="http://schemas.microsoft.com/office/drawing/2014/main" id="{98993A4B-CAAC-F536-3B32-5DD3887A62E0}"/>
                  </a:ext>
                </a:extLst>
              </p:cNvPr>
              <p:cNvSpPr/>
              <p:nvPr/>
            </p:nvSpPr>
            <p:spPr>
              <a:xfrm rot="15139242">
                <a:off x="3253964" y="50162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92" name="אליפסה 9">
                <a:extLst>
                  <a:ext uri="{FF2B5EF4-FFF2-40B4-BE49-F238E27FC236}">
                    <a16:creationId xmlns:a16="http://schemas.microsoft.com/office/drawing/2014/main" id="{C76A85C1-5294-5D0B-A1D4-AEB68429A6FF}"/>
                  </a:ext>
                </a:extLst>
              </p:cNvPr>
              <p:cNvSpPr/>
              <p:nvPr/>
            </p:nvSpPr>
            <p:spPr>
              <a:xfrm rot="15139242">
                <a:off x="3880794" y="47387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93" name="אליפסה 11">
                <a:extLst>
                  <a:ext uri="{FF2B5EF4-FFF2-40B4-BE49-F238E27FC236}">
                    <a16:creationId xmlns:a16="http://schemas.microsoft.com/office/drawing/2014/main" id="{69CB485C-7D25-524F-484E-414965E25210}"/>
                  </a:ext>
                </a:extLst>
              </p:cNvPr>
              <p:cNvSpPr/>
              <p:nvPr/>
            </p:nvSpPr>
            <p:spPr>
              <a:xfrm rot="13511087">
                <a:off x="3581014" y="50579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94" name="אליפסה 12">
                <a:extLst>
                  <a:ext uri="{FF2B5EF4-FFF2-40B4-BE49-F238E27FC236}">
                    <a16:creationId xmlns:a16="http://schemas.microsoft.com/office/drawing/2014/main" id="{82B746C0-2EFC-703A-63D6-61AABFE6E9B9}"/>
                  </a:ext>
                </a:extLst>
              </p:cNvPr>
              <p:cNvSpPr/>
              <p:nvPr/>
            </p:nvSpPr>
            <p:spPr>
              <a:xfrm rot="14419649">
                <a:off x="3925916" y="52769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795" name="אליפסה 13">
                <a:extLst>
                  <a:ext uri="{FF2B5EF4-FFF2-40B4-BE49-F238E27FC236}">
                    <a16:creationId xmlns:a16="http://schemas.microsoft.com/office/drawing/2014/main" id="{F9166C16-6BD7-6EC0-53C4-6F3DF41986F4}"/>
                  </a:ext>
                </a:extLst>
              </p:cNvPr>
              <p:cNvSpPr/>
              <p:nvPr/>
            </p:nvSpPr>
            <p:spPr>
              <a:xfrm rot="15139242">
                <a:off x="3321515" y="46226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796" name="מחבר ישר 16">
                <a:extLst>
                  <a:ext uri="{FF2B5EF4-FFF2-40B4-BE49-F238E27FC236}">
                    <a16:creationId xmlns:a16="http://schemas.microsoft.com/office/drawing/2014/main" id="{A37EAFBD-A0EF-E80B-A3D6-962D039917F6}"/>
                  </a:ext>
                </a:extLst>
              </p:cNvPr>
              <p:cNvCxnSpPr>
                <a:cxnSpLocks/>
                <a:stCxn id="1791" idx="4"/>
                <a:endCxn id="1793" idx="7"/>
              </p:cNvCxnSpPr>
              <p:nvPr/>
            </p:nvCxnSpPr>
            <p:spPr>
              <a:xfrm rot="15139242" flipH="1">
                <a:off x="3389654" y="495121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97" name="מחבר ישר 20">
                <a:extLst>
                  <a:ext uri="{FF2B5EF4-FFF2-40B4-BE49-F238E27FC236}">
                    <a16:creationId xmlns:a16="http://schemas.microsoft.com/office/drawing/2014/main" id="{A0B7430F-25A7-8E33-2352-61D72179B5FF}"/>
                  </a:ext>
                </a:extLst>
              </p:cNvPr>
              <p:cNvCxnSpPr>
                <a:cxnSpLocks/>
                <a:stCxn id="1801" idx="7"/>
                <a:endCxn id="1795" idx="2"/>
              </p:cNvCxnSpPr>
              <p:nvPr/>
            </p:nvCxnSpPr>
            <p:spPr>
              <a:xfrm rot="15139242" flipV="1">
                <a:off x="3367831" y="4695584"/>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98" name="מחבר ישר 22">
                <a:extLst>
                  <a:ext uri="{FF2B5EF4-FFF2-40B4-BE49-F238E27FC236}">
                    <a16:creationId xmlns:a16="http://schemas.microsoft.com/office/drawing/2014/main" id="{463AF321-31BD-E4D1-DA26-53FDA37F78E9}"/>
                  </a:ext>
                </a:extLst>
              </p:cNvPr>
              <p:cNvCxnSpPr>
                <a:cxnSpLocks/>
                <a:stCxn id="1795" idx="0"/>
              </p:cNvCxnSpPr>
              <p:nvPr/>
            </p:nvCxnSpPr>
            <p:spPr>
              <a:xfrm rot="15139242" flipH="1" flipV="1">
                <a:off x="3143114" y="4768510"/>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99" name="מחבר ישר 23">
                <a:extLst>
                  <a:ext uri="{FF2B5EF4-FFF2-40B4-BE49-F238E27FC236}">
                    <a16:creationId xmlns:a16="http://schemas.microsoft.com/office/drawing/2014/main" id="{5CD0F078-9A62-4E56-3F6F-F68CBDE2BF0A}"/>
                  </a:ext>
                </a:extLst>
              </p:cNvPr>
              <p:cNvCxnSpPr>
                <a:cxnSpLocks/>
                <a:stCxn id="1793" idx="2"/>
                <a:endCxn id="1794" idx="7"/>
              </p:cNvCxnSpPr>
              <p:nvPr/>
            </p:nvCxnSpPr>
            <p:spPr>
              <a:xfrm rot="15139242" flipH="1">
                <a:off x="3656310" y="5102555"/>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00" name="מחבר ישר 30">
                <a:extLst>
                  <a:ext uri="{FF2B5EF4-FFF2-40B4-BE49-F238E27FC236}">
                    <a16:creationId xmlns:a16="http://schemas.microsoft.com/office/drawing/2014/main" id="{6AD73860-85C2-0E89-6DE5-ABE13E5BA3C4}"/>
                  </a:ext>
                </a:extLst>
              </p:cNvPr>
              <p:cNvCxnSpPr>
                <a:cxnSpLocks/>
                <a:endCxn id="1792" idx="7"/>
              </p:cNvCxnSpPr>
              <p:nvPr/>
            </p:nvCxnSpPr>
            <p:spPr>
              <a:xfrm rot="15139242" flipH="1">
                <a:off x="3510188" y="4481448"/>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01" name="אליפסה 11">
                <a:extLst>
                  <a:ext uri="{FF2B5EF4-FFF2-40B4-BE49-F238E27FC236}">
                    <a16:creationId xmlns:a16="http://schemas.microsoft.com/office/drawing/2014/main" id="{8BC8CC97-085A-61AC-9B6B-8FFC3198D64C}"/>
                  </a:ext>
                </a:extLst>
              </p:cNvPr>
              <p:cNvSpPr/>
              <p:nvPr/>
            </p:nvSpPr>
            <p:spPr>
              <a:xfrm rot="15139242">
                <a:off x="3694248" y="49205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02" name="מחבר ישר 23">
                <a:extLst>
                  <a:ext uri="{FF2B5EF4-FFF2-40B4-BE49-F238E27FC236}">
                    <a16:creationId xmlns:a16="http://schemas.microsoft.com/office/drawing/2014/main" id="{726762DE-F002-71E1-1DA0-F51C9B52343D}"/>
                  </a:ext>
                </a:extLst>
              </p:cNvPr>
              <p:cNvCxnSpPr>
                <a:cxnSpLocks/>
                <a:endCxn id="1794" idx="6"/>
              </p:cNvCxnSpPr>
              <p:nvPr/>
            </p:nvCxnSpPr>
            <p:spPr>
              <a:xfrm rot="15139242" flipH="1">
                <a:off x="3673829" y="508189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03" name="מחבר ישר 23">
                <a:extLst>
                  <a:ext uri="{FF2B5EF4-FFF2-40B4-BE49-F238E27FC236}">
                    <a16:creationId xmlns:a16="http://schemas.microsoft.com/office/drawing/2014/main" id="{20AABB86-FC4C-32B7-9931-30E6A30858C8}"/>
                  </a:ext>
                </a:extLst>
              </p:cNvPr>
              <p:cNvCxnSpPr>
                <a:cxnSpLocks/>
                <a:stCxn id="1793" idx="4"/>
                <a:endCxn id="1801" idx="1"/>
              </p:cNvCxnSpPr>
              <p:nvPr/>
            </p:nvCxnSpPr>
            <p:spPr>
              <a:xfrm rot="15139242">
                <a:off x="3652094" y="498130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04" name="אליפסה 12">
                <a:extLst>
                  <a:ext uri="{FF2B5EF4-FFF2-40B4-BE49-F238E27FC236}">
                    <a16:creationId xmlns:a16="http://schemas.microsoft.com/office/drawing/2014/main" id="{6DE62C09-E702-900B-F5BE-442FD7B0268C}"/>
                  </a:ext>
                </a:extLst>
              </p:cNvPr>
              <p:cNvSpPr/>
              <p:nvPr/>
            </p:nvSpPr>
            <p:spPr>
              <a:xfrm rot="14419649">
                <a:off x="4122786" y="50486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805" name="מחבר ישר 23">
                <a:extLst>
                  <a:ext uri="{FF2B5EF4-FFF2-40B4-BE49-F238E27FC236}">
                    <a16:creationId xmlns:a16="http://schemas.microsoft.com/office/drawing/2014/main" id="{7DC882AA-C394-4BCD-7CB0-2F7497302F48}"/>
                  </a:ext>
                </a:extLst>
              </p:cNvPr>
              <p:cNvCxnSpPr>
                <a:cxnSpLocks/>
                <a:stCxn id="1794" idx="4"/>
                <a:endCxn id="1804" idx="1"/>
              </p:cNvCxnSpPr>
              <p:nvPr/>
            </p:nvCxnSpPr>
            <p:spPr>
              <a:xfrm rot="15139242">
                <a:off x="4012476" y="510471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06" name="מחבר ישר 23">
                <a:extLst>
                  <a:ext uri="{FF2B5EF4-FFF2-40B4-BE49-F238E27FC236}">
                    <a16:creationId xmlns:a16="http://schemas.microsoft.com/office/drawing/2014/main" id="{CCBADDEB-EC6E-6902-E3CB-8F2A3C9E6113}"/>
                  </a:ext>
                </a:extLst>
              </p:cNvPr>
              <p:cNvCxnSpPr>
                <a:cxnSpLocks/>
                <a:stCxn id="1792" idx="2"/>
                <a:endCxn id="1804" idx="6"/>
              </p:cNvCxnSpPr>
              <p:nvPr/>
            </p:nvCxnSpPr>
            <p:spPr>
              <a:xfrm rot="15139242" flipH="1">
                <a:off x="3887502" y="486590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07" name="אליפסה 11">
                <a:extLst>
                  <a:ext uri="{FF2B5EF4-FFF2-40B4-BE49-F238E27FC236}">
                    <a16:creationId xmlns:a16="http://schemas.microsoft.com/office/drawing/2014/main" id="{B5C1D825-1CD7-0F89-250E-B4E8527C6CF4}"/>
                  </a:ext>
                </a:extLst>
              </p:cNvPr>
              <p:cNvSpPr/>
              <p:nvPr/>
            </p:nvSpPr>
            <p:spPr>
              <a:xfrm rot="10429062">
                <a:off x="3503092" y="5292690"/>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08" name="מחבר ישר 23">
                <a:extLst>
                  <a:ext uri="{FF2B5EF4-FFF2-40B4-BE49-F238E27FC236}">
                    <a16:creationId xmlns:a16="http://schemas.microsoft.com/office/drawing/2014/main" id="{870554CA-BD6D-2EC3-3A61-2A6A54DBD2FF}"/>
                  </a:ext>
                </a:extLst>
              </p:cNvPr>
              <p:cNvCxnSpPr>
                <a:cxnSpLocks/>
                <a:stCxn id="1807" idx="2"/>
                <a:endCxn id="1794" idx="0"/>
              </p:cNvCxnSpPr>
              <p:nvPr/>
            </p:nvCxnSpPr>
            <p:spPr>
              <a:xfrm rot="15139242" flipH="1">
                <a:off x="3696099" y="5156492"/>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09" name="מחבר ישר 23">
                <a:extLst>
                  <a:ext uri="{FF2B5EF4-FFF2-40B4-BE49-F238E27FC236}">
                    <a16:creationId xmlns:a16="http://schemas.microsoft.com/office/drawing/2014/main" id="{CABF3F13-5306-7DD4-F10A-17B47A7933AF}"/>
                  </a:ext>
                </a:extLst>
              </p:cNvPr>
              <p:cNvCxnSpPr>
                <a:cxnSpLocks/>
                <a:stCxn id="1807" idx="5"/>
              </p:cNvCxnSpPr>
              <p:nvPr/>
            </p:nvCxnSpPr>
            <p:spPr>
              <a:xfrm rot="15139242" flipV="1">
                <a:off x="3270931" y="513143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0" name="Straight Connector 1809">
                <a:extLst>
                  <a:ext uri="{FF2B5EF4-FFF2-40B4-BE49-F238E27FC236}">
                    <a16:creationId xmlns:a16="http://schemas.microsoft.com/office/drawing/2014/main" id="{13A209B3-39DE-EE24-AE0C-57CB37610FDC}"/>
                  </a:ext>
                </a:extLst>
              </p:cNvPr>
              <p:cNvCxnSpPr>
                <a:cxnSpLocks/>
                <a:stCxn id="1795" idx="5"/>
                <a:endCxn id="1815" idx="0"/>
              </p:cNvCxnSpPr>
              <p:nvPr/>
            </p:nvCxnSpPr>
            <p:spPr>
              <a:xfrm rot="15139242">
                <a:off x="3426637" y="44483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1" name="Straight Connector 1810">
                <a:extLst>
                  <a:ext uri="{FF2B5EF4-FFF2-40B4-BE49-F238E27FC236}">
                    <a16:creationId xmlns:a16="http://schemas.microsoft.com/office/drawing/2014/main" id="{03108F46-1132-C968-CB1D-39C402D02D85}"/>
                  </a:ext>
                </a:extLst>
              </p:cNvPr>
              <p:cNvCxnSpPr>
                <a:cxnSpLocks/>
                <a:stCxn id="1792" idx="4"/>
                <a:endCxn id="1757" idx="6"/>
              </p:cNvCxnSpPr>
              <p:nvPr/>
            </p:nvCxnSpPr>
            <p:spPr>
              <a:xfrm rot="14915570" flipH="1">
                <a:off x="4013175" y="4672202"/>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2" name="Straight Connector 1811">
                <a:extLst>
                  <a:ext uri="{FF2B5EF4-FFF2-40B4-BE49-F238E27FC236}">
                    <a16:creationId xmlns:a16="http://schemas.microsoft.com/office/drawing/2014/main" id="{8A3D1BA3-A309-874B-B907-98E0D7462210}"/>
                  </a:ext>
                </a:extLst>
              </p:cNvPr>
              <p:cNvCxnSpPr>
                <a:cxnSpLocks/>
                <a:stCxn id="1757" idx="0"/>
                <a:endCxn id="1804" idx="5"/>
              </p:cNvCxnSpPr>
              <p:nvPr/>
            </p:nvCxnSpPr>
            <p:spPr>
              <a:xfrm rot="14915570" flipH="1" flipV="1">
                <a:off x="4033121" y="4866416"/>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3" name="מחבר ישר 23">
                <a:extLst>
                  <a:ext uri="{FF2B5EF4-FFF2-40B4-BE49-F238E27FC236}">
                    <a16:creationId xmlns:a16="http://schemas.microsoft.com/office/drawing/2014/main" id="{B1E6FA1C-76F0-82E2-2D1C-F973B6CDAFFA}"/>
                  </a:ext>
                </a:extLst>
              </p:cNvPr>
              <p:cNvCxnSpPr>
                <a:cxnSpLocks/>
                <a:stCxn id="1741" idx="1"/>
                <a:endCxn id="1792" idx="6"/>
              </p:cNvCxnSpPr>
              <p:nvPr/>
            </p:nvCxnSpPr>
            <p:spPr>
              <a:xfrm rot="14915570" flipH="1" flipV="1">
                <a:off x="3776617" y="4596689"/>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4" name="מחבר ישר 23">
                <a:extLst>
                  <a:ext uri="{FF2B5EF4-FFF2-40B4-BE49-F238E27FC236}">
                    <a16:creationId xmlns:a16="http://schemas.microsoft.com/office/drawing/2014/main" id="{FF8F54A6-D9D2-322C-351E-08D9D15ED2DD}"/>
                  </a:ext>
                </a:extLst>
              </p:cNvPr>
              <p:cNvCxnSpPr>
                <a:cxnSpLocks/>
                <a:endCxn id="1801" idx="5"/>
              </p:cNvCxnSpPr>
              <p:nvPr/>
            </p:nvCxnSpPr>
            <p:spPr>
              <a:xfrm rot="15139242" flipH="1" flipV="1">
                <a:off x="3783713" y="477681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15" name="אליפסה 9">
                <a:extLst>
                  <a:ext uri="{FF2B5EF4-FFF2-40B4-BE49-F238E27FC236}">
                    <a16:creationId xmlns:a16="http://schemas.microsoft.com/office/drawing/2014/main" id="{957E0475-6D09-545A-FDE8-692D2E22E9E8}"/>
                  </a:ext>
                </a:extLst>
              </p:cNvPr>
              <p:cNvSpPr/>
              <p:nvPr/>
            </p:nvSpPr>
            <p:spPr>
              <a:xfrm rot="15139242">
                <a:off x="3552165" y="444107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16" name="Straight Connector 1815">
                <a:extLst>
                  <a:ext uri="{FF2B5EF4-FFF2-40B4-BE49-F238E27FC236}">
                    <a16:creationId xmlns:a16="http://schemas.microsoft.com/office/drawing/2014/main" id="{CB11DAC1-B357-9974-7CC6-584947BF8A7A}"/>
                  </a:ext>
                </a:extLst>
              </p:cNvPr>
              <p:cNvCxnSpPr>
                <a:cxnSpLocks/>
                <a:stCxn id="1815" idx="4"/>
                <a:endCxn id="1741" idx="7"/>
              </p:cNvCxnSpPr>
              <p:nvPr/>
            </p:nvCxnSpPr>
            <p:spPr>
              <a:xfrm rot="14915570" flipH="1">
                <a:off x="3698957" y="4353406"/>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17" name="אליפסה 4">
                <a:extLst>
                  <a:ext uri="{FF2B5EF4-FFF2-40B4-BE49-F238E27FC236}">
                    <a16:creationId xmlns:a16="http://schemas.microsoft.com/office/drawing/2014/main" id="{DF19EBF8-123B-BED4-BAB8-7D92616D086E}"/>
                  </a:ext>
                </a:extLst>
              </p:cNvPr>
              <p:cNvSpPr/>
              <p:nvPr/>
            </p:nvSpPr>
            <p:spPr>
              <a:xfrm rot="14499647">
                <a:off x="3935366" y="56749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818" name="אליפסה 9">
                <a:extLst>
                  <a:ext uri="{FF2B5EF4-FFF2-40B4-BE49-F238E27FC236}">
                    <a16:creationId xmlns:a16="http://schemas.microsoft.com/office/drawing/2014/main" id="{16CA26F1-FFE2-F4D9-7D7A-6AAA21CAFC23}"/>
                  </a:ext>
                </a:extLst>
              </p:cNvPr>
              <p:cNvSpPr/>
              <p:nvPr/>
            </p:nvSpPr>
            <p:spPr>
              <a:xfrm rot="14499647">
                <a:off x="4500053" y="52863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819" name="אליפסה 11">
                <a:extLst>
                  <a:ext uri="{FF2B5EF4-FFF2-40B4-BE49-F238E27FC236}">
                    <a16:creationId xmlns:a16="http://schemas.microsoft.com/office/drawing/2014/main" id="{E0775C22-5379-7F54-1CCD-1F97A2DCCEE0}"/>
                  </a:ext>
                </a:extLst>
              </p:cNvPr>
              <p:cNvSpPr/>
              <p:nvPr/>
            </p:nvSpPr>
            <p:spPr>
              <a:xfrm rot="12871492">
                <a:off x="4264491" y="56554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20" name="מחבר ישר 16">
                <a:extLst>
                  <a:ext uri="{FF2B5EF4-FFF2-40B4-BE49-F238E27FC236}">
                    <a16:creationId xmlns:a16="http://schemas.microsoft.com/office/drawing/2014/main" id="{5B697B19-5D41-8E1E-F8EE-E5122A1E0F76}"/>
                  </a:ext>
                </a:extLst>
              </p:cNvPr>
              <p:cNvCxnSpPr>
                <a:cxnSpLocks/>
                <a:stCxn id="1817" idx="4"/>
                <a:endCxn id="1819" idx="7"/>
              </p:cNvCxnSpPr>
              <p:nvPr/>
            </p:nvCxnSpPr>
            <p:spPr>
              <a:xfrm rot="14499647" flipH="1">
                <a:off x="4071029" y="557966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1" name="מחבר ישר 20">
                <a:extLst>
                  <a:ext uri="{FF2B5EF4-FFF2-40B4-BE49-F238E27FC236}">
                    <a16:creationId xmlns:a16="http://schemas.microsoft.com/office/drawing/2014/main" id="{41B81E0B-89E7-97CC-C177-2A0DEB882B23}"/>
                  </a:ext>
                </a:extLst>
              </p:cNvPr>
              <p:cNvCxnSpPr>
                <a:cxnSpLocks/>
                <a:stCxn id="1825" idx="7"/>
                <a:endCxn id="1794" idx="2"/>
              </p:cNvCxnSpPr>
              <p:nvPr/>
            </p:nvCxnSpPr>
            <p:spPr>
              <a:xfrm rot="15139242" flipV="1">
                <a:off x="4025446" y="5283696"/>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2" name="מחבר ישר 22">
                <a:extLst>
                  <a:ext uri="{FF2B5EF4-FFF2-40B4-BE49-F238E27FC236}">
                    <a16:creationId xmlns:a16="http://schemas.microsoft.com/office/drawing/2014/main" id="{57A0BDA0-7B98-B0B5-3836-E9DCCAEAB9FB}"/>
                  </a:ext>
                </a:extLst>
              </p:cNvPr>
              <p:cNvCxnSpPr>
                <a:cxnSpLocks/>
                <a:stCxn id="1794" idx="1"/>
              </p:cNvCxnSpPr>
              <p:nvPr/>
            </p:nvCxnSpPr>
            <p:spPr>
              <a:xfrm rot="15139242" flipH="1" flipV="1">
                <a:off x="3796702" y="5463147"/>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3" name="מחבר ישר 23">
                <a:extLst>
                  <a:ext uri="{FF2B5EF4-FFF2-40B4-BE49-F238E27FC236}">
                    <a16:creationId xmlns:a16="http://schemas.microsoft.com/office/drawing/2014/main" id="{97094671-A26C-E921-CDEC-1327A09A8DE9}"/>
                  </a:ext>
                </a:extLst>
              </p:cNvPr>
              <p:cNvCxnSpPr>
                <a:cxnSpLocks/>
                <a:stCxn id="1819" idx="2"/>
                <a:endCxn id="1843" idx="5"/>
              </p:cNvCxnSpPr>
              <p:nvPr/>
            </p:nvCxnSpPr>
            <p:spPr>
              <a:xfrm rot="14915570" flipH="1">
                <a:off x="4322478" y="5725425"/>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4" name="מחבר ישר 30">
                <a:extLst>
                  <a:ext uri="{FF2B5EF4-FFF2-40B4-BE49-F238E27FC236}">
                    <a16:creationId xmlns:a16="http://schemas.microsoft.com/office/drawing/2014/main" id="{8B141AD4-3E34-DCB1-0A3A-223D3EA57BEA}"/>
                  </a:ext>
                </a:extLst>
              </p:cNvPr>
              <p:cNvCxnSpPr>
                <a:cxnSpLocks/>
                <a:stCxn id="1794" idx="3"/>
                <a:endCxn id="1818" idx="7"/>
              </p:cNvCxnSpPr>
              <p:nvPr/>
            </p:nvCxnSpPr>
            <p:spPr>
              <a:xfrm rot="15139242" flipH="1">
                <a:off x="4179324" y="5073545"/>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25" name="אליפסה 11">
                <a:extLst>
                  <a:ext uri="{FF2B5EF4-FFF2-40B4-BE49-F238E27FC236}">
                    <a16:creationId xmlns:a16="http://schemas.microsoft.com/office/drawing/2014/main" id="{4EFB2AE8-B039-C571-E544-3BA2A4B091FE}"/>
                  </a:ext>
                </a:extLst>
              </p:cNvPr>
              <p:cNvSpPr/>
              <p:nvPr/>
            </p:nvSpPr>
            <p:spPr>
              <a:xfrm rot="14499647">
                <a:off x="4350364" y="54995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26" name="מחבר ישר 23">
                <a:extLst>
                  <a:ext uri="{FF2B5EF4-FFF2-40B4-BE49-F238E27FC236}">
                    <a16:creationId xmlns:a16="http://schemas.microsoft.com/office/drawing/2014/main" id="{BB5DCA7D-9486-CAF0-BF0D-330A15387AB1}"/>
                  </a:ext>
                </a:extLst>
              </p:cNvPr>
              <p:cNvCxnSpPr>
                <a:cxnSpLocks/>
                <a:endCxn id="1691" idx="7"/>
              </p:cNvCxnSpPr>
              <p:nvPr/>
            </p:nvCxnSpPr>
            <p:spPr>
              <a:xfrm rot="14915570" flipH="1">
                <a:off x="4430771" y="5521867"/>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7" name="מחבר ישר 23">
                <a:extLst>
                  <a:ext uri="{FF2B5EF4-FFF2-40B4-BE49-F238E27FC236}">
                    <a16:creationId xmlns:a16="http://schemas.microsoft.com/office/drawing/2014/main" id="{A1CFF61A-3EB6-C8D9-50D0-B233EA224AE8}"/>
                  </a:ext>
                </a:extLst>
              </p:cNvPr>
              <p:cNvCxnSpPr>
                <a:cxnSpLocks/>
                <a:stCxn id="1819" idx="4"/>
                <a:endCxn id="1825" idx="1"/>
              </p:cNvCxnSpPr>
              <p:nvPr/>
            </p:nvCxnSpPr>
            <p:spPr>
              <a:xfrm rot="14499647">
                <a:off x="4322532" y="556860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8" name="מחבר ישר 23">
                <a:extLst>
                  <a:ext uri="{FF2B5EF4-FFF2-40B4-BE49-F238E27FC236}">
                    <a16:creationId xmlns:a16="http://schemas.microsoft.com/office/drawing/2014/main" id="{38BC924B-6068-D34E-0509-A72734E785CE}"/>
                  </a:ext>
                </a:extLst>
              </p:cNvPr>
              <p:cNvCxnSpPr>
                <a:cxnSpLocks/>
                <a:stCxn id="1818" idx="2"/>
                <a:endCxn id="1695" idx="7"/>
              </p:cNvCxnSpPr>
              <p:nvPr/>
            </p:nvCxnSpPr>
            <p:spPr>
              <a:xfrm rot="14915570" flipH="1">
                <a:off x="4641797" y="5226134"/>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29" name="אליפסה 11">
                <a:extLst>
                  <a:ext uri="{FF2B5EF4-FFF2-40B4-BE49-F238E27FC236}">
                    <a16:creationId xmlns:a16="http://schemas.microsoft.com/office/drawing/2014/main" id="{17013909-318A-31CF-0069-E258D8AE6EE4}"/>
                  </a:ext>
                </a:extLst>
              </p:cNvPr>
              <p:cNvSpPr/>
              <p:nvPr/>
            </p:nvSpPr>
            <p:spPr>
              <a:xfrm rot="9789467">
                <a:off x="4231867" y="590098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30" name="מחבר ישר 23">
                <a:extLst>
                  <a:ext uri="{FF2B5EF4-FFF2-40B4-BE49-F238E27FC236}">
                    <a16:creationId xmlns:a16="http://schemas.microsoft.com/office/drawing/2014/main" id="{5DD28B94-7528-153B-B889-E3ED454262CE}"/>
                  </a:ext>
                </a:extLst>
              </p:cNvPr>
              <p:cNvCxnSpPr>
                <a:cxnSpLocks/>
                <a:stCxn id="1829" idx="2"/>
                <a:endCxn id="1843" idx="0"/>
              </p:cNvCxnSpPr>
              <p:nvPr/>
            </p:nvCxnSpPr>
            <p:spPr>
              <a:xfrm rot="14915570" flipH="1">
                <a:off x="4367512" y="5828585"/>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1" name="מחבר ישר 23">
                <a:extLst>
                  <a:ext uri="{FF2B5EF4-FFF2-40B4-BE49-F238E27FC236}">
                    <a16:creationId xmlns:a16="http://schemas.microsoft.com/office/drawing/2014/main" id="{C144CCB4-D1DF-E9B6-6FE1-72B9799FC775}"/>
                  </a:ext>
                </a:extLst>
              </p:cNvPr>
              <p:cNvCxnSpPr>
                <a:cxnSpLocks/>
                <a:stCxn id="1829" idx="5"/>
              </p:cNvCxnSpPr>
              <p:nvPr/>
            </p:nvCxnSpPr>
            <p:spPr>
              <a:xfrm rot="14499647" flipV="1">
                <a:off x="3977348" y="576625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2" name="Straight Connector 1831">
                <a:extLst>
                  <a:ext uri="{FF2B5EF4-FFF2-40B4-BE49-F238E27FC236}">
                    <a16:creationId xmlns:a16="http://schemas.microsoft.com/office/drawing/2014/main" id="{C1463091-6949-4EB3-5001-358746603060}"/>
                  </a:ext>
                </a:extLst>
              </p:cNvPr>
              <p:cNvCxnSpPr>
                <a:cxnSpLocks/>
                <a:stCxn id="1818" idx="5"/>
                <a:endCxn id="1770" idx="1"/>
              </p:cNvCxnSpPr>
              <p:nvPr/>
            </p:nvCxnSpPr>
            <p:spPr>
              <a:xfrm rot="14915570">
                <a:off x="4508592" y="5148796"/>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33" name="אליפסה 9">
                <a:extLst>
                  <a:ext uri="{FF2B5EF4-FFF2-40B4-BE49-F238E27FC236}">
                    <a16:creationId xmlns:a16="http://schemas.microsoft.com/office/drawing/2014/main" id="{20E01AFB-45E0-2434-3A0C-7DD093AA5328}"/>
                  </a:ext>
                </a:extLst>
              </p:cNvPr>
              <p:cNvSpPr/>
              <p:nvPr/>
            </p:nvSpPr>
            <p:spPr>
              <a:xfrm rot="14499647">
                <a:off x="4354792" y="51704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34" name="מחבר ישר 23">
                <a:extLst>
                  <a:ext uri="{FF2B5EF4-FFF2-40B4-BE49-F238E27FC236}">
                    <a16:creationId xmlns:a16="http://schemas.microsoft.com/office/drawing/2014/main" id="{6E6967F0-A2D1-9FB0-6BD3-A4D5DA840DEB}"/>
                  </a:ext>
                </a:extLst>
              </p:cNvPr>
              <p:cNvCxnSpPr>
                <a:cxnSpLocks/>
                <a:stCxn id="1833" idx="3"/>
                <a:endCxn id="1818" idx="6"/>
              </p:cNvCxnSpPr>
              <p:nvPr/>
            </p:nvCxnSpPr>
            <p:spPr>
              <a:xfrm rot="14915570" flipH="1">
                <a:off x="4422212" y="5222351"/>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5" name="מחבר ישר 23">
                <a:extLst>
                  <a:ext uri="{FF2B5EF4-FFF2-40B4-BE49-F238E27FC236}">
                    <a16:creationId xmlns:a16="http://schemas.microsoft.com/office/drawing/2014/main" id="{C99C7F90-968E-377F-2530-7222613E8D36}"/>
                  </a:ext>
                </a:extLst>
              </p:cNvPr>
              <p:cNvCxnSpPr>
                <a:cxnSpLocks/>
                <a:endCxn id="1825" idx="5"/>
              </p:cNvCxnSpPr>
              <p:nvPr/>
            </p:nvCxnSpPr>
            <p:spPr>
              <a:xfrm rot="14499647" flipH="1" flipV="1">
                <a:off x="4421271" y="534114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6" name="Straight Connector 1835">
                <a:extLst>
                  <a:ext uri="{FF2B5EF4-FFF2-40B4-BE49-F238E27FC236}">
                    <a16:creationId xmlns:a16="http://schemas.microsoft.com/office/drawing/2014/main" id="{0D482021-9628-A579-EE4D-1477B78D28A9}"/>
                  </a:ext>
                </a:extLst>
              </p:cNvPr>
              <p:cNvCxnSpPr>
                <a:cxnSpLocks/>
                <a:stCxn id="1804" idx="3"/>
                <a:endCxn id="1833" idx="7"/>
              </p:cNvCxnSpPr>
              <p:nvPr/>
            </p:nvCxnSpPr>
            <p:spPr>
              <a:xfrm rot="14915570" flipH="1">
                <a:off x="4199602" y="5086384"/>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7" name="Straight Connector 1836">
                <a:extLst>
                  <a:ext uri="{FF2B5EF4-FFF2-40B4-BE49-F238E27FC236}">
                    <a16:creationId xmlns:a16="http://schemas.microsoft.com/office/drawing/2014/main" id="{1E20DE0F-3498-64A7-9978-E0E44995FD82}"/>
                  </a:ext>
                </a:extLst>
              </p:cNvPr>
              <p:cNvCxnSpPr>
                <a:cxnSpLocks/>
                <a:stCxn id="1770" idx="7"/>
                <a:endCxn id="1833" idx="4"/>
              </p:cNvCxnSpPr>
              <p:nvPr/>
            </p:nvCxnSpPr>
            <p:spPr>
              <a:xfrm rot="14915570" flipH="1" flipV="1">
                <a:off x="4475115" y="5042807"/>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38" name="אליפסה 9">
                <a:extLst>
                  <a:ext uri="{FF2B5EF4-FFF2-40B4-BE49-F238E27FC236}">
                    <a16:creationId xmlns:a16="http://schemas.microsoft.com/office/drawing/2014/main" id="{889FEF81-3DBD-7050-5D1A-A47C2C09B5F7}"/>
                  </a:ext>
                </a:extLst>
              </p:cNvPr>
              <p:cNvSpPr/>
              <p:nvPr/>
            </p:nvSpPr>
            <p:spPr>
              <a:xfrm rot="14499647">
                <a:off x="4305689" y="48900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39" name="Straight Connector 1838">
                <a:extLst>
                  <a:ext uri="{FF2B5EF4-FFF2-40B4-BE49-F238E27FC236}">
                    <a16:creationId xmlns:a16="http://schemas.microsoft.com/office/drawing/2014/main" id="{9F951B96-7C20-7EFB-E938-9D525F118600}"/>
                  </a:ext>
                </a:extLst>
              </p:cNvPr>
              <p:cNvCxnSpPr>
                <a:cxnSpLocks/>
                <a:stCxn id="1838" idx="1"/>
                <a:endCxn id="1833" idx="6"/>
              </p:cNvCxnSpPr>
              <p:nvPr/>
            </p:nvCxnSpPr>
            <p:spPr>
              <a:xfrm rot="14915570" flipH="1" flipV="1">
                <a:off x="4247183" y="5046507"/>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0" name="Straight Connector 1839">
                <a:extLst>
                  <a:ext uri="{FF2B5EF4-FFF2-40B4-BE49-F238E27FC236}">
                    <a16:creationId xmlns:a16="http://schemas.microsoft.com/office/drawing/2014/main" id="{2C203594-0CEA-62F3-2737-6EAAF676C22F}"/>
                  </a:ext>
                </a:extLst>
              </p:cNvPr>
              <p:cNvCxnSpPr>
                <a:cxnSpLocks/>
                <a:stCxn id="1744" idx="1"/>
                <a:endCxn id="1838" idx="5"/>
              </p:cNvCxnSpPr>
              <p:nvPr/>
            </p:nvCxnSpPr>
            <p:spPr>
              <a:xfrm rot="14915570" flipH="1" flipV="1">
                <a:off x="4423297" y="4678045"/>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1" name="Straight Connector 1840">
                <a:extLst>
                  <a:ext uri="{FF2B5EF4-FFF2-40B4-BE49-F238E27FC236}">
                    <a16:creationId xmlns:a16="http://schemas.microsoft.com/office/drawing/2014/main" id="{68C684BE-B697-ADF6-BECA-C1FBB2A7725D}"/>
                  </a:ext>
                </a:extLst>
              </p:cNvPr>
              <p:cNvCxnSpPr>
                <a:cxnSpLocks/>
                <a:stCxn id="1838" idx="0"/>
                <a:endCxn id="1804" idx="4"/>
              </p:cNvCxnSpPr>
              <p:nvPr/>
            </p:nvCxnSpPr>
            <p:spPr>
              <a:xfrm rot="14915570" flipH="1" flipV="1">
                <a:off x="4215227" y="4924608"/>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2" name="Straight Connector 1841">
                <a:extLst>
                  <a:ext uri="{FF2B5EF4-FFF2-40B4-BE49-F238E27FC236}">
                    <a16:creationId xmlns:a16="http://schemas.microsoft.com/office/drawing/2014/main" id="{924E3B34-BC9C-53DD-CD5A-5F83EB0518EC}"/>
                  </a:ext>
                </a:extLst>
              </p:cNvPr>
              <p:cNvCxnSpPr>
                <a:cxnSpLocks/>
                <a:stCxn id="1838" idx="6"/>
                <a:endCxn id="1757" idx="1"/>
              </p:cNvCxnSpPr>
              <p:nvPr/>
            </p:nvCxnSpPr>
            <p:spPr>
              <a:xfrm rot="14915570" flipV="1">
                <a:off x="4163702" y="4782349"/>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43" name="אליפסה 11">
                <a:extLst>
                  <a:ext uri="{FF2B5EF4-FFF2-40B4-BE49-F238E27FC236}">
                    <a16:creationId xmlns:a16="http://schemas.microsoft.com/office/drawing/2014/main" id="{6910E071-3BA8-0953-928F-3F09316B5D90}"/>
                  </a:ext>
                </a:extLst>
              </p:cNvPr>
              <p:cNvSpPr/>
              <p:nvPr/>
            </p:nvSpPr>
            <p:spPr>
              <a:xfrm rot="12871492">
                <a:off x="4449101" y="58321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44" name="מחבר ישר 23">
                <a:extLst>
                  <a:ext uri="{FF2B5EF4-FFF2-40B4-BE49-F238E27FC236}">
                    <a16:creationId xmlns:a16="http://schemas.microsoft.com/office/drawing/2014/main" id="{21EFE5D8-B0FD-8230-6A3D-93490D99BEA2}"/>
                  </a:ext>
                </a:extLst>
              </p:cNvPr>
              <p:cNvCxnSpPr>
                <a:cxnSpLocks/>
                <a:stCxn id="1691" idx="0"/>
                <a:endCxn id="1843" idx="3"/>
              </p:cNvCxnSpPr>
              <p:nvPr/>
            </p:nvCxnSpPr>
            <p:spPr>
              <a:xfrm rot="14915570" flipH="1" flipV="1">
                <a:off x="4636803" y="5692063"/>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45" name="אליפסה 11">
                <a:extLst>
                  <a:ext uri="{FF2B5EF4-FFF2-40B4-BE49-F238E27FC236}">
                    <a16:creationId xmlns:a16="http://schemas.microsoft.com/office/drawing/2014/main" id="{D4AA4365-3F68-2DBB-569B-1207242A111E}"/>
                  </a:ext>
                </a:extLst>
              </p:cNvPr>
              <p:cNvSpPr/>
              <p:nvPr/>
            </p:nvSpPr>
            <p:spPr>
              <a:xfrm rot="14275975">
                <a:off x="6696535" y="57157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46" name="מחבר ישר 23">
                <a:extLst>
                  <a:ext uri="{FF2B5EF4-FFF2-40B4-BE49-F238E27FC236}">
                    <a16:creationId xmlns:a16="http://schemas.microsoft.com/office/drawing/2014/main" id="{CD3AB86C-49AE-271A-07ED-4FFBC497AD5E}"/>
                  </a:ext>
                </a:extLst>
              </p:cNvPr>
              <p:cNvCxnSpPr>
                <a:cxnSpLocks/>
                <a:stCxn id="1845" idx="4"/>
                <a:endCxn id="1678" idx="0"/>
              </p:cNvCxnSpPr>
              <p:nvPr/>
            </p:nvCxnSpPr>
            <p:spPr>
              <a:xfrm rot="1517230" flipV="1">
                <a:off x="6791637" y="5605489"/>
                <a:ext cx="108808" cy="1574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7" name="מחבר ישר 23">
                <a:extLst>
                  <a:ext uri="{FF2B5EF4-FFF2-40B4-BE49-F238E27FC236}">
                    <a16:creationId xmlns:a16="http://schemas.microsoft.com/office/drawing/2014/main" id="{E41ADB32-E18C-31E4-7997-FFC577CE7DFF}"/>
                  </a:ext>
                </a:extLst>
              </p:cNvPr>
              <p:cNvCxnSpPr>
                <a:cxnSpLocks/>
                <a:stCxn id="1845" idx="2"/>
                <a:endCxn id="2703" idx="1"/>
              </p:cNvCxnSpPr>
              <p:nvPr/>
            </p:nvCxnSpPr>
            <p:spPr>
              <a:xfrm rot="1517230">
                <a:off x="6718110" y="5817397"/>
                <a:ext cx="192357" cy="1212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8" name="מחבר ישר 23">
                <a:extLst>
                  <a:ext uri="{FF2B5EF4-FFF2-40B4-BE49-F238E27FC236}">
                    <a16:creationId xmlns:a16="http://schemas.microsoft.com/office/drawing/2014/main" id="{B431BAD2-6619-1DDE-E0DA-664E97CA900D}"/>
                  </a:ext>
                </a:extLst>
              </p:cNvPr>
              <p:cNvCxnSpPr>
                <a:cxnSpLocks/>
                <a:stCxn id="1719" idx="3"/>
                <a:endCxn id="2777" idx="1"/>
              </p:cNvCxnSpPr>
              <p:nvPr/>
            </p:nvCxnSpPr>
            <p:spPr>
              <a:xfrm rot="1517230" flipV="1">
                <a:off x="5668453" y="6451571"/>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9" name="מחבר ישר 23">
                <a:extLst>
                  <a:ext uri="{FF2B5EF4-FFF2-40B4-BE49-F238E27FC236}">
                    <a16:creationId xmlns:a16="http://schemas.microsoft.com/office/drawing/2014/main" id="{1338B12C-2C15-27A5-FAA2-849E22E32316}"/>
                  </a:ext>
                </a:extLst>
              </p:cNvPr>
              <p:cNvCxnSpPr>
                <a:cxnSpLocks/>
                <a:stCxn id="2777" idx="7"/>
                <a:endCxn id="1725" idx="2"/>
              </p:cNvCxnSpPr>
              <p:nvPr/>
            </p:nvCxnSpPr>
            <p:spPr>
              <a:xfrm rot="1517230" flipH="1" flipV="1">
                <a:off x="5860552" y="6282638"/>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0" name="מחבר ישר 16">
                <a:extLst>
                  <a:ext uri="{FF2B5EF4-FFF2-40B4-BE49-F238E27FC236}">
                    <a16:creationId xmlns:a16="http://schemas.microsoft.com/office/drawing/2014/main" id="{4FB91DE0-C8EC-7967-D046-724DB68119C3}"/>
                  </a:ext>
                </a:extLst>
              </p:cNvPr>
              <p:cNvCxnSpPr>
                <a:cxnSpLocks/>
                <a:stCxn id="1602" idx="6"/>
                <a:endCxn id="1717" idx="0"/>
              </p:cNvCxnSpPr>
              <p:nvPr/>
            </p:nvCxnSpPr>
            <p:spPr>
              <a:xfrm rot="1517230" flipV="1">
                <a:off x="5057411" y="6242522"/>
                <a:ext cx="236517" cy="480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1" name="מחבר ישר 16">
                <a:extLst>
                  <a:ext uri="{FF2B5EF4-FFF2-40B4-BE49-F238E27FC236}">
                    <a16:creationId xmlns:a16="http://schemas.microsoft.com/office/drawing/2014/main" id="{1C2B97FF-07E8-1D65-9DBD-86455959041D}"/>
                  </a:ext>
                </a:extLst>
              </p:cNvPr>
              <p:cNvCxnSpPr>
                <a:cxnSpLocks/>
                <a:stCxn id="1602" idx="5"/>
                <a:endCxn id="2787" idx="1"/>
              </p:cNvCxnSpPr>
              <p:nvPr/>
            </p:nvCxnSpPr>
            <p:spPr>
              <a:xfrm rot="1517230">
                <a:off x="4997729" y="6318684"/>
                <a:ext cx="340734" cy="966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52" name="אליפסה 9">
                <a:extLst>
                  <a:ext uri="{FF2B5EF4-FFF2-40B4-BE49-F238E27FC236}">
                    <a16:creationId xmlns:a16="http://schemas.microsoft.com/office/drawing/2014/main" id="{0309E650-8494-D68C-292C-52C10B255025}"/>
                  </a:ext>
                </a:extLst>
              </p:cNvPr>
              <p:cNvSpPr/>
              <p:nvPr/>
            </p:nvSpPr>
            <p:spPr>
              <a:xfrm rot="3272188">
                <a:off x="4132776" y="60520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53" name="Straight Connector 1852">
                <a:extLst>
                  <a:ext uri="{FF2B5EF4-FFF2-40B4-BE49-F238E27FC236}">
                    <a16:creationId xmlns:a16="http://schemas.microsoft.com/office/drawing/2014/main" id="{0C92158E-7F62-6FFD-CE4C-B8810F74C286}"/>
                  </a:ext>
                </a:extLst>
              </p:cNvPr>
              <p:cNvCxnSpPr>
                <a:cxnSpLocks/>
                <a:stCxn id="1619" idx="7"/>
                <a:endCxn id="1852" idx="2"/>
              </p:cNvCxnSpPr>
              <p:nvPr/>
            </p:nvCxnSpPr>
            <p:spPr>
              <a:xfrm rot="1517230" flipV="1">
                <a:off x="4033814" y="6031177"/>
                <a:ext cx="116596" cy="163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4" name="Straight Connector 1853">
                <a:extLst>
                  <a:ext uri="{FF2B5EF4-FFF2-40B4-BE49-F238E27FC236}">
                    <a16:creationId xmlns:a16="http://schemas.microsoft.com/office/drawing/2014/main" id="{89D71248-0018-A76B-098A-D5F11D86EA33}"/>
                  </a:ext>
                </a:extLst>
              </p:cNvPr>
              <p:cNvCxnSpPr>
                <a:cxnSpLocks/>
                <a:stCxn id="1829" idx="6"/>
                <a:endCxn id="1852" idx="1"/>
              </p:cNvCxnSpPr>
              <p:nvPr/>
            </p:nvCxnSpPr>
            <p:spPr>
              <a:xfrm rot="1517230" flipH="1">
                <a:off x="4199521" y="5941002"/>
                <a:ext cx="9072" cy="1179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5" name="Straight Connector 1854">
                <a:extLst>
                  <a:ext uri="{FF2B5EF4-FFF2-40B4-BE49-F238E27FC236}">
                    <a16:creationId xmlns:a16="http://schemas.microsoft.com/office/drawing/2014/main" id="{9CB22516-A345-1F5E-00FC-9447D22CFF9B}"/>
                  </a:ext>
                </a:extLst>
              </p:cNvPr>
              <p:cNvCxnSpPr>
                <a:cxnSpLocks/>
                <a:stCxn id="1619" idx="1"/>
                <a:endCxn id="1817" idx="1"/>
              </p:cNvCxnSpPr>
              <p:nvPr/>
            </p:nvCxnSpPr>
            <p:spPr>
              <a:xfrm rot="1517230" flipH="1" flipV="1">
                <a:off x="3914996" y="5765034"/>
                <a:ext cx="138571" cy="19387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6" name="Straight Connector 1855">
                <a:extLst>
                  <a:ext uri="{FF2B5EF4-FFF2-40B4-BE49-F238E27FC236}">
                    <a16:creationId xmlns:a16="http://schemas.microsoft.com/office/drawing/2014/main" id="{4B670E80-8237-BF7A-2E7C-9724969F888F}"/>
                  </a:ext>
                </a:extLst>
              </p:cNvPr>
              <p:cNvCxnSpPr>
                <a:cxnSpLocks/>
                <a:stCxn id="1530" idx="0"/>
                <a:endCxn id="1791" idx="0"/>
              </p:cNvCxnSpPr>
              <p:nvPr/>
            </p:nvCxnSpPr>
            <p:spPr>
              <a:xfrm rot="1517230" flipV="1">
                <a:off x="3153083" y="5038388"/>
                <a:ext cx="81296" cy="1271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57" name="אליפסה 4">
                <a:extLst>
                  <a:ext uri="{FF2B5EF4-FFF2-40B4-BE49-F238E27FC236}">
                    <a16:creationId xmlns:a16="http://schemas.microsoft.com/office/drawing/2014/main" id="{0ACA65BB-1F88-D244-CC2D-EC5F55A0DF41}"/>
                  </a:ext>
                </a:extLst>
              </p:cNvPr>
              <p:cNvSpPr/>
              <p:nvPr/>
            </p:nvSpPr>
            <p:spPr>
              <a:xfrm rot="9691152">
                <a:off x="4054949" y="23354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58" name="אליפסה 9">
                <a:extLst>
                  <a:ext uri="{FF2B5EF4-FFF2-40B4-BE49-F238E27FC236}">
                    <a16:creationId xmlns:a16="http://schemas.microsoft.com/office/drawing/2014/main" id="{DF3F8702-BE81-BA28-C6C8-B2BCAE42ACE3}"/>
                  </a:ext>
                </a:extLst>
              </p:cNvPr>
              <p:cNvSpPr/>
              <p:nvPr/>
            </p:nvSpPr>
            <p:spPr>
              <a:xfrm rot="9691152">
                <a:off x="3768737" y="17125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59" name="אליפסה 11">
                <a:extLst>
                  <a:ext uri="{FF2B5EF4-FFF2-40B4-BE49-F238E27FC236}">
                    <a16:creationId xmlns:a16="http://schemas.microsoft.com/office/drawing/2014/main" id="{777A88BA-E504-3FA5-82E1-1F363F57AE52}"/>
                  </a:ext>
                </a:extLst>
              </p:cNvPr>
              <p:cNvSpPr/>
              <p:nvPr/>
            </p:nvSpPr>
            <p:spPr>
              <a:xfrm rot="8062997">
                <a:off x="4092094" y="20078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60" name="אליפסה 12">
                <a:extLst>
                  <a:ext uri="{FF2B5EF4-FFF2-40B4-BE49-F238E27FC236}">
                    <a16:creationId xmlns:a16="http://schemas.microsoft.com/office/drawing/2014/main" id="{117D2033-1F0A-4D00-AFD5-43204C349D66}"/>
                  </a:ext>
                </a:extLst>
              </p:cNvPr>
              <p:cNvSpPr/>
              <p:nvPr/>
            </p:nvSpPr>
            <p:spPr>
              <a:xfrm rot="8971559">
                <a:off x="4306271" y="16599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861" name="אליפסה 13">
                <a:extLst>
                  <a:ext uri="{FF2B5EF4-FFF2-40B4-BE49-F238E27FC236}">
                    <a16:creationId xmlns:a16="http://schemas.microsoft.com/office/drawing/2014/main" id="{61EC7955-0CAB-09CB-8F7B-EDC7EB9A7CA9}"/>
                  </a:ext>
                </a:extLst>
              </p:cNvPr>
              <p:cNvSpPr/>
              <p:nvPr/>
            </p:nvSpPr>
            <p:spPr>
              <a:xfrm rot="9691152">
                <a:off x="3660451" y="22734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862" name="מחבר ישר 16">
                <a:extLst>
                  <a:ext uri="{FF2B5EF4-FFF2-40B4-BE49-F238E27FC236}">
                    <a16:creationId xmlns:a16="http://schemas.microsoft.com/office/drawing/2014/main" id="{DBF66DA0-51D0-6172-A598-912B635BA4B5}"/>
                  </a:ext>
                </a:extLst>
              </p:cNvPr>
              <p:cNvCxnSpPr>
                <a:cxnSpLocks/>
                <a:stCxn id="1857" idx="4"/>
                <a:endCxn id="1859" idx="7"/>
              </p:cNvCxnSpPr>
              <p:nvPr/>
            </p:nvCxnSpPr>
            <p:spPr>
              <a:xfrm rot="9691152" flipH="1">
                <a:off x="4041158" y="209310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63" name="מחבר ישר 20">
                <a:extLst>
                  <a:ext uri="{FF2B5EF4-FFF2-40B4-BE49-F238E27FC236}">
                    <a16:creationId xmlns:a16="http://schemas.microsoft.com/office/drawing/2014/main" id="{CE409CD4-F45B-7776-881E-AD207B3A0F31}"/>
                  </a:ext>
                </a:extLst>
              </p:cNvPr>
              <p:cNvCxnSpPr>
                <a:cxnSpLocks/>
                <a:stCxn id="1867" idx="7"/>
                <a:endCxn id="1861" idx="2"/>
              </p:cNvCxnSpPr>
              <p:nvPr/>
            </p:nvCxnSpPr>
            <p:spPr>
              <a:xfrm rot="9691152" flipV="1">
                <a:off x="3685968" y="2010078"/>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64" name="מחבר ישר 22">
                <a:extLst>
                  <a:ext uri="{FF2B5EF4-FFF2-40B4-BE49-F238E27FC236}">
                    <a16:creationId xmlns:a16="http://schemas.microsoft.com/office/drawing/2014/main" id="{20850806-C51D-0CEB-C4E1-4F677722B533}"/>
                  </a:ext>
                </a:extLst>
              </p:cNvPr>
              <p:cNvCxnSpPr>
                <a:cxnSpLocks/>
                <a:stCxn id="1861" idx="0"/>
              </p:cNvCxnSpPr>
              <p:nvPr/>
            </p:nvCxnSpPr>
            <p:spPr>
              <a:xfrm rot="9691152" flipH="1" flipV="1">
                <a:off x="3723939" y="228719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65" name="מחבר ישר 23">
                <a:extLst>
                  <a:ext uri="{FF2B5EF4-FFF2-40B4-BE49-F238E27FC236}">
                    <a16:creationId xmlns:a16="http://schemas.microsoft.com/office/drawing/2014/main" id="{66025245-91B3-EF7F-1969-05F2A45C57EB}"/>
                  </a:ext>
                </a:extLst>
              </p:cNvPr>
              <p:cNvCxnSpPr>
                <a:cxnSpLocks/>
                <a:stCxn id="1859" idx="2"/>
                <a:endCxn id="1860" idx="7"/>
              </p:cNvCxnSpPr>
              <p:nvPr/>
            </p:nvCxnSpPr>
            <p:spPr>
              <a:xfrm rot="9691152" flipH="1">
                <a:off x="4114153" y="176520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66" name="מחבר ישר 30">
                <a:extLst>
                  <a:ext uri="{FF2B5EF4-FFF2-40B4-BE49-F238E27FC236}">
                    <a16:creationId xmlns:a16="http://schemas.microsoft.com/office/drawing/2014/main" id="{FF95AA79-B731-4939-E9D0-91816611A5FC}"/>
                  </a:ext>
                </a:extLst>
              </p:cNvPr>
              <p:cNvCxnSpPr>
                <a:cxnSpLocks/>
                <a:endCxn id="1858" idx="7"/>
              </p:cNvCxnSpPr>
              <p:nvPr/>
            </p:nvCxnSpPr>
            <p:spPr>
              <a:xfrm rot="9691152" flipH="1">
                <a:off x="3607812" y="1808804"/>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67" name="אליפסה 11">
                <a:extLst>
                  <a:ext uri="{FF2B5EF4-FFF2-40B4-BE49-F238E27FC236}">
                    <a16:creationId xmlns:a16="http://schemas.microsoft.com/office/drawing/2014/main" id="{52003398-2C8D-2153-470D-AF2BF82C7196}"/>
                  </a:ext>
                </a:extLst>
              </p:cNvPr>
              <p:cNvSpPr/>
              <p:nvPr/>
            </p:nvSpPr>
            <p:spPr>
              <a:xfrm rot="9691152">
                <a:off x="3953172" y="18965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68" name="מחבר ישר 23">
                <a:extLst>
                  <a:ext uri="{FF2B5EF4-FFF2-40B4-BE49-F238E27FC236}">
                    <a16:creationId xmlns:a16="http://schemas.microsoft.com/office/drawing/2014/main" id="{4D3E4BB2-7DA0-EF02-7469-6325E905908F}"/>
                  </a:ext>
                </a:extLst>
              </p:cNvPr>
              <p:cNvCxnSpPr>
                <a:cxnSpLocks/>
                <a:endCxn id="1860" idx="6"/>
              </p:cNvCxnSpPr>
              <p:nvPr/>
            </p:nvCxnSpPr>
            <p:spPr>
              <a:xfrm rot="9691152" flipH="1">
                <a:off x="3987581" y="176640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69" name="מחבר ישר 23">
                <a:extLst>
                  <a:ext uri="{FF2B5EF4-FFF2-40B4-BE49-F238E27FC236}">
                    <a16:creationId xmlns:a16="http://schemas.microsoft.com/office/drawing/2014/main" id="{5F722440-E032-BC72-B354-D03AEE29404A}"/>
                  </a:ext>
                </a:extLst>
              </p:cNvPr>
              <p:cNvCxnSpPr>
                <a:cxnSpLocks/>
                <a:stCxn id="1859" idx="4"/>
                <a:endCxn id="1867" idx="1"/>
              </p:cNvCxnSpPr>
              <p:nvPr/>
            </p:nvCxnSpPr>
            <p:spPr>
              <a:xfrm rot="9691152">
                <a:off x="4036329" y="193571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70" name="אליפסה 12">
                <a:extLst>
                  <a:ext uri="{FF2B5EF4-FFF2-40B4-BE49-F238E27FC236}">
                    <a16:creationId xmlns:a16="http://schemas.microsoft.com/office/drawing/2014/main" id="{3E79E4B3-F468-F29E-34BF-FDE98D7AEEF8}"/>
                  </a:ext>
                </a:extLst>
              </p:cNvPr>
              <p:cNvSpPr/>
              <p:nvPr/>
            </p:nvSpPr>
            <p:spPr>
              <a:xfrm rot="8971559">
                <a:off x="4075268" y="14662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871" name="מחבר ישר 23">
                <a:extLst>
                  <a:ext uri="{FF2B5EF4-FFF2-40B4-BE49-F238E27FC236}">
                    <a16:creationId xmlns:a16="http://schemas.microsoft.com/office/drawing/2014/main" id="{9484D8AF-859D-6BAF-9C23-135D9B3E9F5D}"/>
                  </a:ext>
                </a:extLst>
              </p:cNvPr>
              <p:cNvCxnSpPr>
                <a:cxnSpLocks/>
                <a:stCxn id="1860" idx="4"/>
                <a:endCxn id="1870" idx="1"/>
              </p:cNvCxnSpPr>
              <p:nvPr/>
            </p:nvCxnSpPr>
            <p:spPr>
              <a:xfrm rot="9691152">
                <a:off x="4176643" y="148511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72" name="מחבר ישר 23">
                <a:extLst>
                  <a:ext uri="{FF2B5EF4-FFF2-40B4-BE49-F238E27FC236}">
                    <a16:creationId xmlns:a16="http://schemas.microsoft.com/office/drawing/2014/main" id="{5B6B3817-3CDD-B696-D5F1-134EADB7FE77}"/>
                  </a:ext>
                </a:extLst>
              </p:cNvPr>
              <p:cNvCxnSpPr>
                <a:cxnSpLocks/>
                <a:stCxn id="1858" idx="2"/>
                <a:endCxn id="1870" idx="6"/>
              </p:cNvCxnSpPr>
              <p:nvPr/>
            </p:nvCxnSpPr>
            <p:spPr>
              <a:xfrm rot="9691152" flipH="1">
                <a:off x="3812860" y="156359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73" name="אליפסה 11">
                <a:extLst>
                  <a:ext uri="{FF2B5EF4-FFF2-40B4-BE49-F238E27FC236}">
                    <a16:creationId xmlns:a16="http://schemas.microsoft.com/office/drawing/2014/main" id="{41563FA4-E4B8-F60A-5AB1-AC5CEEF46E02}"/>
                  </a:ext>
                </a:extLst>
              </p:cNvPr>
              <p:cNvSpPr/>
              <p:nvPr/>
            </p:nvSpPr>
            <p:spPr>
              <a:xfrm rot="4980972">
                <a:off x="4333157" y="208243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74" name="מחבר ישר 23">
                <a:extLst>
                  <a:ext uri="{FF2B5EF4-FFF2-40B4-BE49-F238E27FC236}">
                    <a16:creationId xmlns:a16="http://schemas.microsoft.com/office/drawing/2014/main" id="{35E176A5-B82F-6B61-6F05-097C59898DEC}"/>
                  </a:ext>
                </a:extLst>
              </p:cNvPr>
              <p:cNvCxnSpPr>
                <a:cxnSpLocks/>
                <a:stCxn id="1873" idx="2"/>
                <a:endCxn id="1860" idx="0"/>
              </p:cNvCxnSpPr>
              <p:nvPr/>
            </p:nvCxnSpPr>
            <p:spPr>
              <a:xfrm rot="9691152" flipH="1">
                <a:off x="4306171" y="173403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75" name="מחבר ישר 23">
                <a:extLst>
                  <a:ext uri="{FF2B5EF4-FFF2-40B4-BE49-F238E27FC236}">
                    <a16:creationId xmlns:a16="http://schemas.microsoft.com/office/drawing/2014/main" id="{75C41690-A9A2-3C83-6374-7A71F44D80AA}"/>
                  </a:ext>
                </a:extLst>
              </p:cNvPr>
              <p:cNvCxnSpPr>
                <a:cxnSpLocks/>
                <a:stCxn id="1873" idx="5"/>
              </p:cNvCxnSpPr>
              <p:nvPr/>
            </p:nvCxnSpPr>
            <p:spPr>
              <a:xfrm rot="9691152" flipV="1">
                <a:off x="4100706" y="218707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76" name="Straight Connector 1875">
                <a:extLst>
                  <a:ext uri="{FF2B5EF4-FFF2-40B4-BE49-F238E27FC236}">
                    <a16:creationId xmlns:a16="http://schemas.microsoft.com/office/drawing/2014/main" id="{0D95CD3F-850C-D530-C941-4E2B117DE633}"/>
                  </a:ext>
                </a:extLst>
              </p:cNvPr>
              <p:cNvCxnSpPr>
                <a:cxnSpLocks/>
                <a:stCxn id="1861" idx="5"/>
                <a:endCxn id="1882" idx="0"/>
              </p:cNvCxnSpPr>
              <p:nvPr/>
            </p:nvCxnSpPr>
            <p:spPr>
              <a:xfrm rot="9691152">
                <a:off x="3555936" y="2095833"/>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77" name="Straight Connector 1876">
                <a:extLst>
                  <a:ext uri="{FF2B5EF4-FFF2-40B4-BE49-F238E27FC236}">
                    <a16:creationId xmlns:a16="http://schemas.microsoft.com/office/drawing/2014/main" id="{11E3A699-D984-3CE7-4CB6-B9DF2A91F3D6}"/>
                  </a:ext>
                </a:extLst>
              </p:cNvPr>
              <p:cNvCxnSpPr>
                <a:cxnSpLocks/>
                <a:stCxn id="1858" idx="4"/>
                <a:endCxn id="1884" idx="0"/>
              </p:cNvCxnSpPr>
              <p:nvPr/>
            </p:nvCxnSpPr>
            <p:spPr>
              <a:xfrm rot="9691152" flipH="1">
                <a:off x="3769545" y="155994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78" name="Straight Connector 1877">
                <a:extLst>
                  <a:ext uri="{FF2B5EF4-FFF2-40B4-BE49-F238E27FC236}">
                    <a16:creationId xmlns:a16="http://schemas.microsoft.com/office/drawing/2014/main" id="{727B4DDD-7EBA-61EA-EB6E-F7307CDA96EA}"/>
                  </a:ext>
                </a:extLst>
              </p:cNvPr>
              <p:cNvCxnSpPr>
                <a:cxnSpLocks/>
                <a:stCxn id="1884" idx="2"/>
                <a:endCxn id="1870" idx="4"/>
              </p:cNvCxnSpPr>
              <p:nvPr/>
            </p:nvCxnSpPr>
            <p:spPr>
              <a:xfrm rot="9691152" flipH="1" flipV="1">
                <a:off x="3787761" y="1466184"/>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79" name="אליפסה 9">
                <a:extLst>
                  <a:ext uri="{FF2B5EF4-FFF2-40B4-BE49-F238E27FC236}">
                    <a16:creationId xmlns:a16="http://schemas.microsoft.com/office/drawing/2014/main" id="{DC014F8C-A370-DD24-E2FB-BC897D640A9C}"/>
                  </a:ext>
                </a:extLst>
              </p:cNvPr>
              <p:cNvSpPr/>
              <p:nvPr/>
            </p:nvSpPr>
            <p:spPr>
              <a:xfrm rot="9691152">
                <a:off x="3498273" y="17120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80" name="מחבר ישר 23">
                <a:extLst>
                  <a:ext uri="{FF2B5EF4-FFF2-40B4-BE49-F238E27FC236}">
                    <a16:creationId xmlns:a16="http://schemas.microsoft.com/office/drawing/2014/main" id="{8A70ECEA-7032-265F-7E7F-39DBADE58D4A}"/>
                  </a:ext>
                </a:extLst>
              </p:cNvPr>
              <p:cNvCxnSpPr>
                <a:cxnSpLocks/>
                <a:stCxn id="1879" idx="2"/>
                <a:endCxn id="1858" idx="6"/>
              </p:cNvCxnSpPr>
              <p:nvPr/>
            </p:nvCxnSpPr>
            <p:spPr>
              <a:xfrm rot="9691152" flipH="1" flipV="1">
                <a:off x="3579385" y="1704224"/>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81" name="מחבר ישר 23">
                <a:extLst>
                  <a:ext uri="{FF2B5EF4-FFF2-40B4-BE49-F238E27FC236}">
                    <a16:creationId xmlns:a16="http://schemas.microsoft.com/office/drawing/2014/main" id="{751B265B-52D6-98EE-C998-B8B0DCDF87C9}"/>
                  </a:ext>
                </a:extLst>
              </p:cNvPr>
              <p:cNvCxnSpPr>
                <a:cxnSpLocks/>
                <a:endCxn id="1867" idx="5"/>
              </p:cNvCxnSpPr>
              <p:nvPr/>
            </p:nvCxnSpPr>
            <p:spPr>
              <a:xfrm rot="9691152" flipH="1" flipV="1">
                <a:off x="3861758" y="175877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82" name="אליפסה 9">
                <a:extLst>
                  <a:ext uri="{FF2B5EF4-FFF2-40B4-BE49-F238E27FC236}">
                    <a16:creationId xmlns:a16="http://schemas.microsoft.com/office/drawing/2014/main" id="{742C7F57-C21A-1A77-835B-91C3177A8DA5}"/>
                  </a:ext>
                </a:extLst>
              </p:cNvPr>
              <p:cNvSpPr/>
              <p:nvPr/>
            </p:nvSpPr>
            <p:spPr>
              <a:xfrm rot="9691152">
                <a:off x="3475694" y="20453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83" name="Straight Connector 1882">
                <a:extLst>
                  <a:ext uri="{FF2B5EF4-FFF2-40B4-BE49-F238E27FC236}">
                    <a16:creationId xmlns:a16="http://schemas.microsoft.com/office/drawing/2014/main" id="{93FC66B8-1DFE-68A5-6ED2-15EAA48A88A3}"/>
                  </a:ext>
                </a:extLst>
              </p:cNvPr>
              <p:cNvCxnSpPr>
                <a:cxnSpLocks/>
                <a:stCxn id="1882" idx="4"/>
                <a:endCxn id="1879" idx="7"/>
              </p:cNvCxnSpPr>
              <p:nvPr/>
            </p:nvCxnSpPr>
            <p:spPr>
              <a:xfrm rot="9691152" flipH="1">
                <a:off x="3459533" y="178841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84" name="אליפסה 9">
                <a:extLst>
                  <a:ext uri="{FF2B5EF4-FFF2-40B4-BE49-F238E27FC236}">
                    <a16:creationId xmlns:a16="http://schemas.microsoft.com/office/drawing/2014/main" id="{6FDBB47C-EC32-E355-2744-2B4B678BDF7E}"/>
                  </a:ext>
                </a:extLst>
              </p:cNvPr>
              <p:cNvSpPr/>
              <p:nvPr/>
            </p:nvSpPr>
            <p:spPr>
              <a:xfrm rot="9691152">
                <a:off x="3714809" y="14928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85" name="Straight Connector 1884">
                <a:extLst>
                  <a:ext uri="{FF2B5EF4-FFF2-40B4-BE49-F238E27FC236}">
                    <a16:creationId xmlns:a16="http://schemas.microsoft.com/office/drawing/2014/main" id="{F50C1E69-C7FF-22F7-E74C-045440D54386}"/>
                  </a:ext>
                </a:extLst>
              </p:cNvPr>
              <p:cNvCxnSpPr>
                <a:cxnSpLocks/>
                <a:stCxn id="1884" idx="6"/>
                <a:endCxn id="1879" idx="3"/>
              </p:cNvCxnSpPr>
              <p:nvPr/>
            </p:nvCxnSpPr>
            <p:spPr>
              <a:xfrm rot="9691152" flipV="1">
                <a:off x="3528677" y="1570163"/>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86" name="אליפסה 4">
                <a:extLst>
                  <a:ext uri="{FF2B5EF4-FFF2-40B4-BE49-F238E27FC236}">
                    <a16:creationId xmlns:a16="http://schemas.microsoft.com/office/drawing/2014/main" id="{25EE1064-16DC-D96A-6C65-3183ECEC95D4}"/>
                  </a:ext>
                </a:extLst>
              </p:cNvPr>
              <p:cNvSpPr/>
              <p:nvPr/>
            </p:nvSpPr>
            <p:spPr>
              <a:xfrm rot="9051557">
                <a:off x="4704069" y="16449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87" name="אליפסה 9">
                <a:extLst>
                  <a:ext uri="{FF2B5EF4-FFF2-40B4-BE49-F238E27FC236}">
                    <a16:creationId xmlns:a16="http://schemas.microsoft.com/office/drawing/2014/main" id="{C06B9EB8-D0B8-BF1B-82CA-BBD11DF0FA77}"/>
                  </a:ext>
                </a:extLst>
              </p:cNvPr>
              <p:cNvSpPr/>
              <p:nvPr/>
            </p:nvSpPr>
            <p:spPr>
              <a:xfrm rot="9051557">
                <a:off x="4307576" y="1085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88" name="אליפסה 11">
                <a:extLst>
                  <a:ext uri="{FF2B5EF4-FFF2-40B4-BE49-F238E27FC236}">
                    <a16:creationId xmlns:a16="http://schemas.microsoft.com/office/drawing/2014/main" id="{7C00E94E-3F6F-7D4A-7162-362D08C4DC17}"/>
                  </a:ext>
                </a:extLst>
              </p:cNvPr>
              <p:cNvSpPr/>
              <p:nvPr/>
            </p:nvSpPr>
            <p:spPr>
              <a:xfrm rot="7423402">
                <a:off x="4679974" y="13161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89" name="אליפסה 12">
                <a:extLst>
                  <a:ext uri="{FF2B5EF4-FFF2-40B4-BE49-F238E27FC236}">
                    <a16:creationId xmlns:a16="http://schemas.microsoft.com/office/drawing/2014/main" id="{22AB79BC-24CA-D3A3-C66C-1A0577FCA26F}"/>
                  </a:ext>
                </a:extLst>
              </p:cNvPr>
              <p:cNvSpPr/>
              <p:nvPr/>
            </p:nvSpPr>
            <p:spPr>
              <a:xfrm rot="8331964">
                <a:off x="4826094" y="9345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890" name="מחבר ישר 16">
                <a:extLst>
                  <a:ext uri="{FF2B5EF4-FFF2-40B4-BE49-F238E27FC236}">
                    <a16:creationId xmlns:a16="http://schemas.microsoft.com/office/drawing/2014/main" id="{01FB9709-A4D5-927A-868D-C828D97CD8F1}"/>
                  </a:ext>
                </a:extLst>
              </p:cNvPr>
              <p:cNvCxnSpPr>
                <a:cxnSpLocks/>
                <a:stCxn id="1886" idx="4"/>
                <a:endCxn id="1888" idx="7"/>
              </p:cNvCxnSpPr>
              <p:nvPr/>
            </p:nvCxnSpPr>
            <p:spPr>
              <a:xfrm rot="9051557" flipH="1">
                <a:off x="4660022" y="140300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91" name="מחבר ישר 20">
                <a:extLst>
                  <a:ext uri="{FF2B5EF4-FFF2-40B4-BE49-F238E27FC236}">
                    <a16:creationId xmlns:a16="http://schemas.microsoft.com/office/drawing/2014/main" id="{FB7BCF1E-A865-D315-8B1B-34E1D9E4A71B}"/>
                  </a:ext>
                </a:extLst>
              </p:cNvPr>
              <p:cNvCxnSpPr>
                <a:cxnSpLocks/>
                <a:stCxn id="1895" idx="7"/>
                <a:endCxn id="1860" idx="2"/>
              </p:cNvCxnSpPr>
              <p:nvPr/>
            </p:nvCxnSpPr>
            <p:spPr>
              <a:xfrm rot="9691152" flipV="1">
                <a:off x="4320359" y="1338998"/>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92" name="מחבר ישר 22">
                <a:extLst>
                  <a:ext uri="{FF2B5EF4-FFF2-40B4-BE49-F238E27FC236}">
                    <a16:creationId xmlns:a16="http://schemas.microsoft.com/office/drawing/2014/main" id="{5D8146D2-1AA1-629E-3556-98EF3826D294}"/>
                  </a:ext>
                </a:extLst>
              </p:cNvPr>
              <p:cNvCxnSpPr>
                <a:cxnSpLocks/>
                <a:stCxn id="1860" idx="1"/>
              </p:cNvCxnSpPr>
              <p:nvPr/>
            </p:nvCxnSpPr>
            <p:spPr>
              <a:xfrm rot="9691152" flipH="1" flipV="1">
                <a:off x="4386037" y="1650235"/>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93" name="מחבר ישר 23">
                <a:extLst>
                  <a:ext uri="{FF2B5EF4-FFF2-40B4-BE49-F238E27FC236}">
                    <a16:creationId xmlns:a16="http://schemas.microsoft.com/office/drawing/2014/main" id="{7673AA23-D4B7-706D-AA94-67F94A27B5B9}"/>
                  </a:ext>
                </a:extLst>
              </p:cNvPr>
              <p:cNvCxnSpPr>
                <a:cxnSpLocks/>
                <a:stCxn id="1888" idx="2"/>
                <a:endCxn id="1889" idx="7"/>
              </p:cNvCxnSpPr>
              <p:nvPr/>
            </p:nvCxnSpPr>
            <p:spPr>
              <a:xfrm rot="9051557" flipH="1">
                <a:off x="4668621" y="1055087"/>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94" name="מחבר ישר 30">
                <a:extLst>
                  <a:ext uri="{FF2B5EF4-FFF2-40B4-BE49-F238E27FC236}">
                    <a16:creationId xmlns:a16="http://schemas.microsoft.com/office/drawing/2014/main" id="{6A26D814-561C-49F3-A595-3BAF565CEB26}"/>
                  </a:ext>
                </a:extLst>
              </p:cNvPr>
              <p:cNvCxnSpPr>
                <a:cxnSpLocks/>
                <a:stCxn id="1860" idx="3"/>
                <a:endCxn id="1887" idx="7"/>
              </p:cNvCxnSpPr>
              <p:nvPr/>
            </p:nvCxnSpPr>
            <p:spPr>
              <a:xfrm rot="9691152" flipH="1">
                <a:off x="4272734" y="1165031"/>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95" name="אליפסה 11">
                <a:extLst>
                  <a:ext uri="{FF2B5EF4-FFF2-40B4-BE49-F238E27FC236}">
                    <a16:creationId xmlns:a16="http://schemas.microsoft.com/office/drawing/2014/main" id="{2F6CE782-E577-941D-279F-CA1B48695F65}"/>
                  </a:ext>
                </a:extLst>
              </p:cNvPr>
              <p:cNvSpPr/>
              <p:nvPr/>
            </p:nvSpPr>
            <p:spPr>
              <a:xfrm rot="9051557">
                <a:off x="4522860" y="12324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96" name="מחבר ישר 23">
                <a:extLst>
                  <a:ext uri="{FF2B5EF4-FFF2-40B4-BE49-F238E27FC236}">
                    <a16:creationId xmlns:a16="http://schemas.microsoft.com/office/drawing/2014/main" id="{B53833B3-8E22-B849-91D1-50D5A1E1EE99}"/>
                  </a:ext>
                </a:extLst>
              </p:cNvPr>
              <p:cNvCxnSpPr>
                <a:cxnSpLocks/>
                <a:endCxn id="1889" idx="6"/>
              </p:cNvCxnSpPr>
              <p:nvPr/>
            </p:nvCxnSpPr>
            <p:spPr>
              <a:xfrm rot="9051557" flipH="1">
                <a:off x="4532360" y="107264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97" name="מחבר ישר 23">
                <a:extLst>
                  <a:ext uri="{FF2B5EF4-FFF2-40B4-BE49-F238E27FC236}">
                    <a16:creationId xmlns:a16="http://schemas.microsoft.com/office/drawing/2014/main" id="{DBD4A8DB-2832-F297-8E20-63EF76AEB066}"/>
                  </a:ext>
                </a:extLst>
              </p:cNvPr>
              <p:cNvCxnSpPr>
                <a:cxnSpLocks/>
                <a:stCxn id="1888" idx="4"/>
                <a:endCxn id="1895" idx="1"/>
              </p:cNvCxnSpPr>
              <p:nvPr/>
            </p:nvCxnSpPr>
            <p:spPr>
              <a:xfrm rot="9051557">
                <a:off x="4614186" y="125713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98" name="אליפסה 12">
                <a:extLst>
                  <a:ext uri="{FF2B5EF4-FFF2-40B4-BE49-F238E27FC236}">
                    <a16:creationId xmlns:a16="http://schemas.microsoft.com/office/drawing/2014/main" id="{B9B2D704-DD8E-22D6-EF39-CA43539ED438}"/>
                  </a:ext>
                </a:extLst>
              </p:cNvPr>
              <p:cNvSpPr/>
              <p:nvPr/>
            </p:nvSpPr>
            <p:spPr>
              <a:xfrm rot="8331964">
                <a:off x="4563255" y="7869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899" name="מחבר ישר 23">
                <a:extLst>
                  <a:ext uri="{FF2B5EF4-FFF2-40B4-BE49-F238E27FC236}">
                    <a16:creationId xmlns:a16="http://schemas.microsoft.com/office/drawing/2014/main" id="{F4301F17-77B8-5CCC-ECFE-C6AE3BC9CAE9}"/>
                  </a:ext>
                </a:extLst>
              </p:cNvPr>
              <p:cNvCxnSpPr>
                <a:cxnSpLocks/>
                <a:stCxn id="1889" idx="4"/>
                <a:endCxn id="1898" idx="1"/>
              </p:cNvCxnSpPr>
              <p:nvPr/>
            </p:nvCxnSpPr>
            <p:spPr>
              <a:xfrm rot="9051557">
                <a:off x="4678354" y="78135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0" name="מחבר ישר 23">
                <a:extLst>
                  <a:ext uri="{FF2B5EF4-FFF2-40B4-BE49-F238E27FC236}">
                    <a16:creationId xmlns:a16="http://schemas.microsoft.com/office/drawing/2014/main" id="{6CFFA0F2-53B4-FD0D-CDA8-5D177414C4C2}"/>
                  </a:ext>
                </a:extLst>
              </p:cNvPr>
              <p:cNvCxnSpPr>
                <a:cxnSpLocks/>
                <a:stCxn id="1887" idx="2"/>
                <a:endCxn id="1898" idx="6"/>
              </p:cNvCxnSpPr>
              <p:nvPr/>
            </p:nvCxnSpPr>
            <p:spPr>
              <a:xfrm rot="9051557" flipH="1">
                <a:off x="4326897" y="910149"/>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01" name="אליפסה 11">
                <a:extLst>
                  <a:ext uri="{FF2B5EF4-FFF2-40B4-BE49-F238E27FC236}">
                    <a16:creationId xmlns:a16="http://schemas.microsoft.com/office/drawing/2014/main" id="{F890CF55-6799-D224-73FE-5F6EF0EFC2BB}"/>
                  </a:ext>
                </a:extLst>
              </p:cNvPr>
              <p:cNvSpPr/>
              <p:nvPr/>
            </p:nvSpPr>
            <p:spPr>
              <a:xfrm rot="4341377">
                <a:off x="4931199" y="134521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02" name="מחבר ישר 23">
                <a:extLst>
                  <a:ext uri="{FF2B5EF4-FFF2-40B4-BE49-F238E27FC236}">
                    <a16:creationId xmlns:a16="http://schemas.microsoft.com/office/drawing/2014/main" id="{9056B489-08E7-A1C2-A877-158ECA196FDD}"/>
                  </a:ext>
                </a:extLst>
              </p:cNvPr>
              <p:cNvCxnSpPr>
                <a:cxnSpLocks/>
                <a:stCxn id="1901" idx="2"/>
                <a:endCxn id="1889" idx="0"/>
              </p:cNvCxnSpPr>
              <p:nvPr/>
            </p:nvCxnSpPr>
            <p:spPr>
              <a:xfrm rot="9051557" flipH="1">
                <a:off x="4864615" y="100151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3" name="מחבר ישר 23">
                <a:extLst>
                  <a:ext uri="{FF2B5EF4-FFF2-40B4-BE49-F238E27FC236}">
                    <a16:creationId xmlns:a16="http://schemas.microsoft.com/office/drawing/2014/main" id="{7D3DC69E-7117-4DF5-3C93-7C4AA9ECC19E}"/>
                  </a:ext>
                </a:extLst>
              </p:cNvPr>
              <p:cNvCxnSpPr>
                <a:cxnSpLocks/>
                <a:stCxn id="1901" idx="5"/>
              </p:cNvCxnSpPr>
              <p:nvPr/>
            </p:nvCxnSpPr>
            <p:spPr>
              <a:xfrm rot="9051557" flipV="1">
                <a:off x="4725577" y="147184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4" name="Straight Connector 1903">
                <a:extLst>
                  <a:ext uri="{FF2B5EF4-FFF2-40B4-BE49-F238E27FC236}">
                    <a16:creationId xmlns:a16="http://schemas.microsoft.com/office/drawing/2014/main" id="{FDA6731A-7487-390D-67D3-4EE119DAF83E}"/>
                  </a:ext>
                </a:extLst>
              </p:cNvPr>
              <p:cNvCxnSpPr>
                <a:cxnSpLocks/>
                <a:stCxn id="1887" idx="4"/>
                <a:endCxn id="1910" idx="0"/>
              </p:cNvCxnSpPr>
              <p:nvPr/>
            </p:nvCxnSpPr>
            <p:spPr>
              <a:xfrm rot="9051557" flipH="1">
                <a:off x="4288523" y="939975"/>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5" name="Straight Connector 1904">
                <a:extLst>
                  <a:ext uri="{FF2B5EF4-FFF2-40B4-BE49-F238E27FC236}">
                    <a16:creationId xmlns:a16="http://schemas.microsoft.com/office/drawing/2014/main" id="{DF2ACAAE-D1D7-10F9-270A-385E5376ABF9}"/>
                  </a:ext>
                </a:extLst>
              </p:cNvPr>
              <p:cNvCxnSpPr>
                <a:cxnSpLocks/>
                <a:stCxn id="1910" idx="2"/>
                <a:endCxn id="1898" idx="4"/>
              </p:cNvCxnSpPr>
              <p:nvPr/>
            </p:nvCxnSpPr>
            <p:spPr>
              <a:xfrm rot="9051557" flipH="1" flipV="1">
                <a:off x="4277289" y="818740"/>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06" name="אליפסה 9">
                <a:extLst>
                  <a:ext uri="{FF2B5EF4-FFF2-40B4-BE49-F238E27FC236}">
                    <a16:creationId xmlns:a16="http://schemas.microsoft.com/office/drawing/2014/main" id="{13DEE06D-73E2-D705-1387-564B2BD918D3}"/>
                  </a:ext>
                </a:extLst>
              </p:cNvPr>
              <p:cNvSpPr/>
              <p:nvPr/>
            </p:nvSpPr>
            <p:spPr>
              <a:xfrm rot="9051557">
                <a:off x="4041684" y="11352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07" name="מחבר ישר 23">
                <a:extLst>
                  <a:ext uri="{FF2B5EF4-FFF2-40B4-BE49-F238E27FC236}">
                    <a16:creationId xmlns:a16="http://schemas.microsoft.com/office/drawing/2014/main" id="{0723334A-779E-FD74-D629-173803CE55CF}"/>
                  </a:ext>
                </a:extLst>
              </p:cNvPr>
              <p:cNvCxnSpPr>
                <a:cxnSpLocks/>
                <a:stCxn id="1906" idx="2"/>
                <a:endCxn id="1887" idx="6"/>
              </p:cNvCxnSpPr>
              <p:nvPr/>
            </p:nvCxnSpPr>
            <p:spPr>
              <a:xfrm rot="9051557" flipH="1" flipV="1">
                <a:off x="4120511" y="1102386"/>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8" name="מחבר ישר 23">
                <a:extLst>
                  <a:ext uri="{FF2B5EF4-FFF2-40B4-BE49-F238E27FC236}">
                    <a16:creationId xmlns:a16="http://schemas.microsoft.com/office/drawing/2014/main" id="{2E402762-B982-7AF1-5014-2528C518B918}"/>
                  </a:ext>
                </a:extLst>
              </p:cNvPr>
              <p:cNvCxnSpPr>
                <a:cxnSpLocks/>
                <a:endCxn id="1895" idx="5"/>
              </p:cNvCxnSpPr>
              <p:nvPr/>
            </p:nvCxnSpPr>
            <p:spPr>
              <a:xfrm rot="9051557" flipH="1" flipV="1">
                <a:off x="4417114" y="111338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9" name="Straight Connector 1908">
                <a:extLst>
                  <a:ext uri="{FF2B5EF4-FFF2-40B4-BE49-F238E27FC236}">
                    <a16:creationId xmlns:a16="http://schemas.microsoft.com/office/drawing/2014/main" id="{785A4EA5-297B-4724-02AD-EC0B66807C1D}"/>
                  </a:ext>
                </a:extLst>
              </p:cNvPr>
              <p:cNvCxnSpPr>
                <a:cxnSpLocks/>
                <a:endCxn id="1906" idx="7"/>
              </p:cNvCxnSpPr>
              <p:nvPr/>
            </p:nvCxnSpPr>
            <p:spPr>
              <a:xfrm rot="9051557" flipH="1">
                <a:off x="4034074" y="1213415"/>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10" name="אליפסה 9">
                <a:extLst>
                  <a:ext uri="{FF2B5EF4-FFF2-40B4-BE49-F238E27FC236}">
                    <a16:creationId xmlns:a16="http://schemas.microsoft.com/office/drawing/2014/main" id="{E5051B1C-3E6B-05CC-CD6B-D270C3D3D04F}"/>
                  </a:ext>
                </a:extLst>
              </p:cNvPr>
              <p:cNvSpPr/>
              <p:nvPr/>
            </p:nvSpPr>
            <p:spPr>
              <a:xfrm rot="9051557">
                <a:off x="4213928" y="8797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11" name="Straight Connector 1910">
                <a:extLst>
                  <a:ext uri="{FF2B5EF4-FFF2-40B4-BE49-F238E27FC236}">
                    <a16:creationId xmlns:a16="http://schemas.microsoft.com/office/drawing/2014/main" id="{358AEDAF-026E-0D18-FAC3-A2DB0CB530EA}"/>
                  </a:ext>
                </a:extLst>
              </p:cNvPr>
              <p:cNvCxnSpPr>
                <a:cxnSpLocks/>
                <a:stCxn id="1910" idx="6"/>
                <a:endCxn id="1906" idx="3"/>
              </p:cNvCxnSpPr>
              <p:nvPr/>
            </p:nvCxnSpPr>
            <p:spPr>
              <a:xfrm rot="9051557" flipV="1">
                <a:off x="4048245" y="97705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12" name="אליפסה 4">
                <a:extLst>
                  <a:ext uri="{FF2B5EF4-FFF2-40B4-BE49-F238E27FC236}">
                    <a16:creationId xmlns:a16="http://schemas.microsoft.com/office/drawing/2014/main" id="{F615D827-8A41-9308-A53B-A896F2FEA501}"/>
                  </a:ext>
                </a:extLst>
              </p:cNvPr>
              <p:cNvSpPr/>
              <p:nvPr/>
            </p:nvSpPr>
            <p:spPr>
              <a:xfrm rot="9914824">
                <a:off x="4600357" y="29599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913" name="אליפסה 9">
                <a:extLst>
                  <a:ext uri="{FF2B5EF4-FFF2-40B4-BE49-F238E27FC236}">
                    <a16:creationId xmlns:a16="http://schemas.microsoft.com/office/drawing/2014/main" id="{559FFE8F-2B8F-16C1-0381-A36D290BB56C}"/>
                  </a:ext>
                </a:extLst>
              </p:cNvPr>
              <p:cNvSpPr/>
              <p:nvPr/>
            </p:nvSpPr>
            <p:spPr>
              <a:xfrm rot="9914824">
                <a:off x="4355250" y="23197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914" name="אליפסה 11">
                <a:extLst>
                  <a:ext uri="{FF2B5EF4-FFF2-40B4-BE49-F238E27FC236}">
                    <a16:creationId xmlns:a16="http://schemas.microsoft.com/office/drawing/2014/main" id="{AB9904AD-B627-05F1-57D0-661BEEEDA435}"/>
                  </a:ext>
                </a:extLst>
              </p:cNvPr>
              <p:cNvSpPr/>
              <p:nvPr/>
            </p:nvSpPr>
            <p:spPr>
              <a:xfrm rot="8286669">
                <a:off x="4658724" y="26354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915" name="אליפסה 12">
                <a:extLst>
                  <a:ext uri="{FF2B5EF4-FFF2-40B4-BE49-F238E27FC236}">
                    <a16:creationId xmlns:a16="http://schemas.microsoft.com/office/drawing/2014/main" id="{A80AD57E-DB49-0189-6898-FF4031D0C768}"/>
                  </a:ext>
                </a:extLst>
              </p:cNvPr>
              <p:cNvSpPr/>
              <p:nvPr/>
            </p:nvSpPr>
            <p:spPr>
              <a:xfrm rot="9195231">
                <a:off x="4895069" y="23021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916" name="אליפסה 13">
                <a:extLst>
                  <a:ext uri="{FF2B5EF4-FFF2-40B4-BE49-F238E27FC236}">
                    <a16:creationId xmlns:a16="http://schemas.microsoft.com/office/drawing/2014/main" id="{9DAC9E5D-C86A-8591-9F12-7CC90BF337B3}"/>
                  </a:ext>
                </a:extLst>
              </p:cNvPr>
              <p:cNvSpPr/>
              <p:nvPr/>
            </p:nvSpPr>
            <p:spPr>
              <a:xfrm rot="9914824">
                <a:off x="4210728" y="287239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917" name="מחבר ישר 16">
                <a:extLst>
                  <a:ext uri="{FF2B5EF4-FFF2-40B4-BE49-F238E27FC236}">
                    <a16:creationId xmlns:a16="http://schemas.microsoft.com/office/drawing/2014/main" id="{F0927A23-405F-03D8-5095-3334FD8FD19F}"/>
                  </a:ext>
                </a:extLst>
              </p:cNvPr>
              <p:cNvCxnSpPr>
                <a:cxnSpLocks/>
                <a:stCxn id="1912" idx="4"/>
                <a:endCxn id="1914" idx="7"/>
              </p:cNvCxnSpPr>
              <p:nvPr/>
            </p:nvCxnSpPr>
            <p:spPr>
              <a:xfrm rot="9914824" flipH="1">
                <a:off x="4597097" y="2718746"/>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18" name="מחבר ישר 20">
                <a:extLst>
                  <a:ext uri="{FF2B5EF4-FFF2-40B4-BE49-F238E27FC236}">
                    <a16:creationId xmlns:a16="http://schemas.microsoft.com/office/drawing/2014/main" id="{A526BC50-52AD-8C62-800E-1F78AB51546B}"/>
                  </a:ext>
                </a:extLst>
              </p:cNvPr>
              <p:cNvCxnSpPr>
                <a:cxnSpLocks/>
                <a:stCxn id="1922" idx="7"/>
                <a:endCxn id="1916" idx="2"/>
              </p:cNvCxnSpPr>
              <p:nvPr/>
            </p:nvCxnSpPr>
            <p:spPr>
              <a:xfrm rot="9914824" flipV="1">
                <a:off x="4247517" y="2619511"/>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19" name="מחבר ישר 22">
                <a:extLst>
                  <a:ext uri="{FF2B5EF4-FFF2-40B4-BE49-F238E27FC236}">
                    <a16:creationId xmlns:a16="http://schemas.microsoft.com/office/drawing/2014/main" id="{A5F12823-B082-1D0D-8C56-2CCE51E0F6FB}"/>
                  </a:ext>
                </a:extLst>
              </p:cNvPr>
              <p:cNvCxnSpPr>
                <a:cxnSpLocks/>
                <a:stCxn id="1916" idx="0"/>
              </p:cNvCxnSpPr>
              <p:nvPr/>
            </p:nvCxnSpPr>
            <p:spPr>
              <a:xfrm rot="9914824" flipH="1" flipV="1">
                <a:off x="4270364" y="2898128"/>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20" name="מחבר ישר 23">
                <a:extLst>
                  <a:ext uri="{FF2B5EF4-FFF2-40B4-BE49-F238E27FC236}">
                    <a16:creationId xmlns:a16="http://schemas.microsoft.com/office/drawing/2014/main" id="{3D251CFF-FD0C-D1A8-F606-4D2725419F56}"/>
                  </a:ext>
                </a:extLst>
              </p:cNvPr>
              <p:cNvCxnSpPr>
                <a:cxnSpLocks/>
                <a:stCxn id="1914" idx="2"/>
                <a:endCxn id="1915" idx="7"/>
              </p:cNvCxnSpPr>
              <p:nvPr/>
            </p:nvCxnSpPr>
            <p:spPr>
              <a:xfrm rot="9914824" flipH="1">
                <a:off x="4691586" y="2400617"/>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21" name="מחבר ישר 30">
                <a:extLst>
                  <a:ext uri="{FF2B5EF4-FFF2-40B4-BE49-F238E27FC236}">
                    <a16:creationId xmlns:a16="http://schemas.microsoft.com/office/drawing/2014/main" id="{3EA0D0DC-176A-77F3-FCA1-DCEDB0CA826D}"/>
                  </a:ext>
                </a:extLst>
              </p:cNvPr>
              <p:cNvCxnSpPr>
                <a:cxnSpLocks/>
                <a:endCxn id="1913" idx="7"/>
              </p:cNvCxnSpPr>
              <p:nvPr/>
            </p:nvCxnSpPr>
            <p:spPr>
              <a:xfrm rot="9914824" flipH="1">
                <a:off x="4176259" y="2410871"/>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22" name="אליפסה 11">
                <a:extLst>
                  <a:ext uri="{FF2B5EF4-FFF2-40B4-BE49-F238E27FC236}">
                    <a16:creationId xmlns:a16="http://schemas.microsoft.com/office/drawing/2014/main" id="{0A2B03D5-A3C7-1F12-6969-938B93D22247}"/>
                  </a:ext>
                </a:extLst>
              </p:cNvPr>
              <p:cNvSpPr/>
              <p:nvPr/>
            </p:nvSpPr>
            <p:spPr>
              <a:xfrm rot="9914824">
                <a:off x="4527332" y="25153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23" name="מחבר ישר 23">
                <a:extLst>
                  <a:ext uri="{FF2B5EF4-FFF2-40B4-BE49-F238E27FC236}">
                    <a16:creationId xmlns:a16="http://schemas.microsoft.com/office/drawing/2014/main" id="{391B91AC-DCF7-D4B9-3E0D-3CAEF7EB4880}"/>
                  </a:ext>
                </a:extLst>
              </p:cNvPr>
              <p:cNvCxnSpPr>
                <a:cxnSpLocks/>
                <a:endCxn id="1915" idx="6"/>
              </p:cNvCxnSpPr>
              <p:nvPr/>
            </p:nvCxnSpPr>
            <p:spPr>
              <a:xfrm rot="9914824" flipH="1">
                <a:off x="4569097" y="239656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24" name="מחבר ישר 23">
                <a:extLst>
                  <a:ext uri="{FF2B5EF4-FFF2-40B4-BE49-F238E27FC236}">
                    <a16:creationId xmlns:a16="http://schemas.microsoft.com/office/drawing/2014/main" id="{BF20E9B0-413B-F004-E1A1-084AB4BA8D88}"/>
                  </a:ext>
                </a:extLst>
              </p:cNvPr>
              <p:cNvCxnSpPr>
                <a:cxnSpLocks/>
                <a:stCxn id="1914" idx="4"/>
                <a:endCxn id="1922" idx="1"/>
              </p:cNvCxnSpPr>
              <p:nvPr/>
            </p:nvCxnSpPr>
            <p:spPr>
              <a:xfrm rot="9914824">
                <a:off x="4607018" y="255915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25" name="אליפסה 12">
                <a:extLst>
                  <a:ext uri="{FF2B5EF4-FFF2-40B4-BE49-F238E27FC236}">
                    <a16:creationId xmlns:a16="http://schemas.microsoft.com/office/drawing/2014/main" id="{25D73377-1207-5EE7-712A-64677B23518E}"/>
                  </a:ext>
                </a:extLst>
              </p:cNvPr>
              <p:cNvSpPr/>
              <p:nvPr/>
            </p:nvSpPr>
            <p:spPr>
              <a:xfrm rot="9195231">
                <a:off x="4677146" y="20939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926" name="מחבר ישר 23">
                <a:extLst>
                  <a:ext uri="{FF2B5EF4-FFF2-40B4-BE49-F238E27FC236}">
                    <a16:creationId xmlns:a16="http://schemas.microsoft.com/office/drawing/2014/main" id="{8B374875-AD00-1CD6-33B5-1B188275540D}"/>
                  </a:ext>
                </a:extLst>
              </p:cNvPr>
              <p:cNvCxnSpPr>
                <a:cxnSpLocks/>
                <a:stCxn id="1915" idx="4"/>
                <a:endCxn id="1925" idx="1"/>
              </p:cNvCxnSpPr>
              <p:nvPr/>
            </p:nvCxnSpPr>
            <p:spPr>
              <a:xfrm rot="9914824">
                <a:off x="4772682" y="212063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27" name="מחבר ישר 23">
                <a:extLst>
                  <a:ext uri="{FF2B5EF4-FFF2-40B4-BE49-F238E27FC236}">
                    <a16:creationId xmlns:a16="http://schemas.microsoft.com/office/drawing/2014/main" id="{C7CA30C0-CA0C-89EE-4CC4-5010E5D5BA71}"/>
                  </a:ext>
                </a:extLst>
              </p:cNvPr>
              <p:cNvCxnSpPr>
                <a:cxnSpLocks/>
                <a:stCxn id="1913" idx="2"/>
                <a:endCxn id="1925" idx="6"/>
              </p:cNvCxnSpPr>
              <p:nvPr/>
            </p:nvCxnSpPr>
            <p:spPr>
              <a:xfrm rot="9914824" flipH="1">
                <a:off x="4406823" y="2181089"/>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28" name="אליפסה 11">
                <a:extLst>
                  <a:ext uri="{FF2B5EF4-FFF2-40B4-BE49-F238E27FC236}">
                    <a16:creationId xmlns:a16="http://schemas.microsoft.com/office/drawing/2014/main" id="{E7E2E21D-EE8B-9DB9-963E-85FEFD83E1FD}"/>
                  </a:ext>
                </a:extLst>
              </p:cNvPr>
              <p:cNvSpPr/>
              <p:nvPr/>
            </p:nvSpPr>
            <p:spPr>
              <a:xfrm rot="5204644">
                <a:off x="4894264" y="272534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29" name="מחבר ישר 23">
                <a:extLst>
                  <a:ext uri="{FF2B5EF4-FFF2-40B4-BE49-F238E27FC236}">
                    <a16:creationId xmlns:a16="http://schemas.microsoft.com/office/drawing/2014/main" id="{3E815151-51B4-1FE6-ECC3-F2C3753FE280}"/>
                  </a:ext>
                </a:extLst>
              </p:cNvPr>
              <p:cNvCxnSpPr>
                <a:cxnSpLocks/>
                <a:stCxn id="1928" idx="2"/>
                <a:endCxn id="1915" idx="0"/>
              </p:cNvCxnSpPr>
              <p:nvPr/>
            </p:nvCxnSpPr>
            <p:spPr>
              <a:xfrm rot="9914824" flipH="1">
                <a:off x="4881241" y="237705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0" name="מחבר ישר 23">
                <a:extLst>
                  <a:ext uri="{FF2B5EF4-FFF2-40B4-BE49-F238E27FC236}">
                    <a16:creationId xmlns:a16="http://schemas.microsoft.com/office/drawing/2014/main" id="{D9B952EC-7036-5831-7D54-9C95ADF968C7}"/>
                  </a:ext>
                </a:extLst>
              </p:cNvPr>
              <p:cNvCxnSpPr>
                <a:cxnSpLocks/>
                <a:stCxn id="1928" idx="5"/>
              </p:cNvCxnSpPr>
              <p:nvPr/>
            </p:nvCxnSpPr>
            <p:spPr>
              <a:xfrm rot="9914824" flipV="1">
                <a:off x="4653456" y="282117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1" name="Straight Connector 1930">
                <a:extLst>
                  <a:ext uri="{FF2B5EF4-FFF2-40B4-BE49-F238E27FC236}">
                    <a16:creationId xmlns:a16="http://schemas.microsoft.com/office/drawing/2014/main" id="{3C75EAF4-B785-98DA-5CE2-1C5E5F3E713E}"/>
                  </a:ext>
                </a:extLst>
              </p:cNvPr>
              <p:cNvCxnSpPr>
                <a:cxnSpLocks/>
                <a:stCxn id="1916" idx="5"/>
                <a:endCxn id="1936" idx="0"/>
              </p:cNvCxnSpPr>
              <p:nvPr/>
            </p:nvCxnSpPr>
            <p:spPr>
              <a:xfrm rot="9914824">
                <a:off x="4113260" y="2688297"/>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2" name="Straight Connector 1931">
                <a:extLst>
                  <a:ext uri="{FF2B5EF4-FFF2-40B4-BE49-F238E27FC236}">
                    <a16:creationId xmlns:a16="http://schemas.microsoft.com/office/drawing/2014/main" id="{951A795C-8BF0-FFE1-71D5-2C7EC9A3C228}"/>
                  </a:ext>
                </a:extLst>
              </p:cNvPr>
              <p:cNvCxnSpPr>
                <a:cxnSpLocks/>
                <a:stCxn id="1913" idx="4"/>
                <a:endCxn id="1873" idx="6"/>
              </p:cNvCxnSpPr>
              <p:nvPr/>
            </p:nvCxnSpPr>
            <p:spPr>
              <a:xfrm rot="9691152" flipH="1">
                <a:off x="4356649" y="2156706"/>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3" name="Straight Connector 1932">
                <a:extLst>
                  <a:ext uri="{FF2B5EF4-FFF2-40B4-BE49-F238E27FC236}">
                    <a16:creationId xmlns:a16="http://schemas.microsoft.com/office/drawing/2014/main" id="{061FF8C0-42E3-71C0-E5F4-2EE33750BB9D}"/>
                  </a:ext>
                </a:extLst>
              </p:cNvPr>
              <p:cNvCxnSpPr>
                <a:cxnSpLocks/>
                <a:stCxn id="1873" idx="0"/>
                <a:endCxn id="1925" idx="5"/>
              </p:cNvCxnSpPr>
              <p:nvPr/>
            </p:nvCxnSpPr>
            <p:spPr>
              <a:xfrm rot="9691152" flipH="1" flipV="1">
                <a:off x="4412522" y="207202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4" name="מחבר ישר 23">
                <a:extLst>
                  <a:ext uri="{FF2B5EF4-FFF2-40B4-BE49-F238E27FC236}">
                    <a16:creationId xmlns:a16="http://schemas.microsoft.com/office/drawing/2014/main" id="{760CDFA9-7F0B-A8F6-C2E3-67882BB287AF}"/>
                  </a:ext>
                </a:extLst>
              </p:cNvPr>
              <p:cNvCxnSpPr>
                <a:cxnSpLocks/>
                <a:stCxn id="1857" idx="1"/>
                <a:endCxn id="1913" idx="6"/>
              </p:cNvCxnSpPr>
              <p:nvPr/>
            </p:nvCxnSpPr>
            <p:spPr>
              <a:xfrm rot="9691152" flipH="1" flipV="1">
                <a:off x="4127232" y="2348357"/>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5" name="מחבר ישר 23">
                <a:extLst>
                  <a:ext uri="{FF2B5EF4-FFF2-40B4-BE49-F238E27FC236}">
                    <a16:creationId xmlns:a16="http://schemas.microsoft.com/office/drawing/2014/main" id="{E2CFCA55-7EA8-54AB-72D8-9D0FAD82A647}"/>
                  </a:ext>
                </a:extLst>
              </p:cNvPr>
              <p:cNvCxnSpPr>
                <a:cxnSpLocks/>
                <a:endCxn id="1922" idx="5"/>
              </p:cNvCxnSpPr>
              <p:nvPr/>
            </p:nvCxnSpPr>
            <p:spPr>
              <a:xfrm rot="9914824" flipH="1" flipV="1">
                <a:off x="4441721" y="2371659"/>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36" name="אליפסה 9">
                <a:extLst>
                  <a:ext uri="{FF2B5EF4-FFF2-40B4-BE49-F238E27FC236}">
                    <a16:creationId xmlns:a16="http://schemas.microsoft.com/office/drawing/2014/main" id="{7D26EEE2-E2F3-54B7-2A4B-B3489D2177AB}"/>
                  </a:ext>
                </a:extLst>
              </p:cNvPr>
              <p:cNvSpPr/>
              <p:nvPr/>
            </p:nvSpPr>
            <p:spPr>
              <a:xfrm rot="9914824">
                <a:off x="4041192" y="26327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37" name="Straight Connector 1936">
                <a:extLst>
                  <a:ext uri="{FF2B5EF4-FFF2-40B4-BE49-F238E27FC236}">
                    <a16:creationId xmlns:a16="http://schemas.microsoft.com/office/drawing/2014/main" id="{39ECA2F7-B9C1-A450-810F-D468DD138C94}"/>
                  </a:ext>
                </a:extLst>
              </p:cNvPr>
              <p:cNvCxnSpPr>
                <a:cxnSpLocks/>
                <a:stCxn id="1936" idx="4"/>
                <a:endCxn id="1857" idx="7"/>
              </p:cNvCxnSpPr>
              <p:nvPr/>
            </p:nvCxnSpPr>
            <p:spPr>
              <a:xfrm rot="9691152" flipH="1">
                <a:off x="4032734" y="2409125"/>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38" name="אליפסה 4">
                <a:extLst>
                  <a:ext uri="{FF2B5EF4-FFF2-40B4-BE49-F238E27FC236}">
                    <a16:creationId xmlns:a16="http://schemas.microsoft.com/office/drawing/2014/main" id="{348CDA6F-1560-0CBD-2920-770489E3700D}"/>
                  </a:ext>
                </a:extLst>
              </p:cNvPr>
              <p:cNvSpPr/>
              <p:nvPr/>
            </p:nvSpPr>
            <p:spPr>
              <a:xfrm rot="9275229">
                <a:off x="5293003" y="23130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939" name="אליפסה 9">
                <a:extLst>
                  <a:ext uri="{FF2B5EF4-FFF2-40B4-BE49-F238E27FC236}">
                    <a16:creationId xmlns:a16="http://schemas.microsoft.com/office/drawing/2014/main" id="{1474D448-B71A-8469-CF0A-B2767D3D77D7}"/>
                  </a:ext>
                </a:extLst>
              </p:cNvPr>
              <p:cNvSpPr/>
              <p:nvPr/>
            </p:nvSpPr>
            <p:spPr>
              <a:xfrm rot="9275229">
                <a:off x="4933706" y="17292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40" name="מחבר ישר 16">
                <a:extLst>
                  <a:ext uri="{FF2B5EF4-FFF2-40B4-BE49-F238E27FC236}">
                    <a16:creationId xmlns:a16="http://schemas.microsoft.com/office/drawing/2014/main" id="{827BD96C-1006-A8D7-4817-9B566DC1A6B8}"/>
                  </a:ext>
                </a:extLst>
              </p:cNvPr>
              <p:cNvCxnSpPr>
                <a:cxnSpLocks/>
                <a:stCxn id="1938" idx="4"/>
                <a:endCxn id="2380" idx="0"/>
              </p:cNvCxnSpPr>
              <p:nvPr/>
            </p:nvCxnSpPr>
            <p:spPr>
              <a:xfrm rot="20918611" flipV="1">
                <a:off x="5283673" y="2001258"/>
                <a:ext cx="122284" cy="3061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1" name="מחבר ישר 20">
                <a:extLst>
                  <a:ext uri="{FF2B5EF4-FFF2-40B4-BE49-F238E27FC236}">
                    <a16:creationId xmlns:a16="http://schemas.microsoft.com/office/drawing/2014/main" id="{6C9F6A0F-38BC-A5BB-4528-98DD5133F9EF}"/>
                  </a:ext>
                </a:extLst>
              </p:cNvPr>
              <p:cNvCxnSpPr>
                <a:cxnSpLocks/>
                <a:stCxn id="1944" idx="7"/>
                <a:endCxn id="1915" idx="2"/>
              </p:cNvCxnSpPr>
              <p:nvPr/>
            </p:nvCxnSpPr>
            <p:spPr>
              <a:xfrm rot="9914824" flipV="1">
                <a:off x="4922298" y="1989399"/>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2" name="מחבר ישר 22">
                <a:extLst>
                  <a:ext uri="{FF2B5EF4-FFF2-40B4-BE49-F238E27FC236}">
                    <a16:creationId xmlns:a16="http://schemas.microsoft.com/office/drawing/2014/main" id="{7F648E7F-AD6C-7856-4558-F8B3C4B9DDF2}"/>
                  </a:ext>
                </a:extLst>
              </p:cNvPr>
              <p:cNvCxnSpPr>
                <a:cxnSpLocks/>
                <a:stCxn id="1915" idx="1"/>
              </p:cNvCxnSpPr>
              <p:nvPr/>
            </p:nvCxnSpPr>
            <p:spPr>
              <a:xfrm rot="9914824" flipH="1" flipV="1">
                <a:off x="4974079" y="2305535"/>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3" name="מחבר ישר 30">
                <a:extLst>
                  <a:ext uri="{FF2B5EF4-FFF2-40B4-BE49-F238E27FC236}">
                    <a16:creationId xmlns:a16="http://schemas.microsoft.com/office/drawing/2014/main" id="{F4794741-9FE0-915A-7CB5-1E3F60AB7E32}"/>
                  </a:ext>
                </a:extLst>
              </p:cNvPr>
              <p:cNvCxnSpPr>
                <a:cxnSpLocks/>
                <a:stCxn id="1915" idx="3"/>
                <a:endCxn id="1939" idx="7"/>
              </p:cNvCxnSpPr>
              <p:nvPr/>
            </p:nvCxnSpPr>
            <p:spPr>
              <a:xfrm rot="9914824" flipH="1">
                <a:off x="4880206" y="1807893"/>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44" name="אליפסה 11">
                <a:extLst>
                  <a:ext uri="{FF2B5EF4-FFF2-40B4-BE49-F238E27FC236}">
                    <a16:creationId xmlns:a16="http://schemas.microsoft.com/office/drawing/2014/main" id="{1CA4DFD2-3EDE-6E12-691A-A1630C2981D5}"/>
                  </a:ext>
                </a:extLst>
              </p:cNvPr>
              <p:cNvSpPr/>
              <p:nvPr/>
            </p:nvSpPr>
            <p:spPr>
              <a:xfrm rot="9275229">
                <a:off x="5138998" y="18896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45" name="מחבר ישר 23">
                <a:extLst>
                  <a:ext uri="{FF2B5EF4-FFF2-40B4-BE49-F238E27FC236}">
                    <a16:creationId xmlns:a16="http://schemas.microsoft.com/office/drawing/2014/main" id="{7C2EE6A1-CFD8-EB40-80DF-C23EF2892306}"/>
                  </a:ext>
                </a:extLst>
              </p:cNvPr>
              <p:cNvCxnSpPr>
                <a:cxnSpLocks/>
                <a:endCxn id="2400" idx="7"/>
              </p:cNvCxnSpPr>
              <p:nvPr/>
            </p:nvCxnSpPr>
            <p:spPr>
              <a:xfrm rot="20918611" flipV="1">
                <a:off x="5175541" y="1711191"/>
                <a:ext cx="279536" cy="16560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6" name="מחבר ישר 23">
                <a:extLst>
                  <a:ext uri="{FF2B5EF4-FFF2-40B4-BE49-F238E27FC236}">
                    <a16:creationId xmlns:a16="http://schemas.microsoft.com/office/drawing/2014/main" id="{B9270664-23A5-31AF-3CB8-6B121D21AA22}"/>
                  </a:ext>
                </a:extLst>
              </p:cNvPr>
              <p:cNvCxnSpPr>
                <a:cxnSpLocks/>
                <a:stCxn id="2380" idx="7"/>
                <a:endCxn id="1944" idx="1"/>
              </p:cNvCxnSpPr>
              <p:nvPr/>
            </p:nvCxnSpPr>
            <p:spPr>
              <a:xfrm rot="20918611" flipH="1" flipV="1">
                <a:off x="5214989" y="1921415"/>
                <a:ext cx="139644" cy="615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47" name="אליפסה 12">
                <a:extLst>
                  <a:ext uri="{FF2B5EF4-FFF2-40B4-BE49-F238E27FC236}">
                    <a16:creationId xmlns:a16="http://schemas.microsoft.com/office/drawing/2014/main" id="{E41DC0EC-7209-8E1F-9537-188CA6799468}"/>
                  </a:ext>
                </a:extLst>
              </p:cNvPr>
              <p:cNvSpPr/>
              <p:nvPr/>
            </p:nvSpPr>
            <p:spPr>
              <a:xfrm rot="8555636">
                <a:off x="5208268" y="14477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948" name="מחבר ישר 23">
                <a:extLst>
                  <a:ext uri="{FF2B5EF4-FFF2-40B4-BE49-F238E27FC236}">
                    <a16:creationId xmlns:a16="http://schemas.microsoft.com/office/drawing/2014/main" id="{31818328-2ED2-CA2E-F05A-71A98F6C310B}"/>
                  </a:ext>
                </a:extLst>
              </p:cNvPr>
              <p:cNvCxnSpPr>
                <a:cxnSpLocks/>
                <a:stCxn id="2400" idx="6"/>
                <a:endCxn id="1947" idx="1"/>
              </p:cNvCxnSpPr>
              <p:nvPr/>
            </p:nvCxnSpPr>
            <p:spPr>
              <a:xfrm rot="20918611" flipH="1" flipV="1">
                <a:off x="5299668" y="1472406"/>
                <a:ext cx="123452" cy="2005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9" name="מחבר ישר 23">
                <a:extLst>
                  <a:ext uri="{FF2B5EF4-FFF2-40B4-BE49-F238E27FC236}">
                    <a16:creationId xmlns:a16="http://schemas.microsoft.com/office/drawing/2014/main" id="{533FAC55-9E85-7059-5244-3114345A1EA1}"/>
                  </a:ext>
                </a:extLst>
              </p:cNvPr>
              <p:cNvCxnSpPr>
                <a:cxnSpLocks/>
                <a:stCxn id="1939" idx="2"/>
                <a:endCxn id="1947" idx="6"/>
              </p:cNvCxnSpPr>
              <p:nvPr/>
            </p:nvCxnSpPr>
            <p:spPr>
              <a:xfrm rot="9275229" flipH="1">
                <a:off x="4962256" y="156245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0" name="מחבר ישר 23">
                <a:extLst>
                  <a:ext uri="{FF2B5EF4-FFF2-40B4-BE49-F238E27FC236}">
                    <a16:creationId xmlns:a16="http://schemas.microsoft.com/office/drawing/2014/main" id="{1DAAE9C3-09AE-70CC-A688-6884300C06D4}"/>
                  </a:ext>
                </a:extLst>
              </p:cNvPr>
              <p:cNvCxnSpPr>
                <a:cxnSpLocks/>
                <a:stCxn id="2376" idx="7"/>
              </p:cNvCxnSpPr>
              <p:nvPr/>
            </p:nvCxnSpPr>
            <p:spPr>
              <a:xfrm rot="20918611" flipH="1" flipV="1">
                <a:off x="5365914" y="2314198"/>
                <a:ext cx="173073" cy="27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1" name="Straight Connector 1950">
                <a:extLst>
                  <a:ext uri="{FF2B5EF4-FFF2-40B4-BE49-F238E27FC236}">
                    <a16:creationId xmlns:a16="http://schemas.microsoft.com/office/drawing/2014/main" id="{6F62D62A-6B6A-7831-29F9-9BCE2DE2844D}"/>
                  </a:ext>
                </a:extLst>
              </p:cNvPr>
              <p:cNvCxnSpPr>
                <a:cxnSpLocks/>
                <a:stCxn id="1939" idx="5"/>
                <a:endCxn id="1886" idx="1"/>
              </p:cNvCxnSpPr>
              <p:nvPr/>
            </p:nvCxnSpPr>
            <p:spPr>
              <a:xfrm rot="9691152">
                <a:off x="4790357" y="1665023"/>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2" name="Straight Connector 1951">
                <a:extLst>
                  <a:ext uri="{FF2B5EF4-FFF2-40B4-BE49-F238E27FC236}">
                    <a16:creationId xmlns:a16="http://schemas.microsoft.com/office/drawing/2014/main" id="{17095A83-457E-C848-CB03-F2F5A9B00041}"/>
                  </a:ext>
                </a:extLst>
              </p:cNvPr>
              <p:cNvCxnSpPr>
                <a:cxnSpLocks/>
                <a:stCxn id="1901" idx="6"/>
                <a:endCxn id="1947" idx="5"/>
              </p:cNvCxnSpPr>
              <p:nvPr/>
            </p:nvCxnSpPr>
            <p:spPr>
              <a:xfrm rot="9691152" flipH="1" flipV="1">
                <a:off x="4992139" y="1380310"/>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53" name="אליפסה 9">
                <a:extLst>
                  <a:ext uri="{FF2B5EF4-FFF2-40B4-BE49-F238E27FC236}">
                    <a16:creationId xmlns:a16="http://schemas.microsoft.com/office/drawing/2014/main" id="{A3F167BD-DEDF-ED17-E5E6-A612636991BC}"/>
                  </a:ext>
                </a:extLst>
              </p:cNvPr>
              <p:cNvSpPr/>
              <p:nvPr/>
            </p:nvSpPr>
            <p:spPr>
              <a:xfrm rot="9275229">
                <a:off x="4810594" y="18684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54" name="מחבר ישר 23">
                <a:extLst>
                  <a:ext uri="{FF2B5EF4-FFF2-40B4-BE49-F238E27FC236}">
                    <a16:creationId xmlns:a16="http://schemas.microsoft.com/office/drawing/2014/main" id="{6E8E85D5-637E-CEB6-2ABD-95AE5ABB5834}"/>
                  </a:ext>
                </a:extLst>
              </p:cNvPr>
              <p:cNvCxnSpPr>
                <a:cxnSpLocks/>
                <a:stCxn id="1953" idx="3"/>
                <a:endCxn id="1939" idx="6"/>
              </p:cNvCxnSpPr>
              <p:nvPr/>
            </p:nvCxnSpPr>
            <p:spPr>
              <a:xfrm rot="9691152" flipH="1">
                <a:off x="4848415" y="1794620"/>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5" name="מחבר ישר 23">
                <a:extLst>
                  <a:ext uri="{FF2B5EF4-FFF2-40B4-BE49-F238E27FC236}">
                    <a16:creationId xmlns:a16="http://schemas.microsoft.com/office/drawing/2014/main" id="{25878566-8E05-C3DD-FDD9-D23383EF3D59}"/>
                  </a:ext>
                </a:extLst>
              </p:cNvPr>
              <p:cNvCxnSpPr>
                <a:cxnSpLocks/>
                <a:endCxn id="1944" idx="5"/>
              </p:cNvCxnSpPr>
              <p:nvPr/>
            </p:nvCxnSpPr>
            <p:spPr>
              <a:xfrm rot="9275229" flipH="1" flipV="1">
                <a:off x="5037863" y="176374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6" name="Straight Connector 1955">
                <a:extLst>
                  <a:ext uri="{FF2B5EF4-FFF2-40B4-BE49-F238E27FC236}">
                    <a16:creationId xmlns:a16="http://schemas.microsoft.com/office/drawing/2014/main" id="{DD4233E2-C023-6937-6756-CF8E15B70164}"/>
                  </a:ext>
                </a:extLst>
              </p:cNvPr>
              <p:cNvCxnSpPr>
                <a:cxnSpLocks/>
                <a:stCxn id="1925" idx="3"/>
                <a:endCxn id="1953" idx="7"/>
              </p:cNvCxnSpPr>
              <p:nvPr/>
            </p:nvCxnSpPr>
            <p:spPr>
              <a:xfrm rot="9691152" flipH="1">
                <a:off x="4704164" y="1958236"/>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7" name="Straight Connector 1956">
                <a:extLst>
                  <a:ext uri="{FF2B5EF4-FFF2-40B4-BE49-F238E27FC236}">
                    <a16:creationId xmlns:a16="http://schemas.microsoft.com/office/drawing/2014/main" id="{6E553CDD-3D1B-60EC-A7FA-298DAF127300}"/>
                  </a:ext>
                </a:extLst>
              </p:cNvPr>
              <p:cNvCxnSpPr>
                <a:cxnSpLocks/>
                <a:stCxn id="1886" idx="7"/>
                <a:endCxn id="1953" idx="4"/>
              </p:cNvCxnSpPr>
              <p:nvPr/>
            </p:nvCxnSpPr>
            <p:spPr>
              <a:xfrm rot="9691152" flipH="1" flipV="1">
                <a:off x="4757885" y="1702137"/>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58" name="אליפסה 9">
                <a:extLst>
                  <a:ext uri="{FF2B5EF4-FFF2-40B4-BE49-F238E27FC236}">
                    <a16:creationId xmlns:a16="http://schemas.microsoft.com/office/drawing/2014/main" id="{4E2B67F9-B66D-8407-7FF1-6B37B2BED6D7}"/>
                  </a:ext>
                </a:extLst>
              </p:cNvPr>
              <p:cNvSpPr/>
              <p:nvPr/>
            </p:nvSpPr>
            <p:spPr>
              <a:xfrm rot="9275229">
                <a:off x="4528050" y="19031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59" name="Straight Connector 1958">
                <a:extLst>
                  <a:ext uri="{FF2B5EF4-FFF2-40B4-BE49-F238E27FC236}">
                    <a16:creationId xmlns:a16="http://schemas.microsoft.com/office/drawing/2014/main" id="{73210C6F-0D06-81FB-8174-7E70D43BC4F7}"/>
                  </a:ext>
                </a:extLst>
              </p:cNvPr>
              <p:cNvCxnSpPr>
                <a:cxnSpLocks/>
                <a:stCxn id="1958" idx="1"/>
                <a:endCxn id="1953" idx="6"/>
              </p:cNvCxnSpPr>
              <p:nvPr/>
            </p:nvCxnSpPr>
            <p:spPr>
              <a:xfrm rot="9691152" flipH="1" flipV="1">
                <a:off x="4600141" y="1914447"/>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60" name="Straight Connector 1959">
                <a:extLst>
                  <a:ext uri="{FF2B5EF4-FFF2-40B4-BE49-F238E27FC236}">
                    <a16:creationId xmlns:a16="http://schemas.microsoft.com/office/drawing/2014/main" id="{889F86D9-AFB9-6A0E-66C6-5A228DC67AE9}"/>
                  </a:ext>
                </a:extLst>
              </p:cNvPr>
              <p:cNvCxnSpPr>
                <a:cxnSpLocks/>
                <a:stCxn id="1860" idx="1"/>
                <a:endCxn id="1958" idx="5"/>
              </p:cNvCxnSpPr>
              <p:nvPr/>
            </p:nvCxnSpPr>
            <p:spPr>
              <a:xfrm rot="9691152" flipH="1" flipV="1">
                <a:off x="4417855" y="1684618"/>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61" name="Straight Connector 1960">
                <a:extLst>
                  <a:ext uri="{FF2B5EF4-FFF2-40B4-BE49-F238E27FC236}">
                    <a16:creationId xmlns:a16="http://schemas.microsoft.com/office/drawing/2014/main" id="{5F816886-D40E-F703-2427-8CB7968A61BC}"/>
                  </a:ext>
                </a:extLst>
              </p:cNvPr>
              <p:cNvCxnSpPr>
                <a:cxnSpLocks/>
                <a:stCxn id="1958" idx="0"/>
                <a:endCxn id="1925" idx="4"/>
              </p:cNvCxnSpPr>
              <p:nvPr/>
            </p:nvCxnSpPr>
            <p:spPr>
              <a:xfrm rot="9691152" flipH="1" flipV="1">
                <a:off x="4603419" y="1954307"/>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62" name="Straight Connector 1961">
                <a:extLst>
                  <a:ext uri="{FF2B5EF4-FFF2-40B4-BE49-F238E27FC236}">
                    <a16:creationId xmlns:a16="http://schemas.microsoft.com/office/drawing/2014/main" id="{AA6259CE-F6E0-CB8E-030A-F45288B4C6BD}"/>
                  </a:ext>
                </a:extLst>
              </p:cNvPr>
              <p:cNvCxnSpPr>
                <a:cxnSpLocks/>
                <a:stCxn id="1958" idx="6"/>
                <a:endCxn id="1873" idx="1"/>
              </p:cNvCxnSpPr>
              <p:nvPr/>
            </p:nvCxnSpPr>
            <p:spPr>
              <a:xfrm rot="9691152" flipV="1">
                <a:off x="4372702" y="1979899"/>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63" name="אליפסה 12">
                <a:extLst>
                  <a:ext uri="{FF2B5EF4-FFF2-40B4-BE49-F238E27FC236}">
                    <a16:creationId xmlns:a16="http://schemas.microsoft.com/office/drawing/2014/main" id="{F664E6A8-F834-20DC-46A5-70BDF18A58E4}"/>
                  </a:ext>
                </a:extLst>
              </p:cNvPr>
              <p:cNvSpPr/>
              <p:nvPr/>
            </p:nvSpPr>
            <p:spPr>
              <a:xfrm rot="8971559">
                <a:off x="3522175" y="31165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964" name="אליפסה 12">
                <a:extLst>
                  <a:ext uri="{FF2B5EF4-FFF2-40B4-BE49-F238E27FC236}">
                    <a16:creationId xmlns:a16="http://schemas.microsoft.com/office/drawing/2014/main" id="{7257014E-F7C4-10E3-78C2-B77BD226AEE8}"/>
                  </a:ext>
                </a:extLst>
              </p:cNvPr>
              <p:cNvSpPr/>
              <p:nvPr/>
            </p:nvSpPr>
            <p:spPr>
              <a:xfrm rot="8971559">
                <a:off x="3291172" y="29229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965" name="מחבר ישר 23">
                <a:extLst>
                  <a:ext uri="{FF2B5EF4-FFF2-40B4-BE49-F238E27FC236}">
                    <a16:creationId xmlns:a16="http://schemas.microsoft.com/office/drawing/2014/main" id="{5FFE372E-225E-17E1-EC23-7A27A332AD4E}"/>
                  </a:ext>
                </a:extLst>
              </p:cNvPr>
              <p:cNvCxnSpPr>
                <a:cxnSpLocks/>
                <a:stCxn id="1963" idx="4"/>
                <a:endCxn id="1964" idx="1"/>
              </p:cNvCxnSpPr>
              <p:nvPr/>
            </p:nvCxnSpPr>
            <p:spPr>
              <a:xfrm rot="9691152">
                <a:off x="3392547" y="29417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66" name="מחבר ישר 23">
                <a:extLst>
                  <a:ext uri="{FF2B5EF4-FFF2-40B4-BE49-F238E27FC236}">
                    <a16:creationId xmlns:a16="http://schemas.microsoft.com/office/drawing/2014/main" id="{F976A5CD-82F4-7263-AEEB-5F50F0A5DA3C}"/>
                  </a:ext>
                </a:extLst>
              </p:cNvPr>
              <p:cNvCxnSpPr>
                <a:cxnSpLocks/>
                <a:stCxn id="1274" idx="3"/>
                <a:endCxn id="1963" idx="0"/>
              </p:cNvCxnSpPr>
              <p:nvPr/>
            </p:nvCxnSpPr>
            <p:spPr>
              <a:xfrm flipV="1">
                <a:off x="3549316" y="3181755"/>
                <a:ext cx="27636" cy="3339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67" name="אליפסה 4">
                <a:extLst>
                  <a:ext uri="{FF2B5EF4-FFF2-40B4-BE49-F238E27FC236}">
                    <a16:creationId xmlns:a16="http://schemas.microsoft.com/office/drawing/2014/main" id="{B87BB57E-9B87-6CC6-7EC1-FCB12041B866}"/>
                  </a:ext>
                </a:extLst>
              </p:cNvPr>
              <p:cNvSpPr/>
              <p:nvPr/>
            </p:nvSpPr>
            <p:spPr>
              <a:xfrm rot="9051557">
                <a:off x="3919975" y="31015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968" name="אליפסה 9">
                <a:extLst>
                  <a:ext uri="{FF2B5EF4-FFF2-40B4-BE49-F238E27FC236}">
                    <a16:creationId xmlns:a16="http://schemas.microsoft.com/office/drawing/2014/main" id="{EF56D3D0-AF4A-AB7E-B307-B412FE8099A8}"/>
                  </a:ext>
                </a:extLst>
              </p:cNvPr>
              <p:cNvSpPr/>
              <p:nvPr/>
            </p:nvSpPr>
            <p:spPr>
              <a:xfrm rot="9051557">
                <a:off x="3523481" y="254238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969" name="אליפסה 11">
                <a:extLst>
                  <a:ext uri="{FF2B5EF4-FFF2-40B4-BE49-F238E27FC236}">
                    <a16:creationId xmlns:a16="http://schemas.microsoft.com/office/drawing/2014/main" id="{535D4D21-F068-B261-52E1-296E52E8F459}"/>
                  </a:ext>
                </a:extLst>
              </p:cNvPr>
              <p:cNvSpPr/>
              <p:nvPr/>
            </p:nvSpPr>
            <p:spPr>
              <a:xfrm rot="7423402">
                <a:off x="3895879" y="27727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70" name="מחבר ישר 16">
                <a:extLst>
                  <a:ext uri="{FF2B5EF4-FFF2-40B4-BE49-F238E27FC236}">
                    <a16:creationId xmlns:a16="http://schemas.microsoft.com/office/drawing/2014/main" id="{CF46254B-2A69-674C-6091-AF2C8872537D}"/>
                  </a:ext>
                </a:extLst>
              </p:cNvPr>
              <p:cNvCxnSpPr>
                <a:cxnSpLocks/>
                <a:stCxn id="1967" idx="4"/>
                <a:endCxn id="1969" idx="7"/>
              </p:cNvCxnSpPr>
              <p:nvPr/>
            </p:nvCxnSpPr>
            <p:spPr>
              <a:xfrm rot="9051557" flipH="1">
                <a:off x="3875927" y="285965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1" name="מחבר ישר 20">
                <a:extLst>
                  <a:ext uri="{FF2B5EF4-FFF2-40B4-BE49-F238E27FC236}">
                    <a16:creationId xmlns:a16="http://schemas.microsoft.com/office/drawing/2014/main" id="{D75F2EA9-1FAB-5278-A4FC-2D9BEFCB0FBF}"/>
                  </a:ext>
                </a:extLst>
              </p:cNvPr>
              <p:cNvCxnSpPr>
                <a:cxnSpLocks/>
                <a:stCxn id="1975" idx="7"/>
                <a:endCxn id="1963" idx="2"/>
              </p:cNvCxnSpPr>
              <p:nvPr/>
            </p:nvCxnSpPr>
            <p:spPr>
              <a:xfrm rot="9691152" flipV="1">
                <a:off x="3536265" y="2795645"/>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2" name="מחבר ישר 22">
                <a:extLst>
                  <a:ext uri="{FF2B5EF4-FFF2-40B4-BE49-F238E27FC236}">
                    <a16:creationId xmlns:a16="http://schemas.microsoft.com/office/drawing/2014/main" id="{DD30E0C3-ACF9-22DE-2282-EA07DB233F33}"/>
                  </a:ext>
                </a:extLst>
              </p:cNvPr>
              <p:cNvCxnSpPr>
                <a:cxnSpLocks/>
                <a:stCxn id="1963" idx="1"/>
              </p:cNvCxnSpPr>
              <p:nvPr/>
            </p:nvCxnSpPr>
            <p:spPr>
              <a:xfrm rot="9691152" flipH="1" flipV="1">
                <a:off x="3601942" y="3106882"/>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3" name="מחבר ישר 23">
                <a:extLst>
                  <a:ext uri="{FF2B5EF4-FFF2-40B4-BE49-F238E27FC236}">
                    <a16:creationId xmlns:a16="http://schemas.microsoft.com/office/drawing/2014/main" id="{4FF1EF56-EC76-77A9-BA5D-DF05DBA1E00B}"/>
                  </a:ext>
                </a:extLst>
              </p:cNvPr>
              <p:cNvCxnSpPr>
                <a:cxnSpLocks/>
                <a:stCxn id="1969" idx="2"/>
                <a:endCxn id="1936" idx="7"/>
              </p:cNvCxnSpPr>
              <p:nvPr/>
            </p:nvCxnSpPr>
            <p:spPr>
              <a:xfrm rot="9691152" flipH="1">
                <a:off x="3943735" y="2717156"/>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4" name="מחבר ישר 30">
                <a:extLst>
                  <a:ext uri="{FF2B5EF4-FFF2-40B4-BE49-F238E27FC236}">
                    <a16:creationId xmlns:a16="http://schemas.microsoft.com/office/drawing/2014/main" id="{F447412C-3FFC-1CE6-2541-B72CCC38B8CB}"/>
                  </a:ext>
                </a:extLst>
              </p:cNvPr>
              <p:cNvCxnSpPr>
                <a:cxnSpLocks/>
                <a:stCxn id="1963" idx="3"/>
                <a:endCxn id="1968" idx="7"/>
              </p:cNvCxnSpPr>
              <p:nvPr/>
            </p:nvCxnSpPr>
            <p:spPr>
              <a:xfrm rot="9691152" flipH="1">
                <a:off x="3488640" y="262167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75" name="אליפסה 11">
                <a:extLst>
                  <a:ext uri="{FF2B5EF4-FFF2-40B4-BE49-F238E27FC236}">
                    <a16:creationId xmlns:a16="http://schemas.microsoft.com/office/drawing/2014/main" id="{9AB1FD4A-3741-2B66-ED64-726A329C8F6A}"/>
                  </a:ext>
                </a:extLst>
              </p:cNvPr>
              <p:cNvSpPr/>
              <p:nvPr/>
            </p:nvSpPr>
            <p:spPr>
              <a:xfrm rot="9051557">
                <a:off x="3738766" y="26890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76" name="מחבר ישר 23">
                <a:extLst>
                  <a:ext uri="{FF2B5EF4-FFF2-40B4-BE49-F238E27FC236}">
                    <a16:creationId xmlns:a16="http://schemas.microsoft.com/office/drawing/2014/main" id="{6CAA8487-1C7B-C6C8-54F7-88ADC3598521}"/>
                  </a:ext>
                </a:extLst>
              </p:cNvPr>
              <p:cNvCxnSpPr>
                <a:cxnSpLocks/>
                <a:endCxn id="1861" idx="0"/>
              </p:cNvCxnSpPr>
              <p:nvPr/>
            </p:nvCxnSpPr>
            <p:spPr>
              <a:xfrm rot="9691152" flipH="1">
                <a:off x="3733760" y="2337535"/>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7" name="מחבר ישר 23">
                <a:extLst>
                  <a:ext uri="{FF2B5EF4-FFF2-40B4-BE49-F238E27FC236}">
                    <a16:creationId xmlns:a16="http://schemas.microsoft.com/office/drawing/2014/main" id="{30C11616-2B3F-4FFE-81DE-0CE80F668ECC}"/>
                  </a:ext>
                </a:extLst>
              </p:cNvPr>
              <p:cNvCxnSpPr>
                <a:cxnSpLocks/>
                <a:stCxn id="1969" idx="4"/>
                <a:endCxn id="1975" idx="1"/>
              </p:cNvCxnSpPr>
              <p:nvPr/>
            </p:nvCxnSpPr>
            <p:spPr>
              <a:xfrm rot="9051557">
                <a:off x="3830092" y="271377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8" name="מחבר ישר 23">
                <a:extLst>
                  <a:ext uri="{FF2B5EF4-FFF2-40B4-BE49-F238E27FC236}">
                    <a16:creationId xmlns:a16="http://schemas.microsoft.com/office/drawing/2014/main" id="{EADD657C-C03D-A612-570D-3BF7BA39E1D2}"/>
                  </a:ext>
                </a:extLst>
              </p:cNvPr>
              <p:cNvCxnSpPr>
                <a:cxnSpLocks/>
                <a:stCxn id="1968" idx="2"/>
                <a:endCxn id="1861" idx="7"/>
              </p:cNvCxnSpPr>
              <p:nvPr/>
            </p:nvCxnSpPr>
            <p:spPr>
              <a:xfrm rot="9691152" flipH="1">
                <a:off x="3560379" y="2359751"/>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9" name="מחבר ישר 23">
                <a:extLst>
                  <a:ext uri="{FF2B5EF4-FFF2-40B4-BE49-F238E27FC236}">
                    <a16:creationId xmlns:a16="http://schemas.microsoft.com/office/drawing/2014/main" id="{D5676666-F675-7C06-EA3A-AE92498D0220}"/>
                  </a:ext>
                </a:extLst>
              </p:cNvPr>
              <p:cNvCxnSpPr>
                <a:cxnSpLocks/>
                <a:stCxn id="1916" idx="6"/>
              </p:cNvCxnSpPr>
              <p:nvPr/>
            </p:nvCxnSpPr>
            <p:spPr>
              <a:xfrm rot="9691152" flipV="1">
                <a:off x="3964540" y="2957070"/>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80" name="Straight Connector 1979">
                <a:extLst>
                  <a:ext uri="{FF2B5EF4-FFF2-40B4-BE49-F238E27FC236}">
                    <a16:creationId xmlns:a16="http://schemas.microsoft.com/office/drawing/2014/main" id="{2A087090-84C9-7ED6-C617-A2E927F8FEB3}"/>
                  </a:ext>
                </a:extLst>
              </p:cNvPr>
              <p:cNvCxnSpPr>
                <a:cxnSpLocks/>
                <a:stCxn id="1968" idx="4"/>
                <a:endCxn id="1986" idx="0"/>
              </p:cNvCxnSpPr>
              <p:nvPr/>
            </p:nvCxnSpPr>
            <p:spPr>
              <a:xfrm rot="9051557" flipH="1">
                <a:off x="3504428" y="2396621"/>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81" name="Straight Connector 1980">
                <a:extLst>
                  <a:ext uri="{FF2B5EF4-FFF2-40B4-BE49-F238E27FC236}">
                    <a16:creationId xmlns:a16="http://schemas.microsoft.com/office/drawing/2014/main" id="{6D4CEAAD-CA47-88B4-043A-AC85EE09C7B5}"/>
                  </a:ext>
                </a:extLst>
              </p:cNvPr>
              <p:cNvCxnSpPr>
                <a:cxnSpLocks/>
                <a:stCxn id="1986" idx="2"/>
                <a:endCxn id="1861" idx="6"/>
              </p:cNvCxnSpPr>
              <p:nvPr/>
            </p:nvCxnSpPr>
            <p:spPr>
              <a:xfrm rot="9691152" flipH="1" flipV="1">
                <a:off x="3498152" y="2326642"/>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82" name="אליפסה 9">
                <a:extLst>
                  <a:ext uri="{FF2B5EF4-FFF2-40B4-BE49-F238E27FC236}">
                    <a16:creationId xmlns:a16="http://schemas.microsoft.com/office/drawing/2014/main" id="{A293737D-3555-E90D-9F66-415F5E2D0A7D}"/>
                  </a:ext>
                </a:extLst>
              </p:cNvPr>
              <p:cNvSpPr/>
              <p:nvPr/>
            </p:nvSpPr>
            <p:spPr>
              <a:xfrm rot="9051557">
                <a:off x="3257590" y="259190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83" name="מחבר ישר 23">
                <a:extLst>
                  <a:ext uri="{FF2B5EF4-FFF2-40B4-BE49-F238E27FC236}">
                    <a16:creationId xmlns:a16="http://schemas.microsoft.com/office/drawing/2014/main" id="{92CC0454-BF10-3FDF-E9D2-FF10CF248100}"/>
                  </a:ext>
                </a:extLst>
              </p:cNvPr>
              <p:cNvCxnSpPr>
                <a:cxnSpLocks/>
                <a:stCxn id="1982" idx="2"/>
                <a:endCxn id="1968" idx="6"/>
              </p:cNvCxnSpPr>
              <p:nvPr/>
            </p:nvCxnSpPr>
            <p:spPr>
              <a:xfrm rot="9051557" flipH="1" flipV="1">
                <a:off x="3336416" y="255903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84" name="מחבר ישר 23">
                <a:extLst>
                  <a:ext uri="{FF2B5EF4-FFF2-40B4-BE49-F238E27FC236}">
                    <a16:creationId xmlns:a16="http://schemas.microsoft.com/office/drawing/2014/main" id="{65053A1F-C547-E92E-5F36-1F8E97264D16}"/>
                  </a:ext>
                </a:extLst>
              </p:cNvPr>
              <p:cNvCxnSpPr>
                <a:cxnSpLocks/>
                <a:endCxn id="1975" idx="5"/>
              </p:cNvCxnSpPr>
              <p:nvPr/>
            </p:nvCxnSpPr>
            <p:spPr>
              <a:xfrm rot="9051557" flipH="1" flipV="1">
                <a:off x="3633020" y="257002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85" name="Straight Connector 1984">
                <a:extLst>
                  <a:ext uri="{FF2B5EF4-FFF2-40B4-BE49-F238E27FC236}">
                    <a16:creationId xmlns:a16="http://schemas.microsoft.com/office/drawing/2014/main" id="{E16F5DBD-FAA0-C0A3-6F9A-9800D4BDD167}"/>
                  </a:ext>
                </a:extLst>
              </p:cNvPr>
              <p:cNvCxnSpPr>
                <a:cxnSpLocks/>
                <a:endCxn id="1982" idx="7"/>
              </p:cNvCxnSpPr>
              <p:nvPr/>
            </p:nvCxnSpPr>
            <p:spPr>
              <a:xfrm rot="9051557" flipH="1">
                <a:off x="3249979" y="267006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86" name="אליפסה 9">
                <a:extLst>
                  <a:ext uri="{FF2B5EF4-FFF2-40B4-BE49-F238E27FC236}">
                    <a16:creationId xmlns:a16="http://schemas.microsoft.com/office/drawing/2014/main" id="{8706D060-46CF-1B92-CA5E-364219370AEC}"/>
                  </a:ext>
                </a:extLst>
              </p:cNvPr>
              <p:cNvSpPr/>
              <p:nvPr/>
            </p:nvSpPr>
            <p:spPr>
              <a:xfrm rot="9051557">
                <a:off x="3429833" y="23363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87" name="Straight Connector 1986">
                <a:extLst>
                  <a:ext uri="{FF2B5EF4-FFF2-40B4-BE49-F238E27FC236}">
                    <a16:creationId xmlns:a16="http://schemas.microsoft.com/office/drawing/2014/main" id="{84D041B2-1096-36A2-D417-B2C405A66147}"/>
                  </a:ext>
                </a:extLst>
              </p:cNvPr>
              <p:cNvCxnSpPr>
                <a:cxnSpLocks/>
                <a:stCxn id="1986" idx="6"/>
                <a:endCxn id="1982" idx="3"/>
              </p:cNvCxnSpPr>
              <p:nvPr/>
            </p:nvCxnSpPr>
            <p:spPr>
              <a:xfrm rot="9051557" flipV="1">
                <a:off x="3264150" y="2433704"/>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88" name="אליפסה 11">
                <a:extLst>
                  <a:ext uri="{FF2B5EF4-FFF2-40B4-BE49-F238E27FC236}">
                    <a16:creationId xmlns:a16="http://schemas.microsoft.com/office/drawing/2014/main" id="{91BFFBB0-9300-F3E2-8536-B8F4C990C4D0}"/>
                  </a:ext>
                </a:extLst>
              </p:cNvPr>
              <p:cNvSpPr/>
              <p:nvPr/>
            </p:nvSpPr>
            <p:spPr>
              <a:xfrm rot="9914824">
                <a:off x="3663085" y="39105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89" name="מחבר ישר 23">
                <a:extLst>
                  <a:ext uri="{FF2B5EF4-FFF2-40B4-BE49-F238E27FC236}">
                    <a16:creationId xmlns:a16="http://schemas.microsoft.com/office/drawing/2014/main" id="{C09D1B1D-7286-5B81-FFF2-19510614496C}"/>
                  </a:ext>
                </a:extLst>
              </p:cNvPr>
              <p:cNvCxnSpPr>
                <a:cxnSpLocks/>
                <a:stCxn id="1988" idx="2"/>
                <a:endCxn id="1766" idx="7"/>
              </p:cNvCxnSpPr>
              <p:nvPr/>
            </p:nvCxnSpPr>
            <p:spPr>
              <a:xfrm flipV="1">
                <a:off x="3735921" y="3865982"/>
                <a:ext cx="378459" cy="7017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0" name="מחבר ישר 23">
                <a:extLst>
                  <a:ext uri="{FF2B5EF4-FFF2-40B4-BE49-F238E27FC236}">
                    <a16:creationId xmlns:a16="http://schemas.microsoft.com/office/drawing/2014/main" id="{DF2015E3-8DBA-9B55-0A3A-386286B339DC}"/>
                  </a:ext>
                </a:extLst>
              </p:cNvPr>
              <p:cNvCxnSpPr>
                <a:cxnSpLocks/>
                <a:stCxn id="1745" idx="6"/>
                <a:endCxn id="1988" idx="1"/>
              </p:cNvCxnSpPr>
              <p:nvPr/>
            </p:nvCxnSpPr>
            <p:spPr>
              <a:xfrm flipH="1" flipV="1">
                <a:off x="3731736" y="3962846"/>
                <a:ext cx="183367" cy="801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91" name="אליפסה 12">
                <a:extLst>
                  <a:ext uri="{FF2B5EF4-FFF2-40B4-BE49-F238E27FC236}">
                    <a16:creationId xmlns:a16="http://schemas.microsoft.com/office/drawing/2014/main" id="{84574649-1E23-F47E-1275-28B39224A13A}"/>
                  </a:ext>
                </a:extLst>
              </p:cNvPr>
              <p:cNvSpPr/>
              <p:nvPr/>
            </p:nvSpPr>
            <p:spPr>
              <a:xfrm rot="9195231">
                <a:off x="3893051" y="35505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992" name="מחבר ישר 23">
                <a:extLst>
                  <a:ext uri="{FF2B5EF4-FFF2-40B4-BE49-F238E27FC236}">
                    <a16:creationId xmlns:a16="http://schemas.microsoft.com/office/drawing/2014/main" id="{E0759421-9F37-A91C-322F-2606027EBA75}"/>
                  </a:ext>
                </a:extLst>
              </p:cNvPr>
              <p:cNvCxnSpPr>
                <a:cxnSpLocks/>
                <a:stCxn id="1766" idx="6"/>
                <a:endCxn id="1991" idx="1"/>
              </p:cNvCxnSpPr>
              <p:nvPr/>
            </p:nvCxnSpPr>
            <p:spPr>
              <a:xfrm flipH="1" flipV="1">
                <a:off x="3964599" y="3595879"/>
                <a:ext cx="168862" cy="2509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3" name="מחבר ישר 23">
                <a:extLst>
                  <a:ext uri="{FF2B5EF4-FFF2-40B4-BE49-F238E27FC236}">
                    <a16:creationId xmlns:a16="http://schemas.microsoft.com/office/drawing/2014/main" id="{DD1C9735-0673-8177-4CB0-187D2301A42C}"/>
                  </a:ext>
                </a:extLst>
              </p:cNvPr>
              <p:cNvCxnSpPr>
                <a:cxnSpLocks/>
                <a:stCxn id="2210" idx="2"/>
                <a:endCxn id="1991" idx="6"/>
              </p:cNvCxnSpPr>
              <p:nvPr/>
            </p:nvCxnSpPr>
            <p:spPr>
              <a:xfrm flipV="1">
                <a:off x="3707669" y="3602227"/>
                <a:ext cx="189344" cy="13398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4" name="Straight Connector 1993">
                <a:extLst>
                  <a:ext uri="{FF2B5EF4-FFF2-40B4-BE49-F238E27FC236}">
                    <a16:creationId xmlns:a16="http://schemas.microsoft.com/office/drawing/2014/main" id="{43EBE809-4C5D-C438-0177-043D61111199}"/>
                  </a:ext>
                </a:extLst>
              </p:cNvPr>
              <p:cNvCxnSpPr>
                <a:cxnSpLocks/>
                <a:stCxn id="1274" idx="1"/>
                <a:endCxn id="1991" idx="5"/>
              </p:cNvCxnSpPr>
              <p:nvPr/>
            </p:nvCxnSpPr>
            <p:spPr>
              <a:xfrm>
                <a:off x="3553191" y="3565058"/>
                <a:ext cx="342369" cy="1018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5" name="מחבר ישר 23">
                <a:extLst>
                  <a:ext uri="{FF2B5EF4-FFF2-40B4-BE49-F238E27FC236}">
                    <a16:creationId xmlns:a16="http://schemas.microsoft.com/office/drawing/2014/main" id="{E3C3BA57-3C96-871E-0861-F01F0FC7E428}"/>
                  </a:ext>
                </a:extLst>
              </p:cNvPr>
              <p:cNvCxnSpPr>
                <a:cxnSpLocks/>
                <a:stCxn id="2210" idx="7"/>
                <a:endCxn id="1988" idx="5"/>
              </p:cNvCxnSpPr>
              <p:nvPr/>
            </p:nvCxnSpPr>
            <p:spPr>
              <a:xfrm>
                <a:off x="3652843" y="3776242"/>
                <a:ext cx="15648" cy="1520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96" name="אליפסה 9">
                <a:extLst>
                  <a:ext uri="{FF2B5EF4-FFF2-40B4-BE49-F238E27FC236}">
                    <a16:creationId xmlns:a16="http://schemas.microsoft.com/office/drawing/2014/main" id="{5B2B71DE-835A-B155-D6CC-5E6A8B1003A3}"/>
                  </a:ext>
                </a:extLst>
              </p:cNvPr>
              <p:cNvSpPr/>
              <p:nvPr/>
            </p:nvSpPr>
            <p:spPr>
              <a:xfrm rot="9275229">
                <a:off x="4207124" y="31621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997" name="אליפסה 11">
                <a:extLst>
                  <a:ext uri="{FF2B5EF4-FFF2-40B4-BE49-F238E27FC236}">
                    <a16:creationId xmlns:a16="http://schemas.microsoft.com/office/drawing/2014/main" id="{922B9B3E-1196-0D4F-1843-74E7C9C2C553}"/>
                  </a:ext>
                </a:extLst>
              </p:cNvPr>
              <p:cNvSpPr/>
              <p:nvPr/>
            </p:nvSpPr>
            <p:spPr>
              <a:xfrm rot="7647074">
                <a:off x="4433576" y="35420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98" name="מחבר ישר 16">
                <a:extLst>
                  <a:ext uri="{FF2B5EF4-FFF2-40B4-BE49-F238E27FC236}">
                    <a16:creationId xmlns:a16="http://schemas.microsoft.com/office/drawing/2014/main" id="{744267E6-31AF-CF57-106C-CCED9CF6C1AC}"/>
                  </a:ext>
                </a:extLst>
              </p:cNvPr>
              <p:cNvCxnSpPr>
                <a:cxnSpLocks/>
                <a:stCxn id="1763" idx="6"/>
                <a:endCxn id="1997" idx="6"/>
              </p:cNvCxnSpPr>
              <p:nvPr/>
            </p:nvCxnSpPr>
            <p:spPr>
              <a:xfrm flipH="1" flipV="1">
                <a:off x="4448088" y="3606430"/>
                <a:ext cx="19366" cy="2459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9" name="מחבר ישר 20">
                <a:extLst>
                  <a:ext uri="{FF2B5EF4-FFF2-40B4-BE49-F238E27FC236}">
                    <a16:creationId xmlns:a16="http://schemas.microsoft.com/office/drawing/2014/main" id="{E8809CC1-B8AE-1FC2-5EDF-BA5E4BC6E981}"/>
                  </a:ext>
                </a:extLst>
              </p:cNvPr>
              <p:cNvCxnSpPr>
                <a:cxnSpLocks/>
                <a:stCxn id="2001" idx="6"/>
                <a:endCxn id="1766" idx="5"/>
              </p:cNvCxnSpPr>
              <p:nvPr/>
            </p:nvCxnSpPr>
            <p:spPr>
              <a:xfrm flipH="1">
                <a:off x="4160459" y="3502856"/>
                <a:ext cx="60188" cy="3450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0" name="מחבר ישר 23">
                <a:extLst>
                  <a:ext uri="{FF2B5EF4-FFF2-40B4-BE49-F238E27FC236}">
                    <a16:creationId xmlns:a16="http://schemas.microsoft.com/office/drawing/2014/main" id="{9AF8B848-490F-744A-2FDF-620A9FD50F86}"/>
                  </a:ext>
                </a:extLst>
              </p:cNvPr>
              <p:cNvCxnSpPr>
                <a:cxnSpLocks/>
                <a:stCxn id="1997" idx="2"/>
                <a:endCxn id="2018" idx="5"/>
              </p:cNvCxnSpPr>
              <p:nvPr/>
            </p:nvCxnSpPr>
            <p:spPr>
              <a:xfrm flipV="1">
                <a:off x="4493121" y="3305407"/>
                <a:ext cx="200464" cy="24223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01" name="אליפסה 11">
                <a:extLst>
                  <a:ext uri="{FF2B5EF4-FFF2-40B4-BE49-F238E27FC236}">
                    <a16:creationId xmlns:a16="http://schemas.microsoft.com/office/drawing/2014/main" id="{C8EE8D00-2831-0051-BB0C-DC19A68FB5BF}"/>
                  </a:ext>
                </a:extLst>
              </p:cNvPr>
              <p:cNvSpPr/>
              <p:nvPr/>
            </p:nvSpPr>
            <p:spPr>
              <a:xfrm rot="9275229">
                <a:off x="4217064" y="34519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02" name="מחבר ישר 23">
                <a:extLst>
                  <a:ext uri="{FF2B5EF4-FFF2-40B4-BE49-F238E27FC236}">
                    <a16:creationId xmlns:a16="http://schemas.microsoft.com/office/drawing/2014/main" id="{597EA512-983B-6910-EAEA-616005DE9D87}"/>
                  </a:ext>
                </a:extLst>
              </p:cNvPr>
              <p:cNvCxnSpPr>
                <a:cxnSpLocks/>
                <a:stCxn id="1996" idx="1"/>
                <a:endCxn id="1912" idx="7"/>
              </p:cNvCxnSpPr>
              <p:nvPr/>
            </p:nvCxnSpPr>
            <p:spPr>
              <a:xfrm flipV="1">
                <a:off x="4278422" y="3025547"/>
                <a:ext cx="339945" cy="182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3" name="מחבר ישר 23">
                <a:extLst>
                  <a:ext uri="{FF2B5EF4-FFF2-40B4-BE49-F238E27FC236}">
                    <a16:creationId xmlns:a16="http://schemas.microsoft.com/office/drawing/2014/main" id="{441313F0-4056-1D10-1737-2FC82E2FD721}"/>
                  </a:ext>
                </a:extLst>
              </p:cNvPr>
              <p:cNvCxnSpPr>
                <a:cxnSpLocks/>
                <a:stCxn id="1997" idx="4"/>
                <a:endCxn id="2001" idx="1"/>
              </p:cNvCxnSpPr>
              <p:nvPr/>
            </p:nvCxnSpPr>
            <p:spPr>
              <a:xfrm flipH="1" flipV="1">
                <a:off x="4288362" y="3498082"/>
                <a:ext cx="154459" cy="576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4" name="מחבר ישר 23">
                <a:extLst>
                  <a:ext uri="{FF2B5EF4-FFF2-40B4-BE49-F238E27FC236}">
                    <a16:creationId xmlns:a16="http://schemas.microsoft.com/office/drawing/2014/main" id="{CE94FD7B-5046-15AE-DE91-DE89EE4F4DBA}"/>
                  </a:ext>
                </a:extLst>
              </p:cNvPr>
              <p:cNvCxnSpPr>
                <a:cxnSpLocks/>
                <a:stCxn id="1996" idx="3"/>
                <a:endCxn id="1916" idx="0"/>
              </p:cNvCxnSpPr>
              <p:nvPr/>
            </p:nvCxnSpPr>
            <p:spPr>
              <a:xfrm flipH="1" flipV="1">
                <a:off x="4256668" y="2941233"/>
                <a:ext cx="515" cy="2223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05" name="אליפסה 11">
                <a:extLst>
                  <a:ext uri="{FF2B5EF4-FFF2-40B4-BE49-F238E27FC236}">
                    <a16:creationId xmlns:a16="http://schemas.microsoft.com/office/drawing/2014/main" id="{FC8724B8-1F83-8CAC-B4F4-FDD505E00EF2}"/>
                  </a:ext>
                </a:extLst>
              </p:cNvPr>
              <p:cNvSpPr/>
              <p:nvPr/>
            </p:nvSpPr>
            <p:spPr>
              <a:xfrm rot="4565049">
                <a:off x="4754878" y="348522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06" name="מחבר ישר 23">
                <a:extLst>
                  <a:ext uri="{FF2B5EF4-FFF2-40B4-BE49-F238E27FC236}">
                    <a16:creationId xmlns:a16="http://schemas.microsoft.com/office/drawing/2014/main" id="{511C6255-40D5-552D-058E-53AFB33882D4}"/>
                  </a:ext>
                </a:extLst>
              </p:cNvPr>
              <p:cNvCxnSpPr>
                <a:cxnSpLocks/>
                <a:stCxn id="2005" idx="2"/>
                <a:endCxn id="2018" idx="0"/>
              </p:cNvCxnSpPr>
              <p:nvPr/>
            </p:nvCxnSpPr>
            <p:spPr>
              <a:xfrm rot="9691152" flipH="1">
                <a:off x="4753714" y="3321474"/>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7" name="מחבר ישר 23">
                <a:extLst>
                  <a:ext uri="{FF2B5EF4-FFF2-40B4-BE49-F238E27FC236}">
                    <a16:creationId xmlns:a16="http://schemas.microsoft.com/office/drawing/2014/main" id="{CC428927-A5FC-633B-8C80-A01C47CAE8BE}"/>
                  </a:ext>
                </a:extLst>
              </p:cNvPr>
              <p:cNvCxnSpPr>
                <a:cxnSpLocks/>
                <a:stCxn id="2005" idx="5"/>
                <a:endCxn id="1763" idx="5"/>
              </p:cNvCxnSpPr>
              <p:nvPr/>
            </p:nvCxnSpPr>
            <p:spPr>
              <a:xfrm flipH="1">
                <a:off x="4494452" y="3552890"/>
                <a:ext cx="274902" cy="300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8" name="Straight Connector 2007">
                <a:extLst>
                  <a:ext uri="{FF2B5EF4-FFF2-40B4-BE49-F238E27FC236}">
                    <a16:creationId xmlns:a16="http://schemas.microsoft.com/office/drawing/2014/main" id="{5D9043C9-5BBB-ECC3-211C-CB4218E56F19}"/>
                  </a:ext>
                </a:extLst>
              </p:cNvPr>
              <p:cNvCxnSpPr>
                <a:cxnSpLocks/>
                <a:stCxn id="1996" idx="5"/>
                <a:endCxn id="1967" idx="1"/>
              </p:cNvCxnSpPr>
              <p:nvPr/>
            </p:nvCxnSpPr>
            <p:spPr>
              <a:xfrm flipH="1" flipV="1">
                <a:off x="3991924" y="3145439"/>
                <a:ext cx="217959" cy="4063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9" name="מחבר ישר 23">
                <a:extLst>
                  <a:ext uri="{FF2B5EF4-FFF2-40B4-BE49-F238E27FC236}">
                    <a16:creationId xmlns:a16="http://schemas.microsoft.com/office/drawing/2014/main" id="{8D23ED2B-1AF2-2FCD-12E5-C77278D72C12}"/>
                  </a:ext>
                </a:extLst>
              </p:cNvPr>
              <p:cNvCxnSpPr>
                <a:cxnSpLocks/>
                <a:stCxn id="2217" idx="2"/>
                <a:endCxn id="1996" idx="6"/>
              </p:cNvCxnSpPr>
              <p:nvPr/>
            </p:nvCxnSpPr>
            <p:spPr>
              <a:xfrm flipV="1">
                <a:off x="4092006" y="3213078"/>
                <a:ext cx="118701" cy="1640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0" name="מחבר ישר 23">
                <a:extLst>
                  <a:ext uri="{FF2B5EF4-FFF2-40B4-BE49-F238E27FC236}">
                    <a16:creationId xmlns:a16="http://schemas.microsoft.com/office/drawing/2014/main" id="{AA8A83A3-E45B-223C-559E-4BA6DDA741C3}"/>
                  </a:ext>
                </a:extLst>
              </p:cNvPr>
              <p:cNvCxnSpPr>
                <a:cxnSpLocks/>
                <a:stCxn id="1996" idx="0"/>
                <a:endCxn id="2001" idx="4"/>
              </p:cNvCxnSpPr>
              <p:nvPr/>
            </p:nvCxnSpPr>
            <p:spPr>
              <a:xfrm flipH="1">
                <a:off x="4239074" y="3228799"/>
                <a:ext cx="20097" cy="2265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1" name="Straight Connector 2010">
                <a:extLst>
                  <a:ext uri="{FF2B5EF4-FFF2-40B4-BE49-F238E27FC236}">
                    <a16:creationId xmlns:a16="http://schemas.microsoft.com/office/drawing/2014/main" id="{8B335F85-93D0-5635-33B9-C77B9E77F8E3}"/>
                  </a:ext>
                </a:extLst>
              </p:cNvPr>
              <p:cNvCxnSpPr>
                <a:cxnSpLocks/>
                <a:stCxn id="1991" idx="3"/>
                <a:endCxn id="2001" idx="5"/>
              </p:cNvCxnSpPr>
              <p:nvPr/>
            </p:nvCxnSpPr>
            <p:spPr>
              <a:xfrm flipV="1">
                <a:off x="3942325" y="3475850"/>
                <a:ext cx="277498" cy="758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2" name="Straight Connector 2011">
                <a:extLst>
                  <a:ext uri="{FF2B5EF4-FFF2-40B4-BE49-F238E27FC236}">
                    <a16:creationId xmlns:a16="http://schemas.microsoft.com/office/drawing/2014/main" id="{027BB30D-E5D8-9507-5943-395EF65A87CE}"/>
                  </a:ext>
                </a:extLst>
              </p:cNvPr>
              <p:cNvCxnSpPr>
                <a:cxnSpLocks/>
                <a:stCxn id="1967" idx="7"/>
                <a:endCxn id="2217" idx="4"/>
              </p:cNvCxnSpPr>
              <p:nvPr/>
            </p:nvCxnSpPr>
            <p:spPr>
              <a:xfrm>
                <a:off x="3946185" y="3170940"/>
                <a:ext cx="97357" cy="19047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13" name="אליפסה 9">
                <a:extLst>
                  <a:ext uri="{FF2B5EF4-FFF2-40B4-BE49-F238E27FC236}">
                    <a16:creationId xmlns:a16="http://schemas.microsoft.com/office/drawing/2014/main" id="{218BC244-298A-2005-A036-EAA380067176}"/>
                  </a:ext>
                </a:extLst>
              </p:cNvPr>
              <p:cNvSpPr/>
              <p:nvPr/>
            </p:nvSpPr>
            <p:spPr>
              <a:xfrm rot="9275229">
                <a:off x="3743955" y="33598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14" name="Straight Connector 2013">
                <a:extLst>
                  <a:ext uri="{FF2B5EF4-FFF2-40B4-BE49-F238E27FC236}">
                    <a16:creationId xmlns:a16="http://schemas.microsoft.com/office/drawing/2014/main" id="{88FA9F3C-7A86-196D-4659-DC85839078B7}"/>
                  </a:ext>
                </a:extLst>
              </p:cNvPr>
              <p:cNvCxnSpPr>
                <a:cxnSpLocks/>
                <a:stCxn id="2013" idx="1"/>
                <a:endCxn id="2217" idx="5"/>
              </p:cNvCxnSpPr>
              <p:nvPr/>
            </p:nvCxnSpPr>
            <p:spPr>
              <a:xfrm flipV="1">
                <a:off x="3815253" y="3381910"/>
                <a:ext cx="209038" cy="240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5" name="Straight Connector 2014">
                <a:extLst>
                  <a:ext uri="{FF2B5EF4-FFF2-40B4-BE49-F238E27FC236}">
                    <a16:creationId xmlns:a16="http://schemas.microsoft.com/office/drawing/2014/main" id="{A5752808-3BBC-A44D-8D51-7D9E7452EACC}"/>
                  </a:ext>
                </a:extLst>
              </p:cNvPr>
              <p:cNvCxnSpPr>
                <a:cxnSpLocks/>
                <a:stCxn id="1963" idx="1"/>
                <a:endCxn id="2013" idx="5"/>
              </p:cNvCxnSpPr>
              <p:nvPr/>
            </p:nvCxnSpPr>
            <p:spPr>
              <a:xfrm rot="9691152" flipH="1" flipV="1">
                <a:off x="3633760" y="3141264"/>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6" name="Straight Connector 2015">
                <a:extLst>
                  <a:ext uri="{FF2B5EF4-FFF2-40B4-BE49-F238E27FC236}">
                    <a16:creationId xmlns:a16="http://schemas.microsoft.com/office/drawing/2014/main" id="{D59FB9F7-6C50-DC08-AE87-A875DD66518B}"/>
                  </a:ext>
                </a:extLst>
              </p:cNvPr>
              <p:cNvCxnSpPr>
                <a:cxnSpLocks/>
                <a:stCxn id="2013" idx="0"/>
                <a:endCxn id="1991" idx="4"/>
              </p:cNvCxnSpPr>
              <p:nvPr/>
            </p:nvCxnSpPr>
            <p:spPr>
              <a:xfrm rot="9691152" flipH="1" flipV="1">
                <a:off x="3819325" y="3410953"/>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7" name="Straight Connector 2016">
                <a:extLst>
                  <a:ext uri="{FF2B5EF4-FFF2-40B4-BE49-F238E27FC236}">
                    <a16:creationId xmlns:a16="http://schemas.microsoft.com/office/drawing/2014/main" id="{92647CC7-2F1A-1757-4DB0-22F4508AC2FB}"/>
                  </a:ext>
                </a:extLst>
              </p:cNvPr>
              <p:cNvCxnSpPr>
                <a:cxnSpLocks/>
                <a:stCxn id="2013" idx="6"/>
                <a:endCxn id="1274" idx="2"/>
              </p:cNvCxnSpPr>
              <p:nvPr/>
            </p:nvCxnSpPr>
            <p:spPr>
              <a:xfrm flipH="1">
                <a:off x="3562065" y="3410688"/>
                <a:ext cx="185473" cy="12885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18" name="אליפסה 11">
                <a:extLst>
                  <a:ext uri="{FF2B5EF4-FFF2-40B4-BE49-F238E27FC236}">
                    <a16:creationId xmlns:a16="http://schemas.microsoft.com/office/drawing/2014/main" id="{D2E8B765-C388-6317-32E6-DAA9C98FDDC7}"/>
                  </a:ext>
                </a:extLst>
              </p:cNvPr>
              <p:cNvSpPr/>
              <p:nvPr/>
            </p:nvSpPr>
            <p:spPr>
              <a:xfrm rot="7647074">
                <a:off x="4692124" y="326467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19" name="מחבר ישר 23">
                <a:extLst>
                  <a:ext uri="{FF2B5EF4-FFF2-40B4-BE49-F238E27FC236}">
                    <a16:creationId xmlns:a16="http://schemas.microsoft.com/office/drawing/2014/main" id="{870B1E0E-8D93-2B94-0464-89769486A2A3}"/>
                  </a:ext>
                </a:extLst>
              </p:cNvPr>
              <p:cNvCxnSpPr>
                <a:cxnSpLocks/>
                <a:stCxn id="1912" idx="0"/>
                <a:endCxn id="2018" idx="3"/>
              </p:cNvCxnSpPr>
              <p:nvPr/>
            </p:nvCxnSpPr>
            <p:spPr>
              <a:xfrm rot="9691152" flipH="1" flipV="1">
                <a:off x="4685591" y="3022310"/>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20" name="אליפסה 4">
                <a:extLst>
                  <a:ext uri="{FF2B5EF4-FFF2-40B4-BE49-F238E27FC236}">
                    <a16:creationId xmlns:a16="http://schemas.microsoft.com/office/drawing/2014/main" id="{584FBA15-4382-F60B-01A9-551F8B200B1D}"/>
                  </a:ext>
                </a:extLst>
              </p:cNvPr>
              <p:cNvSpPr/>
              <p:nvPr/>
            </p:nvSpPr>
            <p:spPr>
              <a:xfrm rot="1489492">
                <a:off x="6168776" y="33184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21" name="אליפסה 9">
                <a:extLst>
                  <a:ext uri="{FF2B5EF4-FFF2-40B4-BE49-F238E27FC236}">
                    <a16:creationId xmlns:a16="http://schemas.microsoft.com/office/drawing/2014/main" id="{7CA7FE55-95FB-4C3C-B499-A3CFE077CBDC}"/>
                  </a:ext>
                </a:extLst>
              </p:cNvPr>
              <p:cNvSpPr/>
              <p:nvPr/>
            </p:nvSpPr>
            <p:spPr>
              <a:xfrm rot="1489492">
                <a:off x="5949820" y="39680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22" name="אליפסה 11">
                <a:extLst>
                  <a:ext uri="{FF2B5EF4-FFF2-40B4-BE49-F238E27FC236}">
                    <a16:creationId xmlns:a16="http://schemas.microsoft.com/office/drawing/2014/main" id="{7D756E38-CB7C-14A2-A262-F9B3BB5273B7}"/>
                  </a:ext>
                </a:extLst>
              </p:cNvPr>
              <p:cNvSpPr/>
              <p:nvPr/>
            </p:nvSpPr>
            <p:spPr>
              <a:xfrm rot="21461337">
                <a:off x="5917045" y="35313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23" name="אליפסה 12">
                <a:extLst>
                  <a:ext uri="{FF2B5EF4-FFF2-40B4-BE49-F238E27FC236}">
                    <a16:creationId xmlns:a16="http://schemas.microsoft.com/office/drawing/2014/main" id="{E2748D35-1896-B2C9-F9E2-00AFD81FA82D}"/>
                  </a:ext>
                </a:extLst>
              </p:cNvPr>
              <p:cNvSpPr/>
              <p:nvPr/>
            </p:nvSpPr>
            <p:spPr>
              <a:xfrm rot="769899">
                <a:off x="5522545" y="36376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024" name="אליפסה 13">
                <a:extLst>
                  <a:ext uri="{FF2B5EF4-FFF2-40B4-BE49-F238E27FC236}">
                    <a16:creationId xmlns:a16="http://schemas.microsoft.com/office/drawing/2014/main" id="{A172B968-3826-2CB9-A093-18711EEE0B67}"/>
                  </a:ext>
                </a:extLst>
              </p:cNvPr>
              <p:cNvSpPr/>
              <p:nvPr/>
            </p:nvSpPr>
            <p:spPr>
              <a:xfrm rot="1489492">
                <a:off x="6413301" y="36341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025" name="מחבר ישר 16">
                <a:extLst>
                  <a:ext uri="{FF2B5EF4-FFF2-40B4-BE49-F238E27FC236}">
                    <a16:creationId xmlns:a16="http://schemas.microsoft.com/office/drawing/2014/main" id="{78E0141A-F21C-CB7C-0519-E922EA9B5580}"/>
                  </a:ext>
                </a:extLst>
              </p:cNvPr>
              <p:cNvCxnSpPr>
                <a:cxnSpLocks/>
                <a:stCxn id="2020" idx="4"/>
                <a:endCxn id="2022" idx="7"/>
              </p:cNvCxnSpPr>
              <p:nvPr/>
            </p:nvCxnSpPr>
            <p:spPr>
              <a:xfrm rot="1489492" flipH="1">
                <a:off x="6021644" y="334789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26" name="מחבר ישר 20">
                <a:extLst>
                  <a:ext uri="{FF2B5EF4-FFF2-40B4-BE49-F238E27FC236}">
                    <a16:creationId xmlns:a16="http://schemas.microsoft.com/office/drawing/2014/main" id="{AB872FFC-46CC-2098-7B38-FDA277E09E17}"/>
                  </a:ext>
                </a:extLst>
              </p:cNvPr>
              <p:cNvCxnSpPr>
                <a:cxnSpLocks/>
                <a:stCxn id="2030" idx="7"/>
                <a:endCxn id="2024" idx="2"/>
              </p:cNvCxnSpPr>
              <p:nvPr/>
            </p:nvCxnSpPr>
            <p:spPr>
              <a:xfrm rot="1489492" flipV="1">
                <a:off x="6047915" y="357244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27" name="מחבר ישר 22">
                <a:extLst>
                  <a:ext uri="{FF2B5EF4-FFF2-40B4-BE49-F238E27FC236}">
                    <a16:creationId xmlns:a16="http://schemas.microsoft.com/office/drawing/2014/main" id="{08384542-8EE1-E4B2-BFBA-5CE32999C05F}"/>
                  </a:ext>
                </a:extLst>
              </p:cNvPr>
              <p:cNvCxnSpPr>
                <a:cxnSpLocks/>
                <a:stCxn id="2024" idx="0"/>
              </p:cNvCxnSpPr>
              <p:nvPr/>
            </p:nvCxnSpPr>
            <p:spPr>
              <a:xfrm rot="1489492" flipH="1" flipV="1">
                <a:off x="6191763" y="3428359"/>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28" name="מחבר ישר 23">
                <a:extLst>
                  <a:ext uri="{FF2B5EF4-FFF2-40B4-BE49-F238E27FC236}">
                    <a16:creationId xmlns:a16="http://schemas.microsoft.com/office/drawing/2014/main" id="{2CBF3FAB-75F3-DBCC-EDB4-B03A7699CFD9}"/>
                  </a:ext>
                </a:extLst>
              </p:cNvPr>
              <p:cNvCxnSpPr>
                <a:cxnSpLocks/>
                <a:stCxn id="2022" idx="2"/>
                <a:endCxn id="2023" idx="7"/>
              </p:cNvCxnSpPr>
              <p:nvPr/>
            </p:nvCxnSpPr>
            <p:spPr>
              <a:xfrm rot="1489492" flipH="1">
                <a:off x="5623837" y="350330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29" name="מחבר ישר 30">
                <a:extLst>
                  <a:ext uri="{FF2B5EF4-FFF2-40B4-BE49-F238E27FC236}">
                    <a16:creationId xmlns:a16="http://schemas.microsoft.com/office/drawing/2014/main" id="{2D95FD5D-319C-4901-D4CD-EEA46531B1AB}"/>
                  </a:ext>
                </a:extLst>
              </p:cNvPr>
              <p:cNvCxnSpPr>
                <a:cxnSpLocks/>
                <a:endCxn id="2021" idx="7"/>
              </p:cNvCxnSpPr>
              <p:nvPr/>
            </p:nvCxnSpPr>
            <p:spPr>
              <a:xfrm rot="1489492" flipH="1">
                <a:off x="6101045" y="3627872"/>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30" name="אליפסה 11">
                <a:extLst>
                  <a:ext uri="{FF2B5EF4-FFF2-40B4-BE49-F238E27FC236}">
                    <a16:creationId xmlns:a16="http://schemas.microsoft.com/office/drawing/2014/main" id="{6261AAB1-3B16-1A87-AD31-FD60ADE786FC}"/>
                  </a:ext>
                </a:extLst>
              </p:cNvPr>
              <p:cNvSpPr/>
              <p:nvPr/>
            </p:nvSpPr>
            <p:spPr>
              <a:xfrm rot="1489492">
                <a:off x="5941799" y="37076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31" name="מחבר ישר 23">
                <a:extLst>
                  <a:ext uri="{FF2B5EF4-FFF2-40B4-BE49-F238E27FC236}">
                    <a16:creationId xmlns:a16="http://schemas.microsoft.com/office/drawing/2014/main" id="{FA417AD6-A595-7418-A6EA-CFD7548B2ACF}"/>
                  </a:ext>
                </a:extLst>
              </p:cNvPr>
              <p:cNvCxnSpPr>
                <a:cxnSpLocks/>
                <a:endCxn id="2023" idx="6"/>
              </p:cNvCxnSpPr>
              <p:nvPr/>
            </p:nvCxnSpPr>
            <p:spPr>
              <a:xfrm rot="1489492" flipH="1">
                <a:off x="5599131" y="366517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32" name="מחבר ישר 23">
                <a:extLst>
                  <a:ext uri="{FF2B5EF4-FFF2-40B4-BE49-F238E27FC236}">
                    <a16:creationId xmlns:a16="http://schemas.microsoft.com/office/drawing/2014/main" id="{8E5290C7-2628-855F-746F-BF70240A7544}"/>
                  </a:ext>
                </a:extLst>
              </p:cNvPr>
              <p:cNvCxnSpPr>
                <a:cxnSpLocks/>
                <a:stCxn id="2022" idx="4"/>
                <a:endCxn id="2030" idx="1"/>
              </p:cNvCxnSpPr>
              <p:nvPr/>
            </p:nvCxnSpPr>
            <p:spPr>
              <a:xfrm rot="1489492">
                <a:off x="5933304" y="360839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33" name="אליפסה 12">
                <a:extLst>
                  <a:ext uri="{FF2B5EF4-FFF2-40B4-BE49-F238E27FC236}">
                    <a16:creationId xmlns:a16="http://schemas.microsoft.com/office/drawing/2014/main" id="{368BA9DA-0EDA-5CEE-B4B0-2B8BE575CB57}"/>
                  </a:ext>
                </a:extLst>
              </p:cNvPr>
              <p:cNvSpPr/>
              <p:nvPr/>
            </p:nvSpPr>
            <p:spPr>
              <a:xfrm rot="769899">
                <a:off x="5557821" y="393701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034" name="מחבר ישר 23">
                <a:extLst>
                  <a:ext uri="{FF2B5EF4-FFF2-40B4-BE49-F238E27FC236}">
                    <a16:creationId xmlns:a16="http://schemas.microsoft.com/office/drawing/2014/main" id="{8A0B8ADC-C0DC-27F9-2A8A-94222D43912F}"/>
                  </a:ext>
                </a:extLst>
              </p:cNvPr>
              <p:cNvCxnSpPr>
                <a:cxnSpLocks/>
                <a:stCxn id="2023" idx="4"/>
                <a:endCxn id="2033" idx="1"/>
              </p:cNvCxnSpPr>
              <p:nvPr/>
            </p:nvCxnSpPr>
            <p:spPr>
              <a:xfrm rot="1489492">
                <a:off x="5503469" y="3722465"/>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35" name="מחבר ישר 23">
                <a:extLst>
                  <a:ext uri="{FF2B5EF4-FFF2-40B4-BE49-F238E27FC236}">
                    <a16:creationId xmlns:a16="http://schemas.microsoft.com/office/drawing/2014/main" id="{2FA4FB09-2AF0-DBA5-A9AD-22090B635052}"/>
                  </a:ext>
                </a:extLst>
              </p:cNvPr>
              <p:cNvCxnSpPr>
                <a:cxnSpLocks/>
                <a:stCxn id="2021" idx="2"/>
                <a:endCxn id="2033" idx="6"/>
              </p:cNvCxnSpPr>
              <p:nvPr/>
            </p:nvCxnSpPr>
            <p:spPr>
              <a:xfrm rot="1489492" flipH="1">
                <a:off x="5644323" y="391948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36" name="אליפסה 11">
                <a:extLst>
                  <a:ext uri="{FF2B5EF4-FFF2-40B4-BE49-F238E27FC236}">
                    <a16:creationId xmlns:a16="http://schemas.microsoft.com/office/drawing/2014/main" id="{7B25BA2E-0C46-CD64-80CA-466A0541D1A1}"/>
                  </a:ext>
                </a:extLst>
              </p:cNvPr>
              <p:cNvSpPr/>
              <p:nvPr/>
            </p:nvSpPr>
            <p:spPr>
              <a:xfrm rot="18379312">
                <a:off x="5799028" y="3308991"/>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37" name="מחבר ישר 23">
                <a:extLst>
                  <a:ext uri="{FF2B5EF4-FFF2-40B4-BE49-F238E27FC236}">
                    <a16:creationId xmlns:a16="http://schemas.microsoft.com/office/drawing/2014/main" id="{2ADED593-A596-5639-23AC-41A3FF155742}"/>
                  </a:ext>
                </a:extLst>
              </p:cNvPr>
              <p:cNvCxnSpPr>
                <a:cxnSpLocks/>
                <a:stCxn id="2036" idx="2"/>
                <a:endCxn id="2023" idx="0"/>
              </p:cNvCxnSpPr>
              <p:nvPr/>
            </p:nvCxnSpPr>
            <p:spPr>
              <a:xfrm rot="1489492" flipH="1">
                <a:off x="5634151" y="333498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38" name="מחבר ישר 23">
                <a:extLst>
                  <a:ext uri="{FF2B5EF4-FFF2-40B4-BE49-F238E27FC236}">
                    <a16:creationId xmlns:a16="http://schemas.microsoft.com/office/drawing/2014/main" id="{19CF551E-05FA-956C-CE8E-686023C69604}"/>
                  </a:ext>
                </a:extLst>
              </p:cNvPr>
              <p:cNvCxnSpPr>
                <a:cxnSpLocks/>
                <a:stCxn id="2036" idx="5"/>
              </p:cNvCxnSpPr>
              <p:nvPr/>
            </p:nvCxnSpPr>
            <p:spPr>
              <a:xfrm rot="1489492" flipV="1">
                <a:off x="5884417" y="327420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39" name="Straight Connector 2038">
                <a:extLst>
                  <a:ext uri="{FF2B5EF4-FFF2-40B4-BE49-F238E27FC236}">
                    <a16:creationId xmlns:a16="http://schemas.microsoft.com/office/drawing/2014/main" id="{2E038D42-E412-47E8-BDE4-9710B31305AB}"/>
                  </a:ext>
                </a:extLst>
              </p:cNvPr>
              <p:cNvCxnSpPr>
                <a:cxnSpLocks/>
                <a:stCxn id="2024" idx="5"/>
                <a:endCxn id="2045" idx="0"/>
              </p:cNvCxnSpPr>
              <p:nvPr/>
            </p:nvCxnSpPr>
            <p:spPr>
              <a:xfrm rot="1489492">
                <a:off x="6414993" y="3708781"/>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40" name="Straight Connector 2039">
                <a:extLst>
                  <a:ext uri="{FF2B5EF4-FFF2-40B4-BE49-F238E27FC236}">
                    <a16:creationId xmlns:a16="http://schemas.microsoft.com/office/drawing/2014/main" id="{F1128104-DF91-7F10-D2E9-C3F413F8EA9D}"/>
                  </a:ext>
                </a:extLst>
              </p:cNvPr>
              <p:cNvCxnSpPr>
                <a:cxnSpLocks/>
                <a:stCxn id="2021" idx="4"/>
                <a:endCxn id="2047" idx="0"/>
              </p:cNvCxnSpPr>
              <p:nvPr/>
            </p:nvCxnSpPr>
            <p:spPr>
              <a:xfrm rot="1489492" flipH="1">
                <a:off x="5921848" y="402370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41" name="Straight Connector 2040">
                <a:extLst>
                  <a:ext uri="{FF2B5EF4-FFF2-40B4-BE49-F238E27FC236}">
                    <a16:creationId xmlns:a16="http://schemas.microsoft.com/office/drawing/2014/main" id="{3B190E4B-4C7D-7CCE-ED6B-85D32B3EEEBE}"/>
                  </a:ext>
                </a:extLst>
              </p:cNvPr>
              <p:cNvCxnSpPr>
                <a:cxnSpLocks/>
                <a:stCxn id="2047" idx="2"/>
                <a:endCxn id="2033" idx="4"/>
              </p:cNvCxnSpPr>
              <p:nvPr/>
            </p:nvCxnSpPr>
            <p:spPr>
              <a:xfrm rot="1489492" flipH="1" flipV="1">
                <a:off x="5561424" y="4067830"/>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42" name="אליפסה 9">
                <a:extLst>
                  <a:ext uri="{FF2B5EF4-FFF2-40B4-BE49-F238E27FC236}">
                    <a16:creationId xmlns:a16="http://schemas.microsoft.com/office/drawing/2014/main" id="{8B46A459-D8D0-AC21-8E20-BBE451F8284C}"/>
                  </a:ext>
                </a:extLst>
              </p:cNvPr>
              <p:cNvSpPr/>
              <p:nvPr/>
            </p:nvSpPr>
            <p:spPr>
              <a:xfrm rot="1489492">
                <a:off x="6146286" y="41539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43" name="מחבר ישר 23">
                <a:extLst>
                  <a:ext uri="{FF2B5EF4-FFF2-40B4-BE49-F238E27FC236}">
                    <a16:creationId xmlns:a16="http://schemas.microsoft.com/office/drawing/2014/main" id="{63FE1BE4-1B33-603B-F5AA-D5829FA50EC3}"/>
                  </a:ext>
                </a:extLst>
              </p:cNvPr>
              <p:cNvCxnSpPr>
                <a:cxnSpLocks/>
                <a:stCxn id="2042" idx="2"/>
                <a:endCxn id="2021" idx="6"/>
              </p:cNvCxnSpPr>
              <p:nvPr/>
            </p:nvCxnSpPr>
            <p:spPr>
              <a:xfrm rot="1489492" flipH="1" flipV="1">
                <a:off x="5993933" y="4052849"/>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44" name="מחבר ישר 23">
                <a:extLst>
                  <a:ext uri="{FF2B5EF4-FFF2-40B4-BE49-F238E27FC236}">
                    <a16:creationId xmlns:a16="http://schemas.microsoft.com/office/drawing/2014/main" id="{071C12C7-EBD8-FE62-F5C3-5DDCC938C33A}"/>
                  </a:ext>
                </a:extLst>
              </p:cNvPr>
              <p:cNvCxnSpPr>
                <a:cxnSpLocks/>
                <a:endCxn id="2030" idx="5"/>
              </p:cNvCxnSpPr>
              <p:nvPr/>
            </p:nvCxnSpPr>
            <p:spPr>
              <a:xfrm rot="1489492" flipH="1" flipV="1">
                <a:off x="5952600" y="378280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45" name="אליפסה 9">
                <a:extLst>
                  <a:ext uri="{FF2B5EF4-FFF2-40B4-BE49-F238E27FC236}">
                    <a16:creationId xmlns:a16="http://schemas.microsoft.com/office/drawing/2014/main" id="{568765B4-9BC9-118B-3899-952B37098173}"/>
                  </a:ext>
                </a:extLst>
              </p:cNvPr>
              <p:cNvSpPr/>
              <p:nvPr/>
            </p:nvSpPr>
            <p:spPr>
              <a:xfrm rot="1489492">
                <a:off x="6391307" y="39268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46" name="Straight Connector 2045">
                <a:extLst>
                  <a:ext uri="{FF2B5EF4-FFF2-40B4-BE49-F238E27FC236}">
                    <a16:creationId xmlns:a16="http://schemas.microsoft.com/office/drawing/2014/main" id="{39FEBAA6-4B31-354F-C8B7-4B0DA95D51CC}"/>
                  </a:ext>
                </a:extLst>
              </p:cNvPr>
              <p:cNvCxnSpPr>
                <a:cxnSpLocks/>
                <a:stCxn id="2045" idx="4"/>
                <a:endCxn id="2042" idx="7"/>
              </p:cNvCxnSpPr>
              <p:nvPr/>
            </p:nvCxnSpPr>
            <p:spPr>
              <a:xfrm rot="1489492" flipH="1">
                <a:off x="6265118" y="3960936"/>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47" name="אליפסה 9">
                <a:extLst>
                  <a:ext uri="{FF2B5EF4-FFF2-40B4-BE49-F238E27FC236}">
                    <a16:creationId xmlns:a16="http://schemas.microsoft.com/office/drawing/2014/main" id="{1766718A-D70F-9AEE-5BA8-D5F8131DA214}"/>
                  </a:ext>
                </a:extLst>
              </p:cNvPr>
              <p:cNvSpPr/>
              <p:nvPr/>
            </p:nvSpPr>
            <p:spPr>
              <a:xfrm rot="1489492">
                <a:off x="5838334" y="41649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48" name="Straight Connector 2047">
                <a:extLst>
                  <a:ext uri="{FF2B5EF4-FFF2-40B4-BE49-F238E27FC236}">
                    <a16:creationId xmlns:a16="http://schemas.microsoft.com/office/drawing/2014/main" id="{BAA54290-66D7-4BED-87AD-C2DB5444A242}"/>
                  </a:ext>
                </a:extLst>
              </p:cNvPr>
              <p:cNvCxnSpPr>
                <a:cxnSpLocks/>
                <a:stCxn id="2047" idx="6"/>
                <a:endCxn id="2042" idx="3"/>
              </p:cNvCxnSpPr>
              <p:nvPr/>
            </p:nvCxnSpPr>
            <p:spPr>
              <a:xfrm rot="1489492" flipV="1">
                <a:off x="5923237" y="4150644"/>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49" name="אליפסה 4">
                <a:extLst>
                  <a:ext uri="{FF2B5EF4-FFF2-40B4-BE49-F238E27FC236}">
                    <a16:creationId xmlns:a16="http://schemas.microsoft.com/office/drawing/2014/main" id="{00CFCBD4-9303-0062-469C-0DCC48EADBBF}"/>
                  </a:ext>
                </a:extLst>
              </p:cNvPr>
              <p:cNvSpPr/>
              <p:nvPr/>
            </p:nvSpPr>
            <p:spPr>
              <a:xfrm rot="849897">
                <a:off x="5222764" y="33757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50" name="אליפסה 9">
                <a:extLst>
                  <a:ext uri="{FF2B5EF4-FFF2-40B4-BE49-F238E27FC236}">
                    <a16:creationId xmlns:a16="http://schemas.microsoft.com/office/drawing/2014/main" id="{7AC0C6C6-55BD-6A0A-57AA-62C2AF7D30C0}"/>
                  </a:ext>
                </a:extLst>
              </p:cNvPr>
              <p:cNvSpPr/>
              <p:nvPr/>
            </p:nvSpPr>
            <p:spPr>
              <a:xfrm rot="849897">
                <a:off x="5127748" y="40546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51" name="אליפסה 11">
                <a:extLst>
                  <a:ext uri="{FF2B5EF4-FFF2-40B4-BE49-F238E27FC236}">
                    <a16:creationId xmlns:a16="http://schemas.microsoft.com/office/drawing/2014/main" id="{C401BDB0-EBD2-D33E-3607-B9059DDE113D}"/>
                  </a:ext>
                </a:extLst>
              </p:cNvPr>
              <p:cNvSpPr/>
              <p:nvPr/>
            </p:nvSpPr>
            <p:spPr>
              <a:xfrm rot="20821742">
                <a:off x="5014765" y="36315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52" name="מחבר ישר 16">
                <a:extLst>
                  <a:ext uri="{FF2B5EF4-FFF2-40B4-BE49-F238E27FC236}">
                    <a16:creationId xmlns:a16="http://schemas.microsoft.com/office/drawing/2014/main" id="{BD3D560B-289F-EF9B-0DF2-92BF81EAE013}"/>
                  </a:ext>
                </a:extLst>
              </p:cNvPr>
              <p:cNvCxnSpPr>
                <a:cxnSpLocks/>
                <a:stCxn id="2049" idx="4"/>
                <a:endCxn id="2051" idx="7"/>
              </p:cNvCxnSpPr>
              <p:nvPr/>
            </p:nvCxnSpPr>
            <p:spPr>
              <a:xfrm rot="849897" flipH="1">
                <a:off x="5097962" y="342561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53" name="מחבר ישר 20">
                <a:extLst>
                  <a:ext uri="{FF2B5EF4-FFF2-40B4-BE49-F238E27FC236}">
                    <a16:creationId xmlns:a16="http://schemas.microsoft.com/office/drawing/2014/main" id="{FE4EA4F0-D13F-1899-B2FD-596E35A0C91E}"/>
                  </a:ext>
                </a:extLst>
              </p:cNvPr>
              <p:cNvCxnSpPr>
                <a:cxnSpLocks/>
                <a:stCxn id="2057" idx="7"/>
                <a:endCxn id="2023" idx="2"/>
              </p:cNvCxnSpPr>
              <p:nvPr/>
            </p:nvCxnSpPr>
            <p:spPr>
              <a:xfrm rot="1489492" flipV="1">
                <a:off x="5190037" y="359103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54" name="מחבר ישר 22">
                <a:extLst>
                  <a:ext uri="{FF2B5EF4-FFF2-40B4-BE49-F238E27FC236}">
                    <a16:creationId xmlns:a16="http://schemas.microsoft.com/office/drawing/2014/main" id="{C2B47B07-8D96-1220-357D-AE3F2E3935CA}"/>
                  </a:ext>
                </a:extLst>
              </p:cNvPr>
              <p:cNvCxnSpPr>
                <a:cxnSpLocks/>
                <a:stCxn id="2023" idx="1"/>
              </p:cNvCxnSpPr>
              <p:nvPr/>
            </p:nvCxnSpPr>
            <p:spPr>
              <a:xfrm rot="1489492" flipH="1" flipV="1">
                <a:off x="5258402" y="3481217"/>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55" name="מחבר ישר 23">
                <a:extLst>
                  <a:ext uri="{FF2B5EF4-FFF2-40B4-BE49-F238E27FC236}">
                    <a16:creationId xmlns:a16="http://schemas.microsoft.com/office/drawing/2014/main" id="{017D9DC2-3787-2039-A707-15E3CDE88D08}"/>
                  </a:ext>
                </a:extLst>
              </p:cNvPr>
              <p:cNvCxnSpPr>
                <a:cxnSpLocks/>
                <a:stCxn id="2051" idx="2"/>
                <a:endCxn id="2197" idx="0"/>
              </p:cNvCxnSpPr>
              <p:nvPr/>
            </p:nvCxnSpPr>
            <p:spPr>
              <a:xfrm rot="9691152" flipV="1">
                <a:off x="4822968" y="3706200"/>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56" name="מחבר ישר 30">
                <a:extLst>
                  <a:ext uri="{FF2B5EF4-FFF2-40B4-BE49-F238E27FC236}">
                    <a16:creationId xmlns:a16="http://schemas.microsoft.com/office/drawing/2014/main" id="{40CCBC55-0524-1881-9C89-4DD2A35D7C11}"/>
                  </a:ext>
                </a:extLst>
              </p:cNvPr>
              <p:cNvCxnSpPr>
                <a:cxnSpLocks/>
                <a:stCxn id="2023" idx="3"/>
                <a:endCxn id="2050" idx="7"/>
              </p:cNvCxnSpPr>
              <p:nvPr/>
            </p:nvCxnSpPr>
            <p:spPr>
              <a:xfrm rot="1489492" flipH="1">
                <a:off x="5291567" y="3638798"/>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57" name="אליפסה 11">
                <a:extLst>
                  <a:ext uri="{FF2B5EF4-FFF2-40B4-BE49-F238E27FC236}">
                    <a16:creationId xmlns:a16="http://schemas.microsoft.com/office/drawing/2014/main" id="{36BA0122-8966-AA0E-3868-36842AAECB78}"/>
                  </a:ext>
                </a:extLst>
              </p:cNvPr>
              <p:cNvSpPr/>
              <p:nvPr/>
            </p:nvSpPr>
            <p:spPr>
              <a:xfrm rot="849897">
                <a:off x="5071699" y="38001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58" name="מחבר ישר 23">
                <a:extLst>
                  <a:ext uri="{FF2B5EF4-FFF2-40B4-BE49-F238E27FC236}">
                    <a16:creationId xmlns:a16="http://schemas.microsoft.com/office/drawing/2014/main" id="{4F230207-132D-73E6-E246-74FC1345BA51}"/>
                  </a:ext>
                </a:extLst>
              </p:cNvPr>
              <p:cNvCxnSpPr>
                <a:cxnSpLocks/>
                <a:stCxn id="2057" idx="3"/>
                <a:endCxn id="2197" idx="6"/>
              </p:cNvCxnSpPr>
              <p:nvPr/>
            </p:nvCxnSpPr>
            <p:spPr>
              <a:xfrm rot="9691152">
                <a:off x="4872575" y="3854664"/>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59" name="מחבר ישר 23">
                <a:extLst>
                  <a:ext uri="{FF2B5EF4-FFF2-40B4-BE49-F238E27FC236}">
                    <a16:creationId xmlns:a16="http://schemas.microsoft.com/office/drawing/2014/main" id="{FFFA9B33-725C-76B4-093E-70A6F0FE560F}"/>
                  </a:ext>
                </a:extLst>
              </p:cNvPr>
              <p:cNvCxnSpPr>
                <a:cxnSpLocks/>
                <a:stCxn id="2051" idx="4"/>
                <a:endCxn id="2057" idx="1"/>
              </p:cNvCxnSpPr>
              <p:nvPr/>
            </p:nvCxnSpPr>
            <p:spPr>
              <a:xfrm rot="849897">
                <a:off x="5047357" y="370585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0" name="מחבר ישר 23">
                <a:extLst>
                  <a:ext uri="{FF2B5EF4-FFF2-40B4-BE49-F238E27FC236}">
                    <a16:creationId xmlns:a16="http://schemas.microsoft.com/office/drawing/2014/main" id="{A9E8C4ED-CD75-00A7-3B9C-566D69A49A76}"/>
                  </a:ext>
                </a:extLst>
              </p:cNvPr>
              <p:cNvCxnSpPr>
                <a:cxnSpLocks/>
                <a:stCxn id="2050" idx="2"/>
                <a:endCxn id="1768" idx="3"/>
              </p:cNvCxnSpPr>
              <p:nvPr/>
            </p:nvCxnSpPr>
            <p:spPr>
              <a:xfrm flipH="1">
                <a:off x="4743580" y="4080540"/>
                <a:ext cx="385294" cy="267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1" name="מחבר ישר 23">
                <a:extLst>
                  <a:ext uri="{FF2B5EF4-FFF2-40B4-BE49-F238E27FC236}">
                    <a16:creationId xmlns:a16="http://schemas.microsoft.com/office/drawing/2014/main" id="{B3D26438-CE36-842E-7394-009032D546FE}"/>
                  </a:ext>
                </a:extLst>
              </p:cNvPr>
              <p:cNvCxnSpPr>
                <a:cxnSpLocks/>
                <a:stCxn id="2005" idx="6"/>
                <a:endCxn id="2051" idx="1"/>
              </p:cNvCxnSpPr>
              <p:nvPr/>
            </p:nvCxnSpPr>
            <p:spPr>
              <a:xfrm rot="9691152" flipH="1" flipV="1">
                <a:off x="4817939" y="3523293"/>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2" name="מחבר ישר 23">
                <a:extLst>
                  <a:ext uri="{FF2B5EF4-FFF2-40B4-BE49-F238E27FC236}">
                    <a16:creationId xmlns:a16="http://schemas.microsoft.com/office/drawing/2014/main" id="{717F88AC-0D28-9E18-6F4D-DD28668B4CC6}"/>
                  </a:ext>
                </a:extLst>
              </p:cNvPr>
              <p:cNvCxnSpPr>
                <a:cxnSpLocks/>
                <a:stCxn id="2005" idx="0"/>
              </p:cNvCxnSpPr>
              <p:nvPr/>
            </p:nvCxnSpPr>
            <p:spPr>
              <a:xfrm rot="9691152" flipH="1" flipV="1">
                <a:off x="4818232" y="3448050"/>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3" name="Straight Connector 2062">
                <a:extLst>
                  <a:ext uri="{FF2B5EF4-FFF2-40B4-BE49-F238E27FC236}">
                    <a16:creationId xmlns:a16="http://schemas.microsoft.com/office/drawing/2014/main" id="{28B0BFDC-ED48-83ED-1849-C813B79CD649}"/>
                  </a:ext>
                </a:extLst>
              </p:cNvPr>
              <p:cNvCxnSpPr>
                <a:cxnSpLocks/>
                <a:stCxn id="2050" idx="4"/>
                <a:endCxn id="1785" idx="5"/>
              </p:cNvCxnSpPr>
              <p:nvPr/>
            </p:nvCxnSpPr>
            <p:spPr>
              <a:xfrm flipH="1">
                <a:off x="5091849" y="4123534"/>
                <a:ext cx="64364" cy="2412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4" name="Straight Connector 2063">
                <a:extLst>
                  <a:ext uri="{FF2B5EF4-FFF2-40B4-BE49-F238E27FC236}">
                    <a16:creationId xmlns:a16="http://schemas.microsoft.com/office/drawing/2014/main" id="{AC748473-E4D4-8161-64D4-ECEAAF5C557B}"/>
                  </a:ext>
                </a:extLst>
              </p:cNvPr>
              <p:cNvCxnSpPr>
                <a:cxnSpLocks/>
                <a:stCxn id="1785" idx="6"/>
                <a:endCxn id="1768" idx="3"/>
              </p:cNvCxnSpPr>
              <p:nvPr/>
            </p:nvCxnSpPr>
            <p:spPr>
              <a:xfrm flipH="1" flipV="1">
                <a:off x="4743580" y="4107268"/>
                <a:ext cx="321540" cy="26147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65" name="אליפסה 9">
                <a:extLst>
                  <a:ext uri="{FF2B5EF4-FFF2-40B4-BE49-F238E27FC236}">
                    <a16:creationId xmlns:a16="http://schemas.microsoft.com/office/drawing/2014/main" id="{CFFBC262-375D-5B8B-7A91-8C11E4CD53A6}"/>
                  </a:ext>
                </a:extLst>
              </p:cNvPr>
              <p:cNvSpPr/>
              <p:nvPr/>
            </p:nvSpPr>
            <p:spPr>
              <a:xfrm rot="849897">
                <a:off x="5355208" y="42009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66" name="מחבר ישר 23">
                <a:extLst>
                  <a:ext uri="{FF2B5EF4-FFF2-40B4-BE49-F238E27FC236}">
                    <a16:creationId xmlns:a16="http://schemas.microsoft.com/office/drawing/2014/main" id="{DE0EE779-FFF8-6203-92B2-DA3F75E6F57B}"/>
                  </a:ext>
                </a:extLst>
              </p:cNvPr>
              <p:cNvCxnSpPr>
                <a:cxnSpLocks/>
                <a:stCxn id="2065" idx="2"/>
                <a:endCxn id="2050" idx="6"/>
              </p:cNvCxnSpPr>
              <p:nvPr/>
            </p:nvCxnSpPr>
            <p:spPr>
              <a:xfrm rot="849897" flipH="1" flipV="1">
                <a:off x="5187358" y="4119657"/>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7" name="מחבר ישר 23">
                <a:extLst>
                  <a:ext uri="{FF2B5EF4-FFF2-40B4-BE49-F238E27FC236}">
                    <a16:creationId xmlns:a16="http://schemas.microsoft.com/office/drawing/2014/main" id="{959F104F-0818-1B74-2D67-B6BB0DBC352A}"/>
                  </a:ext>
                </a:extLst>
              </p:cNvPr>
              <p:cNvCxnSpPr>
                <a:cxnSpLocks/>
                <a:endCxn id="2057" idx="5"/>
              </p:cNvCxnSpPr>
              <p:nvPr/>
            </p:nvCxnSpPr>
            <p:spPr>
              <a:xfrm rot="849897" flipH="1" flipV="1">
                <a:off x="5105799" y="387154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8" name="Straight Connector 2067">
                <a:extLst>
                  <a:ext uri="{FF2B5EF4-FFF2-40B4-BE49-F238E27FC236}">
                    <a16:creationId xmlns:a16="http://schemas.microsoft.com/office/drawing/2014/main" id="{2588075E-0AD6-631F-B9A3-18D6021D6B45}"/>
                  </a:ext>
                </a:extLst>
              </p:cNvPr>
              <p:cNvCxnSpPr>
                <a:cxnSpLocks/>
                <a:endCxn id="2065" idx="7"/>
              </p:cNvCxnSpPr>
              <p:nvPr/>
            </p:nvCxnSpPr>
            <p:spPr>
              <a:xfrm rot="849897" flipH="1">
                <a:off x="5452636" y="398529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9" name="Straight Connector 2068">
                <a:extLst>
                  <a:ext uri="{FF2B5EF4-FFF2-40B4-BE49-F238E27FC236}">
                    <a16:creationId xmlns:a16="http://schemas.microsoft.com/office/drawing/2014/main" id="{835B63C5-BF08-B344-62B3-621BFE5B64C0}"/>
                  </a:ext>
                </a:extLst>
              </p:cNvPr>
              <p:cNvCxnSpPr>
                <a:cxnSpLocks/>
                <a:stCxn id="1785" idx="4"/>
                <a:endCxn id="2065" idx="3"/>
              </p:cNvCxnSpPr>
              <p:nvPr/>
            </p:nvCxnSpPr>
            <p:spPr>
              <a:xfrm flipV="1">
                <a:off x="5114436" y="4253520"/>
                <a:ext cx="246357" cy="1280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70" name="אליפסה 4">
                <a:extLst>
                  <a:ext uri="{FF2B5EF4-FFF2-40B4-BE49-F238E27FC236}">
                    <a16:creationId xmlns:a16="http://schemas.microsoft.com/office/drawing/2014/main" id="{AE1A514D-24CA-7598-38B5-F27E893C307D}"/>
                  </a:ext>
                </a:extLst>
              </p:cNvPr>
              <p:cNvSpPr/>
              <p:nvPr/>
            </p:nvSpPr>
            <p:spPr>
              <a:xfrm rot="1713164">
                <a:off x="6200196" y="24899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71" name="אליפסה 9">
                <a:extLst>
                  <a:ext uri="{FF2B5EF4-FFF2-40B4-BE49-F238E27FC236}">
                    <a16:creationId xmlns:a16="http://schemas.microsoft.com/office/drawing/2014/main" id="{85AAE347-2B43-156A-7558-3DA1F8D4E99A}"/>
                  </a:ext>
                </a:extLst>
              </p:cNvPr>
              <p:cNvSpPr/>
              <p:nvPr/>
            </p:nvSpPr>
            <p:spPr>
              <a:xfrm rot="1713164">
                <a:off x="5939468" y="31238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72" name="אליפסה 11">
                <a:extLst>
                  <a:ext uri="{FF2B5EF4-FFF2-40B4-BE49-F238E27FC236}">
                    <a16:creationId xmlns:a16="http://schemas.microsoft.com/office/drawing/2014/main" id="{2751B3D3-938F-F9AE-479E-FBAF509ECC2B}"/>
                  </a:ext>
                </a:extLst>
              </p:cNvPr>
              <p:cNvSpPr/>
              <p:nvPr/>
            </p:nvSpPr>
            <p:spPr>
              <a:xfrm rot="85009">
                <a:off x="5935155" y="26860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73" name="אליפסה 12">
                <a:extLst>
                  <a:ext uri="{FF2B5EF4-FFF2-40B4-BE49-F238E27FC236}">
                    <a16:creationId xmlns:a16="http://schemas.microsoft.com/office/drawing/2014/main" id="{ADADD245-4100-665D-0EA8-AC33FDF9ED3B}"/>
                  </a:ext>
                </a:extLst>
              </p:cNvPr>
              <p:cNvSpPr/>
              <p:nvPr/>
            </p:nvSpPr>
            <p:spPr>
              <a:xfrm rot="993571">
                <a:off x="5534578" y="27664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074" name="אליפסה 13">
                <a:extLst>
                  <a:ext uri="{FF2B5EF4-FFF2-40B4-BE49-F238E27FC236}">
                    <a16:creationId xmlns:a16="http://schemas.microsoft.com/office/drawing/2014/main" id="{2777A5FF-794A-9A17-E56C-DC8F1C4A4DCB}"/>
                  </a:ext>
                </a:extLst>
              </p:cNvPr>
              <p:cNvSpPr/>
              <p:nvPr/>
            </p:nvSpPr>
            <p:spPr>
              <a:xfrm rot="1713164">
                <a:off x="6423675" y="282087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075" name="מחבר ישר 16">
                <a:extLst>
                  <a:ext uri="{FF2B5EF4-FFF2-40B4-BE49-F238E27FC236}">
                    <a16:creationId xmlns:a16="http://schemas.microsoft.com/office/drawing/2014/main" id="{2C4FFA17-D0C1-9D94-99C2-E1003087FF20}"/>
                  </a:ext>
                </a:extLst>
              </p:cNvPr>
              <p:cNvCxnSpPr>
                <a:cxnSpLocks/>
                <a:stCxn id="2070" idx="4"/>
                <a:endCxn id="2072" idx="7"/>
              </p:cNvCxnSpPr>
              <p:nvPr/>
            </p:nvCxnSpPr>
            <p:spPr>
              <a:xfrm rot="1713164" flipH="1">
                <a:off x="6046204" y="251130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76" name="מחבר ישר 20">
                <a:extLst>
                  <a:ext uri="{FF2B5EF4-FFF2-40B4-BE49-F238E27FC236}">
                    <a16:creationId xmlns:a16="http://schemas.microsoft.com/office/drawing/2014/main" id="{7B650BEB-89DF-A6BC-F0A5-2646AAEF48D5}"/>
                  </a:ext>
                </a:extLst>
              </p:cNvPr>
              <p:cNvCxnSpPr>
                <a:cxnSpLocks/>
                <a:stCxn id="2080" idx="7"/>
                <a:endCxn id="2074" idx="2"/>
              </p:cNvCxnSpPr>
              <p:nvPr/>
            </p:nvCxnSpPr>
            <p:spPr>
              <a:xfrm rot="1713164" flipV="1">
                <a:off x="6057278" y="2743792"/>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77" name="מחבר ישר 22">
                <a:extLst>
                  <a:ext uri="{FF2B5EF4-FFF2-40B4-BE49-F238E27FC236}">
                    <a16:creationId xmlns:a16="http://schemas.microsoft.com/office/drawing/2014/main" id="{5BE46A16-7D76-F674-FFE0-0DB753DE5BB0}"/>
                  </a:ext>
                </a:extLst>
              </p:cNvPr>
              <p:cNvCxnSpPr>
                <a:cxnSpLocks/>
                <a:stCxn id="2074" idx="0"/>
              </p:cNvCxnSpPr>
              <p:nvPr/>
            </p:nvCxnSpPr>
            <p:spPr>
              <a:xfrm rot="1713164" flipH="1" flipV="1">
                <a:off x="6213163" y="2608990"/>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78" name="מחבר ישר 23">
                <a:extLst>
                  <a:ext uri="{FF2B5EF4-FFF2-40B4-BE49-F238E27FC236}">
                    <a16:creationId xmlns:a16="http://schemas.microsoft.com/office/drawing/2014/main" id="{0AE28E21-CD72-F349-12C7-FAA27A608925}"/>
                  </a:ext>
                </a:extLst>
              </p:cNvPr>
              <p:cNvCxnSpPr>
                <a:cxnSpLocks/>
                <a:stCxn id="2072" idx="2"/>
                <a:endCxn id="2073" idx="7"/>
              </p:cNvCxnSpPr>
              <p:nvPr/>
            </p:nvCxnSpPr>
            <p:spPr>
              <a:xfrm rot="1713164" flipH="1">
                <a:off x="5639461" y="264485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79" name="מחבר ישר 30">
                <a:extLst>
                  <a:ext uri="{FF2B5EF4-FFF2-40B4-BE49-F238E27FC236}">
                    <a16:creationId xmlns:a16="http://schemas.microsoft.com/office/drawing/2014/main" id="{1CD40A75-03FA-CA6F-6B78-487184B13CE4}"/>
                  </a:ext>
                </a:extLst>
              </p:cNvPr>
              <p:cNvCxnSpPr>
                <a:cxnSpLocks/>
                <a:endCxn id="2071" idx="7"/>
              </p:cNvCxnSpPr>
              <p:nvPr/>
            </p:nvCxnSpPr>
            <p:spPr>
              <a:xfrm rot="1713164" flipH="1">
                <a:off x="6100336" y="2799853"/>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80" name="אליפסה 11">
                <a:extLst>
                  <a:ext uri="{FF2B5EF4-FFF2-40B4-BE49-F238E27FC236}">
                    <a16:creationId xmlns:a16="http://schemas.microsoft.com/office/drawing/2014/main" id="{9CEACBCA-660E-10A1-1D58-8A002DAC3100}"/>
                  </a:ext>
                </a:extLst>
              </p:cNvPr>
              <p:cNvSpPr/>
              <p:nvPr/>
            </p:nvSpPr>
            <p:spPr>
              <a:xfrm rot="1713164">
                <a:off x="5948394" y="28635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81" name="מחבר ישר 23">
                <a:extLst>
                  <a:ext uri="{FF2B5EF4-FFF2-40B4-BE49-F238E27FC236}">
                    <a16:creationId xmlns:a16="http://schemas.microsoft.com/office/drawing/2014/main" id="{416F745C-E284-E7E8-26A3-60558F7B1783}"/>
                  </a:ext>
                </a:extLst>
              </p:cNvPr>
              <p:cNvCxnSpPr>
                <a:cxnSpLocks/>
                <a:endCxn id="2073" idx="6"/>
              </p:cNvCxnSpPr>
              <p:nvPr/>
            </p:nvCxnSpPr>
            <p:spPr>
              <a:xfrm rot="1713164" flipH="1">
                <a:off x="5608177" y="280774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2" name="מחבר ישר 23">
                <a:extLst>
                  <a:ext uri="{FF2B5EF4-FFF2-40B4-BE49-F238E27FC236}">
                    <a16:creationId xmlns:a16="http://schemas.microsoft.com/office/drawing/2014/main" id="{89126447-D769-FA3E-CC9A-6A2F763AA94B}"/>
                  </a:ext>
                </a:extLst>
              </p:cNvPr>
              <p:cNvCxnSpPr>
                <a:cxnSpLocks/>
                <a:stCxn id="2072" idx="4"/>
                <a:endCxn id="2080" idx="1"/>
              </p:cNvCxnSpPr>
              <p:nvPr/>
            </p:nvCxnSpPr>
            <p:spPr>
              <a:xfrm rot="1713164">
                <a:off x="5945620" y="276328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83" name="אליפסה 12">
                <a:extLst>
                  <a:ext uri="{FF2B5EF4-FFF2-40B4-BE49-F238E27FC236}">
                    <a16:creationId xmlns:a16="http://schemas.microsoft.com/office/drawing/2014/main" id="{C8E054BA-63D2-6346-8742-C83005F76791}"/>
                  </a:ext>
                </a:extLst>
              </p:cNvPr>
              <p:cNvSpPr/>
              <p:nvPr/>
            </p:nvSpPr>
            <p:spPr>
              <a:xfrm rot="993571">
                <a:off x="5550314" y="30674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084" name="מחבר ישר 23">
                <a:extLst>
                  <a:ext uri="{FF2B5EF4-FFF2-40B4-BE49-F238E27FC236}">
                    <a16:creationId xmlns:a16="http://schemas.microsoft.com/office/drawing/2014/main" id="{F00E4CC7-ABB6-3EAB-C3EE-C67319F09BBF}"/>
                  </a:ext>
                </a:extLst>
              </p:cNvPr>
              <p:cNvCxnSpPr>
                <a:cxnSpLocks/>
                <a:stCxn id="2073" idx="4"/>
                <a:endCxn id="2083" idx="1"/>
              </p:cNvCxnSpPr>
              <p:nvPr/>
            </p:nvCxnSpPr>
            <p:spPr>
              <a:xfrm rot="1713164">
                <a:off x="5505625" y="285117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5" name="מחבר ישר 23">
                <a:extLst>
                  <a:ext uri="{FF2B5EF4-FFF2-40B4-BE49-F238E27FC236}">
                    <a16:creationId xmlns:a16="http://schemas.microsoft.com/office/drawing/2014/main" id="{EA0C46FD-81CB-D807-9C88-6E250A0AB321}"/>
                  </a:ext>
                </a:extLst>
              </p:cNvPr>
              <p:cNvCxnSpPr>
                <a:cxnSpLocks/>
                <a:stCxn id="2071" idx="2"/>
                <a:endCxn id="2083" idx="6"/>
              </p:cNvCxnSpPr>
              <p:nvPr/>
            </p:nvCxnSpPr>
            <p:spPr>
              <a:xfrm rot="1713164" flipH="1">
                <a:off x="5635628" y="306273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6" name="מחבר ישר 23">
                <a:extLst>
                  <a:ext uri="{FF2B5EF4-FFF2-40B4-BE49-F238E27FC236}">
                    <a16:creationId xmlns:a16="http://schemas.microsoft.com/office/drawing/2014/main" id="{63D0E1C1-D36C-4C72-7E03-7107FE4DFE47}"/>
                  </a:ext>
                </a:extLst>
              </p:cNvPr>
              <p:cNvCxnSpPr>
                <a:cxnSpLocks/>
                <a:stCxn id="2392" idx="6"/>
                <a:endCxn id="2073" idx="0"/>
              </p:cNvCxnSpPr>
              <p:nvPr/>
            </p:nvCxnSpPr>
            <p:spPr>
              <a:xfrm rot="20918611" flipH="1">
                <a:off x="5550604" y="2456331"/>
                <a:ext cx="395243" cy="27533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7" name="מחבר ישר 23">
                <a:extLst>
                  <a:ext uri="{FF2B5EF4-FFF2-40B4-BE49-F238E27FC236}">
                    <a16:creationId xmlns:a16="http://schemas.microsoft.com/office/drawing/2014/main" id="{64174E6B-3F75-12FD-EF61-FD6A834B7B17}"/>
                  </a:ext>
                </a:extLst>
              </p:cNvPr>
              <p:cNvCxnSpPr>
                <a:cxnSpLocks/>
                <a:stCxn id="2392" idx="0"/>
              </p:cNvCxnSpPr>
              <p:nvPr/>
            </p:nvCxnSpPr>
            <p:spPr>
              <a:xfrm rot="20918611">
                <a:off x="5976124" y="2401701"/>
                <a:ext cx="216806" cy="1273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8" name="Straight Connector 2087">
                <a:extLst>
                  <a:ext uri="{FF2B5EF4-FFF2-40B4-BE49-F238E27FC236}">
                    <a16:creationId xmlns:a16="http://schemas.microsoft.com/office/drawing/2014/main" id="{A6F2D092-0135-A4F2-6FC0-2BA2B5C956E0}"/>
                  </a:ext>
                </a:extLst>
              </p:cNvPr>
              <p:cNvCxnSpPr>
                <a:cxnSpLocks/>
                <a:stCxn id="2074" idx="5"/>
                <a:endCxn id="2093" idx="0"/>
              </p:cNvCxnSpPr>
              <p:nvPr/>
            </p:nvCxnSpPr>
            <p:spPr>
              <a:xfrm rot="1713164">
                <a:off x="6415791" y="289537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9" name="Straight Connector 2088">
                <a:extLst>
                  <a:ext uri="{FF2B5EF4-FFF2-40B4-BE49-F238E27FC236}">
                    <a16:creationId xmlns:a16="http://schemas.microsoft.com/office/drawing/2014/main" id="{044E376C-47A8-6826-73D0-1E56C258E14C}"/>
                  </a:ext>
                </a:extLst>
              </p:cNvPr>
              <p:cNvCxnSpPr>
                <a:cxnSpLocks/>
                <a:stCxn id="2071" idx="4"/>
                <a:endCxn id="2036" idx="6"/>
              </p:cNvCxnSpPr>
              <p:nvPr/>
            </p:nvCxnSpPr>
            <p:spPr>
              <a:xfrm rot="1489492" flipH="1">
                <a:off x="5885894" y="3173370"/>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90" name="Straight Connector 2089">
                <a:extLst>
                  <a:ext uri="{FF2B5EF4-FFF2-40B4-BE49-F238E27FC236}">
                    <a16:creationId xmlns:a16="http://schemas.microsoft.com/office/drawing/2014/main" id="{CC03754F-7B45-805F-94FD-B82493C24D30}"/>
                  </a:ext>
                </a:extLst>
              </p:cNvPr>
              <p:cNvCxnSpPr>
                <a:cxnSpLocks/>
                <a:stCxn id="2036" idx="0"/>
                <a:endCxn id="2083" idx="5"/>
              </p:cNvCxnSpPr>
              <p:nvPr/>
            </p:nvCxnSpPr>
            <p:spPr>
              <a:xfrm rot="1489492" flipH="1" flipV="1">
                <a:off x="5574493" y="3183968"/>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91" name="מחבר ישר 23">
                <a:extLst>
                  <a:ext uri="{FF2B5EF4-FFF2-40B4-BE49-F238E27FC236}">
                    <a16:creationId xmlns:a16="http://schemas.microsoft.com/office/drawing/2014/main" id="{B7670A70-1604-8FD3-1F1F-C35273F83280}"/>
                  </a:ext>
                </a:extLst>
              </p:cNvPr>
              <p:cNvCxnSpPr>
                <a:cxnSpLocks/>
                <a:stCxn id="2020" idx="1"/>
                <a:endCxn id="2071" idx="6"/>
              </p:cNvCxnSpPr>
              <p:nvPr/>
            </p:nvCxnSpPr>
            <p:spPr>
              <a:xfrm rot="1489492" flipH="1" flipV="1">
                <a:off x="5987395" y="3221714"/>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92" name="מחבר ישר 23">
                <a:extLst>
                  <a:ext uri="{FF2B5EF4-FFF2-40B4-BE49-F238E27FC236}">
                    <a16:creationId xmlns:a16="http://schemas.microsoft.com/office/drawing/2014/main" id="{C7F66670-F358-193C-4001-4BCF4FEC899A}"/>
                  </a:ext>
                </a:extLst>
              </p:cNvPr>
              <p:cNvCxnSpPr>
                <a:cxnSpLocks/>
                <a:endCxn id="2080" idx="5"/>
              </p:cNvCxnSpPr>
              <p:nvPr/>
            </p:nvCxnSpPr>
            <p:spPr>
              <a:xfrm rot="1713164" flipH="1" flipV="1">
                <a:off x="5950934" y="293900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93" name="אליפסה 9">
                <a:extLst>
                  <a:ext uri="{FF2B5EF4-FFF2-40B4-BE49-F238E27FC236}">
                    <a16:creationId xmlns:a16="http://schemas.microsoft.com/office/drawing/2014/main" id="{9F34AF7C-6937-D0F0-BF65-9A49B1711113}"/>
                  </a:ext>
                </a:extLst>
              </p:cNvPr>
              <p:cNvSpPr/>
              <p:nvPr/>
            </p:nvSpPr>
            <p:spPr>
              <a:xfrm rot="1713164">
                <a:off x="6382696" y="31115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94" name="Straight Connector 2093">
                <a:extLst>
                  <a:ext uri="{FF2B5EF4-FFF2-40B4-BE49-F238E27FC236}">
                    <a16:creationId xmlns:a16="http://schemas.microsoft.com/office/drawing/2014/main" id="{0C475262-D1FE-E93F-5E5D-F469C6BA85B8}"/>
                  </a:ext>
                </a:extLst>
              </p:cNvPr>
              <p:cNvCxnSpPr>
                <a:cxnSpLocks/>
                <a:stCxn id="2093" idx="4"/>
                <a:endCxn id="2020" idx="7"/>
              </p:cNvCxnSpPr>
              <p:nvPr/>
            </p:nvCxnSpPr>
            <p:spPr>
              <a:xfrm rot="1489492" flipH="1">
                <a:off x="6282065" y="3150648"/>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95" name="אליפסה 4">
                <a:extLst>
                  <a:ext uri="{FF2B5EF4-FFF2-40B4-BE49-F238E27FC236}">
                    <a16:creationId xmlns:a16="http://schemas.microsoft.com/office/drawing/2014/main" id="{A1EF32E3-C43A-9025-AEF0-EFDD63BE3F30}"/>
                  </a:ext>
                </a:extLst>
              </p:cNvPr>
              <p:cNvSpPr/>
              <p:nvPr/>
            </p:nvSpPr>
            <p:spPr>
              <a:xfrm rot="3901462">
                <a:off x="5431912" y="24688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96" name="אליפסה 9">
                <a:extLst>
                  <a:ext uri="{FF2B5EF4-FFF2-40B4-BE49-F238E27FC236}">
                    <a16:creationId xmlns:a16="http://schemas.microsoft.com/office/drawing/2014/main" id="{19F23FE8-52C1-5728-72AB-6A64CD324F6B}"/>
                  </a:ext>
                </a:extLst>
              </p:cNvPr>
              <p:cNvSpPr/>
              <p:nvPr/>
            </p:nvSpPr>
            <p:spPr>
              <a:xfrm rot="1073569">
                <a:off x="5113506" y="31568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97" name="אליפסה 11">
                <a:extLst>
                  <a:ext uri="{FF2B5EF4-FFF2-40B4-BE49-F238E27FC236}">
                    <a16:creationId xmlns:a16="http://schemas.microsoft.com/office/drawing/2014/main" id="{697B4600-A8CA-37B0-B7B4-1FF8BA854A20}"/>
                  </a:ext>
                </a:extLst>
              </p:cNvPr>
              <p:cNvSpPr/>
              <p:nvPr/>
            </p:nvSpPr>
            <p:spPr>
              <a:xfrm rot="21441902">
                <a:off x="5053030" y="24818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98" name="מחבר ישר 16">
                <a:extLst>
                  <a:ext uri="{FF2B5EF4-FFF2-40B4-BE49-F238E27FC236}">
                    <a16:creationId xmlns:a16="http://schemas.microsoft.com/office/drawing/2014/main" id="{DF3FA759-5588-7C55-C16C-BBE7DF11DA4C}"/>
                  </a:ext>
                </a:extLst>
              </p:cNvPr>
              <p:cNvCxnSpPr>
                <a:cxnSpLocks/>
                <a:stCxn id="2095" idx="4"/>
                <a:endCxn id="2097" idx="6"/>
              </p:cNvCxnSpPr>
              <p:nvPr/>
            </p:nvCxnSpPr>
            <p:spPr>
              <a:xfrm rot="9691152">
                <a:off x="5135593" y="2466065"/>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99" name="מחבר ישר 20">
                <a:extLst>
                  <a:ext uri="{FF2B5EF4-FFF2-40B4-BE49-F238E27FC236}">
                    <a16:creationId xmlns:a16="http://schemas.microsoft.com/office/drawing/2014/main" id="{E8ACF4C5-CD6B-1740-E423-F9B7EF48ADA8}"/>
                  </a:ext>
                </a:extLst>
              </p:cNvPr>
              <p:cNvCxnSpPr>
                <a:cxnSpLocks/>
                <a:stCxn id="2103" idx="7"/>
                <a:endCxn id="2073" idx="2"/>
              </p:cNvCxnSpPr>
              <p:nvPr/>
            </p:nvCxnSpPr>
            <p:spPr>
              <a:xfrm rot="1713164" flipV="1">
                <a:off x="5198107" y="270486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0" name="מחבר ישר 22">
                <a:extLst>
                  <a:ext uri="{FF2B5EF4-FFF2-40B4-BE49-F238E27FC236}">
                    <a16:creationId xmlns:a16="http://schemas.microsoft.com/office/drawing/2014/main" id="{0C259A0A-0888-031E-4824-93ADC177081A}"/>
                  </a:ext>
                </a:extLst>
              </p:cNvPr>
              <p:cNvCxnSpPr>
                <a:cxnSpLocks/>
                <a:stCxn id="2073" idx="1"/>
                <a:endCxn id="2095" idx="7"/>
              </p:cNvCxnSpPr>
              <p:nvPr/>
            </p:nvCxnSpPr>
            <p:spPr>
              <a:xfrm rot="9691152" flipH="1">
                <a:off x="5512120" y="2515520"/>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1" name="מחבר ישר 23">
                <a:extLst>
                  <a:ext uri="{FF2B5EF4-FFF2-40B4-BE49-F238E27FC236}">
                    <a16:creationId xmlns:a16="http://schemas.microsoft.com/office/drawing/2014/main" id="{7C1134E6-283A-E90B-6C48-F14F4AB2ADB9}"/>
                  </a:ext>
                </a:extLst>
              </p:cNvPr>
              <p:cNvCxnSpPr>
                <a:cxnSpLocks/>
                <a:stCxn id="2097" idx="1"/>
                <a:endCxn id="1915" idx="0"/>
              </p:cNvCxnSpPr>
              <p:nvPr/>
            </p:nvCxnSpPr>
            <p:spPr>
              <a:xfrm rot="9691152">
                <a:off x="4970604" y="2353443"/>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2" name="מחבר ישר 30">
                <a:extLst>
                  <a:ext uri="{FF2B5EF4-FFF2-40B4-BE49-F238E27FC236}">
                    <a16:creationId xmlns:a16="http://schemas.microsoft.com/office/drawing/2014/main" id="{0B3DF2D1-07B5-6266-7AC9-220FE94F468D}"/>
                  </a:ext>
                </a:extLst>
              </p:cNvPr>
              <p:cNvCxnSpPr>
                <a:cxnSpLocks/>
                <a:stCxn id="2073" idx="3"/>
                <a:endCxn id="2096" idx="7"/>
              </p:cNvCxnSpPr>
              <p:nvPr/>
            </p:nvCxnSpPr>
            <p:spPr>
              <a:xfrm rot="1713164" flipH="1">
                <a:off x="5290440" y="2754324"/>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03" name="אליפסה 11">
                <a:extLst>
                  <a:ext uri="{FF2B5EF4-FFF2-40B4-BE49-F238E27FC236}">
                    <a16:creationId xmlns:a16="http://schemas.microsoft.com/office/drawing/2014/main" id="{2FCAC62C-3041-BF10-38B7-84AE3D7D70A3}"/>
                  </a:ext>
                </a:extLst>
              </p:cNvPr>
              <p:cNvSpPr/>
              <p:nvPr/>
            </p:nvSpPr>
            <p:spPr>
              <a:xfrm rot="1073569">
                <a:off x="5074117" y="28993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104" name="מחבר ישר 23">
                <a:extLst>
                  <a:ext uri="{FF2B5EF4-FFF2-40B4-BE49-F238E27FC236}">
                    <a16:creationId xmlns:a16="http://schemas.microsoft.com/office/drawing/2014/main" id="{D7DEDC37-B94A-B11A-1F46-BF558264A00D}"/>
                  </a:ext>
                </a:extLst>
              </p:cNvPr>
              <p:cNvCxnSpPr>
                <a:cxnSpLocks/>
                <a:endCxn id="2018" idx="2"/>
              </p:cNvCxnSpPr>
              <p:nvPr/>
            </p:nvCxnSpPr>
            <p:spPr>
              <a:xfrm rot="9691152" flipV="1">
                <a:off x="4707472" y="2998601"/>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5" name="מחבר ישר 23">
                <a:extLst>
                  <a:ext uri="{FF2B5EF4-FFF2-40B4-BE49-F238E27FC236}">
                    <a16:creationId xmlns:a16="http://schemas.microsoft.com/office/drawing/2014/main" id="{4C9E4E16-8029-7525-D4B4-C4FF5FC976FF}"/>
                  </a:ext>
                </a:extLst>
              </p:cNvPr>
              <p:cNvCxnSpPr>
                <a:cxnSpLocks/>
                <a:stCxn id="2097" idx="4"/>
                <a:endCxn id="2103" idx="1"/>
              </p:cNvCxnSpPr>
              <p:nvPr/>
            </p:nvCxnSpPr>
            <p:spPr>
              <a:xfrm rot="9691152" flipV="1">
                <a:off x="5038156" y="2560503"/>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6" name="מחבר ישר 23">
                <a:extLst>
                  <a:ext uri="{FF2B5EF4-FFF2-40B4-BE49-F238E27FC236}">
                    <a16:creationId xmlns:a16="http://schemas.microsoft.com/office/drawing/2014/main" id="{97D02181-7EA5-842B-1FCC-1F656E8FA756}"/>
                  </a:ext>
                </a:extLst>
              </p:cNvPr>
              <p:cNvCxnSpPr>
                <a:cxnSpLocks/>
                <a:stCxn id="2096" idx="2"/>
                <a:endCxn id="2018" idx="1"/>
              </p:cNvCxnSpPr>
              <p:nvPr/>
            </p:nvCxnSpPr>
            <p:spPr>
              <a:xfrm rot="9691152">
                <a:off x="4755777" y="3235440"/>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7" name="מחבר ישר 23">
                <a:extLst>
                  <a:ext uri="{FF2B5EF4-FFF2-40B4-BE49-F238E27FC236}">
                    <a16:creationId xmlns:a16="http://schemas.microsoft.com/office/drawing/2014/main" id="{D7250750-86CF-B1FC-45F0-F20D89A8DE78}"/>
                  </a:ext>
                </a:extLst>
              </p:cNvPr>
              <p:cNvCxnSpPr>
                <a:cxnSpLocks/>
                <a:stCxn id="1938" idx="0"/>
                <a:endCxn id="2095" idx="2"/>
              </p:cNvCxnSpPr>
              <p:nvPr/>
            </p:nvCxnSpPr>
            <p:spPr>
              <a:xfrm rot="9691152" flipH="1" flipV="1">
                <a:off x="5362196" y="2364851"/>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8" name="Straight Connector 2107">
                <a:extLst>
                  <a:ext uri="{FF2B5EF4-FFF2-40B4-BE49-F238E27FC236}">
                    <a16:creationId xmlns:a16="http://schemas.microsoft.com/office/drawing/2014/main" id="{2C897084-C9E5-3985-AE23-A0C4361B54BA}"/>
                  </a:ext>
                </a:extLst>
              </p:cNvPr>
              <p:cNvCxnSpPr>
                <a:cxnSpLocks/>
                <a:stCxn id="2096" idx="5"/>
                <a:endCxn id="2049" idx="1"/>
              </p:cNvCxnSpPr>
              <p:nvPr/>
            </p:nvCxnSpPr>
            <p:spPr>
              <a:xfrm rot="1489492">
                <a:off x="5138270" y="3245925"/>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09" name="אליפסה 9">
                <a:extLst>
                  <a:ext uri="{FF2B5EF4-FFF2-40B4-BE49-F238E27FC236}">
                    <a16:creationId xmlns:a16="http://schemas.microsoft.com/office/drawing/2014/main" id="{BB8277CA-C511-D0F7-8C7C-6959B263C288}"/>
                  </a:ext>
                </a:extLst>
              </p:cNvPr>
              <p:cNvSpPr/>
              <p:nvPr/>
            </p:nvSpPr>
            <p:spPr>
              <a:xfrm rot="1073569">
                <a:off x="5298543" y="31400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110" name="מחבר ישר 23">
                <a:extLst>
                  <a:ext uri="{FF2B5EF4-FFF2-40B4-BE49-F238E27FC236}">
                    <a16:creationId xmlns:a16="http://schemas.microsoft.com/office/drawing/2014/main" id="{40E843FE-50E6-8232-B85F-F9B44B3F2876}"/>
                  </a:ext>
                </a:extLst>
              </p:cNvPr>
              <p:cNvCxnSpPr>
                <a:cxnSpLocks/>
                <a:stCxn id="2109" idx="3"/>
                <a:endCxn id="2096" idx="6"/>
              </p:cNvCxnSpPr>
              <p:nvPr/>
            </p:nvCxnSpPr>
            <p:spPr>
              <a:xfrm rot="1489492" flipH="1">
                <a:off x="5193857" y="316648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1" name="מחבר ישר 23">
                <a:extLst>
                  <a:ext uri="{FF2B5EF4-FFF2-40B4-BE49-F238E27FC236}">
                    <a16:creationId xmlns:a16="http://schemas.microsoft.com/office/drawing/2014/main" id="{C4D297FD-5EE2-77E1-960E-AB92DDDF7C87}"/>
                  </a:ext>
                </a:extLst>
              </p:cNvPr>
              <p:cNvCxnSpPr>
                <a:cxnSpLocks/>
                <a:endCxn id="2103" idx="5"/>
              </p:cNvCxnSpPr>
              <p:nvPr/>
            </p:nvCxnSpPr>
            <p:spPr>
              <a:xfrm rot="1073569" flipH="1" flipV="1">
                <a:off x="5100155" y="297250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2" name="Straight Connector 2111">
                <a:extLst>
                  <a:ext uri="{FF2B5EF4-FFF2-40B4-BE49-F238E27FC236}">
                    <a16:creationId xmlns:a16="http://schemas.microsoft.com/office/drawing/2014/main" id="{4D70244C-2E94-CCB5-9CD6-57F84E57368B}"/>
                  </a:ext>
                </a:extLst>
              </p:cNvPr>
              <p:cNvCxnSpPr>
                <a:cxnSpLocks/>
                <a:stCxn id="2083" idx="3"/>
                <a:endCxn id="2109" idx="7"/>
              </p:cNvCxnSpPr>
              <p:nvPr/>
            </p:nvCxnSpPr>
            <p:spPr>
              <a:xfrm rot="1489492" flipH="1">
                <a:off x="5385300" y="3081324"/>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3" name="Straight Connector 2112">
                <a:extLst>
                  <a:ext uri="{FF2B5EF4-FFF2-40B4-BE49-F238E27FC236}">
                    <a16:creationId xmlns:a16="http://schemas.microsoft.com/office/drawing/2014/main" id="{E3B45EB2-C806-07DA-D75A-4BF73544430B}"/>
                  </a:ext>
                </a:extLst>
              </p:cNvPr>
              <p:cNvCxnSpPr>
                <a:cxnSpLocks/>
                <a:stCxn id="2049" idx="7"/>
                <a:endCxn id="2109" idx="4"/>
              </p:cNvCxnSpPr>
              <p:nvPr/>
            </p:nvCxnSpPr>
            <p:spPr>
              <a:xfrm rot="1489492" flipH="1" flipV="1">
                <a:off x="5284470" y="3209809"/>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14" name="אליפסה 9">
                <a:extLst>
                  <a:ext uri="{FF2B5EF4-FFF2-40B4-BE49-F238E27FC236}">
                    <a16:creationId xmlns:a16="http://schemas.microsoft.com/office/drawing/2014/main" id="{B6F375C9-3BF5-3084-0D42-300DCC38BBBB}"/>
                  </a:ext>
                </a:extLst>
              </p:cNvPr>
              <p:cNvSpPr/>
              <p:nvPr/>
            </p:nvSpPr>
            <p:spPr>
              <a:xfrm rot="1073569">
                <a:off x="5527968" y="33085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115" name="Straight Connector 2114">
                <a:extLst>
                  <a:ext uri="{FF2B5EF4-FFF2-40B4-BE49-F238E27FC236}">
                    <a16:creationId xmlns:a16="http://schemas.microsoft.com/office/drawing/2014/main" id="{3E7AAF32-EA42-295F-10F2-1931AAAA56B2}"/>
                  </a:ext>
                </a:extLst>
              </p:cNvPr>
              <p:cNvCxnSpPr>
                <a:cxnSpLocks/>
                <a:stCxn id="2114" idx="1"/>
                <a:endCxn id="2109" idx="6"/>
              </p:cNvCxnSpPr>
              <p:nvPr/>
            </p:nvCxnSpPr>
            <p:spPr>
              <a:xfrm rot="1489492" flipH="1" flipV="1">
                <a:off x="5352623" y="3229323"/>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6" name="Straight Connector 2115">
                <a:extLst>
                  <a:ext uri="{FF2B5EF4-FFF2-40B4-BE49-F238E27FC236}">
                    <a16:creationId xmlns:a16="http://schemas.microsoft.com/office/drawing/2014/main" id="{AF52B4FC-D43F-F2E8-AAD8-866F082694DB}"/>
                  </a:ext>
                </a:extLst>
              </p:cNvPr>
              <p:cNvCxnSpPr>
                <a:cxnSpLocks/>
                <a:stCxn id="2023" idx="1"/>
                <a:endCxn id="2114" idx="5"/>
              </p:cNvCxnSpPr>
              <p:nvPr/>
            </p:nvCxnSpPr>
            <p:spPr>
              <a:xfrm rot="1489492" flipH="1" flipV="1">
                <a:off x="5524167" y="3378518"/>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7" name="Straight Connector 2116">
                <a:extLst>
                  <a:ext uri="{FF2B5EF4-FFF2-40B4-BE49-F238E27FC236}">
                    <a16:creationId xmlns:a16="http://schemas.microsoft.com/office/drawing/2014/main" id="{24218276-019A-46A0-778B-27A1430E67F4}"/>
                  </a:ext>
                </a:extLst>
              </p:cNvPr>
              <p:cNvCxnSpPr>
                <a:cxnSpLocks/>
                <a:stCxn id="2114" idx="0"/>
                <a:endCxn id="2083" idx="4"/>
              </p:cNvCxnSpPr>
              <p:nvPr/>
            </p:nvCxnSpPr>
            <p:spPr>
              <a:xfrm rot="1489492" flipH="1" flipV="1">
                <a:off x="5540717" y="3143712"/>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8" name="Straight Connector 2117">
                <a:extLst>
                  <a:ext uri="{FF2B5EF4-FFF2-40B4-BE49-F238E27FC236}">
                    <a16:creationId xmlns:a16="http://schemas.microsoft.com/office/drawing/2014/main" id="{D565A615-A11C-9311-D327-08E379EFD378}"/>
                  </a:ext>
                </a:extLst>
              </p:cNvPr>
              <p:cNvCxnSpPr>
                <a:cxnSpLocks/>
                <a:stCxn id="2114" idx="6"/>
                <a:endCxn id="2036" idx="1"/>
              </p:cNvCxnSpPr>
              <p:nvPr/>
            </p:nvCxnSpPr>
            <p:spPr>
              <a:xfrm rot="1489492" flipV="1">
                <a:off x="5610285" y="3309252"/>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19" name="אליפסה 9">
                <a:extLst>
                  <a:ext uri="{FF2B5EF4-FFF2-40B4-BE49-F238E27FC236}">
                    <a16:creationId xmlns:a16="http://schemas.microsoft.com/office/drawing/2014/main" id="{5926F05A-89A4-D513-2FE0-E7B0A12BCA57}"/>
                  </a:ext>
                </a:extLst>
              </p:cNvPr>
              <p:cNvSpPr/>
              <p:nvPr/>
            </p:nvSpPr>
            <p:spPr>
              <a:xfrm rot="1489492">
                <a:off x="7519510" y="34458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20" name="אליפסה 11">
                <a:extLst>
                  <a:ext uri="{FF2B5EF4-FFF2-40B4-BE49-F238E27FC236}">
                    <a16:creationId xmlns:a16="http://schemas.microsoft.com/office/drawing/2014/main" id="{F84E30E4-25A9-60AE-EEC7-A3B351F215A3}"/>
                  </a:ext>
                </a:extLst>
              </p:cNvPr>
              <p:cNvSpPr/>
              <p:nvPr/>
            </p:nvSpPr>
            <p:spPr>
              <a:xfrm rot="21461337">
                <a:off x="7486735" y="30091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21" name="אליפסה 12">
                <a:extLst>
                  <a:ext uri="{FF2B5EF4-FFF2-40B4-BE49-F238E27FC236}">
                    <a16:creationId xmlns:a16="http://schemas.microsoft.com/office/drawing/2014/main" id="{440EBA34-0EC1-8D98-79EF-96974CAF574F}"/>
                  </a:ext>
                </a:extLst>
              </p:cNvPr>
              <p:cNvSpPr/>
              <p:nvPr/>
            </p:nvSpPr>
            <p:spPr>
              <a:xfrm rot="769899">
                <a:off x="7092233" y="3115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122" name="מחבר ישר 16">
                <a:extLst>
                  <a:ext uri="{FF2B5EF4-FFF2-40B4-BE49-F238E27FC236}">
                    <a16:creationId xmlns:a16="http://schemas.microsoft.com/office/drawing/2014/main" id="{DF22E88A-D23E-63A2-9CCD-093F7107971F}"/>
                  </a:ext>
                </a:extLst>
              </p:cNvPr>
              <p:cNvCxnSpPr>
                <a:cxnSpLocks/>
                <a:stCxn id="2571" idx="2"/>
                <a:endCxn id="2120" idx="7"/>
              </p:cNvCxnSpPr>
              <p:nvPr/>
            </p:nvCxnSpPr>
            <p:spPr>
              <a:xfrm rot="20918611" flipH="1" flipV="1">
                <a:off x="7547299" y="2994153"/>
                <a:ext cx="245096" cy="78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23" name="מחבר ישר 20">
                <a:extLst>
                  <a:ext uri="{FF2B5EF4-FFF2-40B4-BE49-F238E27FC236}">
                    <a16:creationId xmlns:a16="http://schemas.microsoft.com/office/drawing/2014/main" id="{5438199B-1051-C9B4-945D-512E1CECF157}"/>
                  </a:ext>
                </a:extLst>
              </p:cNvPr>
              <p:cNvCxnSpPr>
                <a:cxnSpLocks/>
                <a:stCxn id="2126" idx="7"/>
                <a:endCxn id="2580" idx="2"/>
              </p:cNvCxnSpPr>
              <p:nvPr/>
            </p:nvCxnSpPr>
            <p:spPr>
              <a:xfrm rot="20918611">
                <a:off x="7583344" y="3165429"/>
                <a:ext cx="437099" cy="502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24" name="מחבר ישר 23">
                <a:extLst>
                  <a:ext uri="{FF2B5EF4-FFF2-40B4-BE49-F238E27FC236}">
                    <a16:creationId xmlns:a16="http://schemas.microsoft.com/office/drawing/2014/main" id="{9F758A4E-BB51-16E4-B42E-3A04B967FE51}"/>
                  </a:ext>
                </a:extLst>
              </p:cNvPr>
              <p:cNvCxnSpPr>
                <a:cxnSpLocks/>
                <a:stCxn id="2120" idx="2"/>
                <a:endCxn id="2121" idx="7"/>
              </p:cNvCxnSpPr>
              <p:nvPr/>
            </p:nvCxnSpPr>
            <p:spPr>
              <a:xfrm rot="1489492" flipH="1">
                <a:off x="7193527" y="2981097"/>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25" name="מחבר ישר 30">
                <a:extLst>
                  <a:ext uri="{FF2B5EF4-FFF2-40B4-BE49-F238E27FC236}">
                    <a16:creationId xmlns:a16="http://schemas.microsoft.com/office/drawing/2014/main" id="{213C2DF6-92EF-68B3-E825-D23CA1838F08}"/>
                  </a:ext>
                </a:extLst>
              </p:cNvPr>
              <p:cNvCxnSpPr>
                <a:cxnSpLocks/>
                <a:stCxn id="2580" idx="3"/>
                <a:endCxn id="2119" idx="7"/>
              </p:cNvCxnSpPr>
              <p:nvPr/>
            </p:nvCxnSpPr>
            <p:spPr>
              <a:xfrm rot="20918611" flipH="1">
                <a:off x="7567429" y="3235378"/>
                <a:ext cx="498794" cy="18668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26" name="אליפסה 11">
                <a:extLst>
                  <a:ext uri="{FF2B5EF4-FFF2-40B4-BE49-F238E27FC236}">
                    <a16:creationId xmlns:a16="http://schemas.microsoft.com/office/drawing/2014/main" id="{55EE88E0-877A-DB53-12B7-9EA7C0232ADA}"/>
                  </a:ext>
                </a:extLst>
              </p:cNvPr>
              <p:cNvSpPr/>
              <p:nvPr/>
            </p:nvSpPr>
            <p:spPr>
              <a:xfrm rot="1489492">
                <a:off x="7511489" y="31854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27" name="מחבר ישר 23">
                <a:extLst>
                  <a:ext uri="{FF2B5EF4-FFF2-40B4-BE49-F238E27FC236}">
                    <a16:creationId xmlns:a16="http://schemas.microsoft.com/office/drawing/2014/main" id="{B28F07F9-CC31-9AAC-7A28-173BEFA8289A}"/>
                  </a:ext>
                </a:extLst>
              </p:cNvPr>
              <p:cNvCxnSpPr>
                <a:cxnSpLocks/>
                <a:endCxn id="2121" idx="6"/>
              </p:cNvCxnSpPr>
              <p:nvPr/>
            </p:nvCxnSpPr>
            <p:spPr>
              <a:xfrm rot="1489492" flipH="1">
                <a:off x="7168821" y="3142964"/>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28" name="מחבר ישר 23">
                <a:extLst>
                  <a:ext uri="{FF2B5EF4-FFF2-40B4-BE49-F238E27FC236}">
                    <a16:creationId xmlns:a16="http://schemas.microsoft.com/office/drawing/2014/main" id="{121CD62E-0772-9F84-1FBE-844B09372448}"/>
                  </a:ext>
                </a:extLst>
              </p:cNvPr>
              <p:cNvCxnSpPr>
                <a:cxnSpLocks/>
                <a:stCxn id="2120" idx="4"/>
                <a:endCxn id="2126" idx="1"/>
              </p:cNvCxnSpPr>
              <p:nvPr/>
            </p:nvCxnSpPr>
            <p:spPr>
              <a:xfrm rot="1489492">
                <a:off x="7502994" y="308618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29" name="אליפסה 12">
                <a:extLst>
                  <a:ext uri="{FF2B5EF4-FFF2-40B4-BE49-F238E27FC236}">
                    <a16:creationId xmlns:a16="http://schemas.microsoft.com/office/drawing/2014/main" id="{E9089822-F301-FC45-F445-AE1DF5F92855}"/>
                  </a:ext>
                </a:extLst>
              </p:cNvPr>
              <p:cNvSpPr/>
              <p:nvPr/>
            </p:nvSpPr>
            <p:spPr>
              <a:xfrm rot="769899">
                <a:off x="7127510" y="34148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130" name="מחבר ישר 23">
                <a:extLst>
                  <a:ext uri="{FF2B5EF4-FFF2-40B4-BE49-F238E27FC236}">
                    <a16:creationId xmlns:a16="http://schemas.microsoft.com/office/drawing/2014/main" id="{85C7DAD5-FAB8-8A8F-F4BE-FC4FE19487C1}"/>
                  </a:ext>
                </a:extLst>
              </p:cNvPr>
              <p:cNvCxnSpPr>
                <a:cxnSpLocks/>
                <a:stCxn id="2121" idx="4"/>
                <a:endCxn id="2129" idx="1"/>
              </p:cNvCxnSpPr>
              <p:nvPr/>
            </p:nvCxnSpPr>
            <p:spPr>
              <a:xfrm rot="1489492">
                <a:off x="7073159" y="32002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1" name="מחבר ישר 23">
                <a:extLst>
                  <a:ext uri="{FF2B5EF4-FFF2-40B4-BE49-F238E27FC236}">
                    <a16:creationId xmlns:a16="http://schemas.microsoft.com/office/drawing/2014/main" id="{AECA1DC6-9F3B-631C-B918-94F651CEBB46}"/>
                  </a:ext>
                </a:extLst>
              </p:cNvPr>
              <p:cNvCxnSpPr>
                <a:cxnSpLocks/>
                <a:stCxn id="2119" idx="2"/>
                <a:endCxn id="2129" idx="6"/>
              </p:cNvCxnSpPr>
              <p:nvPr/>
            </p:nvCxnSpPr>
            <p:spPr>
              <a:xfrm rot="1489492" flipH="1">
                <a:off x="7214012" y="339727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32" name="אליפסה 11">
                <a:extLst>
                  <a:ext uri="{FF2B5EF4-FFF2-40B4-BE49-F238E27FC236}">
                    <a16:creationId xmlns:a16="http://schemas.microsoft.com/office/drawing/2014/main" id="{B908D325-1776-0D27-1FB5-6A4D76352B8A}"/>
                  </a:ext>
                </a:extLst>
              </p:cNvPr>
              <p:cNvSpPr/>
              <p:nvPr/>
            </p:nvSpPr>
            <p:spPr>
              <a:xfrm rot="18379312">
                <a:off x="7368718" y="278678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33" name="מחבר ישר 23">
                <a:extLst>
                  <a:ext uri="{FF2B5EF4-FFF2-40B4-BE49-F238E27FC236}">
                    <a16:creationId xmlns:a16="http://schemas.microsoft.com/office/drawing/2014/main" id="{AF8DE18F-C6D4-8589-848E-1D2830A89CE8}"/>
                  </a:ext>
                </a:extLst>
              </p:cNvPr>
              <p:cNvCxnSpPr>
                <a:cxnSpLocks/>
                <a:stCxn id="2132" idx="2"/>
                <a:endCxn id="2121" idx="0"/>
              </p:cNvCxnSpPr>
              <p:nvPr/>
            </p:nvCxnSpPr>
            <p:spPr>
              <a:xfrm rot="1489492" flipH="1">
                <a:off x="7203840" y="2812782"/>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4" name="מחבר ישר 23">
                <a:extLst>
                  <a:ext uri="{FF2B5EF4-FFF2-40B4-BE49-F238E27FC236}">
                    <a16:creationId xmlns:a16="http://schemas.microsoft.com/office/drawing/2014/main" id="{DCD882B8-804F-5500-4365-A4251B87E340}"/>
                  </a:ext>
                </a:extLst>
              </p:cNvPr>
              <p:cNvCxnSpPr>
                <a:cxnSpLocks/>
                <a:stCxn id="2132" idx="5"/>
                <a:endCxn id="2120" idx="0"/>
              </p:cNvCxnSpPr>
              <p:nvPr/>
            </p:nvCxnSpPr>
            <p:spPr>
              <a:xfrm rot="20918611">
                <a:off x="7458410" y="2814187"/>
                <a:ext cx="44556" cy="20134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5" name="Straight Connector 2134">
                <a:extLst>
                  <a:ext uri="{FF2B5EF4-FFF2-40B4-BE49-F238E27FC236}">
                    <a16:creationId xmlns:a16="http://schemas.microsoft.com/office/drawing/2014/main" id="{43E08074-5C51-086B-DF2D-A3FB18F107CD}"/>
                  </a:ext>
                </a:extLst>
              </p:cNvPr>
              <p:cNvCxnSpPr>
                <a:cxnSpLocks/>
                <a:stCxn id="2580" idx="4"/>
                <a:endCxn id="2141" idx="7"/>
              </p:cNvCxnSpPr>
              <p:nvPr/>
            </p:nvCxnSpPr>
            <p:spPr>
              <a:xfrm flipH="1">
                <a:off x="7971886" y="3183745"/>
                <a:ext cx="98853" cy="3192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6" name="Straight Connector 2135">
                <a:extLst>
                  <a:ext uri="{FF2B5EF4-FFF2-40B4-BE49-F238E27FC236}">
                    <a16:creationId xmlns:a16="http://schemas.microsoft.com/office/drawing/2014/main" id="{D1DC3B48-65C1-034F-0EE4-72385DC8C377}"/>
                  </a:ext>
                </a:extLst>
              </p:cNvPr>
              <p:cNvCxnSpPr>
                <a:cxnSpLocks/>
                <a:stCxn id="2119" idx="4"/>
                <a:endCxn id="2143" idx="0"/>
              </p:cNvCxnSpPr>
              <p:nvPr/>
            </p:nvCxnSpPr>
            <p:spPr>
              <a:xfrm rot="1489492" flipH="1">
                <a:off x="7491538" y="3501502"/>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7" name="Straight Connector 2136">
                <a:extLst>
                  <a:ext uri="{FF2B5EF4-FFF2-40B4-BE49-F238E27FC236}">
                    <a16:creationId xmlns:a16="http://schemas.microsoft.com/office/drawing/2014/main" id="{9CC0004D-B1FF-D705-FD7F-3800A15E2071}"/>
                  </a:ext>
                </a:extLst>
              </p:cNvPr>
              <p:cNvCxnSpPr>
                <a:cxnSpLocks/>
                <a:stCxn id="2143" idx="2"/>
                <a:endCxn id="2129" idx="5"/>
              </p:cNvCxnSpPr>
              <p:nvPr/>
            </p:nvCxnSpPr>
            <p:spPr>
              <a:xfrm flipH="1" flipV="1">
                <a:off x="7184572" y="3479746"/>
                <a:ext cx="226873" cy="18242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38" name="אליפסה 9">
                <a:extLst>
                  <a:ext uri="{FF2B5EF4-FFF2-40B4-BE49-F238E27FC236}">
                    <a16:creationId xmlns:a16="http://schemas.microsoft.com/office/drawing/2014/main" id="{94389E65-C24E-9D07-29C6-77CF13F116CE}"/>
                  </a:ext>
                </a:extLst>
              </p:cNvPr>
              <p:cNvSpPr/>
              <p:nvPr/>
            </p:nvSpPr>
            <p:spPr>
              <a:xfrm rot="1489492">
                <a:off x="7715976" y="36316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39" name="מחבר ישר 23">
                <a:extLst>
                  <a:ext uri="{FF2B5EF4-FFF2-40B4-BE49-F238E27FC236}">
                    <a16:creationId xmlns:a16="http://schemas.microsoft.com/office/drawing/2014/main" id="{1C893DCC-FE3A-21ED-891D-1146FA31E11B}"/>
                  </a:ext>
                </a:extLst>
              </p:cNvPr>
              <p:cNvCxnSpPr>
                <a:cxnSpLocks/>
                <a:stCxn id="2138" idx="2"/>
                <a:endCxn id="2119" idx="6"/>
              </p:cNvCxnSpPr>
              <p:nvPr/>
            </p:nvCxnSpPr>
            <p:spPr>
              <a:xfrm rot="1489492" flipH="1" flipV="1">
                <a:off x="7563623" y="353064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40" name="מחבר ישר 23">
                <a:extLst>
                  <a:ext uri="{FF2B5EF4-FFF2-40B4-BE49-F238E27FC236}">
                    <a16:creationId xmlns:a16="http://schemas.microsoft.com/office/drawing/2014/main" id="{6BD308A0-A149-6FCC-4C79-36FAAFE91E56}"/>
                  </a:ext>
                </a:extLst>
              </p:cNvPr>
              <p:cNvCxnSpPr>
                <a:cxnSpLocks/>
                <a:endCxn id="2126" idx="5"/>
              </p:cNvCxnSpPr>
              <p:nvPr/>
            </p:nvCxnSpPr>
            <p:spPr>
              <a:xfrm rot="1489492" flipH="1" flipV="1">
                <a:off x="7522290" y="326059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41" name="אליפסה 9">
                <a:extLst>
                  <a:ext uri="{FF2B5EF4-FFF2-40B4-BE49-F238E27FC236}">
                    <a16:creationId xmlns:a16="http://schemas.microsoft.com/office/drawing/2014/main" id="{1E82A615-712C-8065-E0AA-DA4026859023}"/>
                  </a:ext>
                </a:extLst>
              </p:cNvPr>
              <p:cNvSpPr/>
              <p:nvPr/>
            </p:nvSpPr>
            <p:spPr>
              <a:xfrm rot="1489492">
                <a:off x="7900704" y="34794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42" name="Straight Connector 2141">
                <a:extLst>
                  <a:ext uri="{FF2B5EF4-FFF2-40B4-BE49-F238E27FC236}">
                    <a16:creationId xmlns:a16="http://schemas.microsoft.com/office/drawing/2014/main" id="{DD97FA30-0ED2-9E86-B93A-69CB16E9E502}"/>
                  </a:ext>
                </a:extLst>
              </p:cNvPr>
              <p:cNvCxnSpPr>
                <a:cxnSpLocks/>
                <a:stCxn id="2141" idx="4"/>
                <a:endCxn id="2138" idx="7"/>
              </p:cNvCxnSpPr>
              <p:nvPr/>
            </p:nvCxnSpPr>
            <p:spPr>
              <a:xfrm flipH="1">
                <a:off x="7787158" y="3546233"/>
                <a:ext cx="135882" cy="10899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43" name="אליפסה 9">
                <a:extLst>
                  <a:ext uri="{FF2B5EF4-FFF2-40B4-BE49-F238E27FC236}">
                    <a16:creationId xmlns:a16="http://schemas.microsoft.com/office/drawing/2014/main" id="{E16BF8C7-4A9B-968B-9D4B-8FABC1047D42}"/>
                  </a:ext>
                </a:extLst>
              </p:cNvPr>
              <p:cNvSpPr/>
              <p:nvPr/>
            </p:nvSpPr>
            <p:spPr>
              <a:xfrm rot="1489492">
                <a:off x="7408023" y="36427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44" name="Straight Connector 2143">
                <a:extLst>
                  <a:ext uri="{FF2B5EF4-FFF2-40B4-BE49-F238E27FC236}">
                    <a16:creationId xmlns:a16="http://schemas.microsoft.com/office/drawing/2014/main" id="{A04402B7-F796-6CFE-3E4A-16988EC98D8D}"/>
                  </a:ext>
                </a:extLst>
              </p:cNvPr>
              <p:cNvCxnSpPr>
                <a:cxnSpLocks/>
                <a:stCxn id="2143" idx="6"/>
                <a:endCxn id="2138" idx="3"/>
              </p:cNvCxnSpPr>
              <p:nvPr/>
            </p:nvCxnSpPr>
            <p:spPr>
              <a:xfrm rot="1489492" flipV="1">
                <a:off x="7492926" y="3628438"/>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45" name="אליפסה 4">
                <a:extLst>
                  <a:ext uri="{FF2B5EF4-FFF2-40B4-BE49-F238E27FC236}">
                    <a16:creationId xmlns:a16="http://schemas.microsoft.com/office/drawing/2014/main" id="{1CCA3085-452A-E9B6-2094-5164AF5DE9DF}"/>
                  </a:ext>
                </a:extLst>
              </p:cNvPr>
              <p:cNvSpPr/>
              <p:nvPr/>
            </p:nvSpPr>
            <p:spPr>
              <a:xfrm rot="849897">
                <a:off x="6792453" y="28535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46" name="אליפסה 9">
                <a:extLst>
                  <a:ext uri="{FF2B5EF4-FFF2-40B4-BE49-F238E27FC236}">
                    <a16:creationId xmlns:a16="http://schemas.microsoft.com/office/drawing/2014/main" id="{35E3BCAF-6456-792C-B5B5-B868CF1BCBAF}"/>
                  </a:ext>
                </a:extLst>
              </p:cNvPr>
              <p:cNvSpPr/>
              <p:nvPr/>
            </p:nvSpPr>
            <p:spPr>
              <a:xfrm rot="849897">
                <a:off x="6697439" y="35323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47" name="אליפסה 11">
                <a:extLst>
                  <a:ext uri="{FF2B5EF4-FFF2-40B4-BE49-F238E27FC236}">
                    <a16:creationId xmlns:a16="http://schemas.microsoft.com/office/drawing/2014/main" id="{132656AB-5201-F74F-B36D-0A56EBD6C73F}"/>
                  </a:ext>
                </a:extLst>
              </p:cNvPr>
              <p:cNvSpPr/>
              <p:nvPr/>
            </p:nvSpPr>
            <p:spPr>
              <a:xfrm rot="20821742">
                <a:off x="6584454" y="31093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48" name="מחבר ישר 16">
                <a:extLst>
                  <a:ext uri="{FF2B5EF4-FFF2-40B4-BE49-F238E27FC236}">
                    <a16:creationId xmlns:a16="http://schemas.microsoft.com/office/drawing/2014/main" id="{B48D42B6-7248-789F-19F8-C63BACE43031}"/>
                  </a:ext>
                </a:extLst>
              </p:cNvPr>
              <p:cNvCxnSpPr>
                <a:cxnSpLocks/>
                <a:stCxn id="2145" idx="4"/>
                <a:endCxn id="2147" idx="7"/>
              </p:cNvCxnSpPr>
              <p:nvPr/>
            </p:nvCxnSpPr>
            <p:spPr>
              <a:xfrm rot="849897" flipH="1">
                <a:off x="6667650" y="290340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49" name="מחבר ישר 20">
                <a:extLst>
                  <a:ext uri="{FF2B5EF4-FFF2-40B4-BE49-F238E27FC236}">
                    <a16:creationId xmlns:a16="http://schemas.microsoft.com/office/drawing/2014/main" id="{1EC171AA-3C26-613E-273E-686872D62239}"/>
                  </a:ext>
                </a:extLst>
              </p:cNvPr>
              <p:cNvCxnSpPr>
                <a:cxnSpLocks/>
                <a:stCxn id="2153" idx="7"/>
                <a:endCxn id="2121" idx="2"/>
              </p:cNvCxnSpPr>
              <p:nvPr/>
            </p:nvCxnSpPr>
            <p:spPr>
              <a:xfrm rot="1489492" flipV="1">
                <a:off x="6759727" y="3068825"/>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0" name="מחבר ישר 22">
                <a:extLst>
                  <a:ext uri="{FF2B5EF4-FFF2-40B4-BE49-F238E27FC236}">
                    <a16:creationId xmlns:a16="http://schemas.microsoft.com/office/drawing/2014/main" id="{9FDA2527-844D-1E2F-7B8E-125158E3E27A}"/>
                  </a:ext>
                </a:extLst>
              </p:cNvPr>
              <p:cNvCxnSpPr>
                <a:cxnSpLocks/>
                <a:stCxn id="2121" idx="1"/>
              </p:cNvCxnSpPr>
              <p:nvPr/>
            </p:nvCxnSpPr>
            <p:spPr>
              <a:xfrm rot="1489492" flipH="1" flipV="1">
                <a:off x="6828092" y="295901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1" name="מחבר ישר 23">
                <a:extLst>
                  <a:ext uri="{FF2B5EF4-FFF2-40B4-BE49-F238E27FC236}">
                    <a16:creationId xmlns:a16="http://schemas.microsoft.com/office/drawing/2014/main" id="{D1471E4C-24F4-2141-5E8F-EAF3BFC5A272}"/>
                  </a:ext>
                </a:extLst>
              </p:cNvPr>
              <p:cNvCxnSpPr>
                <a:cxnSpLocks/>
                <a:stCxn id="2147" idx="2"/>
                <a:endCxn id="2093" idx="7"/>
              </p:cNvCxnSpPr>
              <p:nvPr/>
            </p:nvCxnSpPr>
            <p:spPr>
              <a:xfrm rot="1489492" flipH="1">
                <a:off x="6457379" y="3124461"/>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2" name="מחבר ישר 30">
                <a:extLst>
                  <a:ext uri="{FF2B5EF4-FFF2-40B4-BE49-F238E27FC236}">
                    <a16:creationId xmlns:a16="http://schemas.microsoft.com/office/drawing/2014/main" id="{E49481CE-099A-E54E-759B-6E672EBFDE6B}"/>
                  </a:ext>
                </a:extLst>
              </p:cNvPr>
              <p:cNvCxnSpPr>
                <a:cxnSpLocks/>
                <a:stCxn id="2121" idx="3"/>
                <a:endCxn id="2146" idx="7"/>
              </p:cNvCxnSpPr>
              <p:nvPr/>
            </p:nvCxnSpPr>
            <p:spPr>
              <a:xfrm rot="1489492" flipH="1">
                <a:off x="6861257" y="3116592"/>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53" name="אליפסה 11">
                <a:extLst>
                  <a:ext uri="{FF2B5EF4-FFF2-40B4-BE49-F238E27FC236}">
                    <a16:creationId xmlns:a16="http://schemas.microsoft.com/office/drawing/2014/main" id="{6DFE1796-DE50-FCEA-FD01-F225D0600789}"/>
                  </a:ext>
                </a:extLst>
              </p:cNvPr>
              <p:cNvSpPr/>
              <p:nvPr/>
            </p:nvSpPr>
            <p:spPr>
              <a:xfrm rot="849897">
                <a:off x="6641389" y="32779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54" name="מחבר ישר 23">
                <a:extLst>
                  <a:ext uri="{FF2B5EF4-FFF2-40B4-BE49-F238E27FC236}">
                    <a16:creationId xmlns:a16="http://schemas.microsoft.com/office/drawing/2014/main" id="{98BE9184-6FCF-9865-08C4-7FB3D05EA003}"/>
                  </a:ext>
                </a:extLst>
              </p:cNvPr>
              <p:cNvCxnSpPr>
                <a:cxnSpLocks/>
                <a:endCxn id="2024" idx="0"/>
              </p:cNvCxnSpPr>
              <p:nvPr/>
            </p:nvCxnSpPr>
            <p:spPr>
              <a:xfrm rot="1489492" flipH="1">
                <a:off x="6540605" y="3293983"/>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5" name="מחבר ישר 23">
                <a:extLst>
                  <a:ext uri="{FF2B5EF4-FFF2-40B4-BE49-F238E27FC236}">
                    <a16:creationId xmlns:a16="http://schemas.microsoft.com/office/drawing/2014/main" id="{8D786B26-2D08-6D49-C8EF-6EE943E38235}"/>
                  </a:ext>
                </a:extLst>
              </p:cNvPr>
              <p:cNvCxnSpPr>
                <a:cxnSpLocks/>
                <a:stCxn id="2147" idx="4"/>
                <a:endCxn id="2153" idx="1"/>
              </p:cNvCxnSpPr>
              <p:nvPr/>
            </p:nvCxnSpPr>
            <p:spPr>
              <a:xfrm rot="849897">
                <a:off x="6617047" y="318365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6" name="מחבר ישר 23">
                <a:extLst>
                  <a:ext uri="{FF2B5EF4-FFF2-40B4-BE49-F238E27FC236}">
                    <a16:creationId xmlns:a16="http://schemas.microsoft.com/office/drawing/2014/main" id="{541E2298-B464-F9F0-8284-2A3AFEF4A216}"/>
                  </a:ext>
                </a:extLst>
              </p:cNvPr>
              <p:cNvCxnSpPr>
                <a:cxnSpLocks/>
                <a:stCxn id="2146" idx="2"/>
                <a:endCxn id="2024" idx="7"/>
              </p:cNvCxnSpPr>
              <p:nvPr/>
            </p:nvCxnSpPr>
            <p:spPr>
              <a:xfrm rot="1489492" flipH="1">
                <a:off x="6515231" y="3517983"/>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7" name="מחבר ישר 23">
                <a:extLst>
                  <a:ext uri="{FF2B5EF4-FFF2-40B4-BE49-F238E27FC236}">
                    <a16:creationId xmlns:a16="http://schemas.microsoft.com/office/drawing/2014/main" id="{A18E87AA-5A19-4C58-C542-83938C400BFF}"/>
                  </a:ext>
                </a:extLst>
              </p:cNvPr>
              <p:cNvCxnSpPr>
                <a:cxnSpLocks/>
                <a:stCxn id="2074" idx="6"/>
              </p:cNvCxnSpPr>
              <p:nvPr/>
            </p:nvCxnSpPr>
            <p:spPr>
              <a:xfrm rot="1489492" flipV="1">
                <a:off x="6505881" y="2816085"/>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8" name="Straight Connector 2157">
                <a:extLst>
                  <a:ext uri="{FF2B5EF4-FFF2-40B4-BE49-F238E27FC236}">
                    <a16:creationId xmlns:a16="http://schemas.microsoft.com/office/drawing/2014/main" id="{57A35EB9-87B1-A28C-24CA-FB65945319D7}"/>
                  </a:ext>
                </a:extLst>
              </p:cNvPr>
              <p:cNvCxnSpPr>
                <a:cxnSpLocks/>
                <a:stCxn id="2146" idx="4"/>
                <a:endCxn id="2164" idx="0"/>
              </p:cNvCxnSpPr>
              <p:nvPr/>
            </p:nvCxnSpPr>
            <p:spPr>
              <a:xfrm rot="849897" flipH="1">
                <a:off x="6688640" y="3596698"/>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9" name="Straight Connector 2158">
                <a:extLst>
                  <a:ext uri="{FF2B5EF4-FFF2-40B4-BE49-F238E27FC236}">
                    <a16:creationId xmlns:a16="http://schemas.microsoft.com/office/drawing/2014/main" id="{B3433DAE-749D-008D-E765-7E5FC7E404E1}"/>
                  </a:ext>
                </a:extLst>
              </p:cNvPr>
              <p:cNvCxnSpPr>
                <a:cxnSpLocks/>
                <a:stCxn id="2164" idx="2"/>
                <a:endCxn id="2024" idx="6"/>
              </p:cNvCxnSpPr>
              <p:nvPr/>
            </p:nvCxnSpPr>
            <p:spPr>
              <a:xfrm rot="1489492" flipH="1" flipV="1">
                <a:off x="6472049" y="3718461"/>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60" name="אליפסה 9">
                <a:extLst>
                  <a:ext uri="{FF2B5EF4-FFF2-40B4-BE49-F238E27FC236}">
                    <a16:creationId xmlns:a16="http://schemas.microsoft.com/office/drawing/2014/main" id="{25732117-9D08-C1BB-401D-E5C231FCC0A7}"/>
                  </a:ext>
                </a:extLst>
              </p:cNvPr>
              <p:cNvSpPr/>
              <p:nvPr/>
            </p:nvSpPr>
            <p:spPr>
              <a:xfrm rot="849897">
                <a:off x="6924898" y="36787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61" name="מחבר ישר 23">
                <a:extLst>
                  <a:ext uri="{FF2B5EF4-FFF2-40B4-BE49-F238E27FC236}">
                    <a16:creationId xmlns:a16="http://schemas.microsoft.com/office/drawing/2014/main" id="{6C680DDB-6E15-E069-407E-6C32FC991BEC}"/>
                  </a:ext>
                </a:extLst>
              </p:cNvPr>
              <p:cNvCxnSpPr>
                <a:cxnSpLocks/>
                <a:stCxn id="2160" idx="2"/>
                <a:endCxn id="2146" idx="6"/>
              </p:cNvCxnSpPr>
              <p:nvPr/>
            </p:nvCxnSpPr>
            <p:spPr>
              <a:xfrm rot="849897" flipH="1" flipV="1">
                <a:off x="6757047" y="3597451"/>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62" name="מחבר ישר 23">
                <a:extLst>
                  <a:ext uri="{FF2B5EF4-FFF2-40B4-BE49-F238E27FC236}">
                    <a16:creationId xmlns:a16="http://schemas.microsoft.com/office/drawing/2014/main" id="{9CC283A5-A4E0-5CEA-0A42-D5E52CD34E69}"/>
                  </a:ext>
                </a:extLst>
              </p:cNvPr>
              <p:cNvCxnSpPr>
                <a:cxnSpLocks/>
                <a:endCxn id="2153" idx="5"/>
              </p:cNvCxnSpPr>
              <p:nvPr/>
            </p:nvCxnSpPr>
            <p:spPr>
              <a:xfrm rot="849897" flipH="1" flipV="1">
                <a:off x="6675488" y="334933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63" name="Straight Connector 2162">
                <a:extLst>
                  <a:ext uri="{FF2B5EF4-FFF2-40B4-BE49-F238E27FC236}">
                    <a16:creationId xmlns:a16="http://schemas.microsoft.com/office/drawing/2014/main" id="{1C475C5A-EB2C-5449-F59F-9AC8013E8770}"/>
                  </a:ext>
                </a:extLst>
              </p:cNvPr>
              <p:cNvCxnSpPr>
                <a:cxnSpLocks/>
                <a:endCxn id="2160" idx="7"/>
              </p:cNvCxnSpPr>
              <p:nvPr/>
            </p:nvCxnSpPr>
            <p:spPr>
              <a:xfrm rot="849897" flipH="1">
                <a:off x="7022326" y="3463086"/>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64" name="אליפסה 9">
                <a:extLst>
                  <a:ext uri="{FF2B5EF4-FFF2-40B4-BE49-F238E27FC236}">
                    <a16:creationId xmlns:a16="http://schemas.microsoft.com/office/drawing/2014/main" id="{96F29DFA-401B-D774-FA48-0C3C221E84D1}"/>
                  </a:ext>
                </a:extLst>
              </p:cNvPr>
              <p:cNvSpPr/>
              <p:nvPr/>
            </p:nvSpPr>
            <p:spPr>
              <a:xfrm rot="849897">
                <a:off x="6624298" y="37465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65" name="Straight Connector 2164">
                <a:extLst>
                  <a:ext uri="{FF2B5EF4-FFF2-40B4-BE49-F238E27FC236}">
                    <a16:creationId xmlns:a16="http://schemas.microsoft.com/office/drawing/2014/main" id="{DB083CE4-FA89-423E-AB90-B4B53D781951}"/>
                  </a:ext>
                </a:extLst>
              </p:cNvPr>
              <p:cNvCxnSpPr>
                <a:cxnSpLocks/>
                <a:stCxn id="2164" idx="6"/>
                <a:endCxn id="2160" idx="3"/>
              </p:cNvCxnSpPr>
              <p:nvPr/>
            </p:nvCxnSpPr>
            <p:spPr>
              <a:xfrm rot="849897" flipV="1">
                <a:off x="6708029" y="3703675"/>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66" name="אליפסה 9">
                <a:extLst>
                  <a:ext uri="{FF2B5EF4-FFF2-40B4-BE49-F238E27FC236}">
                    <a16:creationId xmlns:a16="http://schemas.microsoft.com/office/drawing/2014/main" id="{47D20AF7-1DBA-8A6C-4DA1-EDEBC11B7646}"/>
                  </a:ext>
                </a:extLst>
              </p:cNvPr>
              <p:cNvSpPr/>
              <p:nvPr/>
            </p:nvSpPr>
            <p:spPr>
              <a:xfrm rot="1713164">
                <a:off x="7509158" y="260168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67" name="אליפסה 11">
                <a:extLst>
                  <a:ext uri="{FF2B5EF4-FFF2-40B4-BE49-F238E27FC236}">
                    <a16:creationId xmlns:a16="http://schemas.microsoft.com/office/drawing/2014/main" id="{A7BA9EE0-E9AA-D336-F4D0-41FA0B5F2C90}"/>
                  </a:ext>
                </a:extLst>
              </p:cNvPr>
              <p:cNvSpPr/>
              <p:nvPr/>
            </p:nvSpPr>
            <p:spPr>
              <a:xfrm rot="85009">
                <a:off x="7628021" y="21811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68" name="אליפסה 12">
                <a:extLst>
                  <a:ext uri="{FF2B5EF4-FFF2-40B4-BE49-F238E27FC236}">
                    <a16:creationId xmlns:a16="http://schemas.microsoft.com/office/drawing/2014/main" id="{343249E8-125A-DBCB-71F9-43BB7494AF21}"/>
                  </a:ext>
                </a:extLst>
              </p:cNvPr>
              <p:cNvSpPr/>
              <p:nvPr/>
            </p:nvSpPr>
            <p:spPr>
              <a:xfrm rot="993571">
                <a:off x="7197547" y="22247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169" name="מחבר ישר 16">
                <a:extLst>
                  <a:ext uri="{FF2B5EF4-FFF2-40B4-BE49-F238E27FC236}">
                    <a16:creationId xmlns:a16="http://schemas.microsoft.com/office/drawing/2014/main" id="{F0487BDE-2483-17B8-C267-5436C139F496}"/>
                  </a:ext>
                </a:extLst>
              </p:cNvPr>
              <p:cNvCxnSpPr>
                <a:cxnSpLocks/>
                <a:stCxn id="2292" idx="0"/>
                <a:endCxn id="2167" idx="7"/>
              </p:cNvCxnSpPr>
              <p:nvPr/>
            </p:nvCxnSpPr>
            <p:spPr>
              <a:xfrm rot="20918611">
                <a:off x="7598039" y="2091470"/>
                <a:ext cx="83800" cy="1098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0" name="מחבר ישר 20">
                <a:extLst>
                  <a:ext uri="{FF2B5EF4-FFF2-40B4-BE49-F238E27FC236}">
                    <a16:creationId xmlns:a16="http://schemas.microsoft.com/office/drawing/2014/main" id="{36CA5DB1-D408-A5A9-4C1A-2CDFD7937E96}"/>
                  </a:ext>
                </a:extLst>
              </p:cNvPr>
              <p:cNvCxnSpPr>
                <a:cxnSpLocks/>
                <a:stCxn id="2173" idx="7"/>
                <a:endCxn id="2583" idx="7"/>
              </p:cNvCxnSpPr>
              <p:nvPr/>
            </p:nvCxnSpPr>
            <p:spPr>
              <a:xfrm rot="20918611">
                <a:off x="7606058" y="2350745"/>
                <a:ext cx="148390" cy="178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1" name="מחבר ישר 23">
                <a:extLst>
                  <a:ext uri="{FF2B5EF4-FFF2-40B4-BE49-F238E27FC236}">
                    <a16:creationId xmlns:a16="http://schemas.microsoft.com/office/drawing/2014/main" id="{7447AA7E-86EF-3ABD-DCC8-7C2237A3897C}"/>
                  </a:ext>
                </a:extLst>
              </p:cNvPr>
              <p:cNvCxnSpPr>
                <a:cxnSpLocks/>
                <a:stCxn id="2167" idx="2"/>
                <a:endCxn id="2168" idx="7"/>
              </p:cNvCxnSpPr>
              <p:nvPr/>
            </p:nvCxnSpPr>
            <p:spPr>
              <a:xfrm rot="20918611" flipH="1" flipV="1">
                <a:off x="7267473" y="2207687"/>
                <a:ext cx="359813" cy="433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2" name="מחבר ישר 30">
                <a:extLst>
                  <a:ext uri="{FF2B5EF4-FFF2-40B4-BE49-F238E27FC236}">
                    <a16:creationId xmlns:a16="http://schemas.microsoft.com/office/drawing/2014/main" id="{1EE4552F-A8A5-2ECD-1BBD-D10E093E4786}"/>
                  </a:ext>
                </a:extLst>
              </p:cNvPr>
              <p:cNvCxnSpPr>
                <a:cxnSpLocks/>
                <a:stCxn id="2583" idx="0"/>
                <a:endCxn id="2166" idx="7"/>
              </p:cNvCxnSpPr>
              <p:nvPr/>
            </p:nvCxnSpPr>
            <p:spPr>
              <a:xfrm rot="20918611" flipH="1">
                <a:off x="7574017" y="2557091"/>
                <a:ext cx="195485" cy="516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73" name="אליפסה 11">
                <a:extLst>
                  <a:ext uri="{FF2B5EF4-FFF2-40B4-BE49-F238E27FC236}">
                    <a16:creationId xmlns:a16="http://schemas.microsoft.com/office/drawing/2014/main" id="{02F6001F-8556-01F3-0AEA-A44CE7B4F3EB}"/>
                  </a:ext>
                </a:extLst>
              </p:cNvPr>
              <p:cNvSpPr/>
              <p:nvPr/>
            </p:nvSpPr>
            <p:spPr>
              <a:xfrm rot="1713164">
                <a:off x="7518083" y="23413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74" name="מחבר ישר 23">
                <a:extLst>
                  <a:ext uri="{FF2B5EF4-FFF2-40B4-BE49-F238E27FC236}">
                    <a16:creationId xmlns:a16="http://schemas.microsoft.com/office/drawing/2014/main" id="{5337165D-337F-309B-F521-F2B299ED833E}"/>
                  </a:ext>
                </a:extLst>
              </p:cNvPr>
              <p:cNvCxnSpPr>
                <a:cxnSpLocks/>
                <a:stCxn id="2173" idx="3"/>
                <a:endCxn id="2168" idx="6"/>
              </p:cNvCxnSpPr>
              <p:nvPr/>
            </p:nvCxnSpPr>
            <p:spPr>
              <a:xfrm rot="20918611" flipH="1" flipV="1">
                <a:off x="7283860" y="2246842"/>
                <a:ext cx="222633" cy="162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5" name="מחבר ישר 23">
                <a:extLst>
                  <a:ext uri="{FF2B5EF4-FFF2-40B4-BE49-F238E27FC236}">
                    <a16:creationId xmlns:a16="http://schemas.microsoft.com/office/drawing/2014/main" id="{61E87B12-218B-BF98-7A91-714515D814B4}"/>
                  </a:ext>
                </a:extLst>
              </p:cNvPr>
              <p:cNvCxnSpPr>
                <a:cxnSpLocks/>
                <a:stCxn id="2167" idx="4"/>
                <a:endCxn id="2173" idx="0"/>
              </p:cNvCxnSpPr>
              <p:nvPr/>
            </p:nvCxnSpPr>
            <p:spPr>
              <a:xfrm rot="20918611" flipH="1">
                <a:off x="7563441" y="2261114"/>
                <a:ext cx="109143" cy="744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76" name="אליפסה 12">
                <a:extLst>
                  <a:ext uri="{FF2B5EF4-FFF2-40B4-BE49-F238E27FC236}">
                    <a16:creationId xmlns:a16="http://schemas.microsoft.com/office/drawing/2014/main" id="{1CF2465D-9BC7-897B-6BBC-B2E6D3A3DFA3}"/>
                  </a:ext>
                </a:extLst>
              </p:cNvPr>
              <p:cNvSpPr/>
              <p:nvPr/>
            </p:nvSpPr>
            <p:spPr>
              <a:xfrm rot="993571">
                <a:off x="7120003" y="25452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177" name="מחבר ישר 23">
                <a:extLst>
                  <a:ext uri="{FF2B5EF4-FFF2-40B4-BE49-F238E27FC236}">
                    <a16:creationId xmlns:a16="http://schemas.microsoft.com/office/drawing/2014/main" id="{FE921E71-5CC7-8217-A88E-2433686C982D}"/>
                  </a:ext>
                </a:extLst>
              </p:cNvPr>
              <p:cNvCxnSpPr>
                <a:cxnSpLocks/>
                <a:stCxn id="2168" idx="4"/>
                <a:endCxn id="2176" idx="1"/>
              </p:cNvCxnSpPr>
              <p:nvPr/>
            </p:nvCxnSpPr>
            <p:spPr>
              <a:xfrm rot="20918611" flipH="1">
                <a:off x="7114647" y="2304274"/>
                <a:ext cx="134294" cy="2338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8" name="מחבר ישר 23">
                <a:extLst>
                  <a:ext uri="{FF2B5EF4-FFF2-40B4-BE49-F238E27FC236}">
                    <a16:creationId xmlns:a16="http://schemas.microsoft.com/office/drawing/2014/main" id="{34A8C9E6-0C77-C28B-BAEC-97CC2AC64F3D}"/>
                  </a:ext>
                </a:extLst>
              </p:cNvPr>
              <p:cNvCxnSpPr>
                <a:cxnSpLocks/>
                <a:stCxn id="2166" idx="2"/>
                <a:endCxn id="2176" idx="6"/>
              </p:cNvCxnSpPr>
              <p:nvPr/>
            </p:nvCxnSpPr>
            <p:spPr>
              <a:xfrm rot="1713164" flipH="1">
                <a:off x="7205318" y="254052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9" name="מחבר ישר 23">
                <a:extLst>
                  <a:ext uri="{FF2B5EF4-FFF2-40B4-BE49-F238E27FC236}">
                    <a16:creationId xmlns:a16="http://schemas.microsoft.com/office/drawing/2014/main" id="{129BDBA0-B775-3BB6-40F3-24CE1A18FB40}"/>
                  </a:ext>
                </a:extLst>
              </p:cNvPr>
              <p:cNvCxnSpPr>
                <a:cxnSpLocks/>
                <a:stCxn id="2276" idx="1"/>
                <a:endCxn id="2168" idx="0"/>
              </p:cNvCxnSpPr>
              <p:nvPr/>
            </p:nvCxnSpPr>
            <p:spPr>
              <a:xfrm rot="20918611">
                <a:off x="7224444" y="2029784"/>
                <a:ext cx="573" cy="1984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0" name="Straight Connector 2179">
                <a:extLst>
                  <a:ext uri="{FF2B5EF4-FFF2-40B4-BE49-F238E27FC236}">
                    <a16:creationId xmlns:a16="http://schemas.microsoft.com/office/drawing/2014/main" id="{2F136178-69B7-B1A8-3C95-5A6B3916397B}"/>
                  </a:ext>
                </a:extLst>
              </p:cNvPr>
              <p:cNvCxnSpPr>
                <a:cxnSpLocks/>
                <a:stCxn id="2166" idx="4"/>
                <a:endCxn id="2132" idx="6"/>
              </p:cNvCxnSpPr>
              <p:nvPr/>
            </p:nvCxnSpPr>
            <p:spPr>
              <a:xfrm rot="1489492" flipH="1">
                <a:off x="7455583" y="2651164"/>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1" name="Straight Connector 2180">
                <a:extLst>
                  <a:ext uri="{FF2B5EF4-FFF2-40B4-BE49-F238E27FC236}">
                    <a16:creationId xmlns:a16="http://schemas.microsoft.com/office/drawing/2014/main" id="{0B4D5E3B-C6E2-92E9-247F-BCADAD6827D5}"/>
                  </a:ext>
                </a:extLst>
              </p:cNvPr>
              <p:cNvCxnSpPr>
                <a:cxnSpLocks/>
                <a:stCxn id="2132" idx="0"/>
                <a:endCxn id="2176" idx="5"/>
              </p:cNvCxnSpPr>
              <p:nvPr/>
            </p:nvCxnSpPr>
            <p:spPr>
              <a:xfrm rot="1489492" flipH="1" flipV="1">
                <a:off x="7144184" y="2661763"/>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2" name="מחבר ישר 23">
                <a:extLst>
                  <a:ext uri="{FF2B5EF4-FFF2-40B4-BE49-F238E27FC236}">
                    <a16:creationId xmlns:a16="http://schemas.microsoft.com/office/drawing/2014/main" id="{CD267147-3DD4-F342-40ED-EEDE594E150C}"/>
                  </a:ext>
                </a:extLst>
              </p:cNvPr>
              <p:cNvCxnSpPr>
                <a:cxnSpLocks/>
                <a:stCxn id="2571" idx="1"/>
                <a:endCxn id="2166" idx="6"/>
              </p:cNvCxnSpPr>
              <p:nvPr/>
            </p:nvCxnSpPr>
            <p:spPr>
              <a:xfrm rot="20918611" flipH="1" flipV="1">
                <a:off x="7609954" y="2636712"/>
                <a:ext cx="146455" cy="33188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3" name="מחבר ישר 23">
                <a:extLst>
                  <a:ext uri="{FF2B5EF4-FFF2-40B4-BE49-F238E27FC236}">
                    <a16:creationId xmlns:a16="http://schemas.microsoft.com/office/drawing/2014/main" id="{1A50EF2C-2865-C1E3-DE10-4D97B1582678}"/>
                  </a:ext>
                </a:extLst>
              </p:cNvPr>
              <p:cNvCxnSpPr>
                <a:cxnSpLocks/>
                <a:endCxn id="2173" idx="5"/>
              </p:cNvCxnSpPr>
              <p:nvPr/>
            </p:nvCxnSpPr>
            <p:spPr>
              <a:xfrm rot="1713164" flipH="1" flipV="1">
                <a:off x="7520624" y="241680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84" name="אליפסה 9">
                <a:extLst>
                  <a:ext uri="{FF2B5EF4-FFF2-40B4-BE49-F238E27FC236}">
                    <a16:creationId xmlns:a16="http://schemas.microsoft.com/office/drawing/2014/main" id="{9B1761D8-0B63-9183-194E-88FD43C4B75B}"/>
                  </a:ext>
                </a:extLst>
              </p:cNvPr>
              <p:cNvSpPr/>
              <p:nvPr/>
            </p:nvSpPr>
            <p:spPr>
              <a:xfrm rot="1073569">
                <a:off x="6683196" y="26346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85" name="מחבר ישר 20">
                <a:extLst>
                  <a:ext uri="{FF2B5EF4-FFF2-40B4-BE49-F238E27FC236}">
                    <a16:creationId xmlns:a16="http://schemas.microsoft.com/office/drawing/2014/main" id="{ACFEDECA-B998-8DE0-745B-70A493EFEA40}"/>
                  </a:ext>
                </a:extLst>
              </p:cNvPr>
              <p:cNvCxnSpPr>
                <a:cxnSpLocks/>
                <a:stCxn id="2428" idx="2"/>
                <a:endCxn id="2168" idx="2"/>
              </p:cNvCxnSpPr>
              <p:nvPr/>
            </p:nvCxnSpPr>
            <p:spPr>
              <a:xfrm rot="20918611">
                <a:off x="7058966" y="2245961"/>
                <a:ext cx="139791" cy="17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6" name="מחבר ישר 23">
                <a:extLst>
                  <a:ext uri="{FF2B5EF4-FFF2-40B4-BE49-F238E27FC236}">
                    <a16:creationId xmlns:a16="http://schemas.microsoft.com/office/drawing/2014/main" id="{58B7FA01-E423-C78E-A354-446975DA5AF5}"/>
                  </a:ext>
                </a:extLst>
              </p:cNvPr>
              <p:cNvCxnSpPr>
                <a:cxnSpLocks/>
                <a:stCxn id="2402" idx="7"/>
                <a:endCxn id="2070" idx="7"/>
              </p:cNvCxnSpPr>
              <p:nvPr/>
            </p:nvCxnSpPr>
            <p:spPr>
              <a:xfrm rot="20918611" flipH="1">
                <a:off x="6267939" y="2474329"/>
                <a:ext cx="217596" cy="2013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7" name="מחבר ישר 23">
                <a:extLst>
                  <a:ext uri="{FF2B5EF4-FFF2-40B4-BE49-F238E27FC236}">
                    <a16:creationId xmlns:a16="http://schemas.microsoft.com/office/drawing/2014/main" id="{E2532D20-E360-4553-47A8-068C5A912D93}"/>
                  </a:ext>
                </a:extLst>
              </p:cNvPr>
              <p:cNvCxnSpPr>
                <a:cxnSpLocks/>
                <a:stCxn id="2184" idx="3"/>
                <a:endCxn id="2074" idx="7"/>
              </p:cNvCxnSpPr>
              <p:nvPr/>
            </p:nvCxnSpPr>
            <p:spPr>
              <a:xfrm rot="20918611" flipH="1">
                <a:off x="6481511" y="2705641"/>
                <a:ext cx="220214" cy="1205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8" name="Straight Connector 2187">
                <a:extLst>
                  <a:ext uri="{FF2B5EF4-FFF2-40B4-BE49-F238E27FC236}">
                    <a16:creationId xmlns:a16="http://schemas.microsoft.com/office/drawing/2014/main" id="{74F706C2-13BC-0271-F462-E9472EF5215D}"/>
                  </a:ext>
                </a:extLst>
              </p:cNvPr>
              <p:cNvCxnSpPr>
                <a:cxnSpLocks/>
                <a:stCxn id="2184" idx="5"/>
                <a:endCxn id="2145" idx="1"/>
              </p:cNvCxnSpPr>
              <p:nvPr/>
            </p:nvCxnSpPr>
            <p:spPr>
              <a:xfrm rot="1489492">
                <a:off x="6707960" y="2723720"/>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9" name="Straight Connector 2188">
                <a:extLst>
                  <a:ext uri="{FF2B5EF4-FFF2-40B4-BE49-F238E27FC236}">
                    <a16:creationId xmlns:a16="http://schemas.microsoft.com/office/drawing/2014/main" id="{4DD18BF7-19C4-5801-9313-19E60BE5A1E8}"/>
                  </a:ext>
                </a:extLst>
              </p:cNvPr>
              <p:cNvCxnSpPr>
                <a:cxnSpLocks/>
                <a:stCxn id="2176" idx="3"/>
                <a:endCxn id="2414" idx="0"/>
              </p:cNvCxnSpPr>
              <p:nvPr/>
            </p:nvCxnSpPr>
            <p:spPr>
              <a:xfrm rot="20918611" flipH="1" flipV="1">
                <a:off x="6932426" y="2453065"/>
                <a:ext cx="178192" cy="16258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0" name="Straight Connector 2189">
                <a:extLst>
                  <a:ext uri="{FF2B5EF4-FFF2-40B4-BE49-F238E27FC236}">
                    <a16:creationId xmlns:a16="http://schemas.microsoft.com/office/drawing/2014/main" id="{5399698F-AD5B-1A53-05B7-43B226E04F76}"/>
                  </a:ext>
                </a:extLst>
              </p:cNvPr>
              <p:cNvCxnSpPr>
                <a:cxnSpLocks/>
                <a:stCxn id="2145" idx="7"/>
                <a:endCxn id="2205" idx="4"/>
              </p:cNvCxnSpPr>
              <p:nvPr/>
            </p:nvCxnSpPr>
            <p:spPr>
              <a:xfrm rot="20918611" flipV="1">
                <a:off x="6840405" y="2664560"/>
                <a:ext cx="68433" cy="201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91" name="אליפסה 9">
                <a:extLst>
                  <a:ext uri="{FF2B5EF4-FFF2-40B4-BE49-F238E27FC236}">
                    <a16:creationId xmlns:a16="http://schemas.microsoft.com/office/drawing/2014/main" id="{F16CBF78-7407-56E3-FB52-45F882CD8A29}"/>
                  </a:ext>
                </a:extLst>
              </p:cNvPr>
              <p:cNvSpPr/>
              <p:nvPr/>
            </p:nvSpPr>
            <p:spPr>
              <a:xfrm rot="1073569">
                <a:off x="7097658" y="27863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92" name="Straight Connector 2191">
                <a:extLst>
                  <a:ext uri="{FF2B5EF4-FFF2-40B4-BE49-F238E27FC236}">
                    <a16:creationId xmlns:a16="http://schemas.microsoft.com/office/drawing/2014/main" id="{821BD66B-134F-D3B1-64F1-F31C99A9C1AF}"/>
                  </a:ext>
                </a:extLst>
              </p:cNvPr>
              <p:cNvCxnSpPr>
                <a:cxnSpLocks/>
                <a:stCxn id="2191" idx="1"/>
                <a:endCxn id="2205" idx="6"/>
              </p:cNvCxnSpPr>
              <p:nvPr/>
            </p:nvCxnSpPr>
            <p:spPr>
              <a:xfrm rot="20918611" flipH="1" flipV="1">
                <a:off x="6951054" y="2621332"/>
                <a:ext cx="149574" cy="1849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3" name="Straight Connector 2192">
                <a:extLst>
                  <a:ext uri="{FF2B5EF4-FFF2-40B4-BE49-F238E27FC236}">
                    <a16:creationId xmlns:a16="http://schemas.microsoft.com/office/drawing/2014/main" id="{99ECFA8D-3F47-862C-3D6B-82036512E257}"/>
                  </a:ext>
                </a:extLst>
              </p:cNvPr>
              <p:cNvCxnSpPr>
                <a:cxnSpLocks/>
                <a:stCxn id="2121" idx="1"/>
                <a:endCxn id="2191" idx="5"/>
              </p:cNvCxnSpPr>
              <p:nvPr/>
            </p:nvCxnSpPr>
            <p:spPr>
              <a:xfrm rot="1489492" flipH="1" flipV="1">
                <a:off x="7093857" y="2856313"/>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4" name="Straight Connector 2193">
                <a:extLst>
                  <a:ext uri="{FF2B5EF4-FFF2-40B4-BE49-F238E27FC236}">
                    <a16:creationId xmlns:a16="http://schemas.microsoft.com/office/drawing/2014/main" id="{AEDB12DA-5E89-6902-6579-D0B77CC75525}"/>
                  </a:ext>
                </a:extLst>
              </p:cNvPr>
              <p:cNvCxnSpPr>
                <a:cxnSpLocks/>
                <a:stCxn id="2191" idx="0"/>
                <a:endCxn id="2176" idx="4"/>
              </p:cNvCxnSpPr>
              <p:nvPr/>
            </p:nvCxnSpPr>
            <p:spPr>
              <a:xfrm rot="1489492" flipH="1" flipV="1">
                <a:off x="7110407" y="2621507"/>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5" name="Straight Connector 2194">
                <a:extLst>
                  <a:ext uri="{FF2B5EF4-FFF2-40B4-BE49-F238E27FC236}">
                    <a16:creationId xmlns:a16="http://schemas.microsoft.com/office/drawing/2014/main" id="{B2BA3370-BB48-EBBD-A045-DC5836409E7F}"/>
                  </a:ext>
                </a:extLst>
              </p:cNvPr>
              <p:cNvCxnSpPr>
                <a:cxnSpLocks/>
                <a:stCxn id="2191" idx="6"/>
                <a:endCxn id="2132" idx="1"/>
              </p:cNvCxnSpPr>
              <p:nvPr/>
            </p:nvCxnSpPr>
            <p:spPr>
              <a:xfrm rot="1489492" flipV="1">
                <a:off x="7179974" y="2787046"/>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6" name="מחבר ישר 23">
                <a:extLst>
                  <a:ext uri="{FF2B5EF4-FFF2-40B4-BE49-F238E27FC236}">
                    <a16:creationId xmlns:a16="http://schemas.microsoft.com/office/drawing/2014/main" id="{99CC30AC-D93E-6F3B-7A31-ADA7A947FFF0}"/>
                  </a:ext>
                </a:extLst>
              </p:cNvPr>
              <p:cNvCxnSpPr>
                <a:cxnSpLocks/>
                <a:stCxn id="2070" idx="0"/>
                <a:endCxn id="2379" idx="0"/>
              </p:cNvCxnSpPr>
              <p:nvPr/>
            </p:nvCxnSpPr>
            <p:spPr>
              <a:xfrm rot="20918611" flipV="1">
                <a:off x="6221087" y="2163639"/>
                <a:ext cx="68228" cy="3270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97" name="אליפסה 11">
                <a:extLst>
                  <a:ext uri="{FF2B5EF4-FFF2-40B4-BE49-F238E27FC236}">
                    <a16:creationId xmlns:a16="http://schemas.microsoft.com/office/drawing/2014/main" id="{F4043B47-672B-BE94-7ACC-AEFE29439194}"/>
                  </a:ext>
                </a:extLst>
              </p:cNvPr>
              <p:cNvSpPr/>
              <p:nvPr/>
            </p:nvSpPr>
            <p:spPr>
              <a:xfrm rot="849897">
                <a:off x="4799950" y="384390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198" name="מחבר ישר 23">
                <a:extLst>
                  <a:ext uri="{FF2B5EF4-FFF2-40B4-BE49-F238E27FC236}">
                    <a16:creationId xmlns:a16="http://schemas.microsoft.com/office/drawing/2014/main" id="{51053853-79C7-9ADE-9937-79C133D63D5F}"/>
                  </a:ext>
                </a:extLst>
              </p:cNvPr>
              <p:cNvCxnSpPr>
                <a:cxnSpLocks/>
                <a:stCxn id="2197" idx="4"/>
                <a:endCxn id="1768" idx="6"/>
              </p:cNvCxnSpPr>
              <p:nvPr/>
            </p:nvCxnSpPr>
            <p:spPr>
              <a:xfrm flipH="1">
                <a:off x="4697468" y="3912839"/>
                <a:ext cx="130947" cy="14461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9" name="מחבר ישר 23">
                <a:extLst>
                  <a:ext uri="{FF2B5EF4-FFF2-40B4-BE49-F238E27FC236}">
                    <a16:creationId xmlns:a16="http://schemas.microsoft.com/office/drawing/2014/main" id="{5DE7D663-C975-DC19-114A-4FEC12941008}"/>
                  </a:ext>
                </a:extLst>
              </p:cNvPr>
              <p:cNvCxnSpPr>
                <a:cxnSpLocks/>
                <a:stCxn id="2197" idx="2"/>
                <a:endCxn id="1763" idx="5"/>
              </p:cNvCxnSpPr>
              <p:nvPr/>
            </p:nvCxnSpPr>
            <p:spPr>
              <a:xfrm flipH="1" flipV="1">
                <a:off x="4494452" y="3853452"/>
                <a:ext cx="306624" cy="163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0" name="מחבר ישר 23">
                <a:extLst>
                  <a:ext uri="{FF2B5EF4-FFF2-40B4-BE49-F238E27FC236}">
                    <a16:creationId xmlns:a16="http://schemas.microsoft.com/office/drawing/2014/main" id="{EC04C78B-D91F-E89C-8B39-E06F92CC2608}"/>
                  </a:ext>
                </a:extLst>
              </p:cNvPr>
              <p:cNvCxnSpPr>
                <a:cxnSpLocks/>
                <a:stCxn id="2097" idx="3"/>
                <a:endCxn id="1928" idx="1"/>
              </p:cNvCxnSpPr>
              <p:nvPr/>
            </p:nvCxnSpPr>
            <p:spPr>
              <a:xfrm rot="9691152" flipV="1">
                <a:off x="4925942" y="2565392"/>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1" name="מחבר ישר 23">
                <a:extLst>
                  <a:ext uri="{FF2B5EF4-FFF2-40B4-BE49-F238E27FC236}">
                    <a16:creationId xmlns:a16="http://schemas.microsoft.com/office/drawing/2014/main" id="{03DF1DAE-E556-1F37-311A-15774A9408BE}"/>
                  </a:ext>
                </a:extLst>
              </p:cNvPr>
              <p:cNvCxnSpPr>
                <a:cxnSpLocks/>
                <a:stCxn id="1928" idx="7"/>
                <a:endCxn id="2103" idx="2"/>
              </p:cNvCxnSpPr>
              <p:nvPr/>
            </p:nvCxnSpPr>
            <p:spPr>
              <a:xfrm rot="9691152" flipH="1" flipV="1">
                <a:off x="4981467" y="2770414"/>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nvGrpSpPr>
              <p:cNvPr id="2202" name="Group 2201">
                <a:extLst>
                  <a:ext uri="{FF2B5EF4-FFF2-40B4-BE49-F238E27FC236}">
                    <a16:creationId xmlns:a16="http://schemas.microsoft.com/office/drawing/2014/main" id="{D452ABD0-F4C9-6041-7712-7A826E6B3942}"/>
                  </a:ext>
                </a:extLst>
              </p:cNvPr>
              <p:cNvGrpSpPr/>
              <p:nvPr/>
            </p:nvGrpSpPr>
            <p:grpSpPr>
              <a:xfrm rot="20918611">
                <a:off x="5418892" y="175008"/>
                <a:ext cx="5501571" cy="3824231"/>
                <a:chOff x="5863858" y="1026539"/>
                <a:chExt cx="5501571" cy="3824231"/>
              </a:xfrm>
              <a:grpFill/>
            </p:grpSpPr>
            <p:grpSp>
              <p:nvGrpSpPr>
                <p:cNvPr id="2222" name="Group 2221">
                  <a:extLst>
                    <a:ext uri="{FF2B5EF4-FFF2-40B4-BE49-F238E27FC236}">
                      <a16:creationId xmlns:a16="http://schemas.microsoft.com/office/drawing/2014/main" id="{72BD162C-8230-B911-D426-97FFAAC3AB1A}"/>
                    </a:ext>
                  </a:extLst>
                </p:cNvPr>
                <p:cNvGrpSpPr/>
                <p:nvPr/>
              </p:nvGrpSpPr>
              <p:grpSpPr>
                <a:xfrm>
                  <a:off x="8065769" y="1551749"/>
                  <a:ext cx="3299660" cy="3299021"/>
                  <a:chOff x="6924389" y="268429"/>
                  <a:chExt cx="3299660" cy="3299021"/>
                </a:xfrm>
                <a:grpFill/>
              </p:grpSpPr>
              <p:grpSp>
                <p:nvGrpSpPr>
                  <p:cNvPr id="2435" name="Group 2434">
                    <a:extLst>
                      <a:ext uri="{FF2B5EF4-FFF2-40B4-BE49-F238E27FC236}">
                        <a16:creationId xmlns:a16="http://schemas.microsoft.com/office/drawing/2014/main" id="{E434F95B-3A28-2941-CAC9-5243E4B70472}"/>
                      </a:ext>
                    </a:extLst>
                  </p:cNvPr>
                  <p:cNvGrpSpPr/>
                  <p:nvPr/>
                </p:nvGrpSpPr>
                <p:grpSpPr>
                  <a:xfrm>
                    <a:off x="6924389" y="1401408"/>
                    <a:ext cx="2094263" cy="2166042"/>
                    <a:chOff x="6924389" y="1401408"/>
                    <a:chExt cx="2094263" cy="2166042"/>
                  </a:xfrm>
                  <a:grpFill/>
                </p:grpSpPr>
                <p:grpSp>
                  <p:nvGrpSpPr>
                    <p:cNvPr id="2541" name="Group 2540">
                      <a:extLst>
                        <a:ext uri="{FF2B5EF4-FFF2-40B4-BE49-F238E27FC236}">
                          <a16:creationId xmlns:a16="http://schemas.microsoft.com/office/drawing/2014/main" id="{1DB1592C-E1ED-3916-E86B-FA068493869A}"/>
                        </a:ext>
                      </a:extLst>
                    </p:cNvPr>
                    <p:cNvGrpSpPr/>
                    <p:nvPr/>
                  </p:nvGrpSpPr>
                  <p:grpSpPr>
                    <a:xfrm>
                      <a:off x="7302596" y="2166559"/>
                      <a:ext cx="1716056" cy="1400891"/>
                      <a:chOff x="7302596" y="2166559"/>
                      <a:chExt cx="1716056" cy="1400891"/>
                    </a:xfrm>
                    <a:grpFill/>
                  </p:grpSpPr>
                  <p:grpSp>
                    <p:nvGrpSpPr>
                      <p:cNvPr id="2598" name="Group 2597">
                        <a:extLst>
                          <a:ext uri="{FF2B5EF4-FFF2-40B4-BE49-F238E27FC236}">
                            <a16:creationId xmlns:a16="http://schemas.microsoft.com/office/drawing/2014/main" id="{9894FA6C-D3CB-AC62-B7C7-00CEE2CE4CBF}"/>
                          </a:ext>
                        </a:extLst>
                      </p:cNvPr>
                      <p:cNvGrpSpPr/>
                      <p:nvPr/>
                    </p:nvGrpSpPr>
                    <p:grpSpPr>
                      <a:xfrm>
                        <a:off x="8034682" y="2166559"/>
                        <a:ext cx="983970" cy="977006"/>
                        <a:chOff x="4993751" y="2090725"/>
                        <a:chExt cx="983970" cy="977006"/>
                      </a:xfrm>
                      <a:grpFill/>
                    </p:grpSpPr>
                    <p:sp>
                      <p:nvSpPr>
                        <p:cNvPr id="2625" name="אליפסה 4">
                          <a:extLst>
                            <a:ext uri="{FF2B5EF4-FFF2-40B4-BE49-F238E27FC236}">
                              <a16:creationId xmlns:a16="http://schemas.microsoft.com/office/drawing/2014/main" id="{14E6598B-FB26-539B-6072-33D9DC8FA392}"/>
                            </a:ext>
                          </a:extLst>
                        </p:cNvPr>
                        <p:cNvSpPr/>
                        <p:nvPr/>
                      </p:nvSpPr>
                      <p:spPr>
                        <a:xfrm>
                          <a:off x="5446248" y="20907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26" name="אליפסה 9">
                          <a:extLst>
                            <a:ext uri="{FF2B5EF4-FFF2-40B4-BE49-F238E27FC236}">
                              <a16:creationId xmlns:a16="http://schemas.microsoft.com/office/drawing/2014/main" id="{542E67B1-4346-665E-5006-AB79E053916C}"/>
                            </a:ext>
                          </a:extLst>
                        </p:cNvPr>
                        <p:cNvSpPr/>
                        <p:nvPr/>
                      </p:nvSpPr>
                      <p:spPr>
                        <a:xfrm>
                          <a:off x="5520252" y="27722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27" name="אליפסה 11">
                          <a:extLst>
                            <a:ext uri="{FF2B5EF4-FFF2-40B4-BE49-F238E27FC236}">
                              <a16:creationId xmlns:a16="http://schemas.microsoft.com/office/drawing/2014/main" id="{D3BCCEB5-91B7-C586-AA39-810663366D1F}"/>
                            </a:ext>
                          </a:extLst>
                        </p:cNvPr>
                        <p:cNvSpPr/>
                        <p:nvPr/>
                      </p:nvSpPr>
                      <p:spPr>
                        <a:xfrm rot="19971845">
                          <a:off x="5307173" y="23896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28" name="אליפסה 12">
                          <a:extLst>
                            <a:ext uri="{FF2B5EF4-FFF2-40B4-BE49-F238E27FC236}">
                              <a16:creationId xmlns:a16="http://schemas.microsoft.com/office/drawing/2014/main" id="{1BB1D592-6A61-B873-26E3-17D40F4C4B96}"/>
                            </a:ext>
                          </a:extLst>
                        </p:cNvPr>
                        <p:cNvSpPr/>
                        <p:nvPr/>
                      </p:nvSpPr>
                      <p:spPr>
                        <a:xfrm rot="20880407">
                          <a:off x="4993751" y="2651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629" name="אליפסה 13">
                          <a:extLst>
                            <a:ext uri="{FF2B5EF4-FFF2-40B4-BE49-F238E27FC236}">
                              <a16:creationId xmlns:a16="http://schemas.microsoft.com/office/drawing/2014/main" id="{DCAAAD09-C335-7A9B-337B-45B09AEE204B}"/>
                            </a:ext>
                          </a:extLst>
                        </p:cNvPr>
                        <p:cNvSpPr/>
                        <p:nvPr/>
                      </p:nvSpPr>
                      <p:spPr>
                        <a:xfrm>
                          <a:off x="5800735" y="22746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630" name="מחבר ישר 16">
                          <a:extLst>
                            <a:ext uri="{FF2B5EF4-FFF2-40B4-BE49-F238E27FC236}">
                              <a16:creationId xmlns:a16="http://schemas.microsoft.com/office/drawing/2014/main" id="{C79F730B-C706-EEC5-1303-A82CF643917B}"/>
                            </a:ext>
                          </a:extLst>
                        </p:cNvPr>
                        <p:cNvCxnSpPr>
                          <a:cxnSpLocks/>
                          <a:stCxn id="2625" idx="4"/>
                          <a:endCxn id="2627" idx="7"/>
                        </p:cNvCxnSpPr>
                        <p:nvPr/>
                      </p:nvCxnSpPr>
                      <p:spPr>
                        <a:xfrm flipH="1">
                          <a:off x="5356216" y="21607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31" name="מחבר ישר 20">
                          <a:extLst>
                            <a:ext uri="{FF2B5EF4-FFF2-40B4-BE49-F238E27FC236}">
                              <a16:creationId xmlns:a16="http://schemas.microsoft.com/office/drawing/2014/main" id="{55727571-EF68-6FD5-5610-3A6E066EDF8C}"/>
                            </a:ext>
                          </a:extLst>
                        </p:cNvPr>
                        <p:cNvCxnSpPr>
                          <a:cxnSpLocks/>
                          <a:stCxn id="2635" idx="7"/>
                          <a:endCxn id="2629" idx="2"/>
                        </p:cNvCxnSpPr>
                        <p:nvPr/>
                      </p:nvCxnSpPr>
                      <p:spPr>
                        <a:xfrm flipV="1">
                          <a:off x="5466861" y="230961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32" name="מחבר ישר 22">
                          <a:extLst>
                            <a:ext uri="{FF2B5EF4-FFF2-40B4-BE49-F238E27FC236}">
                              <a16:creationId xmlns:a16="http://schemas.microsoft.com/office/drawing/2014/main" id="{C628F9DE-51E1-7188-7AD0-13F634776B8D}"/>
                            </a:ext>
                          </a:extLst>
                        </p:cNvPr>
                        <p:cNvCxnSpPr>
                          <a:cxnSpLocks/>
                          <a:stCxn id="2629" idx="0"/>
                        </p:cNvCxnSpPr>
                        <p:nvPr/>
                      </p:nvCxnSpPr>
                      <p:spPr>
                        <a:xfrm flipH="1" flipV="1">
                          <a:off x="5518497" y="212572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33" name="מחבר ישר 23">
                          <a:extLst>
                            <a:ext uri="{FF2B5EF4-FFF2-40B4-BE49-F238E27FC236}">
                              <a16:creationId xmlns:a16="http://schemas.microsoft.com/office/drawing/2014/main" id="{2F05B60C-4C29-472E-DD32-F61BEF8C2391}"/>
                            </a:ext>
                          </a:extLst>
                        </p:cNvPr>
                        <p:cNvCxnSpPr>
                          <a:cxnSpLocks/>
                          <a:stCxn id="2627" idx="2"/>
                          <a:endCxn id="2628" idx="7"/>
                        </p:cNvCxnSpPr>
                        <p:nvPr/>
                      </p:nvCxnSpPr>
                      <p:spPr>
                        <a:xfrm flipH="1">
                          <a:off x="5051249" y="244154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34" name="מחבר ישר 30">
                          <a:extLst>
                            <a:ext uri="{FF2B5EF4-FFF2-40B4-BE49-F238E27FC236}">
                              <a16:creationId xmlns:a16="http://schemas.microsoft.com/office/drawing/2014/main" id="{9C277E9A-BEB3-1B1E-D8CA-292149B0663E}"/>
                            </a:ext>
                          </a:extLst>
                        </p:cNvPr>
                        <p:cNvCxnSpPr>
                          <a:cxnSpLocks/>
                          <a:endCxn id="2626" idx="7"/>
                        </p:cNvCxnSpPr>
                        <p:nvPr/>
                      </p:nvCxnSpPr>
                      <p:spPr>
                        <a:xfrm flipH="1">
                          <a:off x="5583464" y="234461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35" name="אליפסה 11">
                          <a:extLst>
                            <a:ext uri="{FF2B5EF4-FFF2-40B4-BE49-F238E27FC236}">
                              <a16:creationId xmlns:a16="http://schemas.microsoft.com/office/drawing/2014/main" id="{6C88FEB2-38E2-8A36-3E26-9EF98A80EF27}"/>
                            </a:ext>
                          </a:extLst>
                        </p:cNvPr>
                        <p:cNvSpPr/>
                        <p:nvPr/>
                      </p:nvSpPr>
                      <p:spPr>
                        <a:xfrm>
                          <a:off x="5403649" y="2539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36" name="מחבר ישר 23">
                          <a:extLst>
                            <a:ext uri="{FF2B5EF4-FFF2-40B4-BE49-F238E27FC236}">
                              <a16:creationId xmlns:a16="http://schemas.microsoft.com/office/drawing/2014/main" id="{B3A7ACB4-A5FD-DAAC-5625-12A93E785E87}"/>
                            </a:ext>
                          </a:extLst>
                        </p:cNvPr>
                        <p:cNvCxnSpPr>
                          <a:cxnSpLocks/>
                          <a:endCxn id="2628" idx="6"/>
                        </p:cNvCxnSpPr>
                        <p:nvPr/>
                      </p:nvCxnSpPr>
                      <p:spPr>
                        <a:xfrm flipH="1">
                          <a:off x="5067000" y="258612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37" name="מחבר ישר 23">
                          <a:extLst>
                            <a:ext uri="{FF2B5EF4-FFF2-40B4-BE49-F238E27FC236}">
                              <a16:creationId xmlns:a16="http://schemas.microsoft.com/office/drawing/2014/main" id="{B22E6CDC-2289-7134-40B2-AAAFACECFF21}"/>
                            </a:ext>
                          </a:extLst>
                        </p:cNvPr>
                        <p:cNvCxnSpPr>
                          <a:cxnSpLocks/>
                          <a:stCxn id="2627" idx="4"/>
                          <a:endCxn id="2635" idx="1"/>
                        </p:cNvCxnSpPr>
                        <p:nvPr/>
                      </p:nvCxnSpPr>
                      <p:spPr>
                        <a:xfrm>
                          <a:off x="5360164" y="245580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38" name="אליפסה 12">
                          <a:extLst>
                            <a:ext uri="{FF2B5EF4-FFF2-40B4-BE49-F238E27FC236}">
                              <a16:creationId xmlns:a16="http://schemas.microsoft.com/office/drawing/2014/main" id="{F165C871-E4A4-7C3D-0FC8-0BD8F563CE66}"/>
                            </a:ext>
                          </a:extLst>
                        </p:cNvPr>
                        <p:cNvSpPr/>
                        <p:nvPr/>
                      </p:nvSpPr>
                      <p:spPr>
                        <a:xfrm rot="20880407">
                          <a:off x="5151455" y="29086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639" name="מחבר ישר 23">
                          <a:extLst>
                            <a:ext uri="{FF2B5EF4-FFF2-40B4-BE49-F238E27FC236}">
                              <a16:creationId xmlns:a16="http://schemas.microsoft.com/office/drawing/2014/main" id="{88A3D643-5109-29F1-5457-834AA38D8ABD}"/>
                            </a:ext>
                          </a:extLst>
                        </p:cNvPr>
                        <p:cNvCxnSpPr>
                          <a:cxnSpLocks/>
                          <a:stCxn id="2628" idx="4"/>
                          <a:endCxn id="2638" idx="1"/>
                        </p:cNvCxnSpPr>
                        <p:nvPr/>
                      </p:nvCxnSpPr>
                      <p:spPr>
                        <a:xfrm>
                          <a:off x="5038052" y="272098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0" name="מחבר ישר 23">
                          <a:extLst>
                            <a:ext uri="{FF2B5EF4-FFF2-40B4-BE49-F238E27FC236}">
                              <a16:creationId xmlns:a16="http://schemas.microsoft.com/office/drawing/2014/main" id="{91ACBA59-791E-05CE-5BD6-5755046A0E13}"/>
                            </a:ext>
                          </a:extLst>
                        </p:cNvPr>
                        <p:cNvCxnSpPr>
                          <a:cxnSpLocks/>
                          <a:stCxn id="2626" idx="2"/>
                          <a:endCxn id="2638" idx="6"/>
                        </p:cNvCxnSpPr>
                        <p:nvPr/>
                      </p:nvCxnSpPr>
                      <p:spPr>
                        <a:xfrm flipH="1">
                          <a:off x="5224704" y="280721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41" name="אליפסה 11">
                          <a:extLst>
                            <a:ext uri="{FF2B5EF4-FFF2-40B4-BE49-F238E27FC236}">
                              <a16:creationId xmlns:a16="http://schemas.microsoft.com/office/drawing/2014/main" id="{3271902E-7DD1-FC00-ADC9-5C6033E3D658}"/>
                            </a:ext>
                          </a:extLst>
                        </p:cNvPr>
                        <p:cNvSpPr/>
                        <p:nvPr/>
                      </p:nvSpPr>
                      <p:spPr>
                        <a:xfrm rot="16889820">
                          <a:off x="5108045" y="223823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42" name="מחבר ישר 23">
                          <a:extLst>
                            <a:ext uri="{FF2B5EF4-FFF2-40B4-BE49-F238E27FC236}">
                              <a16:creationId xmlns:a16="http://schemas.microsoft.com/office/drawing/2014/main" id="{D2B45A7B-6D66-ABE7-C768-1DED3AAC6B0C}"/>
                            </a:ext>
                          </a:extLst>
                        </p:cNvPr>
                        <p:cNvCxnSpPr>
                          <a:cxnSpLocks/>
                          <a:stCxn id="2641" idx="2"/>
                          <a:endCxn id="2628" idx="0"/>
                        </p:cNvCxnSpPr>
                        <p:nvPr/>
                      </p:nvCxnSpPr>
                      <p:spPr>
                        <a:xfrm flipH="1">
                          <a:off x="5023508" y="230961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3" name="מחבר ישר 23">
                          <a:extLst>
                            <a:ext uri="{FF2B5EF4-FFF2-40B4-BE49-F238E27FC236}">
                              <a16:creationId xmlns:a16="http://schemas.microsoft.com/office/drawing/2014/main" id="{986CBDE0-5441-55E3-8F94-1BBF160486D9}"/>
                            </a:ext>
                          </a:extLst>
                        </p:cNvPr>
                        <p:cNvCxnSpPr>
                          <a:cxnSpLocks/>
                          <a:stCxn id="2641" idx="5"/>
                        </p:cNvCxnSpPr>
                        <p:nvPr/>
                      </p:nvCxnSpPr>
                      <p:spPr>
                        <a:xfrm flipV="1">
                          <a:off x="5173413" y="212572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4" name="Straight Connector 2643">
                          <a:extLst>
                            <a:ext uri="{FF2B5EF4-FFF2-40B4-BE49-F238E27FC236}">
                              <a16:creationId xmlns:a16="http://schemas.microsoft.com/office/drawing/2014/main" id="{C375FA12-61BF-602E-E948-A165C159D405}"/>
                            </a:ext>
                          </a:extLst>
                        </p:cNvPr>
                        <p:cNvCxnSpPr>
                          <a:cxnSpLocks/>
                          <a:stCxn id="2629" idx="5"/>
                          <a:endCxn id="2650" idx="0"/>
                        </p:cNvCxnSpPr>
                        <p:nvPr/>
                      </p:nvCxnSpPr>
                      <p:spPr>
                        <a:xfrm>
                          <a:off x="5863947" y="23343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5" name="Straight Connector 2644">
                          <a:extLst>
                            <a:ext uri="{FF2B5EF4-FFF2-40B4-BE49-F238E27FC236}">
                              <a16:creationId xmlns:a16="http://schemas.microsoft.com/office/drawing/2014/main" id="{57FE5CFD-7CE1-5E1F-3999-0E57488CA42D}"/>
                            </a:ext>
                          </a:extLst>
                        </p:cNvPr>
                        <p:cNvCxnSpPr>
                          <a:cxnSpLocks/>
                          <a:stCxn id="2626" idx="4"/>
                          <a:endCxn id="2652" idx="0"/>
                        </p:cNvCxnSpPr>
                        <p:nvPr/>
                      </p:nvCxnSpPr>
                      <p:spPr>
                        <a:xfrm flipH="1">
                          <a:off x="5538767" y="284221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6" name="Straight Connector 2645">
                          <a:extLst>
                            <a:ext uri="{FF2B5EF4-FFF2-40B4-BE49-F238E27FC236}">
                              <a16:creationId xmlns:a16="http://schemas.microsoft.com/office/drawing/2014/main" id="{BB81A85A-6E5E-55AF-22FF-25A8DA4C9889}"/>
                            </a:ext>
                          </a:extLst>
                        </p:cNvPr>
                        <p:cNvCxnSpPr>
                          <a:cxnSpLocks/>
                          <a:stCxn id="2652" idx="2"/>
                          <a:endCxn id="2638" idx="4"/>
                        </p:cNvCxnSpPr>
                        <p:nvPr/>
                      </p:nvCxnSpPr>
                      <p:spPr>
                        <a:xfrm flipH="1" flipV="1">
                          <a:off x="5195756" y="297788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47" name="אליפסה 9">
                          <a:extLst>
                            <a:ext uri="{FF2B5EF4-FFF2-40B4-BE49-F238E27FC236}">
                              <a16:creationId xmlns:a16="http://schemas.microsoft.com/office/drawing/2014/main" id="{62895694-B049-194A-BB4C-9891EC0BE3D5}"/>
                            </a:ext>
                          </a:extLst>
                        </p:cNvPr>
                        <p:cNvSpPr/>
                        <p:nvPr/>
                      </p:nvSpPr>
                      <p:spPr>
                        <a:xfrm>
                          <a:off x="5776606" y="285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48" name="מחבר ישר 23">
                          <a:extLst>
                            <a:ext uri="{FF2B5EF4-FFF2-40B4-BE49-F238E27FC236}">
                              <a16:creationId xmlns:a16="http://schemas.microsoft.com/office/drawing/2014/main" id="{704789BF-C273-681B-D736-ABD4EDEEA46E}"/>
                            </a:ext>
                          </a:extLst>
                        </p:cNvPr>
                        <p:cNvCxnSpPr>
                          <a:cxnSpLocks/>
                          <a:stCxn id="2647" idx="2"/>
                          <a:endCxn id="2626" idx="6"/>
                        </p:cNvCxnSpPr>
                        <p:nvPr/>
                      </p:nvCxnSpPr>
                      <p:spPr>
                        <a:xfrm flipH="1" flipV="1">
                          <a:off x="5594309" y="280721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9" name="מחבר ישר 23">
                          <a:extLst>
                            <a:ext uri="{FF2B5EF4-FFF2-40B4-BE49-F238E27FC236}">
                              <a16:creationId xmlns:a16="http://schemas.microsoft.com/office/drawing/2014/main" id="{68B6BFF4-414E-9301-A9A6-B09A99E39841}"/>
                            </a:ext>
                          </a:extLst>
                        </p:cNvPr>
                        <p:cNvCxnSpPr>
                          <a:cxnSpLocks/>
                          <a:endCxn id="2635" idx="5"/>
                        </p:cNvCxnSpPr>
                        <p:nvPr/>
                      </p:nvCxnSpPr>
                      <p:spPr>
                        <a:xfrm flipH="1" flipV="1">
                          <a:off x="5466861" y="25990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50" name="אליפסה 9">
                          <a:extLst>
                            <a:ext uri="{FF2B5EF4-FFF2-40B4-BE49-F238E27FC236}">
                              <a16:creationId xmlns:a16="http://schemas.microsoft.com/office/drawing/2014/main" id="{91B413EC-EF29-AD81-833E-C6F66F1A2F6F}"/>
                            </a:ext>
                          </a:extLst>
                        </p:cNvPr>
                        <p:cNvSpPr/>
                        <p:nvPr/>
                      </p:nvSpPr>
                      <p:spPr>
                        <a:xfrm>
                          <a:off x="5903664" y="2549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51" name="Straight Connector 2650">
                          <a:extLst>
                            <a:ext uri="{FF2B5EF4-FFF2-40B4-BE49-F238E27FC236}">
                              <a16:creationId xmlns:a16="http://schemas.microsoft.com/office/drawing/2014/main" id="{021B3477-488B-2A5A-1B9D-852971050812}"/>
                            </a:ext>
                          </a:extLst>
                        </p:cNvPr>
                        <p:cNvCxnSpPr>
                          <a:cxnSpLocks/>
                          <a:stCxn id="2650" idx="4"/>
                          <a:endCxn id="2647" idx="7"/>
                        </p:cNvCxnSpPr>
                        <p:nvPr/>
                      </p:nvCxnSpPr>
                      <p:spPr>
                        <a:xfrm flipH="1">
                          <a:off x="5839818" y="261950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52" name="אליפסה 9">
                          <a:extLst>
                            <a:ext uri="{FF2B5EF4-FFF2-40B4-BE49-F238E27FC236}">
                              <a16:creationId xmlns:a16="http://schemas.microsoft.com/office/drawing/2014/main" id="{C693BF32-0107-C8B7-6165-68C8DD94FBDC}"/>
                            </a:ext>
                          </a:extLst>
                        </p:cNvPr>
                        <p:cNvSpPr/>
                        <p:nvPr/>
                      </p:nvSpPr>
                      <p:spPr>
                        <a:xfrm>
                          <a:off x="5501738" y="2997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53" name="Straight Connector 2652">
                          <a:extLst>
                            <a:ext uri="{FF2B5EF4-FFF2-40B4-BE49-F238E27FC236}">
                              <a16:creationId xmlns:a16="http://schemas.microsoft.com/office/drawing/2014/main" id="{56F3782D-124C-EA8D-92EF-B6BDF0532224}"/>
                            </a:ext>
                          </a:extLst>
                        </p:cNvPr>
                        <p:cNvCxnSpPr>
                          <a:cxnSpLocks/>
                          <a:stCxn id="2652" idx="6"/>
                          <a:endCxn id="2647" idx="3"/>
                        </p:cNvCxnSpPr>
                        <p:nvPr/>
                      </p:nvCxnSpPr>
                      <p:spPr>
                        <a:xfrm flipV="1">
                          <a:off x="5575795" y="291818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599" name="אליפסה 4">
                        <a:extLst>
                          <a:ext uri="{FF2B5EF4-FFF2-40B4-BE49-F238E27FC236}">
                            <a16:creationId xmlns:a16="http://schemas.microsoft.com/office/drawing/2014/main" id="{9EE6BE8C-5404-8B27-2D11-5A12DAFB6E1A}"/>
                          </a:ext>
                        </a:extLst>
                      </p:cNvPr>
                      <p:cNvSpPr/>
                      <p:nvPr/>
                    </p:nvSpPr>
                    <p:spPr>
                      <a:xfrm rot="20960405">
                        <a:off x="7652637" y="26157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00" name="אליפסה 9">
                        <a:extLst>
                          <a:ext uri="{FF2B5EF4-FFF2-40B4-BE49-F238E27FC236}">
                            <a16:creationId xmlns:a16="http://schemas.microsoft.com/office/drawing/2014/main" id="{69E1BEA0-F174-FA9A-866B-741CE7ECB373}"/>
                          </a:ext>
                        </a:extLst>
                      </p:cNvPr>
                      <p:cNvSpPr/>
                      <p:nvPr/>
                    </p:nvSpPr>
                    <p:spPr>
                      <a:xfrm rot="20960405">
                        <a:off x="7851426" y="32717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01" name="אליפסה 11">
                        <a:extLst>
                          <a:ext uri="{FF2B5EF4-FFF2-40B4-BE49-F238E27FC236}">
                            <a16:creationId xmlns:a16="http://schemas.microsoft.com/office/drawing/2014/main" id="{8CB1DEA7-BA84-29E8-9A7B-F7E0AEC048B5}"/>
                          </a:ext>
                        </a:extLst>
                      </p:cNvPr>
                      <p:cNvSpPr/>
                      <p:nvPr/>
                    </p:nvSpPr>
                    <p:spPr>
                      <a:xfrm rot="19332250">
                        <a:off x="7571259" y="2935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02" name="אליפסה 12">
                        <a:extLst>
                          <a:ext uri="{FF2B5EF4-FFF2-40B4-BE49-F238E27FC236}">
                            <a16:creationId xmlns:a16="http://schemas.microsoft.com/office/drawing/2014/main" id="{FFF97793-4A62-A7EA-2818-921642FDC18D}"/>
                          </a:ext>
                        </a:extLst>
                      </p:cNvPr>
                      <p:cNvSpPr/>
                      <p:nvPr/>
                    </p:nvSpPr>
                    <p:spPr>
                      <a:xfrm rot="20240812">
                        <a:off x="7311729" y="32507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603" name="מחבר ישר 16">
                        <a:extLst>
                          <a:ext uri="{FF2B5EF4-FFF2-40B4-BE49-F238E27FC236}">
                            <a16:creationId xmlns:a16="http://schemas.microsoft.com/office/drawing/2014/main" id="{BBF0E7FE-CF61-636E-0B06-4054DFE820C5}"/>
                          </a:ext>
                        </a:extLst>
                      </p:cNvPr>
                      <p:cNvCxnSpPr>
                        <a:cxnSpLocks/>
                        <a:stCxn id="2599" idx="4"/>
                        <a:endCxn id="2601" idx="7"/>
                      </p:cNvCxnSpPr>
                      <p:nvPr/>
                    </p:nvCxnSpPr>
                    <p:spPr>
                      <a:xfrm rot="20960405" flipH="1">
                        <a:off x="7591445" y="2694893"/>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04" name="מחבר ישר 20">
                        <a:extLst>
                          <a:ext uri="{FF2B5EF4-FFF2-40B4-BE49-F238E27FC236}">
                            <a16:creationId xmlns:a16="http://schemas.microsoft.com/office/drawing/2014/main" id="{ED015581-D92B-EA20-C202-184DF100B997}"/>
                          </a:ext>
                        </a:extLst>
                      </p:cNvPr>
                      <p:cNvCxnSpPr>
                        <a:cxnSpLocks/>
                        <a:stCxn id="2608" idx="7"/>
                        <a:endCxn id="2628" idx="2"/>
                      </p:cNvCxnSpPr>
                      <p:nvPr/>
                    </p:nvCxnSpPr>
                    <p:spPr>
                      <a:xfrm flipV="1">
                        <a:off x="7751925" y="2770282"/>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05" name="מחבר ישר 22">
                        <a:extLst>
                          <a:ext uri="{FF2B5EF4-FFF2-40B4-BE49-F238E27FC236}">
                            <a16:creationId xmlns:a16="http://schemas.microsoft.com/office/drawing/2014/main" id="{2C1EA310-D4E3-4501-14A2-6111D3C3E47E}"/>
                          </a:ext>
                        </a:extLst>
                      </p:cNvPr>
                      <p:cNvCxnSpPr>
                        <a:cxnSpLocks/>
                        <a:stCxn id="2628" idx="1"/>
                      </p:cNvCxnSpPr>
                      <p:nvPr/>
                    </p:nvCxnSpPr>
                    <p:spPr>
                      <a:xfrm flipH="1" flipV="1">
                        <a:off x="7724279" y="2644218"/>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06" name="מחבר ישר 23">
                        <a:extLst>
                          <a:ext uri="{FF2B5EF4-FFF2-40B4-BE49-F238E27FC236}">
                            <a16:creationId xmlns:a16="http://schemas.microsoft.com/office/drawing/2014/main" id="{1A43B9DE-FAB3-4ACD-1AAC-184AC628EE77}"/>
                          </a:ext>
                        </a:extLst>
                      </p:cNvPr>
                      <p:cNvCxnSpPr>
                        <a:cxnSpLocks/>
                        <a:stCxn id="2601" idx="2"/>
                        <a:endCxn id="2602" idx="7"/>
                      </p:cNvCxnSpPr>
                      <p:nvPr/>
                    </p:nvCxnSpPr>
                    <p:spPr>
                      <a:xfrm rot="20960405" flipH="1">
                        <a:off x="7341208" y="301511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07" name="מחבר ישר 30">
                        <a:extLst>
                          <a:ext uri="{FF2B5EF4-FFF2-40B4-BE49-F238E27FC236}">
                            <a16:creationId xmlns:a16="http://schemas.microsoft.com/office/drawing/2014/main" id="{E7D17B2F-54E6-42A2-51A1-19E57F0B3497}"/>
                          </a:ext>
                        </a:extLst>
                      </p:cNvPr>
                      <p:cNvCxnSpPr>
                        <a:cxnSpLocks/>
                        <a:stCxn id="2628" idx="3"/>
                        <a:endCxn id="2600" idx="7"/>
                      </p:cNvCxnSpPr>
                      <p:nvPr/>
                    </p:nvCxnSpPr>
                    <p:spPr>
                      <a:xfrm flipH="1">
                        <a:off x="7909608" y="279223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08" name="אליפסה 11">
                        <a:extLst>
                          <a:ext uri="{FF2B5EF4-FFF2-40B4-BE49-F238E27FC236}">
                            <a16:creationId xmlns:a16="http://schemas.microsoft.com/office/drawing/2014/main" id="{9951CCA4-CCF4-8B87-D36A-2FA69BB9FF75}"/>
                          </a:ext>
                        </a:extLst>
                      </p:cNvPr>
                      <p:cNvSpPr/>
                      <p:nvPr/>
                    </p:nvSpPr>
                    <p:spPr>
                      <a:xfrm rot="20960405">
                        <a:off x="7693743" y="30644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09" name="מחבר ישר 23">
                        <a:extLst>
                          <a:ext uri="{FF2B5EF4-FFF2-40B4-BE49-F238E27FC236}">
                            <a16:creationId xmlns:a16="http://schemas.microsoft.com/office/drawing/2014/main" id="{8233E605-7119-98F8-1ABD-CE0422A9BE15}"/>
                          </a:ext>
                        </a:extLst>
                      </p:cNvPr>
                      <p:cNvCxnSpPr>
                        <a:cxnSpLocks/>
                        <a:endCxn id="2602" idx="6"/>
                      </p:cNvCxnSpPr>
                      <p:nvPr/>
                    </p:nvCxnSpPr>
                    <p:spPr>
                      <a:xfrm rot="20960405" flipH="1">
                        <a:off x="7371335" y="314725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0" name="מחבר ישר 23">
                        <a:extLst>
                          <a:ext uri="{FF2B5EF4-FFF2-40B4-BE49-F238E27FC236}">
                            <a16:creationId xmlns:a16="http://schemas.microsoft.com/office/drawing/2014/main" id="{8C8A8F46-2074-832D-70B8-19C2CA2ED2F2}"/>
                          </a:ext>
                        </a:extLst>
                      </p:cNvPr>
                      <p:cNvCxnSpPr>
                        <a:cxnSpLocks/>
                        <a:stCxn id="2601" idx="4"/>
                        <a:endCxn id="2608" idx="1"/>
                      </p:cNvCxnSpPr>
                      <p:nvPr/>
                    </p:nvCxnSpPr>
                    <p:spPr>
                      <a:xfrm rot="20960405">
                        <a:off x="7637934" y="299205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11" name="אליפסה 12">
                        <a:extLst>
                          <a:ext uri="{FF2B5EF4-FFF2-40B4-BE49-F238E27FC236}">
                            <a16:creationId xmlns:a16="http://schemas.microsoft.com/office/drawing/2014/main" id="{64BEA34D-6BBA-BB29-3AB9-980B6142348D}"/>
                          </a:ext>
                        </a:extLst>
                      </p:cNvPr>
                      <p:cNvSpPr/>
                      <p:nvPr/>
                    </p:nvSpPr>
                    <p:spPr>
                      <a:xfrm rot="20240812">
                        <a:off x="7514231" y="34740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612" name="מחבר ישר 23">
                        <a:extLst>
                          <a:ext uri="{FF2B5EF4-FFF2-40B4-BE49-F238E27FC236}">
                            <a16:creationId xmlns:a16="http://schemas.microsoft.com/office/drawing/2014/main" id="{8824F006-509E-4DF4-FBC9-80105C7227BD}"/>
                          </a:ext>
                        </a:extLst>
                      </p:cNvPr>
                      <p:cNvCxnSpPr>
                        <a:cxnSpLocks/>
                        <a:stCxn id="2602" idx="4"/>
                        <a:endCxn id="2611" idx="1"/>
                      </p:cNvCxnSpPr>
                      <p:nvPr/>
                    </p:nvCxnSpPr>
                    <p:spPr>
                      <a:xfrm rot="20960405">
                        <a:off x="7380062" y="330525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3" name="מחבר ישר 23">
                        <a:extLst>
                          <a:ext uri="{FF2B5EF4-FFF2-40B4-BE49-F238E27FC236}">
                            <a16:creationId xmlns:a16="http://schemas.microsoft.com/office/drawing/2014/main" id="{774FF660-5DC1-D1E6-64C1-D1D02DE27077}"/>
                          </a:ext>
                        </a:extLst>
                      </p:cNvPr>
                      <p:cNvCxnSpPr>
                        <a:cxnSpLocks/>
                        <a:stCxn id="2600" idx="2"/>
                        <a:endCxn id="2611" idx="6"/>
                      </p:cNvCxnSpPr>
                      <p:nvPr/>
                    </p:nvCxnSpPr>
                    <p:spPr>
                      <a:xfrm rot="20960405" flipH="1">
                        <a:off x="7570974" y="3339847"/>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14" name="אליפסה 11">
                        <a:extLst>
                          <a:ext uri="{FF2B5EF4-FFF2-40B4-BE49-F238E27FC236}">
                            <a16:creationId xmlns:a16="http://schemas.microsoft.com/office/drawing/2014/main" id="{E5DEFAA5-07FE-BBB3-7477-372883ED214D}"/>
                          </a:ext>
                        </a:extLst>
                      </p:cNvPr>
                      <p:cNvSpPr/>
                      <p:nvPr/>
                    </p:nvSpPr>
                    <p:spPr>
                      <a:xfrm rot="16250225">
                        <a:off x="7348088" y="282369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15" name="מחבר ישר 23">
                        <a:extLst>
                          <a:ext uri="{FF2B5EF4-FFF2-40B4-BE49-F238E27FC236}">
                            <a16:creationId xmlns:a16="http://schemas.microsoft.com/office/drawing/2014/main" id="{F473DDEE-7AE0-8369-77B9-1EB51DE11B06}"/>
                          </a:ext>
                        </a:extLst>
                      </p:cNvPr>
                      <p:cNvCxnSpPr>
                        <a:cxnSpLocks/>
                        <a:stCxn id="2614" idx="2"/>
                        <a:endCxn id="2602" idx="0"/>
                      </p:cNvCxnSpPr>
                      <p:nvPr/>
                    </p:nvCxnSpPr>
                    <p:spPr>
                      <a:xfrm rot="20960405" flipH="1">
                        <a:off x="7302596" y="2903169"/>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6" name="מחבר ישר 23">
                        <a:extLst>
                          <a:ext uri="{FF2B5EF4-FFF2-40B4-BE49-F238E27FC236}">
                            <a16:creationId xmlns:a16="http://schemas.microsoft.com/office/drawing/2014/main" id="{B0F4AF49-3CBA-72E0-4AD6-D9CF020E9E91}"/>
                          </a:ext>
                        </a:extLst>
                      </p:cNvPr>
                      <p:cNvCxnSpPr>
                        <a:cxnSpLocks/>
                        <a:stCxn id="2614" idx="5"/>
                      </p:cNvCxnSpPr>
                      <p:nvPr/>
                    </p:nvCxnSpPr>
                    <p:spPr>
                      <a:xfrm rot="20960405" flipV="1">
                        <a:off x="7394978" y="2681823"/>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7" name="Straight Connector 2616">
                        <a:extLst>
                          <a:ext uri="{FF2B5EF4-FFF2-40B4-BE49-F238E27FC236}">
                            <a16:creationId xmlns:a16="http://schemas.microsoft.com/office/drawing/2014/main" id="{9BDA577A-5E9D-6A26-C3E5-419CC08E077D}"/>
                          </a:ext>
                        </a:extLst>
                      </p:cNvPr>
                      <p:cNvCxnSpPr>
                        <a:cxnSpLocks/>
                        <a:stCxn id="2600" idx="4"/>
                        <a:endCxn id="2623" idx="0"/>
                      </p:cNvCxnSpPr>
                      <p:nvPr/>
                    </p:nvCxnSpPr>
                    <p:spPr>
                      <a:xfrm rot="20960405" flipH="1">
                        <a:off x="7890959" y="3341537"/>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8" name="Straight Connector 2617">
                        <a:extLst>
                          <a:ext uri="{FF2B5EF4-FFF2-40B4-BE49-F238E27FC236}">
                            <a16:creationId xmlns:a16="http://schemas.microsoft.com/office/drawing/2014/main" id="{84C5DB93-A6C2-3583-4FC0-8DD9E879D77D}"/>
                          </a:ext>
                        </a:extLst>
                      </p:cNvPr>
                      <p:cNvCxnSpPr>
                        <a:cxnSpLocks/>
                        <a:stCxn id="2623" idx="2"/>
                        <a:endCxn id="2611" idx="4"/>
                      </p:cNvCxnSpPr>
                      <p:nvPr/>
                    </p:nvCxnSpPr>
                    <p:spPr>
                      <a:xfrm rot="20960405" flipH="1" flipV="1">
                        <a:off x="7567172" y="3512598"/>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19" name="אליפסה 9">
                        <a:extLst>
                          <a:ext uri="{FF2B5EF4-FFF2-40B4-BE49-F238E27FC236}">
                            <a16:creationId xmlns:a16="http://schemas.microsoft.com/office/drawing/2014/main" id="{7AF3FB9E-8046-ADA9-1D59-9BEAF1FDD59D}"/>
                          </a:ext>
                        </a:extLst>
                      </p:cNvPr>
                      <p:cNvSpPr/>
                      <p:nvPr/>
                    </p:nvSpPr>
                    <p:spPr>
                      <a:xfrm rot="20960405">
                        <a:off x="8119305" y="33090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20" name="מחבר ישר 23">
                        <a:extLst>
                          <a:ext uri="{FF2B5EF4-FFF2-40B4-BE49-F238E27FC236}">
                            <a16:creationId xmlns:a16="http://schemas.microsoft.com/office/drawing/2014/main" id="{1E7BE2CB-7D2C-1216-6C89-1EF7C3EEF894}"/>
                          </a:ext>
                        </a:extLst>
                      </p:cNvPr>
                      <p:cNvCxnSpPr>
                        <a:cxnSpLocks/>
                        <a:stCxn id="2619" idx="2"/>
                        <a:endCxn id="2600" idx="6"/>
                      </p:cNvCxnSpPr>
                      <p:nvPr/>
                    </p:nvCxnSpPr>
                    <p:spPr>
                      <a:xfrm rot="20960405" flipH="1" flipV="1">
                        <a:off x="7931245" y="3282319"/>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21" name="מחבר ישר 23">
                        <a:extLst>
                          <a:ext uri="{FF2B5EF4-FFF2-40B4-BE49-F238E27FC236}">
                            <a16:creationId xmlns:a16="http://schemas.microsoft.com/office/drawing/2014/main" id="{BA3604C9-9B1D-8BEA-00F0-B9900058B79C}"/>
                          </a:ext>
                        </a:extLst>
                      </p:cNvPr>
                      <p:cNvCxnSpPr>
                        <a:cxnSpLocks/>
                        <a:endCxn id="2608" idx="5"/>
                      </p:cNvCxnSpPr>
                      <p:nvPr/>
                    </p:nvCxnSpPr>
                    <p:spPr>
                      <a:xfrm rot="20960405" flipH="1" flipV="1">
                        <a:off x="7776496" y="31109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22" name="Straight Connector 2621">
                        <a:extLst>
                          <a:ext uri="{FF2B5EF4-FFF2-40B4-BE49-F238E27FC236}">
                            <a16:creationId xmlns:a16="http://schemas.microsoft.com/office/drawing/2014/main" id="{AA30976C-E168-D0FE-C323-2D020F003BE5}"/>
                          </a:ext>
                        </a:extLst>
                      </p:cNvPr>
                      <p:cNvCxnSpPr>
                        <a:cxnSpLocks/>
                        <a:endCxn id="2619" idx="7"/>
                      </p:cNvCxnSpPr>
                      <p:nvPr/>
                    </p:nvCxnSpPr>
                    <p:spPr>
                      <a:xfrm rot="20960405" flipH="1">
                        <a:off x="8153570" y="3058557"/>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23" name="אליפסה 9">
                        <a:extLst>
                          <a:ext uri="{FF2B5EF4-FFF2-40B4-BE49-F238E27FC236}">
                            <a16:creationId xmlns:a16="http://schemas.microsoft.com/office/drawing/2014/main" id="{7B6AE25D-4034-F963-584E-AC140A78B793}"/>
                          </a:ext>
                        </a:extLst>
                      </p:cNvPr>
                      <p:cNvSpPr/>
                      <p:nvPr/>
                    </p:nvSpPr>
                    <p:spPr>
                      <a:xfrm rot="20960405">
                        <a:off x="7874948" y="34968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24" name="Straight Connector 2623">
                        <a:extLst>
                          <a:ext uri="{FF2B5EF4-FFF2-40B4-BE49-F238E27FC236}">
                            <a16:creationId xmlns:a16="http://schemas.microsoft.com/office/drawing/2014/main" id="{1F97E079-BD23-416D-A893-F379F35F49B6}"/>
                          </a:ext>
                        </a:extLst>
                      </p:cNvPr>
                      <p:cNvCxnSpPr>
                        <a:cxnSpLocks/>
                        <a:stCxn id="2623" idx="6"/>
                        <a:endCxn id="2619" idx="3"/>
                      </p:cNvCxnSpPr>
                      <p:nvPr/>
                    </p:nvCxnSpPr>
                    <p:spPr>
                      <a:xfrm rot="20960405" flipV="1">
                        <a:off x="7935945" y="339183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542" name="אליפסה 4">
                      <a:extLst>
                        <a:ext uri="{FF2B5EF4-FFF2-40B4-BE49-F238E27FC236}">
                          <a16:creationId xmlns:a16="http://schemas.microsoft.com/office/drawing/2014/main" id="{CBC866BB-D3F8-11FF-15F9-57CA93A4FABC}"/>
                        </a:ext>
                      </a:extLst>
                    </p:cNvPr>
                    <p:cNvSpPr/>
                    <p:nvPr/>
                  </p:nvSpPr>
                  <p:spPr>
                    <a:xfrm rot="223672">
                      <a:off x="8167845" y="14014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43" name="אליפסה 9">
                      <a:extLst>
                        <a:ext uri="{FF2B5EF4-FFF2-40B4-BE49-F238E27FC236}">
                          <a16:creationId xmlns:a16="http://schemas.microsoft.com/office/drawing/2014/main" id="{DDC7B9C0-FD02-7168-0A5F-6BF7B6CC160F}"/>
                        </a:ext>
                      </a:extLst>
                    </p:cNvPr>
                    <p:cNvSpPr/>
                    <p:nvPr/>
                  </p:nvSpPr>
                  <p:spPr>
                    <a:xfrm rot="223672">
                      <a:off x="8197384" y="20862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44" name="אליפסה 11">
                      <a:extLst>
                        <a:ext uri="{FF2B5EF4-FFF2-40B4-BE49-F238E27FC236}">
                          <a16:creationId xmlns:a16="http://schemas.microsoft.com/office/drawing/2014/main" id="{75EE773C-FCE7-071F-56BE-B3D2E37FCC27}"/>
                        </a:ext>
                      </a:extLst>
                    </p:cNvPr>
                    <p:cNvSpPr/>
                    <p:nvPr/>
                  </p:nvSpPr>
                  <p:spPr>
                    <a:xfrm rot="20195517">
                      <a:off x="8009628" y="16906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45" name="אליפסה 12">
                      <a:extLst>
                        <a:ext uri="{FF2B5EF4-FFF2-40B4-BE49-F238E27FC236}">
                          <a16:creationId xmlns:a16="http://schemas.microsoft.com/office/drawing/2014/main" id="{58E5A16E-32F2-9743-DB50-C57ACB970B13}"/>
                        </a:ext>
                      </a:extLst>
                    </p:cNvPr>
                    <p:cNvSpPr/>
                    <p:nvPr/>
                  </p:nvSpPr>
                  <p:spPr>
                    <a:xfrm rot="21104079">
                      <a:off x="7679829" y="19318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546" name="אליפסה 13">
                      <a:extLst>
                        <a:ext uri="{FF2B5EF4-FFF2-40B4-BE49-F238E27FC236}">
                          <a16:creationId xmlns:a16="http://schemas.microsoft.com/office/drawing/2014/main" id="{C98ABA14-B666-2D8C-37C4-992FA6333A79}"/>
                        </a:ext>
                      </a:extLst>
                    </p:cNvPr>
                    <p:cNvSpPr/>
                    <p:nvPr/>
                  </p:nvSpPr>
                  <p:spPr>
                    <a:xfrm rot="223672">
                      <a:off x="8509626" y="16079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547" name="מחבר ישר 16">
                      <a:extLst>
                        <a:ext uri="{FF2B5EF4-FFF2-40B4-BE49-F238E27FC236}">
                          <a16:creationId xmlns:a16="http://schemas.microsoft.com/office/drawing/2014/main" id="{CA866455-19F8-FA53-602A-17B345303316}"/>
                        </a:ext>
                      </a:extLst>
                    </p:cNvPr>
                    <p:cNvCxnSpPr>
                      <a:cxnSpLocks/>
                      <a:stCxn id="2542" idx="4"/>
                      <a:endCxn id="2544" idx="7"/>
                    </p:cNvCxnSpPr>
                    <p:nvPr/>
                  </p:nvCxnSpPr>
                  <p:spPr>
                    <a:xfrm rot="223672" flipH="1">
                      <a:off x="8068196" y="146695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48" name="מחבר ישר 20">
                      <a:extLst>
                        <a:ext uri="{FF2B5EF4-FFF2-40B4-BE49-F238E27FC236}">
                          <a16:creationId xmlns:a16="http://schemas.microsoft.com/office/drawing/2014/main" id="{2F56FFFA-5483-650E-C526-25F2D3DEE4D0}"/>
                        </a:ext>
                      </a:extLst>
                    </p:cNvPr>
                    <p:cNvCxnSpPr>
                      <a:cxnSpLocks/>
                      <a:stCxn id="2552" idx="7"/>
                      <a:endCxn id="2546" idx="2"/>
                    </p:cNvCxnSpPr>
                    <p:nvPr/>
                  </p:nvCxnSpPr>
                  <p:spPr>
                    <a:xfrm rot="223672" flipV="1">
                      <a:off x="8168385" y="1629439"/>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49" name="מחבר ישר 22">
                      <a:extLst>
                        <a:ext uri="{FF2B5EF4-FFF2-40B4-BE49-F238E27FC236}">
                          <a16:creationId xmlns:a16="http://schemas.microsoft.com/office/drawing/2014/main" id="{47E45408-3B47-F8DA-887A-A0F3DFB7B8E0}"/>
                        </a:ext>
                      </a:extLst>
                    </p:cNvPr>
                    <p:cNvCxnSpPr>
                      <a:cxnSpLocks/>
                      <a:stCxn id="2546" idx="0"/>
                    </p:cNvCxnSpPr>
                    <p:nvPr/>
                  </p:nvCxnSpPr>
                  <p:spPr>
                    <a:xfrm rot="223672" flipH="1" flipV="1">
                      <a:off x="8234841" y="1448916"/>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50" name="מחבר ישר 23">
                      <a:extLst>
                        <a:ext uri="{FF2B5EF4-FFF2-40B4-BE49-F238E27FC236}">
                          <a16:creationId xmlns:a16="http://schemas.microsoft.com/office/drawing/2014/main" id="{6155918D-AA2A-6B90-7961-81A08CF2C799}"/>
                        </a:ext>
                      </a:extLst>
                    </p:cNvPr>
                    <p:cNvCxnSpPr>
                      <a:cxnSpLocks/>
                      <a:stCxn id="2544" idx="2"/>
                      <a:endCxn id="2545" idx="7"/>
                    </p:cNvCxnSpPr>
                    <p:nvPr/>
                  </p:nvCxnSpPr>
                  <p:spPr>
                    <a:xfrm rot="223672" flipH="1">
                      <a:off x="7745943" y="173169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51" name="מחבר ישר 30">
                      <a:extLst>
                        <a:ext uri="{FF2B5EF4-FFF2-40B4-BE49-F238E27FC236}">
                          <a16:creationId xmlns:a16="http://schemas.microsoft.com/office/drawing/2014/main" id="{74DC4B4A-7C05-3863-F7A3-45D784964931}"/>
                        </a:ext>
                      </a:extLst>
                    </p:cNvPr>
                    <p:cNvCxnSpPr>
                      <a:cxnSpLocks/>
                      <a:endCxn id="2543" idx="7"/>
                    </p:cNvCxnSpPr>
                    <p:nvPr/>
                  </p:nvCxnSpPr>
                  <p:spPr>
                    <a:xfrm rot="223672" flipH="1">
                      <a:off x="8276111" y="1669235"/>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52" name="אליפסה 11">
                      <a:extLst>
                        <a:ext uri="{FF2B5EF4-FFF2-40B4-BE49-F238E27FC236}">
                          <a16:creationId xmlns:a16="http://schemas.microsoft.com/office/drawing/2014/main" id="{8091401C-784A-AA90-C614-272ED3EEC6E2}"/>
                        </a:ext>
                      </a:extLst>
                    </p:cNvPr>
                    <p:cNvSpPr/>
                    <p:nvPr/>
                  </p:nvSpPr>
                  <p:spPr>
                    <a:xfrm rot="223672">
                      <a:off x="8096174" y="18462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53" name="מחבר ישר 23">
                      <a:extLst>
                        <a:ext uri="{FF2B5EF4-FFF2-40B4-BE49-F238E27FC236}">
                          <a16:creationId xmlns:a16="http://schemas.microsoft.com/office/drawing/2014/main" id="{BA6428E7-EB1B-1DC2-B99B-4C52F5012209}"/>
                        </a:ext>
                      </a:extLst>
                    </p:cNvPr>
                    <p:cNvCxnSpPr>
                      <a:cxnSpLocks/>
                      <a:endCxn id="2545" idx="6"/>
                    </p:cNvCxnSpPr>
                    <p:nvPr/>
                  </p:nvCxnSpPr>
                  <p:spPr>
                    <a:xfrm rot="223672" flipH="1">
                      <a:off x="7756155" y="187996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54" name="מחבר ישר 23">
                      <a:extLst>
                        <a:ext uri="{FF2B5EF4-FFF2-40B4-BE49-F238E27FC236}">
                          <a16:creationId xmlns:a16="http://schemas.microsoft.com/office/drawing/2014/main" id="{C2F2D90F-53AE-E61A-983C-947C75992077}"/>
                        </a:ext>
                      </a:extLst>
                    </p:cNvPr>
                    <p:cNvCxnSpPr>
                      <a:cxnSpLocks/>
                      <a:stCxn id="2544" idx="4"/>
                      <a:endCxn id="2552" idx="1"/>
                    </p:cNvCxnSpPr>
                    <p:nvPr/>
                  </p:nvCxnSpPr>
                  <p:spPr>
                    <a:xfrm rot="223672">
                      <a:off x="8057457" y="175944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55" name="אליפסה 12">
                      <a:extLst>
                        <a:ext uri="{FF2B5EF4-FFF2-40B4-BE49-F238E27FC236}">
                          <a16:creationId xmlns:a16="http://schemas.microsoft.com/office/drawing/2014/main" id="{AACF1839-715C-3572-49DC-E1C39A549BB9}"/>
                        </a:ext>
                      </a:extLst>
                    </p:cNvPr>
                    <p:cNvSpPr/>
                    <p:nvPr/>
                  </p:nvSpPr>
                  <p:spPr>
                    <a:xfrm rot="21104079">
                      <a:off x="7820496" y="219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556" name="מחבר ישר 23">
                      <a:extLst>
                        <a:ext uri="{FF2B5EF4-FFF2-40B4-BE49-F238E27FC236}">
                          <a16:creationId xmlns:a16="http://schemas.microsoft.com/office/drawing/2014/main" id="{914C3E0D-3D13-9FDB-F52A-A913EFD4C8D9}"/>
                        </a:ext>
                      </a:extLst>
                    </p:cNvPr>
                    <p:cNvCxnSpPr>
                      <a:cxnSpLocks/>
                      <a:stCxn id="2545" idx="4"/>
                      <a:endCxn id="2555" idx="1"/>
                    </p:cNvCxnSpPr>
                    <p:nvPr/>
                  </p:nvCxnSpPr>
                  <p:spPr>
                    <a:xfrm rot="223672">
                      <a:off x="7715133" y="200513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57" name="מחבר ישר 23">
                      <a:extLst>
                        <a:ext uri="{FF2B5EF4-FFF2-40B4-BE49-F238E27FC236}">
                          <a16:creationId xmlns:a16="http://schemas.microsoft.com/office/drawing/2014/main" id="{46F02560-2494-B696-6824-E86AFCC72147}"/>
                        </a:ext>
                      </a:extLst>
                    </p:cNvPr>
                    <p:cNvCxnSpPr>
                      <a:cxnSpLocks/>
                      <a:stCxn id="2543" idx="2"/>
                      <a:endCxn id="2555" idx="6"/>
                    </p:cNvCxnSpPr>
                    <p:nvPr/>
                  </p:nvCxnSpPr>
                  <p:spPr>
                    <a:xfrm rot="223672" flipH="1">
                      <a:off x="7898041" y="210911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58" name="אליפסה 11">
                      <a:extLst>
                        <a:ext uri="{FF2B5EF4-FFF2-40B4-BE49-F238E27FC236}">
                          <a16:creationId xmlns:a16="http://schemas.microsoft.com/office/drawing/2014/main" id="{88DB85F2-F2B5-03FE-EB62-008A70750D12}"/>
                        </a:ext>
                      </a:extLst>
                    </p:cNvPr>
                    <p:cNvSpPr/>
                    <p:nvPr/>
                  </p:nvSpPr>
                  <p:spPr>
                    <a:xfrm rot="17113492">
                      <a:off x="7820601" y="152644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59" name="מחבר ישר 23">
                      <a:extLst>
                        <a:ext uri="{FF2B5EF4-FFF2-40B4-BE49-F238E27FC236}">
                          <a16:creationId xmlns:a16="http://schemas.microsoft.com/office/drawing/2014/main" id="{7BAD7859-BF15-94D2-7E61-DC85FAFE787E}"/>
                        </a:ext>
                      </a:extLst>
                    </p:cNvPr>
                    <p:cNvCxnSpPr>
                      <a:cxnSpLocks/>
                      <a:stCxn id="2558" idx="2"/>
                      <a:endCxn id="2545" idx="0"/>
                    </p:cNvCxnSpPr>
                    <p:nvPr/>
                  </p:nvCxnSpPr>
                  <p:spPr>
                    <a:xfrm rot="223672" flipH="1">
                      <a:off x="7722856" y="159329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0" name="מחבר ישר 23">
                      <a:extLst>
                        <a:ext uri="{FF2B5EF4-FFF2-40B4-BE49-F238E27FC236}">
                          <a16:creationId xmlns:a16="http://schemas.microsoft.com/office/drawing/2014/main" id="{8E1B6932-B70F-35A4-B34D-9D53CF1309F6}"/>
                        </a:ext>
                      </a:extLst>
                    </p:cNvPr>
                    <p:cNvCxnSpPr>
                      <a:cxnSpLocks/>
                      <a:stCxn id="2558" idx="5"/>
                    </p:cNvCxnSpPr>
                    <p:nvPr/>
                  </p:nvCxnSpPr>
                  <p:spPr>
                    <a:xfrm rot="223672" flipV="1">
                      <a:off x="7891101" y="1424938"/>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1" name="Straight Connector 2560">
                      <a:extLst>
                        <a:ext uri="{FF2B5EF4-FFF2-40B4-BE49-F238E27FC236}">
                          <a16:creationId xmlns:a16="http://schemas.microsoft.com/office/drawing/2014/main" id="{C56712B7-35FC-B10D-A208-A106E1771F2E}"/>
                        </a:ext>
                      </a:extLst>
                    </p:cNvPr>
                    <p:cNvCxnSpPr>
                      <a:cxnSpLocks/>
                      <a:stCxn id="2546" idx="5"/>
                      <a:endCxn id="2566" idx="0"/>
                    </p:cNvCxnSpPr>
                    <p:nvPr/>
                  </p:nvCxnSpPr>
                  <p:spPr>
                    <a:xfrm rot="223672">
                      <a:off x="8564098" y="167161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2" name="Straight Connector 2561">
                      <a:extLst>
                        <a:ext uri="{FF2B5EF4-FFF2-40B4-BE49-F238E27FC236}">
                          <a16:creationId xmlns:a16="http://schemas.microsoft.com/office/drawing/2014/main" id="{38F8E54F-AA18-1280-6082-837D3CDA8243}"/>
                        </a:ext>
                      </a:extLst>
                    </p:cNvPr>
                    <p:cNvCxnSpPr>
                      <a:cxnSpLocks/>
                      <a:stCxn id="2543" idx="4"/>
                      <a:endCxn id="2641" idx="6"/>
                    </p:cNvCxnSpPr>
                    <p:nvPr/>
                  </p:nvCxnSpPr>
                  <p:spPr>
                    <a:xfrm flipH="1">
                      <a:off x="8190283" y="2156188"/>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3" name="Straight Connector 2562">
                      <a:extLst>
                        <a:ext uri="{FF2B5EF4-FFF2-40B4-BE49-F238E27FC236}">
                          <a16:creationId xmlns:a16="http://schemas.microsoft.com/office/drawing/2014/main" id="{CA35A12B-C7A6-8FE0-0BB6-BC345A993337}"/>
                        </a:ext>
                      </a:extLst>
                    </p:cNvPr>
                    <p:cNvCxnSpPr>
                      <a:cxnSpLocks/>
                      <a:stCxn id="2641" idx="0"/>
                      <a:endCxn id="2555" idx="5"/>
                    </p:cNvCxnSpPr>
                    <p:nvPr/>
                  </p:nvCxnSpPr>
                  <p:spPr>
                    <a:xfrm flipH="1" flipV="1">
                      <a:off x="7886994" y="2254160"/>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4" name="מחבר ישר 23">
                      <a:extLst>
                        <a:ext uri="{FF2B5EF4-FFF2-40B4-BE49-F238E27FC236}">
                          <a16:creationId xmlns:a16="http://schemas.microsoft.com/office/drawing/2014/main" id="{B39251AC-DE2E-0324-F981-D9DAFEABDF95}"/>
                        </a:ext>
                      </a:extLst>
                    </p:cNvPr>
                    <p:cNvCxnSpPr>
                      <a:cxnSpLocks/>
                      <a:stCxn id="2625" idx="1"/>
                      <a:endCxn id="2543" idx="6"/>
                    </p:cNvCxnSpPr>
                    <p:nvPr/>
                  </p:nvCxnSpPr>
                  <p:spPr>
                    <a:xfrm flipH="1" flipV="1">
                      <a:off x="8271363" y="2123673"/>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5" name="מחבר ישר 23">
                      <a:extLst>
                        <a:ext uri="{FF2B5EF4-FFF2-40B4-BE49-F238E27FC236}">
                          <a16:creationId xmlns:a16="http://schemas.microsoft.com/office/drawing/2014/main" id="{775801F2-DC5F-000E-3B99-7FEF1ACDE7A2}"/>
                        </a:ext>
                      </a:extLst>
                    </p:cNvPr>
                    <p:cNvCxnSpPr>
                      <a:cxnSpLocks/>
                      <a:endCxn id="2552" idx="5"/>
                    </p:cNvCxnSpPr>
                    <p:nvPr/>
                  </p:nvCxnSpPr>
                  <p:spPr>
                    <a:xfrm rot="223672" flipH="1" flipV="1">
                      <a:off x="8152016" y="190971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66" name="אליפסה 9">
                      <a:extLst>
                        <a:ext uri="{FF2B5EF4-FFF2-40B4-BE49-F238E27FC236}">
                          <a16:creationId xmlns:a16="http://schemas.microsoft.com/office/drawing/2014/main" id="{FDA47CBB-BAB1-AC58-37AB-7A7869B918B2}"/>
                        </a:ext>
                      </a:extLst>
                    </p:cNvPr>
                    <p:cNvSpPr/>
                    <p:nvPr/>
                  </p:nvSpPr>
                  <p:spPr>
                    <a:xfrm rot="223672">
                      <a:off x="8594464" y="188895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67" name="Straight Connector 2566">
                      <a:extLst>
                        <a:ext uri="{FF2B5EF4-FFF2-40B4-BE49-F238E27FC236}">
                          <a16:creationId xmlns:a16="http://schemas.microsoft.com/office/drawing/2014/main" id="{C5AA427D-4CDA-908C-7E30-FA40BFBA1238}"/>
                        </a:ext>
                      </a:extLst>
                    </p:cNvPr>
                    <p:cNvCxnSpPr>
                      <a:cxnSpLocks/>
                      <a:stCxn id="2566" idx="4"/>
                      <a:endCxn id="2625" idx="7"/>
                    </p:cNvCxnSpPr>
                    <p:nvPr/>
                  </p:nvCxnSpPr>
                  <p:spPr>
                    <a:xfrm flipH="1">
                      <a:off x="8550391" y="1958879"/>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68" name="אליפסה 4">
                      <a:extLst>
                        <a:ext uri="{FF2B5EF4-FFF2-40B4-BE49-F238E27FC236}">
                          <a16:creationId xmlns:a16="http://schemas.microsoft.com/office/drawing/2014/main" id="{17E46877-E6E9-830B-691B-4E4A517DA152}"/>
                        </a:ext>
                      </a:extLst>
                    </p:cNvPr>
                    <p:cNvSpPr/>
                    <p:nvPr/>
                  </p:nvSpPr>
                  <p:spPr>
                    <a:xfrm rot="21184077">
                      <a:off x="7305865" y="17953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69" name="אליפסה 9">
                      <a:extLst>
                        <a:ext uri="{FF2B5EF4-FFF2-40B4-BE49-F238E27FC236}">
                          <a16:creationId xmlns:a16="http://schemas.microsoft.com/office/drawing/2014/main" id="{6C2D86E7-B45F-7AFA-2DF9-B7B72019ACEA}"/>
                        </a:ext>
                      </a:extLst>
                    </p:cNvPr>
                    <p:cNvSpPr/>
                    <p:nvPr/>
                  </p:nvSpPr>
                  <p:spPr>
                    <a:xfrm rot="21184077">
                      <a:off x="7461579" y="24629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70" name="אליפסה 11">
                      <a:extLst>
                        <a:ext uri="{FF2B5EF4-FFF2-40B4-BE49-F238E27FC236}">
                          <a16:creationId xmlns:a16="http://schemas.microsoft.com/office/drawing/2014/main" id="{3208243F-AC55-7B91-92BE-8737D888EC47}"/>
                        </a:ext>
                      </a:extLst>
                    </p:cNvPr>
                    <p:cNvSpPr/>
                    <p:nvPr/>
                  </p:nvSpPr>
                  <p:spPr>
                    <a:xfrm rot="19555922">
                      <a:off x="7203886" y="21089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71" name="אליפסה 12">
                      <a:extLst>
                        <a:ext uri="{FF2B5EF4-FFF2-40B4-BE49-F238E27FC236}">
                          <a16:creationId xmlns:a16="http://schemas.microsoft.com/office/drawing/2014/main" id="{EB2FA73D-A21F-6BFA-EDD9-3A6C0C84C9D5}"/>
                        </a:ext>
                      </a:extLst>
                    </p:cNvPr>
                    <p:cNvSpPr/>
                    <p:nvPr/>
                  </p:nvSpPr>
                  <p:spPr>
                    <a:xfrm rot="20464484">
                      <a:off x="6924389" y="240691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572" name="מחבר ישר 16">
                      <a:extLst>
                        <a:ext uri="{FF2B5EF4-FFF2-40B4-BE49-F238E27FC236}">
                          <a16:creationId xmlns:a16="http://schemas.microsoft.com/office/drawing/2014/main" id="{F6BDA3CC-1070-AEFE-C4A7-25672C75E766}"/>
                        </a:ext>
                      </a:extLst>
                    </p:cNvPr>
                    <p:cNvCxnSpPr>
                      <a:cxnSpLocks/>
                      <a:stCxn id="2568" idx="4"/>
                      <a:endCxn id="2570" idx="7"/>
                    </p:cNvCxnSpPr>
                    <p:nvPr/>
                  </p:nvCxnSpPr>
                  <p:spPr>
                    <a:xfrm rot="21184077" flipH="1">
                      <a:off x="7234399" y="187193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73" name="מחבר ישר 20">
                      <a:extLst>
                        <a:ext uri="{FF2B5EF4-FFF2-40B4-BE49-F238E27FC236}">
                          <a16:creationId xmlns:a16="http://schemas.microsoft.com/office/drawing/2014/main" id="{23DC126A-E7A0-E461-868B-C8BB2F4F1F55}"/>
                        </a:ext>
                      </a:extLst>
                    </p:cNvPr>
                    <p:cNvCxnSpPr>
                      <a:cxnSpLocks/>
                      <a:stCxn id="2577" idx="7"/>
                      <a:endCxn id="2545" idx="2"/>
                    </p:cNvCxnSpPr>
                    <p:nvPr/>
                  </p:nvCxnSpPr>
                  <p:spPr>
                    <a:xfrm rot="223672" flipV="1">
                      <a:off x="7387197" y="1962616"/>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74" name="מחבר ישר 22">
                      <a:extLst>
                        <a:ext uri="{FF2B5EF4-FFF2-40B4-BE49-F238E27FC236}">
                          <a16:creationId xmlns:a16="http://schemas.microsoft.com/office/drawing/2014/main" id="{41315895-CDBF-8CEB-7D28-BA9E98C33369}"/>
                        </a:ext>
                      </a:extLst>
                    </p:cNvPr>
                    <p:cNvCxnSpPr>
                      <a:cxnSpLocks/>
                      <a:stCxn id="2545" idx="1"/>
                    </p:cNvCxnSpPr>
                    <p:nvPr/>
                  </p:nvCxnSpPr>
                  <p:spPr>
                    <a:xfrm rot="223672" flipH="1" flipV="1">
                      <a:off x="7374284" y="183631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75" name="מחבר ישר 23">
                      <a:extLst>
                        <a:ext uri="{FF2B5EF4-FFF2-40B4-BE49-F238E27FC236}">
                          <a16:creationId xmlns:a16="http://schemas.microsoft.com/office/drawing/2014/main" id="{3734D2C2-A9E9-8B62-BAE9-8B03272F43D6}"/>
                        </a:ext>
                      </a:extLst>
                    </p:cNvPr>
                    <p:cNvCxnSpPr>
                      <a:cxnSpLocks/>
                      <a:stCxn id="2570" idx="2"/>
                      <a:endCxn id="2571" idx="7"/>
                    </p:cNvCxnSpPr>
                    <p:nvPr/>
                  </p:nvCxnSpPr>
                  <p:spPr>
                    <a:xfrm rot="21184077" flipH="1">
                      <a:off x="6964199" y="217954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76" name="מחבר ישר 30">
                      <a:extLst>
                        <a:ext uri="{FF2B5EF4-FFF2-40B4-BE49-F238E27FC236}">
                          <a16:creationId xmlns:a16="http://schemas.microsoft.com/office/drawing/2014/main" id="{CCEAD024-607E-5D81-1A3A-7953CEB7C134}"/>
                        </a:ext>
                      </a:extLst>
                    </p:cNvPr>
                    <p:cNvCxnSpPr>
                      <a:cxnSpLocks/>
                      <a:stCxn id="2545" idx="3"/>
                      <a:endCxn id="2569" idx="7"/>
                    </p:cNvCxnSpPr>
                    <p:nvPr/>
                  </p:nvCxnSpPr>
                  <p:spPr>
                    <a:xfrm rot="223672" flipH="1">
                      <a:off x="7537242" y="198996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77" name="אליפסה 11">
                      <a:extLst>
                        <a:ext uri="{FF2B5EF4-FFF2-40B4-BE49-F238E27FC236}">
                          <a16:creationId xmlns:a16="http://schemas.microsoft.com/office/drawing/2014/main" id="{70F80059-AC02-470E-2416-0103BCD9DF4E}"/>
                        </a:ext>
                      </a:extLst>
                    </p:cNvPr>
                    <p:cNvSpPr/>
                    <p:nvPr/>
                  </p:nvSpPr>
                  <p:spPr>
                    <a:xfrm rot="21184077">
                      <a:off x="7317712" y="22457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78" name="מחבר ישר 23">
                      <a:extLst>
                        <a:ext uri="{FF2B5EF4-FFF2-40B4-BE49-F238E27FC236}">
                          <a16:creationId xmlns:a16="http://schemas.microsoft.com/office/drawing/2014/main" id="{A2D06B6C-4F9F-5506-4196-91B9A447944F}"/>
                        </a:ext>
                      </a:extLst>
                    </p:cNvPr>
                    <p:cNvCxnSpPr>
                      <a:cxnSpLocks/>
                      <a:endCxn id="2571" idx="6"/>
                    </p:cNvCxnSpPr>
                    <p:nvPr/>
                  </p:nvCxnSpPr>
                  <p:spPr>
                    <a:xfrm rot="21184077" flipH="1">
                      <a:off x="6989565" y="231634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79" name="מחבר ישר 23">
                      <a:extLst>
                        <a:ext uri="{FF2B5EF4-FFF2-40B4-BE49-F238E27FC236}">
                          <a16:creationId xmlns:a16="http://schemas.microsoft.com/office/drawing/2014/main" id="{378B5E42-35BF-28F3-C7F5-6938BC270D5F}"/>
                        </a:ext>
                      </a:extLst>
                    </p:cNvPr>
                    <p:cNvCxnSpPr>
                      <a:cxnSpLocks/>
                      <a:stCxn id="2570" idx="4"/>
                      <a:endCxn id="2577" idx="1"/>
                    </p:cNvCxnSpPr>
                    <p:nvPr/>
                  </p:nvCxnSpPr>
                  <p:spPr>
                    <a:xfrm rot="21184077">
                      <a:off x="7265976" y="216927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80" name="אליפסה 12">
                      <a:extLst>
                        <a:ext uri="{FF2B5EF4-FFF2-40B4-BE49-F238E27FC236}">
                          <a16:creationId xmlns:a16="http://schemas.microsoft.com/office/drawing/2014/main" id="{ED0DEE19-0271-5B02-32D1-90B5E748D6F5}"/>
                        </a:ext>
                      </a:extLst>
                    </p:cNvPr>
                    <p:cNvSpPr/>
                    <p:nvPr/>
                  </p:nvSpPr>
                  <p:spPr>
                    <a:xfrm rot="20464484">
                      <a:off x="7111944" y="26429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581" name="מחבר ישר 23">
                      <a:extLst>
                        <a:ext uri="{FF2B5EF4-FFF2-40B4-BE49-F238E27FC236}">
                          <a16:creationId xmlns:a16="http://schemas.microsoft.com/office/drawing/2014/main" id="{42B487CA-A5AD-7038-7B1B-CC247009E4D8}"/>
                        </a:ext>
                      </a:extLst>
                    </p:cNvPr>
                    <p:cNvCxnSpPr>
                      <a:cxnSpLocks/>
                      <a:stCxn id="2571" idx="4"/>
                      <a:endCxn id="2580" idx="1"/>
                    </p:cNvCxnSpPr>
                    <p:nvPr/>
                  </p:nvCxnSpPr>
                  <p:spPr>
                    <a:xfrm rot="21184077">
                      <a:off x="6984635" y="246705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82" name="מחבר ישר 23">
                      <a:extLst>
                        <a:ext uri="{FF2B5EF4-FFF2-40B4-BE49-F238E27FC236}">
                          <a16:creationId xmlns:a16="http://schemas.microsoft.com/office/drawing/2014/main" id="{DDD7F462-22C1-8F94-D418-835B30E8CB69}"/>
                        </a:ext>
                      </a:extLst>
                    </p:cNvPr>
                    <p:cNvCxnSpPr>
                      <a:cxnSpLocks/>
                      <a:stCxn id="2569" idx="2"/>
                      <a:endCxn id="2580" idx="6"/>
                    </p:cNvCxnSpPr>
                    <p:nvPr/>
                  </p:nvCxnSpPr>
                  <p:spPr>
                    <a:xfrm rot="21184077" flipH="1">
                      <a:off x="7175151" y="251978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83" name="אליפסה 11">
                      <a:extLst>
                        <a:ext uri="{FF2B5EF4-FFF2-40B4-BE49-F238E27FC236}">
                          <a16:creationId xmlns:a16="http://schemas.microsoft.com/office/drawing/2014/main" id="{BF691BBB-BC23-25E4-AB56-F41181862FE5}"/>
                        </a:ext>
                      </a:extLst>
                    </p:cNvPr>
                    <p:cNvSpPr/>
                    <p:nvPr/>
                  </p:nvSpPr>
                  <p:spPr>
                    <a:xfrm rot="16473897">
                      <a:off x="6988274" y="198291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84" name="מחבר ישר 23">
                      <a:extLst>
                        <a:ext uri="{FF2B5EF4-FFF2-40B4-BE49-F238E27FC236}">
                          <a16:creationId xmlns:a16="http://schemas.microsoft.com/office/drawing/2014/main" id="{63C290AC-94AA-9606-07DB-906EFCD7CE2E}"/>
                        </a:ext>
                      </a:extLst>
                    </p:cNvPr>
                    <p:cNvCxnSpPr>
                      <a:cxnSpLocks/>
                      <a:stCxn id="2583" idx="2"/>
                      <a:endCxn id="2571" idx="0"/>
                    </p:cNvCxnSpPr>
                    <p:nvPr/>
                  </p:nvCxnSpPr>
                  <p:spPr>
                    <a:xfrm rot="21184077" flipH="1">
                      <a:off x="6928964" y="206038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85" name="מחבר ישר 23">
                      <a:extLst>
                        <a:ext uri="{FF2B5EF4-FFF2-40B4-BE49-F238E27FC236}">
                          <a16:creationId xmlns:a16="http://schemas.microsoft.com/office/drawing/2014/main" id="{04A95053-67DC-FCD6-846C-CEC085F7904F}"/>
                        </a:ext>
                      </a:extLst>
                    </p:cNvPr>
                    <p:cNvCxnSpPr>
                      <a:cxnSpLocks/>
                      <a:stCxn id="2583" idx="5"/>
                    </p:cNvCxnSpPr>
                    <p:nvPr/>
                  </p:nvCxnSpPr>
                  <p:spPr>
                    <a:xfrm rot="21184077" flipV="1">
                      <a:off x="7042244" y="185091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86" name="Straight Connector 2585">
                      <a:extLst>
                        <a:ext uri="{FF2B5EF4-FFF2-40B4-BE49-F238E27FC236}">
                          <a16:creationId xmlns:a16="http://schemas.microsoft.com/office/drawing/2014/main" id="{C16FB328-5893-5576-FE6A-70B52D7BF8B3}"/>
                        </a:ext>
                      </a:extLst>
                    </p:cNvPr>
                    <p:cNvCxnSpPr>
                      <a:cxnSpLocks/>
                      <a:stCxn id="2569" idx="5"/>
                      <a:endCxn id="2599" idx="1"/>
                    </p:cNvCxnSpPr>
                    <p:nvPr/>
                  </p:nvCxnSpPr>
                  <p:spPr>
                    <a:xfrm>
                      <a:off x="7527586" y="2519354"/>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87" name="Straight Connector 2586">
                      <a:extLst>
                        <a:ext uri="{FF2B5EF4-FFF2-40B4-BE49-F238E27FC236}">
                          <a16:creationId xmlns:a16="http://schemas.microsoft.com/office/drawing/2014/main" id="{3DFAF68F-94F8-2C6F-F8BA-3C294668E395}"/>
                        </a:ext>
                      </a:extLst>
                    </p:cNvPr>
                    <p:cNvCxnSpPr>
                      <a:cxnSpLocks/>
                      <a:stCxn id="2614" idx="6"/>
                      <a:endCxn id="2580" idx="5"/>
                    </p:cNvCxnSpPr>
                    <p:nvPr/>
                  </p:nvCxnSpPr>
                  <p:spPr>
                    <a:xfrm flipH="1" flipV="1">
                      <a:off x="7181767" y="2692815"/>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88" name="אליפסה 9">
                      <a:extLst>
                        <a:ext uri="{FF2B5EF4-FFF2-40B4-BE49-F238E27FC236}">
                          <a16:creationId xmlns:a16="http://schemas.microsoft.com/office/drawing/2014/main" id="{6EFB609F-1665-08D1-7605-1AE4C3C0E3EB}"/>
                        </a:ext>
                      </a:extLst>
                    </p:cNvPr>
                    <p:cNvSpPr/>
                    <p:nvPr/>
                  </p:nvSpPr>
                  <p:spPr>
                    <a:xfrm rot="21184077">
                      <a:off x="7622453" y="23699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89" name="מחבר ישר 23">
                      <a:extLst>
                        <a:ext uri="{FF2B5EF4-FFF2-40B4-BE49-F238E27FC236}">
                          <a16:creationId xmlns:a16="http://schemas.microsoft.com/office/drawing/2014/main" id="{FA9F0B77-47BC-202E-3DC7-38DACF53F037}"/>
                        </a:ext>
                      </a:extLst>
                    </p:cNvPr>
                    <p:cNvCxnSpPr>
                      <a:cxnSpLocks/>
                      <a:stCxn id="2588" idx="3"/>
                      <a:endCxn id="2569" idx="6"/>
                    </p:cNvCxnSpPr>
                    <p:nvPr/>
                  </p:nvCxnSpPr>
                  <p:spPr>
                    <a:xfrm flipH="1">
                      <a:off x="7535365" y="243271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0" name="מחבר ישר 23">
                      <a:extLst>
                        <a:ext uri="{FF2B5EF4-FFF2-40B4-BE49-F238E27FC236}">
                          <a16:creationId xmlns:a16="http://schemas.microsoft.com/office/drawing/2014/main" id="{715699EF-0A43-A9AA-2F63-B1F5BE491664}"/>
                        </a:ext>
                      </a:extLst>
                    </p:cNvPr>
                    <p:cNvCxnSpPr>
                      <a:cxnSpLocks/>
                      <a:endCxn id="2577" idx="5"/>
                    </p:cNvCxnSpPr>
                    <p:nvPr/>
                  </p:nvCxnSpPr>
                  <p:spPr>
                    <a:xfrm rot="21184077" flipH="1" flipV="1">
                      <a:off x="7393916" y="229730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1" name="Straight Connector 2590">
                      <a:extLst>
                        <a:ext uri="{FF2B5EF4-FFF2-40B4-BE49-F238E27FC236}">
                          <a16:creationId xmlns:a16="http://schemas.microsoft.com/office/drawing/2014/main" id="{01984DEE-3B12-8FD3-1EED-602CD60F75DA}"/>
                        </a:ext>
                      </a:extLst>
                    </p:cNvPr>
                    <p:cNvCxnSpPr>
                      <a:cxnSpLocks/>
                      <a:stCxn id="2555" idx="3"/>
                      <a:endCxn id="2588" idx="7"/>
                    </p:cNvCxnSpPr>
                    <p:nvPr/>
                  </p:nvCxnSpPr>
                  <p:spPr>
                    <a:xfrm flipH="1">
                      <a:off x="7682487" y="2261688"/>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2" name="Straight Connector 2591">
                      <a:extLst>
                        <a:ext uri="{FF2B5EF4-FFF2-40B4-BE49-F238E27FC236}">
                          <a16:creationId xmlns:a16="http://schemas.microsoft.com/office/drawing/2014/main" id="{023622F2-B6EF-8779-DC62-2B8CDBD4B883}"/>
                        </a:ext>
                      </a:extLst>
                    </p:cNvPr>
                    <p:cNvCxnSpPr>
                      <a:cxnSpLocks/>
                      <a:stCxn id="2599" idx="7"/>
                      <a:endCxn id="2588" idx="4"/>
                    </p:cNvCxnSpPr>
                    <p:nvPr/>
                  </p:nvCxnSpPr>
                  <p:spPr>
                    <a:xfrm flipH="1" flipV="1">
                      <a:off x="7663706" y="2439733"/>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93" name="אליפסה 9">
                      <a:extLst>
                        <a:ext uri="{FF2B5EF4-FFF2-40B4-BE49-F238E27FC236}">
                          <a16:creationId xmlns:a16="http://schemas.microsoft.com/office/drawing/2014/main" id="{95893F51-CFE6-11D0-A19D-D7B71DB16154}"/>
                        </a:ext>
                      </a:extLst>
                    </p:cNvPr>
                    <p:cNvSpPr/>
                    <p:nvPr/>
                  </p:nvSpPr>
                  <p:spPr>
                    <a:xfrm rot="21184077">
                      <a:off x="7901433" y="24266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94" name="Straight Connector 2593">
                      <a:extLst>
                        <a:ext uri="{FF2B5EF4-FFF2-40B4-BE49-F238E27FC236}">
                          <a16:creationId xmlns:a16="http://schemas.microsoft.com/office/drawing/2014/main" id="{938B1A17-10C2-FF7C-2B51-BA820C0A97D8}"/>
                        </a:ext>
                      </a:extLst>
                    </p:cNvPr>
                    <p:cNvCxnSpPr>
                      <a:cxnSpLocks/>
                      <a:stCxn id="2593" idx="1"/>
                      <a:endCxn id="2588" idx="6"/>
                    </p:cNvCxnSpPr>
                    <p:nvPr/>
                  </p:nvCxnSpPr>
                  <p:spPr>
                    <a:xfrm flipH="1" flipV="1">
                      <a:off x="7696239" y="2400523"/>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5" name="Straight Connector 2594">
                      <a:extLst>
                        <a:ext uri="{FF2B5EF4-FFF2-40B4-BE49-F238E27FC236}">
                          <a16:creationId xmlns:a16="http://schemas.microsoft.com/office/drawing/2014/main" id="{344EEF71-192E-1AAD-D7B9-E0E8F784E63A}"/>
                        </a:ext>
                      </a:extLst>
                    </p:cNvPr>
                    <p:cNvCxnSpPr>
                      <a:cxnSpLocks/>
                      <a:stCxn id="2628" idx="1"/>
                      <a:endCxn id="2593" idx="5"/>
                    </p:cNvCxnSpPr>
                    <p:nvPr/>
                  </p:nvCxnSpPr>
                  <p:spPr>
                    <a:xfrm flipH="1" flipV="1">
                      <a:off x="7967440" y="2483028"/>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6" name="Straight Connector 2595">
                      <a:extLst>
                        <a:ext uri="{FF2B5EF4-FFF2-40B4-BE49-F238E27FC236}">
                          <a16:creationId xmlns:a16="http://schemas.microsoft.com/office/drawing/2014/main" id="{15477D57-D297-080E-9BA3-831D12D32459}"/>
                        </a:ext>
                      </a:extLst>
                    </p:cNvPr>
                    <p:cNvCxnSpPr>
                      <a:cxnSpLocks/>
                      <a:stCxn id="2593" idx="0"/>
                      <a:endCxn id="2555" idx="4"/>
                    </p:cNvCxnSpPr>
                    <p:nvPr/>
                  </p:nvCxnSpPr>
                  <p:spPr>
                    <a:xfrm flipH="1" flipV="1">
                      <a:off x="7862556" y="2268067"/>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7" name="Straight Connector 2596">
                      <a:extLst>
                        <a:ext uri="{FF2B5EF4-FFF2-40B4-BE49-F238E27FC236}">
                          <a16:creationId xmlns:a16="http://schemas.microsoft.com/office/drawing/2014/main" id="{AC41689D-455D-3644-DC05-C12F4B240EDC}"/>
                        </a:ext>
                      </a:extLst>
                    </p:cNvPr>
                    <p:cNvCxnSpPr>
                      <a:cxnSpLocks/>
                      <a:stCxn id="2593" idx="6"/>
                      <a:endCxn id="2641" idx="1"/>
                    </p:cNvCxnSpPr>
                    <p:nvPr/>
                  </p:nvCxnSpPr>
                  <p:spPr>
                    <a:xfrm flipV="1">
                      <a:off x="7975219" y="2370259"/>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grpSp>
                <p:nvGrpSpPr>
                  <p:cNvPr id="2436" name="Group 2435">
                    <a:extLst>
                      <a:ext uri="{FF2B5EF4-FFF2-40B4-BE49-F238E27FC236}">
                        <a16:creationId xmlns:a16="http://schemas.microsoft.com/office/drawing/2014/main" id="{526EB1FC-F7D1-C10F-6275-AC0CF1A0F122}"/>
                      </a:ext>
                    </a:extLst>
                  </p:cNvPr>
                  <p:cNvGrpSpPr/>
                  <p:nvPr/>
                </p:nvGrpSpPr>
                <p:grpSpPr>
                  <a:xfrm>
                    <a:off x="9240079" y="1033580"/>
                    <a:ext cx="983970" cy="977006"/>
                    <a:chOff x="4993751" y="2090725"/>
                    <a:chExt cx="983970" cy="977006"/>
                  </a:xfrm>
                  <a:grpFill/>
                </p:grpSpPr>
                <p:sp>
                  <p:nvSpPr>
                    <p:cNvPr id="2512" name="אליפסה 4">
                      <a:extLst>
                        <a:ext uri="{FF2B5EF4-FFF2-40B4-BE49-F238E27FC236}">
                          <a16:creationId xmlns:a16="http://schemas.microsoft.com/office/drawing/2014/main" id="{340739B4-895F-C9F2-1589-3F7EE73F8167}"/>
                        </a:ext>
                      </a:extLst>
                    </p:cNvPr>
                    <p:cNvSpPr/>
                    <p:nvPr/>
                  </p:nvSpPr>
                  <p:spPr>
                    <a:xfrm>
                      <a:off x="5446248" y="20907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513" name="אליפסה 9">
                      <a:extLst>
                        <a:ext uri="{FF2B5EF4-FFF2-40B4-BE49-F238E27FC236}">
                          <a16:creationId xmlns:a16="http://schemas.microsoft.com/office/drawing/2014/main" id="{DFE0BB81-6CF7-FA8B-9998-9C4612AD8702}"/>
                        </a:ext>
                      </a:extLst>
                    </p:cNvPr>
                    <p:cNvSpPr/>
                    <p:nvPr/>
                  </p:nvSpPr>
                  <p:spPr>
                    <a:xfrm>
                      <a:off x="5520252" y="27722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514" name="אליפסה 11">
                      <a:extLst>
                        <a:ext uri="{FF2B5EF4-FFF2-40B4-BE49-F238E27FC236}">
                          <a16:creationId xmlns:a16="http://schemas.microsoft.com/office/drawing/2014/main" id="{3771BCED-FF4B-EEB2-A50E-4D25289553F6}"/>
                        </a:ext>
                      </a:extLst>
                    </p:cNvPr>
                    <p:cNvSpPr/>
                    <p:nvPr/>
                  </p:nvSpPr>
                  <p:spPr>
                    <a:xfrm rot="19971845">
                      <a:off x="5307173" y="23896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515" name="אליפסה 12">
                      <a:extLst>
                        <a:ext uri="{FF2B5EF4-FFF2-40B4-BE49-F238E27FC236}">
                          <a16:creationId xmlns:a16="http://schemas.microsoft.com/office/drawing/2014/main" id="{EC799B50-355A-CA56-4039-7C2C134DAC33}"/>
                        </a:ext>
                      </a:extLst>
                    </p:cNvPr>
                    <p:cNvSpPr/>
                    <p:nvPr/>
                  </p:nvSpPr>
                  <p:spPr>
                    <a:xfrm rot="20880407">
                      <a:off x="4993751" y="2651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516" name="אליפסה 13">
                      <a:extLst>
                        <a:ext uri="{FF2B5EF4-FFF2-40B4-BE49-F238E27FC236}">
                          <a16:creationId xmlns:a16="http://schemas.microsoft.com/office/drawing/2014/main" id="{DF021DFE-394B-B032-DD3B-7C6E5F9F7ECD}"/>
                        </a:ext>
                      </a:extLst>
                    </p:cNvPr>
                    <p:cNvSpPr/>
                    <p:nvPr/>
                  </p:nvSpPr>
                  <p:spPr>
                    <a:xfrm>
                      <a:off x="5800735" y="22746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517" name="מחבר ישר 16">
                      <a:extLst>
                        <a:ext uri="{FF2B5EF4-FFF2-40B4-BE49-F238E27FC236}">
                          <a16:creationId xmlns:a16="http://schemas.microsoft.com/office/drawing/2014/main" id="{F32501CB-A831-CE64-2734-AEA3EBE44FA7}"/>
                        </a:ext>
                      </a:extLst>
                    </p:cNvPr>
                    <p:cNvCxnSpPr>
                      <a:cxnSpLocks/>
                      <a:stCxn id="2512" idx="4"/>
                      <a:endCxn id="2514" idx="7"/>
                    </p:cNvCxnSpPr>
                    <p:nvPr/>
                  </p:nvCxnSpPr>
                  <p:spPr>
                    <a:xfrm flipH="1">
                      <a:off x="5356216" y="21607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18" name="מחבר ישר 20">
                      <a:extLst>
                        <a:ext uri="{FF2B5EF4-FFF2-40B4-BE49-F238E27FC236}">
                          <a16:creationId xmlns:a16="http://schemas.microsoft.com/office/drawing/2014/main" id="{A5AC91C5-5A73-6A59-6CBC-317430615E31}"/>
                        </a:ext>
                      </a:extLst>
                    </p:cNvPr>
                    <p:cNvCxnSpPr>
                      <a:cxnSpLocks/>
                      <a:stCxn id="2522" idx="7"/>
                      <a:endCxn id="2516" idx="2"/>
                    </p:cNvCxnSpPr>
                    <p:nvPr/>
                  </p:nvCxnSpPr>
                  <p:spPr>
                    <a:xfrm flipV="1">
                      <a:off x="5466861" y="230961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19" name="מחבר ישר 22">
                      <a:extLst>
                        <a:ext uri="{FF2B5EF4-FFF2-40B4-BE49-F238E27FC236}">
                          <a16:creationId xmlns:a16="http://schemas.microsoft.com/office/drawing/2014/main" id="{FCAAB8E0-E165-C31D-B83A-AA1BD2CCC581}"/>
                        </a:ext>
                      </a:extLst>
                    </p:cNvPr>
                    <p:cNvCxnSpPr>
                      <a:cxnSpLocks/>
                      <a:stCxn id="2516" idx="0"/>
                    </p:cNvCxnSpPr>
                    <p:nvPr/>
                  </p:nvCxnSpPr>
                  <p:spPr>
                    <a:xfrm flipH="1" flipV="1">
                      <a:off x="5518497" y="212572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20" name="מחבר ישר 23">
                      <a:extLst>
                        <a:ext uri="{FF2B5EF4-FFF2-40B4-BE49-F238E27FC236}">
                          <a16:creationId xmlns:a16="http://schemas.microsoft.com/office/drawing/2014/main" id="{826AF94A-EA67-5BCA-9526-288AE2D2E2BF}"/>
                        </a:ext>
                      </a:extLst>
                    </p:cNvPr>
                    <p:cNvCxnSpPr>
                      <a:cxnSpLocks/>
                      <a:stCxn id="2514" idx="2"/>
                      <a:endCxn id="2515" idx="7"/>
                    </p:cNvCxnSpPr>
                    <p:nvPr/>
                  </p:nvCxnSpPr>
                  <p:spPr>
                    <a:xfrm flipH="1">
                      <a:off x="5051249" y="244154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21" name="מחבר ישר 30">
                      <a:extLst>
                        <a:ext uri="{FF2B5EF4-FFF2-40B4-BE49-F238E27FC236}">
                          <a16:creationId xmlns:a16="http://schemas.microsoft.com/office/drawing/2014/main" id="{22A388E0-E378-17B0-C228-05BFB4D827DE}"/>
                        </a:ext>
                      </a:extLst>
                    </p:cNvPr>
                    <p:cNvCxnSpPr>
                      <a:cxnSpLocks/>
                      <a:endCxn id="2513" idx="7"/>
                    </p:cNvCxnSpPr>
                    <p:nvPr/>
                  </p:nvCxnSpPr>
                  <p:spPr>
                    <a:xfrm flipH="1">
                      <a:off x="5583464" y="234461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22" name="אליפסה 11">
                      <a:extLst>
                        <a:ext uri="{FF2B5EF4-FFF2-40B4-BE49-F238E27FC236}">
                          <a16:creationId xmlns:a16="http://schemas.microsoft.com/office/drawing/2014/main" id="{9E404801-5AAC-0AF2-5FE7-84B3A5F009F5}"/>
                        </a:ext>
                      </a:extLst>
                    </p:cNvPr>
                    <p:cNvSpPr/>
                    <p:nvPr/>
                  </p:nvSpPr>
                  <p:spPr>
                    <a:xfrm>
                      <a:off x="5403649" y="2539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23" name="מחבר ישר 23">
                      <a:extLst>
                        <a:ext uri="{FF2B5EF4-FFF2-40B4-BE49-F238E27FC236}">
                          <a16:creationId xmlns:a16="http://schemas.microsoft.com/office/drawing/2014/main" id="{D435FE05-9365-CC9E-84F3-2F7D5F951E9B}"/>
                        </a:ext>
                      </a:extLst>
                    </p:cNvPr>
                    <p:cNvCxnSpPr>
                      <a:cxnSpLocks/>
                      <a:endCxn id="2515" idx="6"/>
                    </p:cNvCxnSpPr>
                    <p:nvPr/>
                  </p:nvCxnSpPr>
                  <p:spPr>
                    <a:xfrm flipH="1">
                      <a:off x="5067000" y="258612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24" name="מחבר ישר 23">
                      <a:extLst>
                        <a:ext uri="{FF2B5EF4-FFF2-40B4-BE49-F238E27FC236}">
                          <a16:creationId xmlns:a16="http://schemas.microsoft.com/office/drawing/2014/main" id="{1BA2CA48-CD0A-94BA-E011-FC8083A56CC1}"/>
                        </a:ext>
                      </a:extLst>
                    </p:cNvPr>
                    <p:cNvCxnSpPr>
                      <a:cxnSpLocks/>
                      <a:stCxn id="2514" idx="4"/>
                      <a:endCxn id="2522" idx="1"/>
                    </p:cNvCxnSpPr>
                    <p:nvPr/>
                  </p:nvCxnSpPr>
                  <p:spPr>
                    <a:xfrm>
                      <a:off x="5360164" y="245580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25" name="אליפסה 12">
                      <a:extLst>
                        <a:ext uri="{FF2B5EF4-FFF2-40B4-BE49-F238E27FC236}">
                          <a16:creationId xmlns:a16="http://schemas.microsoft.com/office/drawing/2014/main" id="{9678F38A-B7AC-D664-B2D6-19D661A746DD}"/>
                        </a:ext>
                      </a:extLst>
                    </p:cNvPr>
                    <p:cNvSpPr/>
                    <p:nvPr/>
                  </p:nvSpPr>
                  <p:spPr>
                    <a:xfrm rot="20880407">
                      <a:off x="5151455" y="29086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526" name="מחבר ישר 23">
                      <a:extLst>
                        <a:ext uri="{FF2B5EF4-FFF2-40B4-BE49-F238E27FC236}">
                          <a16:creationId xmlns:a16="http://schemas.microsoft.com/office/drawing/2014/main" id="{98FCFD03-3CC9-245E-8725-665441550108}"/>
                        </a:ext>
                      </a:extLst>
                    </p:cNvPr>
                    <p:cNvCxnSpPr>
                      <a:cxnSpLocks/>
                      <a:stCxn id="2515" idx="4"/>
                      <a:endCxn id="2525" idx="1"/>
                    </p:cNvCxnSpPr>
                    <p:nvPr/>
                  </p:nvCxnSpPr>
                  <p:spPr>
                    <a:xfrm>
                      <a:off x="5038052" y="272098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27" name="מחבר ישר 23">
                      <a:extLst>
                        <a:ext uri="{FF2B5EF4-FFF2-40B4-BE49-F238E27FC236}">
                          <a16:creationId xmlns:a16="http://schemas.microsoft.com/office/drawing/2014/main" id="{28DBEEC6-3B8A-8C5D-5D36-93D4E33918A0}"/>
                        </a:ext>
                      </a:extLst>
                    </p:cNvPr>
                    <p:cNvCxnSpPr>
                      <a:cxnSpLocks/>
                      <a:stCxn id="2513" idx="2"/>
                      <a:endCxn id="2525" idx="6"/>
                    </p:cNvCxnSpPr>
                    <p:nvPr/>
                  </p:nvCxnSpPr>
                  <p:spPr>
                    <a:xfrm flipH="1">
                      <a:off x="5224704" y="280721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28" name="אליפסה 11">
                      <a:extLst>
                        <a:ext uri="{FF2B5EF4-FFF2-40B4-BE49-F238E27FC236}">
                          <a16:creationId xmlns:a16="http://schemas.microsoft.com/office/drawing/2014/main" id="{D6AFEEF6-9A48-D8B4-1201-546B83624DA6}"/>
                        </a:ext>
                      </a:extLst>
                    </p:cNvPr>
                    <p:cNvSpPr/>
                    <p:nvPr/>
                  </p:nvSpPr>
                  <p:spPr>
                    <a:xfrm rot="16889820">
                      <a:off x="5108045" y="223823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29" name="מחבר ישר 23">
                      <a:extLst>
                        <a:ext uri="{FF2B5EF4-FFF2-40B4-BE49-F238E27FC236}">
                          <a16:creationId xmlns:a16="http://schemas.microsoft.com/office/drawing/2014/main" id="{D7ED342D-39F1-138F-289E-9879DCF6F2E6}"/>
                        </a:ext>
                      </a:extLst>
                    </p:cNvPr>
                    <p:cNvCxnSpPr>
                      <a:cxnSpLocks/>
                      <a:stCxn id="2528" idx="2"/>
                      <a:endCxn id="2515" idx="0"/>
                    </p:cNvCxnSpPr>
                    <p:nvPr/>
                  </p:nvCxnSpPr>
                  <p:spPr>
                    <a:xfrm flipH="1">
                      <a:off x="5023508" y="230961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30" name="מחבר ישר 23">
                      <a:extLst>
                        <a:ext uri="{FF2B5EF4-FFF2-40B4-BE49-F238E27FC236}">
                          <a16:creationId xmlns:a16="http://schemas.microsoft.com/office/drawing/2014/main" id="{6572F62E-8599-D3B7-513C-719800C36363}"/>
                        </a:ext>
                      </a:extLst>
                    </p:cNvPr>
                    <p:cNvCxnSpPr>
                      <a:cxnSpLocks/>
                      <a:stCxn id="2528" idx="5"/>
                    </p:cNvCxnSpPr>
                    <p:nvPr/>
                  </p:nvCxnSpPr>
                  <p:spPr>
                    <a:xfrm flipV="1">
                      <a:off x="5173413" y="212572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31" name="Straight Connector 2530">
                      <a:extLst>
                        <a:ext uri="{FF2B5EF4-FFF2-40B4-BE49-F238E27FC236}">
                          <a16:creationId xmlns:a16="http://schemas.microsoft.com/office/drawing/2014/main" id="{33F878F4-9545-9991-1C01-253B786C8060}"/>
                        </a:ext>
                      </a:extLst>
                    </p:cNvPr>
                    <p:cNvCxnSpPr>
                      <a:cxnSpLocks/>
                      <a:stCxn id="2516" idx="5"/>
                      <a:endCxn id="2537" idx="0"/>
                    </p:cNvCxnSpPr>
                    <p:nvPr/>
                  </p:nvCxnSpPr>
                  <p:spPr>
                    <a:xfrm>
                      <a:off x="5863947" y="23343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32" name="Straight Connector 2531">
                      <a:extLst>
                        <a:ext uri="{FF2B5EF4-FFF2-40B4-BE49-F238E27FC236}">
                          <a16:creationId xmlns:a16="http://schemas.microsoft.com/office/drawing/2014/main" id="{220A07AD-2950-DB1C-9067-E4A565E793F6}"/>
                        </a:ext>
                      </a:extLst>
                    </p:cNvPr>
                    <p:cNvCxnSpPr>
                      <a:cxnSpLocks/>
                      <a:stCxn id="2513" idx="4"/>
                      <a:endCxn id="2539" idx="0"/>
                    </p:cNvCxnSpPr>
                    <p:nvPr/>
                  </p:nvCxnSpPr>
                  <p:spPr>
                    <a:xfrm flipH="1">
                      <a:off x="5538767" y="284221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33" name="Straight Connector 2532">
                      <a:extLst>
                        <a:ext uri="{FF2B5EF4-FFF2-40B4-BE49-F238E27FC236}">
                          <a16:creationId xmlns:a16="http://schemas.microsoft.com/office/drawing/2014/main" id="{6DB552D0-341B-8A22-DAC5-7BEC29FBCF9F}"/>
                        </a:ext>
                      </a:extLst>
                    </p:cNvPr>
                    <p:cNvCxnSpPr>
                      <a:cxnSpLocks/>
                      <a:stCxn id="2539" idx="2"/>
                      <a:endCxn id="2525" idx="4"/>
                    </p:cNvCxnSpPr>
                    <p:nvPr/>
                  </p:nvCxnSpPr>
                  <p:spPr>
                    <a:xfrm flipH="1" flipV="1">
                      <a:off x="5195756" y="297788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34" name="אליפסה 9">
                      <a:extLst>
                        <a:ext uri="{FF2B5EF4-FFF2-40B4-BE49-F238E27FC236}">
                          <a16:creationId xmlns:a16="http://schemas.microsoft.com/office/drawing/2014/main" id="{B275DD79-719B-FFDE-5C7F-B4D93F764918}"/>
                        </a:ext>
                      </a:extLst>
                    </p:cNvPr>
                    <p:cNvSpPr/>
                    <p:nvPr/>
                  </p:nvSpPr>
                  <p:spPr>
                    <a:xfrm>
                      <a:off x="5776606" y="285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35" name="מחבר ישר 23">
                      <a:extLst>
                        <a:ext uri="{FF2B5EF4-FFF2-40B4-BE49-F238E27FC236}">
                          <a16:creationId xmlns:a16="http://schemas.microsoft.com/office/drawing/2014/main" id="{F0C5DB97-7FAB-B026-1173-C9777CB2B7F7}"/>
                        </a:ext>
                      </a:extLst>
                    </p:cNvPr>
                    <p:cNvCxnSpPr>
                      <a:cxnSpLocks/>
                      <a:stCxn id="2534" idx="2"/>
                      <a:endCxn id="2513" idx="6"/>
                    </p:cNvCxnSpPr>
                    <p:nvPr/>
                  </p:nvCxnSpPr>
                  <p:spPr>
                    <a:xfrm flipH="1" flipV="1">
                      <a:off x="5594309" y="280721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36" name="מחבר ישר 23">
                      <a:extLst>
                        <a:ext uri="{FF2B5EF4-FFF2-40B4-BE49-F238E27FC236}">
                          <a16:creationId xmlns:a16="http://schemas.microsoft.com/office/drawing/2014/main" id="{3D7E58FC-C553-D80E-800A-D8E91F3F378A}"/>
                        </a:ext>
                      </a:extLst>
                    </p:cNvPr>
                    <p:cNvCxnSpPr>
                      <a:cxnSpLocks/>
                      <a:endCxn id="2522" idx="5"/>
                    </p:cNvCxnSpPr>
                    <p:nvPr/>
                  </p:nvCxnSpPr>
                  <p:spPr>
                    <a:xfrm flipH="1" flipV="1">
                      <a:off x="5466861" y="25990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37" name="אליפסה 9">
                      <a:extLst>
                        <a:ext uri="{FF2B5EF4-FFF2-40B4-BE49-F238E27FC236}">
                          <a16:creationId xmlns:a16="http://schemas.microsoft.com/office/drawing/2014/main" id="{933C1EED-D1AB-2128-C30B-7D7E1ACE4D74}"/>
                        </a:ext>
                      </a:extLst>
                    </p:cNvPr>
                    <p:cNvSpPr/>
                    <p:nvPr/>
                  </p:nvSpPr>
                  <p:spPr>
                    <a:xfrm>
                      <a:off x="5903664" y="2549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38" name="Straight Connector 2537">
                      <a:extLst>
                        <a:ext uri="{FF2B5EF4-FFF2-40B4-BE49-F238E27FC236}">
                          <a16:creationId xmlns:a16="http://schemas.microsoft.com/office/drawing/2014/main" id="{B23E88B4-E57D-D9AF-E98D-A33FBE6D7D30}"/>
                        </a:ext>
                      </a:extLst>
                    </p:cNvPr>
                    <p:cNvCxnSpPr>
                      <a:cxnSpLocks/>
                      <a:stCxn id="2537" idx="4"/>
                      <a:endCxn id="2534" idx="7"/>
                    </p:cNvCxnSpPr>
                    <p:nvPr/>
                  </p:nvCxnSpPr>
                  <p:spPr>
                    <a:xfrm flipH="1">
                      <a:off x="5839818" y="261950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39" name="אליפסה 9">
                      <a:extLst>
                        <a:ext uri="{FF2B5EF4-FFF2-40B4-BE49-F238E27FC236}">
                          <a16:creationId xmlns:a16="http://schemas.microsoft.com/office/drawing/2014/main" id="{F1111324-7EED-270A-4A43-EBD3E8DC9D1F}"/>
                        </a:ext>
                      </a:extLst>
                    </p:cNvPr>
                    <p:cNvSpPr/>
                    <p:nvPr/>
                  </p:nvSpPr>
                  <p:spPr>
                    <a:xfrm>
                      <a:off x="5501738" y="2997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40" name="Straight Connector 2539">
                      <a:extLst>
                        <a:ext uri="{FF2B5EF4-FFF2-40B4-BE49-F238E27FC236}">
                          <a16:creationId xmlns:a16="http://schemas.microsoft.com/office/drawing/2014/main" id="{952364D0-2973-B449-0EEF-18558A7004EA}"/>
                        </a:ext>
                      </a:extLst>
                    </p:cNvPr>
                    <p:cNvCxnSpPr>
                      <a:cxnSpLocks/>
                      <a:stCxn id="2539" idx="6"/>
                      <a:endCxn id="2534" idx="3"/>
                    </p:cNvCxnSpPr>
                    <p:nvPr/>
                  </p:nvCxnSpPr>
                  <p:spPr>
                    <a:xfrm flipV="1">
                      <a:off x="5575795" y="291818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437" name="אליפסה 4">
                    <a:extLst>
                      <a:ext uri="{FF2B5EF4-FFF2-40B4-BE49-F238E27FC236}">
                        <a16:creationId xmlns:a16="http://schemas.microsoft.com/office/drawing/2014/main" id="{991DFD2C-04B2-B8D6-BA5C-150F919B7FE3}"/>
                      </a:ext>
                    </a:extLst>
                  </p:cNvPr>
                  <p:cNvSpPr/>
                  <p:nvPr/>
                </p:nvSpPr>
                <p:spPr>
                  <a:xfrm rot="20960405">
                    <a:off x="8858034" y="1482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38" name="אליפסה 9">
                    <a:extLst>
                      <a:ext uri="{FF2B5EF4-FFF2-40B4-BE49-F238E27FC236}">
                        <a16:creationId xmlns:a16="http://schemas.microsoft.com/office/drawing/2014/main" id="{5E08B784-4105-07CD-D419-74052E768529}"/>
                      </a:ext>
                    </a:extLst>
                  </p:cNvPr>
                  <p:cNvSpPr/>
                  <p:nvPr/>
                </p:nvSpPr>
                <p:spPr>
                  <a:xfrm rot="20960405">
                    <a:off x="9056823" y="213879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39" name="אליפסה 11">
                    <a:extLst>
                      <a:ext uri="{FF2B5EF4-FFF2-40B4-BE49-F238E27FC236}">
                        <a16:creationId xmlns:a16="http://schemas.microsoft.com/office/drawing/2014/main" id="{11C15FC7-92AB-18BE-9D17-1852823742CD}"/>
                      </a:ext>
                    </a:extLst>
                  </p:cNvPr>
                  <p:cNvSpPr/>
                  <p:nvPr/>
                </p:nvSpPr>
                <p:spPr>
                  <a:xfrm rot="19332250">
                    <a:off x="8776656" y="1802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40" name="מחבר ישר 16">
                    <a:extLst>
                      <a:ext uri="{FF2B5EF4-FFF2-40B4-BE49-F238E27FC236}">
                        <a16:creationId xmlns:a16="http://schemas.microsoft.com/office/drawing/2014/main" id="{4E7F961E-3291-037B-3433-ABC6A5302CEA}"/>
                      </a:ext>
                    </a:extLst>
                  </p:cNvPr>
                  <p:cNvCxnSpPr>
                    <a:cxnSpLocks/>
                    <a:stCxn id="2437" idx="4"/>
                    <a:endCxn id="2439" idx="7"/>
                  </p:cNvCxnSpPr>
                  <p:nvPr/>
                </p:nvCxnSpPr>
                <p:spPr>
                  <a:xfrm rot="20960405" flipH="1">
                    <a:off x="8796842" y="156191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1" name="מחבר ישר 20">
                    <a:extLst>
                      <a:ext uri="{FF2B5EF4-FFF2-40B4-BE49-F238E27FC236}">
                        <a16:creationId xmlns:a16="http://schemas.microsoft.com/office/drawing/2014/main" id="{FB99B2D3-E3E9-2801-265E-B0E39476D5DA}"/>
                      </a:ext>
                    </a:extLst>
                  </p:cNvPr>
                  <p:cNvCxnSpPr>
                    <a:cxnSpLocks/>
                    <a:stCxn id="2445" idx="7"/>
                    <a:endCxn id="2515" idx="2"/>
                  </p:cNvCxnSpPr>
                  <p:nvPr/>
                </p:nvCxnSpPr>
                <p:spPr>
                  <a:xfrm flipV="1">
                    <a:off x="8957322" y="1637303"/>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2" name="מחבר ישר 22">
                    <a:extLst>
                      <a:ext uri="{FF2B5EF4-FFF2-40B4-BE49-F238E27FC236}">
                        <a16:creationId xmlns:a16="http://schemas.microsoft.com/office/drawing/2014/main" id="{195F0514-488F-37D7-5EE2-2AF408435E65}"/>
                      </a:ext>
                    </a:extLst>
                  </p:cNvPr>
                  <p:cNvCxnSpPr>
                    <a:cxnSpLocks/>
                    <a:stCxn id="2515" idx="1"/>
                  </p:cNvCxnSpPr>
                  <p:nvPr/>
                </p:nvCxnSpPr>
                <p:spPr>
                  <a:xfrm flipH="1" flipV="1">
                    <a:off x="8929676" y="151123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3" name="מחבר ישר 23">
                    <a:extLst>
                      <a:ext uri="{FF2B5EF4-FFF2-40B4-BE49-F238E27FC236}">
                        <a16:creationId xmlns:a16="http://schemas.microsoft.com/office/drawing/2014/main" id="{32DFD9E7-E8D8-25B4-F428-111FB8A98C38}"/>
                      </a:ext>
                    </a:extLst>
                  </p:cNvPr>
                  <p:cNvCxnSpPr>
                    <a:cxnSpLocks/>
                    <a:stCxn id="2439" idx="2"/>
                    <a:endCxn id="2566" idx="7"/>
                  </p:cNvCxnSpPr>
                  <p:nvPr/>
                </p:nvCxnSpPr>
                <p:spPr>
                  <a:xfrm flipH="1">
                    <a:off x="8659230" y="1859947"/>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4" name="מחבר ישר 30">
                    <a:extLst>
                      <a:ext uri="{FF2B5EF4-FFF2-40B4-BE49-F238E27FC236}">
                        <a16:creationId xmlns:a16="http://schemas.microsoft.com/office/drawing/2014/main" id="{E5811E30-44DC-AC9A-03D5-F33325EAF261}"/>
                      </a:ext>
                    </a:extLst>
                  </p:cNvPr>
                  <p:cNvCxnSpPr>
                    <a:cxnSpLocks/>
                    <a:stCxn id="2515" idx="3"/>
                    <a:endCxn id="2438" idx="7"/>
                  </p:cNvCxnSpPr>
                  <p:nvPr/>
                </p:nvCxnSpPr>
                <p:spPr>
                  <a:xfrm flipH="1">
                    <a:off x="9115005" y="165925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45" name="אליפסה 11">
                    <a:extLst>
                      <a:ext uri="{FF2B5EF4-FFF2-40B4-BE49-F238E27FC236}">
                        <a16:creationId xmlns:a16="http://schemas.microsoft.com/office/drawing/2014/main" id="{D69C889A-14E4-118E-E453-25AD95190A41}"/>
                      </a:ext>
                    </a:extLst>
                  </p:cNvPr>
                  <p:cNvSpPr/>
                  <p:nvPr/>
                </p:nvSpPr>
                <p:spPr>
                  <a:xfrm rot="20960405">
                    <a:off x="8899140" y="19314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46" name="מחבר ישר 23">
                    <a:extLst>
                      <a:ext uri="{FF2B5EF4-FFF2-40B4-BE49-F238E27FC236}">
                        <a16:creationId xmlns:a16="http://schemas.microsoft.com/office/drawing/2014/main" id="{B29B830C-31EF-CC1C-131C-3BEF06ED692D}"/>
                      </a:ext>
                    </a:extLst>
                  </p:cNvPr>
                  <p:cNvCxnSpPr>
                    <a:cxnSpLocks/>
                    <a:endCxn id="2629" idx="0"/>
                  </p:cNvCxnSpPr>
                  <p:nvPr/>
                </p:nvCxnSpPr>
                <p:spPr>
                  <a:xfrm flipH="1">
                    <a:off x="8878695" y="1982934"/>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7" name="מחבר ישר 23">
                    <a:extLst>
                      <a:ext uri="{FF2B5EF4-FFF2-40B4-BE49-F238E27FC236}">
                        <a16:creationId xmlns:a16="http://schemas.microsoft.com/office/drawing/2014/main" id="{FB1B5683-3184-A934-950D-B06901C7458D}"/>
                      </a:ext>
                    </a:extLst>
                  </p:cNvPr>
                  <p:cNvCxnSpPr>
                    <a:cxnSpLocks/>
                    <a:stCxn id="2439" idx="4"/>
                    <a:endCxn id="2445" idx="1"/>
                  </p:cNvCxnSpPr>
                  <p:nvPr/>
                </p:nvCxnSpPr>
                <p:spPr>
                  <a:xfrm rot="20960405">
                    <a:off x="8843331" y="185907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8" name="מחבר ישר 23">
                    <a:extLst>
                      <a:ext uri="{FF2B5EF4-FFF2-40B4-BE49-F238E27FC236}">
                        <a16:creationId xmlns:a16="http://schemas.microsoft.com/office/drawing/2014/main" id="{FC9E3252-1D2B-AEDC-ED69-DE6CAC3A068C}"/>
                      </a:ext>
                    </a:extLst>
                  </p:cNvPr>
                  <p:cNvCxnSpPr>
                    <a:cxnSpLocks/>
                    <a:stCxn id="2438" idx="2"/>
                    <a:endCxn id="2629" idx="7"/>
                  </p:cNvCxnSpPr>
                  <p:nvPr/>
                </p:nvCxnSpPr>
                <p:spPr>
                  <a:xfrm flipH="1">
                    <a:off x="8904878" y="2180644"/>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9" name="מחבר ישר 23">
                    <a:extLst>
                      <a:ext uri="{FF2B5EF4-FFF2-40B4-BE49-F238E27FC236}">
                        <a16:creationId xmlns:a16="http://schemas.microsoft.com/office/drawing/2014/main" id="{F04A2C8F-1942-B046-4152-9B30510F4E35}"/>
                      </a:ext>
                    </a:extLst>
                  </p:cNvPr>
                  <p:cNvCxnSpPr>
                    <a:cxnSpLocks/>
                    <a:stCxn id="2546" idx="6"/>
                  </p:cNvCxnSpPr>
                  <p:nvPr/>
                </p:nvCxnSpPr>
                <p:spPr>
                  <a:xfrm flipV="1">
                    <a:off x="8583605" y="1524887"/>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50" name="Straight Connector 2449">
                    <a:extLst>
                      <a:ext uri="{FF2B5EF4-FFF2-40B4-BE49-F238E27FC236}">
                        <a16:creationId xmlns:a16="http://schemas.microsoft.com/office/drawing/2014/main" id="{6E3354CE-1192-FC95-2C80-BD9AF9A886A2}"/>
                      </a:ext>
                    </a:extLst>
                  </p:cNvPr>
                  <p:cNvCxnSpPr>
                    <a:cxnSpLocks/>
                    <a:stCxn id="2438" idx="4"/>
                    <a:endCxn id="2456" idx="0"/>
                  </p:cNvCxnSpPr>
                  <p:nvPr/>
                </p:nvCxnSpPr>
                <p:spPr>
                  <a:xfrm rot="681389">
                    <a:off x="9079961" y="2210196"/>
                    <a:ext cx="40577" cy="2028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51" name="Straight Connector 2450">
                    <a:extLst>
                      <a:ext uri="{FF2B5EF4-FFF2-40B4-BE49-F238E27FC236}">
                        <a16:creationId xmlns:a16="http://schemas.microsoft.com/office/drawing/2014/main" id="{E9EF0ED9-3B0C-EA6C-344E-ECD2B3B7E8BB}"/>
                      </a:ext>
                    </a:extLst>
                  </p:cNvPr>
                  <p:cNvCxnSpPr>
                    <a:cxnSpLocks/>
                    <a:stCxn id="2456" idx="2"/>
                    <a:endCxn id="2629" idx="6"/>
                  </p:cNvCxnSpPr>
                  <p:nvPr/>
                </p:nvCxnSpPr>
                <p:spPr>
                  <a:xfrm flipH="1" flipV="1">
                    <a:off x="8910264" y="2401356"/>
                    <a:ext cx="165450" cy="3899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52" name="אליפסה 9">
                    <a:extLst>
                      <a:ext uri="{FF2B5EF4-FFF2-40B4-BE49-F238E27FC236}">
                        <a16:creationId xmlns:a16="http://schemas.microsoft.com/office/drawing/2014/main" id="{9AF49C3D-381B-C460-13CD-65B4F828237F}"/>
                      </a:ext>
                    </a:extLst>
                  </p:cNvPr>
                  <p:cNvSpPr/>
                  <p:nvPr/>
                </p:nvSpPr>
                <p:spPr>
                  <a:xfrm rot="20960405">
                    <a:off x="9324702" y="21761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53" name="מחבר ישר 23">
                    <a:extLst>
                      <a:ext uri="{FF2B5EF4-FFF2-40B4-BE49-F238E27FC236}">
                        <a16:creationId xmlns:a16="http://schemas.microsoft.com/office/drawing/2014/main" id="{C8E52AC2-6B9F-9BDE-B7F2-38AC6AFD7B8B}"/>
                      </a:ext>
                    </a:extLst>
                  </p:cNvPr>
                  <p:cNvCxnSpPr>
                    <a:cxnSpLocks/>
                    <a:stCxn id="2452" idx="2"/>
                    <a:endCxn id="2438" idx="6"/>
                  </p:cNvCxnSpPr>
                  <p:nvPr/>
                </p:nvCxnSpPr>
                <p:spPr>
                  <a:xfrm rot="20960405" flipH="1" flipV="1">
                    <a:off x="9136642" y="214934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54" name="מחבר ישר 23">
                    <a:extLst>
                      <a:ext uri="{FF2B5EF4-FFF2-40B4-BE49-F238E27FC236}">
                        <a16:creationId xmlns:a16="http://schemas.microsoft.com/office/drawing/2014/main" id="{4BD823E4-0E93-6190-BCA6-91880ED8AD9C}"/>
                      </a:ext>
                    </a:extLst>
                  </p:cNvPr>
                  <p:cNvCxnSpPr>
                    <a:cxnSpLocks/>
                    <a:endCxn id="2445" idx="5"/>
                  </p:cNvCxnSpPr>
                  <p:nvPr/>
                </p:nvCxnSpPr>
                <p:spPr>
                  <a:xfrm rot="20960405" flipH="1" flipV="1">
                    <a:off x="8981893" y="197792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55" name="Straight Connector 2454">
                    <a:extLst>
                      <a:ext uri="{FF2B5EF4-FFF2-40B4-BE49-F238E27FC236}">
                        <a16:creationId xmlns:a16="http://schemas.microsoft.com/office/drawing/2014/main" id="{CFA3E81A-FD5C-B0D9-3DE4-AE1AC381A6B1}"/>
                      </a:ext>
                    </a:extLst>
                  </p:cNvPr>
                  <p:cNvCxnSpPr>
                    <a:cxnSpLocks/>
                    <a:endCxn id="2452" idx="7"/>
                  </p:cNvCxnSpPr>
                  <p:nvPr/>
                </p:nvCxnSpPr>
                <p:spPr>
                  <a:xfrm rot="20960405" flipH="1">
                    <a:off x="9358967" y="1925578"/>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56" name="אליפסה 9">
                    <a:extLst>
                      <a:ext uri="{FF2B5EF4-FFF2-40B4-BE49-F238E27FC236}">
                        <a16:creationId xmlns:a16="http://schemas.microsoft.com/office/drawing/2014/main" id="{0152FC04-D3F1-C60D-255E-CA78C97454C6}"/>
                      </a:ext>
                    </a:extLst>
                  </p:cNvPr>
                  <p:cNvSpPr/>
                  <p:nvPr/>
                </p:nvSpPr>
                <p:spPr>
                  <a:xfrm rot="20960405">
                    <a:off x="9069617" y="24144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57" name="Straight Connector 2456">
                    <a:extLst>
                      <a:ext uri="{FF2B5EF4-FFF2-40B4-BE49-F238E27FC236}">
                        <a16:creationId xmlns:a16="http://schemas.microsoft.com/office/drawing/2014/main" id="{957D9BCD-4A20-EF78-AE90-8C1FA75F4A87}"/>
                      </a:ext>
                    </a:extLst>
                  </p:cNvPr>
                  <p:cNvCxnSpPr>
                    <a:cxnSpLocks/>
                    <a:stCxn id="2456" idx="6"/>
                    <a:endCxn id="2452" idx="3"/>
                  </p:cNvCxnSpPr>
                  <p:nvPr/>
                </p:nvCxnSpPr>
                <p:spPr>
                  <a:xfrm rot="681389" flipV="1">
                    <a:off x="9164885" y="2222802"/>
                    <a:ext cx="153841" cy="2372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58" name="אליפסה 4">
                    <a:extLst>
                      <a:ext uri="{FF2B5EF4-FFF2-40B4-BE49-F238E27FC236}">
                        <a16:creationId xmlns:a16="http://schemas.microsoft.com/office/drawing/2014/main" id="{DCF51A42-8091-B2B0-DE37-BD4D5D3FA33B}"/>
                      </a:ext>
                    </a:extLst>
                  </p:cNvPr>
                  <p:cNvSpPr/>
                  <p:nvPr/>
                </p:nvSpPr>
                <p:spPr>
                  <a:xfrm rot="223672">
                    <a:off x="9373242" y="2684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59" name="אליפסה 9">
                    <a:extLst>
                      <a:ext uri="{FF2B5EF4-FFF2-40B4-BE49-F238E27FC236}">
                        <a16:creationId xmlns:a16="http://schemas.microsoft.com/office/drawing/2014/main" id="{EC044C51-9115-E9F8-466C-BEFC3098BCE5}"/>
                      </a:ext>
                    </a:extLst>
                  </p:cNvPr>
                  <p:cNvSpPr/>
                  <p:nvPr/>
                </p:nvSpPr>
                <p:spPr>
                  <a:xfrm rot="223672">
                    <a:off x="9402781" y="9532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60" name="אליפסה 11">
                    <a:extLst>
                      <a:ext uri="{FF2B5EF4-FFF2-40B4-BE49-F238E27FC236}">
                        <a16:creationId xmlns:a16="http://schemas.microsoft.com/office/drawing/2014/main" id="{1F0C2594-F1AF-CC96-5900-4956F561A3DE}"/>
                      </a:ext>
                    </a:extLst>
                  </p:cNvPr>
                  <p:cNvSpPr/>
                  <p:nvPr/>
                </p:nvSpPr>
                <p:spPr>
                  <a:xfrm rot="20195517">
                    <a:off x="9215025" y="5576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61" name="אליפסה 12">
                    <a:extLst>
                      <a:ext uri="{FF2B5EF4-FFF2-40B4-BE49-F238E27FC236}">
                        <a16:creationId xmlns:a16="http://schemas.microsoft.com/office/drawing/2014/main" id="{D59BB722-BC7D-9EC3-4D3E-34B459F099A8}"/>
                      </a:ext>
                    </a:extLst>
                  </p:cNvPr>
                  <p:cNvSpPr/>
                  <p:nvPr/>
                </p:nvSpPr>
                <p:spPr>
                  <a:xfrm rot="21104079">
                    <a:off x="8885226" y="7988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462" name="אליפסה 13">
                    <a:extLst>
                      <a:ext uri="{FF2B5EF4-FFF2-40B4-BE49-F238E27FC236}">
                        <a16:creationId xmlns:a16="http://schemas.microsoft.com/office/drawing/2014/main" id="{E512A7B3-8DF7-6F50-0A72-87E347FEB497}"/>
                      </a:ext>
                    </a:extLst>
                  </p:cNvPr>
                  <p:cNvSpPr/>
                  <p:nvPr/>
                </p:nvSpPr>
                <p:spPr>
                  <a:xfrm rot="223672">
                    <a:off x="9715023" y="4749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463" name="מחבר ישר 16">
                    <a:extLst>
                      <a:ext uri="{FF2B5EF4-FFF2-40B4-BE49-F238E27FC236}">
                        <a16:creationId xmlns:a16="http://schemas.microsoft.com/office/drawing/2014/main" id="{27FF44F5-7067-7FB7-5F70-A4AA1E84BDC3}"/>
                      </a:ext>
                    </a:extLst>
                  </p:cNvPr>
                  <p:cNvCxnSpPr>
                    <a:cxnSpLocks/>
                    <a:stCxn id="2458" idx="4"/>
                    <a:endCxn id="2460" idx="7"/>
                  </p:cNvCxnSpPr>
                  <p:nvPr/>
                </p:nvCxnSpPr>
                <p:spPr>
                  <a:xfrm rot="223672" flipH="1">
                    <a:off x="9273593" y="33397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64" name="מחבר ישר 20">
                    <a:extLst>
                      <a:ext uri="{FF2B5EF4-FFF2-40B4-BE49-F238E27FC236}">
                        <a16:creationId xmlns:a16="http://schemas.microsoft.com/office/drawing/2014/main" id="{53064F12-303A-21CD-5A86-0D368C4A8072}"/>
                      </a:ext>
                    </a:extLst>
                  </p:cNvPr>
                  <p:cNvCxnSpPr>
                    <a:cxnSpLocks/>
                    <a:stCxn id="2468" idx="7"/>
                    <a:endCxn id="2462" idx="2"/>
                  </p:cNvCxnSpPr>
                  <p:nvPr/>
                </p:nvCxnSpPr>
                <p:spPr>
                  <a:xfrm rot="223672" flipV="1">
                    <a:off x="9373782" y="49646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65" name="מחבר ישר 22">
                    <a:extLst>
                      <a:ext uri="{FF2B5EF4-FFF2-40B4-BE49-F238E27FC236}">
                        <a16:creationId xmlns:a16="http://schemas.microsoft.com/office/drawing/2014/main" id="{68891C2B-6027-B21E-B8EE-829810A5CF1C}"/>
                      </a:ext>
                    </a:extLst>
                  </p:cNvPr>
                  <p:cNvCxnSpPr>
                    <a:cxnSpLocks/>
                    <a:stCxn id="2462" idx="0"/>
                  </p:cNvCxnSpPr>
                  <p:nvPr/>
                </p:nvCxnSpPr>
                <p:spPr>
                  <a:xfrm rot="223672" flipH="1" flipV="1">
                    <a:off x="9440238" y="31593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66" name="מחבר ישר 23">
                    <a:extLst>
                      <a:ext uri="{FF2B5EF4-FFF2-40B4-BE49-F238E27FC236}">
                        <a16:creationId xmlns:a16="http://schemas.microsoft.com/office/drawing/2014/main" id="{A023186F-76BD-F3AF-866D-254920CD0F69}"/>
                      </a:ext>
                    </a:extLst>
                  </p:cNvPr>
                  <p:cNvCxnSpPr>
                    <a:cxnSpLocks/>
                    <a:stCxn id="2460" idx="2"/>
                    <a:endCxn id="2461" idx="7"/>
                  </p:cNvCxnSpPr>
                  <p:nvPr/>
                </p:nvCxnSpPr>
                <p:spPr>
                  <a:xfrm rot="223672" flipH="1">
                    <a:off x="8951340" y="59871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67" name="מחבר ישר 30">
                    <a:extLst>
                      <a:ext uri="{FF2B5EF4-FFF2-40B4-BE49-F238E27FC236}">
                        <a16:creationId xmlns:a16="http://schemas.microsoft.com/office/drawing/2014/main" id="{5A387A9D-39C2-5302-32FD-F35B4A18B96A}"/>
                      </a:ext>
                    </a:extLst>
                  </p:cNvPr>
                  <p:cNvCxnSpPr>
                    <a:cxnSpLocks/>
                    <a:endCxn id="2459" idx="7"/>
                  </p:cNvCxnSpPr>
                  <p:nvPr/>
                </p:nvCxnSpPr>
                <p:spPr>
                  <a:xfrm rot="223672" flipH="1">
                    <a:off x="9481508" y="53625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68" name="אליפסה 11">
                    <a:extLst>
                      <a:ext uri="{FF2B5EF4-FFF2-40B4-BE49-F238E27FC236}">
                        <a16:creationId xmlns:a16="http://schemas.microsoft.com/office/drawing/2014/main" id="{1F7EAA97-05C9-ECA7-09E0-3BA06BB614B4}"/>
                      </a:ext>
                    </a:extLst>
                  </p:cNvPr>
                  <p:cNvSpPr/>
                  <p:nvPr/>
                </p:nvSpPr>
                <p:spPr>
                  <a:xfrm rot="223672">
                    <a:off x="9301571" y="7132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69" name="מחבר ישר 23">
                    <a:extLst>
                      <a:ext uri="{FF2B5EF4-FFF2-40B4-BE49-F238E27FC236}">
                        <a16:creationId xmlns:a16="http://schemas.microsoft.com/office/drawing/2014/main" id="{FD9170AE-202C-23FC-8B5E-CACA7470D8ED}"/>
                      </a:ext>
                    </a:extLst>
                  </p:cNvPr>
                  <p:cNvCxnSpPr>
                    <a:cxnSpLocks/>
                    <a:endCxn id="2461" idx="6"/>
                  </p:cNvCxnSpPr>
                  <p:nvPr/>
                </p:nvCxnSpPr>
                <p:spPr>
                  <a:xfrm rot="223672" flipH="1">
                    <a:off x="8961552" y="74698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0" name="מחבר ישר 23">
                    <a:extLst>
                      <a:ext uri="{FF2B5EF4-FFF2-40B4-BE49-F238E27FC236}">
                        <a16:creationId xmlns:a16="http://schemas.microsoft.com/office/drawing/2014/main" id="{865B89B0-963F-67AF-A77C-C9699D2E7D52}"/>
                      </a:ext>
                    </a:extLst>
                  </p:cNvPr>
                  <p:cNvCxnSpPr>
                    <a:cxnSpLocks/>
                    <a:stCxn id="2460" idx="4"/>
                    <a:endCxn id="2468" idx="1"/>
                  </p:cNvCxnSpPr>
                  <p:nvPr/>
                </p:nvCxnSpPr>
                <p:spPr>
                  <a:xfrm rot="223672">
                    <a:off x="9262854" y="62646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71" name="אליפסה 12">
                    <a:extLst>
                      <a:ext uri="{FF2B5EF4-FFF2-40B4-BE49-F238E27FC236}">
                        <a16:creationId xmlns:a16="http://schemas.microsoft.com/office/drawing/2014/main" id="{82470F25-7431-CD6D-BED0-559256A99EBB}"/>
                      </a:ext>
                    </a:extLst>
                  </p:cNvPr>
                  <p:cNvSpPr/>
                  <p:nvPr/>
                </p:nvSpPr>
                <p:spPr>
                  <a:xfrm rot="21104079">
                    <a:off x="9025893" y="10654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472" name="מחבר ישר 23">
                    <a:extLst>
                      <a:ext uri="{FF2B5EF4-FFF2-40B4-BE49-F238E27FC236}">
                        <a16:creationId xmlns:a16="http://schemas.microsoft.com/office/drawing/2014/main" id="{5C6D5021-198B-1512-C6F6-06213B09DEAC}"/>
                      </a:ext>
                    </a:extLst>
                  </p:cNvPr>
                  <p:cNvCxnSpPr>
                    <a:cxnSpLocks/>
                    <a:stCxn id="2461" idx="4"/>
                    <a:endCxn id="2471" idx="1"/>
                  </p:cNvCxnSpPr>
                  <p:nvPr/>
                </p:nvCxnSpPr>
                <p:spPr>
                  <a:xfrm rot="223672">
                    <a:off x="8920530" y="8721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3" name="מחבר ישר 23">
                    <a:extLst>
                      <a:ext uri="{FF2B5EF4-FFF2-40B4-BE49-F238E27FC236}">
                        <a16:creationId xmlns:a16="http://schemas.microsoft.com/office/drawing/2014/main" id="{7A6530F2-C394-3492-8AF1-33342F35E775}"/>
                      </a:ext>
                    </a:extLst>
                  </p:cNvPr>
                  <p:cNvCxnSpPr>
                    <a:cxnSpLocks/>
                    <a:stCxn id="2459" idx="2"/>
                    <a:endCxn id="2471" idx="6"/>
                  </p:cNvCxnSpPr>
                  <p:nvPr/>
                </p:nvCxnSpPr>
                <p:spPr>
                  <a:xfrm rot="223672" flipH="1">
                    <a:off x="9103438" y="97613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74" name="אליפסה 11">
                    <a:extLst>
                      <a:ext uri="{FF2B5EF4-FFF2-40B4-BE49-F238E27FC236}">
                        <a16:creationId xmlns:a16="http://schemas.microsoft.com/office/drawing/2014/main" id="{55DA7558-8BCA-E2E4-D7F2-B598A2C62B57}"/>
                      </a:ext>
                    </a:extLst>
                  </p:cNvPr>
                  <p:cNvSpPr/>
                  <p:nvPr/>
                </p:nvSpPr>
                <p:spPr>
                  <a:xfrm rot="17113492">
                    <a:off x="9025998" y="393466"/>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75" name="מחבר ישר 23">
                    <a:extLst>
                      <a:ext uri="{FF2B5EF4-FFF2-40B4-BE49-F238E27FC236}">
                        <a16:creationId xmlns:a16="http://schemas.microsoft.com/office/drawing/2014/main" id="{4E579E0E-0FDA-7724-7A2F-FFBB756BD607}"/>
                      </a:ext>
                    </a:extLst>
                  </p:cNvPr>
                  <p:cNvCxnSpPr>
                    <a:cxnSpLocks/>
                    <a:stCxn id="2474" idx="2"/>
                    <a:endCxn id="2461" idx="0"/>
                  </p:cNvCxnSpPr>
                  <p:nvPr/>
                </p:nvCxnSpPr>
                <p:spPr>
                  <a:xfrm rot="223672" flipH="1">
                    <a:off x="8928253" y="460316"/>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6" name="מחבר ישר 23">
                    <a:extLst>
                      <a:ext uri="{FF2B5EF4-FFF2-40B4-BE49-F238E27FC236}">
                        <a16:creationId xmlns:a16="http://schemas.microsoft.com/office/drawing/2014/main" id="{95ECC666-3093-1858-1684-FC1927D77A9A}"/>
                      </a:ext>
                    </a:extLst>
                  </p:cNvPr>
                  <p:cNvCxnSpPr>
                    <a:cxnSpLocks/>
                    <a:stCxn id="2474" idx="5"/>
                  </p:cNvCxnSpPr>
                  <p:nvPr/>
                </p:nvCxnSpPr>
                <p:spPr>
                  <a:xfrm rot="223672" flipV="1">
                    <a:off x="9096498" y="29195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7" name="Straight Connector 2476">
                    <a:extLst>
                      <a:ext uri="{FF2B5EF4-FFF2-40B4-BE49-F238E27FC236}">
                        <a16:creationId xmlns:a16="http://schemas.microsoft.com/office/drawing/2014/main" id="{F212E806-D0D9-832F-E64A-F998EAB38E7A}"/>
                      </a:ext>
                    </a:extLst>
                  </p:cNvPr>
                  <p:cNvCxnSpPr>
                    <a:cxnSpLocks/>
                    <a:stCxn id="2462" idx="5"/>
                    <a:endCxn id="2482" idx="0"/>
                  </p:cNvCxnSpPr>
                  <p:nvPr/>
                </p:nvCxnSpPr>
                <p:spPr>
                  <a:xfrm rot="223672">
                    <a:off x="9769495" y="53864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8" name="Straight Connector 2477">
                    <a:extLst>
                      <a:ext uri="{FF2B5EF4-FFF2-40B4-BE49-F238E27FC236}">
                        <a16:creationId xmlns:a16="http://schemas.microsoft.com/office/drawing/2014/main" id="{D2D53BDA-8AFE-C2F3-1173-E60205A3EFD8}"/>
                      </a:ext>
                    </a:extLst>
                  </p:cNvPr>
                  <p:cNvCxnSpPr>
                    <a:cxnSpLocks/>
                    <a:stCxn id="2459" idx="4"/>
                    <a:endCxn id="2528" idx="6"/>
                  </p:cNvCxnSpPr>
                  <p:nvPr/>
                </p:nvCxnSpPr>
                <p:spPr>
                  <a:xfrm flipH="1">
                    <a:off x="9395680" y="102320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9" name="Straight Connector 2478">
                    <a:extLst>
                      <a:ext uri="{FF2B5EF4-FFF2-40B4-BE49-F238E27FC236}">
                        <a16:creationId xmlns:a16="http://schemas.microsoft.com/office/drawing/2014/main" id="{112735E9-9DCA-A58E-E909-A09F4E134426}"/>
                      </a:ext>
                    </a:extLst>
                  </p:cNvPr>
                  <p:cNvCxnSpPr>
                    <a:cxnSpLocks/>
                    <a:stCxn id="2528" idx="0"/>
                    <a:endCxn id="2471" idx="5"/>
                  </p:cNvCxnSpPr>
                  <p:nvPr/>
                </p:nvCxnSpPr>
                <p:spPr>
                  <a:xfrm flipH="1" flipV="1">
                    <a:off x="9092391" y="1121181"/>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80" name="מחבר ישר 23">
                    <a:extLst>
                      <a:ext uri="{FF2B5EF4-FFF2-40B4-BE49-F238E27FC236}">
                        <a16:creationId xmlns:a16="http://schemas.microsoft.com/office/drawing/2014/main" id="{FCA76C93-2069-0255-9C71-AC04A8B45572}"/>
                      </a:ext>
                    </a:extLst>
                  </p:cNvPr>
                  <p:cNvCxnSpPr>
                    <a:cxnSpLocks/>
                    <a:stCxn id="2512" idx="1"/>
                    <a:endCxn id="2459" idx="6"/>
                  </p:cNvCxnSpPr>
                  <p:nvPr/>
                </p:nvCxnSpPr>
                <p:spPr>
                  <a:xfrm flipH="1" flipV="1">
                    <a:off x="9476760" y="990694"/>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81" name="מחבר ישר 23">
                    <a:extLst>
                      <a:ext uri="{FF2B5EF4-FFF2-40B4-BE49-F238E27FC236}">
                        <a16:creationId xmlns:a16="http://schemas.microsoft.com/office/drawing/2014/main" id="{6143C4C9-F1D7-1A99-A0B4-A75B5248DBE7}"/>
                      </a:ext>
                    </a:extLst>
                  </p:cNvPr>
                  <p:cNvCxnSpPr>
                    <a:cxnSpLocks/>
                    <a:endCxn id="2468" idx="5"/>
                  </p:cNvCxnSpPr>
                  <p:nvPr/>
                </p:nvCxnSpPr>
                <p:spPr>
                  <a:xfrm rot="223672" flipH="1" flipV="1">
                    <a:off x="9357413" y="77673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82" name="אליפסה 9">
                    <a:extLst>
                      <a:ext uri="{FF2B5EF4-FFF2-40B4-BE49-F238E27FC236}">
                        <a16:creationId xmlns:a16="http://schemas.microsoft.com/office/drawing/2014/main" id="{890C77ED-EB8D-1A69-7797-66A2B2169906}"/>
                      </a:ext>
                    </a:extLst>
                  </p:cNvPr>
                  <p:cNvSpPr/>
                  <p:nvPr/>
                </p:nvSpPr>
                <p:spPr>
                  <a:xfrm rot="223672">
                    <a:off x="9799861" y="7559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83" name="Straight Connector 2482">
                    <a:extLst>
                      <a:ext uri="{FF2B5EF4-FFF2-40B4-BE49-F238E27FC236}">
                        <a16:creationId xmlns:a16="http://schemas.microsoft.com/office/drawing/2014/main" id="{F5C72B0B-04F3-CAB2-451F-1C52D240924F}"/>
                      </a:ext>
                    </a:extLst>
                  </p:cNvPr>
                  <p:cNvCxnSpPr>
                    <a:cxnSpLocks/>
                    <a:stCxn id="2482" idx="4"/>
                    <a:endCxn id="2512" idx="7"/>
                  </p:cNvCxnSpPr>
                  <p:nvPr/>
                </p:nvCxnSpPr>
                <p:spPr>
                  <a:xfrm flipH="1">
                    <a:off x="9755788" y="825900"/>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84" name="אליפסה 4">
                    <a:extLst>
                      <a:ext uri="{FF2B5EF4-FFF2-40B4-BE49-F238E27FC236}">
                        <a16:creationId xmlns:a16="http://schemas.microsoft.com/office/drawing/2014/main" id="{C48435F0-99CD-ABCB-E4EA-DA0F42070DF0}"/>
                      </a:ext>
                    </a:extLst>
                  </p:cNvPr>
                  <p:cNvSpPr/>
                  <p:nvPr/>
                </p:nvSpPr>
                <p:spPr>
                  <a:xfrm rot="21184077">
                    <a:off x="8511262" y="6623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85" name="אליפסה 9">
                    <a:extLst>
                      <a:ext uri="{FF2B5EF4-FFF2-40B4-BE49-F238E27FC236}">
                        <a16:creationId xmlns:a16="http://schemas.microsoft.com/office/drawing/2014/main" id="{CB17E812-1112-CA87-B182-661056BBD0A4}"/>
                      </a:ext>
                    </a:extLst>
                  </p:cNvPr>
                  <p:cNvSpPr/>
                  <p:nvPr/>
                </p:nvSpPr>
                <p:spPr>
                  <a:xfrm rot="21184077">
                    <a:off x="8666976" y="132997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86" name="אליפסה 11">
                    <a:extLst>
                      <a:ext uri="{FF2B5EF4-FFF2-40B4-BE49-F238E27FC236}">
                        <a16:creationId xmlns:a16="http://schemas.microsoft.com/office/drawing/2014/main" id="{18579874-2948-241F-24B9-A728426BE6D8}"/>
                      </a:ext>
                    </a:extLst>
                  </p:cNvPr>
                  <p:cNvSpPr/>
                  <p:nvPr/>
                </p:nvSpPr>
                <p:spPr>
                  <a:xfrm rot="19555922">
                    <a:off x="8409283" y="9759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87" name="מחבר ישר 16">
                    <a:extLst>
                      <a:ext uri="{FF2B5EF4-FFF2-40B4-BE49-F238E27FC236}">
                        <a16:creationId xmlns:a16="http://schemas.microsoft.com/office/drawing/2014/main" id="{F9DDD48F-5D20-D942-B742-387A408B9C5D}"/>
                      </a:ext>
                    </a:extLst>
                  </p:cNvPr>
                  <p:cNvCxnSpPr>
                    <a:cxnSpLocks/>
                    <a:stCxn id="2484" idx="4"/>
                    <a:endCxn id="2486" idx="7"/>
                  </p:cNvCxnSpPr>
                  <p:nvPr/>
                </p:nvCxnSpPr>
                <p:spPr>
                  <a:xfrm rot="21184077" flipH="1">
                    <a:off x="8439796" y="73896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88" name="מחבר ישר 20">
                    <a:extLst>
                      <a:ext uri="{FF2B5EF4-FFF2-40B4-BE49-F238E27FC236}">
                        <a16:creationId xmlns:a16="http://schemas.microsoft.com/office/drawing/2014/main" id="{EA8AC98A-EE4D-00C6-DBD2-0DE1F804E5C3}"/>
                      </a:ext>
                    </a:extLst>
                  </p:cNvPr>
                  <p:cNvCxnSpPr>
                    <a:cxnSpLocks/>
                    <a:stCxn id="2492" idx="7"/>
                    <a:endCxn id="2461" idx="2"/>
                  </p:cNvCxnSpPr>
                  <p:nvPr/>
                </p:nvCxnSpPr>
                <p:spPr>
                  <a:xfrm rot="223672" flipV="1">
                    <a:off x="8592594" y="82963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89" name="מחבר ישר 22">
                    <a:extLst>
                      <a:ext uri="{FF2B5EF4-FFF2-40B4-BE49-F238E27FC236}">
                        <a16:creationId xmlns:a16="http://schemas.microsoft.com/office/drawing/2014/main" id="{3F461D08-AC79-FC41-3106-371A64147F54}"/>
                      </a:ext>
                    </a:extLst>
                  </p:cNvPr>
                  <p:cNvCxnSpPr>
                    <a:cxnSpLocks/>
                    <a:stCxn id="2461" idx="1"/>
                  </p:cNvCxnSpPr>
                  <p:nvPr/>
                </p:nvCxnSpPr>
                <p:spPr>
                  <a:xfrm rot="223672" flipH="1" flipV="1">
                    <a:off x="8579681" y="70333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0" name="מחבר ישר 23">
                    <a:extLst>
                      <a:ext uri="{FF2B5EF4-FFF2-40B4-BE49-F238E27FC236}">
                        <a16:creationId xmlns:a16="http://schemas.microsoft.com/office/drawing/2014/main" id="{F52F2F91-CFC2-8325-80F9-90B679DC8E14}"/>
                      </a:ext>
                    </a:extLst>
                  </p:cNvPr>
                  <p:cNvCxnSpPr>
                    <a:cxnSpLocks/>
                    <a:stCxn id="2486" idx="2"/>
                    <a:endCxn id="2510" idx="5"/>
                  </p:cNvCxnSpPr>
                  <p:nvPr/>
                </p:nvCxnSpPr>
                <p:spPr>
                  <a:xfrm flipH="1">
                    <a:off x="8249984" y="1031667"/>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1" name="מחבר ישר 30">
                    <a:extLst>
                      <a:ext uri="{FF2B5EF4-FFF2-40B4-BE49-F238E27FC236}">
                        <a16:creationId xmlns:a16="http://schemas.microsoft.com/office/drawing/2014/main" id="{58AE9EAC-BDB7-2FA4-B10D-8C7D2E54674F}"/>
                      </a:ext>
                    </a:extLst>
                  </p:cNvPr>
                  <p:cNvCxnSpPr>
                    <a:cxnSpLocks/>
                    <a:stCxn id="2461" idx="3"/>
                    <a:endCxn id="2485" idx="7"/>
                  </p:cNvCxnSpPr>
                  <p:nvPr/>
                </p:nvCxnSpPr>
                <p:spPr>
                  <a:xfrm rot="223672" flipH="1">
                    <a:off x="8742639" y="85698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92" name="אליפסה 11">
                    <a:extLst>
                      <a:ext uri="{FF2B5EF4-FFF2-40B4-BE49-F238E27FC236}">
                        <a16:creationId xmlns:a16="http://schemas.microsoft.com/office/drawing/2014/main" id="{D79CFA93-AED0-A4AA-6D4A-AB428D799C7E}"/>
                      </a:ext>
                    </a:extLst>
                  </p:cNvPr>
                  <p:cNvSpPr/>
                  <p:nvPr/>
                </p:nvSpPr>
                <p:spPr>
                  <a:xfrm rot="21184077">
                    <a:off x="8523109" y="11127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93" name="מחבר ישר 23">
                    <a:extLst>
                      <a:ext uri="{FF2B5EF4-FFF2-40B4-BE49-F238E27FC236}">
                        <a16:creationId xmlns:a16="http://schemas.microsoft.com/office/drawing/2014/main" id="{8E0E7F12-C85E-CE4C-2C41-BCEBA23B645A}"/>
                      </a:ext>
                    </a:extLst>
                  </p:cNvPr>
                  <p:cNvCxnSpPr>
                    <a:cxnSpLocks/>
                    <a:endCxn id="2542" idx="7"/>
                  </p:cNvCxnSpPr>
                  <p:nvPr/>
                </p:nvCxnSpPr>
                <p:spPr>
                  <a:xfrm flipH="1">
                    <a:off x="8232611" y="1162731"/>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4" name="מחבר ישר 23">
                    <a:extLst>
                      <a:ext uri="{FF2B5EF4-FFF2-40B4-BE49-F238E27FC236}">
                        <a16:creationId xmlns:a16="http://schemas.microsoft.com/office/drawing/2014/main" id="{55E6A70B-48EF-F47F-9685-E18E3C8B8F80}"/>
                      </a:ext>
                    </a:extLst>
                  </p:cNvPr>
                  <p:cNvCxnSpPr>
                    <a:cxnSpLocks/>
                    <a:stCxn id="2486" idx="4"/>
                    <a:endCxn id="2492" idx="1"/>
                  </p:cNvCxnSpPr>
                  <p:nvPr/>
                </p:nvCxnSpPr>
                <p:spPr>
                  <a:xfrm rot="21184077">
                    <a:off x="8471373" y="103629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5" name="מחבר ישר 23">
                    <a:extLst>
                      <a:ext uri="{FF2B5EF4-FFF2-40B4-BE49-F238E27FC236}">
                        <a16:creationId xmlns:a16="http://schemas.microsoft.com/office/drawing/2014/main" id="{BC91BEDE-C835-AAAF-DC8C-93118E0A0445}"/>
                      </a:ext>
                    </a:extLst>
                  </p:cNvPr>
                  <p:cNvCxnSpPr>
                    <a:cxnSpLocks/>
                    <a:stCxn id="2485" idx="2"/>
                    <a:endCxn id="2546" idx="7"/>
                  </p:cNvCxnSpPr>
                  <p:nvPr/>
                </p:nvCxnSpPr>
                <p:spPr>
                  <a:xfrm flipH="1">
                    <a:off x="8574392" y="1369438"/>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96" name="אליפסה 11">
                    <a:extLst>
                      <a:ext uri="{FF2B5EF4-FFF2-40B4-BE49-F238E27FC236}">
                        <a16:creationId xmlns:a16="http://schemas.microsoft.com/office/drawing/2014/main" id="{236FEB20-3CDB-D377-6B5C-2D513C53C5E2}"/>
                      </a:ext>
                    </a:extLst>
                  </p:cNvPr>
                  <p:cNvSpPr/>
                  <p:nvPr/>
                </p:nvSpPr>
                <p:spPr>
                  <a:xfrm rot="16473897">
                    <a:off x="8193671" y="84993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97" name="מחבר ישר 23">
                    <a:extLst>
                      <a:ext uri="{FF2B5EF4-FFF2-40B4-BE49-F238E27FC236}">
                        <a16:creationId xmlns:a16="http://schemas.microsoft.com/office/drawing/2014/main" id="{C9D9DFAC-EFB2-C65B-0CA9-750819B3818C}"/>
                      </a:ext>
                    </a:extLst>
                  </p:cNvPr>
                  <p:cNvCxnSpPr>
                    <a:cxnSpLocks/>
                    <a:stCxn id="2496" idx="2"/>
                    <a:endCxn id="2510" idx="0"/>
                  </p:cNvCxnSpPr>
                  <p:nvPr/>
                </p:nvCxnSpPr>
                <p:spPr>
                  <a:xfrm flipH="1">
                    <a:off x="8194827" y="921897"/>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8" name="מחבר ישר 23">
                    <a:extLst>
                      <a:ext uri="{FF2B5EF4-FFF2-40B4-BE49-F238E27FC236}">
                        <a16:creationId xmlns:a16="http://schemas.microsoft.com/office/drawing/2014/main" id="{E63E7500-92C5-DF71-A05E-FFB60819942D}"/>
                      </a:ext>
                    </a:extLst>
                  </p:cNvPr>
                  <p:cNvCxnSpPr>
                    <a:cxnSpLocks/>
                    <a:stCxn id="2496" idx="5"/>
                  </p:cNvCxnSpPr>
                  <p:nvPr/>
                </p:nvCxnSpPr>
                <p:spPr>
                  <a:xfrm rot="21184077" flipV="1">
                    <a:off x="8247641" y="717937"/>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9" name="Straight Connector 2498">
                    <a:extLst>
                      <a:ext uri="{FF2B5EF4-FFF2-40B4-BE49-F238E27FC236}">
                        <a16:creationId xmlns:a16="http://schemas.microsoft.com/office/drawing/2014/main" id="{7D445471-121A-84FE-E11F-345567495051}"/>
                      </a:ext>
                    </a:extLst>
                  </p:cNvPr>
                  <p:cNvCxnSpPr>
                    <a:cxnSpLocks/>
                    <a:stCxn id="2485" idx="5"/>
                    <a:endCxn id="2437" idx="1"/>
                  </p:cNvCxnSpPr>
                  <p:nvPr/>
                </p:nvCxnSpPr>
                <p:spPr>
                  <a:xfrm>
                    <a:off x="8732983" y="1386375"/>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00" name="אליפסה 9">
                    <a:extLst>
                      <a:ext uri="{FF2B5EF4-FFF2-40B4-BE49-F238E27FC236}">
                        <a16:creationId xmlns:a16="http://schemas.microsoft.com/office/drawing/2014/main" id="{73065116-24CA-8A35-DD2D-5AA08EF429CE}"/>
                      </a:ext>
                    </a:extLst>
                  </p:cNvPr>
                  <p:cNvSpPr/>
                  <p:nvPr/>
                </p:nvSpPr>
                <p:spPr>
                  <a:xfrm rot="21184077">
                    <a:off x="8827850" y="12370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01" name="מחבר ישר 23">
                    <a:extLst>
                      <a:ext uri="{FF2B5EF4-FFF2-40B4-BE49-F238E27FC236}">
                        <a16:creationId xmlns:a16="http://schemas.microsoft.com/office/drawing/2014/main" id="{E55169BF-1FB7-36CB-2307-965B01129AC9}"/>
                      </a:ext>
                    </a:extLst>
                  </p:cNvPr>
                  <p:cNvCxnSpPr>
                    <a:cxnSpLocks/>
                    <a:stCxn id="2500" idx="3"/>
                    <a:endCxn id="2485" idx="6"/>
                  </p:cNvCxnSpPr>
                  <p:nvPr/>
                </p:nvCxnSpPr>
                <p:spPr>
                  <a:xfrm flipH="1">
                    <a:off x="8740762" y="1299739"/>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2" name="מחבר ישר 23">
                    <a:extLst>
                      <a:ext uri="{FF2B5EF4-FFF2-40B4-BE49-F238E27FC236}">
                        <a16:creationId xmlns:a16="http://schemas.microsoft.com/office/drawing/2014/main" id="{C8D2CF7A-D2E6-BEF9-734A-14AF2043E20D}"/>
                      </a:ext>
                    </a:extLst>
                  </p:cNvPr>
                  <p:cNvCxnSpPr>
                    <a:cxnSpLocks/>
                    <a:endCxn id="2492" idx="5"/>
                  </p:cNvCxnSpPr>
                  <p:nvPr/>
                </p:nvCxnSpPr>
                <p:spPr>
                  <a:xfrm rot="21184077" flipH="1" flipV="1">
                    <a:off x="8599313" y="11643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3" name="Straight Connector 2502">
                    <a:extLst>
                      <a:ext uri="{FF2B5EF4-FFF2-40B4-BE49-F238E27FC236}">
                        <a16:creationId xmlns:a16="http://schemas.microsoft.com/office/drawing/2014/main" id="{95F4CA8C-2213-BC1F-4FF3-935E6AD089B3}"/>
                      </a:ext>
                    </a:extLst>
                  </p:cNvPr>
                  <p:cNvCxnSpPr>
                    <a:cxnSpLocks/>
                    <a:stCxn id="2471" idx="3"/>
                    <a:endCxn id="2500" idx="7"/>
                  </p:cNvCxnSpPr>
                  <p:nvPr/>
                </p:nvCxnSpPr>
                <p:spPr>
                  <a:xfrm flipH="1">
                    <a:off x="8887884" y="1128709"/>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4" name="Straight Connector 2503">
                    <a:extLst>
                      <a:ext uri="{FF2B5EF4-FFF2-40B4-BE49-F238E27FC236}">
                        <a16:creationId xmlns:a16="http://schemas.microsoft.com/office/drawing/2014/main" id="{660673CA-2979-2C20-38B6-3982B2527806}"/>
                      </a:ext>
                    </a:extLst>
                  </p:cNvPr>
                  <p:cNvCxnSpPr>
                    <a:cxnSpLocks/>
                    <a:stCxn id="2437" idx="7"/>
                    <a:endCxn id="2500" idx="4"/>
                  </p:cNvCxnSpPr>
                  <p:nvPr/>
                </p:nvCxnSpPr>
                <p:spPr>
                  <a:xfrm flipH="1" flipV="1">
                    <a:off x="8869103" y="1306754"/>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05" name="אליפסה 9">
                    <a:extLst>
                      <a:ext uri="{FF2B5EF4-FFF2-40B4-BE49-F238E27FC236}">
                        <a16:creationId xmlns:a16="http://schemas.microsoft.com/office/drawing/2014/main" id="{26C463B9-D8C8-A7E7-E573-14D0621BBEF8}"/>
                      </a:ext>
                    </a:extLst>
                  </p:cNvPr>
                  <p:cNvSpPr/>
                  <p:nvPr/>
                </p:nvSpPr>
                <p:spPr>
                  <a:xfrm rot="21184077">
                    <a:off x="9106830" y="12936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06" name="Straight Connector 2505">
                    <a:extLst>
                      <a:ext uri="{FF2B5EF4-FFF2-40B4-BE49-F238E27FC236}">
                        <a16:creationId xmlns:a16="http://schemas.microsoft.com/office/drawing/2014/main" id="{A59C8B83-1DCC-A5AB-895C-5C00113C7656}"/>
                      </a:ext>
                    </a:extLst>
                  </p:cNvPr>
                  <p:cNvCxnSpPr>
                    <a:cxnSpLocks/>
                    <a:stCxn id="2505" idx="1"/>
                    <a:endCxn id="2500" idx="6"/>
                  </p:cNvCxnSpPr>
                  <p:nvPr/>
                </p:nvCxnSpPr>
                <p:spPr>
                  <a:xfrm flipH="1" flipV="1">
                    <a:off x="8901636" y="126754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7" name="Straight Connector 2506">
                    <a:extLst>
                      <a:ext uri="{FF2B5EF4-FFF2-40B4-BE49-F238E27FC236}">
                        <a16:creationId xmlns:a16="http://schemas.microsoft.com/office/drawing/2014/main" id="{94C1291D-446A-C536-B0B2-17E150B1B928}"/>
                      </a:ext>
                    </a:extLst>
                  </p:cNvPr>
                  <p:cNvCxnSpPr>
                    <a:cxnSpLocks/>
                    <a:stCxn id="2515" idx="1"/>
                    <a:endCxn id="2505" idx="5"/>
                  </p:cNvCxnSpPr>
                  <p:nvPr/>
                </p:nvCxnSpPr>
                <p:spPr>
                  <a:xfrm flipH="1" flipV="1">
                    <a:off x="9172837" y="1350049"/>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8" name="Straight Connector 2507">
                    <a:extLst>
                      <a:ext uri="{FF2B5EF4-FFF2-40B4-BE49-F238E27FC236}">
                        <a16:creationId xmlns:a16="http://schemas.microsoft.com/office/drawing/2014/main" id="{6679BF89-70AC-8371-F657-ADCEF5660B86}"/>
                      </a:ext>
                    </a:extLst>
                  </p:cNvPr>
                  <p:cNvCxnSpPr>
                    <a:cxnSpLocks/>
                    <a:stCxn id="2505" idx="0"/>
                    <a:endCxn id="2471" idx="4"/>
                  </p:cNvCxnSpPr>
                  <p:nvPr/>
                </p:nvCxnSpPr>
                <p:spPr>
                  <a:xfrm flipH="1" flipV="1">
                    <a:off x="9067953" y="1135088"/>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9" name="Straight Connector 2508">
                    <a:extLst>
                      <a:ext uri="{FF2B5EF4-FFF2-40B4-BE49-F238E27FC236}">
                        <a16:creationId xmlns:a16="http://schemas.microsoft.com/office/drawing/2014/main" id="{E4006247-F042-0EA6-053F-CAF865F5C7CE}"/>
                      </a:ext>
                    </a:extLst>
                  </p:cNvPr>
                  <p:cNvCxnSpPr>
                    <a:cxnSpLocks/>
                    <a:stCxn id="2505" idx="6"/>
                    <a:endCxn id="2528" idx="1"/>
                  </p:cNvCxnSpPr>
                  <p:nvPr/>
                </p:nvCxnSpPr>
                <p:spPr>
                  <a:xfrm flipV="1">
                    <a:off x="9180616" y="1237280"/>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10" name="אליפסה 11">
                    <a:extLst>
                      <a:ext uri="{FF2B5EF4-FFF2-40B4-BE49-F238E27FC236}">
                        <a16:creationId xmlns:a16="http://schemas.microsoft.com/office/drawing/2014/main" id="{0569CF56-ADBE-C0E9-5452-497BDB6D215A}"/>
                      </a:ext>
                    </a:extLst>
                  </p:cNvPr>
                  <p:cNvSpPr/>
                  <p:nvPr/>
                </p:nvSpPr>
                <p:spPr>
                  <a:xfrm rot="19555922">
                    <a:off x="8177403" y="10833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11" name="מחבר ישר 23">
                    <a:extLst>
                      <a:ext uri="{FF2B5EF4-FFF2-40B4-BE49-F238E27FC236}">
                        <a16:creationId xmlns:a16="http://schemas.microsoft.com/office/drawing/2014/main" id="{4D9AF317-0903-D629-F6B7-7C6740438FE3}"/>
                      </a:ext>
                    </a:extLst>
                  </p:cNvPr>
                  <p:cNvCxnSpPr>
                    <a:cxnSpLocks/>
                    <a:stCxn id="2542" idx="0"/>
                    <a:endCxn id="2510" idx="3"/>
                  </p:cNvCxnSpPr>
                  <p:nvPr/>
                </p:nvCxnSpPr>
                <p:spPr>
                  <a:xfrm flipH="1" flipV="1">
                    <a:off x="8206604" y="1153477"/>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223" name="אליפסה 4">
                  <a:extLst>
                    <a:ext uri="{FF2B5EF4-FFF2-40B4-BE49-F238E27FC236}">
                      <a16:creationId xmlns:a16="http://schemas.microsoft.com/office/drawing/2014/main" id="{230AB33B-2311-5811-265F-9A3164FB419E}"/>
                    </a:ext>
                  </a:extLst>
                </p:cNvPr>
                <p:cNvSpPr/>
                <p:nvPr/>
              </p:nvSpPr>
              <p:spPr>
                <a:xfrm rot="13398340">
                  <a:off x="7935324" y="18475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24" name="אליפסה 9">
                  <a:extLst>
                    <a:ext uri="{FF2B5EF4-FFF2-40B4-BE49-F238E27FC236}">
                      <a16:creationId xmlns:a16="http://schemas.microsoft.com/office/drawing/2014/main" id="{F6B1B83D-B942-E8C8-A9ED-42EA3A09DF5B}"/>
                    </a:ext>
                  </a:extLst>
                </p:cNvPr>
                <p:cNvSpPr/>
                <p:nvPr/>
              </p:nvSpPr>
              <p:spPr>
                <a:xfrm rot="13398340">
                  <a:off x="8348899" y="13008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25" name="אליפסה 11">
                  <a:extLst>
                    <a:ext uri="{FF2B5EF4-FFF2-40B4-BE49-F238E27FC236}">
                      <a16:creationId xmlns:a16="http://schemas.microsoft.com/office/drawing/2014/main" id="{0ED70165-CB7F-FFB5-EFCF-28486E21F498}"/>
                    </a:ext>
                  </a:extLst>
                </p:cNvPr>
                <p:cNvSpPr/>
                <p:nvPr/>
              </p:nvSpPr>
              <p:spPr>
                <a:xfrm rot="11770185">
                  <a:off x="8241565" y="17254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26" name="אליפסה 12">
                  <a:extLst>
                    <a:ext uri="{FF2B5EF4-FFF2-40B4-BE49-F238E27FC236}">
                      <a16:creationId xmlns:a16="http://schemas.microsoft.com/office/drawing/2014/main" id="{E223741E-0F1A-7EE6-00EF-A03B0FCAEBFD}"/>
                    </a:ext>
                  </a:extLst>
                </p:cNvPr>
                <p:cNvSpPr/>
                <p:nvPr/>
              </p:nvSpPr>
              <p:spPr>
                <a:xfrm rot="12678747">
                  <a:off x="8649415" y="174966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227" name="אליפסה 13">
                  <a:extLst>
                    <a:ext uri="{FF2B5EF4-FFF2-40B4-BE49-F238E27FC236}">
                      <a16:creationId xmlns:a16="http://schemas.microsoft.com/office/drawing/2014/main" id="{D5237BD5-48D7-3EB7-7CFD-48208879D82E}"/>
                    </a:ext>
                  </a:extLst>
                </p:cNvPr>
                <p:cNvSpPr/>
                <p:nvPr/>
              </p:nvSpPr>
              <p:spPr>
                <a:xfrm rot="13398340">
                  <a:off x="7803491" y="14706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28" name="מחבר ישר 16">
                  <a:extLst>
                    <a:ext uri="{FF2B5EF4-FFF2-40B4-BE49-F238E27FC236}">
                      <a16:creationId xmlns:a16="http://schemas.microsoft.com/office/drawing/2014/main" id="{57520E57-B9BD-C9D0-0EF1-CF05793CA871}"/>
                    </a:ext>
                  </a:extLst>
                </p:cNvPr>
                <p:cNvCxnSpPr>
                  <a:cxnSpLocks/>
                  <a:stCxn id="2223" idx="4"/>
                  <a:endCxn id="2225" idx="7"/>
                </p:cNvCxnSpPr>
                <p:nvPr/>
              </p:nvCxnSpPr>
              <p:spPr>
                <a:xfrm rot="13398340" flipH="1">
                  <a:off x="8057925" y="170200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29" name="מחבר ישר 20">
                  <a:extLst>
                    <a:ext uri="{FF2B5EF4-FFF2-40B4-BE49-F238E27FC236}">
                      <a16:creationId xmlns:a16="http://schemas.microsoft.com/office/drawing/2014/main" id="{E8230C1A-9A6E-18FE-62BF-D02CCB760001}"/>
                    </a:ext>
                  </a:extLst>
                </p:cNvPr>
                <p:cNvCxnSpPr>
                  <a:cxnSpLocks/>
                  <a:stCxn id="2233" idx="7"/>
                  <a:endCxn id="2227" idx="2"/>
                </p:cNvCxnSpPr>
                <p:nvPr/>
              </p:nvCxnSpPr>
              <p:spPr>
                <a:xfrm rot="13398340" flipV="1">
                  <a:off x="7904280" y="143827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0" name="מחבר ישר 22">
                  <a:extLst>
                    <a:ext uri="{FF2B5EF4-FFF2-40B4-BE49-F238E27FC236}">
                      <a16:creationId xmlns:a16="http://schemas.microsoft.com/office/drawing/2014/main" id="{EE1A5B51-CAF9-8AD5-008A-98DBA9DF62C8}"/>
                    </a:ext>
                  </a:extLst>
                </p:cNvPr>
                <p:cNvCxnSpPr>
                  <a:cxnSpLocks/>
                  <a:stCxn id="2227" idx="0"/>
                </p:cNvCxnSpPr>
                <p:nvPr/>
              </p:nvCxnSpPr>
              <p:spPr>
                <a:xfrm rot="13398340" flipH="1" flipV="1">
                  <a:off x="7721985" y="162029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1" name="מחבר ישר 23">
                  <a:extLst>
                    <a:ext uri="{FF2B5EF4-FFF2-40B4-BE49-F238E27FC236}">
                      <a16:creationId xmlns:a16="http://schemas.microsoft.com/office/drawing/2014/main" id="{69678B50-56E5-0A5D-DD76-08E25D8E7212}"/>
                    </a:ext>
                  </a:extLst>
                </p:cNvPr>
                <p:cNvCxnSpPr>
                  <a:cxnSpLocks/>
                  <a:stCxn id="2225" idx="2"/>
                  <a:endCxn id="2226" idx="7"/>
                </p:cNvCxnSpPr>
                <p:nvPr/>
              </p:nvCxnSpPr>
              <p:spPr>
                <a:xfrm rot="13398340" flipH="1">
                  <a:off x="8352685" y="1673681"/>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2" name="מחבר ישר 30">
                  <a:extLst>
                    <a:ext uri="{FF2B5EF4-FFF2-40B4-BE49-F238E27FC236}">
                      <a16:creationId xmlns:a16="http://schemas.microsoft.com/office/drawing/2014/main" id="{D70ED817-8C92-DB66-F4C0-FEEBACAE1C18}"/>
                    </a:ext>
                  </a:extLst>
                </p:cNvPr>
                <p:cNvCxnSpPr>
                  <a:cxnSpLocks/>
                  <a:endCxn id="2224" idx="7"/>
                </p:cNvCxnSpPr>
                <p:nvPr/>
              </p:nvCxnSpPr>
              <p:spPr>
                <a:xfrm rot="13398340" flipH="1">
                  <a:off x="7977740" y="1188183"/>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33" name="אליפסה 11">
                  <a:extLst>
                    <a:ext uri="{FF2B5EF4-FFF2-40B4-BE49-F238E27FC236}">
                      <a16:creationId xmlns:a16="http://schemas.microsoft.com/office/drawing/2014/main" id="{7C20B4ED-6828-6DD2-0D89-C5184B0EBC56}"/>
                    </a:ext>
                  </a:extLst>
                </p:cNvPr>
                <p:cNvSpPr/>
                <p:nvPr/>
              </p:nvSpPr>
              <p:spPr>
                <a:xfrm rot="13398340">
                  <a:off x="8273967" y="155038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34" name="מחבר ישר 23">
                  <a:extLst>
                    <a:ext uri="{FF2B5EF4-FFF2-40B4-BE49-F238E27FC236}">
                      <a16:creationId xmlns:a16="http://schemas.microsoft.com/office/drawing/2014/main" id="{72A2468A-4721-A5B5-1375-233BDC402525}"/>
                    </a:ext>
                  </a:extLst>
                </p:cNvPr>
                <p:cNvCxnSpPr>
                  <a:cxnSpLocks/>
                  <a:endCxn id="2226" idx="6"/>
                </p:cNvCxnSpPr>
                <p:nvPr/>
              </p:nvCxnSpPr>
              <p:spPr>
                <a:xfrm rot="13398340" flipH="1">
                  <a:off x="8322753" y="163359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5" name="מחבר ישר 23">
                  <a:extLst>
                    <a:ext uri="{FF2B5EF4-FFF2-40B4-BE49-F238E27FC236}">
                      <a16:creationId xmlns:a16="http://schemas.microsoft.com/office/drawing/2014/main" id="{427629EA-61FD-35B3-6119-7F6CFCB5D7C9}"/>
                    </a:ext>
                  </a:extLst>
                </p:cNvPr>
                <p:cNvCxnSpPr>
                  <a:cxnSpLocks/>
                  <a:stCxn id="2225" idx="4"/>
                  <a:endCxn id="2233" idx="1"/>
                </p:cNvCxnSpPr>
                <p:nvPr/>
              </p:nvCxnSpPr>
              <p:spPr>
                <a:xfrm rot="13398340">
                  <a:off x="8273543" y="162722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36" name="אליפסה 12">
                  <a:extLst>
                    <a:ext uri="{FF2B5EF4-FFF2-40B4-BE49-F238E27FC236}">
                      <a16:creationId xmlns:a16="http://schemas.microsoft.com/office/drawing/2014/main" id="{DEC54785-B79F-CA80-A79B-CB90CF7813A6}"/>
                    </a:ext>
                  </a:extLst>
                </p:cNvPr>
                <p:cNvSpPr/>
                <p:nvPr/>
              </p:nvSpPr>
              <p:spPr>
                <a:xfrm rot="12678747">
                  <a:off x="8710854" y="14545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37" name="מחבר ישר 23">
                  <a:extLst>
                    <a:ext uri="{FF2B5EF4-FFF2-40B4-BE49-F238E27FC236}">
                      <a16:creationId xmlns:a16="http://schemas.microsoft.com/office/drawing/2014/main" id="{EEAAC811-60DC-00B2-3DE6-A35D33FFDF37}"/>
                    </a:ext>
                  </a:extLst>
                </p:cNvPr>
                <p:cNvCxnSpPr>
                  <a:cxnSpLocks/>
                  <a:stCxn id="2226" idx="4"/>
                  <a:endCxn id="2236" idx="1"/>
                </p:cNvCxnSpPr>
                <p:nvPr/>
              </p:nvCxnSpPr>
              <p:spPr>
                <a:xfrm rot="13398340">
                  <a:off x="8671173" y="153758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8" name="מחבר ישר 23">
                  <a:extLst>
                    <a:ext uri="{FF2B5EF4-FFF2-40B4-BE49-F238E27FC236}">
                      <a16:creationId xmlns:a16="http://schemas.microsoft.com/office/drawing/2014/main" id="{B625BBC5-EE2D-9C6F-0A10-723DCFE01B46}"/>
                    </a:ext>
                  </a:extLst>
                </p:cNvPr>
                <p:cNvCxnSpPr>
                  <a:cxnSpLocks/>
                  <a:stCxn id="2224" idx="2"/>
                  <a:endCxn id="2236" idx="6"/>
                </p:cNvCxnSpPr>
                <p:nvPr/>
              </p:nvCxnSpPr>
              <p:spPr>
                <a:xfrm rot="13398340" flipH="1">
                  <a:off x="8416787" y="135142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39" name="אליפסה 11">
                  <a:extLst>
                    <a:ext uri="{FF2B5EF4-FFF2-40B4-BE49-F238E27FC236}">
                      <a16:creationId xmlns:a16="http://schemas.microsoft.com/office/drawing/2014/main" id="{19B32706-DE13-1E26-A8FB-FABF288F5A9F}"/>
                    </a:ext>
                  </a:extLst>
                </p:cNvPr>
                <p:cNvSpPr/>
                <p:nvPr/>
              </p:nvSpPr>
              <p:spPr>
                <a:xfrm rot="8688160">
                  <a:off x="8288883" y="1969424"/>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40" name="מחבר ישר 23">
                  <a:extLst>
                    <a:ext uri="{FF2B5EF4-FFF2-40B4-BE49-F238E27FC236}">
                      <a16:creationId xmlns:a16="http://schemas.microsoft.com/office/drawing/2014/main" id="{E6309C01-3A4D-9404-9A1E-767204414A17}"/>
                    </a:ext>
                  </a:extLst>
                </p:cNvPr>
                <p:cNvCxnSpPr>
                  <a:cxnSpLocks/>
                  <a:stCxn id="2239" idx="2"/>
                  <a:endCxn id="2226" idx="0"/>
                </p:cNvCxnSpPr>
                <p:nvPr/>
              </p:nvCxnSpPr>
              <p:spPr>
                <a:xfrm rot="13398340" flipH="1">
                  <a:off x="8453805" y="172942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1" name="מחבר ישר 23">
                  <a:extLst>
                    <a:ext uri="{FF2B5EF4-FFF2-40B4-BE49-F238E27FC236}">
                      <a16:creationId xmlns:a16="http://schemas.microsoft.com/office/drawing/2014/main" id="{0028A4E7-3D17-2A29-52AD-5F8292BC593E}"/>
                    </a:ext>
                  </a:extLst>
                </p:cNvPr>
                <p:cNvCxnSpPr>
                  <a:cxnSpLocks/>
                  <a:stCxn id="2239" idx="5"/>
                </p:cNvCxnSpPr>
                <p:nvPr/>
              </p:nvCxnSpPr>
              <p:spPr>
                <a:xfrm rot="13398340" flipV="1">
                  <a:off x="8008605" y="188839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2" name="Straight Connector 2241">
                  <a:extLst>
                    <a:ext uri="{FF2B5EF4-FFF2-40B4-BE49-F238E27FC236}">
                      <a16:creationId xmlns:a16="http://schemas.microsoft.com/office/drawing/2014/main" id="{48CE15C3-4D6C-950E-7F3B-02C63BA57DE0}"/>
                    </a:ext>
                  </a:extLst>
                </p:cNvPr>
                <p:cNvCxnSpPr>
                  <a:cxnSpLocks/>
                  <a:stCxn id="2227" idx="5"/>
                  <a:endCxn id="2248" idx="0"/>
                </p:cNvCxnSpPr>
                <p:nvPr/>
              </p:nvCxnSpPr>
              <p:spPr>
                <a:xfrm rot="13398340">
                  <a:off x="7845926" y="1257462"/>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3" name="Straight Connector 2242">
                  <a:extLst>
                    <a:ext uri="{FF2B5EF4-FFF2-40B4-BE49-F238E27FC236}">
                      <a16:creationId xmlns:a16="http://schemas.microsoft.com/office/drawing/2014/main" id="{861D3FE8-EDBA-72E0-5F2D-AC90CC4A8B3F}"/>
                    </a:ext>
                  </a:extLst>
                </p:cNvPr>
                <p:cNvCxnSpPr>
                  <a:cxnSpLocks/>
                  <a:stCxn id="2224" idx="4"/>
                  <a:endCxn id="2250" idx="0"/>
                </p:cNvCxnSpPr>
                <p:nvPr/>
              </p:nvCxnSpPr>
              <p:spPr>
                <a:xfrm rot="13398340" flipH="1">
                  <a:off x="8460748" y="118240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4" name="Straight Connector 2243">
                  <a:extLst>
                    <a:ext uri="{FF2B5EF4-FFF2-40B4-BE49-F238E27FC236}">
                      <a16:creationId xmlns:a16="http://schemas.microsoft.com/office/drawing/2014/main" id="{42DF0575-5FFC-5612-02C7-E7B26FC8F56B}"/>
                    </a:ext>
                  </a:extLst>
                </p:cNvPr>
                <p:cNvCxnSpPr>
                  <a:cxnSpLocks/>
                  <a:stCxn id="2250" idx="2"/>
                  <a:endCxn id="2236" idx="4"/>
                </p:cNvCxnSpPr>
                <p:nvPr/>
              </p:nvCxnSpPr>
              <p:spPr>
                <a:xfrm rot="13398340" flipH="1" flipV="1">
                  <a:off x="8520559" y="1307330"/>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45" name="אליפסה 9">
                  <a:extLst>
                    <a:ext uri="{FF2B5EF4-FFF2-40B4-BE49-F238E27FC236}">
                      <a16:creationId xmlns:a16="http://schemas.microsoft.com/office/drawing/2014/main" id="{A6CDD436-2A4C-70EF-CCE2-830EF624D3D7}"/>
                    </a:ext>
                  </a:extLst>
                </p:cNvPr>
                <p:cNvSpPr/>
                <p:nvPr/>
              </p:nvSpPr>
              <p:spPr>
                <a:xfrm rot="13398340">
                  <a:off x="8221487" y="10623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46" name="מחבר ישר 23">
                  <a:extLst>
                    <a:ext uri="{FF2B5EF4-FFF2-40B4-BE49-F238E27FC236}">
                      <a16:creationId xmlns:a16="http://schemas.microsoft.com/office/drawing/2014/main" id="{322BF530-03FB-6067-F637-27EE1804904B}"/>
                    </a:ext>
                  </a:extLst>
                </p:cNvPr>
                <p:cNvCxnSpPr>
                  <a:cxnSpLocks/>
                  <a:stCxn id="2245" idx="2"/>
                  <a:endCxn id="2224" idx="6"/>
                </p:cNvCxnSpPr>
                <p:nvPr/>
              </p:nvCxnSpPr>
              <p:spPr>
                <a:xfrm rot="13398340" flipH="1" flipV="1">
                  <a:off x="8231073" y="117348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7" name="מחבר ישר 23">
                  <a:extLst>
                    <a:ext uri="{FF2B5EF4-FFF2-40B4-BE49-F238E27FC236}">
                      <a16:creationId xmlns:a16="http://schemas.microsoft.com/office/drawing/2014/main" id="{8250C549-F0B3-93A0-8468-485E6222411E}"/>
                    </a:ext>
                  </a:extLst>
                </p:cNvPr>
                <p:cNvCxnSpPr>
                  <a:cxnSpLocks/>
                  <a:endCxn id="2233" idx="5"/>
                </p:cNvCxnSpPr>
                <p:nvPr/>
              </p:nvCxnSpPr>
              <p:spPr>
                <a:xfrm rot="13398340" flipH="1" flipV="1">
                  <a:off x="8307746" y="137573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48" name="אליפסה 9">
                  <a:extLst>
                    <a:ext uri="{FF2B5EF4-FFF2-40B4-BE49-F238E27FC236}">
                      <a16:creationId xmlns:a16="http://schemas.microsoft.com/office/drawing/2014/main" id="{EA837796-3724-E6D9-39FC-B1BE8D2F25F5}"/>
                    </a:ext>
                  </a:extLst>
                </p:cNvPr>
                <p:cNvSpPr/>
                <p:nvPr/>
              </p:nvSpPr>
              <p:spPr>
                <a:xfrm rot="13398340">
                  <a:off x="7917134" y="119997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49" name="Straight Connector 2248">
                  <a:extLst>
                    <a:ext uri="{FF2B5EF4-FFF2-40B4-BE49-F238E27FC236}">
                      <a16:creationId xmlns:a16="http://schemas.microsoft.com/office/drawing/2014/main" id="{D5B4C8D8-D96B-A351-AA48-8AC2825F4717}"/>
                    </a:ext>
                  </a:extLst>
                </p:cNvPr>
                <p:cNvCxnSpPr>
                  <a:cxnSpLocks/>
                  <a:stCxn id="2248" idx="4"/>
                  <a:endCxn id="2245" idx="7"/>
                </p:cNvCxnSpPr>
                <p:nvPr/>
              </p:nvCxnSpPr>
              <p:spPr>
                <a:xfrm rot="13398340" flipH="1">
                  <a:off x="8049890" y="1028834"/>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50" name="אליפסה 9">
                  <a:extLst>
                    <a:ext uri="{FF2B5EF4-FFF2-40B4-BE49-F238E27FC236}">
                      <a16:creationId xmlns:a16="http://schemas.microsoft.com/office/drawing/2014/main" id="{983ED0D3-D228-2759-D776-17181F3682D4}"/>
                    </a:ext>
                  </a:extLst>
                </p:cNvPr>
                <p:cNvSpPr/>
                <p:nvPr/>
              </p:nvSpPr>
              <p:spPr>
                <a:xfrm rot="13398340">
                  <a:off x="8517054" y="11494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51" name="Straight Connector 2250">
                  <a:extLst>
                    <a:ext uri="{FF2B5EF4-FFF2-40B4-BE49-F238E27FC236}">
                      <a16:creationId xmlns:a16="http://schemas.microsoft.com/office/drawing/2014/main" id="{60A73AAC-3885-D411-0A93-BE723812CC24}"/>
                    </a:ext>
                  </a:extLst>
                </p:cNvPr>
                <p:cNvCxnSpPr>
                  <a:cxnSpLocks/>
                  <a:stCxn id="2250" idx="6"/>
                  <a:endCxn id="2245" idx="3"/>
                </p:cNvCxnSpPr>
                <p:nvPr/>
              </p:nvCxnSpPr>
              <p:spPr>
                <a:xfrm rot="13398340" flipV="1">
                  <a:off x="8305012" y="1070885"/>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52" name="אליפסה 4">
                  <a:extLst>
                    <a:ext uri="{FF2B5EF4-FFF2-40B4-BE49-F238E27FC236}">
                      <a16:creationId xmlns:a16="http://schemas.microsoft.com/office/drawing/2014/main" id="{4BEC3AA1-6FE1-87F1-58A0-7DC3B18ECB0F}"/>
                    </a:ext>
                  </a:extLst>
                </p:cNvPr>
                <p:cNvSpPr/>
                <p:nvPr/>
              </p:nvSpPr>
              <p:spPr>
                <a:xfrm rot="12758745">
                  <a:off x="8850711" y="20931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53" name="אליפסה 9">
                  <a:extLst>
                    <a:ext uri="{FF2B5EF4-FFF2-40B4-BE49-F238E27FC236}">
                      <a16:creationId xmlns:a16="http://schemas.microsoft.com/office/drawing/2014/main" id="{A571B783-B6EC-FBBF-6008-5BD0CC1BBC9F}"/>
                    </a:ext>
                  </a:extLst>
                </p:cNvPr>
                <p:cNvSpPr/>
                <p:nvPr/>
              </p:nvSpPr>
              <p:spPr>
                <a:xfrm rot="12758745">
                  <a:off x="9156023" y="14793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54" name="אליפסה 11">
                  <a:extLst>
                    <a:ext uri="{FF2B5EF4-FFF2-40B4-BE49-F238E27FC236}">
                      <a16:creationId xmlns:a16="http://schemas.microsoft.com/office/drawing/2014/main" id="{17C27D9D-8EBD-0B01-2D59-02D122BE8E50}"/>
                    </a:ext>
                  </a:extLst>
                </p:cNvPr>
                <p:cNvSpPr/>
                <p:nvPr/>
              </p:nvSpPr>
              <p:spPr>
                <a:xfrm rot="11130590">
                  <a:off x="9129072" y="19164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55" name="מחבר ישר 16">
                  <a:extLst>
                    <a:ext uri="{FF2B5EF4-FFF2-40B4-BE49-F238E27FC236}">
                      <a16:creationId xmlns:a16="http://schemas.microsoft.com/office/drawing/2014/main" id="{90A8A93E-B77B-07BF-2912-486A60D0A833}"/>
                    </a:ext>
                  </a:extLst>
                </p:cNvPr>
                <p:cNvCxnSpPr>
                  <a:cxnSpLocks/>
                  <a:stCxn id="2252" idx="4"/>
                  <a:endCxn id="2254" idx="7"/>
                </p:cNvCxnSpPr>
                <p:nvPr/>
              </p:nvCxnSpPr>
              <p:spPr>
                <a:xfrm rot="12758745" flipH="1">
                  <a:off x="8958609" y="192109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56" name="מחבר ישר 20">
                  <a:extLst>
                    <a:ext uri="{FF2B5EF4-FFF2-40B4-BE49-F238E27FC236}">
                      <a16:creationId xmlns:a16="http://schemas.microsoft.com/office/drawing/2014/main" id="{C08C815B-B1CD-6B00-2AD3-84AEAD79231F}"/>
                    </a:ext>
                  </a:extLst>
                </p:cNvPr>
                <p:cNvCxnSpPr>
                  <a:cxnSpLocks/>
                  <a:stCxn id="2260" idx="7"/>
                  <a:endCxn id="2226" idx="2"/>
                </p:cNvCxnSpPr>
                <p:nvPr/>
              </p:nvCxnSpPr>
              <p:spPr>
                <a:xfrm rot="13398340" flipV="1">
                  <a:off x="8782341" y="164203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57" name="מחבר ישר 22">
                  <a:extLst>
                    <a:ext uri="{FF2B5EF4-FFF2-40B4-BE49-F238E27FC236}">
                      <a16:creationId xmlns:a16="http://schemas.microsoft.com/office/drawing/2014/main" id="{D99F318D-4FEB-FD24-1FF4-1B05E0FC076D}"/>
                    </a:ext>
                  </a:extLst>
                </p:cNvPr>
                <p:cNvCxnSpPr>
                  <a:cxnSpLocks/>
                  <a:stCxn id="2226" idx="1"/>
                </p:cNvCxnSpPr>
                <p:nvPr/>
              </p:nvCxnSpPr>
              <p:spPr>
                <a:xfrm rot="13398340" flipH="1" flipV="1">
                  <a:off x="8618679" y="1914452"/>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58" name="מחבר ישר 23">
                  <a:extLst>
                    <a:ext uri="{FF2B5EF4-FFF2-40B4-BE49-F238E27FC236}">
                      <a16:creationId xmlns:a16="http://schemas.microsoft.com/office/drawing/2014/main" id="{5CEC5A77-FC16-E9DA-6886-5A296B7F0A35}"/>
                    </a:ext>
                  </a:extLst>
                </p:cNvPr>
                <p:cNvCxnSpPr>
                  <a:cxnSpLocks/>
                  <a:stCxn id="2254" idx="2"/>
                  <a:endCxn id="2430" idx="0"/>
                </p:cNvCxnSpPr>
                <p:nvPr/>
              </p:nvCxnSpPr>
              <p:spPr>
                <a:xfrm flipV="1">
                  <a:off x="9202958" y="1847552"/>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59" name="מחבר ישר 30">
                  <a:extLst>
                    <a:ext uri="{FF2B5EF4-FFF2-40B4-BE49-F238E27FC236}">
                      <a16:creationId xmlns:a16="http://schemas.microsoft.com/office/drawing/2014/main" id="{9CFF312A-3D66-7005-53C1-252E932FD694}"/>
                    </a:ext>
                  </a:extLst>
                </p:cNvPr>
                <p:cNvCxnSpPr>
                  <a:cxnSpLocks/>
                  <a:stCxn id="2226" idx="3"/>
                  <a:endCxn id="2253" idx="7"/>
                </p:cNvCxnSpPr>
                <p:nvPr/>
              </p:nvCxnSpPr>
              <p:spPr>
                <a:xfrm rot="13398340" flipH="1">
                  <a:off x="8868848" y="1406405"/>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60" name="אליפסה 11">
                  <a:extLst>
                    <a:ext uri="{FF2B5EF4-FFF2-40B4-BE49-F238E27FC236}">
                      <a16:creationId xmlns:a16="http://schemas.microsoft.com/office/drawing/2014/main" id="{EB90B708-F6EC-7F47-F16D-2E82A3862759}"/>
                    </a:ext>
                  </a:extLst>
                </p:cNvPr>
                <p:cNvSpPr/>
                <p:nvPr/>
              </p:nvSpPr>
              <p:spPr>
                <a:xfrm rot="12758745">
                  <a:off x="9128537" y="17384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61" name="מחבר ישר 23">
                  <a:extLst>
                    <a:ext uri="{FF2B5EF4-FFF2-40B4-BE49-F238E27FC236}">
                      <a16:creationId xmlns:a16="http://schemas.microsoft.com/office/drawing/2014/main" id="{5BC74B4C-84B1-0888-CFF0-7FF04921827B}"/>
                    </a:ext>
                  </a:extLst>
                </p:cNvPr>
                <p:cNvCxnSpPr>
                  <a:cxnSpLocks/>
                  <a:stCxn id="2260" idx="3"/>
                  <a:endCxn id="2430" idx="6"/>
                </p:cNvCxnSpPr>
                <p:nvPr/>
              </p:nvCxnSpPr>
              <p:spPr>
                <a:xfrm>
                  <a:off x="9200962" y="1766691"/>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2" name="מחבר ישר 23">
                  <a:extLst>
                    <a:ext uri="{FF2B5EF4-FFF2-40B4-BE49-F238E27FC236}">
                      <a16:creationId xmlns:a16="http://schemas.microsoft.com/office/drawing/2014/main" id="{31B3B0F5-C6D1-C7E2-8F23-16097C5F60FD}"/>
                    </a:ext>
                  </a:extLst>
                </p:cNvPr>
                <p:cNvCxnSpPr>
                  <a:cxnSpLocks/>
                  <a:stCxn id="2254" idx="4"/>
                  <a:endCxn id="2260" idx="1"/>
                </p:cNvCxnSpPr>
                <p:nvPr/>
              </p:nvCxnSpPr>
              <p:spPr>
                <a:xfrm rot="12758745">
                  <a:off x="9144697" y="181561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63" name="אליפסה 12">
                  <a:extLst>
                    <a:ext uri="{FF2B5EF4-FFF2-40B4-BE49-F238E27FC236}">
                      <a16:creationId xmlns:a16="http://schemas.microsoft.com/office/drawing/2014/main" id="{6F080A1B-1276-09C9-3ACE-CA2AFBE2DE99}"/>
                    </a:ext>
                  </a:extLst>
                </p:cNvPr>
                <p:cNvSpPr/>
                <p:nvPr/>
              </p:nvSpPr>
              <p:spPr>
                <a:xfrm rot="12039152">
                  <a:off x="9540158" y="15634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64" name="מחבר ישר 23">
                  <a:extLst>
                    <a:ext uri="{FF2B5EF4-FFF2-40B4-BE49-F238E27FC236}">
                      <a16:creationId xmlns:a16="http://schemas.microsoft.com/office/drawing/2014/main" id="{5F695445-E660-0022-D3FB-50DF9D0C8F2F}"/>
                    </a:ext>
                  </a:extLst>
                </p:cNvPr>
                <p:cNvCxnSpPr>
                  <a:cxnSpLocks/>
                  <a:stCxn id="2484" idx="0"/>
                  <a:endCxn id="2263" idx="1"/>
                </p:cNvCxnSpPr>
                <p:nvPr/>
              </p:nvCxnSpPr>
              <p:spPr>
                <a:xfrm flipH="1" flipV="1">
                  <a:off x="9592959" y="1630802"/>
                  <a:ext cx="92488" cy="31516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5" name="מחבר ישר 23">
                  <a:extLst>
                    <a:ext uri="{FF2B5EF4-FFF2-40B4-BE49-F238E27FC236}">
                      <a16:creationId xmlns:a16="http://schemas.microsoft.com/office/drawing/2014/main" id="{17C9383C-30FE-F1A0-7B55-3E41E76FFCEA}"/>
                    </a:ext>
                  </a:extLst>
                </p:cNvPr>
                <p:cNvCxnSpPr>
                  <a:cxnSpLocks/>
                  <a:stCxn id="2253" idx="2"/>
                  <a:endCxn id="2263" idx="6"/>
                </p:cNvCxnSpPr>
                <p:nvPr/>
              </p:nvCxnSpPr>
              <p:spPr>
                <a:xfrm rot="12758745" flipH="1">
                  <a:off x="9235610" y="149546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6" name="מחבר ישר 23">
                  <a:extLst>
                    <a:ext uri="{FF2B5EF4-FFF2-40B4-BE49-F238E27FC236}">
                      <a16:creationId xmlns:a16="http://schemas.microsoft.com/office/drawing/2014/main" id="{96BFB38E-14E8-0953-FF50-E45077C7FB2C}"/>
                    </a:ext>
                  </a:extLst>
                </p:cNvPr>
                <p:cNvCxnSpPr>
                  <a:cxnSpLocks/>
                  <a:stCxn id="2496" idx="6"/>
                  <a:endCxn id="2254" idx="1"/>
                </p:cNvCxnSpPr>
                <p:nvPr/>
              </p:nvCxnSpPr>
              <p:spPr>
                <a:xfrm flipH="1" flipV="1">
                  <a:off x="9189787" y="1978560"/>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7" name="מחבר ישר 23">
                  <a:extLst>
                    <a:ext uri="{FF2B5EF4-FFF2-40B4-BE49-F238E27FC236}">
                      <a16:creationId xmlns:a16="http://schemas.microsoft.com/office/drawing/2014/main" id="{85A07E8D-6160-778A-7EEF-1CDE590F4D1D}"/>
                    </a:ext>
                  </a:extLst>
                </p:cNvPr>
                <p:cNvCxnSpPr>
                  <a:cxnSpLocks/>
                  <a:stCxn id="2496" idx="0"/>
                </p:cNvCxnSpPr>
                <p:nvPr/>
              </p:nvCxnSpPr>
              <p:spPr>
                <a:xfrm flipH="1" flipV="1">
                  <a:off x="8920214" y="2148903"/>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8" name="Straight Connector 2267">
                  <a:extLst>
                    <a:ext uri="{FF2B5EF4-FFF2-40B4-BE49-F238E27FC236}">
                      <a16:creationId xmlns:a16="http://schemas.microsoft.com/office/drawing/2014/main" id="{8958F75B-3310-E9CB-5145-8A18578F86C1}"/>
                    </a:ext>
                  </a:extLst>
                </p:cNvPr>
                <p:cNvCxnSpPr>
                  <a:cxnSpLocks/>
                  <a:stCxn id="2253" idx="4"/>
                  <a:endCxn id="2274" idx="0"/>
                </p:cNvCxnSpPr>
                <p:nvPr/>
              </p:nvCxnSpPr>
              <p:spPr>
                <a:xfrm rot="12758745" flipH="1">
                  <a:off x="9252417" y="134663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9" name="Straight Connector 2268">
                  <a:extLst>
                    <a:ext uri="{FF2B5EF4-FFF2-40B4-BE49-F238E27FC236}">
                      <a16:creationId xmlns:a16="http://schemas.microsoft.com/office/drawing/2014/main" id="{4C532D85-7AD4-A947-AE8E-31B21693810C}"/>
                    </a:ext>
                  </a:extLst>
                </p:cNvPr>
                <p:cNvCxnSpPr>
                  <a:cxnSpLocks/>
                  <a:stCxn id="2274" idx="2"/>
                  <a:endCxn id="2263" idx="4"/>
                </p:cNvCxnSpPr>
                <p:nvPr/>
              </p:nvCxnSpPr>
              <p:spPr>
                <a:xfrm rot="12758745" flipH="1" flipV="1">
                  <a:off x="9322511" y="1432613"/>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70" name="אליפסה 9">
                  <a:extLst>
                    <a:ext uri="{FF2B5EF4-FFF2-40B4-BE49-F238E27FC236}">
                      <a16:creationId xmlns:a16="http://schemas.microsoft.com/office/drawing/2014/main" id="{51969CBE-8968-1257-E000-995EC3C66D88}"/>
                    </a:ext>
                  </a:extLst>
                </p:cNvPr>
                <p:cNvSpPr/>
                <p:nvPr/>
              </p:nvSpPr>
              <p:spPr>
                <a:xfrm rot="12758745">
                  <a:off x="8986678" y="12684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71" name="מחבר ישר 23">
                  <a:extLst>
                    <a:ext uri="{FF2B5EF4-FFF2-40B4-BE49-F238E27FC236}">
                      <a16:creationId xmlns:a16="http://schemas.microsoft.com/office/drawing/2014/main" id="{1BE2F8AA-0259-F11C-534D-5BC0E80384B3}"/>
                    </a:ext>
                  </a:extLst>
                </p:cNvPr>
                <p:cNvCxnSpPr>
                  <a:cxnSpLocks/>
                  <a:stCxn id="2270" idx="2"/>
                  <a:endCxn id="2253" idx="6"/>
                </p:cNvCxnSpPr>
                <p:nvPr/>
              </p:nvCxnSpPr>
              <p:spPr>
                <a:xfrm rot="12758745" flipH="1" flipV="1">
                  <a:off x="9017231" y="136579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72" name="מחבר ישר 23">
                  <a:extLst>
                    <a:ext uri="{FF2B5EF4-FFF2-40B4-BE49-F238E27FC236}">
                      <a16:creationId xmlns:a16="http://schemas.microsoft.com/office/drawing/2014/main" id="{B1CDD513-F977-E04B-6A92-3FDB957DB784}"/>
                    </a:ext>
                  </a:extLst>
                </p:cNvPr>
                <p:cNvCxnSpPr>
                  <a:cxnSpLocks/>
                  <a:endCxn id="2260" idx="5"/>
                </p:cNvCxnSpPr>
                <p:nvPr/>
              </p:nvCxnSpPr>
              <p:spPr>
                <a:xfrm rot="12758745" flipH="1" flipV="1">
                  <a:off x="9139008" y="1559996"/>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73" name="Straight Connector 2272">
                  <a:extLst>
                    <a:ext uri="{FF2B5EF4-FFF2-40B4-BE49-F238E27FC236}">
                      <a16:creationId xmlns:a16="http://schemas.microsoft.com/office/drawing/2014/main" id="{13732092-EE55-0FDC-CDD2-61C3589B9DE4}"/>
                    </a:ext>
                  </a:extLst>
                </p:cNvPr>
                <p:cNvCxnSpPr>
                  <a:cxnSpLocks/>
                  <a:endCxn id="2270" idx="7"/>
                </p:cNvCxnSpPr>
                <p:nvPr/>
              </p:nvCxnSpPr>
              <p:spPr>
                <a:xfrm rot="12758745" flipH="1">
                  <a:off x="8828192" y="126328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74" name="אליפסה 9">
                  <a:extLst>
                    <a:ext uri="{FF2B5EF4-FFF2-40B4-BE49-F238E27FC236}">
                      <a16:creationId xmlns:a16="http://schemas.microsoft.com/office/drawing/2014/main" id="{748F02B9-C624-C5C7-4A47-D44E1F053A80}"/>
                    </a:ext>
                  </a:extLst>
                </p:cNvPr>
                <p:cNvSpPr/>
                <p:nvPr/>
              </p:nvSpPr>
              <p:spPr>
                <a:xfrm rot="12758745">
                  <a:off x="9293268" y="12994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75" name="Straight Connector 2274">
                  <a:extLst>
                    <a:ext uri="{FF2B5EF4-FFF2-40B4-BE49-F238E27FC236}">
                      <a16:creationId xmlns:a16="http://schemas.microsoft.com/office/drawing/2014/main" id="{D6F4059B-74D9-54A2-3199-5FAA9AEE8180}"/>
                    </a:ext>
                  </a:extLst>
                </p:cNvPr>
                <p:cNvCxnSpPr>
                  <a:cxnSpLocks/>
                  <a:stCxn id="2274" idx="6"/>
                  <a:endCxn id="2270" idx="3"/>
                </p:cNvCxnSpPr>
                <p:nvPr/>
              </p:nvCxnSpPr>
              <p:spPr>
                <a:xfrm rot="12758745" flipV="1">
                  <a:off x="9073282" y="1248329"/>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76" name="אליפסה 4">
                  <a:extLst>
                    <a:ext uri="{FF2B5EF4-FFF2-40B4-BE49-F238E27FC236}">
                      <a16:creationId xmlns:a16="http://schemas.microsoft.com/office/drawing/2014/main" id="{8CF6FB76-425A-1C9F-DCD2-D8F8F5572591}"/>
                    </a:ext>
                  </a:extLst>
                </p:cNvPr>
                <p:cNvSpPr/>
                <p:nvPr/>
              </p:nvSpPr>
              <p:spPr>
                <a:xfrm rot="13622012">
                  <a:off x="7642895" y="26233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77" name="אליפסה 9">
                  <a:extLst>
                    <a:ext uri="{FF2B5EF4-FFF2-40B4-BE49-F238E27FC236}">
                      <a16:creationId xmlns:a16="http://schemas.microsoft.com/office/drawing/2014/main" id="{DEE14063-270C-2B08-AC9B-9FA2E7880570}"/>
                    </a:ext>
                  </a:extLst>
                </p:cNvPr>
                <p:cNvSpPr/>
                <p:nvPr/>
              </p:nvSpPr>
              <p:spPr>
                <a:xfrm rot="13622012">
                  <a:off x="8091139" y="21047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78" name="אליפסה 11">
                  <a:extLst>
                    <a:ext uri="{FF2B5EF4-FFF2-40B4-BE49-F238E27FC236}">
                      <a16:creationId xmlns:a16="http://schemas.microsoft.com/office/drawing/2014/main" id="{45F502DC-7A3A-5C1E-BD42-A53DD39CA72D}"/>
                    </a:ext>
                  </a:extLst>
                </p:cNvPr>
                <p:cNvSpPr/>
                <p:nvPr/>
              </p:nvSpPr>
              <p:spPr>
                <a:xfrm rot="11993857">
                  <a:off x="7956430" y="25214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79" name="אליפסה 12">
                  <a:extLst>
                    <a:ext uri="{FF2B5EF4-FFF2-40B4-BE49-F238E27FC236}">
                      <a16:creationId xmlns:a16="http://schemas.microsoft.com/office/drawing/2014/main" id="{1D2059C5-3CC4-44C0-5585-DE2C9F4A41D6}"/>
                    </a:ext>
                  </a:extLst>
                </p:cNvPr>
                <p:cNvSpPr/>
                <p:nvPr/>
              </p:nvSpPr>
              <p:spPr>
                <a:xfrm rot="12902419">
                  <a:off x="8361840" y="25721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280" name="אליפסה 13">
                  <a:extLst>
                    <a:ext uri="{FF2B5EF4-FFF2-40B4-BE49-F238E27FC236}">
                      <a16:creationId xmlns:a16="http://schemas.microsoft.com/office/drawing/2014/main" id="{677FC5E8-0A0B-C2EE-9702-64FFDD4700DE}"/>
                    </a:ext>
                  </a:extLst>
                </p:cNvPr>
                <p:cNvSpPr/>
                <p:nvPr/>
              </p:nvSpPr>
              <p:spPr>
                <a:xfrm rot="13622012">
                  <a:off x="7535850" y="22386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81" name="מחבר ישר 16">
                  <a:extLst>
                    <a:ext uri="{FF2B5EF4-FFF2-40B4-BE49-F238E27FC236}">
                      <a16:creationId xmlns:a16="http://schemas.microsoft.com/office/drawing/2014/main" id="{4D64EAAD-93A4-D0CE-AD69-0654109B3752}"/>
                    </a:ext>
                  </a:extLst>
                </p:cNvPr>
                <p:cNvCxnSpPr>
                  <a:cxnSpLocks/>
                  <a:stCxn id="2276" idx="4"/>
                  <a:endCxn id="2278" idx="7"/>
                </p:cNvCxnSpPr>
                <p:nvPr/>
              </p:nvCxnSpPr>
              <p:spPr>
                <a:xfrm rot="13622012" flipH="1">
                  <a:off x="7769443" y="248767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2" name="מחבר ישר 20">
                  <a:extLst>
                    <a:ext uri="{FF2B5EF4-FFF2-40B4-BE49-F238E27FC236}">
                      <a16:creationId xmlns:a16="http://schemas.microsoft.com/office/drawing/2014/main" id="{0CA554DE-CF17-BFE2-A613-CC492688A719}"/>
                    </a:ext>
                  </a:extLst>
                </p:cNvPr>
                <p:cNvCxnSpPr>
                  <a:cxnSpLocks/>
                  <a:stCxn id="2286" idx="7"/>
                  <a:endCxn id="2280" idx="2"/>
                </p:cNvCxnSpPr>
                <p:nvPr/>
              </p:nvCxnSpPr>
              <p:spPr>
                <a:xfrm rot="13622012" flipV="1">
                  <a:off x="7632729" y="2221216"/>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3" name="מחבר ישר 22">
                  <a:extLst>
                    <a:ext uri="{FF2B5EF4-FFF2-40B4-BE49-F238E27FC236}">
                      <a16:creationId xmlns:a16="http://schemas.microsoft.com/office/drawing/2014/main" id="{7AA1F55A-2634-B8DB-3C94-7749CFA2EBDD}"/>
                    </a:ext>
                  </a:extLst>
                </p:cNvPr>
                <p:cNvCxnSpPr>
                  <a:cxnSpLocks/>
                  <a:stCxn id="2280" idx="0"/>
                </p:cNvCxnSpPr>
                <p:nvPr/>
              </p:nvCxnSpPr>
              <p:spPr>
                <a:xfrm rot="13622012" flipH="1" flipV="1">
                  <a:off x="7441960" y="239062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4" name="מחבר ישר 23">
                  <a:extLst>
                    <a:ext uri="{FF2B5EF4-FFF2-40B4-BE49-F238E27FC236}">
                      <a16:creationId xmlns:a16="http://schemas.microsoft.com/office/drawing/2014/main" id="{AA4B7029-19B8-5A39-3A5A-9B9AEBE4D566}"/>
                    </a:ext>
                  </a:extLst>
                </p:cNvPr>
                <p:cNvCxnSpPr>
                  <a:cxnSpLocks/>
                  <a:stCxn id="2278" idx="2"/>
                  <a:endCxn id="2279" idx="7"/>
                </p:cNvCxnSpPr>
                <p:nvPr/>
              </p:nvCxnSpPr>
              <p:spPr>
                <a:xfrm rot="13622012" flipH="1">
                  <a:off x="8065749" y="2482909"/>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5" name="מחבר ישר 30">
                  <a:extLst>
                    <a:ext uri="{FF2B5EF4-FFF2-40B4-BE49-F238E27FC236}">
                      <a16:creationId xmlns:a16="http://schemas.microsoft.com/office/drawing/2014/main" id="{42BB1820-CBFC-DFEA-C74B-6F1C37B63AE7}"/>
                    </a:ext>
                  </a:extLst>
                </p:cNvPr>
                <p:cNvCxnSpPr>
                  <a:cxnSpLocks/>
                  <a:endCxn id="2277" idx="7"/>
                </p:cNvCxnSpPr>
                <p:nvPr/>
              </p:nvCxnSpPr>
              <p:spPr>
                <a:xfrm rot="13622012" flipH="1">
                  <a:off x="7715941" y="197372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86" name="אליפסה 11">
                  <a:extLst>
                    <a:ext uri="{FF2B5EF4-FFF2-40B4-BE49-F238E27FC236}">
                      <a16:creationId xmlns:a16="http://schemas.microsoft.com/office/drawing/2014/main" id="{D731ED65-8629-1612-2BDF-94718137EECF}"/>
                    </a:ext>
                  </a:extLst>
                </p:cNvPr>
                <p:cNvSpPr/>
                <p:nvPr/>
              </p:nvSpPr>
              <p:spPr>
                <a:xfrm rot="13622012">
                  <a:off x="8000144" y="234886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87" name="מחבר ישר 23">
                  <a:extLst>
                    <a:ext uri="{FF2B5EF4-FFF2-40B4-BE49-F238E27FC236}">
                      <a16:creationId xmlns:a16="http://schemas.microsoft.com/office/drawing/2014/main" id="{326B24A9-25EB-647D-E69B-7B0F51654D2A}"/>
                    </a:ext>
                  </a:extLst>
                </p:cNvPr>
                <p:cNvCxnSpPr>
                  <a:cxnSpLocks/>
                  <a:endCxn id="2279" idx="6"/>
                </p:cNvCxnSpPr>
                <p:nvPr/>
              </p:nvCxnSpPr>
              <p:spPr>
                <a:xfrm rot="13622012" flipH="1">
                  <a:off x="8042381" y="244393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8" name="מחבר ישר 23">
                  <a:extLst>
                    <a:ext uri="{FF2B5EF4-FFF2-40B4-BE49-F238E27FC236}">
                      <a16:creationId xmlns:a16="http://schemas.microsoft.com/office/drawing/2014/main" id="{83D9C597-6B52-5AEF-AD6A-00BFD50E088E}"/>
                    </a:ext>
                  </a:extLst>
                </p:cNvPr>
                <p:cNvCxnSpPr>
                  <a:cxnSpLocks/>
                  <a:stCxn id="2278" idx="4"/>
                  <a:endCxn id="2286" idx="1"/>
                </p:cNvCxnSpPr>
                <p:nvPr/>
              </p:nvCxnSpPr>
              <p:spPr>
                <a:xfrm rot="13622012">
                  <a:off x="7993974" y="242484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89" name="אליפסה 12">
                  <a:extLst>
                    <a:ext uri="{FF2B5EF4-FFF2-40B4-BE49-F238E27FC236}">
                      <a16:creationId xmlns:a16="http://schemas.microsoft.com/office/drawing/2014/main" id="{331CA588-7D37-A37C-CFEA-7217994B562B}"/>
                    </a:ext>
                  </a:extLst>
                </p:cNvPr>
                <p:cNvSpPr/>
                <p:nvPr/>
              </p:nvSpPr>
              <p:spPr>
                <a:xfrm rot="12902419">
                  <a:off x="8442337" y="22816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90" name="מחבר ישר 23">
                  <a:extLst>
                    <a:ext uri="{FF2B5EF4-FFF2-40B4-BE49-F238E27FC236}">
                      <a16:creationId xmlns:a16="http://schemas.microsoft.com/office/drawing/2014/main" id="{BCF48338-FD1C-81F1-9107-356F1A5A39FB}"/>
                    </a:ext>
                  </a:extLst>
                </p:cNvPr>
                <p:cNvCxnSpPr>
                  <a:cxnSpLocks/>
                  <a:stCxn id="2279" idx="4"/>
                  <a:endCxn id="2289" idx="1"/>
                </p:cNvCxnSpPr>
                <p:nvPr/>
              </p:nvCxnSpPr>
              <p:spPr>
                <a:xfrm rot="13622012">
                  <a:off x="8392941" y="236325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1" name="מחבר ישר 23">
                  <a:extLst>
                    <a:ext uri="{FF2B5EF4-FFF2-40B4-BE49-F238E27FC236}">
                      <a16:creationId xmlns:a16="http://schemas.microsoft.com/office/drawing/2014/main" id="{DC651921-7504-1A63-930A-06AD2A4C64AF}"/>
                    </a:ext>
                  </a:extLst>
                </p:cNvPr>
                <p:cNvCxnSpPr>
                  <a:cxnSpLocks/>
                  <a:stCxn id="2277" idx="2"/>
                  <a:endCxn id="2289" idx="6"/>
                </p:cNvCxnSpPr>
                <p:nvPr/>
              </p:nvCxnSpPr>
              <p:spPr>
                <a:xfrm rot="13622012" flipH="1">
                  <a:off x="8153454" y="216674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92" name="אליפסה 11">
                  <a:extLst>
                    <a:ext uri="{FF2B5EF4-FFF2-40B4-BE49-F238E27FC236}">
                      <a16:creationId xmlns:a16="http://schemas.microsoft.com/office/drawing/2014/main" id="{21FAED91-4976-5E96-88BC-8383A8B602F7}"/>
                    </a:ext>
                  </a:extLst>
                </p:cNvPr>
                <p:cNvSpPr/>
                <p:nvPr/>
              </p:nvSpPr>
              <p:spPr>
                <a:xfrm rot="8911832">
                  <a:off x="7987619" y="276781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93" name="מחבר ישר 23">
                  <a:extLst>
                    <a:ext uri="{FF2B5EF4-FFF2-40B4-BE49-F238E27FC236}">
                      <a16:creationId xmlns:a16="http://schemas.microsoft.com/office/drawing/2014/main" id="{5B890DC1-C6B7-3ED6-4912-DAA99609A129}"/>
                    </a:ext>
                  </a:extLst>
                </p:cNvPr>
                <p:cNvCxnSpPr>
                  <a:cxnSpLocks/>
                  <a:stCxn id="2292" idx="2"/>
                  <a:endCxn id="2279" idx="0"/>
                </p:cNvCxnSpPr>
                <p:nvPr/>
              </p:nvCxnSpPr>
              <p:spPr>
                <a:xfrm rot="13622012" flipH="1">
                  <a:off x="8159048" y="254016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4" name="מחבר ישר 23">
                  <a:extLst>
                    <a:ext uri="{FF2B5EF4-FFF2-40B4-BE49-F238E27FC236}">
                      <a16:creationId xmlns:a16="http://schemas.microsoft.com/office/drawing/2014/main" id="{2F592B8C-E15F-45D2-3A56-682370714C69}"/>
                    </a:ext>
                  </a:extLst>
                </p:cNvPr>
                <p:cNvCxnSpPr>
                  <a:cxnSpLocks/>
                  <a:stCxn id="2292" idx="5"/>
                </p:cNvCxnSpPr>
                <p:nvPr/>
              </p:nvCxnSpPr>
              <p:spPr>
                <a:xfrm rot="13622012" flipV="1">
                  <a:off x="7711156" y="2675250"/>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5" name="Straight Connector 2294">
                  <a:extLst>
                    <a:ext uri="{FF2B5EF4-FFF2-40B4-BE49-F238E27FC236}">
                      <a16:creationId xmlns:a16="http://schemas.microsoft.com/office/drawing/2014/main" id="{3BEAEAEA-5BE5-4B80-9DAF-7B8E40EC425E}"/>
                    </a:ext>
                  </a:extLst>
                </p:cNvPr>
                <p:cNvCxnSpPr>
                  <a:cxnSpLocks/>
                  <a:stCxn id="2280" idx="5"/>
                  <a:endCxn id="2300" idx="0"/>
                </p:cNvCxnSpPr>
                <p:nvPr/>
              </p:nvCxnSpPr>
              <p:spPr>
                <a:xfrm rot="13622012">
                  <a:off x="7587332" y="2028665"/>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6" name="Straight Connector 2295">
                  <a:extLst>
                    <a:ext uri="{FF2B5EF4-FFF2-40B4-BE49-F238E27FC236}">
                      <a16:creationId xmlns:a16="http://schemas.microsoft.com/office/drawing/2014/main" id="{7E1DC440-B03C-0593-CBBA-A089E53A9712}"/>
                    </a:ext>
                  </a:extLst>
                </p:cNvPr>
                <p:cNvCxnSpPr>
                  <a:cxnSpLocks/>
                  <a:stCxn id="2277" idx="4"/>
                  <a:endCxn id="2239" idx="6"/>
                </p:cNvCxnSpPr>
                <p:nvPr/>
              </p:nvCxnSpPr>
              <p:spPr>
                <a:xfrm rot="13398340" flipH="1">
                  <a:off x="8203551" y="1990524"/>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7" name="Straight Connector 2296">
                  <a:extLst>
                    <a:ext uri="{FF2B5EF4-FFF2-40B4-BE49-F238E27FC236}">
                      <a16:creationId xmlns:a16="http://schemas.microsoft.com/office/drawing/2014/main" id="{C0707AC6-C543-D19C-6851-DDE14EB4C7D1}"/>
                    </a:ext>
                  </a:extLst>
                </p:cNvPr>
                <p:cNvCxnSpPr>
                  <a:cxnSpLocks/>
                  <a:stCxn id="2239" idx="0"/>
                  <a:endCxn id="2289" idx="5"/>
                </p:cNvCxnSpPr>
                <p:nvPr/>
              </p:nvCxnSpPr>
              <p:spPr>
                <a:xfrm rot="13398340" flipH="1" flipV="1">
                  <a:off x="8278797" y="2114550"/>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8" name="מחבר ישר 23">
                  <a:extLst>
                    <a:ext uri="{FF2B5EF4-FFF2-40B4-BE49-F238E27FC236}">
                      <a16:creationId xmlns:a16="http://schemas.microsoft.com/office/drawing/2014/main" id="{A22AE8DC-7EC5-62EE-3F36-69CDB26FD5AE}"/>
                    </a:ext>
                  </a:extLst>
                </p:cNvPr>
                <p:cNvCxnSpPr>
                  <a:cxnSpLocks/>
                  <a:stCxn id="2223" idx="1"/>
                  <a:endCxn id="2277" idx="6"/>
                </p:cNvCxnSpPr>
                <p:nvPr/>
              </p:nvCxnSpPr>
              <p:spPr>
                <a:xfrm rot="13398340" flipH="1" flipV="1">
                  <a:off x="7925351" y="1989028"/>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9" name="מחבר ישר 23">
                  <a:extLst>
                    <a:ext uri="{FF2B5EF4-FFF2-40B4-BE49-F238E27FC236}">
                      <a16:creationId xmlns:a16="http://schemas.microsoft.com/office/drawing/2014/main" id="{AF165788-A870-1D5F-03C0-FC27C48F1BA0}"/>
                    </a:ext>
                  </a:extLst>
                </p:cNvPr>
                <p:cNvCxnSpPr>
                  <a:cxnSpLocks/>
                  <a:endCxn id="2286" idx="5"/>
                </p:cNvCxnSpPr>
                <p:nvPr/>
              </p:nvCxnSpPr>
              <p:spPr>
                <a:xfrm rot="13622012" flipH="1" flipV="1">
                  <a:off x="8041855" y="217654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00" name="אליפסה 9">
                  <a:extLst>
                    <a:ext uri="{FF2B5EF4-FFF2-40B4-BE49-F238E27FC236}">
                      <a16:creationId xmlns:a16="http://schemas.microsoft.com/office/drawing/2014/main" id="{F31C1E1A-1C92-E6F3-D900-482B23DB3FC0}"/>
                    </a:ext>
                  </a:extLst>
                </p:cNvPr>
                <p:cNvSpPr/>
                <p:nvPr/>
              </p:nvSpPr>
              <p:spPr>
                <a:xfrm rot="13622012">
                  <a:off x="7666849" y="19759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01" name="Straight Connector 2300">
                  <a:extLst>
                    <a:ext uri="{FF2B5EF4-FFF2-40B4-BE49-F238E27FC236}">
                      <a16:creationId xmlns:a16="http://schemas.microsoft.com/office/drawing/2014/main" id="{A167429E-8839-E4EC-BF6E-F5E7A5F79757}"/>
                    </a:ext>
                  </a:extLst>
                </p:cNvPr>
                <p:cNvCxnSpPr>
                  <a:cxnSpLocks/>
                  <a:stCxn id="2300" idx="4"/>
                  <a:endCxn id="2223" idx="7"/>
                </p:cNvCxnSpPr>
                <p:nvPr/>
              </p:nvCxnSpPr>
              <p:spPr>
                <a:xfrm rot="13398340" flipH="1">
                  <a:off x="7793492" y="1825908"/>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02" name="אליפסה 4">
                  <a:extLst>
                    <a:ext uri="{FF2B5EF4-FFF2-40B4-BE49-F238E27FC236}">
                      <a16:creationId xmlns:a16="http://schemas.microsoft.com/office/drawing/2014/main" id="{B0D452D3-4273-4C29-A0F5-EC118CE3AE32}"/>
                    </a:ext>
                  </a:extLst>
                </p:cNvPr>
                <p:cNvSpPr/>
                <p:nvPr/>
              </p:nvSpPr>
              <p:spPr>
                <a:xfrm rot="15810310">
                  <a:off x="8364870" y="28869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303" name="אליפסה 9">
                  <a:extLst>
                    <a:ext uri="{FF2B5EF4-FFF2-40B4-BE49-F238E27FC236}">
                      <a16:creationId xmlns:a16="http://schemas.microsoft.com/office/drawing/2014/main" id="{A68D7C4C-B43A-4CD1-3557-6248B667B2BE}"/>
                    </a:ext>
                  </a:extLst>
                </p:cNvPr>
                <p:cNvSpPr/>
                <p:nvPr/>
              </p:nvSpPr>
              <p:spPr>
                <a:xfrm rot="12982417">
                  <a:off x="8884951" y="23353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304" name="אליפסה 11">
                  <a:extLst>
                    <a:ext uri="{FF2B5EF4-FFF2-40B4-BE49-F238E27FC236}">
                      <a16:creationId xmlns:a16="http://schemas.microsoft.com/office/drawing/2014/main" id="{C510140D-04B0-7E91-349D-F63A28B13653}"/>
                    </a:ext>
                  </a:extLst>
                </p:cNvPr>
                <p:cNvSpPr/>
                <p:nvPr/>
              </p:nvSpPr>
              <p:spPr>
                <a:xfrm rot="11750750">
                  <a:off x="8728342" y="29946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05" name="מחבר ישר 16">
                  <a:extLst>
                    <a:ext uri="{FF2B5EF4-FFF2-40B4-BE49-F238E27FC236}">
                      <a16:creationId xmlns:a16="http://schemas.microsoft.com/office/drawing/2014/main" id="{73170A1A-93D0-054C-5CDE-382654E49E4E}"/>
                    </a:ext>
                  </a:extLst>
                </p:cNvPr>
                <p:cNvCxnSpPr>
                  <a:cxnSpLocks/>
                  <a:stCxn id="2302" idx="4"/>
                  <a:endCxn id="2304" idx="6"/>
                </p:cNvCxnSpPr>
                <p:nvPr/>
              </p:nvCxnSpPr>
              <p:spPr>
                <a:xfrm>
                  <a:off x="8436671" y="2917983"/>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06" name="מחבר ישר 20">
                  <a:extLst>
                    <a:ext uri="{FF2B5EF4-FFF2-40B4-BE49-F238E27FC236}">
                      <a16:creationId xmlns:a16="http://schemas.microsoft.com/office/drawing/2014/main" id="{C35B2549-055A-43A7-7A70-5783BC8B5CB6}"/>
                    </a:ext>
                  </a:extLst>
                </p:cNvPr>
                <p:cNvCxnSpPr>
                  <a:cxnSpLocks/>
                  <a:stCxn id="2310" idx="7"/>
                  <a:endCxn id="2279" idx="2"/>
                </p:cNvCxnSpPr>
                <p:nvPr/>
              </p:nvCxnSpPr>
              <p:spPr>
                <a:xfrm rot="13622012" flipV="1">
                  <a:off x="8493785" y="247993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07" name="מחבר ישר 22">
                  <a:extLst>
                    <a:ext uri="{FF2B5EF4-FFF2-40B4-BE49-F238E27FC236}">
                      <a16:creationId xmlns:a16="http://schemas.microsoft.com/office/drawing/2014/main" id="{B71941E4-A675-1FD3-B0F7-C39DAEBF2F95}"/>
                    </a:ext>
                  </a:extLst>
                </p:cNvPr>
                <p:cNvCxnSpPr>
                  <a:cxnSpLocks/>
                  <a:stCxn id="2279" idx="1"/>
                  <a:endCxn id="2302" idx="7"/>
                </p:cNvCxnSpPr>
                <p:nvPr/>
              </p:nvCxnSpPr>
              <p:spPr>
                <a:xfrm flipH="1">
                  <a:off x="8374349" y="2642423"/>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08" name="מחבר ישר 23">
                  <a:extLst>
                    <a:ext uri="{FF2B5EF4-FFF2-40B4-BE49-F238E27FC236}">
                      <a16:creationId xmlns:a16="http://schemas.microsoft.com/office/drawing/2014/main" id="{25BCC6AF-ABA7-75FA-0CB8-99F9D640A09F}"/>
                    </a:ext>
                  </a:extLst>
                </p:cNvPr>
                <p:cNvCxnSpPr>
                  <a:cxnSpLocks/>
                  <a:stCxn id="2304" idx="1"/>
                  <a:endCxn id="2545" idx="0"/>
                </p:cNvCxnSpPr>
                <p:nvPr/>
              </p:nvCxnSpPr>
              <p:spPr>
                <a:xfrm>
                  <a:off x="8783802" y="3060644"/>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09" name="מחבר ישר 30">
                  <a:extLst>
                    <a:ext uri="{FF2B5EF4-FFF2-40B4-BE49-F238E27FC236}">
                      <a16:creationId xmlns:a16="http://schemas.microsoft.com/office/drawing/2014/main" id="{59071ED0-78B8-1109-368D-3D5F3F302998}"/>
                    </a:ext>
                  </a:extLst>
                </p:cNvPr>
                <p:cNvCxnSpPr>
                  <a:cxnSpLocks/>
                  <a:stCxn id="2279" idx="3"/>
                  <a:endCxn id="2303" idx="7"/>
                </p:cNvCxnSpPr>
                <p:nvPr/>
              </p:nvCxnSpPr>
              <p:spPr>
                <a:xfrm rot="13622012" flipH="1">
                  <a:off x="8589551" y="2245624"/>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10" name="אליפסה 11">
                  <a:extLst>
                    <a:ext uri="{FF2B5EF4-FFF2-40B4-BE49-F238E27FC236}">
                      <a16:creationId xmlns:a16="http://schemas.microsoft.com/office/drawing/2014/main" id="{A4EE4696-F558-183A-866F-D177BA75987B}"/>
                    </a:ext>
                  </a:extLst>
                </p:cNvPr>
                <p:cNvSpPr/>
                <p:nvPr/>
              </p:nvSpPr>
              <p:spPr>
                <a:xfrm rot="12982417">
                  <a:off x="8840680" y="25920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11" name="מחבר ישר 23">
                  <a:extLst>
                    <a:ext uri="{FF2B5EF4-FFF2-40B4-BE49-F238E27FC236}">
                      <a16:creationId xmlns:a16="http://schemas.microsoft.com/office/drawing/2014/main" id="{3CC9AAB7-CB56-8F14-485C-7AAB76F58B33}"/>
                    </a:ext>
                  </a:extLst>
                </p:cNvPr>
                <p:cNvCxnSpPr>
                  <a:cxnSpLocks/>
                  <a:endCxn id="2510" idx="2"/>
                </p:cNvCxnSpPr>
                <p:nvPr/>
              </p:nvCxnSpPr>
              <p:spPr>
                <a:xfrm flipV="1">
                  <a:off x="8905831" y="2422372"/>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2" name="מחבר ישר 23">
                  <a:extLst>
                    <a:ext uri="{FF2B5EF4-FFF2-40B4-BE49-F238E27FC236}">
                      <a16:creationId xmlns:a16="http://schemas.microsoft.com/office/drawing/2014/main" id="{024D3699-4DE5-EE12-0ED7-F1C7C2BC980D}"/>
                    </a:ext>
                  </a:extLst>
                </p:cNvPr>
                <p:cNvCxnSpPr>
                  <a:cxnSpLocks/>
                  <a:stCxn id="2304" idx="4"/>
                  <a:endCxn id="2310" idx="1"/>
                </p:cNvCxnSpPr>
                <p:nvPr/>
              </p:nvCxnSpPr>
              <p:spPr>
                <a:xfrm flipV="1">
                  <a:off x="8774926" y="2662502"/>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3" name="מחבר ישר 23">
                  <a:extLst>
                    <a:ext uri="{FF2B5EF4-FFF2-40B4-BE49-F238E27FC236}">
                      <a16:creationId xmlns:a16="http://schemas.microsoft.com/office/drawing/2014/main" id="{3CF60B55-29AD-FC4E-9EB3-E21854CA785B}"/>
                    </a:ext>
                  </a:extLst>
                </p:cNvPr>
                <p:cNvCxnSpPr>
                  <a:cxnSpLocks/>
                  <a:stCxn id="2303" idx="2"/>
                  <a:endCxn id="2510" idx="1"/>
                </p:cNvCxnSpPr>
                <p:nvPr/>
              </p:nvCxnSpPr>
              <p:spPr>
                <a:xfrm>
                  <a:off x="8951794" y="2392286"/>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4" name="מחבר ישר 23">
                  <a:extLst>
                    <a:ext uri="{FF2B5EF4-FFF2-40B4-BE49-F238E27FC236}">
                      <a16:creationId xmlns:a16="http://schemas.microsoft.com/office/drawing/2014/main" id="{D9069B87-FFD7-B7E9-7E03-954D005D9317}"/>
                    </a:ext>
                  </a:extLst>
                </p:cNvPr>
                <p:cNvCxnSpPr>
                  <a:cxnSpLocks/>
                  <a:stCxn id="2568" idx="0"/>
                  <a:endCxn id="2302" idx="2"/>
                </p:cNvCxnSpPr>
                <p:nvPr/>
              </p:nvCxnSpPr>
              <p:spPr>
                <a:xfrm flipH="1" flipV="1">
                  <a:off x="8406087" y="2958733"/>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5" name="Straight Connector 2314">
                  <a:extLst>
                    <a:ext uri="{FF2B5EF4-FFF2-40B4-BE49-F238E27FC236}">
                      <a16:creationId xmlns:a16="http://schemas.microsoft.com/office/drawing/2014/main" id="{6E22081C-B6FD-C24D-CB9E-9CB1AC5BF284}"/>
                    </a:ext>
                  </a:extLst>
                </p:cNvPr>
                <p:cNvCxnSpPr>
                  <a:cxnSpLocks/>
                  <a:stCxn id="2303" idx="5"/>
                  <a:endCxn id="2252" idx="1"/>
                </p:cNvCxnSpPr>
                <p:nvPr/>
              </p:nvCxnSpPr>
              <p:spPr>
                <a:xfrm rot="13398340">
                  <a:off x="8840120" y="2193016"/>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16" name="אליפסה 9">
                  <a:extLst>
                    <a:ext uri="{FF2B5EF4-FFF2-40B4-BE49-F238E27FC236}">
                      <a16:creationId xmlns:a16="http://schemas.microsoft.com/office/drawing/2014/main" id="{98569F99-11D0-65E5-B0EC-4BA910C3C424}"/>
                    </a:ext>
                  </a:extLst>
                </p:cNvPr>
                <p:cNvSpPr/>
                <p:nvPr/>
              </p:nvSpPr>
              <p:spPr>
                <a:xfrm rot="12982417">
                  <a:off x="8704124" y="22926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17" name="מחבר ישר 23">
                  <a:extLst>
                    <a:ext uri="{FF2B5EF4-FFF2-40B4-BE49-F238E27FC236}">
                      <a16:creationId xmlns:a16="http://schemas.microsoft.com/office/drawing/2014/main" id="{3CD2C4F0-1A0F-4AB7-1AEE-7D65088938DB}"/>
                    </a:ext>
                  </a:extLst>
                </p:cNvPr>
                <p:cNvCxnSpPr>
                  <a:cxnSpLocks/>
                  <a:stCxn id="2316" idx="3"/>
                  <a:endCxn id="2303" idx="6"/>
                </p:cNvCxnSpPr>
                <p:nvPr/>
              </p:nvCxnSpPr>
              <p:spPr>
                <a:xfrm rot="13398340" flipH="1">
                  <a:off x="8783983" y="230541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8" name="מחבר ישר 23">
                  <a:extLst>
                    <a:ext uri="{FF2B5EF4-FFF2-40B4-BE49-F238E27FC236}">
                      <a16:creationId xmlns:a16="http://schemas.microsoft.com/office/drawing/2014/main" id="{B6EBFEC7-8D5D-7EBC-B8D3-D65AEFD03016}"/>
                    </a:ext>
                  </a:extLst>
                </p:cNvPr>
                <p:cNvCxnSpPr>
                  <a:cxnSpLocks/>
                  <a:endCxn id="2310" idx="5"/>
                </p:cNvCxnSpPr>
                <p:nvPr/>
              </p:nvCxnSpPr>
              <p:spPr>
                <a:xfrm rot="12982417" flipH="1" flipV="1">
                  <a:off x="8859377" y="241446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9" name="Straight Connector 2318">
                  <a:extLst>
                    <a:ext uri="{FF2B5EF4-FFF2-40B4-BE49-F238E27FC236}">
                      <a16:creationId xmlns:a16="http://schemas.microsoft.com/office/drawing/2014/main" id="{05C8008D-4137-CDBD-DF98-2241C1709032}"/>
                    </a:ext>
                  </a:extLst>
                </p:cNvPr>
                <p:cNvCxnSpPr>
                  <a:cxnSpLocks/>
                  <a:stCxn id="2289" idx="3"/>
                  <a:endCxn id="2316" idx="7"/>
                </p:cNvCxnSpPr>
                <p:nvPr/>
              </p:nvCxnSpPr>
              <p:spPr>
                <a:xfrm rot="13398340" flipH="1">
                  <a:off x="8533861" y="2263927"/>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20" name="Straight Connector 2319">
                  <a:extLst>
                    <a:ext uri="{FF2B5EF4-FFF2-40B4-BE49-F238E27FC236}">
                      <a16:creationId xmlns:a16="http://schemas.microsoft.com/office/drawing/2014/main" id="{0506D27F-8AD8-1AAA-4938-9F39F6BCA0DB}"/>
                    </a:ext>
                  </a:extLst>
                </p:cNvPr>
                <p:cNvCxnSpPr>
                  <a:cxnSpLocks/>
                  <a:stCxn id="2252" idx="7"/>
                  <a:endCxn id="2316" idx="4"/>
                </p:cNvCxnSpPr>
                <p:nvPr/>
              </p:nvCxnSpPr>
              <p:spPr>
                <a:xfrm rot="13398340" flipH="1" flipV="1">
                  <a:off x="8783569" y="2126212"/>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21" name="אליפסה 9">
                  <a:extLst>
                    <a:ext uri="{FF2B5EF4-FFF2-40B4-BE49-F238E27FC236}">
                      <a16:creationId xmlns:a16="http://schemas.microsoft.com/office/drawing/2014/main" id="{6B128B9C-EDB8-7889-9995-6D09A59CF37E}"/>
                    </a:ext>
                  </a:extLst>
                </p:cNvPr>
                <p:cNvSpPr/>
                <p:nvPr/>
              </p:nvSpPr>
              <p:spPr>
                <a:xfrm rot="12982417">
                  <a:off x="8539951" y="206007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22" name="Straight Connector 2321">
                  <a:extLst>
                    <a:ext uri="{FF2B5EF4-FFF2-40B4-BE49-F238E27FC236}">
                      <a16:creationId xmlns:a16="http://schemas.microsoft.com/office/drawing/2014/main" id="{26B2E338-6399-0210-5F00-3EAF4B7126A4}"/>
                    </a:ext>
                  </a:extLst>
                </p:cNvPr>
                <p:cNvCxnSpPr>
                  <a:cxnSpLocks/>
                  <a:stCxn id="2321" idx="1"/>
                  <a:endCxn id="2316" idx="6"/>
                </p:cNvCxnSpPr>
                <p:nvPr/>
              </p:nvCxnSpPr>
              <p:spPr>
                <a:xfrm rot="13398340" flipH="1" flipV="1">
                  <a:off x="8540740" y="2198249"/>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23" name="Straight Connector 2322">
                  <a:extLst>
                    <a:ext uri="{FF2B5EF4-FFF2-40B4-BE49-F238E27FC236}">
                      <a16:creationId xmlns:a16="http://schemas.microsoft.com/office/drawing/2014/main" id="{7E60BBF9-4DEA-0A7B-AE0A-4977BB5A560B}"/>
                    </a:ext>
                  </a:extLst>
                </p:cNvPr>
                <p:cNvCxnSpPr>
                  <a:cxnSpLocks/>
                  <a:stCxn id="2226" idx="1"/>
                  <a:endCxn id="2321" idx="5"/>
                </p:cNvCxnSpPr>
                <p:nvPr/>
              </p:nvCxnSpPr>
              <p:spPr>
                <a:xfrm rot="13398340" flipH="1" flipV="1">
                  <a:off x="8596505" y="1809116"/>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24" name="Straight Connector 2323">
                  <a:extLst>
                    <a:ext uri="{FF2B5EF4-FFF2-40B4-BE49-F238E27FC236}">
                      <a16:creationId xmlns:a16="http://schemas.microsoft.com/office/drawing/2014/main" id="{7F30AFC4-B6CD-45FE-081E-32ED13E8DCEF}"/>
                    </a:ext>
                  </a:extLst>
                </p:cNvPr>
                <p:cNvCxnSpPr>
                  <a:cxnSpLocks/>
                  <a:stCxn id="2321" idx="0"/>
                  <a:endCxn id="2289" idx="4"/>
                </p:cNvCxnSpPr>
                <p:nvPr/>
              </p:nvCxnSpPr>
              <p:spPr>
                <a:xfrm rot="13398340" flipH="1" flipV="1">
                  <a:off x="8492001" y="2126208"/>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25" name="Straight Connector 2324">
                  <a:extLst>
                    <a:ext uri="{FF2B5EF4-FFF2-40B4-BE49-F238E27FC236}">
                      <a16:creationId xmlns:a16="http://schemas.microsoft.com/office/drawing/2014/main" id="{17F8301A-6554-F7AB-FA9B-099727B05851}"/>
                    </a:ext>
                  </a:extLst>
                </p:cNvPr>
                <p:cNvCxnSpPr>
                  <a:cxnSpLocks/>
                  <a:stCxn id="2321" idx="6"/>
                  <a:endCxn id="2239" idx="1"/>
                </p:cNvCxnSpPr>
                <p:nvPr/>
              </p:nvCxnSpPr>
              <p:spPr>
                <a:xfrm rot="13398340" flipV="1">
                  <a:off x="8364227" y="2000483"/>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26" name="אליפסה 4">
                  <a:extLst>
                    <a:ext uri="{FF2B5EF4-FFF2-40B4-BE49-F238E27FC236}">
                      <a16:creationId xmlns:a16="http://schemas.microsoft.com/office/drawing/2014/main" id="{481A7727-3C6E-67E0-085E-ED9536C4C080}"/>
                    </a:ext>
                  </a:extLst>
                </p:cNvPr>
                <p:cNvSpPr/>
                <p:nvPr/>
              </p:nvSpPr>
              <p:spPr>
                <a:xfrm rot="13398340">
                  <a:off x="6281051" y="184527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27" name="אליפסה 9">
                  <a:extLst>
                    <a:ext uri="{FF2B5EF4-FFF2-40B4-BE49-F238E27FC236}">
                      <a16:creationId xmlns:a16="http://schemas.microsoft.com/office/drawing/2014/main" id="{CC6BCB26-D330-F7B8-5FED-AF1EFCE7D86C}"/>
                    </a:ext>
                  </a:extLst>
                </p:cNvPr>
                <p:cNvSpPr/>
                <p:nvPr/>
              </p:nvSpPr>
              <p:spPr>
                <a:xfrm rot="13398340">
                  <a:off x="6694626" y="12985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28" name="אליפסה 11">
                  <a:extLst>
                    <a:ext uri="{FF2B5EF4-FFF2-40B4-BE49-F238E27FC236}">
                      <a16:creationId xmlns:a16="http://schemas.microsoft.com/office/drawing/2014/main" id="{A590F0F3-D196-78C8-8E38-BB3BFAD835C1}"/>
                    </a:ext>
                  </a:extLst>
                </p:cNvPr>
                <p:cNvSpPr/>
                <p:nvPr/>
              </p:nvSpPr>
              <p:spPr>
                <a:xfrm rot="11770185">
                  <a:off x="6587292" y="17231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29" name="אליפסה 12">
                  <a:extLst>
                    <a:ext uri="{FF2B5EF4-FFF2-40B4-BE49-F238E27FC236}">
                      <a16:creationId xmlns:a16="http://schemas.microsoft.com/office/drawing/2014/main" id="{15810478-E021-684C-26FA-5815F158A245}"/>
                    </a:ext>
                  </a:extLst>
                </p:cNvPr>
                <p:cNvSpPr/>
                <p:nvPr/>
              </p:nvSpPr>
              <p:spPr>
                <a:xfrm rot="12678747">
                  <a:off x="6995142" y="17473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330" name="אליפסה 13">
                  <a:extLst>
                    <a:ext uri="{FF2B5EF4-FFF2-40B4-BE49-F238E27FC236}">
                      <a16:creationId xmlns:a16="http://schemas.microsoft.com/office/drawing/2014/main" id="{D2F92D75-CF8D-000C-A5A9-FA1DF0ACE88C}"/>
                    </a:ext>
                  </a:extLst>
                </p:cNvPr>
                <p:cNvSpPr/>
                <p:nvPr/>
              </p:nvSpPr>
              <p:spPr>
                <a:xfrm rot="13398340">
                  <a:off x="6149218" y="14683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331" name="מחבר ישר 16">
                  <a:extLst>
                    <a:ext uri="{FF2B5EF4-FFF2-40B4-BE49-F238E27FC236}">
                      <a16:creationId xmlns:a16="http://schemas.microsoft.com/office/drawing/2014/main" id="{C49B50BA-2246-3241-88B1-9BB5FBBCAC53}"/>
                    </a:ext>
                  </a:extLst>
                </p:cNvPr>
                <p:cNvCxnSpPr>
                  <a:cxnSpLocks/>
                  <a:stCxn id="2326" idx="4"/>
                  <a:endCxn id="2328" idx="7"/>
                </p:cNvCxnSpPr>
                <p:nvPr/>
              </p:nvCxnSpPr>
              <p:spPr>
                <a:xfrm rot="13398340" flipH="1">
                  <a:off x="6403652" y="169971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32" name="מחבר ישר 20">
                  <a:extLst>
                    <a:ext uri="{FF2B5EF4-FFF2-40B4-BE49-F238E27FC236}">
                      <a16:creationId xmlns:a16="http://schemas.microsoft.com/office/drawing/2014/main" id="{C443FF41-91B3-15B8-E2B8-DCCD57438D08}"/>
                    </a:ext>
                  </a:extLst>
                </p:cNvPr>
                <p:cNvCxnSpPr>
                  <a:cxnSpLocks/>
                  <a:stCxn id="2336" idx="7"/>
                  <a:endCxn id="2330" idx="2"/>
                </p:cNvCxnSpPr>
                <p:nvPr/>
              </p:nvCxnSpPr>
              <p:spPr>
                <a:xfrm rot="13398340" flipV="1">
                  <a:off x="6250007" y="1435975"/>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33" name="מחבר ישר 22">
                  <a:extLst>
                    <a:ext uri="{FF2B5EF4-FFF2-40B4-BE49-F238E27FC236}">
                      <a16:creationId xmlns:a16="http://schemas.microsoft.com/office/drawing/2014/main" id="{74BCEF96-5A84-D089-5DD8-CCF2A04FF9A6}"/>
                    </a:ext>
                  </a:extLst>
                </p:cNvPr>
                <p:cNvCxnSpPr>
                  <a:cxnSpLocks/>
                  <a:stCxn id="2330" idx="0"/>
                </p:cNvCxnSpPr>
                <p:nvPr/>
              </p:nvCxnSpPr>
              <p:spPr>
                <a:xfrm rot="13398340" flipH="1" flipV="1">
                  <a:off x="6067712" y="161799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34" name="מחבר ישר 23">
                  <a:extLst>
                    <a:ext uri="{FF2B5EF4-FFF2-40B4-BE49-F238E27FC236}">
                      <a16:creationId xmlns:a16="http://schemas.microsoft.com/office/drawing/2014/main" id="{C849DB35-F588-5C7E-4937-1D6011C3E932}"/>
                    </a:ext>
                  </a:extLst>
                </p:cNvPr>
                <p:cNvCxnSpPr>
                  <a:cxnSpLocks/>
                  <a:stCxn id="2328" idx="2"/>
                  <a:endCxn id="2329" idx="7"/>
                </p:cNvCxnSpPr>
                <p:nvPr/>
              </p:nvCxnSpPr>
              <p:spPr>
                <a:xfrm rot="13398340" flipH="1">
                  <a:off x="6698412" y="1671386"/>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35" name="מחבר ישר 30">
                  <a:extLst>
                    <a:ext uri="{FF2B5EF4-FFF2-40B4-BE49-F238E27FC236}">
                      <a16:creationId xmlns:a16="http://schemas.microsoft.com/office/drawing/2014/main" id="{39B75BA7-CFC5-C848-4432-2BC1576A84C0}"/>
                    </a:ext>
                  </a:extLst>
                </p:cNvPr>
                <p:cNvCxnSpPr>
                  <a:cxnSpLocks/>
                  <a:endCxn id="2327" idx="7"/>
                </p:cNvCxnSpPr>
                <p:nvPr/>
              </p:nvCxnSpPr>
              <p:spPr>
                <a:xfrm rot="13398340" flipH="1">
                  <a:off x="6323467" y="1185888"/>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36" name="אליפסה 11">
                  <a:extLst>
                    <a:ext uri="{FF2B5EF4-FFF2-40B4-BE49-F238E27FC236}">
                      <a16:creationId xmlns:a16="http://schemas.microsoft.com/office/drawing/2014/main" id="{D32DA447-F35C-770B-03F9-903A7689A8E0}"/>
                    </a:ext>
                  </a:extLst>
                </p:cNvPr>
                <p:cNvSpPr/>
                <p:nvPr/>
              </p:nvSpPr>
              <p:spPr>
                <a:xfrm rot="13398340">
                  <a:off x="6619694" y="15480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37" name="מחבר ישר 23">
                  <a:extLst>
                    <a:ext uri="{FF2B5EF4-FFF2-40B4-BE49-F238E27FC236}">
                      <a16:creationId xmlns:a16="http://schemas.microsoft.com/office/drawing/2014/main" id="{69C733BA-5623-FFFD-BDBC-5160E58580E8}"/>
                    </a:ext>
                  </a:extLst>
                </p:cNvPr>
                <p:cNvCxnSpPr>
                  <a:cxnSpLocks/>
                  <a:endCxn id="2329" idx="6"/>
                </p:cNvCxnSpPr>
                <p:nvPr/>
              </p:nvCxnSpPr>
              <p:spPr>
                <a:xfrm rot="13398340" flipH="1">
                  <a:off x="6668480" y="163129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38" name="מחבר ישר 23">
                  <a:extLst>
                    <a:ext uri="{FF2B5EF4-FFF2-40B4-BE49-F238E27FC236}">
                      <a16:creationId xmlns:a16="http://schemas.microsoft.com/office/drawing/2014/main" id="{10AA6D40-6C7A-5342-0561-4F20493517C5}"/>
                    </a:ext>
                  </a:extLst>
                </p:cNvPr>
                <p:cNvCxnSpPr>
                  <a:cxnSpLocks/>
                  <a:stCxn id="2328" idx="4"/>
                  <a:endCxn id="2336" idx="1"/>
                </p:cNvCxnSpPr>
                <p:nvPr/>
              </p:nvCxnSpPr>
              <p:spPr>
                <a:xfrm rot="13398340">
                  <a:off x="6619270" y="162492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39" name="אליפסה 12">
                  <a:extLst>
                    <a:ext uri="{FF2B5EF4-FFF2-40B4-BE49-F238E27FC236}">
                      <a16:creationId xmlns:a16="http://schemas.microsoft.com/office/drawing/2014/main" id="{7AA69BBA-BE0B-BBA2-C69F-2F03F30F5576}"/>
                    </a:ext>
                  </a:extLst>
                </p:cNvPr>
                <p:cNvSpPr/>
                <p:nvPr/>
              </p:nvSpPr>
              <p:spPr>
                <a:xfrm rot="12678747">
                  <a:off x="7056581" y="1452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340" name="מחבר ישר 23">
                  <a:extLst>
                    <a:ext uri="{FF2B5EF4-FFF2-40B4-BE49-F238E27FC236}">
                      <a16:creationId xmlns:a16="http://schemas.microsoft.com/office/drawing/2014/main" id="{FABE4BE3-40A5-AE95-D089-A949604AFF1F}"/>
                    </a:ext>
                  </a:extLst>
                </p:cNvPr>
                <p:cNvCxnSpPr>
                  <a:cxnSpLocks/>
                  <a:stCxn id="2329" idx="4"/>
                  <a:endCxn id="2339" idx="1"/>
                </p:cNvCxnSpPr>
                <p:nvPr/>
              </p:nvCxnSpPr>
              <p:spPr>
                <a:xfrm rot="13398340">
                  <a:off x="7016900" y="153528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1" name="מחבר ישר 23">
                  <a:extLst>
                    <a:ext uri="{FF2B5EF4-FFF2-40B4-BE49-F238E27FC236}">
                      <a16:creationId xmlns:a16="http://schemas.microsoft.com/office/drawing/2014/main" id="{F4113176-3F9C-5DE0-7E39-AEC7D0AD8E2F}"/>
                    </a:ext>
                  </a:extLst>
                </p:cNvPr>
                <p:cNvCxnSpPr>
                  <a:cxnSpLocks/>
                  <a:stCxn id="2327" idx="2"/>
                  <a:endCxn id="2339" idx="6"/>
                </p:cNvCxnSpPr>
                <p:nvPr/>
              </p:nvCxnSpPr>
              <p:spPr>
                <a:xfrm rot="13398340" flipH="1">
                  <a:off x="6762514" y="134912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42" name="אליפסה 11">
                  <a:extLst>
                    <a:ext uri="{FF2B5EF4-FFF2-40B4-BE49-F238E27FC236}">
                      <a16:creationId xmlns:a16="http://schemas.microsoft.com/office/drawing/2014/main" id="{6C551931-9A85-BB24-0170-E51179BC0257}"/>
                    </a:ext>
                  </a:extLst>
                </p:cNvPr>
                <p:cNvSpPr/>
                <p:nvPr/>
              </p:nvSpPr>
              <p:spPr>
                <a:xfrm rot="8688160">
                  <a:off x="6634610" y="196712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43" name="מחבר ישר 23">
                  <a:extLst>
                    <a:ext uri="{FF2B5EF4-FFF2-40B4-BE49-F238E27FC236}">
                      <a16:creationId xmlns:a16="http://schemas.microsoft.com/office/drawing/2014/main" id="{431486D3-BEF5-AB4D-512E-E001BBBEBE21}"/>
                    </a:ext>
                  </a:extLst>
                </p:cNvPr>
                <p:cNvCxnSpPr>
                  <a:cxnSpLocks/>
                  <a:stCxn id="2342" idx="2"/>
                  <a:endCxn id="2329" idx="0"/>
                </p:cNvCxnSpPr>
                <p:nvPr/>
              </p:nvCxnSpPr>
              <p:spPr>
                <a:xfrm rot="13398340" flipH="1">
                  <a:off x="6799532" y="1727129"/>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4" name="מחבר ישר 23">
                  <a:extLst>
                    <a:ext uri="{FF2B5EF4-FFF2-40B4-BE49-F238E27FC236}">
                      <a16:creationId xmlns:a16="http://schemas.microsoft.com/office/drawing/2014/main" id="{22127E93-07D9-76C1-0A43-4AEA68CF1F3A}"/>
                    </a:ext>
                  </a:extLst>
                </p:cNvPr>
                <p:cNvCxnSpPr>
                  <a:cxnSpLocks/>
                  <a:stCxn id="2342" idx="5"/>
                </p:cNvCxnSpPr>
                <p:nvPr/>
              </p:nvCxnSpPr>
              <p:spPr>
                <a:xfrm rot="13398340" flipV="1">
                  <a:off x="6354332" y="1886097"/>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5" name="Straight Connector 2344">
                  <a:extLst>
                    <a:ext uri="{FF2B5EF4-FFF2-40B4-BE49-F238E27FC236}">
                      <a16:creationId xmlns:a16="http://schemas.microsoft.com/office/drawing/2014/main" id="{4763C42E-DB1C-22E0-D4AA-76F4EA9CA9A1}"/>
                    </a:ext>
                  </a:extLst>
                </p:cNvPr>
                <p:cNvCxnSpPr>
                  <a:cxnSpLocks/>
                  <a:stCxn id="2330" idx="5"/>
                  <a:endCxn id="2351" idx="0"/>
                </p:cNvCxnSpPr>
                <p:nvPr/>
              </p:nvCxnSpPr>
              <p:spPr>
                <a:xfrm rot="13398340">
                  <a:off x="6191653" y="1255167"/>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6" name="Straight Connector 2345">
                  <a:extLst>
                    <a:ext uri="{FF2B5EF4-FFF2-40B4-BE49-F238E27FC236}">
                      <a16:creationId xmlns:a16="http://schemas.microsoft.com/office/drawing/2014/main" id="{533F89BA-8641-5F01-E8B9-C13A7251A9C6}"/>
                    </a:ext>
                  </a:extLst>
                </p:cNvPr>
                <p:cNvCxnSpPr>
                  <a:cxnSpLocks/>
                  <a:stCxn id="2327" idx="4"/>
                  <a:endCxn id="2353" idx="0"/>
                </p:cNvCxnSpPr>
                <p:nvPr/>
              </p:nvCxnSpPr>
              <p:spPr>
                <a:xfrm rot="13398340" flipH="1">
                  <a:off x="6806475" y="1180114"/>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7" name="Straight Connector 2346">
                  <a:extLst>
                    <a:ext uri="{FF2B5EF4-FFF2-40B4-BE49-F238E27FC236}">
                      <a16:creationId xmlns:a16="http://schemas.microsoft.com/office/drawing/2014/main" id="{B08BDD08-F50F-D917-A2FC-CDCED2C3B6C7}"/>
                    </a:ext>
                  </a:extLst>
                </p:cNvPr>
                <p:cNvCxnSpPr>
                  <a:cxnSpLocks/>
                  <a:stCxn id="2353" idx="2"/>
                  <a:endCxn id="2339" idx="4"/>
                </p:cNvCxnSpPr>
                <p:nvPr/>
              </p:nvCxnSpPr>
              <p:spPr>
                <a:xfrm rot="13398340" flipH="1" flipV="1">
                  <a:off x="6866286" y="1305035"/>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48" name="אליפסה 9">
                  <a:extLst>
                    <a:ext uri="{FF2B5EF4-FFF2-40B4-BE49-F238E27FC236}">
                      <a16:creationId xmlns:a16="http://schemas.microsoft.com/office/drawing/2014/main" id="{D0E55152-9FB4-2B5F-4161-3AD57BB8D202}"/>
                    </a:ext>
                  </a:extLst>
                </p:cNvPr>
                <p:cNvSpPr/>
                <p:nvPr/>
              </p:nvSpPr>
              <p:spPr>
                <a:xfrm rot="13398340">
                  <a:off x="6567214" y="10600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49" name="מחבר ישר 23">
                  <a:extLst>
                    <a:ext uri="{FF2B5EF4-FFF2-40B4-BE49-F238E27FC236}">
                      <a16:creationId xmlns:a16="http://schemas.microsoft.com/office/drawing/2014/main" id="{1A103983-23D1-B439-EF3D-81B6A5CD2C9E}"/>
                    </a:ext>
                  </a:extLst>
                </p:cNvPr>
                <p:cNvCxnSpPr>
                  <a:cxnSpLocks/>
                  <a:stCxn id="2348" idx="2"/>
                  <a:endCxn id="2327" idx="6"/>
                </p:cNvCxnSpPr>
                <p:nvPr/>
              </p:nvCxnSpPr>
              <p:spPr>
                <a:xfrm rot="13398340" flipH="1" flipV="1">
                  <a:off x="6576800" y="1171187"/>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50" name="מחבר ישר 23">
                  <a:extLst>
                    <a:ext uri="{FF2B5EF4-FFF2-40B4-BE49-F238E27FC236}">
                      <a16:creationId xmlns:a16="http://schemas.microsoft.com/office/drawing/2014/main" id="{D6CBABFE-426C-5710-2596-AF695387DD48}"/>
                    </a:ext>
                  </a:extLst>
                </p:cNvPr>
                <p:cNvCxnSpPr>
                  <a:cxnSpLocks/>
                  <a:endCxn id="2336" idx="5"/>
                </p:cNvCxnSpPr>
                <p:nvPr/>
              </p:nvCxnSpPr>
              <p:spPr>
                <a:xfrm rot="13398340" flipH="1" flipV="1">
                  <a:off x="6653473" y="137344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51" name="אליפסה 9">
                  <a:extLst>
                    <a:ext uri="{FF2B5EF4-FFF2-40B4-BE49-F238E27FC236}">
                      <a16:creationId xmlns:a16="http://schemas.microsoft.com/office/drawing/2014/main" id="{8BC32483-EBA4-DD30-579F-491A7B91E16E}"/>
                    </a:ext>
                  </a:extLst>
                </p:cNvPr>
                <p:cNvSpPr/>
                <p:nvPr/>
              </p:nvSpPr>
              <p:spPr>
                <a:xfrm rot="13398340">
                  <a:off x="6262861" y="11976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52" name="Straight Connector 2351">
                  <a:extLst>
                    <a:ext uri="{FF2B5EF4-FFF2-40B4-BE49-F238E27FC236}">
                      <a16:creationId xmlns:a16="http://schemas.microsoft.com/office/drawing/2014/main" id="{DB4DFD15-E8F6-CB8D-682B-7F9819953803}"/>
                    </a:ext>
                  </a:extLst>
                </p:cNvPr>
                <p:cNvCxnSpPr>
                  <a:cxnSpLocks/>
                  <a:stCxn id="2351" idx="4"/>
                  <a:endCxn id="2348" idx="7"/>
                </p:cNvCxnSpPr>
                <p:nvPr/>
              </p:nvCxnSpPr>
              <p:spPr>
                <a:xfrm rot="13398340" flipH="1">
                  <a:off x="6395617" y="1026539"/>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53" name="אליפסה 9">
                  <a:extLst>
                    <a:ext uri="{FF2B5EF4-FFF2-40B4-BE49-F238E27FC236}">
                      <a16:creationId xmlns:a16="http://schemas.microsoft.com/office/drawing/2014/main" id="{AB3E6F89-1CEF-57F3-004A-86AF4A45F694}"/>
                    </a:ext>
                  </a:extLst>
                </p:cNvPr>
                <p:cNvSpPr/>
                <p:nvPr/>
              </p:nvSpPr>
              <p:spPr>
                <a:xfrm rot="13398340">
                  <a:off x="6862781" y="11471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54" name="Straight Connector 2353">
                  <a:extLst>
                    <a:ext uri="{FF2B5EF4-FFF2-40B4-BE49-F238E27FC236}">
                      <a16:creationId xmlns:a16="http://schemas.microsoft.com/office/drawing/2014/main" id="{05CCD4BC-B02E-FD33-F372-B9D7D574B038}"/>
                    </a:ext>
                  </a:extLst>
                </p:cNvPr>
                <p:cNvCxnSpPr>
                  <a:cxnSpLocks/>
                  <a:stCxn id="2353" idx="6"/>
                  <a:endCxn id="2348" idx="3"/>
                </p:cNvCxnSpPr>
                <p:nvPr/>
              </p:nvCxnSpPr>
              <p:spPr>
                <a:xfrm rot="13398340" flipV="1">
                  <a:off x="6650739" y="1068590"/>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55" name="אליפסה 4">
                  <a:extLst>
                    <a:ext uri="{FF2B5EF4-FFF2-40B4-BE49-F238E27FC236}">
                      <a16:creationId xmlns:a16="http://schemas.microsoft.com/office/drawing/2014/main" id="{3A0CF8A8-B5AE-3A57-5A4D-ED8ADCDCD67A}"/>
                    </a:ext>
                  </a:extLst>
                </p:cNvPr>
                <p:cNvSpPr/>
                <p:nvPr/>
              </p:nvSpPr>
              <p:spPr>
                <a:xfrm rot="12758745">
                  <a:off x="7196438" y="209080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56" name="אליפסה 9">
                  <a:extLst>
                    <a:ext uri="{FF2B5EF4-FFF2-40B4-BE49-F238E27FC236}">
                      <a16:creationId xmlns:a16="http://schemas.microsoft.com/office/drawing/2014/main" id="{6F94C721-2400-C378-765E-5804A4756045}"/>
                    </a:ext>
                  </a:extLst>
                </p:cNvPr>
                <p:cNvSpPr/>
                <p:nvPr/>
              </p:nvSpPr>
              <p:spPr>
                <a:xfrm rot="12758745">
                  <a:off x="7501749" y="14770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57" name="אליפסה 11">
                  <a:extLst>
                    <a:ext uri="{FF2B5EF4-FFF2-40B4-BE49-F238E27FC236}">
                      <a16:creationId xmlns:a16="http://schemas.microsoft.com/office/drawing/2014/main" id="{0918A35F-A0FD-27FB-2F02-86D4842A163E}"/>
                    </a:ext>
                  </a:extLst>
                </p:cNvPr>
                <p:cNvSpPr/>
                <p:nvPr/>
              </p:nvSpPr>
              <p:spPr>
                <a:xfrm rot="11130590">
                  <a:off x="7474799" y="19141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58" name="מחבר ישר 16">
                  <a:extLst>
                    <a:ext uri="{FF2B5EF4-FFF2-40B4-BE49-F238E27FC236}">
                      <a16:creationId xmlns:a16="http://schemas.microsoft.com/office/drawing/2014/main" id="{F5FEAD1F-C7D1-98FC-7D9D-2F81F82F8EE7}"/>
                    </a:ext>
                  </a:extLst>
                </p:cNvPr>
                <p:cNvCxnSpPr>
                  <a:cxnSpLocks/>
                  <a:stCxn id="2355" idx="4"/>
                  <a:endCxn id="2357" idx="7"/>
                </p:cNvCxnSpPr>
                <p:nvPr/>
              </p:nvCxnSpPr>
              <p:spPr>
                <a:xfrm rot="12758745" flipH="1">
                  <a:off x="7304336" y="191880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59" name="מחבר ישר 20">
                  <a:extLst>
                    <a:ext uri="{FF2B5EF4-FFF2-40B4-BE49-F238E27FC236}">
                      <a16:creationId xmlns:a16="http://schemas.microsoft.com/office/drawing/2014/main" id="{CE29E218-1B9D-D58E-B4BD-E9F3720060AC}"/>
                    </a:ext>
                  </a:extLst>
                </p:cNvPr>
                <p:cNvCxnSpPr>
                  <a:cxnSpLocks/>
                  <a:stCxn id="2363" idx="7"/>
                  <a:endCxn id="2329" idx="2"/>
                </p:cNvCxnSpPr>
                <p:nvPr/>
              </p:nvCxnSpPr>
              <p:spPr>
                <a:xfrm rot="13398340" flipV="1">
                  <a:off x="7128068" y="1639736"/>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0" name="מחבר ישר 22">
                  <a:extLst>
                    <a:ext uri="{FF2B5EF4-FFF2-40B4-BE49-F238E27FC236}">
                      <a16:creationId xmlns:a16="http://schemas.microsoft.com/office/drawing/2014/main" id="{E17C1B80-B48A-CBBB-AE9B-EF10B9BE89B4}"/>
                    </a:ext>
                  </a:extLst>
                </p:cNvPr>
                <p:cNvCxnSpPr>
                  <a:cxnSpLocks/>
                  <a:stCxn id="2329" idx="1"/>
                </p:cNvCxnSpPr>
                <p:nvPr/>
              </p:nvCxnSpPr>
              <p:spPr>
                <a:xfrm rot="13398340" flipH="1" flipV="1">
                  <a:off x="6964406" y="1912157"/>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1" name="מחבר ישר 23">
                  <a:extLst>
                    <a:ext uri="{FF2B5EF4-FFF2-40B4-BE49-F238E27FC236}">
                      <a16:creationId xmlns:a16="http://schemas.microsoft.com/office/drawing/2014/main" id="{E61A54FD-7609-23D8-7835-F8EB6F5C835A}"/>
                    </a:ext>
                  </a:extLst>
                </p:cNvPr>
                <p:cNvCxnSpPr>
                  <a:cxnSpLocks/>
                  <a:stCxn id="2357" idx="2"/>
                  <a:endCxn id="2300" idx="7"/>
                </p:cNvCxnSpPr>
                <p:nvPr/>
              </p:nvCxnSpPr>
              <p:spPr>
                <a:xfrm rot="13398340" flipH="1">
                  <a:off x="7545706" y="1960175"/>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2" name="מחבר ישר 30">
                  <a:extLst>
                    <a:ext uri="{FF2B5EF4-FFF2-40B4-BE49-F238E27FC236}">
                      <a16:creationId xmlns:a16="http://schemas.microsoft.com/office/drawing/2014/main" id="{73687212-4F9E-1AC2-CB04-23A2B77E601E}"/>
                    </a:ext>
                  </a:extLst>
                </p:cNvPr>
                <p:cNvCxnSpPr>
                  <a:cxnSpLocks/>
                  <a:stCxn id="2329" idx="3"/>
                  <a:endCxn id="2356" idx="7"/>
                </p:cNvCxnSpPr>
                <p:nvPr/>
              </p:nvCxnSpPr>
              <p:spPr>
                <a:xfrm rot="13398340" flipH="1">
                  <a:off x="7214575" y="140411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63" name="אליפסה 11">
                  <a:extLst>
                    <a:ext uri="{FF2B5EF4-FFF2-40B4-BE49-F238E27FC236}">
                      <a16:creationId xmlns:a16="http://schemas.microsoft.com/office/drawing/2014/main" id="{986A49C3-F7AD-9C41-6157-513D2377EE86}"/>
                    </a:ext>
                  </a:extLst>
                </p:cNvPr>
                <p:cNvSpPr/>
                <p:nvPr/>
              </p:nvSpPr>
              <p:spPr>
                <a:xfrm rot="12758745">
                  <a:off x="7474264" y="17361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64" name="מחבר ישר 23">
                  <a:extLst>
                    <a:ext uri="{FF2B5EF4-FFF2-40B4-BE49-F238E27FC236}">
                      <a16:creationId xmlns:a16="http://schemas.microsoft.com/office/drawing/2014/main" id="{80DD9CDC-9997-6A3A-D828-DEE3FE02C36D}"/>
                    </a:ext>
                  </a:extLst>
                </p:cNvPr>
                <p:cNvCxnSpPr>
                  <a:cxnSpLocks/>
                  <a:endCxn id="2227" idx="0"/>
                </p:cNvCxnSpPr>
                <p:nvPr/>
              </p:nvCxnSpPr>
              <p:spPr>
                <a:xfrm rot="13398340" flipH="1">
                  <a:off x="7661161" y="1469397"/>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5" name="מחבר ישר 23">
                  <a:extLst>
                    <a:ext uri="{FF2B5EF4-FFF2-40B4-BE49-F238E27FC236}">
                      <a16:creationId xmlns:a16="http://schemas.microsoft.com/office/drawing/2014/main" id="{5EF4AFFA-8EDF-7A90-45CD-23011606416B}"/>
                    </a:ext>
                  </a:extLst>
                </p:cNvPr>
                <p:cNvCxnSpPr>
                  <a:cxnSpLocks/>
                  <a:stCxn id="2357" idx="4"/>
                  <a:endCxn id="2363" idx="1"/>
                </p:cNvCxnSpPr>
                <p:nvPr/>
              </p:nvCxnSpPr>
              <p:spPr>
                <a:xfrm rot="12758745">
                  <a:off x="7490424" y="181332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6" name="מחבר ישר 23">
                  <a:extLst>
                    <a:ext uri="{FF2B5EF4-FFF2-40B4-BE49-F238E27FC236}">
                      <a16:creationId xmlns:a16="http://schemas.microsoft.com/office/drawing/2014/main" id="{CA613899-4244-DFB1-254B-E91649A1D446}"/>
                    </a:ext>
                  </a:extLst>
                </p:cNvPr>
                <p:cNvCxnSpPr>
                  <a:cxnSpLocks/>
                  <a:stCxn id="2356" idx="2"/>
                  <a:endCxn id="2227" idx="7"/>
                </p:cNvCxnSpPr>
                <p:nvPr/>
              </p:nvCxnSpPr>
              <p:spPr>
                <a:xfrm rot="13398340" flipH="1">
                  <a:off x="7610933" y="1428813"/>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7" name="מחבר ישר 23">
                  <a:extLst>
                    <a:ext uri="{FF2B5EF4-FFF2-40B4-BE49-F238E27FC236}">
                      <a16:creationId xmlns:a16="http://schemas.microsoft.com/office/drawing/2014/main" id="{ED4526C1-480F-E79B-0DEB-080F4B9649B3}"/>
                    </a:ext>
                  </a:extLst>
                </p:cNvPr>
                <p:cNvCxnSpPr>
                  <a:cxnSpLocks/>
                  <a:stCxn id="2280" idx="6"/>
                </p:cNvCxnSpPr>
                <p:nvPr/>
              </p:nvCxnSpPr>
              <p:spPr>
                <a:xfrm rot="13398340" flipV="1">
                  <a:off x="7270011" y="2136350"/>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8" name="Straight Connector 2367">
                  <a:extLst>
                    <a:ext uri="{FF2B5EF4-FFF2-40B4-BE49-F238E27FC236}">
                      <a16:creationId xmlns:a16="http://schemas.microsoft.com/office/drawing/2014/main" id="{CB6F2D3B-3BC4-5472-5ACA-894C3810EEAB}"/>
                    </a:ext>
                  </a:extLst>
                </p:cNvPr>
                <p:cNvCxnSpPr>
                  <a:cxnSpLocks/>
                  <a:stCxn id="2356" idx="4"/>
                  <a:endCxn id="2374" idx="0"/>
                </p:cNvCxnSpPr>
                <p:nvPr/>
              </p:nvCxnSpPr>
              <p:spPr>
                <a:xfrm rot="12758745" flipH="1">
                  <a:off x="7598144" y="1344335"/>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9" name="Straight Connector 2368">
                  <a:extLst>
                    <a:ext uri="{FF2B5EF4-FFF2-40B4-BE49-F238E27FC236}">
                      <a16:creationId xmlns:a16="http://schemas.microsoft.com/office/drawing/2014/main" id="{F9457E91-7E2B-5900-D2FB-0EA949120F8C}"/>
                    </a:ext>
                  </a:extLst>
                </p:cNvPr>
                <p:cNvCxnSpPr>
                  <a:cxnSpLocks/>
                  <a:stCxn id="2374" idx="2"/>
                  <a:endCxn id="2227" idx="6"/>
                </p:cNvCxnSpPr>
                <p:nvPr/>
              </p:nvCxnSpPr>
              <p:spPr>
                <a:xfrm rot="13398340" flipH="1" flipV="1">
                  <a:off x="7677758" y="1406038"/>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70" name="אליפסה 9">
                  <a:extLst>
                    <a:ext uri="{FF2B5EF4-FFF2-40B4-BE49-F238E27FC236}">
                      <a16:creationId xmlns:a16="http://schemas.microsoft.com/office/drawing/2014/main" id="{38DC5514-717D-13E4-E013-4AA9A3360E4B}"/>
                    </a:ext>
                  </a:extLst>
                </p:cNvPr>
                <p:cNvSpPr/>
                <p:nvPr/>
              </p:nvSpPr>
              <p:spPr>
                <a:xfrm rot="12758745">
                  <a:off x="7332405" y="12661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71" name="מחבר ישר 23">
                  <a:extLst>
                    <a:ext uri="{FF2B5EF4-FFF2-40B4-BE49-F238E27FC236}">
                      <a16:creationId xmlns:a16="http://schemas.microsoft.com/office/drawing/2014/main" id="{2F5EED17-C2E4-CEFD-0BB0-B155CB2376A7}"/>
                    </a:ext>
                  </a:extLst>
                </p:cNvPr>
                <p:cNvCxnSpPr>
                  <a:cxnSpLocks/>
                  <a:stCxn id="2370" idx="2"/>
                  <a:endCxn id="2356" idx="6"/>
                </p:cNvCxnSpPr>
                <p:nvPr/>
              </p:nvCxnSpPr>
              <p:spPr>
                <a:xfrm rot="12758745" flipH="1" flipV="1">
                  <a:off x="7362958" y="1363498"/>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72" name="מחבר ישר 23">
                  <a:extLst>
                    <a:ext uri="{FF2B5EF4-FFF2-40B4-BE49-F238E27FC236}">
                      <a16:creationId xmlns:a16="http://schemas.microsoft.com/office/drawing/2014/main" id="{E7955A85-D5FE-B114-0B5F-2197011A5F53}"/>
                    </a:ext>
                  </a:extLst>
                </p:cNvPr>
                <p:cNvCxnSpPr>
                  <a:cxnSpLocks/>
                  <a:endCxn id="2363" idx="5"/>
                </p:cNvCxnSpPr>
                <p:nvPr/>
              </p:nvCxnSpPr>
              <p:spPr>
                <a:xfrm rot="12758745" flipH="1" flipV="1">
                  <a:off x="7484735" y="15577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73" name="Straight Connector 2372">
                  <a:extLst>
                    <a:ext uri="{FF2B5EF4-FFF2-40B4-BE49-F238E27FC236}">
                      <a16:creationId xmlns:a16="http://schemas.microsoft.com/office/drawing/2014/main" id="{A837C9CA-6DF6-0D25-8222-942F5B660D6F}"/>
                    </a:ext>
                  </a:extLst>
                </p:cNvPr>
                <p:cNvCxnSpPr>
                  <a:cxnSpLocks/>
                  <a:endCxn id="2370" idx="7"/>
                </p:cNvCxnSpPr>
                <p:nvPr/>
              </p:nvCxnSpPr>
              <p:spPr>
                <a:xfrm rot="12758745" flipH="1">
                  <a:off x="7173919" y="1260985"/>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74" name="אליפסה 9">
                  <a:extLst>
                    <a:ext uri="{FF2B5EF4-FFF2-40B4-BE49-F238E27FC236}">
                      <a16:creationId xmlns:a16="http://schemas.microsoft.com/office/drawing/2014/main" id="{B8FD4646-F3D0-B501-6536-8900B26FEB15}"/>
                    </a:ext>
                  </a:extLst>
                </p:cNvPr>
                <p:cNvSpPr/>
                <p:nvPr/>
              </p:nvSpPr>
              <p:spPr>
                <a:xfrm rot="12758745">
                  <a:off x="7638995" y="12971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75" name="Straight Connector 2374">
                  <a:extLst>
                    <a:ext uri="{FF2B5EF4-FFF2-40B4-BE49-F238E27FC236}">
                      <a16:creationId xmlns:a16="http://schemas.microsoft.com/office/drawing/2014/main" id="{6D72C51C-76C1-2914-EE17-3FCE987B40E8}"/>
                    </a:ext>
                  </a:extLst>
                </p:cNvPr>
                <p:cNvCxnSpPr>
                  <a:cxnSpLocks/>
                  <a:stCxn id="2374" idx="6"/>
                  <a:endCxn id="2370" idx="3"/>
                </p:cNvCxnSpPr>
                <p:nvPr/>
              </p:nvCxnSpPr>
              <p:spPr>
                <a:xfrm rot="12758745" flipV="1">
                  <a:off x="7419009" y="1246034"/>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76" name="אליפסה 4">
                  <a:extLst>
                    <a:ext uri="{FF2B5EF4-FFF2-40B4-BE49-F238E27FC236}">
                      <a16:creationId xmlns:a16="http://schemas.microsoft.com/office/drawing/2014/main" id="{EA7750FB-1E02-E519-1EA0-7D237EF5D845}"/>
                    </a:ext>
                  </a:extLst>
                </p:cNvPr>
                <p:cNvSpPr/>
                <p:nvPr/>
              </p:nvSpPr>
              <p:spPr>
                <a:xfrm rot="13622012">
                  <a:off x="5988623" y="26211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77" name="אליפסה 9">
                  <a:extLst>
                    <a:ext uri="{FF2B5EF4-FFF2-40B4-BE49-F238E27FC236}">
                      <a16:creationId xmlns:a16="http://schemas.microsoft.com/office/drawing/2014/main" id="{874E82F3-1236-A544-7CA2-911C4718C735}"/>
                    </a:ext>
                  </a:extLst>
                </p:cNvPr>
                <p:cNvSpPr/>
                <p:nvPr/>
              </p:nvSpPr>
              <p:spPr>
                <a:xfrm rot="13622012">
                  <a:off x="6436866" y="21024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78" name="אליפסה 11">
                  <a:extLst>
                    <a:ext uri="{FF2B5EF4-FFF2-40B4-BE49-F238E27FC236}">
                      <a16:creationId xmlns:a16="http://schemas.microsoft.com/office/drawing/2014/main" id="{F502387A-D2B0-F490-0922-09A1DFAB547D}"/>
                    </a:ext>
                  </a:extLst>
                </p:cNvPr>
                <p:cNvSpPr/>
                <p:nvPr/>
              </p:nvSpPr>
              <p:spPr>
                <a:xfrm rot="11993857">
                  <a:off x="6302157" y="25191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79" name="אליפסה 12">
                  <a:extLst>
                    <a:ext uri="{FF2B5EF4-FFF2-40B4-BE49-F238E27FC236}">
                      <a16:creationId xmlns:a16="http://schemas.microsoft.com/office/drawing/2014/main" id="{FF1B2C32-9EB9-E0B3-56CD-324A5A9E89DF}"/>
                    </a:ext>
                  </a:extLst>
                </p:cNvPr>
                <p:cNvSpPr/>
                <p:nvPr/>
              </p:nvSpPr>
              <p:spPr>
                <a:xfrm rot="12902419">
                  <a:off x="6707567" y="25698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380" name="אליפסה 13">
                  <a:extLst>
                    <a:ext uri="{FF2B5EF4-FFF2-40B4-BE49-F238E27FC236}">
                      <a16:creationId xmlns:a16="http://schemas.microsoft.com/office/drawing/2014/main" id="{AB97E799-5E5C-CD7A-5EC8-97EA13FCF597}"/>
                    </a:ext>
                  </a:extLst>
                </p:cNvPr>
                <p:cNvSpPr/>
                <p:nvPr/>
              </p:nvSpPr>
              <p:spPr>
                <a:xfrm rot="13622012">
                  <a:off x="5881577" y="223637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381" name="מחבר ישר 16">
                  <a:extLst>
                    <a:ext uri="{FF2B5EF4-FFF2-40B4-BE49-F238E27FC236}">
                      <a16:creationId xmlns:a16="http://schemas.microsoft.com/office/drawing/2014/main" id="{444036B8-99AC-D349-FF41-49A290CE9695}"/>
                    </a:ext>
                  </a:extLst>
                </p:cNvPr>
                <p:cNvCxnSpPr>
                  <a:cxnSpLocks/>
                  <a:stCxn id="2376" idx="4"/>
                  <a:endCxn id="2378" idx="7"/>
                </p:cNvCxnSpPr>
                <p:nvPr/>
              </p:nvCxnSpPr>
              <p:spPr>
                <a:xfrm rot="13622012" flipH="1">
                  <a:off x="6115171" y="248537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82" name="מחבר ישר 20">
                  <a:extLst>
                    <a:ext uri="{FF2B5EF4-FFF2-40B4-BE49-F238E27FC236}">
                      <a16:creationId xmlns:a16="http://schemas.microsoft.com/office/drawing/2014/main" id="{0CE7164F-21D1-4443-6C02-08FFA7801CFC}"/>
                    </a:ext>
                  </a:extLst>
                </p:cNvPr>
                <p:cNvCxnSpPr>
                  <a:cxnSpLocks/>
                  <a:stCxn id="2386" idx="7"/>
                  <a:endCxn id="2380" idx="2"/>
                </p:cNvCxnSpPr>
                <p:nvPr/>
              </p:nvCxnSpPr>
              <p:spPr>
                <a:xfrm rot="13622012" flipV="1">
                  <a:off x="5978457" y="2218921"/>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83" name="מחבר ישר 22">
                  <a:extLst>
                    <a:ext uri="{FF2B5EF4-FFF2-40B4-BE49-F238E27FC236}">
                      <a16:creationId xmlns:a16="http://schemas.microsoft.com/office/drawing/2014/main" id="{63414E6E-3028-7896-DB87-091488410ADA}"/>
                    </a:ext>
                  </a:extLst>
                </p:cNvPr>
                <p:cNvCxnSpPr>
                  <a:cxnSpLocks/>
                  <a:stCxn id="2380" idx="0"/>
                </p:cNvCxnSpPr>
                <p:nvPr/>
              </p:nvCxnSpPr>
              <p:spPr>
                <a:xfrm rot="13622012" flipH="1" flipV="1">
                  <a:off x="5787688" y="238832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84" name="מחבר ישר 23">
                  <a:extLst>
                    <a:ext uri="{FF2B5EF4-FFF2-40B4-BE49-F238E27FC236}">
                      <a16:creationId xmlns:a16="http://schemas.microsoft.com/office/drawing/2014/main" id="{55DD6F73-F557-CA4C-9499-246FE91DF198}"/>
                    </a:ext>
                  </a:extLst>
                </p:cNvPr>
                <p:cNvCxnSpPr>
                  <a:cxnSpLocks/>
                  <a:stCxn id="2378" idx="2"/>
                  <a:endCxn id="2379" idx="7"/>
                </p:cNvCxnSpPr>
                <p:nvPr/>
              </p:nvCxnSpPr>
              <p:spPr>
                <a:xfrm rot="13622012" flipH="1">
                  <a:off x="6411476" y="248061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85" name="מחבר ישר 30">
                  <a:extLst>
                    <a:ext uri="{FF2B5EF4-FFF2-40B4-BE49-F238E27FC236}">
                      <a16:creationId xmlns:a16="http://schemas.microsoft.com/office/drawing/2014/main" id="{DC04E5D5-75CE-E126-1964-C02CD3EC111F}"/>
                    </a:ext>
                  </a:extLst>
                </p:cNvPr>
                <p:cNvCxnSpPr>
                  <a:cxnSpLocks/>
                  <a:endCxn id="2377" idx="7"/>
                </p:cNvCxnSpPr>
                <p:nvPr/>
              </p:nvCxnSpPr>
              <p:spPr>
                <a:xfrm rot="13622012" flipH="1">
                  <a:off x="6061668" y="1971431"/>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86" name="אליפסה 11">
                  <a:extLst>
                    <a:ext uri="{FF2B5EF4-FFF2-40B4-BE49-F238E27FC236}">
                      <a16:creationId xmlns:a16="http://schemas.microsoft.com/office/drawing/2014/main" id="{F7332380-DAAE-DD19-B098-C4DA8A3B4C9F}"/>
                    </a:ext>
                  </a:extLst>
                </p:cNvPr>
                <p:cNvSpPr/>
                <p:nvPr/>
              </p:nvSpPr>
              <p:spPr>
                <a:xfrm rot="13622012">
                  <a:off x="6345871" y="23465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87" name="מחבר ישר 23">
                  <a:extLst>
                    <a:ext uri="{FF2B5EF4-FFF2-40B4-BE49-F238E27FC236}">
                      <a16:creationId xmlns:a16="http://schemas.microsoft.com/office/drawing/2014/main" id="{86638E5F-566A-3C8D-EFC5-FD5D06A3C66D}"/>
                    </a:ext>
                  </a:extLst>
                </p:cNvPr>
                <p:cNvCxnSpPr>
                  <a:cxnSpLocks/>
                  <a:endCxn id="2379" idx="6"/>
                </p:cNvCxnSpPr>
                <p:nvPr/>
              </p:nvCxnSpPr>
              <p:spPr>
                <a:xfrm rot="13622012" flipH="1">
                  <a:off x="6388108" y="244163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88" name="מחבר ישר 23">
                  <a:extLst>
                    <a:ext uri="{FF2B5EF4-FFF2-40B4-BE49-F238E27FC236}">
                      <a16:creationId xmlns:a16="http://schemas.microsoft.com/office/drawing/2014/main" id="{11CC611D-C603-5CD5-A405-EE80710156A8}"/>
                    </a:ext>
                  </a:extLst>
                </p:cNvPr>
                <p:cNvCxnSpPr>
                  <a:cxnSpLocks/>
                  <a:stCxn id="2378" idx="4"/>
                  <a:endCxn id="2386" idx="1"/>
                </p:cNvCxnSpPr>
                <p:nvPr/>
              </p:nvCxnSpPr>
              <p:spPr>
                <a:xfrm rot="13622012">
                  <a:off x="6339701" y="242255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89" name="אליפסה 12">
                  <a:extLst>
                    <a:ext uri="{FF2B5EF4-FFF2-40B4-BE49-F238E27FC236}">
                      <a16:creationId xmlns:a16="http://schemas.microsoft.com/office/drawing/2014/main" id="{A5147040-0355-E27F-3E31-9EAE2821BD43}"/>
                    </a:ext>
                  </a:extLst>
                </p:cNvPr>
                <p:cNvSpPr/>
                <p:nvPr/>
              </p:nvSpPr>
              <p:spPr>
                <a:xfrm rot="12902419">
                  <a:off x="6788065" y="22793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390" name="מחבר ישר 23">
                  <a:extLst>
                    <a:ext uri="{FF2B5EF4-FFF2-40B4-BE49-F238E27FC236}">
                      <a16:creationId xmlns:a16="http://schemas.microsoft.com/office/drawing/2014/main" id="{3D4D6B2C-2B6F-7D2A-B7CE-75D101F44038}"/>
                    </a:ext>
                  </a:extLst>
                </p:cNvPr>
                <p:cNvCxnSpPr>
                  <a:cxnSpLocks/>
                  <a:stCxn id="2379" idx="4"/>
                  <a:endCxn id="2389" idx="1"/>
                </p:cNvCxnSpPr>
                <p:nvPr/>
              </p:nvCxnSpPr>
              <p:spPr>
                <a:xfrm rot="13622012">
                  <a:off x="6738668" y="23609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1" name="מחבר ישר 23">
                  <a:extLst>
                    <a:ext uri="{FF2B5EF4-FFF2-40B4-BE49-F238E27FC236}">
                      <a16:creationId xmlns:a16="http://schemas.microsoft.com/office/drawing/2014/main" id="{F78278FF-60F8-B9E3-79AA-CED0CE45CB36}"/>
                    </a:ext>
                  </a:extLst>
                </p:cNvPr>
                <p:cNvCxnSpPr>
                  <a:cxnSpLocks/>
                  <a:stCxn id="2377" idx="2"/>
                  <a:endCxn id="2389" idx="6"/>
                </p:cNvCxnSpPr>
                <p:nvPr/>
              </p:nvCxnSpPr>
              <p:spPr>
                <a:xfrm rot="13622012" flipH="1">
                  <a:off x="6499181" y="2164448"/>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92" name="אליפסה 11">
                  <a:extLst>
                    <a:ext uri="{FF2B5EF4-FFF2-40B4-BE49-F238E27FC236}">
                      <a16:creationId xmlns:a16="http://schemas.microsoft.com/office/drawing/2014/main" id="{9FBC73E3-4D7D-5002-70A8-F879C8E0021F}"/>
                    </a:ext>
                  </a:extLst>
                </p:cNvPr>
                <p:cNvSpPr/>
                <p:nvPr/>
              </p:nvSpPr>
              <p:spPr>
                <a:xfrm rot="8911832">
                  <a:off x="6333346" y="276551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93" name="מחבר ישר 23">
                  <a:extLst>
                    <a:ext uri="{FF2B5EF4-FFF2-40B4-BE49-F238E27FC236}">
                      <a16:creationId xmlns:a16="http://schemas.microsoft.com/office/drawing/2014/main" id="{2C173A09-655A-5ECE-270E-7FF99B661094}"/>
                    </a:ext>
                  </a:extLst>
                </p:cNvPr>
                <p:cNvCxnSpPr>
                  <a:cxnSpLocks/>
                  <a:stCxn id="2392" idx="2"/>
                  <a:endCxn id="2379" idx="0"/>
                </p:cNvCxnSpPr>
                <p:nvPr/>
              </p:nvCxnSpPr>
              <p:spPr>
                <a:xfrm rot="13622012" flipH="1">
                  <a:off x="6504775" y="2537870"/>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4" name="מחבר ישר 23">
                  <a:extLst>
                    <a:ext uri="{FF2B5EF4-FFF2-40B4-BE49-F238E27FC236}">
                      <a16:creationId xmlns:a16="http://schemas.microsoft.com/office/drawing/2014/main" id="{64CAE72C-FCA9-9772-2AC0-B92C15CEFD13}"/>
                    </a:ext>
                  </a:extLst>
                </p:cNvPr>
                <p:cNvCxnSpPr>
                  <a:cxnSpLocks/>
                  <a:stCxn id="2392" idx="5"/>
                </p:cNvCxnSpPr>
                <p:nvPr/>
              </p:nvCxnSpPr>
              <p:spPr>
                <a:xfrm rot="13622012" flipV="1">
                  <a:off x="6056883" y="267295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5" name="Straight Connector 2394">
                  <a:extLst>
                    <a:ext uri="{FF2B5EF4-FFF2-40B4-BE49-F238E27FC236}">
                      <a16:creationId xmlns:a16="http://schemas.microsoft.com/office/drawing/2014/main" id="{C0B68194-5455-881E-C64E-08CE95AAABE1}"/>
                    </a:ext>
                  </a:extLst>
                </p:cNvPr>
                <p:cNvCxnSpPr>
                  <a:cxnSpLocks/>
                  <a:stCxn id="2380" idx="5"/>
                  <a:endCxn id="2400" idx="0"/>
                </p:cNvCxnSpPr>
                <p:nvPr/>
              </p:nvCxnSpPr>
              <p:spPr>
                <a:xfrm rot="13622012">
                  <a:off x="5933059" y="202636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6" name="Straight Connector 2395">
                  <a:extLst>
                    <a:ext uri="{FF2B5EF4-FFF2-40B4-BE49-F238E27FC236}">
                      <a16:creationId xmlns:a16="http://schemas.microsoft.com/office/drawing/2014/main" id="{CB4D48E2-49C2-1EA4-0A28-84A44A485D07}"/>
                    </a:ext>
                  </a:extLst>
                </p:cNvPr>
                <p:cNvCxnSpPr>
                  <a:cxnSpLocks/>
                  <a:stCxn id="2377" idx="4"/>
                  <a:endCxn id="2342" idx="6"/>
                </p:cNvCxnSpPr>
                <p:nvPr/>
              </p:nvCxnSpPr>
              <p:spPr>
                <a:xfrm rot="13398340" flipH="1">
                  <a:off x="6549278" y="198822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7" name="Straight Connector 2396">
                  <a:extLst>
                    <a:ext uri="{FF2B5EF4-FFF2-40B4-BE49-F238E27FC236}">
                      <a16:creationId xmlns:a16="http://schemas.microsoft.com/office/drawing/2014/main" id="{DEF9FF3E-E6D1-5097-83B9-36F60274F230}"/>
                    </a:ext>
                  </a:extLst>
                </p:cNvPr>
                <p:cNvCxnSpPr>
                  <a:cxnSpLocks/>
                  <a:stCxn id="2342" idx="0"/>
                  <a:endCxn id="2389" idx="5"/>
                </p:cNvCxnSpPr>
                <p:nvPr/>
              </p:nvCxnSpPr>
              <p:spPr>
                <a:xfrm rot="13398340" flipH="1" flipV="1">
                  <a:off x="6624524" y="211225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8" name="מחבר ישר 23">
                  <a:extLst>
                    <a:ext uri="{FF2B5EF4-FFF2-40B4-BE49-F238E27FC236}">
                      <a16:creationId xmlns:a16="http://schemas.microsoft.com/office/drawing/2014/main" id="{CFE5FCB0-B40B-3EF2-FBD1-1BFB74068C42}"/>
                    </a:ext>
                  </a:extLst>
                </p:cNvPr>
                <p:cNvCxnSpPr>
                  <a:cxnSpLocks/>
                  <a:stCxn id="2326" idx="1"/>
                  <a:endCxn id="2377" idx="6"/>
                </p:cNvCxnSpPr>
                <p:nvPr/>
              </p:nvCxnSpPr>
              <p:spPr>
                <a:xfrm rot="13398340" flipH="1" flipV="1">
                  <a:off x="6271078" y="1986733"/>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9" name="מחבר ישר 23">
                  <a:extLst>
                    <a:ext uri="{FF2B5EF4-FFF2-40B4-BE49-F238E27FC236}">
                      <a16:creationId xmlns:a16="http://schemas.microsoft.com/office/drawing/2014/main" id="{7B5EBFEB-1108-A4D8-EFC6-F035978A15EA}"/>
                    </a:ext>
                  </a:extLst>
                </p:cNvPr>
                <p:cNvCxnSpPr>
                  <a:cxnSpLocks/>
                  <a:endCxn id="2386" idx="5"/>
                </p:cNvCxnSpPr>
                <p:nvPr/>
              </p:nvCxnSpPr>
              <p:spPr>
                <a:xfrm rot="13622012" flipH="1" flipV="1">
                  <a:off x="6387582" y="217424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00" name="אליפסה 9">
                  <a:extLst>
                    <a:ext uri="{FF2B5EF4-FFF2-40B4-BE49-F238E27FC236}">
                      <a16:creationId xmlns:a16="http://schemas.microsoft.com/office/drawing/2014/main" id="{130CF74E-CA4C-46BE-EF47-D7F00B205A4E}"/>
                    </a:ext>
                  </a:extLst>
                </p:cNvPr>
                <p:cNvSpPr/>
                <p:nvPr/>
              </p:nvSpPr>
              <p:spPr>
                <a:xfrm rot="13622012">
                  <a:off x="6012576" y="19736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01" name="Straight Connector 2400">
                  <a:extLst>
                    <a:ext uri="{FF2B5EF4-FFF2-40B4-BE49-F238E27FC236}">
                      <a16:creationId xmlns:a16="http://schemas.microsoft.com/office/drawing/2014/main" id="{668FA084-C19C-F393-BF8D-AD3D85EE7A1C}"/>
                    </a:ext>
                  </a:extLst>
                </p:cNvPr>
                <p:cNvCxnSpPr>
                  <a:cxnSpLocks/>
                  <a:stCxn id="2400" idx="4"/>
                  <a:endCxn id="2326" idx="7"/>
                </p:cNvCxnSpPr>
                <p:nvPr/>
              </p:nvCxnSpPr>
              <p:spPr>
                <a:xfrm rot="13398340" flipH="1">
                  <a:off x="6139219" y="1823613"/>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02" name="אליפסה 4">
                  <a:extLst>
                    <a:ext uri="{FF2B5EF4-FFF2-40B4-BE49-F238E27FC236}">
                      <a16:creationId xmlns:a16="http://schemas.microsoft.com/office/drawing/2014/main" id="{1FA12CAB-C208-DD3A-D42E-0FCB37F6A1C6}"/>
                    </a:ext>
                  </a:extLst>
                </p:cNvPr>
                <p:cNvSpPr/>
                <p:nvPr/>
              </p:nvSpPr>
              <p:spPr>
                <a:xfrm rot="12982417">
                  <a:off x="6886107" y="29256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03" name="אליפסה 9">
                  <a:extLst>
                    <a:ext uri="{FF2B5EF4-FFF2-40B4-BE49-F238E27FC236}">
                      <a16:creationId xmlns:a16="http://schemas.microsoft.com/office/drawing/2014/main" id="{CF7F40C6-132C-0771-E6CB-4D5375E6A598}"/>
                    </a:ext>
                  </a:extLst>
                </p:cNvPr>
                <p:cNvSpPr/>
                <p:nvPr/>
              </p:nvSpPr>
              <p:spPr>
                <a:xfrm rot="12982417">
                  <a:off x="7230678" y="23330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04" name="אליפסה 11">
                  <a:extLst>
                    <a:ext uri="{FF2B5EF4-FFF2-40B4-BE49-F238E27FC236}">
                      <a16:creationId xmlns:a16="http://schemas.microsoft.com/office/drawing/2014/main" id="{79684227-6842-4A00-9FF6-8243FAC015C1}"/>
                    </a:ext>
                  </a:extLst>
                </p:cNvPr>
                <p:cNvSpPr/>
                <p:nvPr/>
              </p:nvSpPr>
              <p:spPr>
                <a:xfrm rot="11354262">
                  <a:off x="7175367" y="276742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05" name="מחבר ישר 16">
                  <a:extLst>
                    <a:ext uri="{FF2B5EF4-FFF2-40B4-BE49-F238E27FC236}">
                      <a16:creationId xmlns:a16="http://schemas.microsoft.com/office/drawing/2014/main" id="{E1D25E03-8CE1-B7D6-B67E-110222CF41A9}"/>
                    </a:ext>
                  </a:extLst>
                </p:cNvPr>
                <p:cNvCxnSpPr>
                  <a:cxnSpLocks/>
                  <a:stCxn id="2402" idx="4"/>
                  <a:endCxn id="2404" idx="7"/>
                </p:cNvCxnSpPr>
                <p:nvPr/>
              </p:nvCxnSpPr>
              <p:spPr>
                <a:xfrm rot="12982417" flipH="1">
                  <a:off x="6999704" y="276256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06" name="מחבר ישר 20">
                  <a:extLst>
                    <a:ext uri="{FF2B5EF4-FFF2-40B4-BE49-F238E27FC236}">
                      <a16:creationId xmlns:a16="http://schemas.microsoft.com/office/drawing/2014/main" id="{5DA8775E-2833-9938-F94E-C7A4C20CE6D0}"/>
                    </a:ext>
                  </a:extLst>
                </p:cNvPr>
                <p:cNvCxnSpPr>
                  <a:cxnSpLocks/>
                  <a:stCxn id="2410" idx="7"/>
                  <a:endCxn id="2379" idx="2"/>
                </p:cNvCxnSpPr>
                <p:nvPr/>
              </p:nvCxnSpPr>
              <p:spPr>
                <a:xfrm rot="13622012" flipV="1">
                  <a:off x="6839512" y="2477642"/>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07" name="מחבר ישר 22">
                  <a:extLst>
                    <a:ext uri="{FF2B5EF4-FFF2-40B4-BE49-F238E27FC236}">
                      <a16:creationId xmlns:a16="http://schemas.microsoft.com/office/drawing/2014/main" id="{C2CFC89E-8066-C5BA-B946-48D85BC974FD}"/>
                    </a:ext>
                  </a:extLst>
                </p:cNvPr>
                <p:cNvCxnSpPr>
                  <a:cxnSpLocks/>
                  <a:stCxn id="2379" idx="1"/>
                </p:cNvCxnSpPr>
                <p:nvPr/>
              </p:nvCxnSpPr>
              <p:spPr>
                <a:xfrm rot="13622012" flipH="1" flipV="1">
                  <a:off x="6664963" y="2740134"/>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08" name="מחבר ישר 23">
                  <a:extLst>
                    <a:ext uri="{FF2B5EF4-FFF2-40B4-BE49-F238E27FC236}">
                      <a16:creationId xmlns:a16="http://schemas.microsoft.com/office/drawing/2014/main" id="{B638C72D-82C2-B56D-82DE-63C35174F6C0}"/>
                    </a:ext>
                  </a:extLst>
                </p:cNvPr>
                <p:cNvCxnSpPr>
                  <a:cxnSpLocks/>
                  <a:stCxn id="2404" idx="2"/>
                  <a:endCxn id="2428" idx="5"/>
                </p:cNvCxnSpPr>
                <p:nvPr/>
              </p:nvCxnSpPr>
              <p:spPr>
                <a:xfrm rot="13398340" flipH="1">
                  <a:off x="7258104" y="2785289"/>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09" name="מחבר ישר 30">
                  <a:extLst>
                    <a:ext uri="{FF2B5EF4-FFF2-40B4-BE49-F238E27FC236}">
                      <a16:creationId xmlns:a16="http://schemas.microsoft.com/office/drawing/2014/main" id="{6BF23A03-DB17-D6E5-0F11-4237107F0F94}"/>
                    </a:ext>
                  </a:extLst>
                </p:cNvPr>
                <p:cNvCxnSpPr>
                  <a:cxnSpLocks/>
                  <a:stCxn id="2379" idx="3"/>
                  <a:endCxn id="2403" idx="7"/>
                </p:cNvCxnSpPr>
                <p:nvPr/>
              </p:nvCxnSpPr>
              <p:spPr>
                <a:xfrm rot="13622012" flipH="1">
                  <a:off x="6935279" y="2243328"/>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10" name="אליפסה 11">
                  <a:extLst>
                    <a:ext uri="{FF2B5EF4-FFF2-40B4-BE49-F238E27FC236}">
                      <a16:creationId xmlns:a16="http://schemas.microsoft.com/office/drawing/2014/main" id="{6D35ED0A-C9A1-EE80-C62B-C3C3BF09577C}"/>
                    </a:ext>
                  </a:extLst>
                </p:cNvPr>
                <p:cNvSpPr/>
                <p:nvPr/>
              </p:nvSpPr>
              <p:spPr>
                <a:xfrm rot="12982417">
                  <a:off x="7186407" y="25897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11" name="מחבר ישר 23">
                  <a:extLst>
                    <a:ext uri="{FF2B5EF4-FFF2-40B4-BE49-F238E27FC236}">
                      <a16:creationId xmlns:a16="http://schemas.microsoft.com/office/drawing/2014/main" id="{0AFDAE40-027D-E219-109B-297893ABBCDF}"/>
                    </a:ext>
                  </a:extLst>
                </p:cNvPr>
                <p:cNvCxnSpPr>
                  <a:cxnSpLocks/>
                  <a:endCxn id="2276" idx="7"/>
                </p:cNvCxnSpPr>
                <p:nvPr/>
              </p:nvCxnSpPr>
              <p:spPr>
                <a:xfrm rot="13398340" flipH="1">
                  <a:off x="7296280" y="2518071"/>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12" name="מחבר ישר 23">
                  <a:extLst>
                    <a:ext uri="{FF2B5EF4-FFF2-40B4-BE49-F238E27FC236}">
                      <a16:creationId xmlns:a16="http://schemas.microsoft.com/office/drawing/2014/main" id="{58243C99-A7FB-9A0E-F4C9-1B5DAA9BC829}"/>
                    </a:ext>
                  </a:extLst>
                </p:cNvPr>
                <p:cNvCxnSpPr>
                  <a:cxnSpLocks/>
                  <a:stCxn id="2404" idx="4"/>
                  <a:endCxn id="2410" idx="1"/>
                </p:cNvCxnSpPr>
                <p:nvPr/>
              </p:nvCxnSpPr>
              <p:spPr>
                <a:xfrm rot="12982417">
                  <a:off x="7196762" y="266718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13" name="מחבר ישר 23">
                  <a:extLst>
                    <a:ext uri="{FF2B5EF4-FFF2-40B4-BE49-F238E27FC236}">
                      <a16:creationId xmlns:a16="http://schemas.microsoft.com/office/drawing/2014/main" id="{127C6EA3-55D2-6F1B-B28A-D5991B2E7B5D}"/>
                    </a:ext>
                  </a:extLst>
                </p:cNvPr>
                <p:cNvCxnSpPr>
                  <a:cxnSpLocks/>
                  <a:stCxn id="2403" idx="2"/>
                  <a:endCxn id="2280" idx="7"/>
                </p:cNvCxnSpPr>
                <p:nvPr/>
              </p:nvCxnSpPr>
              <p:spPr>
                <a:xfrm rot="13398340" flipH="1">
                  <a:off x="7370794" y="2205418"/>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14" name="אליפסה 11">
                  <a:extLst>
                    <a:ext uri="{FF2B5EF4-FFF2-40B4-BE49-F238E27FC236}">
                      <a16:creationId xmlns:a16="http://schemas.microsoft.com/office/drawing/2014/main" id="{226CDD76-6348-7089-8A38-568C214CAF3E}"/>
                    </a:ext>
                  </a:extLst>
                </p:cNvPr>
                <p:cNvSpPr/>
                <p:nvPr/>
              </p:nvSpPr>
              <p:spPr>
                <a:xfrm rot="8272237">
                  <a:off x="7252125" y="3004224"/>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15" name="מחבר ישר 23">
                  <a:extLst>
                    <a:ext uri="{FF2B5EF4-FFF2-40B4-BE49-F238E27FC236}">
                      <a16:creationId xmlns:a16="http://schemas.microsoft.com/office/drawing/2014/main" id="{1BBB4DF7-20A9-1A96-CECB-47A8E6195887}"/>
                    </a:ext>
                  </a:extLst>
                </p:cNvPr>
                <p:cNvCxnSpPr>
                  <a:cxnSpLocks/>
                  <a:stCxn id="2414" idx="2"/>
                  <a:endCxn id="2428" idx="0"/>
                </p:cNvCxnSpPr>
                <p:nvPr/>
              </p:nvCxnSpPr>
              <p:spPr>
                <a:xfrm rot="13398340" flipH="1">
                  <a:off x="7365369" y="2884593"/>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16" name="מחבר ישר 23">
                  <a:extLst>
                    <a:ext uri="{FF2B5EF4-FFF2-40B4-BE49-F238E27FC236}">
                      <a16:creationId xmlns:a16="http://schemas.microsoft.com/office/drawing/2014/main" id="{037F7290-274B-6D6C-19BA-41A0A442BE08}"/>
                    </a:ext>
                  </a:extLst>
                </p:cNvPr>
                <p:cNvCxnSpPr>
                  <a:cxnSpLocks/>
                  <a:stCxn id="2414" idx="5"/>
                </p:cNvCxnSpPr>
                <p:nvPr/>
              </p:nvCxnSpPr>
              <p:spPr>
                <a:xfrm rot="12982417" flipV="1">
                  <a:off x="6966774" y="294519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17" name="Straight Connector 2416">
                  <a:extLst>
                    <a:ext uri="{FF2B5EF4-FFF2-40B4-BE49-F238E27FC236}">
                      <a16:creationId xmlns:a16="http://schemas.microsoft.com/office/drawing/2014/main" id="{D391326D-8EE6-DB00-91ED-18968BD1D219}"/>
                    </a:ext>
                  </a:extLst>
                </p:cNvPr>
                <p:cNvCxnSpPr>
                  <a:cxnSpLocks/>
                  <a:stCxn id="2403" idx="5"/>
                  <a:endCxn id="2355" idx="1"/>
                </p:cNvCxnSpPr>
                <p:nvPr/>
              </p:nvCxnSpPr>
              <p:spPr>
                <a:xfrm rot="13398340">
                  <a:off x="7185847" y="2190720"/>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18" name="אליפסה 9">
                  <a:extLst>
                    <a:ext uri="{FF2B5EF4-FFF2-40B4-BE49-F238E27FC236}">
                      <a16:creationId xmlns:a16="http://schemas.microsoft.com/office/drawing/2014/main" id="{7764F5FC-F6F6-6990-0789-5565EF1CC14C}"/>
                    </a:ext>
                  </a:extLst>
                </p:cNvPr>
                <p:cNvSpPr/>
                <p:nvPr/>
              </p:nvSpPr>
              <p:spPr>
                <a:xfrm rot="12982417">
                  <a:off x="7049851" y="22903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19" name="מחבר ישר 23">
                  <a:extLst>
                    <a:ext uri="{FF2B5EF4-FFF2-40B4-BE49-F238E27FC236}">
                      <a16:creationId xmlns:a16="http://schemas.microsoft.com/office/drawing/2014/main" id="{F01EA9DC-410F-E5BC-92B4-7A64DA312120}"/>
                    </a:ext>
                  </a:extLst>
                </p:cNvPr>
                <p:cNvCxnSpPr>
                  <a:cxnSpLocks/>
                  <a:stCxn id="2418" idx="3"/>
                  <a:endCxn id="2403" idx="6"/>
                </p:cNvCxnSpPr>
                <p:nvPr/>
              </p:nvCxnSpPr>
              <p:spPr>
                <a:xfrm rot="13398340" flipH="1">
                  <a:off x="7129710" y="2303123"/>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0" name="מחבר ישר 23">
                  <a:extLst>
                    <a:ext uri="{FF2B5EF4-FFF2-40B4-BE49-F238E27FC236}">
                      <a16:creationId xmlns:a16="http://schemas.microsoft.com/office/drawing/2014/main" id="{5803D3BD-8CE5-EAB0-515A-E9A9C12F43C5}"/>
                    </a:ext>
                  </a:extLst>
                </p:cNvPr>
                <p:cNvCxnSpPr>
                  <a:cxnSpLocks/>
                  <a:endCxn id="2410" idx="5"/>
                </p:cNvCxnSpPr>
                <p:nvPr/>
              </p:nvCxnSpPr>
              <p:spPr>
                <a:xfrm rot="12982417" flipH="1" flipV="1">
                  <a:off x="7205104" y="241216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1" name="Straight Connector 2420">
                  <a:extLst>
                    <a:ext uri="{FF2B5EF4-FFF2-40B4-BE49-F238E27FC236}">
                      <a16:creationId xmlns:a16="http://schemas.microsoft.com/office/drawing/2014/main" id="{ACE652C2-CE88-2947-3AC4-DE9310200068}"/>
                    </a:ext>
                  </a:extLst>
                </p:cNvPr>
                <p:cNvCxnSpPr>
                  <a:cxnSpLocks/>
                  <a:stCxn id="2389" idx="3"/>
                  <a:endCxn id="2418" idx="7"/>
                </p:cNvCxnSpPr>
                <p:nvPr/>
              </p:nvCxnSpPr>
              <p:spPr>
                <a:xfrm rot="13398340" flipH="1">
                  <a:off x="6879588" y="2261632"/>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2" name="Straight Connector 2421">
                  <a:extLst>
                    <a:ext uri="{FF2B5EF4-FFF2-40B4-BE49-F238E27FC236}">
                      <a16:creationId xmlns:a16="http://schemas.microsoft.com/office/drawing/2014/main" id="{A4821C65-C49F-6AAC-F114-00F7F8249C95}"/>
                    </a:ext>
                  </a:extLst>
                </p:cNvPr>
                <p:cNvCxnSpPr>
                  <a:cxnSpLocks/>
                  <a:stCxn id="2355" idx="7"/>
                  <a:endCxn id="2418" idx="4"/>
                </p:cNvCxnSpPr>
                <p:nvPr/>
              </p:nvCxnSpPr>
              <p:spPr>
                <a:xfrm rot="13398340" flipH="1" flipV="1">
                  <a:off x="7129296" y="2123917"/>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23" name="אליפסה 9">
                  <a:extLst>
                    <a:ext uri="{FF2B5EF4-FFF2-40B4-BE49-F238E27FC236}">
                      <a16:creationId xmlns:a16="http://schemas.microsoft.com/office/drawing/2014/main" id="{E3B0B002-4911-D70E-F7BD-C3C0E49F53E8}"/>
                    </a:ext>
                  </a:extLst>
                </p:cNvPr>
                <p:cNvSpPr/>
                <p:nvPr/>
              </p:nvSpPr>
              <p:spPr>
                <a:xfrm rot="12982417">
                  <a:off x="6885678" y="20577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24" name="Straight Connector 2423">
                  <a:extLst>
                    <a:ext uri="{FF2B5EF4-FFF2-40B4-BE49-F238E27FC236}">
                      <a16:creationId xmlns:a16="http://schemas.microsoft.com/office/drawing/2014/main" id="{ACFA3D82-B6F2-B819-78EA-FCB522D46733}"/>
                    </a:ext>
                  </a:extLst>
                </p:cNvPr>
                <p:cNvCxnSpPr>
                  <a:cxnSpLocks/>
                  <a:stCxn id="2423" idx="1"/>
                  <a:endCxn id="2418" idx="6"/>
                </p:cNvCxnSpPr>
                <p:nvPr/>
              </p:nvCxnSpPr>
              <p:spPr>
                <a:xfrm rot="13398340" flipH="1" flipV="1">
                  <a:off x="6886467" y="2195953"/>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5" name="Straight Connector 2424">
                  <a:extLst>
                    <a:ext uri="{FF2B5EF4-FFF2-40B4-BE49-F238E27FC236}">
                      <a16:creationId xmlns:a16="http://schemas.microsoft.com/office/drawing/2014/main" id="{C2F7F488-9DD9-F0DF-0B4B-230DDFB30AE6}"/>
                    </a:ext>
                  </a:extLst>
                </p:cNvPr>
                <p:cNvCxnSpPr>
                  <a:cxnSpLocks/>
                  <a:stCxn id="2329" idx="1"/>
                  <a:endCxn id="2423" idx="5"/>
                </p:cNvCxnSpPr>
                <p:nvPr/>
              </p:nvCxnSpPr>
              <p:spPr>
                <a:xfrm rot="13398340" flipH="1" flipV="1">
                  <a:off x="6942232" y="1806820"/>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6" name="Straight Connector 2425">
                  <a:extLst>
                    <a:ext uri="{FF2B5EF4-FFF2-40B4-BE49-F238E27FC236}">
                      <a16:creationId xmlns:a16="http://schemas.microsoft.com/office/drawing/2014/main" id="{0E7CFE42-73FB-4878-B1D1-C9DD59D84AF7}"/>
                    </a:ext>
                  </a:extLst>
                </p:cNvPr>
                <p:cNvCxnSpPr>
                  <a:cxnSpLocks/>
                  <a:stCxn id="2423" idx="0"/>
                  <a:endCxn id="2389" idx="4"/>
                </p:cNvCxnSpPr>
                <p:nvPr/>
              </p:nvCxnSpPr>
              <p:spPr>
                <a:xfrm rot="13398340" flipH="1" flipV="1">
                  <a:off x="6837728" y="2123912"/>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7" name="Straight Connector 2426">
                  <a:extLst>
                    <a:ext uri="{FF2B5EF4-FFF2-40B4-BE49-F238E27FC236}">
                      <a16:creationId xmlns:a16="http://schemas.microsoft.com/office/drawing/2014/main" id="{12AB7517-243D-2872-121B-8311F692F9E1}"/>
                    </a:ext>
                  </a:extLst>
                </p:cNvPr>
                <p:cNvCxnSpPr>
                  <a:cxnSpLocks/>
                  <a:stCxn id="2423" idx="6"/>
                  <a:endCxn id="2342" idx="1"/>
                </p:cNvCxnSpPr>
                <p:nvPr/>
              </p:nvCxnSpPr>
              <p:spPr>
                <a:xfrm rot="13398340" flipV="1">
                  <a:off x="6709954" y="1998188"/>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28" name="אליפסה 11">
                  <a:extLst>
                    <a:ext uri="{FF2B5EF4-FFF2-40B4-BE49-F238E27FC236}">
                      <a16:creationId xmlns:a16="http://schemas.microsoft.com/office/drawing/2014/main" id="{1CD6889C-5A3B-883B-313A-7AB3DABEC677}"/>
                    </a:ext>
                  </a:extLst>
                </p:cNvPr>
                <p:cNvSpPr/>
                <p:nvPr/>
              </p:nvSpPr>
              <p:spPr>
                <a:xfrm rot="11354262">
                  <a:off x="7417761" y="284832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29" name="מחבר ישר 23">
                  <a:extLst>
                    <a:ext uri="{FF2B5EF4-FFF2-40B4-BE49-F238E27FC236}">
                      <a16:creationId xmlns:a16="http://schemas.microsoft.com/office/drawing/2014/main" id="{0F7262ED-C020-7743-8CF2-9E4DEB58D1EC}"/>
                    </a:ext>
                  </a:extLst>
                </p:cNvPr>
                <p:cNvCxnSpPr>
                  <a:cxnSpLocks/>
                  <a:stCxn id="2276" idx="0"/>
                  <a:endCxn id="2428" idx="3"/>
                </p:cNvCxnSpPr>
                <p:nvPr/>
              </p:nvCxnSpPr>
              <p:spPr>
                <a:xfrm rot="13398340" flipH="1" flipV="1">
                  <a:off x="7569188" y="2648670"/>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30" name="אליפסה 11">
                  <a:extLst>
                    <a:ext uri="{FF2B5EF4-FFF2-40B4-BE49-F238E27FC236}">
                      <a16:creationId xmlns:a16="http://schemas.microsoft.com/office/drawing/2014/main" id="{509B9DF4-8868-151C-23FD-011C6306A814}"/>
                    </a:ext>
                  </a:extLst>
                </p:cNvPr>
                <p:cNvSpPr/>
                <p:nvPr/>
              </p:nvSpPr>
              <p:spPr>
                <a:xfrm rot="12758745">
                  <a:off x="9400128" y="17830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431" name="מחבר ישר 23">
                  <a:extLst>
                    <a:ext uri="{FF2B5EF4-FFF2-40B4-BE49-F238E27FC236}">
                      <a16:creationId xmlns:a16="http://schemas.microsoft.com/office/drawing/2014/main" id="{86BA3130-F371-04CE-FC7B-626D9CC4854A}"/>
                    </a:ext>
                  </a:extLst>
                </p:cNvPr>
                <p:cNvCxnSpPr>
                  <a:cxnSpLocks/>
                  <a:stCxn id="2430" idx="4"/>
                  <a:endCxn id="2263" idx="0"/>
                </p:cNvCxnSpPr>
                <p:nvPr/>
              </p:nvCxnSpPr>
              <p:spPr>
                <a:xfrm flipV="1">
                  <a:off x="9456035" y="1631158"/>
                  <a:ext cx="108808" cy="1574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32" name="מחבר ישר 23">
                  <a:extLst>
                    <a:ext uri="{FF2B5EF4-FFF2-40B4-BE49-F238E27FC236}">
                      <a16:creationId xmlns:a16="http://schemas.microsoft.com/office/drawing/2014/main" id="{015B8B70-BDC6-2D8F-2901-84F5439A3E4A}"/>
                    </a:ext>
                  </a:extLst>
                </p:cNvPr>
                <p:cNvCxnSpPr>
                  <a:cxnSpLocks/>
                  <a:stCxn id="2430" idx="2"/>
                  <a:endCxn id="2484" idx="1"/>
                </p:cNvCxnSpPr>
                <p:nvPr/>
              </p:nvCxnSpPr>
              <p:spPr>
                <a:xfrm>
                  <a:off x="9468335" y="1838059"/>
                  <a:ext cx="192357" cy="1212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33" name="מחבר ישר 23">
                  <a:extLst>
                    <a:ext uri="{FF2B5EF4-FFF2-40B4-BE49-F238E27FC236}">
                      <a16:creationId xmlns:a16="http://schemas.microsoft.com/office/drawing/2014/main" id="{5A93D91B-A826-A42E-ADDC-AD0E2F52AFAA}"/>
                    </a:ext>
                  </a:extLst>
                </p:cNvPr>
                <p:cNvCxnSpPr>
                  <a:cxnSpLocks/>
                  <a:stCxn id="2304" idx="3"/>
                  <a:endCxn id="2558" idx="1"/>
                </p:cNvCxnSpPr>
                <p:nvPr/>
              </p:nvCxnSpPr>
              <p:spPr>
                <a:xfrm flipV="1">
                  <a:off x="8797316" y="2863903"/>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34" name="מחבר ישר 23">
                  <a:extLst>
                    <a:ext uri="{FF2B5EF4-FFF2-40B4-BE49-F238E27FC236}">
                      <a16:creationId xmlns:a16="http://schemas.microsoft.com/office/drawing/2014/main" id="{5BEFADC4-87E8-2D99-625C-BF0AE3962600}"/>
                    </a:ext>
                  </a:extLst>
                </p:cNvPr>
                <p:cNvCxnSpPr>
                  <a:cxnSpLocks/>
                  <a:stCxn id="2558" idx="7"/>
                  <a:endCxn id="2310" idx="2"/>
                </p:cNvCxnSpPr>
                <p:nvPr/>
              </p:nvCxnSpPr>
              <p:spPr>
                <a:xfrm flipH="1" flipV="1">
                  <a:off x="8907523" y="2649008"/>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cxnSp>
            <p:nvCxnSpPr>
              <p:cNvPr id="2203" name="מחבר ישר 16">
                <a:extLst>
                  <a:ext uri="{FF2B5EF4-FFF2-40B4-BE49-F238E27FC236}">
                    <a16:creationId xmlns:a16="http://schemas.microsoft.com/office/drawing/2014/main" id="{FCED74DA-BFAC-F1BD-3E03-DEDB120BADFA}"/>
                  </a:ext>
                </a:extLst>
              </p:cNvPr>
              <p:cNvCxnSpPr>
                <a:cxnSpLocks/>
                <a:stCxn id="2167" idx="6"/>
                <a:endCxn id="2302" idx="0"/>
              </p:cNvCxnSpPr>
              <p:nvPr/>
            </p:nvCxnSpPr>
            <p:spPr>
              <a:xfrm rot="20918611" flipV="1">
                <a:off x="7695023" y="2146175"/>
                <a:ext cx="236517" cy="480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4" name="מחבר ישר 16">
                <a:extLst>
                  <a:ext uri="{FF2B5EF4-FFF2-40B4-BE49-F238E27FC236}">
                    <a16:creationId xmlns:a16="http://schemas.microsoft.com/office/drawing/2014/main" id="{58613C8A-1D89-D210-88C0-BA6684B08621}"/>
                  </a:ext>
                </a:extLst>
              </p:cNvPr>
              <p:cNvCxnSpPr>
                <a:cxnSpLocks/>
                <a:stCxn id="2167" idx="5"/>
                <a:endCxn id="2568" idx="1"/>
              </p:cNvCxnSpPr>
              <p:nvPr/>
            </p:nvCxnSpPr>
            <p:spPr>
              <a:xfrm rot="20918611">
                <a:off x="7696791" y="2207004"/>
                <a:ext cx="340734" cy="966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05" name="אליפסה 9">
                <a:extLst>
                  <a:ext uri="{FF2B5EF4-FFF2-40B4-BE49-F238E27FC236}">
                    <a16:creationId xmlns:a16="http://schemas.microsoft.com/office/drawing/2014/main" id="{A6ABCC53-8AE0-87DD-CD7F-A821C143771B}"/>
                  </a:ext>
                </a:extLst>
              </p:cNvPr>
              <p:cNvSpPr/>
              <p:nvPr/>
            </p:nvSpPr>
            <p:spPr>
              <a:xfrm rot="1073569">
                <a:off x="6862043" y="25914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206" name="Straight Connector 2205">
                <a:extLst>
                  <a:ext uri="{FF2B5EF4-FFF2-40B4-BE49-F238E27FC236}">
                    <a16:creationId xmlns:a16="http://schemas.microsoft.com/office/drawing/2014/main" id="{72A377A1-62F4-9F1A-50BD-8266690FB597}"/>
                  </a:ext>
                </a:extLst>
              </p:cNvPr>
              <p:cNvCxnSpPr>
                <a:cxnSpLocks/>
                <a:stCxn id="2184" idx="7"/>
                <a:endCxn id="2205" idx="2"/>
              </p:cNvCxnSpPr>
              <p:nvPr/>
            </p:nvCxnSpPr>
            <p:spPr>
              <a:xfrm rot="20918611" flipV="1">
                <a:off x="6749991" y="2626434"/>
                <a:ext cx="116596" cy="163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7" name="Straight Connector 2206">
                <a:extLst>
                  <a:ext uri="{FF2B5EF4-FFF2-40B4-BE49-F238E27FC236}">
                    <a16:creationId xmlns:a16="http://schemas.microsoft.com/office/drawing/2014/main" id="{799E1D40-56FD-C9FE-7046-08098E81ECDB}"/>
                  </a:ext>
                </a:extLst>
              </p:cNvPr>
              <p:cNvCxnSpPr>
                <a:cxnSpLocks/>
                <a:stCxn id="2414" idx="6"/>
                <a:endCxn id="2205" idx="1"/>
              </p:cNvCxnSpPr>
              <p:nvPr/>
            </p:nvCxnSpPr>
            <p:spPr>
              <a:xfrm rot="20918611" flipH="1">
                <a:off x="6870058" y="2477233"/>
                <a:ext cx="9072" cy="1179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8" name="Straight Connector 2207">
                <a:extLst>
                  <a:ext uri="{FF2B5EF4-FFF2-40B4-BE49-F238E27FC236}">
                    <a16:creationId xmlns:a16="http://schemas.microsoft.com/office/drawing/2014/main" id="{247E6561-9B94-5D88-8670-A38C0F65A578}"/>
                  </a:ext>
                </a:extLst>
              </p:cNvPr>
              <p:cNvCxnSpPr>
                <a:cxnSpLocks/>
                <a:stCxn id="2184" idx="1"/>
                <a:endCxn id="2402" idx="1"/>
              </p:cNvCxnSpPr>
              <p:nvPr/>
            </p:nvCxnSpPr>
            <p:spPr>
              <a:xfrm rot="20918611" flipH="1" flipV="1">
                <a:off x="6546609" y="2459708"/>
                <a:ext cx="138571" cy="19387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9" name="Straight Connector 2208">
                <a:extLst>
                  <a:ext uri="{FF2B5EF4-FFF2-40B4-BE49-F238E27FC236}">
                    <a16:creationId xmlns:a16="http://schemas.microsoft.com/office/drawing/2014/main" id="{57A96F6F-55D1-D8A9-CC23-CA87F52CF710}"/>
                  </a:ext>
                </a:extLst>
              </p:cNvPr>
              <p:cNvCxnSpPr>
                <a:cxnSpLocks/>
                <a:stCxn id="2095" idx="0"/>
                <a:endCxn id="2376" idx="0"/>
              </p:cNvCxnSpPr>
              <p:nvPr/>
            </p:nvCxnSpPr>
            <p:spPr>
              <a:xfrm rot="20918611" flipV="1">
                <a:off x="5487348" y="2355094"/>
                <a:ext cx="81296" cy="1271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10" name="אליפסה 11">
                <a:extLst>
                  <a:ext uri="{FF2B5EF4-FFF2-40B4-BE49-F238E27FC236}">
                    <a16:creationId xmlns:a16="http://schemas.microsoft.com/office/drawing/2014/main" id="{3B7C8F25-BED2-4E85-7EEB-1A9D9C25F5C8}"/>
                  </a:ext>
                </a:extLst>
              </p:cNvPr>
              <p:cNvSpPr/>
              <p:nvPr/>
            </p:nvSpPr>
            <p:spPr>
              <a:xfrm rot="9914824">
                <a:off x="3634833" y="37106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211" name="מחבר ישר 23">
                <a:extLst>
                  <a:ext uri="{FF2B5EF4-FFF2-40B4-BE49-F238E27FC236}">
                    <a16:creationId xmlns:a16="http://schemas.microsoft.com/office/drawing/2014/main" id="{A5C57BBF-5CD0-4BCE-B9C2-588D34B2C9FC}"/>
                  </a:ext>
                </a:extLst>
              </p:cNvPr>
              <p:cNvCxnSpPr>
                <a:cxnSpLocks/>
                <a:stCxn id="1274" idx="0"/>
                <a:endCxn id="2210" idx="5"/>
              </p:cNvCxnSpPr>
              <p:nvPr/>
            </p:nvCxnSpPr>
            <p:spPr>
              <a:xfrm>
                <a:off x="3527890" y="3577327"/>
                <a:ext cx="112349" cy="1510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2" name="מחבר ישר 23">
                <a:extLst>
                  <a:ext uri="{FF2B5EF4-FFF2-40B4-BE49-F238E27FC236}">
                    <a16:creationId xmlns:a16="http://schemas.microsoft.com/office/drawing/2014/main" id="{C636E022-912C-2FA9-042B-54ED049CEDC0}"/>
                  </a:ext>
                </a:extLst>
              </p:cNvPr>
              <p:cNvCxnSpPr>
                <a:cxnSpLocks/>
                <a:stCxn id="1286" idx="1"/>
                <a:endCxn id="1988" idx="6"/>
              </p:cNvCxnSpPr>
              <p:nvPr/>
            </p:nvCxnSpPr>
            <p:spPr>
              <a:xfrm>
                <a:off x="3393831" y="3920859"/>
                <a:ext cx="270475" cy="341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3" name="מחבר ישר 23">
                <a:extLst>
                  <a:ext uri="{FF2B5EF4-FFF2-40B4-BE49-F238E27FC236}">
                    <a16:creationId xmlns:a16="http://schemas.microsoft.com/office/drawing/2014/main" id="{1E5FED93-9344-2F3B-C07D-63FB4422C234}"/>
                  </a:ext>
                </a:extLst>
              </p:cNvPr>
              <p:cNvCxnSpPr>
                <a:cxnSpLocks/>
                <a:stCxn id="1332" idx="3"/>
                <a:endCxn id="1988" idx="7"/>
              </p:cNvCxnSpPr>
              <p:nvPr/>
            </p:nvCxnSpPr>
            <p:spPr>
              <a:xfrm flipV="1">
                <a:off x="3551343" y="3976182"/>
                <a:ext cx="129752" cy="1810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4" name="מחבר ישר 23">
                <a:extLst>
                  <a:ext uri="{FF2B5EF4-FFF2-40B4-BE49-F238E27FC236}">
                    <a16:creationId xmlns:a16="http://schemas.microsoft.com/office/drawing/2014/main" id="{39A360AC-68F1-6B0F-167E-C4DC7B1878B6}"/>
                  </a:ext>
                </a:extLst>
              </p:cNvPr>
              <p:cNvCxnSpPr>
                <a:cxnSpLocks/>
                <a:stCxn id="1332" idx="2"/>
                <a:endCxn id="1745" idx="0"/>
              </p:cNvCxnSpPr>
              <p:nvPr/>
            </p:nvCxnSpPr>
            <p:spPr>
              <a:xfrm flipV="1">
                <a:off x="3562517" y="4090261"/>
                <a:ext cx="333519" cy="915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5" name="מחבר ישר 23">
                <a:extLst>
                  <a:ext uri="{FF2B5EF4-FFF2-40B4-BE49-F238E27FC236}">
                    <a16:creationId xmlns:a16="http://schemas.microsoft.com/office/drawing/2014/main" id="{243F96AE-BBB4-8168-4B85-2347E089D8B2}"/>
                  </a:ext>
                </a:extLst>
              </p:cNvPr>
              <p:cNvCxnSpPr>
                <a:cxnSpLocks/>
                <a:stCxn id="1295" idx="4"/>
                <a:endCxn id="1964" idx="5"/>
              </p:cNvCxnSpPr>
              <p:nvPr/>
            </p:nvCxnSpPr>
            <p:spPr>
              <a:xfrm flipV="1">
                <a:off x="3071259" y="2949885"/>
                <a:ext cx="221825" cy="14850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6" name="מחבר ישר 23">
                <a:extLst>
                  <a:ext uri="{FF2B5EF4-FFF2-40B4-BE49-F238E27FC236}">
                    <a16:creationId xmlns:a16="http://schemas.microsoft.com/office/drawing/2014/main" id="{CEB91284-8BEC-3F79-A9B4-857CE042ED18}"/>
                  </a:ext>
                </a:extLst>
              </p:cNvPr>
              <p:cNvCxnSpPr>
                <a:cxnSpLocks/>
                <a:stCxn id="1283" idx="1"/>
                <a:endCxn id="1963" idx="6"/>
              </p:cNvCxnSpPr>
              <p:nvPr/>
            </p:nvCxnSpPr>
            <p:spPr>
              <a:xfrm flipV="1">
                <a:off x="3430382" y="3170371"/>
                <a:ext cx="96908" cy="11939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17" name="אליפסה 11">
                <a:extLst>
                  <a:ext uri="{FF2B5EF4-FFF2-40B4-BE49-F238E27FC236}">
                    <a16:creationId xmlns:a16="http://schemas.microsoft.com/office/drawing/2014/main" id="{4A162967-377D-627D-9C47-17CA3753F302}"/>
                  </a:ext>
                </a:extLst>
              </p:cNvPr>
              <p:cNvSpPr/>
              <p:nvPr/>
            </p:nvSpPr>
            <p:spPr>
              <a:xfrm rot="9275229">
                <a:off x="4021532" y="33580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218" name="מחבר ישר 23">
                <a:extLst>
                  <a:ext uri="{FF2B5EF4-FFF2-40B4-BE49-F238E27FC236}">
                    <a16:creationId xmlns:a16="http://schemas.microsoft.com/office/drawing/2014/main" id="{6BE33D3C-C33B-D7B6-C8C5-0076FE7F2AC0}"/>
                  </a:ext>
                </a:extLst>
              </p:cNvPr>
              <p:cNvCxnSpPr>
                <a:cxnSpLocks/>
                <a:stCxn id="2217" idx="1"/>
                <a:endCxn id="2001" idx="4"/>
              </p:cNvCxnSpPr>
              <p:nvPr/>
            </p:nvCxnSpPr>
            <p:spPr>
              <a:xfrm>
                <a:off x="4092830" y="3404142"/>
                <a:ext cx="146244" cy="512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9" name="Straight Connector 2218">
                <a:extLst>
                  <a:ext uri="{FF2B5EF4-FFF2-40B4-BE49-F238E27FC236}">
                    <a16:creationId xmlns:a16="http://schemas.microsoft.com/office/drawing/2014/main" id="{14C063CF-5A83-6F89-1397-A64E72A6FDFF}"/>
                  </a:ext>
                </a:extLst>
              </p:cNvPr>
              <p:cNvCxnSpPr>
                <a:cxnSpLocks/>
                <a:stCxn id="1789" idx="4"/>
                <a:endCxn id="2065" idx="5"/>
              </p:cNvCxnSpPr>
              <p:nvPr/>
            </p:nvCxnSpPr>
            <p:spPr>
              <a:xfrm flipV="1">
                <a:off x="5378414" y="4266335"/>
                <a:ext cx="33154" cy="27417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20" name="Straight Connector 2219">
                <a:extLst>
                  <a:ext uri="{FF2B5EF4-FFF2-40B4-BE49-F238E27FC236}">
                    <a16:creationId xmlns:a16="http://schemas.microsoft.com/office/drawing/2014/main" id="{307BB6D5-5239-3361-9E7C-EA094D007B6E}"/>
                  </a:ext>
                </a:extLst>
              </p:cNvPr>
              <p:cNvCxnSpPr>
                <a:cxnSpLocks/>
                <a:stCxn id="1663" idx="6"/>
                <a:endCxn id="1789" idx="3"/>
              </p:cNvCxnSpPr>
              <p:nvPr/>
            </p:nvCxnSpPr>
            <p:spPr>
              <a:xfrm flipH="1">
                <a:off x="5383629" y="4418088"/>
                <a:ext cx="311084" cy="1500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21" name="Straight Connector 2220">
                <a:extLst>
                  <a:ext uri="{FF2B5EF4-FFF2-40B4-BE49-F238E27FC236}">
                    <a16:creationId xmlns:a16="http://schemas.microsoft.com/office/drawing/2014/main" id="{1AFFA01A-0BE9-57EB-1DBA-2AF87B4F84D8}"/>
                  </a:ext>
                </a:extLst>
              </p:cNvPr>
              <p:cNvCxnSpPr>
                <a:cxnSpLocks/>
                <a:stCxn id="2047" idx="4"/>
                <a:endCxn id="1663" idx="5"/>
              </p:cNvCxnSpPr>
              <p:nvPr/>
            </p:nvCxnSpPr>
            <p:spPr>
              <a:xfrm flipH="1">
                <a:off x="5721711" y="4231690"/>
                <a:ext cx="138959" cy="1874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6" name="אליפסה 4">
              <a:extLst>
                <a:ext uri="{FF2B5EF4-FFF2-40B4-BE49-F238E27FC236}">
                  <a16:creationId xmlns:a16="http://schemas.microsoft.com/office/drawing/2014/main" id="{C09A53F5-94DE-0E3F-1FE4-9D9479AD2A73}"/>
                </a:ext>
              </a:extLst>
            </p:cNvPr>
            <p:cNvSpPr/>
            <p:nvPr/>
          </p:nvSpPr>
          <p:spPr>
            <a:xfrm rot="1089771">
              <a:off x="11718467" y="31224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 name="אליפסה 9">
              <a:extLst>
                <a:ext uri="{FF2B5EF4-FFF2-40B4-BE49-F238E27FC236}">
                  <a16:creationId xmlns:a16="http://schemas.microsoft.com/office/drawing/2014/main" id="{C253FBDD-094C-A7FD-2F30-AE18DC9FEEF9}"/>
                </a:ext>
              </a:extLst>
            </p:cNvPr>
            <p:cNvSpPr/>
            <p:nvPr/>
          </p:nvSpPr>
          <p:spPr>
            <a:xfrm rot="1089771">
              <a:off x="11576350" y="37930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 name="אליפסה 11">
              <a:extLst>
                <a:ext uri="{FF2B5EF4-FFF2-40B4-BE49-F238E27FC236}">
                  <a16:creationId xmlns:a16="http://schemas.microsoft.com/office/drawing/2014/main" id="{47ABC48F-63EF-A795-ADEE-E23F611BF2C9}"/>
                </a:ext>
              </a:extLst>
            </p:cNvPr>
            <p:cNvSpPr/>
            <p:nvPr/>
          </p:nvSpPr>
          <p:spPr>
            <a:xfrm rot="21061616">
              <a:off x="11493138" y="33631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9" name="אליפסה 12">
              <a:extLst>
                <a:ext uri="{FF2B5EF4-FFF2-40B4-BE49-F238E27FC236}">
                  <a16:creationId xmlns:a16="http://schemas.microsoft.com/office/drawing/2014/main" id="{B1556804-65D4-7B61-DF21-14AEBAF8B1BE}"/>
                </a:ext>
              </a:extLst>
            </p:cNvPr>
            <p:cNvSpPr/>
            <p:nvPr/>
          </p:nvSpPr>
          <p:spPr>
            <a:xfrm rot="370178">
              <a:off x="11113631" y="35144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0" name="אליפסה 13">
              <a:extLst>
                <a:ext uri="{FF2B5EF4-FFF2-40B4-BE49-F238E27FC236}">
                  <a16:creationId xmlns:a16="http://schemas.microsoft.com/office/drawing/2014/main" id="{5C12A307-FBA5-8B11-1206-A296BFE35695}"/>
                </a:ext>
              </a:extLst>
            </p:cNvPr>
            <p:cNvSpPr/>
            <p:nvPr/>
          </p:nvSpPr>
          <p:spPr>
            <a:xfrm rot="1089771">
              <a:off x="11997970" y="340768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1" name="מחבר ישר 16">
              <a:extLst>
                <a:ext uri="{FF2B5EF4-FFF2-40B4-BE49-F238E27FC236}">
                  <a16:creationId xmlns:a16="http://schemas.microsoft.com/office/drawing/2014/main" id="{D08A5355-E5DE-80EE-ECCA-5FDD66B41513}"/>
                </a:ext>
              </a:extLst>
            </p:cNvPr>
            <p:cNvCxnSpPr>
              <a:cxnSpLocks/>
              <a:stCxn id="6" idx="4"/>
              <a:endCxn id="8" idx="7"/>
            </p:cNvCxnSpPr>
            <p:nvPr/>
          </p:nvCxnSpPr>
          <p:spPr>
            <a:xfrm rot="1089771" flipH="1">
              <a:off x="11584848" y="316517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 name="מחבר ישר 20">
              <a:extLst>
                <a:ext uri="{FF2B5EF4-FFF2-40B4-BE49-F238E27FC236}">
                  <a16:creationId xmlns:a16="http://schemas.microsoft.com/office/drawing/2014/main" id="{0DB820EF-2C38-7F88-C93A-879F961D1249}"/>
                </a:ext>
              </a:extLst>
            </p:cNvPr>
            <p:cNvCxnSpPr>
              <a:cxnSpLocks/>
              <a:stCxn id="16" idx="7"/>
              <a:endCxn id="10" idx="2"/>
            </p:cNvCxnSpPr>
            <p:nvPr/>
          </p:nvCxnSpPr>
          <p:spPr>
            <a:xfrm rot="1089771" flipV="1">
              <a:off x="11636869" y="3373126"/>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 name="מחבר ישר 22">
              <a:extLst>
                <a:ext uri="{FF2B5EF4-FFF2-40B4-BE49-F238E27FC236}">
                  <a16:creationId xmlns:a16="http://schemas.microsoft.com/office/drawing/2014/main" id="{B5ABEA7A-D51F-ED4D-722B-1636D452C91C}"/>
                </a:ext>
              </a:extLst>
            </p:cNvPr>
            <p:cNvCxnSpPr>
              <a:cxnSpLocks/>
              <a:stCxn id="10" idx="0"/>
            </p:cNvCxnSpPr>
            <p:nvPr/>
          </p:nvCxnSpPr>
          <p:spPr>
            <a:xfrm rot="1089771" flipH="1" flipV="1">
              <a:off x="11757801" y="3214484"/>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 name="מחבר ישר 23">
              <a:extLst>
                <a:ext uri="{FF2B5EF4-FFF2-40B4-BE49-F238E27FC236}">
                  <a16:creationId xmlns:a16="http://schemas.microsoft.com/office/drawing/2014/main" id="{E85F8614-E111-5234-3E27-A421B40DE3C0}"/>
                </a:ext>
              </a:extLst>
            </p:cNvPr>
            <p:cNvCxnSpPr>
              <a:cxnSpLocks/>
              <a:stCxn id="8" idx="2"/>
              <a:endCxn id="9" idx="7"/>
            </p:cNvCxnSpPr>
            <p:nvPr/>
          </p:nvCxnSpPr>
          <p:spPr>
            <a:xfrm rot="1089771" flipH="1">
              <a:off x="11206472" y="3358021"/>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 name="מחבר ישר 30">
              <a:extLst>
                <a:ext uri="{FF2B5EF4-FFF2-40B4-BE49-F238E27FC236}">
                  <a16:creationId xmlns:a16="http://schemas.microsoft.com/office/drawing/2014/main" id="{FA73BCBC-24F9-B6D1-D1A6-14F15E71D9A5}"/>
                </a:ext>
              </a:extLst>
            </p:cNvPr>
            <p:cNvCxnSpPr>
              <a:cxnSpLocks/>
              <a:endCxn id="7" idx="7"/>
            </p:cNvCxnSpPr>
            <p:nvPr/>
          </p:nvCxnSpPr>
          <p:spPr>
            <a:xfrm rot="1089771" flipH="1">
              <a:off x="11707814" y="3425811"/>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 name="אליפסה 11">
              <a:extLst>
                <a:ext uri="{FF2B5EF4-FFF2-40B4-BE49-F238E27FC236}">
                  <a16:creationId xmlns:a16="http://schemas.microsoft.com/office/drawing/2014/main" id="{7B8A1B84-8DA5-CCDB-2E46-3299CA25C58E}"/>
                </a:ext>
              </a:extLst>
            </p:cNvPr>
            <p:cNvSpPr/>
            <p:nvPr/>
          </p:nvSpPr>
          <p:spPr>
            <a:xfrm rot="1089771">
              <a:off x="11538175" y="35353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 name="מחבר ישר 23">
              <a:extLst>
                <a:ext uri="{FF2B5EF4-FFF2-40B4-BE49-F238E27FC236}">
                  <a16:creationId xmlns:a16="http://schemas.microsoft.com/office/drawing/2014/main" id="{914EA72E-4730-9287-2C29-17B37E9AD422}"/>
                </a:ext>
              </a:extLst>
            </p:cNvPr>
            <p:cNvCxnSpPr>
              <a:cxnSpLocks/>
              <a:endCxn id="9" idx="6"/>
            </p:cNvCxnSpPr>
            <p:nvPr/>
          </p:nvCxnSpPr>
          <p:spPr>
            <a:xfrm rot="1089771" flipH="1">
              <a:off x="11193302" y="351700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 name="מחבר ישר 23">
              <a:extLst>
                <a:ext uri="{FF2B5EF4-FFF2-40B4-BE49-F238E27FC236}">
                  <a16:creationId xmlns:a16="http://schemas.microsoft.com/office/drawing/2014/main" id="{497F49AB-43CD-4AE8-5E63-EC1FBAB58537}"/>
                </a:ext>
              </a:extLst>
            </p:cNvPr>
            <p:cNvCxnSpPr>
              <a:cxnSpLocks/>
              <a:stCxn id="8" idx="4"/>
              <a:endCxn id="16" idx="1"/>
            </p:cNvCxnSpPr>
            <p:nvPr/>
          </p:nvCxnSpPr>
          <p:spPr>
            <a:xfrm rot="1089771">
              <a:off x="11519667" y="343884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 name="אליפסה 12">
              <a:extLst>
                <a:ext uri="{FF2B5EF4-FFF2-40B4-BE49-F238E27FC236}">
                  <a16:creationId xmlns:a16="http://schemas.microsoft.com/office/drawing/2014/main" id="{7F4579C0-AFDE-5619-74BE-CB96F8EABCD2}"/>
                </a:ext>
              </a:extLst>
            </p:cNvPr>
            <p:cNvSpPr/>
            <p:nvPr/>
          </p:nvSpPr>
          <p:spPr>
            <a:xfrm rot="370178">
              <a:off x="11183399" y="3807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0" name="מחבר ישר 23">
              <a:extLst>
                <a:ext uri="{FF2B5EF4-FFF2-40B4-BE49-F238E27FC236}">
                  <a16:creationId xmlns:a16="http://schemas.microsoft.com/office/drawing/2014/main" id="{2FB0145D-7767-3A8E-A11F-626C0D6E9689}"/>
                </a:ext>
              </a:extLst>
            </p:cNvPr>
            <p:cNvCxnSpPr>
              <a:cxnSpLocks/>
              <a:stCxn id="9" idx="4"/>
              <a:endCxn id="19" idx="1"/>
            </p:cNvCxnSpPr>
            <p:nvPr/>
          </p:nvCxnSpPr>
          <p:spPr>
            <a:xfrm rot="1089771">
              <a:off x="11112139" y="359784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 name="מחבר ישר 23">
              <a:extLst>
                <a:ext uri="{FF2B5EF4-FFF2-40B4-BE49-F238E27FC236}">
                  <a16:creationId xmlns:a16="http://schemas.microsoft.com/office/drawing/2014/main" id="{8A4D0F4B-B2D6-AF83-A3C3-67E0550C226F}"/>
                </a:ext>
              </a:extLst>
            </p:cNvPr>
            <p:cNvCxnSpPr>
              <a:cxnSpLocks/>
              <a:stCxn id="7" idx="2"/>
              <a:endCxn id="19" idx="6"/>
            </p:cNvCxnSpPr>
            <p:nvPr/>
          </p:nvCxnSpPr>
          <p:spPr>
            <a:xfrm rot="1089771" flipH="1">
              <a:off x="11269944" y="376724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 name="אליפסה 11">
              <a:extLst>
                <a:ext uri="{FF2B5EF4-FFF2-40B4-BE49-F238E27FC236}">
                  <a16:creationId xmlns:a16="http://schemas.microsoft.com/office/drawing/2014/main" id="{5BC67390-EABD-B5CF-B250-52F298338E72}"/>
                </a:ext>
              </a:extLst>
            </p:cNvPr>
            <p:cNvSpPr/>
            <p:nvPr/>
          </p:nvSpPr>
          <p:spPr>
            <a:xfrm rot="17979591">
              <a:off x="11350443" y="315625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 name="מחבר ישר 23">
              <a:extLst>
                <a:ext uri="{FF2B5EF4-FFF2-40B4-BE49-F238E27FC236}">
                  <a16:creationId xmlns:a16="http://schemas.microsoft.com/office/drawing/2014/main" id="{CD767A0F-E257-77AE-9633-F5AF461F3469}"/>
                </a:ext>
              </a:extLst>
            </p:cNvPr>
            <p:cNvCxnSpPr>
              <a:cxnSpLocks/>
              <a:stCxn id="22" idx="2"/>
              <a:endCxn id="9" idx="0"/>
            </p:cNvCxnSpPr>
            <p:nvPr/>
          </p:nvCxnSpPr>
          <p:spPr>
            <a:xfrm rot="1089771" flipH="1">
              <a:off x="11205075" y="319779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 name="מחבר ישר 23">
              <a:extLst>
                <a:ext uri="{FF2B5EF4-FFF2-40B4-BE49-F238E27FC236}">
                  <a16:creationId xmlns:a16="http://schemas.microsoft.com/office/drawing/2014/main" id="{746FB4AE-7C13-4EF2-1B83-97B7BAFEE345}"/>
                </a:ext>
              </a:extLst>
            </p:cNvPr>
            <p:cNvCxnSpPr>
              <a:cxnSpLocks/>
              <a:stCxn id="22" idx="5"/>
            </p:cNvCxnSpPr>
            <p:nvPr/>
          </p:nvCxnSpPr>
          <p:spPr>
            <a:xfrm rot="1089771" flipV="1">
              <a:off x="11433805" y="309986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 name="Straight Connector 24">
              <a:extLst>
                <a:ext uri="{FF2B5EF4-FFF2-40B4-BE49-F238E27FC236}">
                  <a16:creationId xmlns:a16="http://schemas.microsoft.com/office/drawing/2014/main" id="{2156BB54-7939-B7E9-FDA5-874DECB03415}"/>
                </a:ext>
              </a:extLst>
            </p:cNvPr>
            <p:cNvCxnSpPr>
              <a:cxnSpLocks/>
              <a:stCxn id="10" idx="5"/>
              <a:endCxn id="31" idx="0"/>
            </p:cNvCxnSpPr>
            <p:nvPr/>
          </p:nvCxnSpPr>
          <p:spPr>
            <a:xfrm rot="1089771">
              <a:off x="12016718" y="34809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 name="Straight Connector 25">
              <a:extLst>
                <a:ext uri="{FF2B5EF4-FFF2-40B4-BE49-F238E27FC236}">
                  <a16:creationId xmlns:a16="http://schemas.microsoft.com/office/drawing/2014/main" id="{701074E2-D543-F948-FFC3-ACE27ACE492E}"/>
                </a:ext>
              </a:extLst>
            </p:cNvPr>
            <p:cNvCxnSpPr>
              <a:cxnSpLocks/>
              <a:stCxn id="7" idx="4"/>
              <a:endCxn id="33" idx="0"/>
            </p:cNvCxnSpPr>
            <p:nvPr/>
          </p:nvCxnSpPr>
          <p:spPr>
            <a:xfrm rot="1089771" flipH="1">
              <a:off x="11560177" y="385455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 name="Straight Connector 26">
              <a:extLst>
                <a:ext uri="{FF2B5EF4-FFF2-40B4-BE49-F238E27FC236}">
                  <a16:creationId xmlns:a16="http://schemas.microsoft.com/office/drawing/2014/main" id="{EDF90566-0505-789E-E832-92E663E1C16E}"/>
                </a:ext>
              </a:extLst>
            </p:cNvPr>
            <p:cNvCxnSpPr>
              <a:cxnSpLocks/>
              <a:stCxn id="33" idx="2"/>
              <a:endCxn id="19" idx="4"/>
            </p:cNvCxnSpPr>
            <p:nvPr/>
          </p:nvCxnSpPr>
          <p:spPr>
            <a:xfrm rot="1089771" flipH="1" flipV="1">
              <a:off x="11200494" y="392385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 name="אליפסה 9">
              <a:extLst>
                <a:ext uri="{FF2B5EF4-FFF2-40B4-BE49-F238E27FC236}">
                  <a16:creationId xmlns:a16="http://schemas.microsoft.com/office/drawing/2014/main" id="{F0C7743B-BF41-A98F-2AF9-6053C1A6C9D4}"/>
                </a:ext>
              </a:extLst>
            </p:cNvPr>
            <p:cNvSpPr/>
            <p:nvPr/>
          </p:nvSpPr>
          <p:spPr>
            <a:xfrm rot="1089771">
              <a:off x="11793054" y="39548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9" name="מחבר ישר 23">
              <a:extLst>
                <a:ext uri="{FF2B5EF4-FFF2-40B4-BE49-F238E27FC236}">
                  <a16:creationId xmlns:a16="http://schemas.microsoft.com/office/drawing/2014/main" id="{A0F61A5E-E51F-CED0-9C91-411C2DEC562D}"/>
                </a:ext>
              </a:extLst>
            </p:cNvPr>
            <p:cNvCxnSpPr>
              <a:cxnSpLocks/>
              <a:stCxn id="28" idx="2"/>
              <a:endCxn id="7" idx="6"/>
            </p:cNvCxnSpPr>
            <p:nvPr/>
          </p:nvCxnSpPr>
          <p:spPr>
            <a:xfrm rot="1089771" flipH="1" flipV="1">
              <a:off x="11630582" y="3865864"/>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 name="מחבר ישר 23">
              <a:extLst>
                <a:ext uri="{FF2B5EF4-FFF2-40B4-BE49-F238E27FC236}">
                  <a16:creationId xmlns:a16="http://schemas.microsoft.com/office/drawing/2014/main" id="{D3F78846-4481-212E-20F8-9ED75856F815}"/>
                </a:ext>
              </a:extLst>
            </p:cNvPr>
            <p:cNvCxnSpPr>
              <a:cxnSpLocks/>
              <a:endCxn id="16" idx="5"/>
            </p:cNvCxnSpPr>
            <p:nvPr/>
          </p:nvCxnSpPr>
          <p:spPr>
            <a:xfrm rot="1089771" flipH="1" flipV="1">
              <a:off x="11563624" y="360864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1" name="אליפסה 9">
              <a:extLst>
                <a:ext uri="{FF2B5EF4-FFF2-40B4-BE49-F238E27FC236}">
                  <a16:creationId xmlns:a16="http://schemas.microsoft.com/office/drawing/2014/main" id="{A11EE847-126B-AE6F-CD54-B9AE14438275}"/>
                </a:ext>
              </a:extLst>
            </p:cNvPr>
            <p:cNvSpPr/>
            <p:nvPr/>
          </p:nvSpPr>
          <p:spPr>
            <a:xfrm rot="1089771">
              <a:off x="12010081" y="37009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2" name="Straight Connector 31">
              <a:extLst>
                <a:ext uri="{FF2B5EF4-FFF2-40B4-BE49-F238E27FC236}">
                  <a16:creationId xmlns:a16="http://schemas.microsoft.com/office/drawing/2014/main" id="{A8F9C8F3-2552-FB74-46C6-CD25FA88F74C}"/>
                </a:ext>
              </a:extLst>
            </p:cNvPr>
            <p:cNvCxnSpPr>
              <a:cxnSpLocks/>
              <a:stCxn id="31" idx="4"/>
              <a:endCxn id="28" idx="7"/>
            </p:cNvCxnSpPr>
            <p:nvPr/>
          </p:nvCxnSpPr>
          <p:spPr>
            <a:xfrm rot="1089771" flipH="1">
              <a:off x="11899001" y="3747285"/>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3" name="אליפסה 9">
              <a:extLst>
                <a:ext uri="{FF2B5EF4-FFF2-40B4-BE49-F238E27FC236}">
                  <a16:creationId xmlns:a16="http://schemas.microsoft.com/office/drawing/2014/main" id="{ED0A6727-4D68-2229-CB2F-FA8994FA1D06}"/>
                </a:ext>
              </a:extLst>
            </p:cNvPr>
            <p:cNvSpPr/>
            <p:nvPr/>
          </p:nvSpPr>
          <p:spPr>
            <a:xfrm rot="1089771">
              <a:off x="11488460" y="40015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4" name="Straight Connector 33">
              <a:extLst>
                <a:ext uri="{FF2B5EF4-FFF2-40B4-BE49-F238E27FC236}">
                  <a16:creationId xmlns:a16="http://schemas.microsoft.com/office/drawing/2014/main" id="{5BC08874-C602-A662-534F-635425BA8E26}"/>
                </a:ext>
              </a:extLst>
            </p:cNvPr>
            <p:cNvCxnSpPr>
              <a:cxnSpLocks/>
              <a:stCxn id="33" idx="6"/>
              <a:endCxn id="28" idx="3"/>
            </p:cNvCxnSpPr>
            <p:nvPr/>
          </p:nvCxnSpPr>
          <p:spPr>
            <a:xfrm rot="1089771" flipV="1">
              <a:off x="11573253" y="3969402"/>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5" name="אליפסה 4">
              <a:extLst>
                <a:ext uri="{FF2B5EF4-FFF2-40B4-BE49-F238E27FC236}">
                  <a16:creationId xmlns:a16="http://schemas.microsoft.com/office/drawing/2014/main" id="{5D025EAD-2A06-C7D4-2FC0-84241E0E0564}"/>
                </a:ext>
              </a:extLst>
            </p:cNvPr>
            <p:cNvSpPr/>
            <p:nvPr/>
          </p:nvSpPr>
          <p:spPr>
            <a:xfrm rot="450176">
              <a:off x="10785491" y="32891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36" name="אליפסה 9">
              <a:extLst>
                <a:ext uri="{FF2B5EF4-FFF2-40B4-BE49-F238E27FC236}">
                  <a16:creationId xmlns:a16="http://schemas.microsoft.com/office/drawing/2014/main" id="{278F33A5-629D-3F18-5A35-D20089A79D16}"/>
                </a:ext>
              </a:extLst>
            </p:cNvPr>
            <p:cNvSpPr/>
            <p:nvPr/>
          </p:nvSpPr>
          <p:spPr>
            <a:xfrm rot="450176">
              <a:off x="10769875" y="39744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37" name="אליפסה 11">
              <a:extLst>
                <a:ext uri="{FF2B5EF4-FFF2-40B4-BE49-F238E27FC236}">
                  <a16:creationId xmlns:a16="http://schemas.microsoft.com/office/drawing/2014/main" id="{629C8D4F-A310-7654-A087-DF6334AF1A7D}"/>
                </a:ext>
              </a:extLst>
            </p:cNvPr>
            <p:cNvSpPr/>
            <p:nvPr/>
          </p:nvSpPr>
          <p:spPr>
            <a:xfrm rot="20422021">
              <a:off x="10608573" y="35673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38" name="אליפסה 12">
              <a:extLst>
                <a:ext uri="{FF2B5EF4-FFF2-40B4-BE49-F238E27FC236}">
                  <a16:creationId xmlns:a16="http://schemas.microsoft.com/office/drawing/2014/main" id="{18E2CBD7-5191-F5BF-B04D-B78FBD0FC2D7}"/>
                </a:ext>
              </a:extLst>
            </p:cNvPr>
            <p:cNvSpPr/>
            <p:nvPr/>
          </p:nvSpPr>
          <p:spPr>
            <a:xfrm rot="21330583">
              <a:off x="10263610" y="37862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39" name="מחבר ישר 16">
              <a:extLst>
                <a:ext uri="{FF2B5EF4-FFF2-40B4-BE49-F238E27FC236}">
                  <a16:creationId xmlns:a16="http://schemas.microsoft.com/office/drawing/2014/main" id="{0F265B05-8572-C133-079C-DAE137427193}"/>
                </a:ext>
              </a:extLst>
            </p:cNvPr>
            <p:cNvCxnSpPr>
              <a:cxnSpLocks/>
              <a:stCxn id="35" idx="4"/>
              <a:endCxn id="37" idx="7"/>
            </p:cNvCxnSpPr>
            <p:nvPr/>
          </p:nvCxnSpPr>
          <p:spPr>
            <a:xfrm rot="450176" flipH="1">
              <a:off x="10676418" y="334952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0" name="מחבר ישר 20">
              <a:extLst>
                <a:ext uri="{FF2B5EF4-FFF2-40B4-BE49-F238E27FC236}">
                  <a16:creationId xmlns:a16="http://schemas.microsoft.com/office/drawing/2014/main" id="{57E54E46-FCD8-3603-4E83-0248620B1404}"/>
                </a:ext>
              </a:extLst>
            </p:cNvPr>
            <p:cNvCxnSpPr>
              <a:cxnSpLocks/>
              <a:stCxn id="44" idx="7"/>
              <a:endCxn id="9" idx="2"/>
            </p:cNvCxnSpPr>
            <p:nvPr/>
          </p:nvCxnSpPr>
          <p:spPr>
            <a:xfrm rot="1089771" flipV="1">
              <a:off x="10790594" y="349383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1" name="מחבר ישר 22">
              <a:extLst>
                <a:ext uri="{FF2B5EF4-FFF2-40B4-BE49-F238E27FC236}">
                  <a16:creationId xmlns:a16="http://schemas.microsoft.com/office/drawing/2014/main" id="{08BD6DB4-0E5C-EE37-D196-8983A43D33D9}"/>
                </a:ext>
              </a:extLst>
            </p:cNvPr>
            <p:cNvCxnSpPr>
              <a:cxnSpLocks/>
              <a:stCxn id="9" idx="1"/>
            </p:cNvCxnSpPr>
            <p:nvPr/>
          </p:nvCxnSpPr>
          <p:spPr>
            <a:xfrm rot="1089771" flipH="1" flipV="1">
              <a:off x="10834024" y="3375583"/>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2" name="מחבר ישר 23">
              <a:extLst>
                <a:ext uri="{FF2B5EF4-FFF2-40B4-BE49-F238E27FC236}">
                  <a16:creationId xmlns:a16="http://schemas.microsoft.com/office/drawing/2014/main" id="{3D8F4F9E-141E-0394-B96A-DC74C7B20736}"/>
                </a:ext>
              </a:extLst>
            </p:cNvPr>
            <p:cNvCxnSpPr>
              <a:cxnSpLocks/>
              <a:stCxn id="37" idx="2"/>
              <a:endCxn id="38" idx="7"/>
            </p:cNvCxnSpPr>
            <p:nvPr/>
          </p:nvCxnSpPr>
          <p:spPr>
            <a:xfrm rot="450176" flipH="1">
              <a:off x="10337764" y="3596865"/>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3" name="מחבר ישר 30">
              <a:extLst>
                <a:ext uri="{FF2B5EF4-FFF2-40B4-BE49-F238E27FC236}">
                  <a16:creationId xmlns:a16="http://schemas.microsoft.com/office/drawing/2014/main" id="{FE2A62F3-FD93-2B0D-6F04-6B9F57C10665}"/>
                </a:ext>
              </a:extLst>
            </p:cNvPr>
            <p:cNvCxnSpPr>
              <a:cxnSpLocks/>
              <a:stCxn id="9" idx="3"/>
              <a:endCxn id="36" idx="7"/>
            </p:cNvCxnSpPr>
            <p:nvPr/>
          </p:nvCxnSpPr>
          <p:spPr>
            <a:xfrm rot="1089771" flipH="1">
              <a:off x="10908215" y="3537103"/>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4" name="אליפסה 11">
              <a:extLst>
                <a:ext uri="{FF2B5EF4-FFF2-40B4-BE49-F238E27FC236}">
                  <a16:creationId xmlns:a16="http://schemas.microsoft.com/office/drawing/2014/main" id="{402F093E-A1AA-FD15-2F27-87FA462E5AB1}"/>
                </a:ext>
              </a:extLst>
            </p:cNvPr>
            <p:cNvSpPr/>
            <p:nvPr/>
          </p:nvSpPr>
          <p:spPr>
            <a:xfrm rot="450176">
              <a:off x="10684689" y="37282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5" name="מחבר ישר 23">
              <a:extLst>
                <a:ext uri="{FF2B5EF4-FFF2-40B4-BE49-F238E27FC236}">
                  <a16:creationId xmlns:a16="http://schemas.microsoft.com/office/drawing/2014/main" id="{453C76A8-A8BF-FFBA-C775-86514944077E}"/>
                </a:ext>
              </a:extLst>
            </p:cNvPr>
            <p:cNvCxnSpPr>
              <a:cxnSpLocks/>
              <a:endCxn id="38" idx="6"/>
            </p:cNvCxnSpPr>
            <p:nvPr/>
          </p:nvCxnSpPr>
          <p:spPr>
            <a:xfrm rot="450176" flipH="1">
              <a:off x="10342133" y="3748502"/>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 name="מחבר ישר 23">
              <a:extLst>
                <a:ext uri="{FF2B5EF4-FFF2-40B4-BE49-F238E27FC236}">
                  <a16:creationId xmlns:a16="http://schemas.microsoft.com/office/drawing/2014/main" id="{9BADF85C-D279-B044-BFAF-813DB1B3D923}"/>
                </a:ext>
              </a:extLst>
            </p:cNvPr>
            <p:cNvCxnSpPr>
              <a:cxnSpLocks/>
              <a:stCxn id="37" idx="4"/>
              <a:endCxn id="44" idx="1"/>
            </p:cNvCxnSpPr>
            <p:nvPr/>
          </p:nvCxnSpPr>
          <p:spPr>
            <a:xfrm rot="450176">
              <a:off x="10651010" y="363843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7" name="אליפסה 12">
              <a:extLst>
                <a:ext uri="{FF2B5EF4-FFF2-40B4-BE49-F238E27FC236}">
                  <a16:creationId xmlns:a16="http://schemas.microsoft.com/office/drawing/2014/main" id="{45E1BB89-50B1-42F9-AC17-F853832B87AA}"/>
                </a:ext>
              </a:extLst>
            </p:cNvPr>
            <p:cNvSpPr/>
            <p:nvPr/>
          </p:nvSpPr>
          <p:spPr>
            <a:xfrm rot="21330583">
              <a:off x="10386419" y="40615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8" name="מחבר ישר 23">
              <a:extLst>
                <a:ext uri="{FF2B5EF4-FFF2-40B4-BE49-F238E27FC236}">
                  <a16:creationId xmlns:a16="http://schemas.microsoft.com/office/drawing/2014/main" id="{09F3BC8C-727A-BC59-4375-316CD116D864}"/>
                </a:ext>
              </a:extLst>
            </p:cNvPr>
            <p:cNvCxnSpPr>
              <a:cxnSpLocks/>
              <a:stCxn id="38" idx="4"/>
              <a:endCxn id="47" idx="1"/>
            </p:cNvCxnSpPr>
            <p:nvPr/>
          </p:nvCxnSpPr>
          <p:spPr>
            <a:xfrm rot="450176">
              <a:off x="10289554" y="3863080"/>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 name="מחבר ישר 23">
              <a:extLst>
                <a:ext uri="{FF2B5EF4-FFF2-40B4-BE49-F238E27FC236}">
                  <a16:creationId xmlns:a16="http://schemas.microsoft.com/office/drawing/2014/main" id="{323F1D4C-6201-8E6C-8260-21D0BB4CED6F}"/>
                </a:ext>
              </a:extLst>
            </p:cNvPr>
            <p:cNvCxnSpPr>
              <a:cxnSpLocks/>
              <a:stCxn id="36" idx="2"/>
              <a:endCxn id="47" idx="6"/>
            </p:cNvCxnSpPr>
            <p:nvPr/>
          </p:nvCxnSpPr>
          <p:spPr>
            <a:xfrm rot="450176" flipH="1">
              <a:off x="10467502" y="398474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0" name="אליפסה 11">
              <a:extLst>
                <a:ext uri="{FF2B5EF4-FFF2-40B4-BE49-F238E27FC236}">
                  <a16:creationId xmlns:a16="http://schemas.microsoft.com/office/drawing/2014/main" id="{5A70EC40-C978-5C1E-5694-16006D0EE446}"/>
                </a:ext>
              </a:extLst>
            </p:cNvPr>
            <p:cNvSpPr/>
            <p:nvPr/>
          </p:nvSpPr>
          <p:spPr>
            <a:xfrm rot="17339996">
              <a:off x="10430600" y="339083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51" name="מחבר ישר 23">
              <a:extLst>
                <a:ext uri="{FF2B5EF4-FFF2-40B4-BE49-F238E27FC236}">
                  <a16:creationId xmlns:a16="http://schemas.microsoft.com/office/drawing/2014/main" id="{48D555E4-A027-4212-9045-E3968CC15620}"/>
                </a:ext>
              </a:extLst>
            </p:cNvPr>
            <p:cNvCxnSpPr>
              <a:cxnSpLocks/>
              <a:stCxn id="50" idx="2"/>
              <a:endCxn id="38" idx="0"/>
            </p:cNvCxnSpPr>
            <p:nvPr/>
          </p:nvCxnSpPr>
          <p:spPr>
            <a:xfrm rot="450176" flipH="1">
              <a:off x="10319807" y="3452240"/>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 name="מחבר ישר 23">
              <a:extLst>
                <a:ext uri="{FF2B5EF4-FFF2-40B4-BE49-F238E27FC236}">
                  <a16:creationId xmlns:a16="http://schemas.microsoft.com/office/drawing/2014/main" id="{8339338E-3AA8-021E-C919-D7E75409470A}"/>
                </a:ext>
              </a:extLst>
            </p:cNvPr>
            <p:cNvCxnSpPr>
              <a:cxnSpLocks/>
              <a:stCxn id="50" idx="5"/>
            </p:cNvCxnSpPr>
            <p:nvPr/>
          </p:nvCxnSpPr>
          <p:spPr>
            <a:xfrm rot="450176" flipV="1">
              <a:off x="10505557" y="3300795"/>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3" name="Straight Connector 52">
              <a:extLst>
                <a:ext uri="{FF2B5EF4-FFF2-40B4-BE49-F238E27FC236}">
                  <a16:creationId xmlns:a16="http://schemas.microsoft.com/office/drawing/2014/main" id="{E8C831B6-64D5-2727-FA47-AED1A1BC5DD9}"/>
                </a:ext>
              </a:extLst>
            </p:cNvPr>
            <p:cNvCxnSpPr>
              <a:cxnSpLocks/>
              <a:stCxn id="36" idx="4"/>
              <a:endCxn id="59" idx="0"/>
            </p:cNvCxnSpPr>
            <p:nvPr/>
          </p:nvCxnSpPr>
          <p:spPr>
            <a:xfrm rot="450176" flipH="1">
              <a:off x="10773745" y="404224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 name="Straight Connector 53">
              <a:extLst>
                <a:ext uri="{FF2B5EF4-FFF2-40B4-BE49-F238E27FC236}">
                  <a16:creationId xmlns:a16="http://schemas.microsoft.com/office/drawing/2014/main" id="{8273927F-CC84-C8B4-1548-0FA2DC7D131B}"/>
                </a:ext>
              </a:extLst>
            </p:cNvPr>
            <p:cNvCxnSpPr>
              <a:cxnSpLocks/>
              <a:stCxn id="59" idx="2"/>
              <a:endCxn id="47" idx="4"/>
            </p:cNvCxnSpPr>
            <p:nvPr/>
          </p:nvCxnSpPr>
          <p:spPr>
            <a:xfrm rot="450176" flipH="1" flipV="1">
              <a:off x="10421296" y="4151169"/>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5" name="אליפסה 9">
              <a:extLst>
                <a:ext uri="{FF2B5EF4-FFF2-40B4-BE49-F238E27FC236}">
                  <a16:creationId xmlns:a16="http://schemas.microsoft.com/office/drawing/2014/main" id="{41351145-4CB4-3213-01D0-395DF141BB09}"/>
                </a:ext>
              </a:extLst>
            </p:cNvPr>
            <p:cNvSpPr/>
            <p:nvPr/>
          </p:nvSpPr>
          <p:spPr>
            <a:xfrm rot="450176">
              <a:off x="11012775" y="40933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56" name="מחבר ישר 23">
              <a:extLst>
                <a:ext uri="{FF2B5EF4-FFF2-40B4-BE49-F238E27FC236}">
                  <a16:creationId xmlns:a16="http://schemas.microsoft.com/office/drawing/2014/main" id="{CCF863B8-F7F7-F91C-6B33-B4A4317E36A9}"/>
                </a:ext>
              </a:extLst>
            </p:cNvPr>
            <p:cNvCxnSpPr>
              <a:cxnSpLocks/>
              <a:stCxn id="55" idx="2"/>
              <a:endCxn id="36" idx="6"/>
            </p:cNvCxnSpPr>
            <p:nvPr/>
          </p:nvCxnSpPr>
          <p:spPr>
            <a:xfrm rot="450176" flipH="1" flipV="1">
              <a:off x="10837204" y="402579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 name="מחבר ישר 23">
              <a:extLst>
                <a:ext uri="{FF2B5EF4-FFF2-40B4-BE49-F238E27FC236}">
                  <a16:creationId xmlns:a16="http://schemas.microsoft.com/office/drawing/2014/main" id="{8FA12816-DC8D-ED96-015B-66B2DCF91C40}"/>
                </a:ext>
              </a:extLst>
            </p:cNvPr>
            <p:cNvCxnSpPr>
              <a:cxnSpLocks/>
              <a:endCxn id="44" idx="5"/>
            </p:cNvCxnSpPr>
            <p:nvPr/>
          </p:nvCxnSpPr>
          <p:spPr>
            <a:xfrm rot="450176" flipH="1" flipV="1">
              <a:off x="10732835" y="37950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8" name="Straight Connector 57">
              <a:extLst>
                <a:ext uri="{FF2B5EF4-FFF2-40B4-BE49-F238E27FC236}">
                  <a16:creationId xmlns:a16="http://schemas.microsoft.com/office/drawing/2014/main" id="{DA7B1E62-75BC-0226-27E4-80CF0B8DA9B0}"/>
                </a:ext>
              </a:extLst>
            </p:cNvPr>
            <p:cNvCxnSpPr>
              <a:cxnSpLocks/>
              <a:endCxn id="55" idx="7"/>
            </p:cNvCxnSpPr>
            <p:nvPr/>
          </p:nvCxnSpPr>
          <p:spPr>
            <a:xfrm rot="450176" flipH="1">
              <a:off x="11094831" y="3865734"/>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9" name="אליפסה 9">
              <a:extLst>
                <a:ext uri="{FF2B5EF4-FFF2-40B4-BE49-F238E27FC236}">
                  <a16:creationId xmlns:a16="http://schemas.microsoft.com/office/drawing/2014/main" id="{ECF8C3C7-C1A3-CBC5-944C-1C7A6D7C8419}"/>
                </a:ext>
              </a:extLst>
            </p:cNvPr>
            <p:cNvSpPr/>
            <p:nvPr/>
          </p:nvSpPr>
          <p:spPr>
            <a:xfrm rot="450176">
              <a:off x="10722071" y="41956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0" name="Straight Connector 59">
              <a:extLst>
                <a:ext uri="{FF2B5EF4-FFF2-40B4-BE49-F238E27FC236}">
                  <a16:creationId xmlns:a16="http://schemas.microsoft.com/office/drawing/2014/main" id="{E5FB4158-F4CB-3414-2CB3-F94B2A449573}"/>
                </a:ext>
              </a:extLst>
            </p:cNvPr>
            <p:cNvCxnSpPr>
              <a:cxnSpLocks/>
              <a:stCxn id="59" idx="6"/>
              <a:endCxn id="55" idx="3"/>
            </p:cNvCxnSpPr>
            <p:nvPr/>
          </p:nvCxnSpPr>
          <p:spPr>
            <a:xfrm rot="450176" flipV="1">
              <a:off x="10802383" y="4135190"/>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1" name="אליפסה 4">
              <a:extLst>
                <a:ext uri="{FF2B5EF4-FFF2-40B4-BE49-F238E27FC236}">
                  <a16:creationId xmlns:a16="http://schemas.microsoft.com/office/drawing/2014/main" id="{E149962D-8D1F-2A03-84D1-3A75CD0F4F95}"/>
                </a:ext>
              </a:extLst>
            </p:cNvPr>
            <p:cNvSpPr/>
            <p:nvPr/>
          </p:nvSpPr>
          <p:spPr>
            <a:xfrm rot="1313443">
              <a:off x="11653557" y="22958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2" name="אליפסה 9">
              <a:extLst>
                <a:ext uri="{FF2B5EF4-FFF2-40B4-BE49-F238E27FC236}">
                  <a16:creationId xmlns:a16="http://schemas.microsoft.com/office/drawing/2014/main" id="{B219C3A6-DAA0-A860-5C5D-DB307A4618D9}"/>
                </a:ext>
              </a:extLst>
            </p:cNvPr>
            <p:cNvSpPr/>
            <p:nvPr/>
          </p:nvSpPr>
          <p:spPr>
            <a:xfrm rot="1313443">
              <a:off x="11468140" y="29558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3" name="אליפסה 11">
              <a:extLst>
                <a:ext uri="{FF2B5EF4-FFF2-40B4-BE49-F238E27FC236}">
                  <a16:creationId xmlns:a16="http://schemas.microsoft.com/office/drawing/2014/main" id="{DB639DE2-4081-64A0-AB68-B887D561603A}"/>
                </a:ext>
              </a:extLst>
            </p:cNvPr>
            <p:cNvSpPr/>
            <p:nvPr/>
          </p:nvSpPr>
          <p:spPr>
            <a:xfrm rot="21285288">
              <a:off x="11413056" y="25214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4" name="אליפסה 12">
              <a:extLst>
                <a:ext uri="{FF2B5EF4-FFF2-40B4-BE49-F238E27FC236}">
                  <a16:creationId xmlns:a16="http://schemas.microsoft.com/office/drawing/2014/main" id="{DB99D447-AACA-84F4-176E-36BD17A4BA31}"/>
                </a:ext>
              </a:extLst>
            </p:cNvPr>
            <p:cNvSpPr/>
            <p:nvPr/>
          </p:nvSpPr>
          <p:spPr>
            <a:xfrm rot="593850">
              <a:off x="11024513" y="264775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65" name="אליפסה 13">
              <a:extLst>
                <a:ext uri="{FF2B5EF4-FFF2-40B4-BE49-F238E27FC236}">
                  <a16:creationId xmlns:a16="http://schemas.microsoft.com/office/drawing/2014/main" id="{34C02D2B-8438-257E-6018-7C764D6266AB}"/>
                </a:ext>
              </a:extLst>
            </p:cNvPr>
            <p:cNvSpPr/>
            <p:nvPr/>
          </p:nvSpPr>
          <p:spPr>
            <a:xfrm rot="1313443">
              <a:off x="11913923" y="259868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66" name="מחבר ישר 16">
              <a:extLst>
                <a:ext uri="{FF2B5EF4-FFF2-40B4-BE49-F238E27FC236}">
                  <a16:creationId xmlns:a16="http://schemas.microsoft.com/office/drawing/2014/main" id="{635F23D8-C688-8FB9-D338-59EE08652E90}"/>
                </a:ext>
              </a:extLst>
            </p:cNvPr>
            <p:cNvCxnSpPr>
              <a:cxnSpLocks/>
              <a:stCxn id="61" idx="4"/>
              <a:endCxn id="63" idx="7"/>
            </p:cNvCxnSpPr>
            <p:nvPr/>
          </p:nvCxnSpPr>
          <p:spPr>
            <a:xfrm rot="1313443" flipH="1">
              <a:off x="11512186" y="233138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7" name="מחבר ישר 20">
              <a:extLst>
                <a:ext uri="{FF2B5EF4-FFF2-40B4-BE49-F238E27FC236}">
                  <a16:creationId xmlns:a16="http://schemas.microsoft.com/office/drawing/2014/main" id="{E1287C40-8966-868A-8A7B-1A6145D77673}"/>
                </a:ext>
              </a:extLst>
            </p:cNvPr>
            <p:cNvCxnSpPr>
              <a:cxnSpLocks/>
              <a:stCxn id="71" idx="7"/>
              <a:endCxn id="65" idx="2"/>
            </p:cNvCxnSpPr>
            <p:nvPr/>
          </p:nvCxnSpPr>
          <p:spPr>
            <a:xfrm rot="1313443" flipV="1">
              <a:off x="11550035" y="254898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 name="מחבר ישר 22">
              <a:extLst>
                <a:ext uri="{FF2B5EF4-FFF2-40B4-BE49-F238E27FC236}">
                  <a16:creationId xmlns:a16="http://schemas.microsoft.com/office/drawing/2014/main" id="{B052CE75-16C0-15E4-2460-1339DB0AB481}"/>
                </a:ext>
              </a:extLst>
            </p:cNvPr>
            <p:cNvCxnSpPr>
              <a:cxnSpLocks/>
              <a:stCxn id="65" idx="0"/>
            </p:cNvCxnSpPr>
            <p:nvPr/>
          </p:nvCxnSpPr>
          <p:spPr>
            <a:xfrm rot="1313443" flipH="1" flipV="1">
              <a:off x="11683999" y="239816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9" name="מחבר ישר 23">
              <a:extLst>
                <a:ext uri="{FF2B5EF4-FFF2-40B4-BE49-F238E27FC236}">
                  <a16:creationId xmlns:a16="http://schemas.microsoft.com/office/drawing/2014/main" id="{71CFB08B-B2AC-D1DB-8E90-62FFEC22FE78}"/>
                </a:ext>
              </a:extLst>
            </p:cNvPr>
            <p:cNvCxnSpPr>
              <a:cxnSpLocks/>
              <a:stCxn id="63" idx="2"/>
              <a:endCxn id="64" idx="7"/>
            </p:cNvCxnSpPr>
            <p:nvPr/>
          </p:nvCxnSpPr>
          <p:spPr>
            <a:xfrm rot="1313443" flipH="1">
              <a:off x="11122400" y="2503555"/>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 name="מחבר ישר 30">
              <a:extLst>
                <a:ext uri="{FF2B5EF4-FFF2-40B4-BE49-F238E27FC236}">
                  <a16:creationId xmlns:a16="http://schemas.microsoft.com/office/drawing/2014/main" id="{6A9FCA4D-BDA7-5360-836D-3F1D69C9F4F9}"/>
                </a:ext>
              </a:extLst>
            </p:cNvPr>
            <p:cNvCxnSpPr>
              <a:cxnSpLocks/>
              <a:endCxn id="62" idx="7"/>
            </p:cNvCxnSpPr>
            <p:nvPr/>
          </p:nvCxnSpPr>
          <p:spPr>
            <a:xfrm rot="1313443" flipH="1">
              <a:off x="11611049" y="2603465"/>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1" name="אליפסה 11">
              <a:extLst>
                <a:ext uri="{FF2B5EF4-FFF2-40B4-BE49-F238E27FC236}">
                  <a16:creationId xmlns:a16="http://schemas.microsoft.com/office/drawing/2014/main" id="{E2F71895-F20E-9AC3-C480-288B2E99A5ED}"/>
                </a:ext>
              </a:extLst>
            </p:cNvPr>
            <p:cNvSpPr/>
            <p:nvPr/>
          </p:nvSpPr>
          <p:spPr>
            <a:xfrm rot="1313443">
              <a:off x="11446800" y="269619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2" name="מחבר ישר 23">
              <a:extLst>
                <a:ext uri="{FF2B5EF4-FFF2-40B4-BE49-F238E27FC236}">
                  <a16:creationId xmlns:a16="http://schemas.microsoft.com/office/drawing/2014/main" id="{E6B38D4D-3E87-CBA2-8988-50799055EC1F}"/>
                </a:ext>
              </a:extLst>
            </p:cNvPr>
            <p:cNvCxnSpPr>
              <a:cxnSpLocks/>
              <a:endCxn id="64" idx="6"/>
            </p:cNvCxnSpPr>
            <p:nvPr/>
          </p:nvCxnSpPr>
          <p:spPr>
            <a:xfrm rot="1313443" flipH="1">
              <a:off x="11102816" y="266431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 name="מחבר ישר 23">
              <a:extLst>
                <a:ext uri="{FF2B5EF4-FFF2-40B4-BE49-F238E27FC236}">
                  <a16:creationId xmlns:a16="http://schemas.microsoft.com/office/drawing/2014/main" id="{F780655A-F895-11C2-2534-CE304886A50C}"/>
                </a:ext>
              </a:extLst>
            </p:cNvPr>
            <p:cNvCxnSpPr>
              <a:cxnSpLocks/>
              <a:stCxn id="63" idx="4"/>
              <a:endCxn id="71" idx="1"/>
            </p:cNvCxnSpPr>
            <p:nvPr/>
          </p:nvCxnSpPr>
          <p:spPr>
            <a:xfrm rot="1313443">
              <a:off x="11433857" y="259801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4" name="אליפסה 12">
              <a:extLst>
                <a:ext uri="{FF2B5EF4-FFF2-40B4-BE49-F238E27FC236}">
                  <a16:creationId xmlns:a16="http://schemas.microsoft.com/office/drawing/2014/main" id="{3EF5997B-0C1D-D404-0C59-31385115998D}"/>
                </a:ext>
              </a:extLst>
            </p:cNvPr>
            <p:cNvSpPr/>
            <p:nvPr/>
          </p:nvSpPr>
          <p:spPr>
            <a:xfrm rot="593850">
              <a:off x="11075065" y="29449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5" name="מחבר ישר 23">
              <a:extLst>
                <a:ext uri="{FF2B5EF4-FFF2-40B4-BE49-F238E27FC236}">
                  <a16:creationId xmlns:a16="http://schemas.microsoft.com/office/drawing/2014/main" id="{B1099E5D-CAA4-9CB9-8C7D-79D0C46EE1C1}"/>
                </a:ext>
              </a:extLst>
            </p:cNvPr>
            <p:cNvCxnSpPr>
              <a:cxnSpLocks/>
              <a:stCxn id="64" idx="4"/>
              <a:endCxn id="74" idx="1"/>
            </p:cNvCxnSpPr>
            <p:nvPr/>
          </p:nvCxnSpPr>
          <p:spPr>
            <a:xfrm rot="1313443">
              <a:off x="11013200" y="273219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 name="מחבר ישר 23">
              <a:extLst>
                <a:ext uri="{FF2B5EF4-FFF2-40B4-BE49-F238E27FC236}">
                  <a16:creationId xmlns:a16="http://schemas.microsoft.com/office/drawing/2014/main" id="{01D64F92-8A6C-AF76-51F2-9DE6C3B0F9C1}"/>
                </a:ext>
              </a:extLst>
            </p:cNvPr>
            <p:cNvCxnSpPr>
              <a:cxnSpLocks/>
              <a:stCxn id="62" idx="2"/>
              <a:endCxn id="74" idx="6"/>
            </p:cNvCxnSpPr>
            <p:nvPr/>
          </p:nvCxnSpPr>
          <p:spPr>
            <a:xfrm rot="1313443" flipH="1">
              <a:off x="11161916" y="2917286"/>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7" name="אליפסה 11">
              <a:extLst>
                <a:ext uri="{FF2B5EF4-FFF2-40B4-BE49-F238E27FC236}">
                  <a16:creationId xmlns:a16="http://schemas.microsoft.com/office/drawing/2014/main" id="{E6BCA9DF-2D58-9BD4-3DA9-E25BB05BE844}"/>
                </a:ext>
              </a:extLst>
            </p:cNvPr>
            <p:cNvSpPr/>
            <p:nvPr/>
          </p:nvSpPr>
          <p:spPr>
            <a:xfrm rot="18203263">
              <a:off x="11283947" y="230551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8" name="מחבר ישר 23">
              <a:extLst>
                <a:ext uri="{FF2B5EF4-FFF2-40B4-BE49-F238E27FC236}">
                  <a16:creationId xmlns:a16="http://schemas.microsoft.com/office/drawing/2014/main" id="{200D0817-23C8-2C40-4F7F-552D9B58C995}"/>
                </a:ext>
              </a:extLst>
            </p:cNvPr>
            <p:cNvCxnSpPr>
              <a:cxnSpLocks/>
              <a:stCxn id="77" idx="2"/>
              <a:endCxn id="64" idx="0"/>
            </p:cNvCxnSpPr>
            <p:nvPr/>
          </p:nvCxnSpPr>
          <p:spPr>
            <a:xfrm rot="1313443" flipH="1">
              <a:off x="11127440" y="233863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 name="מחבר ישר 23">
              <a:extLst>
                <a:ext uri="{FF2B5EF4-FFF2-40B4-BE49-F238E27FC236}">
                  <a16:creationId xmlns:a16="http://schemas.microsoft.com/office/drawing/2014/main" id="{8C83B275-552F-7028-A484-D7094F07B8E7}"/>
                </a:ext>
              </a:extLst>
            </p:cNvPr>
            <p:cNvCxnSpPr>
              <a:cxnSpLocks/>
              <a:stCxn id="77" idx="5"/>
            </p:cNvCxnSpPr>
            <p:nvPr/>
          </p:nvCxnSpPr>
          <p:spPr>
            <a:xfrm rot="1313443" flipV="1">
              <a:off x="11368755" y="226118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0" name="Straight Connector 79">
              <a:extLst>
                <a:ext uri="{FF2B5EF4-FFF2-40B4-BE49-F238E27FC236}">
                  <a16:creationId xmlns:a16="http://schemas.microsoft.com/office/drawing/2014/main" id="{EE36B8F8-2FD6-C5CF-26D7-494368B508EF}"/>
                </a:ext>
              </a:extLst>
            </p:cNvPr>
            <p:cNvCxnSpPr>
              <a:cxnSpLocks/>
              <a:stCxn id="65" idx="5"/>
              <a:endCxn id="85" idx="0"/>
            </p:cNvCxnSpPr>
            <p:nvPr/>
          </p:nvCxnSpPr>
          <p:spPr>
            <a:xfrm rot="1313443">
              <a:off x="11923145" y="2672957"/>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 name="Straight Connector 80">
              <a:extLst>
                <a:ext uri="{FF2B5EF4-FFF2-40B4-BE49-F238E27FC236}">
                  <a16:creationId xmlns:a16="http://schemas.microsoft.com/office/drawing/2014/main" id="{646BAE1F-7477-2EB6-B014-877B95C51809}"/>
                </a:ext>
              </a:extLst>
            </p:cNvPr>
            <p:cNvCxnSpPr>
              <a:cxnSpLocks/>
              <a:stCxn id="62" idx="4"/>
              <a:endCxn id="22" idx="6"/>
            </p:cNvCxnSpPr>
            <p:nvPr/>
          </p:nvCxnSpPr>
          <p:spPr>
            <a:xfrm rot="1089771" flipH="1">
              <a:off x="11426097" y="301274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 name="Straight Connector 81">
              <a:extLst>
                <a:ext uri="{FF2B5EF4-FFF2-40B4-BE49-F238E27FC236}">
                  <a16:creationId xmlns:a16="http://schemas.microsoft.com/office/drawing/2014/main" id="{DF0AFF6A-2035-CB3C-F138-263B01012B79}"/>
                </a:ext>
              </a:extLst>
            </p:cNvPr>
            <p:cNvCxnSpPr>
              <a:cxnSpLocks/>
              <a:stCxn id="22" idx="0"/>
              <a:endCxn id="74" idx="5"/>
            </p:cNvCxnSpPr>
            <p:nvPr/>
          </p:nvCxnSpPr>
          <p:spPr>
            <a:xfrm rot="1089771" flipH="1" flipV="1">
              <a:off x="11113135" y="3047016"/>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3" name="מחבר ישר 23">
              <a:extLst>
                <a:ext uri="{FF2B5EF4-FFF2-40B4-BE49-F238E27FC236}">
                  <a16:creationId xmlns:a16="http://schemas.microsoft.com/office/drawing/2014/main" id="{704F6A75-017E-59ED-40C4-2E35DD7697C3}"/>
                </a:ext>
              </a:extLst>
            </p:cNvPr>
            <p:cNvCxnSpPr>
              <a:cxnSpLocks/>
              <a:stCxn id="6" idx="1"/>
              <a:endCxn id="62" idx="6"/>
            </p:cNvCxnSpPr>
            <p:nvPr/>
          </p:nvCxnSpPr>
          <p:spPr>
            <a:xfrm rot="1089771" flipH="1" flipV="1">
              <a:off x="11525599" y="3038638"/>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 name="מחבר ישר 23">
              <a:extLst>
                <a:ext uri="{FF2B5EF4-FFF2-40B4-BE49-F238E27FC236}">
                  <a16:creationId xmlns:a16="http://schemas.microsoft.com/office/drawing/2014/main" id="{42C1BBC7-A835-4695-C067-299D9C38809C}"/>
                </a:ext>
              </a:extLst>
            </p:cNvPr>
            <p:cNvCxnSpPr>
              <a:cxnSpLocks/>
              <a:endCxn id="71" idx="5"/>
            </p:cNvCxnSpPr>
            <p:nvPr/>
          </p:nvCxnSpPr>
          <p:spPr>
            <a:xfrm rot="1313443" flipH="1" flipV="1">
              <a:off x="11464078" y="277074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5" name="אליפסה 9">
              <a:extLst>
                <a:ext uri="{FF2B5EF4-FFF2-40B4-BE49-F238E27FC236}">
                  <a16:creationId xmlns:a16="http://schemas.microsoft.com/office/drawing/2014/main" id="{4790844F-B354-CA3C-6588-C7F958F38982}"/>
                </a:ext>
              </a:extLst>
            </p:cNvPr>
            <p:cNvSpPr/>
            <p:nvPr/>
          </p:nvSpPr>
          <p:spPr>
            <a:xfrm rot="1313443">
              <a:off x="11906940" y="28921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6" name="Straight Connector 85">
              <a:extLst>
                <a:ext uri="{FF2B5EF4-FFF2-40B4-BE49-F238E27FC236}">
                  <a16:creationId xmlns:a16="http://schemas.microsoft.com/office/drawing/2014/main" id="{82975D8F-DFAB-D4D5-3E24-DF0C815C5822}"/>
                </a:ext>
              </a:extLst>
            </p:cNvPr>
            <p:cNvCxnSpPr>
              <a:cxnSpLocks/>
              <a:stCxn id="85" idx="4"/>
              <a:endCxn id="6" idx="7"/>
            </p:cNvCxnSpPr>
            <p:nvPr/>
          </p:nvCxnSpPr>
          <p:spPr>
            <a:xfrm rot="1089771" flipH="1">
              <a:off x="11820092" y="2941887"/>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7" name="אליפסה 4">
              <a:extLst>
                <a:ext uri="{FF2B5EF4-FFF2-40B4-BE49-F238E27FC236}">
                  <a16:creationId xmlns:a16="http://schemas.microsoft.com/office/drawing/2014/main" id="{30C77A95-7EE1-9D0E-9598-A10377DD1D7E}"/>
                </a:ext>
              </a:extLst>
            </p:cNvPr>
            <p:cNvSpPr/>
            <p:nvPr/>
          </p:nvSpPr>
          <p:spPr>
            <a:xfrm rot="673848">
              <a:off x="10711718" y="24015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8" name="אליפסה 9">
              <a:extLst>
                <a:ext uri="{FF2B5EF4-FFF2-40B4-BE49-F238E27FC236}">
                  <a16:creationId xmlns:a16="http://schemas.microsoft.com/office/drawing/2014/main" id="{2A4B2E0E-17A4-9429-91EB-77AD319B7CD1}"/>
                </a:ext>
              </a:extLst>
            </p:cNvPr>
            <p:cNvSpPr/>
            <p:nvPr/>
          </p:nvSpPr>
          <p:spPr>
            <a:xfrm rot="673848">
              <a:off x="10651577" y="308438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9" name="מחבר ישר 16">
              <a:extLst>
                <a:ext uri="{FF2B5EF4-FFF2-40B4-BE49-F238E27FC236}">
                  <a16:creationId xmlns:a16="http://schemas.microsoft.com/office/drawing/2014/main" id="{6F0CF597-0E06-B7D5-F886-0CB427626460}"/>
                </a:ext>
              </a:extLst>
            </p:cNvPr>
            <p:cNvCxnSpPr>
              <a:cxnSpLocks/>
              <a:stCxn id="87" idx="4"/>
              <a:endCxn id="612" idx="0"/>
            </p:cNvCxnSpPr>
            <p:nvPr/>
          </p:nvCxnSpPr>
          <p:spPr>
            <a:xfrm rot="12317230" flipV="1">
              <a:off x="10560119" y="2430067"/>
              <a:ext cx="122284" cy="3061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 name="מחבר ישר 20">
              <a:extLst>
                <a:ext uri="{FF2B5EF4-FFF2-40B4-BE49-F238E27FC236}">
                  <a16:creationId xmlns:a16="http://schemas.microsoft.com/office/drawing/2014/main" id="{09F8F649-C1D6-0523-3C50-ADEA19610D62}"/>
                </a:ext>
              </a:extLst>
            </p:cNvPr>
            <p:cNvCxnSpPr>
              <a:cxnSpLocks/>
              <a:stCxn id="93" idx="7"/>
              <a:endCxn id="64" idx="2"/>
            </p:cNvCxnSpPr>
            <p:nvPr/>
          </p:nvCxnSpPr>
          <p:spPr>
            <a:xfrm rot="1313443" flipV="1">
              <a:off x="10695804" y="2612715"/>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 name="מחבר ישר 22">
              <a:extLst>
                <a:ext uri="{FF2B5EF4-FFF2-40B4-BE49-F238E27FC236}">
                  <a16:creationId xmlns:a16="http://schemas.microsoft.com/office/drawing/2014/main" id="{AC787906-D54F-68D8-4CF6-99F8ECC18A88}"/>
                </a:ext>
              </a:extLst>
            </p:cNvPr>
            <p:cNvCxnSpPr>
              <a:cxnSpLocks/>
              <a:stCxn id="64" idx="1"/>
            </p:cNvCxnSpPr>
            <p:nvPr/>
          </p:nvCxnSpPr>
          <p:spPr>
            <a:xfrm rot="1313443" flipH="1" flipV="1">
              <a:off x="10753309" y="249882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 name="מחבר ישר 30">
              <a:extLst>
                <a:ext uri="{FF2B5EF4-FFF2-40B4-BE49-F238E27FC236}">
                  <a16:creationId xmlns:a16="http://schemas.microsoft.com/office/drawing/2014/main" id="{30D8D7D3-E29C-5642-E63A-B5780CBED3B2}"/>
                </a:ext>
              </a:extLst>
            </p:cNvPr>
            <p:cNvCxnSpPr>
              <a:cxnSpLocks/>
              <a:stCxn id="64" idx="3"/>
              <a:endCxn id="88" idx="7"/>
            </p:cNvCxnSpPr>
            <p:nvPr/>
          </p:nvCxnSpPr>
          <p:spPr>
            <a:xfrm rot="1313443" flipH="1">
              <a:off x="10804484" y="2658733"/>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3" name="אליפסה 11">
              <a:extLst>
                <a:ext uri="{FF2B5EF4-FFF2-40B4-BE49-F238E27FC236}">
                  <a16:creationId xmlns:a16="http://schemas.microsoft.com/office/drawing/2014/main" id="{CFF9C268-FEA2-1974-B2E8-883989A79839}"/>
                </a:ext>
              </a:extLst>
            </p:cNvPr>
            <p:cNvSpPr/>
            <p:nvPr/>
          </p:nvSpPr>
          <p:spPr>
            <a:xfrm rot="673848">
              <a:off x="10582579" y="28331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4" name="מחבר ישר 23">
              <a:extLst>
                <a:ext uri="{FF2B5EF4-FFF2-40B4-BE49-F238E27FC236}">
                  <a16:creationId xmlns:a16="http://schemas.microsoft.com/office/drawing/2014/main" id="{694DDE87-EBA2-EADD-5934-1BED169FF9DB}"/>
                </a:ext>
              </a:extLst>
            </p:cNvPr>
            <p:cNvCxnSpPr>
              <a:cxnSpLocks/>
              <a:endCxn id="632" idx="7"/>
            </p:cNvCxnSpPr>
            <p:nvPr/>
          </p:nvCxnSpPr>
          <p:spPr>
            <a:xfrm rot="12317230" flipV="1">
              <a:off x="10290102" y="2807077"/>
              <a:ext cx="279536" cy="16560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5" name="מחבר ישר 23">
              <a:extLst>
                <a:ext uri="{FF2B5EF4-FFF2-40B4-BE49-F238E27FC236}">
                  <a16:creationId xmlns:a16="http://schemas.microsoft.com/office/drawing/2014/main" id="{CD895DD5-71FE-EE68-D953-5FE6B4669A29}"/>
                </a:ext>
              </a:extLst>
            </p:cNvPr>
            <p:cNvCxnSpPr>
              <a:cxnSpLocks/>
              <a:stCxn id="612" idx="7"/>
              <a:endCxn id="93" idx="1"/>
            </p:cNvCxnSpPr>
            <p:nvPr/>
          </p:nvCxnSpPr>
          <p:spPr>
            <a:xfrm rot="12317230" flipH="1" flipV="1">
              <a:off x="10478939" y="2750368"/>
              <a:ext cx="139644" cy="615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6" name="אליפסה 12">
              <a:extLst>
                <a:ext uri="{FF2B5EF4-FFF2-40B4-BE49-F238E27FC236}">
                  <a16:creationId xmlns:a16="http://schemas.microsoft.com/office/drawing/2014/main" id="{ABD965FD-769C-1422-0707-21151BEBC374}"/>
                </a:ext>
              </a:extLst>
            </p:cNvPr>
            <p:cNvSpPr/>
            <p:nvPr/>
          </p:nvSpPr>
          <p:spPr>
            <a:xfrm rot="21554255">
              <a:off x="10263269" y="31463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97" name="מחבר ישר 23">
              <a:extLst>
                <a:ext uri="{FF2B5EF4-FFF2-40B4-BE49-F238E27FC236}">
                  <a16:creationId xmlns:a16="http://schemas.microsoft.com/office/drawing/2014/main" id="{5E8B891C-BB02-8CF7-D37F-30D45348384C}"/>
                </a:ext>
              </a:extLst>
            </p:cNvPr>
            <p:cNvCxnSpPr>
              <a:cxnSpLocks/>
              <a:stCxn id="632" idx="6"/>
              <a:endCxn id="96" idx="1"/>
            </p:cNvCxnSpPr>
            <p:nvPr/>
          </p:nvCxnSpPr>
          <p:spPr>
            <a:xfrm rot="12317230" flipH="1" flipV="1">
              <a:off x="10199088" y="2939647"/>
              <a:ext cx="123452" cy="2005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 name="מחבר ישר 23">
              <a:extLst>
                <a:ext uri="{FF2B5EF4-FFF2-40B4-BE49-F238E27FC236}">
                  <a16:creationId xmlns:a16="http://schemas.microsoft.com/office/drawing/2014/main" id="{3D26C811-54C2-5F99-35E7-15FA697E4CBC}"/>
                </a:ext>
              </a:extLst>
            </p:cNvPr>
            <p:cNvCxnSpPr>
              <a:cxnSpLocks/>
              <a:stCxn id="88" idx="2"/>
              <a:endCxn id="96" idx="6"/>
            </p:cNvCxnSpPr>
            <p:nvPr/>
          </p:nvCxnSpPr>
          <p:spPr>
            <a:xfrm rot="673848" flipH="1">
              <a:off x="10347031" y="308215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9" name="מחבר ישר 23">
              <a:extLst>
                <a:ext uri="{FF2B5EF4-FFF2-40B4-BE49-F238E27FC236}">
                  <a16:creationId xmlns:a16="http://schemas.microsoft.com/office/drawing/2014/main" id="{306A23B3-AACB-0D95-2B07-F67B9B2DA576}"/>
                </a:ext>
              </a:extLst>
            </p:cNvPr>
            <p:cNvCxnSpPr>
              <a:cxnSpLocks/>
              <a:stCxn id="608" idx="7"/>
            </p:cNvCxnSpPr>
            <p:nvPr/>
          </p:nvCxnSpPr>
          <p:spPr>
            <a:xfrm rot="12317230" flipH="1" flipV="1">
              <a:off x="10552086" y="2365532"/>
              <a:ext cx="173073" cy="27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 name="Straight Connector 99">
              <a:extLst>
                <a:ext uri="{FF2B5EF4-FFF2-40B4-BE49-F238E27FC236}">
                  <a16:creationId xmlns:a16="http://schemas.microsoft.com/office/drawing/2014/main" id="{98EEC740-DD18-9F7D-1C67-C7E9F8DCF1D8}"/>
                </a:ext>
              </a:extLst>
            </p:cNvPr>
            <p:cNvCxnSpPr>
              <a:cxnSpLocks/>
              <a:stCxn id="88" idx="5"/>
              <a:endCxn id="35" idx="1"/>
            </p:cNvCxnSpPr>
            <p:nvPr/>
          </p:nvCxnSpPr>
          <p:spPr>
            <a:xfrm rot="1089771">
              <a:off x="10688744" y="3166501"/>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1" name="Straight Connector 100">
              <a:extLst>
                <a:ext uri="{FF2B5EF4-FFF2-40B4-BE49-F238E27FC236}">
                  <a16:creationId xmlns:a16="http://schemas.microsoft.com/office/drawing/2014/main" id="{22B70408-9D8C-9280-CBDF-2BD64FDD6F77}"/>
                </a:ext>
              </a:extLst>
            </p:cNvPr>
            <p:cNvCxnSpPr>
              <a:cxnSpLocks/>
              <a:stCxn id="50" idx="6"/>
              <a:endCxn id="96" idx="5"/>
            </p:cNvCxnSpPr>
            <p:nvPr/>
          </p:nvCxnSpPr>
          <p:spPr>
            <a:xfrm rot="1089771" flipH="1" flipV="1">
              <a:off x="10300899" y="3233801"/>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2" name="אליפסה 9">
              <a:extLst>
                <a:ext uri="{FF2B5EF4-FFF2-40B4-BE49-F238E27FC236}">
                  <a16:creationId xmlns:a16="http://schemas.microsoft.com/office/drawing/2014/main" id="{E4F4F5AB-A88D-285B-3EC6-920E16D510AC}"/>
                </a:ext>
              </a:extLst>
            </p:cNvPr>
            <p:cNvSpPr/>
            <p:nvPr/>
          </p:nvSpPr>
          <p:spPr>
            <a:xfrm rot="673848">
              <a:off x="10833412" y="30462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3" name="מחבר ישר 23">
              <a:extLst>
                <a:ext uri="{FF2B5EF4-FFF2-40B4-BE49-F238E27FC236}">
                  <a16:creationId xmlns:a16="http://schemas.microsoft.com/office/drawing/2014/main" id="{24C163DE-A021-268C-1CFB-74066AED2FF2}"/>
                </a:ext>
              </a:extLst>
            </p:cNvPr>
            <p:cNvCxnSpPr>
              <a:cxnSpLocks/>
              <a:stCxn id="102" idx="3"/>
              <a:endCxn id="88" idx="6"/>
            </p:cNvCxnSpPr>
            <p:nvPr/>
          </p:nvCxnSpPr>
          <p:spPr>
            <a:xfrm rot="1089771" flipH="1">
              <a:off x="10731877" y="3083103"/>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 name="מחבר ישר 23">
              <a:extLst>
                <a:ext uri="{FF2B5EF4-FFF2-40B4-BE49-F238E27FC236}">
                  <a16:creationId xmlns:a16="http://schemas.microsoft.com/office/drawing/2014/main" id="{0D53321A-872C-F285-3126-1CE21BC388DF}"/>
                </a:ext>
              </a:extLst>
            </p:cNvPr>
            <p:cNvCxnSpPr>
              <a:cxnSpLocks/>
              <a:endCxn id="93" idx="5"/>
            </p:cNvCxnSpPr>
            <p:nvPr/>
          </p:nvCxnSpPr>
          <p:spPr>
            <a:xfrm rot="673848" flipH="1" flipV="1">
              <a:off x="10622931" y="290271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 name="Straight Connector 104">
              <a:extLst>
                <a:ext uri="{FF2B5EF4-FFF2-40B4-BE49-F238E27FC236}">
                  <a16:creationId xmlns:a16="http://schemas.microsoft.com/office/drawing/2014/main" id="{9F58961D-A70E-FF87-4962-D5A44B445578}"/>
                </a:ext>
              </a:extLst>
            </p:cNvPr>
            <p:cNvCxnSpPr>
              <a:cxnSpLocks/>
              <a:stCxn id="74" idx="3"/>
              <a:endCxn id="102" idx="7"/>
            </p:cNvCxnSpPr>
            <p:nvPr/>
          </p:nvCxnSpPr>
          <p:spPr>
            <a:xfrm rot="1089771" flipH="1">
              <a:off x="10915152" y="2973127"/>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6" name="Straight Connector 105">
              <a:extLst>
                <a:ext uri="{FF2B5EF4-FFF2-40B4-BE49-F238E27FC236}">
                  <a16:creationId xmlns:a16="http://schemas.microsoft.com/office/drawing/2014/main" id="{9DD49ACC-ED36-B7DA-48A9-7660F1679A96}"/>
                </a:ext>
              </a:extLst>
            </p:cNvPr>
            <p:cNvCxnSpPr>
              <a:cxnSpLocks/>
              <a:stCxn id="35" idx="7"/>
              <a:endCxn id="102" idx="4"/>
            </p:cNvCxnSpPr>
            <p:nvPr/>
          </p:nvCxnSpPr>
          <p:spPr>
            <a:xfrm rot="1089771" flipH="1" flipV="1">
              <a:off x="10834110" y="3118342"/>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7" name="אליפסה 9">
              <a:extLst>
                <a:ext uri="{FF2B5EF4-FFF2-40B4-BE49-F238E27FC236}">
                  <a16:creationId xmlns:a16="http://schemas.microsoft.com/office/drawing/2014/main" id="{1636BB94-3D8D-330B-8A54-6A7E19E72895}"/>
                </a:ext>
              </a:extLst>
            </p:cNvPr>
            <p:cNvSpPr/>
            <p:nvPr/>
          </p:nvSpPr>
          <p:spPr>
            <a:xfrm rot="673848">
              <a:off x="11080839" y="318697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8" name="Straight Connector 107">
              <a:extLst>
                <a:ext uri="{FF2B5EF4-FFF2-40B4-BE49-F238E27FC236}">
                  <a16:creationId xmlns:a16="http://schemas.microsoft.com/office/drawing/2014/main" id="{314ADC3A-F567-895C-B6DD-63D98FED011B}"/>
                </a:ext>
              </a:extLst>
            </p:cNvPr>
            <p:cNvCxnSpPr>
              <a:cxnSpLocks/>
              <a:stCxn id="107" idx="1"/>
              <a:endCxn id="102" idx="6"/>
            </p:cNvCxnSpPr>
            <p:nvPr/>
          </p:nvCxnSpPr>
          <p:spPr>
            <a:xfrm rot="1089771" flipH="1" flipV="1">
              <a:off x="10895260" y="3120660"/>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9" name="Straight Connector 108">
              <a:extLst>
                <a:ext uri="{FF2B5EF4-FFF2-40B4-BE49-F238E27FC236}">
                  <a16:creationId xmlns:a16="http://schemas.microsoft.com/office/drawing/2014/main" id="{D6979D01-BE4B-12D0-65EB-8C5776914921}"/>
                </a:ext>
              </a:extLst>
            </p:cNvPr>
            <p:cNvCxnSpPr>
              <a:cxnSpLocks/>
              <a:stCxn id="9" idx="1"/>
              <a:endCxn id="107" idx="5"/>
            </p:cNvCxnSpPr>
            <p:nvPr/>
          </p:nvCxnSpPr>
          <p:spPr>
            <a:xfrm rot="1089771" flipH="1" flipV="1">
              <a:off x="11096251" y="3256307"/>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 name="Straight Connector 109">
              <a:extLst>
                <a:ext uri="{FF2B5EF4-FFF2-40B4-BE49-F238E27FC236}">
                  <a16:creationId xmlns:a16="http://schemas.microsoft.com/office/drawing/2014/main" id="{289D7ACF-C641-922A-EDB3-E71B5ED26347}"/>
                </a:ext>
              </a:extLst>
            </p:cNvPr>
            <p:cNvCxnSpPr>
              <a:cxnSpLocks/>
              <a:stCxn id="107" idx="0"/>
              <a:endCxn id="74" idx="4"/>
            </p:cNvCxnSpPr>
            <p:nvPr/>
          </p:nvCxnSpPr>
          <p:spPr>
            <a:xfrm rot="1089771" flipH="1" flipV="1">
              <a:off x="11079540" y="3021617"/>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1" name="Straight Connector 110">
              <a:extLst>
                <a:ext uri="{FF2B5EF4-FFF2-40B4-BE49-F238E27FC236}">
                  <a16:creationId xmlns:a16="http://schemas.microsoft.com/office/drawing/2014/main" id="{55D821B4-0504-D937-F573-9F01E981B8C1}"/>
                </a:ext>
              </a:extLst>
            </p:cNvPr>
            <p:cNvCxnSpPr>
              <a:cxnSpLocks/>
              <a:stCxn id="107" idx="6"/>
              <a:endCxn id="22" idx="1"/>
            </p:cNvCxnSpPr>
            <p:nvPr/>
          </p:nvCxnSpPr>
          <p:spPr>
            <a:xfrm rot="1089771" flipV="1">
              <a:off x="11163314" y="3172086"/>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2" name="אליפסה 4">
              <a:extLst>
                <a:ext uri="{FF2B5EF4-FFF2-40B4-BE49-F238E27FC236}">
                  <a16:creationId xmlns:a16="http://schemas.microsoft.com/office/drawing/2014/main" id="{E7EE9808-4C23-792D-69F8-A8E6D4B1E5B7}"/>
                </a:ext>
              </a:extLst>
            </p:cNvPr>
            <p:cNvSpPr/>
            <p:nvPr/>
          </p:nvSpPr>
          <p:spPr>
            <a:xfrm rot="1089771">
              <a:off x="13216976" y="24216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3" name="אליפסה 9">
              <a:extLst>
                <a:ext uri="{FF2B5EF4-FFF2-40B4-BE49-F238E27FC236}">
                  <a16:creationId xmlns:a16="http://schemas.microsoft.com/office/drawing/2014/main" id="{9D402655-36ED-AD90-8149-18E1B2758236}"/>
                </a:ext>
              </a:extLst>
            </p:cNvPr>
            <p:cNvSpPr/>
            <p:nvPr/>
          </p:nvSpPr>
          <p:spPr>
            <a:xfrm rot="1089771">
              <a:off x="13074859" y="30922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4" name="אליפסה 11">
              <a:extLst>
                <a:ext uri="{FF2B5EF4-FFF2-40B4-BE49-F238E27FC236}">
                  <a16:creationId xmlns:a16="http://schemas.microsoft.com/office/drawing/2014/main" id="{DAF8D7F8-1905-E74B-5CBF-6C3C4B445B1A}"/>
                </a:ext>
              </a:extLst>
            </p:cNvPr>
            <p:cNvSpPr/>
            <p:nvPr/>
          </p:nvSpPr>
          <p:spPr>
            <a:xfrm rot="21061616">
              <a:off x="12991647" y="26623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5" name="אליפסה 12">
              <a:extLst>
                <a:ext uri="{FF2B5EF4-FFF2-40B4-BE49-F238E27FC236}">
                  <a16:creationId xmlns:a16="http://schemas.microsoft.com/office/drawing/2014/main" id="{E757C87C-B98F-B55F-AB9F-C8C2C765DA67}"/>
                </a:ext>
              </a:extLst>
            </p:cNvPr>
            <p:cNvSpPr/>
            <p:nvPr/>
          </p:nvSpPr>
          <p:spPr>
            <a:xfrm rot="370178">
              <a:off x="12612140" y="281370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16" name="אליפסה 13">
              <a:extLst>
                <a:ext uri="{FF2B5EF4-FFF2-40B4-BE49-F238E27FC236}">
                  <a16:creationId xmlns:a16="http://schemas.microsoft.com/office/drawing/2014/main" id="{F40BDF9A-0139-1476-E9D7-2845AE884598}"/>
                </a:ext>
              </a:extLst>
            </p:cNvPr>
            <p:cNvSpPr/>
            <p:nvPr/>
          </p:nvSpPr>
          <p:spPr>
            <a:xfrm rot="1089771">
              <a:off x="13496479" y="27069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17" name="מחבר ישר 16">
              <a:extLst>
                <a:ext uri="{FF2B5EF4-FFF2-40B4-BE49-F238E27FC236}">
                  <a16:creationId xmlns:a16="http://schemas.microsoft.com/office/drawing/2014/main" id="{295FC45B-9160-BDC6-7D7D-2F4D78BA17DD}"/>
                </a:ext>
              </a:extLst>
            </p:cNvPr>
            <p:cNvCxnSpPr>
              <a:cxnSpLocks/>
              <a:stCxn id="112" idx="4"/>
              <a:endCxn id="114" idx="7"/>
            </p:cNvCxnSpPr>
            <p:nvPr/>
          </p:nvCxnSpPr>
          <p:spPr>
            <a:xfrm rot="1089771" flipH="1">
              <a:off x="13083357" y="246439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 name="מחבר ישר 20">
              <a:extLst>
                <a:ext uri="{FF2B5EF4-FFF2-40B4-BE49-F238E27FC236}">
                  <a16:creationId xmlns:a16="http://schemas.microsoft.com/office/drawing/2014/main" id="{1457DA07-17B4-FF6B-5E7C-1E6F24BC13A8}"/>
                </a:ext>
              </a:extLst>
            </p:cNvPr>
            <p:cNvCxnSpPr>
              <a:cxnSpLocks/>
              <a:stCxn id="122" idx="7"/>
              <a:endCxn id="116" idx="2"/>
            </p:cNvCxnSpPr>
            <p:nvPr/>
          </p:nvCxnSpPr>
          <p:spPr>
            <a:xfrm rot="1089771" flipV="1">
              <a:off x="13135378" y="267234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 name="מחבר ישר 22">
              <a:extLst>
                <a:ext uri="{FF2B5EF4-FFF2-40B4-BE49-F238E27FC236}">
                  <a16:creationId xmlns:a16="http://schemas.microsoft.com/office/drawing/2014/main" id="{9FF3B67F-C183-9C93-8A8F-C3009C058C6B}"/>
                </a:ext>
              </a:extLst>
            </p:cNvPr>
            <p:cNvCxnSpPr>
              <a:cxnSpLocks/>
              <a:stCxn id="116" idx="0"/>
            </p:cNvCxnSpPr>
            <p:nvPr/>
          </p:nvCxnSpPr>
          <p:spPr>
            <a:xfrm rot="1089771" flipH="1" flipV="1">
              <a:off x="13256310" y="2513701"/>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 name="מחבר ישר 23">
              <a:extLst>
                <a:ext uri="{FF2B5EF4-FFF2-40B4-BE49-F238E27FC236}">
                  <a16:creationId xmlns:a16="http://schemas.microsoft.com/office/drawing/2014/main" id="{67DFCD16-F8AE-F5EA-9C23-130A3EBF0775}"/>
                </a:ext>
              </a:extLst>
            </p:cNvPr>
            <p:cNvCxnSpPr>
              <a:cxnSpLocks/>
              <a:stCxn id="114" idx="2"/>
              <a:endCxn id="115" idx="7"/>
            </p:cNvCxnSpPr>
            <p:nvPr/>
          </p:nvCxnSpPr>
          <p:spPr>
            <a:xfrm rot="1089771" flipH="1">
              <a:off x="12704981" y="265723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 name="מחבר ישר 30">
              <a:extLst>
                <a:ext uri="{FF2B5EF4-FFF2-40B4-BE49-F238E27FC236}">
                  <a16:creationId xmlns:a16="http://schemas.microsoft.com/office/drawing/2014/main" id="{0720672B-B4BE-8CE7-A4AE-9E5B86A32ECF}"/>
                </a:ext>
              </a:extLst>
            </p:cNvPr>
            <p:cNvCxnSpPr>
              <a:cxnSpLocks/>
              <a:endCxn id="113" idx="7"/>
            </p:cNvCxnSpPr>
            <p:nvPr/>
          </p:nvCxnSpPr>
          <p:spPr>
            <a:xfrm rot="1089771" flipH="1">
              <a:off x="13206323" y="2725028"/>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2" name="אליפסה 11">
              <a:extLst>
                <a:ext uri="{FF2B5EF4-FFF2-40B4-BE49-F238E27FC236}">
                  <a16:creationId xmlns:a16="http://schemas.microsoft.com/office/drawing/2014/main" id="{3CC57466-A404-FD36-03FD-BA05B93758E7}"/>
                </a:ext>
              </a:extLst>
            </p:cNvPr>
            <p:cNvSpPr/>
            <p:nvPr/>
          </p:nvSpPr>
          <p:spPr>
            <a:xfrm rot="1089771">
              <a:off x="13036684" y="28345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3" name="מחבר ישר 23">
              <a:extLst>
                <a:ext uri="{FF2B5EF4-FFF2-40B4-BE49-F238E27FC236}">
                  <a16:creationId xmlns:a16="http://schemas.microsoft.com/office/drawing/2014/main" id="{1CC99547-FDEC-60A9-78A3-A1D917013DCE}"/>
                </a:ext>
              </a:extLst>
            </p:cNvPr>
            <p:cNvCxnSpPr>
              <a:cxnSpLocks/>
              <a:endCxn id="115" idx="6"/>
            </p:cNvCxnSpPr>
            <p:nvPr/>
          </p:nvCxnSpPr>
          <p:spPr>
            <a:xfrm rot="1089771" flipH="1">
              <a:off x="12691811" y="281621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4" name="מחבר ישר 23">
              <a:extLst>
                <a:ext uri="{FF2B5EF4-FFF2-40B4-BE49-F238E27FC236}">
                  <a16:creationId xmlns:a16="http://schemas.microsoft.com/office/drawing/2014/main" id="{2AA25372-F721-31B7-E083-96A156BD8D52}"/>
                </a:ext>
              </a:extLst>
            </p:cNvPr>
            <p:cNvCxnSpPr>
              <a:cxnSpLocks/>
              <a:stCxn id="114" idx="4"/>
              <a:endCxn id="122" idx="1"/>
            </p:cNvCxnSpPr>
            <p:nvPr/>
          </p:nvCxnSpPr>
          <p:spPr>
            <a:xfrm rot="1089771">
              <a:off x="13018176" y="273805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5" name="אליפסה 12">
              <a:extLst>
                <a:ext uri="{FF2B5EF4-FFF2-40B4-BE49-F238E27FC236}">
                  <a16:creationId xmlns:a16="http://schemas.microsoft.com/office/drawing/2014/main" id="{58E07E84-3B35-CC70-E8EC-1DA1EBFC82DA}"/>
                </a:ext>
              </a:extLst>
            </p:cNvPr>
            <p:cNvSpPr/>
            <p:nvPr/>
          </p:nvSpPr>
          <p:spPr>
            <a:xfrm rot="370178">
              <a:off x="12681908" y="31069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26" name="מחבר ישר 23">
              <a:extLst>
                <a:ext uri="{FF2B5EF4-FFF2-40B4-BE49-F238E27FC236}">
                  <a16:creationId xmlns:a16="http://schemas.microsoft.com/office/drawing/2014/main" id="{44B01A8A-E94E-1E59-00E4-A90F0BC7C607}"/>
                </a:ext>
              </a:extLst>
            </p:cNvPr>
            <p:cNvCxnSpPr>
              <a:cxnSpLocks/>
              <a:stCxn id="115" idx="4"/>
              <a:endCxn id="125" idx="1"/>
            </p:cNvCxnSpPr>
            <p:nvPr/>
          </p:nvCxnSpPr>
          <p:spPr>
            <a:xfrm rot="1089771">
              <a:off x="12610648" y="289706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7" name="מחבר ישר 23">
              <a:extLst>
                <a:ext uri="{FF2B5EF4-FFF2-40B4-BE49-F238E27FC236}">
                  <a16:creationId xmlns:a16="http://schemas.microsoft.com/office/drawing/2014/main" id="{B33EA691-A1F8-6F7E-F108-003EB1BEE37C}"/>
                </a:ext>
              </a:extLst>
            </p:cNvPr>
            <p:cNvCxnSpPr>
              <a:cxnSpLocks/>
              <a:stCxn id="113" idx="2"/>
              <a:endCxn id="125" idx="6"/>
            </p:cNvCxnSpPr>
            <p:nvPr/>
          </p:nvCxnSpPr>
          <p:spPr>
            <a:xfrm rot="1089771" flipH="1">
              <a:off x="12768453" y="306646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8" name="אליפסה 11">
              <a:extLst>
                <a:ext uri="{FF2B5EF4-FFF2-40B4-BE49-F238E27FC236}">
                  <a16:creationId xmlns:a16="http://schemas.microsoft.com/office/drawing/2014/main" id="{03D1536F-B09D-FDB0-DCE9-02A303DA0309}"/>
                </a:ext>
              </a:extLst>
            </p:cNvPr>
            <p:cNvSpPr/>
            <p:nvPr/>
          </p:nvSpPr>
          <p:spPr>
            <a:xfrm rot="17979591">
              <a:off x="12848952" y="245547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9" name="מחבר ישר 23">
              <a:extLst>
                <a:ext uri="{FF2B5EF4-FFF2-40B4-BE49-F238E27FC236}">
                  <a16:creationId xmlns:a16="http://schemas.microsoft.com/office/drawing/2014/main" id="{EA3A0AB5-B78F-A79E-18A2-27464190F2CF}"/>
                </a:ext>
              </a:extLst>
            </p:cNvPr>
            <p:cNvCxnSpPr>
              <a:cxnSpLocks/>
              <a:stCxn id="128" idx="2"/>
              <a:endCxn id="115" idx="0"/>
            </p:cNvCxnSpPr>
            <p:nvPr/>
          </p:nvCxnSpPr>
          <p:spPr>
            <a:xfrm rot="1089771" flipH="1">
              <a:off x="12703584" y="2497012"/>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 name="מחבר ישר 23">
              <a:extLst>
                <a:ext uri="{FF2B5EF4-FFF2-40B4-BE49-F238E27FC236}">
                  <a16:creationId xmlns:a16="http://schemas.microsoft.com/office/drawing/2014/main" id="{39DBF784-2E04-36A8-46D1-8DCBE7B8F412}"/>
                </a:ext>
              </a:extLst>
            </p:cNvPr>
            <p:cNvCxnSpPr>
              <a:cxnSpLocks/>
              <a:stCxn id="128" idx="5"/>
            </p:cNvCxnSpPr>
            <p:nvPr/>
          </p:nvCxnSpPr>
          <p:spPr>
            <a:xfrm rot="1089771" flipV="1">
              <a:off x="12932314" y="239908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 name="Straight Connector 130">
              <a:extLst>
                <a:ext uri="{FF2B5EF4-FFF2-40B4-BE49-F238E27FC236}">
                  <a16:creationId xmlns:a16="http://schemas.microsoft.com/office/drawing/2014/main" id="{4297FFFB-0A9B-0766-1AF6-E73E83AB5444}"/>
                </a:ext>
              </a:extLst>
            </p:cNvPr>
            <p:cNvCxnSpPr>
              <a:cxnSpLocks/>
              <a:stCxn id="116" idx="5"/>
              <a:endCxn id="137" idx="0"/>
            </p:cNvCxnSpPr>
            <p:nvPr/>
          </p:nvCxnSpPr>
          <p:spPr>
            <a:xfrm rot="1089771">
              <a:off x="13515227" y="2780177"/>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2" name="Straight Connector 131">
              <a:extLst>
                <a:ext uri="{FF2B5EF4-FFF2-40B4-BE49-F238E27FC236}">
                  <a16:creationId xmlns:a16="http://schemas.microsoft.com/office/drawing/2014/main" id="{E75EDA89-905F-3D32-4D7A-EB2A73C79ABF}"/>
                </a:ext>
              </a:extLst>
            </p:cNvPr>
            <p:cNvCxnSpPr>
              <a:cxnSpLocks/>
              <a:stCxn id="113" idx="4"/>
              <a:endCxn id="139" idx="0"/>
            </p:cNvCxnSpPr>
            <p:nvPr/>
          </p:nvCxnSpPr>
          <p:spPr>
            <a:xfrm rot="1089771" flipH="1">
              <a:off x="13058686" y="3153767"/>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 name="Straight Connector 132">
              <a:extLst>
                <a:ext uri="{FF2B5EF4-FFF2-40B4-BE49-F238E27FC236}">
                  <a16:creationId xmlns:a16="http://schemas.microsoft.com/office/drawing/2014/main" id="{2D7B9BAB-A6A8-3F81-5F9C-2016834C9EA9}"/>
                </a:ext>
              </a:extLst>
            </p:cNvPr>
            <p:cNvCxnSpPr>
              <a:cxnSpLocks/>
              <a:stCxn id="139" idx="2"/>
              <a:endCxn id="125" idx="4"/>
            </p:cNvCxnSpPr>
            <p:nvPr/>
          </p:nvCxnSpPr>
          <p:spPr>
            <a:xfrm rot="1089771" flipH="1" flipV="1">
              <a:off x="12699003" y="3223069"/>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4" name="אליפסה 9">
              <a:extLst>
                <a:ext uri="{FF2B5EF4-FFF2-40B4-BE49-F238E27FC236}">
                  <a16:creationId xmlns:a16="http://schemas.microsoft.com/office/drawing/2014/main" id="{5DFBBD63-FB2F-6700-68D1-1738DC50E377}"/>
                </a:ext>
              </a:extLst>
            </p:cNvPr>
            <p:cNvSpPr/>
            <p:nvPr/>
          </p:nvSpPr>
          <p:spPr>
            <a:xfrm rot="1089771">
              <a:off x="13291563" y="32541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5" name="מחבר ישר 23">
              <a:extLst>
                <a:ext uri="{FF2B5EF4-FFF2-40B4-BE49-F238E27FC236}">
                  <a16:creationId xmlns:a16="http://schemas.microsoft.com/office/drawing/2014/main" id="{037DC840-D320-19D8-55E4-263572B0A238}"/>
                </a:ext>
              </a:extLst>
            </p:cNvPr>
            <p:cNvCxnSpPr>
              <a:cxnSpLocks/>
              <a:stCxn id="134" idx="2"/>
              <a:endCxn id="113" idx="6"/>
            </p:cNvCxnSpPr>
            <p:nvPr/>
          </p:nvCxnSpPr>
          <p:spPr>
            <a:xfrm rot="1089771" flipH="1" flipV="1">
              <a:off x="13129091" y="3165081"/>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 name="מחבר ישר 23">
              <a:extLst>
                <a:ext uri="{FF2B5EF4-FFF2-40B4-BE49-F238E27FC236}">
                  <a16:creationId xmlns:a16="http://schemas.microsoft.com/office/drawing/2014/main" id="{9C37BF75-2B89-653F-0EF7-EB1BBCC65286}"/>
                </a:ext>
              </a:extLst>
            </p:cNvPr>
            <p:cNvCxnSpPr>
              <a:cxnSpLocks/>
              <a:endCxn id="122" idx="5"/>
            </p:cNvCxnSpPr>
            <p:nvPr/>
          </p:nvCxnSpPr>
          <p:spPr>
            <a:xfrm rot="1089771" flipH="1" flipV="1">
              <a:off x="13062133" y="290786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7" name="אליפסה 9">
              <a:extLst>
                <a:ext uri="{FF2B5EF4-FFF2-40B4-BE49-F238E27FC236}">
                  <a16:creationId xmlns:a16="http://schemas.microsoft.com/office/drawing/2014/main" id="{66CC6DCE-44B3-6F5D-B013-C6875BAC94CD}"/>
                </a:ext>
              </a:extLst>
            </p:cNvPr>
            <p:cNvSpPr/>
            <p:nvPr/>
          </p:nvSpPr>
          <p:spPr>
            <a:xfrm rot="1089771">
              <a:off x="13508590" y="30001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8" name="Straight Connector 137">
              <a:extLst>
                <a:ext uri="{FF2B5EF4-FFF2-40B4-BE49-F238E27FC236}">
                  <a16:creationId xmlns:a16="http://schemas.microsoft.com/office/drawing/2014/main" id="{37498CE5-B2CE-FCEC-1F57-F45A59C76638}"/>
                </a:ext>
              </a:extLst>
            </p:cNvPr>
            <p:cNvCxnSpPr>
              <a:cxnSpLocks/>
              <a:stCxn id="137" idx="4"/>
              <a:endCxn id="134" idx="7"/>
            </p:cNvCxnSpPr>
            <p:nvPr/>
          </p:nvCxnSpPr>
          <p:spPr>
            <a:xfrm rot="1089771" flipH="1">
              <a:off x="13397510" y="304650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9" name="אליפסה 9">
              <a:extLst>
                <a:ext uri="{FF2B5EF4-FFF2-40B4-BE49-F238E27FC236}">
                  <a16:creationId xmlns:a16="http://schemas.microsoft.com/office/drawing/2014/main" id="{EAA1F544-CD0B-728E-6C15-276BBF4E7A0A}"/>
                </a:ext>
              </a:extLst>
            </p:cNvPr>
            <p:cNvSpPr/>
            <p:nvPr/>
          </p:nvSpPr>
          <p:spPr>
            <a:xfrm rot="1089771">
              <a:off x="12986969" y="33007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0" name="Straight Connector 139">
              <a:extLst>
                <a:ext uri="{FF2B5EF4-FFF2-40B4-BE49-F238E27FC236}">
                  <a16:creationId xmlns:a16="http://schemas.microsoft.com/office/drawing/2014/main" id="{2E6C08B3-326F-7C5B-6602-64DF2E57810F}"/>
                </a:ext>
              </a:extLst>
            </p:cNvPr>
            <p:cNvCxnSpPr>
              <a:cxnSpLocks/>
              <a:stCxn id="139" idx="6"/>
              <a:endCxn id="134" idx="3"/>
            </p:cNvCxnSpPr>
            <p:nvPr/>
          </p:nvCxnSpPr>
          <p:spPr>
            <a:xfrm rot="1089771" flipV="1">
              <a:off x="13071762" y="3268619"/>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1" name="אליפסה 4">
              <a:extLst>
                <a:ext uri="{FF2B5EF4-FFF2-40B4-BE49-F238E27FC236}">
                  <a16:creationId xmlns:a16="http://schemas.microsoft.com/office/drawing/2014/main" id="{34295977-B070-5816-587C-2A4B8D6117EE}"/>
                </a:ext>
              </a:extLst>
            </p:cNvPr>
            <p:cNvSpPr/>
            <p:nvPr/>
          </p:nvSpPr>
          <p:spPr>
            <a:xfrm rot="450176">
              <a:off x="12283998" y="25883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2" name="אליפסה 9">
              <a:extLst>
                <a:ext uri="{FF2B5EF4-FFF2-40B4-BE49-F238E27FC236}">
                  <a16:creationId xmlns:a16="http://schemas.microsoft.com/office/drawing/2014/main" id="{273A7B6A-0C31-54AB-B5B4-EE2D0105D73F}"/>
                </a:ext>
              </a:extLst>
            </p:cNvPr>
            <p:cNvSpPr/>
            <p:nvPr/>
          </p:nvSpPr>
          <p:spPr>
            <a:xfrm rot="450176">
              <a:off x="12268383" y="32736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3" name="אליפסה 11">
              <a:extLst>
                <a:ext uri="{FF2B5EF4-FFF2-40B4-BE49-F238E27FC236}">
                  <a16:creationId xmlns:a16="http://schemas.microsoft.com/office/drawing/2014/main" id="{DFADCCA6-8169-8FA1-F63A-6FBA9A47C36F}"/>
                </a:ext>
              </a:extLst>
            </p:cNvPr>
            <p:cNvSpPr/>
            <p:nvPr/>
          </p:nvSpPr>
          <p:spPr>
            <a:xfrm rot="20422021">
              <a:off x="12107080" y="28665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4" name="מחבר ישר 16">
              <a:extLst>
                <a:ext uri="{FF2B5EF4-FFF2-40B4-BE49-F238E27FC236}">
                  <a16:creationId xmlns:a16="http://schemas.microsoft.com/office/drawing/2014/main" id="{EA44F70A-BC57-DF6F-5EE2-D80D9FEAA291}"/>
                </a:ext>
              </a:extLst>
            </p:cNvPr>
            <p:cNvCxnSpPr>
              <a:cxnSpLocks/>
              <a:stCxn id="141" idx="4"/>
              <a:endCxn id="143" idx="7"/>
            </p:cNvCxnSpPr>
            <p:nvPr/>
          </p:nvCxnSpPr>
          <p:spPr>
            <a:xfrm rot="450176" flipH="1">
              <a:off x="12174926" y="264874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5" name="מחבר ישר 20">
              <a:extLst>
                <a:ext uri="{FF2B5EF4-FFF2-40B4-BE49-F238E27FC236}">
                  <a16:creationId xmlns:a16="http://schemas.microsoft.com/office/drawing/2014/main" id="{78BC751E-A14A-AD92-2708-8013D401463A}"/>
                </a:ext>
              </a:extLst>
            </p:cNvPr>
            <p:cNvCxnSpPr>
              <a:cxnSpLocks/>
              <a:stCxn id="149" idx="7"/>
              <a:endCxn id="115" idx="2"/>
            </p:cNvCxnSpPr>
            <p:nvPr/>
          </p:nvCxnSpPr>
          <p:spPr>
            <a:xfrm rot="1089771" flipV="1">
              <a:off x="12289102" y="2793048"/>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6" name="מחבר ישר 22">
              <a:extLst>
                <a:ext uri="{FF2B5EF4-FFF2-40B4-BE49-F238E27FC236}">
                  <a16:creationId xmlns:a16="http://schemas.microsoft.com/office/drawing/2014/main" id="{928F13E7-63B8-4DFC-8456-08ED72934378}"/>
                </a:ext>
              </a:extLst>
            </p:cNvPr>
            <p:cNvCxnSpPr>
              <a:cxnSpLocks/>
              <a:stCxn id="115" idx="1"/>
            </p:cNvCxnSpPr>
            <p:nvPr/>
          </p:nvCxnSpPr>
          <p:spPr>
            <a:xfrm rot="1089771" flipH="1" flipV="1">
              <a:off x="12332533" y="267479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 name="מחבר ישר 23">
              <a:extLst>
                <a:ext uri="{FF2B5EF4-FFF2-40B4-BE49-F238E27FC236}">
                  <a16:creationId xmlns:a16="http://schemas.microsoft.com/office/drawing/2014/main" id="{03441BF8-BF1D-B428-A380-95AFA9BF12CB}"/>
                </a:ext>
              </a:extLst>
            </p:cNvPr>
            <p:cNvCxnSpPr>
              <a:cxnSpLocks/>
              <a:stCxn id="143" idx="2"/>
              <a:endCxn id="85" idx="7"/>
            </p:cNvCxnSpPr>
            <p:nvPr/>
          </p:nvCxnSpPr>
          <p:spPr>
            <a:xfrm rot="1089771" flipH="1">
              <a:off x="11980765" y="2893446"/>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8" name="מחבר ישר 30">
              <a:extLst>
                <a:ext uri="{FF2B5EF4-FFF2-40B4-BE49-F238E27FC236}">
                  <a16:creationId xmlns:a16="http://schemas.microsoft.com/office/drawing/2014/main" id="{AADBE31E-1405-60C1-A1FA-824EA407418A}"/>
                </a:ext>
              </a:extLst>
            </p:cNvPr>
            <p:cNvCxnSpPr>
              <a:cxnSpLocks/>
              <a:stCxn id="115" idx="3"/>
              <a:endCxn id="142" idx="7"/>
            </p:cNvCxnSpPr>
            <p:nvPr/>
          </p:nvCxnSpPr>
          <p:spPr>
            <a:xfrm rot="1089771" flipH="1">
              <a:off x="12406722" y="283632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9" name="אליפסה 11">
              <a:extLst>
                <a:ext uri="{FF2B5EF4-FFF2-40B4-BE49-F238E27FC236}">
                  <a16:creationId xmlns:a16="http://schemas.microsoft.com/office/drawing/2014/main" id="{61E2D971-2525-97B2-FE8E-3DAC05CBD576}"/>
                </a:ext>
              </a:extLst>
            </p:cNvPr>
            <p:cNvSpPr/>
            <p:nvPr/>
          </p:nvSpPr>
          <p:spPr>
            <a:xfrm rot="450176">
              <a:off x="12183197" y="30274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0" name="מחבר ישר 23">
              <a:extLst>
                <a:ext uri="{FF2B5EF4-FFF2-40B4-BE49-F238E27FC236}">
                  <a16:creationId xmlns:a16="http://schemas.microsoft.com/office/drawing/2014/main" id="{EA0AE2DD-4802-AE30-1BC8-99A6B9008B53}"/>
                </a:ext>
              </a:extLst>
            </p:cNvPr>
            <p:cNvCxnSpPr>
              <a:cxnSpLocks/>
              <a:endCxn id="10" idx="0"/>
            </p:cNvCxnSpPr>
            <p:nvPr/>
          </p:nvCxnSpPr>
          <p:spPr>
            <a:xfrm rot="1089771" flipH="1">
              <a:off x="12102343" y="3056358"/>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 name="מחבר ישר 23">
              <a:extLst>
                <a:ext uri="{FF2B5EF4-FFF2-40B4-BE49-F238E27FC236}">
                  <a16:creationId xmlns:a16="http://schemas.microsoft.com/office/drawing/2014/main" id="{088FE520-F8F7-13F9-2ED6-FBC92778365E}"/>
                </a:ext>
              </a:extLst>
            </p:cNvPr>
            <p:cNvCxnSpPr>
              <a:cxnSpLocks/>
              <a:stCxn id="143" idx="4"/>
              <a:endCxn id="149" idx="1"/>
            </p:cNvCxnSpPr>
            <p:nvPr/>
          </p:nvCxnSpPr>
          <p:spPr>
            <a:xfrm rot="450176">
              <a:off x="12149518" y="293764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 name="מחבר ישר 23">
              <a:extLst>
                <a:ext uri="{FF2B5EF4-FFF2-40B4-BE49-F238E27FC236}">
                  <a16:creationId xmlns:a16="http://schemas.microsoft.com/office/drawing/2014/main" id="{999C1550-590A-2AF9-CA43-FC02F0743A1A}"/>
                </a:ext>
              </a:extLst>
            </p:cNvPr>
            <p:cNvCxnSpPr>
              <a:cxnSpLocks/>
              <a:stCxn id="142" idx="2"/>
              <a:endCxn id="10" idx="7"/>
            </p:cNvCxnSpPr>
            <p:nvPr/>
          </p:nvCxnSpPr>
          <p:spPr>
            <a:xfrm rot="1089771" flipH="1">
              <a:off x="12091853" y="3275542"/>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3" name="מחבר ישר 23">
              <a:extLst>
                <a:ext uri="{FF2B5EF4-FFF2-40B4-BE49-F238E27FC236}">
                  <a16:creationId xmlns:a16="http://schemas.microsoft.com/office/drawing/2014/main" id="{DA193D91-473B-7912-BDF6-7C9EF38ACD46}"/>
                </a:ext>
              </a:extLst>
            </p:cNvPr>
            <p:cNvCxnSpPr>
              <a:cxnSpLocks/>
              <a:stCxn id="65" idx="6"/>
            </p:cNvCxnSpPr>
            <p:nvPr/>
          </p:nvCxnSpPr>
          <p:spPr>
            <a:xfrm rot="1089771" flipV="1">
              <a:off x="11997272" y="2572650"/>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 name="Straight Connector 153">
              <a:extLst>
                <a:ext uri="{FF2B5EF4-FFF2-40B4-BE49-F238E27FC236}">
                  <a16:creationId xmlns:a16="http://schemas.microsoft.com/office/drawing/2014/main" id="{3B81DB22-7489-4AFC-B8F4-9BB5F07D7C07}"/>
                </a:ext>
              </a:extLst>
            </p:cNvPr>
            <p:cNvCxnSpPr>
              <a:cxnSpLocks/>
              <a:stCxn id="142" idx="4"/>
              <a:endCxn id="160" idx="0"/>
            </p:cNvCxnSpPr>
            <p:nvPr/>
          </p:nvCxnSpPr>
          <p:spPr>
            <a:xfrm rot="450176" flipH="1">
              <a:off x="12272252" y="3341467"/>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 name="Straight Connector 154">
              <a:extLst>
                <a:ext uri="{FF2B5EF4-FFF2-40B4-BE49-F238E27FC236}">
                  <a16:creationId xmlns:a16="http://schemas.microsoft.com/office/drawing/2014/main" id="{6DA709B2-F3C0-66E7-E2C4-8358BD6C640C}"/>
                </a:ext>
              </a:extLst>
            </p:cNvPr>
            <p:cNvCxnSpPr>
              <a:cxnSpLocks/>
              <a:stCxn id="160" idx="2"/>
              <a:endCxn id="10" idx="6"/>
            </p:cNvCxnSpPr>
            <p:nvPr/>
          </p:nvCxnSpPr>
          <p:spPr>
            <a:xfrm rot="1089771" flipH="1" flipV="1">
              <a:off x="12062908" y="3479477"/>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6" name="אליפסה 9">
              <a:extLst>
                <a:ext uri="{FF2B5EF4-FFF2-40B4-BE49-F238E27FC236}">
                  <a16:creationId xmlns:a16="http://schemas.microsoft.com/office/drawing/2014/main" id="{FB51C11D-7A2A-4E8D-8551-1C32516B0C08}"/>
                </a:ext>
              </a:extLst>
            </p:cNvPr>
            <p:cNvSpPr/>
            <p:nvPr/>
          </p:nvSpPr>
          <p:spPr>
            <a:xfrm rot="450176">
              <a:off x="12511283" y="339260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7" name="מחבר ישר 23">
              <a:extLst>
                <a:ext uri="{FF2B5EF4-FFF2-40B4-BE49-F238E27FC236}">
                  <a16:creationId xmlns:a16="http://schemas.microsoft.com/office/drawing/2014/main" id="{97BCDC91-F4EF-F5DC-8D1B-D78270D51A86}"/>
                </a:ext>
              </a:extLst>
            </p:cNvPr>
            <p:cNvCxnSpPr>
              <a:cxnSpLocks/>
              <a:stCxn id="156" idx="2"/>
              <a:endCxn id="142" idx="6"/>
            </p:cNvCxnSpPr>
            <p:nvPr/>
          </p:nvCxnSpPr>
          <p:spPr>
            <a:xfrm rot="450176" flipH="1" flipV="1">
              <a:off x="12335712" y="3325011"/>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8" name="מחבר ישר 23">
              <a:extLst>
                <a:ext uri="{FF2B5EF4-FFF2-40B4-BE49-F238E27FC236}">
                  <a16:creationId xmlns:a16="http://schemas.microsoft.com/office/drawing/2014/main" id="{F06F47EE-FACF-2572-DFB5-8E2B42FF9B6A}"/>
                </a:ext>
              </a:extLst>
            </p:cNvPr>
            <p:cNvCxnSpPr>
              <a:cxnSpLocks/>
              <a:endCxn id="149" idx="5"/>
            </p:cNvCxnSpPr>
            <p:nvPr/>
          </p:nvCxnSpPr>
          <p:spPr>
            <a:xfrm rot="450176" flipH="1" flipV="1">
              <a:off x="12231344" y="309424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 name="Straight Connector 158">
              <a:extLst>
                <a:ext uri="{FF2B5EF4-FFF2-40B4-BE49-F238E27FC236}">
                  <a16:creationId xmlns:a16="http://schemas.microsoft.com/office/drawing/2014/main" id="{ED5F4060-540C-2C8D-9AFF-4E7AB6E778F2}"/>
                </a:ext>
              </a:extLst>
            </p:cNvPr>
            <p:cNvCxnSpPr>
              <a:cxnSpLocks/>
              <a:endCxn id="156" idx="7"/>
            </p:cNvCxnSpPr>
            <p:nvPr/>
          </p:nvCxnSpPr>
          <p:spPr>
            <a:xfrm rot="450176" flipH="1">
              <a:off x="12593340" y="316495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0" name="אליפסה 9">
              <a:extLst>
                <a:ext uri="{FF2B5EF4-FFF2-40B4-BE49-F238E27FC236}">
                  <a16:creationId xmlns:a16="http://schemas.microsoft.com/office/drawing/2014/main" id="{6ACEE47E-CDFE-4059-D876-0E81C5936775}"/>
                </a:ext>
              </a:extLst>
            </p:cNvPr>
            <p:cNvSpPr/>
            <p:nvPr/>
          </p:nvSpPr>
          <p:spPr>
            <a:xfrm rot="450176">
              <a:off x="12220579" y="34948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61" name="Straight Connector 160">
              <a:extLst>
                <a:ext uri="{FF2B5EF4-FFF2-40B4-BE49-F238E27FC236}">
                  <a16:creationId xmlns:a16="http://schemas.microsoft.com/office/drawing/2014/main" id="{D89D92CA-5FC4-0540-DC2A-D9F99867B936}"/>
                </a:ext>
              </a:extLst>
            </p:cNvPr>
            <p:cNvCxnSpPr>
              <a:cxnSpLocks/>
              <a:stCxn id="160" idx="6"/>
              <a:endCxn id="156" idx="3"/>
            </p:cNvCxnSpPr>
            <p:nvPr/>
          </p:nvCxnSpPr>
          <p:spPr>
            <a:xfrm rot="450176" flipV="1">
              <a:off x="12300892" y="3434408"/>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2" name="אליפסה 4">
              <a:extLst>
                <a:ext uri="{FF2B5EF4-FFF2-40B4-BE49-F238E27FC236}">
                  <a16:creationId xmlns:a16="http://schemas.microsoft.com/office/drawing/2014/main" id="{8284BEC9-C705-0706-53D0-980B0913EF2F}"/>
                </a:ext>
              </a:extLst>
            </p:cNvPr>
            <p:cNvSpPr/>
            <p:nvPr/>
          </p:nvSpPr>
          <p:spPr>
            <a:xfrm rot="1313443">
              <a:off x="13152065" y="15951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63" name="אליפסה 9">
              <a:extLst>
                <a:ext uri="{FF2B5EF4-FFF2-40B4-BE49-F238E27FC236}">
                  <a16:creationId xmlns:a16="http://schemas.microsoft.com/office/drawing/2014/main" id="{B5D31F1A-1065-C8D8-4568-A698160B23EB}"/>
                </a:ext>
              </a:extLst>
            </p:cNvPr>
            <p:cNvSpPr/>
            <p:nvPr/>
          </p:nvSpPr>
          <p:spPr>
            <a:xfrm rot="1313443">
              <a:off x="12966648" y="22550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64" name="אליפסה 11">
              <a:extLst>
                <a:ext uri="{FF2B5EF4-FFF2-40B4-BE49-F238E27FC236}">
                  <a16:creationId xmlns:a16="http://schemas.microsoft.com/office/drawing/2014/main" id="{7E21E001-A1EB-4167-033F-3EEC60E5E9D0}"/>
                </a:ext>
              </a:extLst>
            </p:cNvPr>
            <p:cNvSpPr/>
            <p:nvPr/>
          </p:nvSpPr>
          <p:spPr>
            <a:xfrm rot="21285288">
              <a:off x="12911564" y="18206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65" name="אליפסה 12">
              <a:extLst>
                <a:ext uri="{FF2B5EF4-FFF2-40B4-BE49-F238E27FC236}">
                  <a16:creationId xmlns:a16="http://schemas.microsoft.com/office/drawing/2014/main" id="{41D673C5-96D3-B7EC-628C-6CB0223E783C}"/>
                </a:ext>
              </a:extLst>
            </p:cNvPr>
            <p:cNvSpPr/>
            <p:nvPr/>
          </p:nvSpPr>
          <p:spPr>
            <a:xfrm rot="593850">
              <a:off x="12523021" y="19469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66" name="אליפסה 13">
              <a:extLst>
                <a:ext uri="{FF2B5EF4-FFF2-40B4-BE49-F238E27FC236}">
                  <a16:creationId xmlns:a16="http://schemas.microsoft.com/office/drawing/2014/main" id="{7A007C0B-6862-0E59-F229-DC166104B071}"/>
                </a:ext>
              </a:extLst>
            </p:cNvPr>
            <p:cNvSpPr/>
            <p:nvPr/>
          </p:nvSpPr>
          <p:spPr>
            <a:xfrm rot="1313443">
              <a:off x="13412431" y="18979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67" name="מחבר ישר 16">
              <a:extLst>
                <a:ext uri="{FF2B5EF4-FFF2-40B4-BE49-F238E27FC236}">
                  <a16:creationId xmlns:a16="http://schemas.microsoft.com/office/drawing/2014/main" id="{7049BAAE-0335-FD1C-BB0F-32B37B323596}"/>
                </a:ext>
              </a:extLst>
            </p:cNvPr>
            <p:cNvCxnSpPr>
              <a:cxnSpLocks/>
              <a:stCxn id="162" idx="4"/>
              <a:endCxn id="164" idx="7"/>
            </p:cNvCxnSpPr>
            <p:nvPr/>
          </p:nvCxnSpPr>
          <p:spPr>
            <a:xfrm rot="1313443" flipH="1">
              <a:off x="13010694" y="1630597"/>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 name="מחבר ישר 20">
              <a:extLst>
                <a:ext uri="{FF2B5EF4-FFF2-40B4-BE49-F238E27FC236}">
                  <a16:creationId xmlns:a16="http://schemas.microsoft.com/office/drawing/2014/main" id="{671DC31A-F5D4-3DA3-0CEA-8229EA9CF451}"/>
                </a:ext>
              </a:extLst>
            </p:cNvPr>
            <p:cNvCxnSpPr>
              <a:cxnSpLocks/>
              <a:stCxn id="172" idx="7"/>
              <a:endCxn id="166" idx="2"/>
            </p:cNvCxnSpPr>
            <p:nvPr/>
          </p:nvCxnSpPr>
          <p:spPr>
            <a:xfrm rot="1313443" flipV="1">
              <a:off x="13048543" y="1848204"/>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9" name="מחבר ישר 22">
              <a:extLst>
                <a:ext uri="{FF2B5EF4-FFF2-40B4-BE49-F238E27FC236}">
                  <a16:creationId xmlns:a16="http://schemas.microsoft.com/office/drawing/2014/main" id="{A1D451BD-3734-489F-29AD-375C7884B9B8}"/>
                </a:ext>
              </a:extLst>
            </p:cNvPr>
            <p:cNvCxnSpPr>
              <a:cxnSpLocks/>
              <a:stCxn id="166" idx="0"/>
            </p:cNvCxnSpPr>
            <p:nvPr/>
          </p:nvCxnSpPr>
          <p:spPr>
            <a:xfrm rot="1313443" flipH="1" flipV="1">
              <a:off x="13182507" y="169738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0" name="מחבר ישר 23">
              <a:extLst>
                <a:ext uri="{FF2B5EF4-FFF2-40B4-BE49-F238E27FC236}">
                  <a16:creationId xmlns:a16="http://schemas.microsoft.com/office/drawing/2014/main" id="{62E0449D-CC3A-0CD6-7D8C-558F98D0D057}"/>
                </a:ext>
              </a:extLst>
            </p:cNvPr>
            <p:cNvCxnSpPr>
              <a:cxnSpLocks/>
              <a:stCxn id="164" idx="2"/>
              <a:endCxn id="165" idx="7"/>
            </p:cNvCxnSpPr>
            <p:nvPr/>
          </p:nvCxnSpPr>
          <p:spPr>
            <a:xfrm rot="1313443" flipH="1">
              <a:off x="12620907" y="180277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 name="מחבר ישר 30">
              <a:extLst>
                <a:ext uri="{FF2B5EF4-FFF2-40B4-BE49-F238E27FC236}">
                  <a16:creationId xmlns:a16="http://schemas.microsoft.com/office/drawing/2014/main" id="{8A72D3BE-CEF3-FAEC-CEFE-9C25A56D0C2D}"/>
                </a:ext>
              </a:extLst>
            </p:cNvPr>
            <p:cNvCxnSpPr>
              <a:cxnSpLocks/>
              <a:endCxn id="163" idx="7"/>
            </p:cNvCxnSpPr>
            <p:nvPr/>
          </p:nvCxnSpPr>
          <p:spPr>
            <a:xfrm rot="1313443" flipH="1">
              <a:off x="13109557" y="1902682"/>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2" name="אליפסה 11">
              <a:extLst>
                <a:ext uri="{FF2B5EF4-FFF2-40B4-BE49-F238E27FC236}">
                  <a16:creationId xmlns:a16="http://schemas.microsoft.com/office/drawing/2014/main" id="{5A6BF1F9-6206-A0CA-2E7E-38D99E9AA327}"/>
                </a:ext>
              </a:extLst>
            </p:cNvPr>
            <p:cNvSpPr/>
            <p:nvPr/>
          </p:nvSpPr>
          <p:spPr>
            <a:xfrm rot="1313443">
              <a:off x="12945308" y="19954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3" name="מחבר ישר 23">
              <a:extLst>
                <a:ext uri="{FF2B5EF4-FFF2-40B4-BE49-F238E27FC236}">
                  <a16:creationId xmlns:a16="http://schemas.microsoft.com/office/drawing/2014/main" id="{FE1AC160-5643-E76C-F738-8DD36F54FF73}"/>
                </a:ext>
              </a:extLst>
            </p:cNvPr>
            <p:cNvCxnSpPr>
              <a:cxnSpLocks/>
              <a:endCxn id="165" idx="6"/>
            </p:cNvCxnSpPr>
            <p:nvPr/>
          </p:nvCxnSpPr>
          <p:spPr>
            <a:xfrm rot="1313443" flipH="1">
              <a:off x="12601325" y="196353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4" name="מחבר ישר 23">
              <a:extLst>
                <a:ext uri="{FF2B5EF4-FFF2-40B4-BE49-F238E27FC236}">
                  <a16:creationId xmlns:a16="http://schemas.microsoft.com/office/drawing/2014/main" id="{15233413-25E8-420B-BD57-9E47B3DEEC90}"/>
                </a:ext>
              </a:extLst>
            </p:cNvPr>
            <p:cNvCxnSpPr>
              <a:cxnSpLocks/>
              <a:stCxn id="164" idx="4"/>
              <a:endCxn id="172" idx="1"/>
            </p:cNvCxnSpPr>
            <p:nvPr/>
          </p:nvCxnSpPr>
          <p:spPr>
            <a:xfrm rot="1313443">
              <a:off x="12932365" y="189722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5" name="אליפסה 12">
              <a:extLst>
                <a:ext uri="{FF2B5EF4-FFF2-40B4-BE49-F238E27FC236}">
                  <a16:creationId xmlns:a16="http://schemas.microsoft.com/office/drawing/2014/main" id="{46B76ABE-A585-4F6B-F935-8A86822F0B8D}"/>
                </a:ext>
              </a:extLst>
            </p:cNvPr>
            <p:cNvSpPr/>
            <p:nvPr/>
          </p:nvSpPr>
          <p:spPr>
            <a:xfrm rot="593850">
              <a:off x="12573573" y="22441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76" name="מחבר ישר 23">
              <a:extLst>
                <a:ext uri="{FF2B5EF4-FFF2-40B4-BE49-F238E27FC236}">
                  <a16:creationId xmlns:a16="http://schemas.microsoft.com/office/drawing/2014/main" id="{8BA4114D-A81D-E603-AF04-60CE2EA571BA}"/>
                </a:ext>
              </a:extLst>
            </p:cNvPr>
            <p:cNvCxnSpPr>
              <a:cxnSpLocks/>
              <a:stCxn id="165" idx="4"/>
              <a:endCxn id="175" idx="1"/>
            </p:cNvCxnSpPr>
            <p:nvPr/>
          </p:nvCxnSpPr>
          <p:spPr>
            <a:xfrm rot="1313443">
              <a:off x="12511709" y="203140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7" name="מחבר ישר 23">
              <a:extLst>
                <a:ext uri="{FF2B5EF4-FFF2-40B4-BE49-F238E27FC236}">
                  <a16:creationId xmlns:a16="http://schemas.microsoft.com/office/drawing/2014/main" id="{51824758-3231-D71A-EA6E-5A3D1AFD89D1}"/>
                </a:ext>
              </a:extLst>
            </p:cNvPr>
            <p:cNvCxnSpPr>
              <a:cxnSpLocks/>
              <a:stCxn id="163" idx="2"/>
              <a:endCxn id="175" idx="6"/>
            </p:cNvCxnSpPr>
            <p:nvPr/>
          </p:nvCxnSpPr>
          <p:spPr>
            <a:xfrm rot="1313443" flipH="1">
              <a:off x="12660424" y="221650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8" name="אליפסה 11">
              <a:extLst>
                <a:ext uri="{FF2B5EF4-FFF2-40B4-BE49-F238E27FC236}">
                  <a16:creationId xmlns:a16="http://schemas.microsoft.com/office/drawing/2014/main" id="{A5F97C40-526E-B009-92BA-ACBA8E02DCB2}"/>
                </a:ext>
              </a:extLst>
            </p:cNvPr>
            <p:cNvSpPr/>
            <p:nvPr/>
          </p:nvSpPr>
          <p:spPr>
            <a:xfrm rot="18203263">
              <a:off x="12782455" y="160473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9" name="מחבר ישר 23">
              <a:extLst>
                <a:ext uri="{FF2B5EF4-FFF2-40B4-BE49-F238E27FC236}">
                  <a16:creationId xmlns:a16="http://schemas.microsoft.com/office/drawing/2014/main" id="{29F49DF1-11E5-978A-EFC6-804EB447B3BC}"/>
                </a:ext>
              </a:extLst>
            </p:cNvPr>
            <p:cNvCxnSpPr>
              <a:cxnSpLocks/>
              <a:stCxn id="178" idx="2"/>
              <a:endCxn id="165" idx="0"/>
            </p:cNvCxnSpPr>
            <p:nvPr/>
          </p:nvCxnSpPr>
          <p:spPr>
            <a:xfrm rot="1313443" flipH="1">
              <a:off x="12625949" y="1637851"/>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0" name="מחבר ישר 23">
              <a:extLst>
                <a:ext uri="{FF2B5EF4-FFF2-40B4-BE49-F238E27FC236}">
                  <a16:creationId xmlns:a16="http://schemas.microsoft.com/office/drawing/2014/main" id="{952DB2B1-8794-2CA3-06ED-A67168C8C9AC}"/>
                </a:ext>
              </a:extLst>
            </p:cNvPr>
            <p:cNvCxnSpPr>
              <a:cxnSpLocks/>
              <a:stCxn id="178" idx="5"/>
            </p:cNvCxnSpPr>
            <p:nvPr/>
          </p:nvCxnSpPr>
          <p:spPr>
            <a:xfrm rot="1313443" flipV="1">
              <a:off x="12867262" y="1560403"/>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 name="Straight Connector 180">
              <a:extLst>
                <a:ext uri="{FF2B5EF4-FFF2-40B4-BE49-F238E27FC236}">
                  <a16:creationId xmlns:a16="http://schemas.microsoft.com/office/drawing/2014/main" id="{7B794681-F5DC-1799-8519-501CDBAB659E}"/>
                </a:ext>
              </a:extLst>
            </p:cNvPr>
            <p:cNvCxnSpPr>
              <a:cxnSpLocks/>
              <a:stCxn id="166" idx="5"/>
              <a:endCxn id="186" idx="0"/>
            </p:cNvCxnSpPr>
            <p:nvPr/>
          </p:nvCxnSpPr>
          <p:spPr>
            <a:xfrm rot="1313443">
              <a:off x="13421654" y="1972174"/>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 name="Straight Connector 181">
              <a:extLst>
                <a:ext uri="{FF2B5EF4-FFF2-40B4-BE49-F238E27FC236}">
                  <a16:creationId xmlns:a16="http://schemas.microsoft.com/office/drawing/2014/main" id="{7D970A4B-66F3-B0D9-87F1-78E81B6FB1F0}"/>
                </a:ext>
              </a:extLst>
            </p:cNvPr>
            <p:cNvCxnSpPr>
              <a:cxnSpLocks/>
              <a:stCxn id="163" idx="4"/>
              <a:endCxn id="128" idx="6"/>
            </p:cNvCxnSpPr>
            <p:nvPr/>
          </p:nvCxnSpPr>
          <p:spPr>
            <a:xfrm rot="1089771" flipH="1">
              <a:off x="12924605" y="2311966"/>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 name="Straight Connector 182">
              <a:extLst>
                <a:ext uri="{FF2B5EF4-FFF2-40B4-BE49-F238E27FC236}">
                  <a16:creationId xmlns:a16="http://schemas.microsoft.com/office/drawing/2014/main" id="{20284FAE-CB3E-AA19-D0E1-D97DEF3E7ACD}"/>
                </a:ext>
              </a:extLst>
            </p:cNvPr>
            <p:cNvCxnSpPr>
              <a:cxnSpLocks/>
              <a:stCxn id="128" idx="0"/>
              <a:endCxn id="175" idx="5"/>
            </p:cNvCxnSpPr>
            <p:nvPr/>
          </p:nvCxnSpPr>
          <p:spPr>
            <a:xfrm rot="1089771" flipH="1" flipV="1">
              <a:off x="12611643" y="234623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 name="מחבר ישר 23">
              <a:extLst>
                <a:ext uri="{FF2B5EF4-FFF2-40B4-BE49-F238E27FC236}">
                  <a16:creationId xmlns:a16="http://schemas.microsoft.com/office/drawing/2014/main" id="{ACA9B742-8F52-CFE2-B494-95330FD06164}"/>
                </a:ext>
              </a:extLst>
            </p:cNvPr>
            <p:cNvCxnSpPr>
              <a:cxnSpLocks/>
              <a:stCxn id="112" idx="1"/>
              <a:endCxn id="163" idx="6"/>
            </p:cNvCxnSpPr>
            <p:nvPr/>
          </p:nvCxnSpPr>
          <p:spPr>
            <a:xfrm rot="1089771" flipH="1" flipV="1">
              <a:off x="13024106" y="2337855"/>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 name="מחבר ישר 23">
              <a:extLst>
                <a:ext uri="{FF2B5EF4-FFF2-40B4-BE49-F238E27FC236}">
                  <a16:creationId xmlns:a16="http://schemas.microsoft.com/office/drawing/2014/main" id="{FD90B84F-41EA-B352-63A3-EBAE05998BC2}"/>
                </a:ext>
              </a:extLst>
            </p:cNvPr>
            <p:cNvCxnSpPr>
              <a:cxnSpLocks/>
              <a:endCxn id="172" idx="5"/>
            </p:cNvCxnSpPr>
            <p:nvPr/>
          </p:nvCxnSpPr>
          <p:spPr>
            <a:xfrm rot="1313443" flipH="1" flipV="1">
              <a:off x="12962587" y="206996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6" name="אליפסה 9">
              <a:extLst>
                <a:ext uri="{FF2B5EF4-FFF2-40B4-BE49-F238E27FC236}">
                  <a16:creationId xmlns:a16="http://schemas.microsoft.com/office/drawing/2014/main" id="{CF2F05D7-8634-287A-6579-385EB80120EC}"/>
                </a:ext>
              </a:extLst>
            </p:cNvPr>
            <p:cNvSpPr/>
            <p:nvPr/>
          </p:nvSpPr>
          <p:spPr>
            <a:xfrm rot="1313443">
              <a:off x="13405449" y="21913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7" name="Straight Connector 186">
              <a:extLst>
                <a:ext uri="{FF2B5EF4-FFF2-40B4-BE49-F238E27FC236}">
                  <a16:creationId xmlns:a16="http://schemas.microsoft.com/office/drawing/2014/main" id="{831E0978-E975-B9E8-F1A9-AD82622F4486}"/>
                </a:ext>
              </a:extLst>
            </p:cNvPr>
            <p:cNvCxnSpPr>
              <a:cxnSpLocks/>
              <a:stCxn id="186" idx="4"/>
              <a:endCxn id="112" idx="7"/>
            </p:cNvCxnSpPr>
            <p:nvPr/>
          </p:nvCxnSpPr>
          <p:spPr>
            <a:xfrm rot="1089771" flipH="1">
              <a:off x="13318600" y="2241103"/>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8" name="אליפסה 4">
              <a:extLst>
                <a:ext uri="{FF2B5EF4-FFF2-40B4-BE49-F238E27FC236}">
                  <a16:creationId xmlns:a16="http://schemas.microsoft.com/office/drawing/2014/main" id="{60541748-606E-BE48-B218-7D61F838336E}"/>
                </a:ext>
              </a:extLst>
            </p:cNvPr>
            <p:cNvSpPr/>
            <p:nvPr/>
          </p:nvSpPr>
          <p:spPr>
            <a:xfrm rot="673848">
              <a:off x="12210227" y="17007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89" name="אליפסה 9">
              <a:extLst>
                <a:ext uri="{FF2B5EF4-FFF2-40B4-BE49-F238E27FC236}">
                  <a16:creationId xmlns:a16="http://schemas.microsoft.com/office/drawing/2014/main" id="{6A5A58D0-AAD0-3C38-426C-6A2B49758D1D}"/>
                </a:ext>
              </a:extLst>
            </p:cNvPr>
            <p:cNvSpPr/>
            <p:nvPr/>
          </p:nvSpPr>
          <p:spPr>
            <a:xfrm rot="673848">
              <a:off x="12150086" y="23835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90" name="אליפסה 11">
              <a:extLst>
                <a:ext uri="{FF2B5EF4-FFF2-40B4-BE49-F238E27FC236}">
                  <a16:creationId xmlns:a16="http://schemas.microsoft.com/office/drawing/2014/main" id="{63E582B1-30A0-D4E3-223C-F85517D663AB}"/>
                </a:ext>
              </a:extLst>
            </p:cNvPr>
            <p:cNvSpPr/>
            <p:nvPr/>
          </p:nvSpPr>
          <p:spPr>
            <a:xfrm rot="20645693">
              <a:off x="12015595" y="19668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1" name="מחבר ישר 16">
              <a:extLst>
                <a:ext uri="{FF2B5EF4-FFF2-40B4-BE49-F238E27FC236}">
                  <a16:creationId xmlns:a16="http://schemas.microsoft.com/office/drawing/2014/main" id="{B8FA437D-5FF3-D02B-8C95-7FE44982E6DB}"/>
                </a:ext>
              </a:extLst>
            </p:cNvPr>
            <p:cNvCxnSpPr>
              <a:cxnSpLocks/>
              <a:stCxn id="188" idx="4"/>
              <a:endCxn id="190" idx="7"/>
            </p:cNvCxnSpPr>
            <p:nvPr/>
          </p:nvCxnSpPr>
          <p:spPr>
            <a:xfrm rot="673848" flipH="1">
              <a:off x="12092200" y="175549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2" name="מחבר ישר 20">
              <a:extLst>
                <a:ext uri="{FF2B5EF4-FFF2-40B4-BE49-F238E27FC236}">
                  <a16:creationId xmlns:a16="http://schemas.microsoft.com/office/drawing/2014/main" id="{7CB0DDDE-EE95-EB2D-65EC-7635DAA03E00}"/>
                </a:ext>
              </a:extLst>
            </p:cNvPr>
            <p:cNvCxnSpPr>
              <a:cxnSpLocks/>
              <a:stCxn id="196" idx="7"/>
              <a:endCxn id="165" idx="2"/>
            </p:cNvCxnSpPr>
            <p:nvPr/>
          </p:nvCxnSpPr>
          <p:spPr>
            <a:xfrm rot="1313443" flipV="1">
              <a:off x="12194312" y="191193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 name="מחבר ישר 22">
              <a:extLst>
                <a:ext uri="{FF2B5EF4-FFF2-40B4-BE49-F238E27FC236}">
                  <a16:creationId xmlns:a16="http://schemas.microsoft.com/office/drawing/2014/main" id="{65599A60-3B58-48DE-0280-1C6D4047E24D}"/>
                </a:ext>
              </a:extLst>
            </p:cNvPr>
            <p:cNvCxnSpPr>
              <a:cxnSpLocks/>
              <a:stCxn id="165" idx="1"/>
            </p:cNvCxnSpPr>
            <p:nvPr/>
          </p:nvCxnSpPr>
          <p:spPr>
            <a:xfrm rot="1313443" flipH="1" flipV="1">
              <a:off x="12251817" y="1798046"/>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 name="מחבר ישר 23">
              <a:extLst>
                <a:ext uri="{FF2B5EF4-FFF2-40B4-BE49-F238E27FC236}">
                  <a16:creationId xmlns:a16="http://schemas.microsoft.com/office/drawing/2014/main" id="{76D5D40E-347B-0EAD-D12D-5F6AED6D6A83}"/>
                </a:ext>
              </a:extLst>
            </p:cNvPr>
            <p:cNvCxnSpPr>
              <a:cxnSpLocks/>
              <a:stCxn id="190" idx="2"/>
              <a:endCxn id="214" idx="5"/>
            </p:cNvCxnSpPr>
            <p:nvPr/>
          </p:nvCxnSpPr>
          <p:spPr>
            <a:xfrm rot="1089771" flipH="1">
              <a:off x="11841072" y="1983889"/>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 name="מחבר ישר 30">
              <a:extLst>
                <a:ext uri="{FF2B5EF4-FFF2-40B4-BE49-F238E27FC236}">
                  <a16:creationId xmlns:a16="http://schemas.microsoft.com/office/drawing/2014/main" id="{AB2AC150-9F15-B6FB-D72D-10B0AE45E159}"/>
                </a:ext>
              </a:extLst>
            </p:cNvPr>
            <p:cNvCxnSpPr>
              <a:cxnSpLocks/>
              <a:stCxn id="165" idx="3"/>
              <a:endCxn id="189" idx="7"/>
            </p:cNvCxnSpPr>
            <p:nvPr/>
          </p:nvCxnSpPr>
          <p:spPr>
            <a:xfrm rot="1313443" flipH="1">
              <a:off x="12302993" y="1957951"/>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6" name="אליפסה 11">
              <a:extLst>
                <a:ext uri="{FF2B5EF4-FFF2-40B4-BE49-F238E27FC236}">
                  <a16:creationId xmlns:a16="http://schemas.microsoft.com/office/drawing/2014/main" id="{A676ED79-04D9-5BD6-722A-20DAC94491C7}"/>
                </a:ext>
              </a:extLst>
            </p:cNvPr>
            <p:cNvSpPr/>
            <p:nvPr/>
          </p:nvSpPr>
          <p:spPr>
            <a:xfrm rot="673848">
              <a:off x="12081087" y="21323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7" name="מחבר ישר 23">
              <a:extLst>
                <a:ext uri="{FF2B5EF4-FFF2-40B4-BE49-F238E27FC236}">
                  <a16:creationId xmlns:a16="http://schemas.microsoft.com/office/drawing/2014/main" id="{4290B7DF-EAE6-ACBD-DC72-6B44621D23E0}"/>
                </a:ext>
              </a:extLst>
            </p:cNvPr>
            <p:cNvCxnSpPr>
              <a:cxnSpLocks/>
              <a:endCxn id="61" idx="7"/>
            </p:cNvCxnSpPr>
            <p:nvPr/>
          </p:nvCxnSpPr>
          <p:spPr>
            <a:xfrm rot="1089771" flipH="1">
              <a:off x="11755631" y="2120467"/>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8" name="מחבר ישר 23">
              <a:extLst>
                <a:ext uri="{FF2B5EF4-FFF2-40B4-BE49-F238E27FC236}">
                  <a16:creationId xmlns:a16="http://schemas.microsoft.com/office/drawing/2014/main" id="{DC6B9F48-85ED-93A9-787C-AC99019E374C}"/>
                </a:ext>
              </a:extLst>
            </p:cNvPr>
            <p:cNvCxnSpPr>
              <a:cxnSpLocks/>
              <a:stCxn id="190" idx="4"/>
              <a:endCxn id="196" idx="1"/>
            </p:cNvCxnSpPr>
            <p:nvPr/>
          </p:nvCxnSpPr>
          <p:spPr>
            <a:xfrm rot="673848">
              <a:off x="12052569" y="203991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 name="מחבר ישר 23">
              <a:extLst>
                <a:ext uri="{FF2B5EF4-FFF2-40B4-BE49-F238E27FC236}">
                  <a16:creationId xmlns:a16="http://schemas.microsoft.com/office/drawing/2014/main" id="{D23B36DF-0EF5-22A2-70C8-F4E58A9AA8B3}"/>
                </a:ext>
              </a:extLst>
            </p:cNvPr>
            <p:cNvCxnSpPr>
              <a:cxnSpLocks/>
              <a:stCxn id="189" idx="2"/>
              <a:endCxn id="65" idx="7"/>
            </p:cNvCxnSpPr>
            <p:nvPr/>
          </p:nvCxnSpPr>
          <p:spPr>
            <a:xfrm rot="1089771" flipH="1">
              <a:off x="12021207" y="2390670"/>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0" name="אליפסה 11">
              <a:extLst>
                <a:ext uri="{FF2B5EF4-FFF2-40B4-BE49-F238E27FC236}">
                  <a16:creationId xmlns:a16="http://schemas.microsoft.com/office/drawing/2014/main" id="{F1930E30-B2AB-9FF5-2E7C-82B710477BC7}"/>
                </a:ext>
              </a:extLst>
            </p:cNvPr>
            <p:cNvSpPr/>
            <p:nvPr/>
          </p:nvSpPr>
          <p:spPr>
            <a:xfrm rot="17563668">
              <a:off x="11849308" y="177900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1" name="מחבר ישר 23">
              <a:extLst>
                <a:ext uri="{FF2B5EF4-FFF2-40B4-BE49-F238E27FC236}">
                  <a16:creationId xmlns:a16="http://schemas.microsoft.com/office/drawing/2014/main" id="{42EC9760-A3D8-44A2-8CA5-6B3459123114}"/>
                </a:ext>
              </a:extLst>
            </p:cNvPr>
            <p:cNvCxnSpPr>
              <a:cxnSpLocks/>
              <a:stCxn id="200" idx="2"/>
              <a:endCxn id="214" idx="0"/>
            </p:cNvCxnSpPr>
            <p:nvPr/>
          </p:nvCxnSpPr>
          <p:spPr>
            <a:xfrm rot="1089771" flipH="1">
              <a:off x="11814565" y="1839470"/>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2" name="מחבר ישר 23">
              <a:extLst>
                <a:ext uri="{FF2B5EF4-FFF2-40B4-BE49-F238E27FC236}">
                  <a16:creationId xmlns:a16="http://schemas.microsoft.com/office/drawing/2014/main" id="{39CE827C-41D2-05BC-899B-18AB13802AD6}"/>
                </a:ext>
              </a:extLst>
            </p:cNvPr>
            <p:cNvCxnSpPr>
              <a:cxnSpLocks/>
              <a:stCxn id="200" idx="5"/>
            </p:cNvCxnSpPr>
            <p:nvPr/>
          </p:nvCxnSpPr>
          <p:spPr>
            <a:xfrm rot="673848" flipV="1">
              <a:off x="11927915" y="170055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3" name="Straight Connector 202">
              <a:extLst>
                <a:ext uri="{FF2B5EF4-FFF2-40B4-BE49-F238E27FC236}">
                  <a16:creationId xmlns:a16="http://schemas.microsoft.com/office/drawing/2014/main" id="{A6718C5E-D3B1-0E63-2481-C16C68B40790}"/>
                </a:ext>
              </a:extLst>
            </p:cNvPr>
            <p:cNvCxnSpPr>
              <a:cxnSpLocks/>
              <a:stCxn id="189" idx="5"/>
              <a:endCxn id="141" idx="1"/>
            </p:cNvCxnSpPr>
            <p:nvPr/>
          </p:nvCxnSpPr>
          <p:spPr>
            <a:xfrm rot="1089771">
              <a:off x="12187253" y="2465718"/>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4" name="אליפסה 9">
              <a:extLst>
                <a:ext uri="{FF2B5EF4-FFF2-40B4-BE49-F238E27FC236}">
                  <a16:creationId xmlns:a16="http://schemas.microsoft.com/office/drawing/2014/main" id="{2F680233-0AEF-D0C8-41B3-055E79633EC4}"/>
                </a:ext>
              </a:extLst>
            </p:cNvPr>
            <p:cNvSpPr/>
            <p:nvPr/>
          </p:nvSpPr>
          <p:spPr>
            <a:xfrm rot="673848">
              <a:off x="12331920" y="234542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5" name="מחבר ישר 23">
              <a:extLst>
                <a:ext uri="{FF2B5EF4-FFF2-40B4-BE49-F238E27FC236}">
                  <a16:creationId xmlns:a16="http://schemas.microsoft.com/office/drawing/2014/main" id="{34BA1B52-F39B-0EC6-4436-5F85C8AC77AC}"/>
                </a:ext>
              </a:extLst>
            </p:cNvPr>
            <p:cNvCxnSpPr>
              <a:cxnSpLocks/>
              <a:stCxn id="204" idx="3"/>
              <a:endCxn id="189" idx="6"/>
            </p:cNvCxnSpPr>
            <p:nvPr/>
          </p:nvCxnSpPr>
          <p:spPr>
            <a:xfrm rot="1089771" flipH="1">
              <a:off x="12230385" y="2382319"/>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 name="מחבר ישר 23">
              <a:extLst>
                <a:ext uri="{FF2B5EF4-FFF2-40B4-BE49-F238E27FC236}">
                  <a16:creationId xmlns:a16="http://schemas.microsoft.com/office/drawing/2014/main" id="{C3588EDD-F7F4-7B4D-CA0F-01A19B34C7F3}"/>
                </a:ext>
              </a:extLst>
            </p:cNvPr>
            <p:cNvCxnSpPr>
              <a:cxnSpLocks/>
              <a:endCxn id="196" idx="5"/>
            </p:cNvCxnSpPr>
            <p:nvPr/>
          </p:nvCxnSpPr>
          <p:spPr>
            <a:xfrm rot="673848" flipH="1" flipV="1">
              <a:off x="12121439" y="220193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7" name="Straight Connector 206">
              <a:extLst>
                <a:ext uri="{FF2B5EF4-FFF2-40B4-BE49-F238E27FC236}">
                  <a16:creationId xmlns:a16="http://schemas.microsoft.com/office/drawing/2014/main" id="{5ED1624A-FA1B-9FAF-5CDD-1274478AA2D4}"/>
                </a:ext>
              </a:extLst>
            </p:cNvPr>
            <p:cNvCxnSpPr>
              <a:cxnSpLocks/>
              <a:stCxn id="175" idx="3"/>
              <a:endCxn id="204" idx="7"/>
            </p:cNvCxnSpPr>
            <p:nvPr/>
          </p:nvCxnSpPr>
          <p:spPr>
            <a:xfrm rot="1089771" flipH="1">
              <a:off x="12413661" y="2272344"/>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 name="Straight Connector 207">
              <a:extLst>
                <a:ext uri="{FF2B5EF4-FFF2-40B4-BE49-F238E27FC236}">
                  <a16:creationId xmlns:a16="http://schemas.microsoft.com/office/drawing/2014/main" id="{ACCCDA26-A6D2-1D16-8D3B-0081AD0F204E}"/>
                </a:ext>
              </a:extLst>
            </p:cNvPr>
            <p:cNvCxnSpPr>
              <a:cxnSpLocks/>
              <a:stCxn id="141" idx="7"/>
              <a:endCxn id="204" idx="4"/>
            </p:cNvCxnSpPr>
            <p:nvPr/>
          </p:nvCxnSpPr>
          <p:spPr>
            <a:xfrm rot="1089771" flipH="1" flipV="1">
              <a:off x="12332619" y="2417559"/>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9" name="אליפסה 9">
              <a:extLst>
                <a:ext uri="{FF2B5EF4-FFF2-40B4-BE49-F238E27FC236}">
                  <a16:creationId xmlns:a16="http://schemas.microsoft.com/office/drawing/2014/main" id="{54602446-C531-64DE-0B45-1F8BB48163A6}"/>
                </a:ext>
              </a:extLst>
            </p:cNvPr>
            <p:cNvSpPr/>
            <p:nvPr/>
          </p:nvSpPr>
          <p:spPr>
            <a:xfrm rot="673848">
              <a:off x="12579347" y="24861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0" name="Straight Connector 209">
              <a:extLst>
                <a:ext uri="{FF2B5EF4-FFF2-40B4-BE49-F238E27FC236}">
                  <a16:creationId xmlns:a16="http://schemas.microsoft.com/office/drawing/2014/main" id="{75A96A06-0191-9497-5A27-DC7F722ECD33}"/>
                </a:ext>
              </a:extLst>
            </p:cNvPr>
            <p:cNvCxnSpPr>
              <a:cxnSpLocks/>
              <a:stCxn id="209" idx="1"/>
              <a:endCxn id="204" idx="6"/>
            </p:cNvCxnSpPr>
            <p:nvPr/>
          </p:nvCxnSpPr>
          <p:spPr>
            <a:xfrm rot="1089771" flipH="1" flipV="1">
              <a:off x="12393769" y="2419878"/>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 name="Straight Connector 210">
              <a:extLst>
                <a:ext uri="{FF2B5EF4-FFF2-40B4-BE49-F238E27FC236}">
                  <a16:creationId xmlns:a16="http://schemas.microsoft.com/office/drawing/2014/main" id="{8C0BD9B7-60EB-890B-4023-6705F7F6A70A}"/>
                </a:ext>
              </a:extLst>
            </p:cNvPr>
            <p:cNvCxnSpPr>
              <a:cxnSpLocks/>
              <a:stCxn id="115" idx="1"/>
              <a:endCxn id="209" idx="5"/>
            </p:cNvCxnSpPr>
            <p:nvPr/>
          </p:nvCxnSpPr>
          <p:spPr>
            <a:xfrm rot="1089771" flipH="1" flipV="1">
              <a:off x="12594759" y="2555524"/>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2" name="Straight Connector 211">
              <a:extLst>
                <a:ext uri="{FF2B5EF4-FFF2-40B4-BE49-F238E27FC236}">
                  <a16:creationId xmlns:a16="http://schemas.microsoft.com/office/drawing/2014/main" id="{9C23806D-212E-A132-C4E5-A917BF92A6B3}"/>
                </a:ext>
              </a:extLst>
            </p:cNvPr>
            <p:cNvCxnSpPr>
              <a:cxnSpLocks/>
              <a:stCxn id="209" idx="0"/>
              <a:endCxn id="175" idx="4"/>
            </p:cNvCxnSpPr>
            <p:nvPr/>
          </p:nvCxnSpPr>
          <p:spPr>
            <a:xfrm rot="1089771" flipH="1" flipV="1">
              <a:off x="12578048" y="2320834"/>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 name="Straight Connector 212">
              <a:extLst>
                <a:ext uri="{FF2B5EF4-FFF2-40B4-BE49-F238E27FC236}">
                  <a16:creationId xmlns:a16="http://schemas.microsoft.com/office/drawing/2014/main" id="{C43BD2AC-D121-7624-F484-9D2050866A8D}"/>
                </a:ext>
              </a:extLst>
            </p:cNvPr>
            <p:cNvCxnSpPr>
              <a:cxnSpLocks/>
              <a:stCxn id="209" idx="6"/>
              <a:endCxn id="128" idx="1"/>
            </p:cNvCxnSpPr>
            <p:nvPr/>
          </p:nvCxnSpPr>
          <p:spPr>
            <a:xfrm rot="1089771" flipV="1">
              <a:off x="12661821" y="2471303"/>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4" name="אליפסה 11">
              <a:extLst>
                <a:ext uri="{FF2B5EF4-FFF2-40B4-BE49-F238E27FC236}">
                  <a16:creationId xmlns:a16="http://schemas.microsoft.com/office/drawing/2014/main" id="{249955CF-D566-E00F-CE53-5C691F0DCC87}"/>
                </a:ext>
              </a:extLst>
            </p:cNvPr>
            <p:cNvSpPr/>
            <p:nvPr/>
          </p:nvSpPr>
          <p:spPr>
            <a:xfrm rot="20645693">
              <a:off x="11761795" y="19966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5" name="מחבר ישר 23">
              <a:extLst>
                <a:ext uri="{FF2B5EF4-FFF2-40B4-BE49-F238E27FC236}">
                  <a16:creationId xmlns:a16="http://schemas.microsoft.com/office/drawing/2014/main" id="{5BA27060-1ECD-ED28-E7BF-CD225B461162}"/>
                </a:ext>
              </a:extLst>
            </p:cNvPr>
            <p:cNvCxnSpPr>
              <a:cxnSpLocks/>
              <a:stCxn id="61" idx="0"/>
              <a:endCxn id="214" idx="3"/>
            </p:cNvCxnSpPr>
            <p:nvPr/>
          </p:nvCxnSpPr>
          <p:spPr>
            <a:xfrm rot="1089771" flipH="1" flipV="1">
              <a:off x="11741756" y="2056499"/>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6" name="אליפסה 4">
              <a:extLst>
                <a:ext uri="{FF2B5EF4-FFF2-40B4-BE49-F238E27FC236}">
                  <a16:creationId xmlns:a16="http://schemas.microsoft.com/office/drawing/2014/main" id="{94590A40-B27E-4F13-66F7-39AF234EE11F}"/>
                </a:ext>
              </a:extLst>
            </p:cNvPr>
            <p:cNvSpPr/>
            <p:nvPr/>
          </p:nvSpPr>
          <p:spPr>
            <a:xfrm rot="14488111">
              <a:off x="10609071" y="10721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17" name="אליפסה 9">
              <a:extLst>
                <a:ext uri="{FF2B5EF4-FFF2-40B4-BE49-F238E27FC236}">
                  <a16:creationId xmlns:a16="http://schemas.microsoft.com/office/drawing/2014/main" id="{072945A4-1858-D5D4-D69A-EEC7C44C1E0C}"/>
                </a:ext>
              </a:extLst>
            </p:cNvPr>
            <p:cNvSpPr/>
            <p:nvPr/>
          </p:nvSpPr>
          <p:spPr>
            <a:xfrm rot="14488111">
              <a:off x="11172450" y="6816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18" name="אליפסה 11">
              <a:extLst>
                <a:ext uri="{FF2B5EF4-FFF2-40B4-BE49-F238E27FC236}">
                  <a16:creationId xmlns:a16="http://schemas.microsoft.com/office/drawing/2014/main" id="{9F00A0E7-ACA7-9CAB-2431-12CBFD43B17F}"/>
                </a:ext>
              </a:extLst>
            </p:cNvPr>
            <p:cNvSpPr/>
            <p:nvPr/>
          </p:nvSpPr>
          <p:spPr>
            <a:xfrm rot="12859956">
              <a:off x="10938127" y="10515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19" name="אליפסה 12">
              <a:extLst>
                <a:ext uri="{FF2B5EF4-FFF2-40B4-BE49-F238E27FC236}">
                  <a16:creationId xmlns:a16="http://schemas.microsoft.com/office/drawing/2014/main" id="{5403D94A-CA5B-EF26-467A-8B33E73BDFB5}"/>
                </a:ext>
              </a:extLst>
            </p:cNvPr>
            <p:cNvSpPr/>
            <p:nvPr/>
          </p:nvSpPr>
          <p:spPr>
            <a:xfrm rot="13768518">
              <a:off x="11318099" y="1201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20" name="אליפסה 13">
              <a:extLst>
                <a:ext uri="{FF2B5EF4-FFF2-40B4-BE49-F238E27FC236}">
                  <a16:creationId xmlns:a16="http://schemas.microsoft.com/office/drawing/2014/main" id="{F4D08301-DA11-B616-EAF7-2AC493069E0A}"/>
                </a:ext>
              </a:extLst>
            </p:cNvPr>
            <p:cNvSpPr/>
            <p:nvPr/>
          </p:nvSpPr>
          <p:spPr>
            <a:xfrm rot="14488111">
              <a:off x="10601310" y="6728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1" name="מחבר ישר 16">
              <a:extLst>
                <a:ext uri="{FF2B5EF4-FFF2-40B4-BE49-F238E27FC236}">
                  <a16:creationId xmlns:a16="http://schemas.microsoft.com/office/drawing/2014/main" id="{EB0E5FA8-3274-66E6-6481-7AF72006F305}"/>
                </a:ext>
              </a:extLst>
            </p:cNvPr>
            <p:cNvCxnSpPr>
              <a:cxnSpLocks/>
              <a:stCxn id="216" idx="4"/>
              <a:endCxn id="218" idx="7"/>
            </p:cNvCxnSpPr>
            <p:nvPr/>
          </p:nvCxnSpPr>
          <p:spPr>
            <a:xfrm rot="14488111" flipH="1">
              <a:off x="10744681" y="97635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2" name="מחבר ישר 20">
              <a:extLst>
                <a:ext uri="{FF2B5EF4-FFF2-40B4-BE49-F238E27FC236}">
                  <a16:creationId xmlns:a16="http://schemas.microsoft.com/office/drawing/2014/main" id="{D3EF4BB0-C45E-A6E6-91DB-D19940E82DA3}"/>
                </a:ext>
              </a:extLst>
            </p:cNvPr>
            <p:cNvCxnSpPr>
              <a:cxnSpLocks/>
              <a:stCxn id="226" idx="7"/>
              <a:endCxn id="220" idx="2"/>
            </p:cNvCxnSpPr>
            <p:nvPr/>
          </p:nvCxnSpPr>
          <p:spPr>
            <a:xfrm rot="14488111" flipV="1">
              <a:off x="10674205" y="709849"/>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 name="מחבר ישר 22">
              <a:extLst>
                <a:ext uri="{FF2B5EF4-FFF2-40B4-BE49-F238E27FC236}">
                  <a16:creationId xmlns:a16="http://schemas.microsoft.com/office/drawing/2014/main" id="{5EE6D58D-91DC-8D20-6477-39341A676AE5}"/>
                </a:ext>
              </a:extLst>
            </p:cNvPr>
            <p:cNvCxnSpPr>
              <a:cxnSpLocks/>
              <a:stCxn id="220" idx="0"/>
            </p:cNvCxnSpPr>
            <p:nvPr/>
          </p:nvCxnSpPr>
          <p:spPr>
            <a:xfrm rot="14488111" flipH="1" flipV="1">
              <a:off x="10458800" y="82596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 name="מחבר ישר 23">
              <a:extLst>
                <a:ext uri="{FF2B5EF4-FFF2-40B4-BE49-F238E27FC236}">
                  <a16:creationId xmlns:a16="http://schemas.microsoft.com/office/drawing/2014/main" id="{57CF09B5-5DC1-26E8-3359-D7881745BE5C}"/>
                </a:ext>
              </a:extLst>
            </p:cNvPr>
            <p:cNvCxnSpPr>
              <a:cxnSpLocks/>
              <a:stCxn id="218" idx="2"/>
              <a:endCxn id="219" idx="7"/>
            </p:cNvCxnSpPr>
            <p:nvPr/>
          </p:nvCxnSpPr>
          <p:spPr>
            <a:xfrm rot="14488111" flipH="1">
              <a:off x="11032519" y="1062399"/>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5" name="מחבר ישר 30">
              <a:extLst>
                <a:ext uri="{FF2B5EF4-FFF2-40B4-BE49-F238E27FC236}">
                  <a16:creationId xmlns:a16="http://schemas.microsoft.com/office/drawing/2014/main" id="{4974EE02-E32B-C426-F9AB-B1C4FFA9FA3E}"/>
                </a:ext>
              </a:extLst>
            </p:cNvPr>
            <p:cNvCxnSpPr>
              <a:cxnSpLocks/>
              <a:endCxn id="217" idx="7"/>
            </p:cNvCxnSpPr>
            <p:nvPr/>
          </p:nvCxnSpPr>
          <p:spPr>
            <a:xfrm rot="14488111" flipH="1">
              <a:off x="10793022" y="47820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6" name="אליפסה 11">
              <a:extLst>
                <a:ext uri="{FF2B5EF4-FFF2-40B4-BE49-F238E27FC236}">
                  <a16:creationId xmlns:a16="http://schemas.microsoft.com/office/drawing/2014/main" id="{922ECECC-8015-AC8C-EB76-8A5470257479}"/>
                </a:ext>
              </a:extLst>
            </p:cNvPr>
            <p:cNvSpPr/>
            <p:nvPr/>
          </p:nvSpPr>
          <p:spPr>
            <a:xfrm rot="14488111">
              <a:off x="11023477" y="8953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7" name="מחבר ישר 23">
              <a:extLst>
                <a:ext uri="{FF2B5EF4-FFF2-40B4-BE49-F238E27FC236}">
                  <a16:creationId xmlns:a16="http://schemas.microsoft.com/office/drawing/2014/main" id="{A864EE99-2E74-BFB0-ABF4-15801547C033}"/>
                </a:ext>
              </a:extLst>
            </p:cNvPr>
            <p:cNvCxnSpPr>
              <a:cxnSpLocks/>
              <a:endCxn id="219" idx="6"/>
            </p:cNvCxnSpPr>
            <p:nvPr/>
          </p:nvCxnSpPr>
          <p:spPr>
            <a:xfrm rot="14488111" flipH="1">
              <a:off x="11033507" y="1031668"/>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 name="מחבר ישר 23">
              <a:extLst>
                <a:ext uri="{FF2B5EF4-FFF2-40B4-BE49-F238E27FC236}">
                  <a16:creationId xmlns:a16="http://schemas.microsoft.com/office/drawing/2014/main" id="{93EDD6E1-63B9-18E8-6800-98729181FFC2}"/>
                </a:ext>
              </a:extLst>
            </p:cNvPr>
            <p:cNvCxnSpPr>
              <a:cxnSpLocks/>
              <a:stCxn id="218" idx="4"/>
              <a:endCxn id="226" idx="1"/>
            </p:cNvCxnSpPr>
            <p:nvPr/>
          </p:nvCxnSpPr>
          <p:spPr>
            <a:xfrm rot="14488111">
              <a:off x="10995918" y="96456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9" name="אליפסה 12">
              <a:extLst>
                <a:ext uri="{FF2B5EF4-FFF2-40B4-BE49-F238E27FC236}">
                  <a16:creationId xmlns:a16="http://schemas.microsoft.com/office/drawing/2014/main" id="{AE84BF36-7C4C-24E0-6C08-F7F5A44BDC03}"/>
                </a:ext>
              </a:extLst>
            </p:cNvPr>
            <p:cNvSpPr/>
            <p:nvPr/>
          </p:nvSpPr>
          <p:spPr>
            <a:xfrm rot="13768518">
              <a:off x="11468468" y="9404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30" name="מחבר ישר 23">
              <a:extLst>
                <a:ext uri="{FF2B5EF4-FFF2-40B4-BE49-F238E27FC236}">
                  <a16:creationId xmlns:a16="http://schemas.microsoft.com/office/drawing/2014/main" id="{47726EB2-02A7-8700-292F-94C0E1208706}"/>
                </a:ext>
              </a:extLst>
            </p:cNvPr>
            <p:cNvCxnSpPr>
              <a:cxnSpLocks/>
              <a:stCxn id="219" idx="4"/>
              <a:endCxn id="229" idx="1"/>
            </p:cNvCxnSpPr>
            <p:nvPr/>
          </p:nvCxnSpPr>
          <p:spPr>
            <a:xfrm rot="14488111">
              <a:off x="11382876" y="1010780"/>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 name="מחבר ישר 23">
              <a:extLst>
                <a:ext uri="{FF2B5EF4-FFF2-40B4-BE49-F238E27FC236}">
                  <a16:creationId xmlns:a16="http://schemas.microsoft.com/office/drawing/2014/main" id="{45861061-7CBC-DD36-F8CA-C23C722DC3AA}"/>
                </a:ext>
              </a:extLst>
            </p:cNvPr>
            <p:cNvCxnSpPr>
              <a:cxnSpLocks/>
              <a:stCxn id="217" idx="2"/>
              <a:endCxn id="229" idx="6"/>
            </p:cNvCxnSpPr>
            <p:nvPr/>
          </p:nvCxnSpPr>
          <p:spPr>
            <a:xfrm rot="14488111" flipH="1">
              <a:off x="11206527" y="78388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2" name="אליפסה 11">
              <a:extLst>
                <a:ext uri="{FF2B5EF4-FFF2-40B4-BE49-F238E27FC236}">
                  <a16:creationId xmlns:a16="http://schemas.microsoft.com/office/drawing/2014/main" id="{EF5E492F-3A4F-CB86-8F47-D36904B082F0}"/>
                </a:ext>
              </a:extLst>
            </p:cNvPr>
            <p:cNvSpPr/>
            <p:nvPr/>
          </p:nvSpPr>
          <p:spPr>
            <a:xfrm rot="9777931">
              <a:off x="10906337" y="129722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3" name="מחבר ישר 23">
              <a:extLst>
                <a:ext uri="{FF2B5EF4-FFF2-40B4-BE49-F238E27FC236}">
                  <a16:creationId xmlns:a16="http://schemas.microsoft.com/office/drawing/2014/main" id="{95D7D0F2-D01D-07B8-8D91-C483CD9F60A4}"/>
                </a:ext>
              </a:extLst>
            </p:cNvPr>
            <p:cNvCxnSpPr>
              <a:cxnSpLocks/>
              <a:stCxn id="232" idx="2"/>
              <a:endCxn id="219" idx="0"/>
            </p:cNvCxnSpPr>
            <p:nvPr/>
          </p:nvCxnSpPr>
          <p:spPr>
            <a:xfrm rot="14488111" flipH="1">
              <a:off x="11095060" y="112066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 name="מחבר ישר 23">
              <a:extLst>
                <a:ext uri="{FF2B5EF4-FFF2-40B4-BE49-F238E27FC236}">
                  <a16:creationId xmlns:a16="http://schemas.microsoft.com/office/drawing/2014/main" id="{29E9A322-36EE-960B-D91A-13CF8BCCB36D}"/>
                </a:ext>
              </a:extLst>
            </p:cNvPr>
            <p:cNvCxnSpPr>
              <a:cxnSpLocks/>
              <a:stCxn id="232" idx="5"/>
            </p:cNvCxnSpPr>
            <p:nvPr/>
          </p:nvCxnSpPr>
          <p:spPr>
            <a:xfrm rot="14488111" flipV="1">
              <a:off x="10651461" y="116300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5" name="Straight Connector 234">
              <a:extLst>
                <a:ext uri="{FF2B5EF4-FFF2-40B4-BE49-F238E27FC236}">
                  <a16:creationId xmlns:a16="http://schemas.microsoft.com/office/drawing/2014/main" id="{8B4EC3E5-9CB3-4017-714C-A50BD4A081AE}"/>
                </a:ext>
              </a:extLst>
            </p:cNvPr>
            <p:cNvCxnSpPr>
              <a:cxnSpLocks/>
              <a:stCxn id="220" idx="5"/>
              <a:endCxn id="241" idx="0"/>
            </p:cNvCxnSpPr>
            <p:nvPr/>
          </p:nvCxnSpPr>
          <p:spPr>
            <a:xfrm rot="14488111">
              <a:off x="10685382" y="480401"/>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 name="Straight Connector 235">
              <a:extLst>
                <a:ext uri="{FF2B5EF4-FFF2-40B4-BE49-F238E27FC236}">
                  <a16:creationId xmlns:a16="http://schemas.microsoft.com/office/drawing/2014/main" id="{6923777E-7C18-15CA-92FB-98098C6109DB}"/>
                </a:ext>
              </a:extLst>
            </p:cNvPr>
            <p:cNvCxnSpPr>
              <a:cxnSpLocks/>
              <a:stCxn id="217" idx="4"/>
              <a:endCxn id="243" idx="0"/>
            </p:cNvCxnSpPr>
            <p:nvPr/>
          </p:nvCxnSpPr>
          <p:spPr>
            <a:xfrm rot="14488111" flipH="1">
              <a:off x="11303709" y="593148"/>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7" name="Straight Connector 236">
              <a:extLst>
                <a:ext uri="{FF2B5EF4-FFF2-40B4-BE49-F238E27FC236}">
                  <a16:creationId xmlns:a16="http://schemas.microsoft.com/office/drawing/2014/main" id="{56AAA95F-478B-93D8-2A31-689AD99956C6}"/>
                </a:ext>
              </a:extLst>
            </p:cNvPr>
            <p:cNvCxnSpPr>
              <a:cxnSpLocks/>
              <a:stCxn id="243" idx="2"/>
              <a:endCxn id="229" idx="4"/>
            </p:cNvCxnSpPr>
            <p:nvPr/>
          </p:nvCxnSpPr>
          <p:spPr>
            <a:xfrm rot="14488111" flipH="1" flipV="1">
              <a:off x="11330130" y="777801"/>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8" name="אליפסה 9">
              <a:extLst>
                <a:ext uri="{FF2B5EF4-FFF2-40B4-BE49-F238E27FC236}">
                  <a16:creationId xmlns:a16="http://schemas.microsoft.com/office/drawing/2014/main" id="{A5683B2A-4E4F-BC36-B8EC-BE9A934DF53B}"/>
                </a:ext>
              </a:extLst>
            </p:cNvPr>
            <p:cNvSpPr/>
            <p:nvPr/>
          </p:nvSpPr>
          <p:spPr>
            <a:xfrm rot="14488111">
              <a:off x="11125755" y="415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9" name="מחבר ישר 23">
              <a:extLst>
                <a:ext uri="{FF2B5EF4-FFF2-40B4-BE49-F238E27FC236}">
                  <a16:creationId xmlns:a16="http://schemas.microsoft.com/office/drawing/2014/main" id="{EB1C1C4F-D83D-C5ED-F032-2613238CAE16}"/>
                </a:ext>
              </a:extLst>
            </p:cNvPr>
            <p:cNvCxnSpPr>
              <a:cxnSpLocks/>
              <a:stCxn id="238" idx="2"/>
              <a:endCxn id="217" idx="6"/>
            </p:cNvCxnSpPr>
            <p:nvPr/>
          </p:nvCxnSpPr>
          <p:spPr>
            <a:xfrm rot="14488111" flipH="1" flipV="1">
              <a:off x="11094982" y="540325"/>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0" name="מחבר ישר 23">
              <a:extLst>
                <a:ext uri="{FF2B5EF4-FFF2-40B4-BE49-F238E27FC236}">
                  <a16:creationId xmlns:a16="http://schemas.microsoft.com/office/drawing/2014/main" id="{73B3779C-543B-C9F0-26A5-A7AA1F2544CB}"/>
                </a:ext>
              </a:extLst>
            </p:cNvPr>
            <p:cNvCxnSpPr>
              <a:cxnSpLocks/>
              <a:endCxn id="226" idx="5"/>
            </p:cNvCxnSpPr>
            <p:nvPr/>
          </p:nvCxnSpPr>
          <p:spPr>
            <a:xfrm rot="14488111" flipH="1" flipV="1">
              <a:off x="11094025" y="73675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1" name="אליפסה 9">
              <a:extLst>
                <a:ext uri="{FF2B5EF4-FFF2-40B4-BE49-F238E27FC236}">
                  <a16:creationId xmlns:a16="http://schemas.microsoft.com/office/drawing/2014/main" id="{EFB87BD3-F70C-7A9A-36ED-A3BF0D6619B8}"/>
                </a:ext>
              </a:extLst>
            </p:cNvPr>
            <p:cNvSpPr/>
            <p:nvPr/>
          </p:nvSpPr>
          <p:spPr>
            <a:xfrm rot="14488111">
              <a:off x="10793655" y="4511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42" name="Straight Connector 241">
              <a:extLst>
                <a:ext uri="{FF2B5EF4-FFF2-40B4-BE49-F238E27FC236}">
                  <a16:creationId xmlns:a16="http://schemas.microsoft.com/office/drawing/2014/main" id="{2E9BD86E-96F5-F0A1-EEDD-691C23774DE3}"/>
                </a:ext>
              </a:extLst>
            </p:cNvPr>
            <p:cNvCxnSpPr>
              <a:cxnSpLocks/>
              <a:stCxn id="241" idx="4"/>
              <a:endCxn id="238" idx="7"/>
            </p:cNvCxnSpPr>
            <p:nvPr/>
          </p:nvCxnSpPr>
          <p:spPr>
            <a:xfrm rot="14488111" flipH="1">
              <a:off x="10944545" y="329656"/>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3" name="אליפסה 9">
              <a:extLst>
                <a:ext uri="{FF2B5EF4-FFF2-40B4-BE49-F238E27FC236}">
                  <a16:creationId xmlns:a16="http://schemas.microsoft.com/office/drawing/2014/main" id="{D3C9116D-03BF-74C2-64E4-406623ED157A}"/>
                </a:ext>
              </a:extLst>
            </p:cNvPr>
            <p:cNvSpPr/>
            <p:nvPr/>
          </p:nvSpPr>
          <p:spPr>
            <a:xfrm rot="14488111">
              <a:off x="11379425" y="5901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44" name="Straight Connector 243">
              <a:extLst>
                <a:ext uri="{FF2B5EF4-FFF2-40B4-BE49-F238E27FC236}">
                  <a16:creationId xmlns:a16="http://schemas.microsoft.com/office/drawing/2014/main" id="{B03652CE-9056-C00F-0509-8248AF77A796}"/>
                </a:ext>
              </a:extLst>
            </p:cNvPr>
            <p:cNvCxnSpPr>
              <a:cxnSpLocks/>
              <a:stCxn id="243" idx="6"/>
              <a:endCxn id="238" idx="3"/>
            </p:cNvCxnSpPr>
            <p:nvPr/>
          </p:nvCxnSpPr>
          <p:spPr>
            <a:xfrm rot="14488111" flipV="1">
              <a:off x="11192071" y="469758"/>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5" name="אליפסה 4">
              <a:extLst>
                <a:ext uri="{FF2B5EF4-FFF2-40B4-BE49-F238E27FC236}">
                  <a16:creationId xmlns:a16="http://schemas.microsoft.com/office/drawing/2014/main" id="{BB808506-8DD6-2481-5230-C3C31228D6DA}"/>
                </a:ext>
              </a:extLst>
            </p:cNvPr>
            <p:cNvSpPr/>
            <p:nvPr/>
          </p:nvSpPr>
          <p:spPr>
            <a:xfrm rot="13848516">
              <a:off x="11402309" y="159081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46" name="אליפסה 9">
              <a:extLst>
                <a:ext uri="{FF2B5EF4-FFF2-40B4-BE49-F238E27FC236}">
                  <a16:creationId xmlns:a16="http://schemas.microsoft.com/office/drawing/2014/main" id="{17A3888F-DABE-7B7A-CBD0-F42BB03DD9B9}"/>
                </a:ext>
              </a:extLst>
            </p:cNvPr>
            <p:cNvSpPr/>
            <p:nvPr/>
          </p:nvSpPr>
          <p:spPr>
            <a:xfrm rot="13848516">
              <a:off x="11883727" y="11028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47" name="אליפסה 11">
              <a:extLst>
                <a:ext uri="{FF2B5EF4-FFF2-40B4-BE49-F238E27FC236}">
                  <a16:creationId xmlns:a16="http://schemas.microsoft.com/office/drawing/2014/main" id="{68CEB351-4C1B-3EA1-FFCD-9236D4CA62DC}"/>
                </a:ext>
              </a:extLst>
            </p:cNvPr>
            <p:cNvSpPr/>
            <p:nvPr/>
          </p:nvSpPr>
          <p:spPr>
            <a:xfrm rot="12220361">
              <a:off x="11721877" y="15096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48" name="מחבר ישר 16">
              <a:extLst>
                <a:ext uri="{FF2B5EF4-FFF2-40B4-BE49-F238E27FC236}">
                  <a16:creationId xmlns:a16="http://schemas.microsoft.com/office/drawing/2014/main" id="{7ADC0073-145F-ACF0-C90D-DF16A2E13512}"/>
                </a:ext>
              </a:extLst>
            </p:cNvPr>
            <p:cNvCxnSpPr>
              <a:cxnSpLocks/>
              <a:stCxn id="245" idx="4"/>
              <a:endCxn id="247" idx="7"/>
            </p:cNvCxnSpPr>
            <p:nvPr/>
          </p:nvCxnSpPr>
          <p:spPr>
            <a:xfrm rot="13848516" flipH="1">
              <a:off x="11532194" y="146528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 name="מחבר ישר 20">
              <a:extLst>
                <a:ext uri="{FF2B5EF4-FFF2-40B4-BE49-F238E27FC236}">
                  <a16:creationId xmlns:a16="http://schemas.microsoft.com/office/drawing/2014/main" id="{1D58F465-7F81-61B2-8256-D5F291A1AFB5}"/>
                </a:ext>
              </a:extLst>
            </p:cNvPr>
            <p:cNvCxnSpPr>
              <a:cxnSpLocks/>
              <a:stCxn id="253" idx="7"/>
              <a:endCxn id="219" idx="2"/>
            </p:cNvCxnSpPr>
            <p:nvPr/>
          </p:nvCxnSpPr>
          <p:spPr>
            <a:xfrm rot="14488111" flipV="1">
              <a:off x="11436891" y="1167828"/>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 name="מחבר ישר 22">
              <a:extLst>
                <a:ext uri="{FF2B5EF4-FFF2-40B4-BE49-F238E27FC236}">
                  <a16:creationId xmlns:a16="http://schemas.microsoft.com/office/drawing/2014/main" id="{C61EBE47-DEB5-A7BA-7DAE-1010B1766B2B}"/>
                </a:ext>
              </a:extLst>
            </p:cNvPr>
            <p:cNvCxnSpPr>
              <a:cxnSpLocks/>
              <a:stCxn id="219" idx="1"/>
            </p:cNvCxnSpPr>
            <p:nvPr/>
          </p:nvCxnSpPr>
          <p:spPr>
            <a:xfrm rot="14488111" flipH="1" flipV="1">
              <a:off x="11226868" y="138581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1" name="מחבר ישר 23">
              <a:extLst>
                <a:ext uri="{FF2B5EF4-FFF2-40B4-BE49-F238E27FC236}">
                  <a16:creationId xmlns:a16="http://schemas.microsoft.com/office/drawing/2014/main" id="{B1CE17B2-6B05-F38B-A03B-82A061E2EE5B}"/>
                </a:ext>
              </a:extLst>
            </p:cNvPr>
            <p:cNvCxnSpPr>
              <a:cxnSpLocks/>
              <a:stCxn id="247" idx="2"/>
              <a:endCxn id="396" idx="0"/>
            </p:cNvCxnSpPr>
            <p:nvPr/>
          </p:nvCxnSpPr>
          <p:spPr>
            <a:xfrm rot="1089771" flipV="1">
              <a:off x="11804195" y="1488383"/>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2" name="מחבר ישר 30">
              <a:extLst>
                <a:ext uri="{FF2B5EF4-FFF2-40B4-BE49-F238E27FC236}">
                  <a16:creationId xmlns:a16="http://schemas.microsoft.com/office/drawing/2014/main" id="{36D1982B-21FD-C9BD-B685-01B4CE71A582}"/>
                </a:ext>
              </a:extLst>
            </p:cNvPr>
            <p:cNvCxnSpPr>
              <a:cxnSpLocks/>
              <a:stCxn id="219" idx="3"/>
              <a:endCxn id="246" idx="7"/>
            </p:cNvCxnSpPr>
            <p:nvPr/>
          </p:nvCxnSpPr>
          <p:spPr>
            <a:xfrm rot="14488111" flipH="1">
              <a:off x="11567175" y="94416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3" name="אליפסה 11">
              <a:extLst>
                <a:ext uri="{FF2B5EF4-FFF2-40B4-BE49-F238E27FC236}">
                  <a16:creationId xmlns:a16="http://schemas.microsoft.com/office/drawing/2014/main" id="{2E79E054-6604-78B0-0A3D-7A991E4200D7}"/>
                </a:ext>
              </a:extLst>
            </p:cNvPr>
            <p:cNvSpPr/>
            <p:nvPr/>
          </p:nvSpPr>
          <p:spPr>
            <a:xfrm rot="13848516">
              <a:off x="11776857" y="134039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4" name="מחבר ישר 23">
              <a:extLst>
                <a:ext uri="{FF2B5EF4-FFF2-40B4-BE49-F238E27FC236}">
                  <a16:creationId xmlns:a16="http://schemas.microsoft.com/office/drawing/2014/main" id="{A68E4D84-3344-4734-42DA-803091B83AA6}"/>
                </a:ext>
              </a:extLst>
            </p:cNvPr>
            <p:cNvCxnSpPr>
              <a:cxnSpLocks/>
              <a:stCxn id="253" idx="3"/>
              <a:endCxn id="396" idx="6"/>
            </p:cNvCxnSpPr>
            <p:nvPr/>
          </p:nvCxnSpPr>
          <p:spPr>
            <a:xfrm rot="1089771">
              <a:off x="11839607" y="1411216"/>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5" name="מחבר ישר 23">
              <a:extLst>
                <a:ext uri="{FF2B5EF4-FFF2-40B4-BE49-F238E27FC236}">
                  <a16:creationId xmlns:a16="http://schemas.microsoft.com/office/drawing/2014/main" id="{8303B0BE-D8FB-A34E-F146-45E4260DE479}"/>
                </a:ext>
              </a:extLst>
            </p:cNvPr>
            <p:cNvCxnSpPr>
              <a:cxnSpLocks/>
              <a:stCxn id="247" idx="4"/>
              <a:endCxn id="253" idx="1"/>
            </p:cNvCxnSpPr>
            <p:nvPr/>
          </p:nvCxnSpPr>
          <p:spPr>
            <a:xfrm rot="13848516">
              <a:off x="11764940" y="141512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6" name="אליפסה 12">
              <a:extLst>
                <a:ext uri="{FF2B5EF4-FFF2-40B4-BE49-F238E27FC236}">
                  <a16:creationId xmlns:a16="http://schemas.microsoft.com/office/drawing/2014/main" id="{319FEAB0-3EBD-E3E2-5979-359D984F4C30}"/>
                </a:ext>
              </a:extLst>
            </p:cNvPr>
            <p:cNvSpPr/>
            <p:nvPr/>
          </p:nvSpPr>
          <p:spPr>
            <a:xfrm rot="13128923">
              <a:off x="12222518" y="13024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57" name="מחבר ישר 23">
              <a:extLst>
                <a:ext uri="{FF2B5EF4-FFF2-40B4-BE49-F238E27FC236}">
                  <a16:creationId xmlns:a16="http://schemas.microsoft.com/office/drawing/2014/main" id="{21D7A088-5374-071B-CA60-883B8F4C75EC}"/>
                </a:ext>
              </a:extLst>
            </p:cNvPr>
            <p:cNvCxnSpPr>
              <a:cxnSpLocks/>
              <a:stCxn id="188" idx="0"/>
              <a:endCxn id="256" idx="1"/>
            </p:cNvCxnSpPr>
            <p:nvPr/>
          </p:nvCxnSpPr>
          <p:spPr>
            <a:xfrm rot="1089771" flipH="1" flipV="1">
              <a:off x="12213010" y="1379683"/>
              <a:ext cx="92488" cy="31516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8" name="מחבר ישר 23">
              <a:extLst>
                <a:ext uri="{FF2B5EF4-FFF2-40B4-BE49-F238E27FC236}">
                  <a16:creationId xmlns:a16="http://schemas.microsoft.com/office/drawing/2014/main" id="{25AA6DBB-6134-29BA-1DB6-E210F951AACD}"/>
                </a:ext>
              </a:extLst>
            </p:cNvPr>
            <p:cNvCxnSpPr>
              <a:cxnSpLocks/>
              <a:stCxn id="246" idx="2"/>
              <a:endCxn id="256" idx="6"/>
            </p:cNvCxnSpPr>
            <p:nvPr/>
          </p:nvCxnSpPr>
          <p:spPr>
            <a:xfrm rot="13848516" flipH="1">
              <a:off x="11939650" y="117599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 name="מחבר ישר 23">
              <a:extLst>
                <a:ext uri="{FF2B5EF4-FFF2-40B4-BE49-F238E27FC236}">
                  <a16:creationId xmlns:a16="http://schemas.microsoft.com/office/drawing/2014/main" id="{D4BBBF24-36C5-AB09-FDC3-996F2F51B4D0}"/>
                </a:ext>
              </a:extLst>
            </p:cNvPr>
            <p:cNvCxnSpPr>
              <a:cxnSpLocks/>
              <a:stCxn id="200" idx="6"/>
              <a:endCxn id="247" idx="1"/>
            </p:cNvCxnSpPr>
            <p:nvPr/>
          </p:nvCxnSpPr>
          <p:spPr>
            <a:xfrm rot="1089771" flipH="1" flipV="1">
              <a:off x="11743780" y="1602375"/>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0" name="מחבר ישר 23">
              <a:extLst>
                <a:ext uri="{FF2B5EF4-FFF2-40B4-BE49-F238E27FC236}">
                  <a16:creationId xmlns:a16="http://schemas.microsoft.com/office/drawing/2014/main" id="{D03E8F15-F03A-5F5C-6CF6-4850F535E9A5}"/>
                </a:ext>
              </a:extLst>
            </p:cNvPr>
            <p:cNvCxnSpPr>
              <a:cxnSpLocks/>
              <a:stCxn id="200" idx="0"/>
            </p:cNvCxnSpPr>
            <p:nvPr/>
          </p:nvCxnSpPr>
          <p:spPr>
            <a:xfrm rot="1089771" flipH="1" flipV="1">
              <a:off x="11450492" y="1719405"/>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 name="Straight Connector 260">
              <a:extLst>
                <a:ext uri="{FF2B5EF4-FFF2-40B4-BE49-F238E27FC236}">
                  <a16:creationId xmlns:a16="http://schemas.microsoft.com/office/drawing/2014/main" id="{FB5A63D3-7CBB-BA09-B0E4-1DFBD2FD45EC}"/>
                </a:ext>
              </a:extLst>
            </p:cNvPr>
            <p:cNvCxnSpPr>
              <a:cxnSpLocks/>
              <a:stCxn id="246" idx="4"/>
              <a:endCxn id="267" idx="0"/>
            </p:cNvCxnSpPr>
            <p:nvPr/>
          </p:nvCxnSpPr>
          <p:spPr>
            <a:xfrm rot="13848516" flipH="1">
              <a:off x="12004742" y="995965"/>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2" name="Straight Connector 261">
              <a:extLst>
                <a:ext uri="{FF2B5EF4-FFF2-40B4-BE49-F238E27FC236}">
                  <a16:creationId xmlns:a16="http://schemas.microsoft.com/office/drawing/2014/main" id="{7A3B2F0D-7C14-E073-9F04-3087019795D2}"/>
                </a:ext>
              </a:extLst>
            </p:cNvPr>
            <p:cNvCxnSpPr>
              <a:cxnSpLocks/>
              <a:stCxn id="267" idx="2"/>
              <a:endCxn id="256" idx="4"/>
            </p:cNvCxnSpPr>
            <p:nvPr/>
          </p:nvCxnSpPr>
          <p:spPr>
            <a:xfrm rot="13848516" flipH="1" flipV="1">
              <a:off x="12053070" y="1146826"/>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3" name="אליפסה 9">
              <a:extLst>
                <a:ext uri="{FF2B5EF4-FFF2-40B4-BE49-F238E27FC236}">
                  <a16:creationId xmlns:a16="http://schemas.microsoft.com/office/drawing/2014/main" id="{85575C72-ECF9-1DC7-A4FC-A47E8CCAD055}"/>
                </a:ext>
              </a:extLst>
            </p:cNvPr>
            <p:cNvSpPr/>
            <p:nvPr/>
          </p:nvSpPr>
          <p:spPr>
            <a:xfrm rot="13848516">
              <a:off x="11788557" y="8496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4" name="מחבר ישר 23">
              <a:extLst>
                <a:ext uri="{FF2B5EF4-FFF2-40B4-BE49-F238E27FC236}">
                  <a16:creationId xmlns:a16="http://schemas.microsoft.com/office/drawing/2014/main" id="{C797193E-6138-B577-8CF7-12BBD18C0E28}"/>
                </a:ext>
              </a:extLst>
            </p:cNvPr>
            <p:cNvCxnSpPr>
              <a:cxnSpLocks/>
              <a:stCxn id="263" idx="2"/>
              <a:endCxn id="246" idx="6"/>
            </p:cNvCxnSpPr>
            <p:nvPr/>
          </p:nvCxnSpPr>
          <p:spPr>
            <a:xfrm rot="13848516" flipH="1" flipV="1">
              <a:off x="11782022" y="968114"/>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5" name="מחבר ישר 23">
              <a:extLst>
                <a:ext uri="{FF2B5EF4-FFF2-40B4-BE49-F238E27FC236}">
                  <a16:creationId xmlns:a16="http://schemas.microsoft.com/office/drawing/2014/main" id="{8DA85F96-5D0C-4E33-88E3-D533FF6D506C}"/>
                </a:ext>
              </a:extLst>
            </p:cNvPr>
            <p:cNvCxnSpPr>
              <a:cxnSpLocks/>
              <a:endCxn id="253" idx="5"/>
            </p:cNvCxnSpPr>
            <p:nvPr/>
          </p:nvCxnSpPr>
          <p:spPr>
            <a:xfrm rot="13848516" flipH="1" flipV="1">
              <a:off x="11826430" y="117095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 name="Straight Connector 265">
              <a:extLst>
                <a:ext uri="{FF2B5EF4-FFF2-40B4-BE49-F238E27FC236}">
                  <a16:creationId xmlns:a16="http://schemas.microsoft.com/office/drawing/2014/main" id="{D9C55658-4335-1B30-159B-C5DF1801F764}"/>
                </a:ext>
              </a:extLst>
            </p:cNvPr>
            <p:cNvCxnSpPr>
              <a:cxnSpLocks/>
              <a:endCxn id="263" idx="7"/>
            </p:cNvCxnSpPr>
            <p:nvPr/>
          </p:nvCxnSpPr>
          <p:spPr>
            <a:xfrm rot="13848516" flipH="1">
              <a:off x="11610986" y="795033"/>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7" name="אליפסה 9">
              <a:extLst>
                <a:ext uri="{FF2B5EF4-FFF2-40B4-BE49-F238E27FC236}">
                  <a16:creationId xmlns:a16="http://schemas.microsoft.com/office/drawing/2014/main" id="{2B95BD20-3FC1-CCF8-8811-D564E847D7C2}"/>
                </a:ext>
              </a:extLst>
            </p:cNvPr>
            <p:cNvSpPr/>
            <p:nvPr/>
          </p:nvSpPr>
          <p:spPr>
            <a:xfrm rot="13848516">
              <a:off x="12070214" y="9746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8" name="Straight Connector 267">
              <a:extLst>
                <a:ext uri="{FF2B5EF4-FFF2-40B4-BE49-F238E27FC236}">
                  <a16:creationId xmlns:a16="http://schemas.microsoft.com/office/drawing/2014/main" id="{8D6657B8-4D80-5895-21C5-06C13D631BF7}"/>
                </a:ext>
              </a:extLst>
            </p:cNvPr>
            <p:cNvCxnSpPr>
              <a:cxnSpLocks/>
              <a:stCxn id="267" idx="6"/>
              <a:endCxn id="263" idx="3"/>
            </p:cNvCxnSpPr>
            <p:nvPr/>
          </p:nvCxnSpPr>
          <p:spPr>
            <a:xfrm rot="13848516" flipV="1">
              <a:off x="11866749" y="877846"/>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9" name="אליפסה 4">
              <a:extLst>
                <a:ext uri="{FF2B5EF4-FFF2-40B4-BE49-F238E27FC236}">
                  <a16:creationId xmlns:a16="http://schemas.microsoft.com/office/drawing/2014/main" id="{C24F0096-2BFE-CBEF-2820-69E9E150462F}"/>
                </a:ext>
              </a:extLst>
            </p:cNvPr>
            <p:cNvSpPr/>
            <p:nvPr/>
          </p:nvSpPr>
          <p:spPr>
            <a:xfrm rot="14711783">
              <a:off x="10089370" y="17181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0" name="אליפסה 9">
              <a:extLst>
                <a:ext uri="{FF2B5EF4-FFF2-40B4-BE49-F238E27FC236}">
                  <a16:creationId xmlns:a16="http://schemas.microsoft.com/office/drawing/2014/main" id="{E9F68877-C383-4429-8FFC-448E94F4BD22}"/>
                </a:ext>
              </a:extLst>
            </p:cNvPr>
            <p:cNvSpPr/>
            <p:nvPr/>
          </p:nvSpPr>
          <p:spPr>
            <a:xfrm rot="14711783">
              <a:off x="10676949" y="136511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1" name="אליפסה 11">
              <a:extLst>
                <a:ext uri="{FF2B5EF4-FFF2-40B4-BE49-F238E27FC236}">
                  <a16:creationId xmlns:a16="http://schemas.microsoft.com/office/drawing/2014/main" id="{E38D07CD-3753-43A8-D50C-C54BDD48227C}"/>
                </a:ext>
              </a:extLst>
            </p:cNvPr>
            <p:cNvSpPr/>
            <p:nvPr/>
          </p:nvSpPr>
          <p:spPr>
            <a:xfrm rot="13083628">
              <a:off x="10419070" y="17190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2" name="אליפסה 12">
              <a:extLst>
                <a:ext uri="{FF2B5EF4-FFF2-40B4-BE49-F238E27FC236}">
                  <a16:creationId xmlns:a16="http://schemas.microsoft.com/office/drawing/2014/main" id="{7E7EA277-0D40-21AA-77B9-009A8497A8A6}"/>
                </a:ext>
              </a:extLst>
            </p:cNvPr>
            <p:cNvSpPr/>
            <p:nvPr/>
          </p:nvSpPr>
          <p:spPr>
            <a:xfrm rot="13992190">
              <a:off x="10788474" y="18935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73" name="אליפסה 13">
              <a:extLst>
                <a:ext uri="{FF2B5EF4-FFF2-40B4-BE49-F238E27FC236}">
                  <a16:creationId xmlns:a16="http://schemas.microsoft.com/office/drawing/2014/main" id="{C54D1209-20B3-1635-D758-E34981CE02F2}"/>
                </a:ext>
              </a:extLst>
            </p:cNvPr>
            <p:cNvSpPr/>
            <p:nvPr/>
          </p:nvSpPr>
          <p:spPr>
            <a:xfrm rot="14711783">
              <a:off x="10107586" y="1319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74" name="מחבר ישר 16">
              <a:extLst>
                <a:ext uri="{FF2B5EF4-FFF2-40B4-BE49-F238E27FC236}">
                  <a16:creationId xmlns:a16="http://schemas.microsoft.com/office/drawing/2014/main" id="{37F50CEB-A099-D01B-24DB-5DB73B1BE817}"/>
                </a:ext>
              </a:extLst>
            </p:cNvPr>
            <p:cNvCxnSpPr>
              <a:cxnSpLocks/>
              <a:stCxn id="269" idx="4"/>
              <a:endCxn id="271" idx="7"/>
            </p:cNvCxnSpPr>
            <p:nvPr/>
          </p:nvCxnSpPr>
          <p:spPr>
            <a:xfrm rot="14711783" flipH="1">
              <a:off x="10225666" y="163294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5" name="מחבר ישר 20">
              <a:extLst>
                <a:ext uri="{FF2B5EF4-FFF2-40B4-BE49-F238E27FC236}">
                  <a16:creationId xmlns:a16="http://schemas.microsoft.com/office/drawing/2014/main" id="{79F66368-1380-C6F9-4D8A-5D125C1A636B}"/>
                </a:ext>
              </a:extLst>
            </p:cNvPr>
            <p:cNvCxnSpPr>
              <a:cxnSpLocks/>
              <a:stCxn id="279" idx="7"/>
              <a:endCxn id="273" idx="2"/>
            </p:cNvCxnSpPr>
            <p:nvPr/>
          </p:nvCxnSpPr>
          <p:spPr>
            <a:xfrm rot="14711783" flipV="1">
              <a:off x="10172125" y="136913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6" name="מחבר ישר 22">
              <a:extLst>
                <a:ext uri="{FF2B5EF4-FFF2-40B4-BE49-F238E27FC236}">
                  <a16:creationId xmlns:a16="http://schemas.microsoft.com/office/drawing/2014/main" id="{0C46D48F-3B83-E57D-AAD5-9024C2CD5276}"/>
                </a:ext>
              </a:extLst>
            </p:cNvPr>
            <p:cNvCxnSpPr>
              <a:cxnSpLocks/>
              <a:stCxn id="273" idx="0"/>
            </p:cNvCxnSpPr>
            <p:nvPr/>
          </p:nvCxnSpPr>
          <p:spPr>
            <a:xfrm rot="14711783" flipH="1" flipV="1">
              <a:off x="9952601" y="147062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7" name="מחבר ישר 23">
              <a:extLst>
                <a:ext uri="{FF2B5EF4-FFF2-40B4-BE49-F238E27FC236}">
                  <a16:creationId xmlns:a16="http://schemas.microsoft.com/office/drawing/2014/main" id="{CD50E4B6-81F6-08AB-540C-3907532F83A2}"/>
                </a:ext>
              </a:extLst>
            </p:cNvPr>
            <p:cNvCxnSpPr>
              <a:cxnSpLocks/>
              <a:stCxn id="271" idx="2"/>
              <a:endCxn id="272" idx="7"/>
            </p:cNvCxnSpPr>
            <p:nvPr/>
          </p:nvCxnSpPr>
          <p:spPr>
            <a:xfrm rot="14711783" flipH="1">
              <a:off x="10507628" y="174186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 name="מחבר ישר 30">
              <a:extLst>
                <a:ext uri="{FF2B5EF4-FFF2-40B4-BE49-F238E27FC236}">
                  <a16:creationId xmlns:a16="http://schemas.microsoft.com/office/drawing/2014/main" id="{DEAAAC58-7084-A815-1D70-630607F8697B}"/>
                </a:ext>
              </a:extLst>
            </p:cNvPr>
            <p:cNvCxnSpPr>
              <a:cxnSpLocks/>
              <a:endCxn id="270" idx="7"/>
            </p:cNvCxnSpPr>
            <p:nvPr/>
          </p:nvCxnSpPr>
          <p:spPr>
            <a:xfrm rot="14711783" flipH="1">
              <a:off x="10299400" y="1143002"/>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9" name="אליפסה 11">
              <a:extLst>
                <a:ext uri="{FF2B5EF4-FFF2-40B4-BE49-F238E27FC236}">
                  <a16:creationId xmlns:a16="http://schemas.microsoft.com/office/drawing/2014/main" id="{EE380AAA-F73F-5E59-BF42-1CA19EE555C4}"/>
                </a:ext>
              </a:extLst>
            </p:cNvPr>
            <p:cNvSpPr/>
            <p:nvPr/>
          </p:nvSpPr>
          <p:spPr>
            <a:xfrm rot="14711783">
              <a:off x="10514396" y="15686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0" name="מחבר ישר 23">
              <a:extLst>
                <a:ext uri="{FF2B5EF4-FFF2-40B4-BE49-F238E27FC236}">
                  <a16:creationId xmlns:a16="http://schemas.microsoft.com/office/drawing/2014/main" id="{BB24243D-46FF-4980-60AC-84A0EF2401D3}"/>
                </a:ext>
              </a:extLst>
            </p:cNvPr>
            <p:cNvCxnSpPr>
              <a:cxnSpLocks/>
              <a:endCxn id="272" idx="6"/>
            </p:cNvCxnSpPr>
            <p:nvPr/>
          </p:nvCxnSpPr>
          <p:spPr>
            <a:xfrm rot="14711783" flipH="1">
              <a:off x="10514507" y="171423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 name="מחבר ישר 23">
              <a:extLst>
                <a:ext uri="{FF2B5EF4-FFF2-40B4-BE49-F238E27FC236}">
                  <a16:creationId xmlns:a16="http://schemas.microsoft.com/office/drawing/2014/main" id="{4EDF06F5-B217-D333-9541-EF99EC4C9D69}"/>
                </a:ext>
              </a:extLst>
            </p:cNvPr>
            <p:cNvCxnSpPr>
              <a:cxnSpLocks/>
              <a:stCxn id="271" idx="4"/>
              <a:endCxn id="279" idx="1"/>
            </p:cNvCxnSpPr>
            <p:nvPr/>
          </p:nvCxnSpPr>
          <p:spPr>
            <a:xfrm rot="14711783">
              <a:off x="10481644" y="163529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2" name="אליפסה 12">
              <a:extLst>
                <a:ext uri="{FF2B5EF4-FFF2-40B4-BE49-F238E27FC236}">
                  <a16:creationId xmlns:a16="http://schemas.microsoft.com/office/drawing/2014/main" id="{17B12FDF-46A4-08A2-8B43-CA05AA97FA4C}"/>
                </a:ext>
              </a:extLst>
            </p:cNvPr>
            <p:cNvSpPr/>
            <p:nvPr/>
          </p:nvSpPr>
          <p:spPr>
            <a:xfrm rot="13992190">
              <a:off x="10955512" y="16426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3" name="מחבר ישר 23">
              <a:extLst>
                <a:ext uri="{FF2B5EF4-FFF2-40B4-BE49-F238E27FC236}">
                  <a16:creationId xmlns:a16="http://schemas.microsoft.com/office/drawing/2014/main" id="{49D90ACD-1463-E80A-FFA7-8ECA7B9854F6}"/>
                </a:ext>
              </a:extLst>
            </p:cNvPr>
            <p:cNvCxnSpPr>
              <a:cxnSpLocks/>
              <a:stCxn id="272" idx="4"/>
              <a:endCxn id="282" idx="1"/>
            </p:cNvCxnSpPr>
            <p:nvPr/>
          </p:nvCxnSpPr>
          <p:spPr>
            <a:xfrm rot="14711783">
              <a:off x="10861130" y="170858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4" name="מחבר ישר 23">
              <a:extLst>
                <a:ext uri="{FF2B5EF4-FFF2-40B4-BE49-F238E27FC236}">
                  <a16:creationId xmlns:a16="http://schemas.microsoft.com/office/drawing/2014/main" id="{84EB8F8F-8DB9-6200-910A-BC3F35B5F19C}"/>
                </a:ext>
              </a:extLst>
            </p:cNvPr>
            <p:cNvCxnSpPr>
              <a:cxnSpLocks/>
              <a:stCxn id="270" idx="2"/>
              <a:endCxn id="282" idx="6"/>
            </p:cNvCxnSpPr>
            <p:nvPr/>
          </p:nvCxnSpPr>
          <p:spPr>
            <a:xfrm rot="14711783" flipH="1">
              <a:off x="10702163" y="147649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 name="מחבר ישר 23">
              <a:extLst>
                <a:ext uri="{FF2B5EF4-FFF2-40B4-BE49-F238E27FC236}">
                  <a16:creationId xmlns:a16="http://schemas.microsoft.com/office/drawing/2014/main" id="{84AA1799-823D-891E-C596-E7D5A28D811E}"/>
                </a:ext>
              </a:extLst>
            </p:cNvPr>
            <p:cNvCxnSpPr>
              <a:cxnSpLocks/>
              <a:stCxn id="624" idx="6"/>
              <a:endCxn id="272" idx="0"/>
            </p:cNvCxnSpPr>
            <p:nvPr/>
          </p:nvCxnSpPr>
          <p:spPr>
            <a:xfrm rot="12317230" flipH="1">
              <a:off x="10362366" y="1851935"/>
              <a:ext cx="395243" cy="27533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 name="מחבר ישר 23">
              <a:extLst>
                <a:ext uri="{FF2B5EF4-FFF2-40B4-BE49-F238E27FC236}">
                  <a16:creationId xmlns:a16="http://schemas.microsoft.com/office/drawing/2014/main" id="{40E3F3EC-98BB-0B27-1F51-E04F41B7F6BD}"/>
                </a:ext>
              </a:extLst>
            </p:cNvPr>
            <p:cNvCxnSpPr>
              <a:cxnSpLocks/>
              <a:stCxn id="624" idx="0"/>
            </p:cNvCxnSpPr>
            <p:nvPr/>
          </p:nvCxnSpPr>
          <p:spPr>
            <a:xfrm rot="12317230">
              <a:off x="10104987" y="1828395"/>
              <a:ext cx="216806" cy="1273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7" name="Straight Connector 286">
              <a:extLst>
                <a:ext uri="{FF2B5EF4-FFF2-40B4-BE49-F238E27FC236}">
                  <a16:creationId xmlns:a16="http://schemas.microsoft.com/office/drawing/2014/main" id="{CA5349A7-5AD3-84C9-C63E-26969101E1AF}"/>
                </a:ext>
              </a:extLst>
            </p:cNvPr>
            <p:cNvCxnSpPr>
              <a:cxnSpLocks/>
              <a:stCxn id="273" idx="5"/>
              <a:endCxn id="292" idx="0"/>
            </p:cNvCxnSpPr>
            <p:nvPr/>
          </p:nvCxnSpPr>
          <p:spPr>
            <a:xfrm rot="14711783">
              <a:off x="10199274" y="113256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8" name="Straight Connector 287">
              <a:extLst>
                <a:ext uri="{FF2B5EF4-FFF2-40B4-BE49-F238E27FC236}">
                  <a16:creationId xmlns:a16="http://schemas.microsoft.com/office/drawing/2014/main" id="{01E49A0A-B3B4-E176-4552-63AEC59CB888}"/>
                </a:ext>
              </a:extLst>
            </p:cNvPr>
            <p:cNvCxnSpPr>
              <a:cxnSpLocks/>
              <a:stCxn id="270" idx="4"/>
              <a:endCxn id="232" idx="6"/>
            </p:cNvCxnSpPr>
            <p:nvPr/>
          </p:nvCxnSpPr>
          <p:spPr>
            <a:xfrm rot="14488111" flipH="1">
              <a:off x="10805869" y="1284307"/>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9" name="Straight Connector 288">
              <a:extLst>
                <a:ext uri="{FF2B5EF4-FFF2-40B4-BE49-F238E27FC236}">
                  <a16:creationId xmlns:a16="http://schemas.microsoft.com/office/drawing/2014/main" id="{3EF1DBAA-93C7-BBB4-79F6-1CD117CAAAA6}"/>
                </a:ext>
              </a:extLst>
            </p:cNvPr>
            <p:cNvCxnSpPr>
              <a:cxnSpLocks/>
              <a:stCxn id="232" idx="0"/>
              <a:endCxn id="282" idx="5"/>
            </p:cNvCxnSpPr>
            <p:nvPr/>
          </p:nvCxnSpPr>
          <p:spPr>
            <a:xfrm rot="14488111" flipH="1" flipV="1">
              <a:off x="10844461" y="1461327"/>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90" name="מחבר ישר 23">
              <a:extLst>
                <a:ext uri="{FF2B5EF4-FFF2-40B4-BE49-F238E27FC236}">
                  <a16:creationId xmlns:a16="http://schemas.microsoft.com/office/drawing/2014/main" id="{3CA5C5C9-8528-DC7F-1B97-F3B0229B2E2C}"/>
                </a:ext>
              </a:extLst>
            </p:cNvPr>
            <p:cNvCxnSpPr>
              <a:cxnSpLocks/>
              <a:stCxn id="216" idx="1"/>
              <a:endCxn id="270" idx="6"/>
            </p:cNvCxnSpPr>
            <p:nvPr/>
          </p:nvCxnSpPr>
          <p:spPr>
            <a:xfrm rot="14488111" flipH="1" flipV="1">
              <a:off x="10554323" y="1227676"/>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91" name="מחבר ישר 23">
              <a:extLst>
                <a:ext uri="{FF2B5EF4-FFF2-40B4-BE49-F238E27FC236}">
                  <a16:creationId xmlns:a16="http://schemas.microsoft.com/office/drawing/2014/main" id="{25872F3D-350F-1FBB-8958-51CD59D2F918}"/>
                </a:ext>
              </a:extLst>
            </p:cNvPr>
            <p:cNvCxnSpPr>
              <a:cxnSpLocks/>
              <a:endCxn id="279" idx="5"/>
            </p:cNvCxnSpPr>
            <p:nvPr/>
          </p:nvCxnSpPr>
          <p:spPr>
            <a:xfrm rot="14711783" flipH="1" flipV="1">
              <a:off x="10591755" y="141477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92" name="אליפסה 9">
              <a:extLst>
                <a:ext uri="{FF2B5EF4-FFF2-40B4-BE49-F238E27FC236}">
                  <a16:creationId xmlns:a16="http://schemas.microsoft.com/office/drawing/2014/main" id="{CE058E69-7FDC-36F5-48EC-A1280F7D6C05}"/>
                </a:ext>
              </a:extLst>
            </p:cNvPr>
            <p:cNvSpPr/>
            <p:nvPr/>
          </p:nvSpPr>
          <p:spPr>
            <a:xfrm rot="14711783">
              <a:off x="10313939" y="11105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93" name="Straight Connector 292">
              <a:extLst>
                <a:ext uri="{FF2B5EF4-FFF2-40B4-BE49-F238E27FC236}">
                  <a16:creationId xmlns:a16="http://schemas.microsoft.com/office/drawing/2014/main" id="{DAEB4846-1E2A-F946-29F3-0B6FBBE8B1B0}"/>
                </a:ext>
              </a:extLst>
            </p:cNvPr>
            <p:cNvCxnSpPr>
              <a:cxnSpLocks/>
              <a:stCxn id="292" idx="4"/>
              <a:endCxn id="216" idx="7"/>
            </p:cNvCxnSpPr>
            <p:nvPr/>
          </p:nvCxnSpPr>
          <p:spPr>
            <a:xfrm rot="14488111" flipH="1">
              <a:off x="10457880" y="1004434"/>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94" name="אליפסה 4">
              <a:extLst>
                <a:ext uri="{FF2B5EF4-FFF2-40B4-BE49-F238E27FC236}">
                  <a16:creationId xmlns:a16="http://schemas.microsoft.com/office/drawing/2014/main" id="{D5F3CB18-A2BC-3084-E7D2-9E590806C20A}"/>
                </a:ext>
              </a:extLst>
            </p:cNvPr>
            <p:cNvSpPr/>
            <p:nvPr/>
          </p:nvSpPr>
          <p:spPr>
            <a:xfrm rot="16900081">
              <a:off x="10693220" y="21936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95" name="אליפסה 9">
              <a:extLst>
                <a:ext uri="{FF2B5EF4-FFF2-40B4-BE49-F238E27FC236}">
                  <a16:creationId xmlns:a16="http://schemas.microsoft.com/office/drawing/2014/main" id="{DB6B475A-13A6-8D66-6FBF-84EEDB16E209}"/>
                </a:ext>
              </a:extLst>
            </p:cNvPr>
            <p:cNvSpPr/>
            <p:nvPr/>
          </p:nvSpPr>
          <p:spPr>
            <a:xfrm rot="14072188">
              <a:off x="11359337" y="18316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96" name="אליפסה 11">
              <a:extLst>
                <a:ext uri="{FF2B5EF4-FFF2-40B4-BE49-F238E27FC236}">
                  <a16:creationId xmlns:a16="http://schemas.microsoft.com/office/drawing/2014/main" id="{2904DA3C-CFF8-2549-62A9-D2DFCB958791}"/>
                </a:ext>
              </a:extLst>
            </p:cNvPr>
            <p:cNvSpPr/>
            <p:nvPr/>
          </p:nvSpPr>
          <p:spPr>
            <a:xfrm rot="12840521">
              <a:off x="11004995" y="240933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97" name="מחבר ישר 16">
              <a:extLst>
                <a:ext uri="{FF2B5EF4-FFF2-40B4-BE49-F238E27FC236}">
                  <a16:creationId xmlns:a16="http://schemas.microsoft.com/office/drawing/2014/main" id="{DA100A18-3B05-E367-CCA3-6B6B53C5A55B}"/>
                </a:ext>
              </a:extLst>
            </p:cNvPr>
            <p:cNvCxnSpPr>
              <a:cxnSpLocks/>
              <a:stCxn id="294" idx="4"/>
              <a:endCxn id="296" idx="6"/>
            </p:cNvCxnSpPr>
            <p:nvPr/>
          </p:nvCxnSpPr>
          <p:spPr>
            <a:xfrm rot="1089771">
              <a:off x="10741386" y="2278878"/>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98" name="מחבר ישר 20">
              <a:extLst>
                <a:ext uri="{FF2B5EF4-FFF2-40B4-BE49-F238E27FC236}">
                  <a16:creationId xmlns:a16="http://schemas.microsoft.com/office/drawing/2014/main" id="{01C11A70-74F4-23F1-5998-6222571C1493}"/>
                </a:ext>
              </a:extLst>
            </p:cNvPr>
            <p:cNvCxnSpPr>
              <a:cxnSpLocks/>
              <a:stCxn id="302" idx="7"/>
              <a:endCxn id="272" idx="2"/>
            </p:cNvCxnSpPr>
            <p:nvPr/>
          </p:nvCxnSpPr>
          <p:spPr>
            <a:xfrm rot="14711783" flipV="1">
              <a:off x="10901521" y="187403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99" name="מחבר ישר 22">
              <a:extLst>
                <a:ext uri="{FF2B5EF4-FFF2-40B4-BE49-F238E27FC236}">
                  <a16:creationId xmlns:a16="http://schemas.microsoft.com/office/drawing/2014/main" id="{E0921E31-17F9-03CC-1930-6AF74030EC91}"/>
                </a:ext>
              </a:extLst>
            </p:cNvPr>
            <p:cNvCxnSpPr>
              <a:cxnSpLocks/>
              <a:stCxn id="272" idx="1"/>
              <a:endCxn id="294" idx="7"/>
            </p:cNvCxnSpPr>
            <p:nvPr/>
          </p:nvCxnSpPr>
          <p:spPr>
            <a:xfrm rot="1089771" flipH="1">
              <a:off x="10750464" y="1953036"/>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0" name="מחבר ישר 23">
              <a:extLst>
                <a:ext uri="{FF2B5EF4-FFF2-40B4-BE49-F238E27FC236}">
                  <a16:creationId xmlns:a16="http://schemas.microsoft.com/office/drawing/2014/main" id="{7764A139-3101-7F3E-5A2D-6B88FA057559}"/>
                </a:ext>
              </a:extLst>
            </p:cNvPr>
            <p:cNvCxnSpPr>
              <a:cxnSpLocks/>
              <a:stCxn id="296" idx="1"/>
              <a:endCxn id="64" idx="0"/>
            </p:cNvCxnSpPr>
            <p:nvPr/>
          </p:nvCxnSpPr>
          <p:spPr>
            <a:xfrm rot="1089771">
              <a:off x="11024019" y="2486449"/>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1" name="מחבר ישר 30">
              <a:extLst>
                <a:ext uri="{FF2B5EF4-FFF2-40B4-BE49-F238E27FC236}">
                  <a16:creationId xmlns:a16="http://schemas.microsoft.com/office/drawing/2014/main" id="{74355C3D-5819-440A-32D4-B6283C26BB7A}"/>
                </a:ext>
              </a:extLst>
            </p:cNvPr>
            <p:cNvCxnSpPr>
              <a:cxnSpLocks/>
              <a:stCxn id="272" idx="3"/>
              <a:endCxn id="295" idx="7"/>
            </p:cNvCxnSpPr>
            <p:nvPr/>
          </p:nvCxnSpPr>
          <p:spPr>
            <a:xfrm rot="14711783" flipH="1">
              <a:off x="11040193" y="1654509"/>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02" name="אליפסה 11">
              <a:extLst>
                <a:ext uri="{FF2B5EF4-FFF2-40B4-BE49-F238E27FC236}">
                  <a16:creationId xmlns:a16="http://schemas.microsoft.com/office/drawing/2014/main" id="{242A5783-E62C-4C38-6E6A-BFD71CBC4AA0}"/>
                </a:ext>
              </a:extLst>
            </p:cNvPr>
            <p:cNvSpPr/>
            <p:nvPr/>
          </p:nvSpPr>
          <p:spPr>
            <a:xfrm rot="14072188">
              <a:off x="11237246" y="20617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03" name="מחבר ישר 23">
              <a:extLst>
                <a:ext uri="{FF2B5EF4-FFF2-40B4-BE49-F238E27FC236}">
                  <a16:creationId xmlns:a16="http://schemas.microsoft.com/office/drawing/2014/main" id="{836A6AE7-4AA7-B5A3-3F73-D70DF9C2A0A6}"/>
                </a:ext>
              </a:extLst>
            </p:cNvPr>
            <p:cNvCxnSpPr>
              <a:cxnSpLocks/>
              <a:endCxn id="214" idx="2"/>
            </p:cNvCxnSpPr>
            <p:nvPr/>
          </p:nvCxnSpPr>
          <p:spPr>
            <a:xfrm rot="1089771" flipV="1">
              <a:off x="11321520" y="1971164"/>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4" name="מחבר ישר 23">
              <a:extLst>
                <a:ext uri="{FF2B5EF4-FFF2-40B4-BE49-F238E27FC236}">
                  <a16:creationId xmlns:a16="http://schemas.microsoft.com/office/drawing/2014/main" id="{9417631F-D202-7F5B-08A3-A9EBC55E77F8}"/>
                </a:ext>
              </a:extLst>
            </p:cNvPr>
            <p:cNvCxnSpPr>
              <a:cxnSpLocks/>
              <a:stCxn id="296" idx="4"/>
              <a:endCxn id="302" idx="1"/>
            </p:cNvCxnSpPr>
            <p:nvPr/>
          </p:nvCxnSpPr>
          <p:spPr>
            <a:xfrm rot="1089771" flipV="1">
              <a:off x="11110859" y="2107128"/>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5" name="מחבר ישר 23">
              <a:extLst>
                <a:ext uri="{FF2B5EF4-FFF2-40B4-BE49-F238E27FC236}">
                  <a16:creationId xmlns:a16="http://schemas.microsoft.com/office/drawing/2014/main" id="{A1C737D0-B822-6C85-D795-F9E48FC8277F}"/>
                </a:ext>
              </a:extLst>
            </p:cNvPr>
            <p:cNvCxnSpPr>
              <a:cxnSpLocks/>
              <a:stCxn id="295" idx="2"/>
              <a:endCxn id="214" idx="1"/>
            </p:cNvCxnSpPr>
            <p:nvPr/>
          </p:nvCxnSpPr>
          <p:spPr>
            <a:xfrm rot="1089771">
              <a:off x="11408121" y="1954140"/>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6" name="מחבר ישר 23">
              <a:extLst>
                <a:ext uri="{FF2B5EF4-FFF2-40B4-BE49-F238E27FC236}">
                  <a16:creationId xmlns:a16="http://schemas.microsoft.com/office/drawing/2014/main" id="{0B9A28B3-CCFE-C036-AB5C-5FDE7DEBC91A}"/>
                </a:ext>
              </a:extLst>
            </p:cNvPr>
            <p:cNvCxnSpPr>
              <a:cxnSpLocks/>
              <a:stCxn id="87" idx="0"/>
              <a:endCxn id="294" idx="2"/>
            </p:cNvCxnSpPr>
            <p:nvPr/>
          </p:nvCxnSpPr>
          <p:spPr>
            <a:xfrm rot="1089771" flipH="1" flipV="1">
              <a:off x="10702180" y="2273448"/>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7" name="Straight Connector 306">
              <a:extLst>
                <a:ext uri="{FF2B5EF4-FFF2-40B4-BE49-F238E27FC236}">
                  <a16:creationId xmlns:a16="http://schemas.microsoft.com/office/drawing/2014/main" id="{C2549A66-8D7B-D61B-1BD3-77988F667A66}"/>
                </a:ext>
              </a:extLst>
            </p:cNvPr>
            <p:cNvCxnSpPr>
              <a:cxnSpLocks/>
              <a:stCxn id="295" idx="5"/>
              <a:endCxn id="245" idx="1"/>
            </p:cNvCxnSpPr>
            <p:nvPr/>
          </p:nvCxnSpPr>
          <p:spPr>
            <a:xfrm rot="14488111">
              <a:off x="11353131" y="1690397"/>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08" name="אליפסה 9">
              <a:extLst>
                <a:ext uri="{FF2B5EF4-FFF2-40B4-BE49-F238E27FC236}">
                  <a16:creationId xmlns:a16="http://schemas.microsoft.com/office/drawing/2014/main" id="{E78537AC-D4CC-62E1-E330-BBC8CE380CAD}"/>
                </a:ext>
              </a:extLst>
            </p:cNvPr>
            <p:cNvSpPr/>
            <p:nvPr/>
          </p:nvSpPr>
          <p:spPr>
            <a:xfrm rot="14072188">
              <a:off x="11200828" y="17347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09" name="מחבר ישר 23">
              <a:extLst>
                <a:ext uri="{FF2B5EF4-FFF2-40B4-BE49-F238E27FC236}">
                  <a16:creationId xmlns:a16="http://schemas.microsoft.com/office/drawing/2014/main" id="{E6E201C0-7D80-826B-6692-3F2ECF6B22CA}"/>
                </a:ext>
              </a:extLst>
            </p:cNvPr>
            <p:cNvCxnSpPr>
              <a:cxnSpLocks/>
              <a:stCxn id="308" idx="3"/>
              <a:endCxn id="295" idx="6"/>
            </p:cNvCxnSpPr>
            <p:nvPr/>
          </p:nvCxnSpPr>
          <p:spPr>
            <a:xfrm rot="14488111" flipH="1">
              <a:off x="11273488" y="1776194"/>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0" name="מחבר ישר 23">
              <a:extLst>
                <a:ext uri="{FF2B5EF4-FFF2-40B4-BE49-F238E27FC236}">
                  <a16:creationId xmlns:a16="http://schemas.microsoft.com/office/drawing/2014/main" id="{42CE5795-FAEF-9D6C-832D-BABE55B6343B}"/>
                </a:ext>
              </a:extLst>
            </p:cNvPr>
            <p:cNvCxnSpPr>
              <a:cxnSpLocks/>
              <a:endCxn id="302" idx="5"/>
            </p:cNvCxnSpPr>
            <p:nvPr/>
          </p:nvCxnSpPr>
          <p:spPr>
            <a:xfrm rot="14072188" flipH="1" flipV="1">
              <a:off x="11294379" y="189567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1" name="Straight Connector 310">
              <a:extLst>
                <a:ext uri="{FF2B5EF4-FFF2-40B4-BE49-F238E27FC236}">
                  <a16:creationId xmlns:a16="http://schemas.microsoft.com/office/drawing/2014/main" id="{BDA8A6DB-B248-F4C6-A1E1-9A15BE594A31}"/>
                </a:ext>
              </a:extLst>
            </p:cNvPr>
            <p:cNvCxnSpPr>
              <a:cxnSpLocks/>
              <a:stCxn id="282" idx="3"/>
              <a:endCxn id="308" idx="7"/>
            </p:cNvCxnSpPr>
            <p:nvPr/>
          </p:nvCxnSpPr>
          <p:spPr>
            <a:xfrm rot="14488111" flipH="1">
              <a:off x="11038933" y="1665476"/>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2" name="Straight Connector 311">
              <a:extLst>
                <a:ext uri="{FF2B5EF4-FFF2-40B4-BE49-F238E27FC236}">
                  <a16:creationId xmlns:a16="http://schemas.microsoft.com/office/drawing/2014/main" id="{10FDF213-C7BE-9629-BE01-682B4694C0EB}"/>
                </a:ext>
              </a:extLst>
            </p:cNvPr>
            <p:cNvCxnSpPr>
              <a:cxnSpLocks/>
              <a:stCxn id="245" idx="7"/>
              <a:endCxn id="308" idx="4"/>
            </p:cNvCxnSpPr>
            <p:nvPr/>
          </p:nvCxnSpPr>
          <p:spPr>
            <a:xfrm rot="14488111" flipH="1" flipV="1">
              <a:off x="11311431" y="1594356"/>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13" name="אליפסה 9">
              <a:extLst>
                <a:ext uri="{FF2B5EF4-FFF2-40B4-BE49-F238E27FC236}">
                  <a16:creationId xmlns:a16="http://schemas.microsoft.com/office/drawing/2014/main" id="{ECACDF5D-B272-A1DD-9C54-AFA421388204}"/>
                </a:ext>
              </a:extLst>
            </p:cNvPr>
            <p:cNvSpPr/>
            <p:nvPr/>
          </p:nvSpPr>
          <p:spPr>
            <a:xfrm rot="14072188">
              <a:off x="11117329" y="14625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14" name="Straight Connector 313">
              <a:extLst>
                <a:ext uri="{FF2B5EF4-FFF2-40B4-BE49-F238E27FC236}">
                  <a16:creationId xmlns:a16="http://schemas.microsoft.com/office/drawing/2014/main" id="{9E90EE45-146D-7D10-7109-B0C41B99643E}"/>
                </a:ext>
              </a:extLst>
            </p:cNvPr>
            <p:cNvCxnSpPr>
              <a:cxnSpLocks/>
              <a:stCxn id="313" idx="1"/>
              <a:endCxn id="308" idx="6"/>
            </p:cNvCxnSpPr>
            <p:nvPr/>
          </p:nvCxnSpPr>
          <p:spPr>
            <a:xfrm rot="14488111" flipH="1" flipV="1">
              <a:off x="11076262" y="161654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5" name="Straight Connector 314">
              <a:extLst>
                <a:ext uri="{FF2B5EF4-FFF2-40B4-BE49-F238E27FC236}">
                  <a16:creationId xmlns:a16="http://schemas.microsoft.com/office/drawing/2014/main" id="{63D600CC-F09A-54BB-4758-FD08360D69ED}"/>
                </a:ext>
              </a:extLst>
            </p:cNvPr>
            <p:cNvCxnSpPr>
              <a:cxnSpLocks/>
              <a:stCxn id="219" idx="1"/>
              <a:endCxn id="313" idx="5"/>
            </p:cNvCxnSpPr>
            <p:nvPr/>
          </p:nvCxnSpPr>
          <p:spPr>
            <a:xfrm rot="14488111" flipH="1" flipV="1">
              <a:off x="11219568" y="1236897"/>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6" name="Straight Connector 315">
              <a:extLst>
                <a:ext uri="{FF2B5EF4-FFF2-40B4-BE49-F238E27FC236}">
                  <a16:creationId xmlns:a16="http://schemas.microsoft.com/office/drawing/2014/main" id="{5FD5817F-1D26-23D6-D6E1-A707A70BD546}"/>
                </a:ext>
              </a:extLst>
            </p:cNvPr>
            <p:cNvCxnSpPr>
              <a:cxnSpLocks/>
              <a:stCxn id="313" idx="0"/>
              <a:endCxn id="282" idx="4"/>
            </p:cNvCxnSpPr>
            <p:nvPr/>
          </p:nvCxnSpPr>
          <p:spPr>
            <a:xfrm rot="14488111" flipH="1" flipV="1">
              <a:off x="11037368" y="1507869"/>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7" name="Straight Connector 316">
              <a:extLst>
                <a:ext uri="{FF2B5EF4-FFF2-40B4-BE49-F238E27FC236}">
                  <a16:creationId xmlns:a16="http://schemas.microsoft.com/office/drawing/2014/main" id="{C91E5460-8200-F25A-A319-7BA63429C27F}"/>
                </a:ext>
              </a:extLst>
            </p:cNvPr>
            <p:cNvCxnSpPr>
              <a:cxnSpLocks/>
              <a:stCxn id="313" idx="6"/>
              <a:endCxn id="232" idx="1"/>
            </p:cNvCxnSpPr>
            <p:nvPr/>
          </p:nvCxnSpPr>
          <p:spPr>
            <a:xfrm rot="14488111" flipV="1">
              <a:off x="10963730" y="1366827"/>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18" name="אליפסה 9">
              <a:extLst>
                <a:ext uri="{FF2B5EF4-FFF2-40B4-BE49-F238E27FC236}">
                  <a16:creationId xmlns:a16="http://schemas.microsoft.com/office/drawing/2014/main" id="{E09D3744-DCF0-5936-C6E5-747D61B96735}"/>
                </a:ext>
              </a:extLst>
            </p:cNvPr>
            <p:cNvSpPr/>
            <p:nvPr/>
          </p:nvSpPr>
          <p:spPr>
            <a:xfrm rot="14488111">
              <a:off x="9601317" y="1637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19" name="אליפסה 11">
              <a:extLst>
                <a:ext uri="{FF2B5EF4-FFF2-40B4-BE49-F238E27FC236}">
                  <a16:creationId xmlns:a16="http://schemas.microsoft.com/office/drawing/2014/main" id="{4C66DA13-AD9B-1713-191C-97B335F0520B}"/>
                </a:ext>
              </a:extLst>
            </p:cNvPr>
            <p:cNvSpPr/>
            <p:nvPr/>
          </p:nvSpPr>
          <p:spPr>
            <a:xfrm rot="12859956">
              <a:off x="9366995" y="5337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20" name="אליפסה 12">
              <a:extLst>
                <a:ext uri="{FF2B5EF4-FFF2-40B4-BE49-F238E27FC236}">
                  <a16:creationId xmlns:a16="http://schemas.microsoft.com/office/drawing/2014/main" id="{26308015-0239-B7C3-C994-65EEA5E33DDA}"/>
                </a:ext>
              </a:extLst>
            </p:cNvPr>
            <p:cNvSpPr/>
            <p:nvPr/>
          </p:nvSpPr>
          <p:spPr>
            <a:xfrm rot="13768518">
              <a:off x="9746967" y="6838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321" name="מחבר ישר 16">
              <a:extLst>
                <a:ext uri="{FF2B5EF4-FFF2-40B4-BE49-F238E27FC236}">
                  <a16:creationId xmlns:a16="http://schemas.microsoft.com/office/drawing/2014/main" id="{3525AC17-2A6D-AA20-CE4A-46AC0C1AE37A}"/>
                </a:ext>
              </a:extLst>
            </p:cNvPr>
            <p:cNvCxnSpPr>
              <a:cxnSpLocks/>
              <a:stCxn id="478" idx="2"/>
              <a:endCxn id="319" idx="7"/>
            </p:cNvCxnSpPr>
            <p:nvPr/>
          </p:nvCxnSpPr>
          <p:spPr>
            <a:xfrm rot="12317230" flipH="1" flipV="1">
              <a:off x="9136761" y="514593"/>
              <a:ext cx="245096" cy="78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22" name="מחבר ישר 20">
              <a:extLst>
                <a:ext uri="{FF2B5EF4-FFF2-40B4-BE49-F238E27FC236}">
                  <a16:creationId xmlns:a16="http://schemas.microsoft.com/office/drawing/2014/main" id="{9E5D3CAD-2C1C-64E0-81CF-88022D5316AB}"/>
                </a:ext>
              </a:extLst>
            </p:cNvPr>
            <p:cNvCxnSpPr>
              <a:cxnSpLocks/>
              <a:stCxn id="325" idx="7"/>
              <a:endCxn id="486" idx="2"/>
            </p:cNvCxnSpPr>
            <p:nvPr/>
          </p:nvCxnSpPr>
          <p:spPr>
            <a:xfrm rot="12317230">
              <a:off x="9049709" y="260079"/>
              <a:ext cx="437099" cy="502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23" name="מחבר ישר 23">
              <a:extLst>
                <a:ext uri="{FF2B5EF4-FFF2-40B4-BE49-F238E27FC236}">
                  <a16:creationId xmlns:a16="http://schemas.microsoft.com/office/drawing/2014/main" id="{5D7563F5-92C1-0B74-257A-9FF5A8D098B4}"/>
                </a:ext>
              </a:extLst>
            </p:cNvPr>
            <p:cNvCxnSpPr>
              <a:cxnSpLocks/>
              <a:stCxn id="319" idx="2"/>
              <a:endCxn id="320" idx="7"/>
            </p:cNvCxnSpPr>
            <p:nvPr/>
          </p:nvCxnSpPr>
          <p:spPr>
            <a:xfrm rot="14488111" flipH="1">
              <a:off x="9461386" y="544550"/>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24" name="מחבר ישר 30">
              <a:extLst>
                <a:ext uri="{FF2B5EF4-FFF2-40B4-BE49-F238E27FC236}">
                  <a16:creationId xmlns:a16="http://schemas.microsoft.com/office/drawing/2014/main" id="{2DE55871-FF6D-9025-822B-6091F31A6E13}"/>
                </a:ext>
              </a:extLst>
            </p:cNvPr>
            <p:cNvCxnSpPr>
              <a:cxnSpLocks/>
              <a:stCxn id="486" idx="3"/>
              <a:endCxn id="318" idx="7"/>
            </p:cNvCxnSpPr>
            <p:nvPr/>
          </p:nvCxnSpPr>
          <p:spPr>
            <a:xfrm rot="12317230" flipH="1">
              <a:off x="9089330" y="72130"/>
              <a:ext cx="498794" cy="18668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25" name="אליפסה 11">
              <a:extLst>
                <a:ext uri="{FF2B5EF4-FFF2-40B4-BE49-F238E27FC236}">
                  <a16:creationId xmlns:a16="http://schemas.microsoft.com/office/drawing/2014/main" id="{24E60748-8881-9814-286A-6F840DB08DDF}"/>
                </a:ext>
              </a:extLst>
            </p:cNvPr>
            <p:cNvSpPr/>
            <p:nvPr/>
          </p:nvSpPr>
          <p:spPr>
            <a:xfrm rot="14488111">
              <a:off x="9452344" y="3775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26" name="מחבר ישר 23">
              <a:extLst>
                <a:ext uri="{FF2B5EF4-FFF2-40B4-BE49-F238E27FC236}">
                  <a16:creationId xmlns:a16="http://schemas.microsoft.com/office/drawing/2014/main" id="{97B2815E-804F-8CA5-2101-51AA171C1355}"/>
                </a:ext>
              </a:extLst>
            </p:cNvPr>
            <p:cNvCxnSpPr>
              <a:cxnSpLocks/>
              <a:endCxn id="320" idx="6"/>
            </p:cNvCxnSpPr>
            <p:nvPr/>
          </p:nvCxnSpPr>
          <p:spPr>
            <a:xfrm rot="14488111" flipH="1">
              <a:off x="9462375" y="51381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27" name="מחבר ישר 23">
              <a:extLst>
                <a:ext uri="{FF2B5EF4-FFF2-40B4-BE49-F238E27FC236}">
                  <a16:creationId xmlns:a16="http://schemas.microsoft.com/office/drawing/2014/main" id="{07C0E77D-8206-26EB-52C0-C8CBAE24FC6A}"/>
                </a:ext>
              </a:extLst>
            </p:cNvPr>
            <p:cNvCxnSpPr>
              <a:cxnSpLocks/>
              <a:stCxn id="319" idx="4"/>
              <a:endCxn id="325" idx="1"/>
            </p:cNvCxnSpPr>
            <p:nvPr/>
          </p:nvCxnSpPr>
          <p:spPr>
            <a:xfrm rot="14488111">
              <a:off x="9424785" y="44671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28" name="אליפסה 12">
              <a:extLst>
                <a:ext uri="{FF2B5EF4-FFF2-40B4-BE49-F238E27FC236}">
                  <a16:creationId xmlns:a16="http://schemas.microsoft.com/office/drawing/2014/main" id="{59AF642E-C617-B24A-FD12-54211A40EFC0}"/>
                </a:ext>
              </a:extLst>
            </p:cNvPr>
            <p:cNvSpPr/>
            <p:nvPr/>
          </p:nvSpPr>
          <p:spPr>
            <a:xfrm rot="13768518">
              <a:off x="9897336" y="4226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329" name="מחבר ישר 23">
              <a:extLst>
                <a:ext uri="{FF2B5EF4-FFF2-40B4-BE49-F238E27FC236}">
                  <a16:creationId xmlns:a16="http://schemas.microsoft.com/office/drawing/2014/main" id="{41B49578-FA6B-D6DA-3F08-B1A63155698F}"/>
                </a:ext>
              </a:extLst>
            </p:cNvPr>
            <p:cNvCxnSpPr>
              <a:cxnSpLocks/>
              <a:stCxn id="320" idx="4"/>
              <a:endCxn id="328" idx="1"/>
            </p:cNvCxnSpPr>
            <p:nvPr/>
          </p:nvCxnSpPr>
          <p:spPr>
            <a:xfrm rot="14488111">
              <a:off x="9811744" y="49293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0" name="מחבר ישר 23">
              <a:extLst>
                <a:ext uri="{FF2B5EF4-FFF2-40B4-BE49-F238E27FC236}">
                  <a16:creationId xmlns:a16="http://schemas.microsoft.com/office/drawing/2014/main" id="{02221C45-0CE8-C717-869B-66BF136E5FE8}"/>
                </a:ext>
              </a:extLst>
            </p:cNvPr>
            <p:cNvCxnSpPr>
              <a:cxnSpLocks/>
              <a:stCxn id="318" idx="2"/>
              <a:endCxn id="328" idx="6"/>
            </p:cNvCxnSpPr>
            <p:nvPr/>
          </p:nvCxnSpPr>
          <p:spPr>
            <a:xfrm rot="14488111" flipH="1">
              <a:off x="9635395" y="26603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31" name="אליפסה 11">
              <a:extLst>
                <a:ext uri="{FF2B5EF4-FFF2-40B4-BE49-F238E27FC236}">
                  <a16:creationId xmlns:a16="http://schemas.microsoft.com/office/drawing/2014/main" id="{A4AB03E2-F52A-F890-153C-2878273B52E3}"/>
                </a:ext>
              </a:extLst>
            </p:cNvPr>
            <p:cNvSpPr/>
            <p:nvPr/>
          </p:nvSpPr>
          <p:spPr>
            <a:xfrm rot="9777931">
              <a:off x="9335204" y="77937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32" name="מחבר ישר 23">
              <a:extLst>
                <a:ext uri="{FF2B5EF4-FFF2-40B4-BE49-F238E27FC236}">
                  <a16:creationId xmlns:a16="http://schemas.microsoft.com/office/drawing/2014/main" id="{FE2D74A9-DA88-B02D-D380-5C90066C18BB}"/>
                </a:ext>
              </a:extLst>
            </p:cNvPr>
            <p:cNvCxnSpPr>
              <a:cxnSpLocks/>
              <a:stCxn id="331" idx="2"/>
              <a:endCxn id="320" idx="0"/>
            </p:cNvCxnSpPr>
            <p:nvPr/>
          </p:nvCxnSpPr>
          <p:spPr>
            <a:xfrm rot="14488111" flipH="1">
              <a:off x="9523928" y="60281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3" name="מחבר ישר 23">
              <a:extLst>
                <a:ext uri="{FF2B5EF4-FFF2-40B4-BE49-F238E27FC236}">
                  <a16:creationId xmlns:a16="http://schemas.microsoft.com/office/drawing/2014/main" id="{08C8D032-4FF2-9FD9-746D-39DCAB2EECE1}"/>
                </a:ext>
              </a:extLst>
            </p:cNvPr>
            <p:cNvCxnSpPr>
              <a:cxnSpLocks/>
              <a:stCxn id="331" idx="5"/>
              <a:endCxn id="319" idx="0"/>
            </p:cNvCxnSpPr>
            <p:nvPr/>
          </p:nvCxnSpPr>
          <p:spPr>
            <a:xfrm rot="12317230">
              <a:off x="9339147" y="597485"/>
              <a:ext cx="44556" cy="20134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4" name="Straight Connector 333">
              <a:extLst>
                <a:ext uri="{FF2B5EF4-FFF2-40B4-BE49-F238E27FC236}">
                  <a16:creationId xmlns:a16="http://schemas.microsoft.com/office/drawing/2014/main" id="{83121ECD-A258-8329-9944-576DAFD81410}"/>
                </a:ext>
              </a:extLst>
            </p:cNvPr>
            <p:cNvCxnSpPr>
              <a:cxnSpLocks/>
              <a:stCxn id="486" idx="4"/>
              <a:endCxn id="340" idx="7"/>
            </p:cNvCxnSpPr>
            <p:nvPr/>
          </p:nvCxnSpPr>
          <p:spPr>
            <a:xfrm rot="12317230" flipH="1">
              <a:off x="9093916" y="-72342"/>
              <a:ext cx="85940" cy="23206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5" name="Straight Connector 334">
              <a:extLst>
                <a:ext uri="{FF2B5EF4-FFF2-40B4-BE49-F238E27FC236}">
                  <a16:creationId xmlns:a16="http://schemas.microsoft.com/office/drawing/2014/main" id="{8E6F1C6B-F9BA-6F5D-327C-1A5E7D44049F}"/>
                </a:ext>
              </a:extLst>
            </p:cNvPr>
            <p:cNvCxnSpPr>
              <a:cxnSpLocks/>
              <a:stCxn id="318" idx="4"/>
              <a:endCxn id="342" idx="0"/>
            </p:cNvCxnSpPr>
            <p:nvPr/>
          </p:nvCxnSpPr>
          <p:spPr>
            <a:xfrm rot="14488111" flipH="1">
              <a:off x="9732576" y="7529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6" name="Straight Connector 335">
              <a:extLst>
                <a:ext uri="{FF2B5EF4-FFF2-40B4-BE49-F238E27FC236}">
                  <a16:creationId xmlns:a16="http://schemas.microsoft.com/office/drawing/2014/main" id="{1A732363-F87A-0EED-7F57-B2446DA805F5}"/>
                </a:ext>
              </a:extLst>
            </p:cNvPr>
            <p:cNvCxnSpPr>
              <a:cxnSpLocks/>
              <a:stCxn id="342" idx="2"/>
              <a:endCxn id="328" idx="4"/>
            </p:cNvCxnSpPr>
            <p:nvPr/>
          </p:nvCxnSpPr>
          <p:spPr>
            <a:xfrm rot="14488111" flipH="1" flipV="1">
              <a:off x="9758997" y="25995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37" name="אליפסה 9">
              <a:extLst>
                <a:ext uri="{FF2B5EF4-FFF2-40B4-BE49-F238E27FC236}">
                  <a16:creationId xmlns:a16="http://schemas.microsoft.com/office/drawing/2014/main" id="{90D4A6D4-191F-0A2A-2BA8-87D3D2C3CF22}"/>
                </a:ext>
              </a:extLst>
            </p:cNvPr>
            <p:cNvSpPr/>
            <p:nvPr/>
          </p:nvSpPr>
          <p:spPr>
            <a:xfrm rot="14488111">
              <a:off x="9554622" y="-1026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38" name="מחבר ישר 23">
              <a:extLst>
                <a:ext uri="{FF2B5EF4-FFF2-40B4-BE49-F238E27FC236}">
                  <a16:creationId xmlns:a16="http://schemas.microsoft.com/office/drawing/2014/main" id="{4969A7C2-0B74-5FB5-ABD5-65919E4137CB}"/>
                </a:ext>
              </a:extLst>
            </p:cNvPr>
            <p:cNvCxnSpPr>
              <a:cxnSpLocks/>
              <a:stCxn id="337" idx="2"/>
              <a:endCxn id="318" idx="6"/>
            </p:cNvCxnSpPr>
            <p:nvPr/>
          </p:nvCxnSpPr>
          <p:spPr>
            <a:xfrm rot="14488111" flipH="1" flipV="1">
              <a:off x="9523849" y="22476"/>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9" name="מחבר ישר 23">
              <a:extLst>
                <a:ext uri="{FF2B5EF4-FFF2-40B4-BE49-F238E27FC236}">
                  <a16:creationId xmlns:a16="http://schemas.microsoft.com/office/drawing/2014/main" id="{FBF1337B-1764-9CEF-3113-F67BF3A012FC}"/>
                </a:ext>
              </a:extLst>
            </p:cNvPr>
            <p:cNvCxnSpPr>
              <a:cxnSpLocks/>
              <a:endCxn id="325" idx="5"/>
            </p:cNvCxnSpPr>
            <p:nvPr/>
          </p:nvCxnSpPr>
          <p:spPr>
            <a:xfrm rot="14488111" flipH="1" flipV="1">
              <a:off x="9522892" y="2189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40" name="אליפסה 9">
              <a:extLst>
                <a:ext uri="{FF2B5EF4-FFF2-40B4-BE49-F238E27FC236}">
                  <a16:creationId xmlns:a16="http://schemas.microsoft.com/office/drawing/2014/main" id="{E6E86A86-4F1C-724F-B6F5-350E8BFD0B13}"/>
                </a:ext>
              </a:extLst>
            </p:cNvPr>
            <p:cNvSpPr/>
            <p:nvPr/>
          </p:nvSpPr>
          <p:spPr>
            <a:xfrm rot="14488111">
              <a:off x="9222522" y="-6668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41" name="Straight Connector 340">
              <a:extLst>
                <a:ext uri="{FF2B5EF4-FFF2-40B4-BE49-F238E27FC236}">
                  <a16:creationId xmlns:a16="http://schemas.microsoft.com/office/drawing/2014/main" id="{8AD551A7-7607-E93B-D56C-123619C00295}"/>
                </a:ext>
              </a:extLst>
            </p:cNvPr>
            <p:cNvCxnSpPr>
              <a:cxnSpLocks/>
              <a:stCxn id="340" idx="4"/>
              <a:endCxn id="337" idx="7"/>
            </p:cNvCxnSpPr>
            <p:nvPr/>
          </p:nvCxnSpPr>
          <p:spPr>
            <a:xfrm rot="14488111" flipH="1">
              <a:off x="9373413" y="-18819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42" name="אליפסה 9">
              <a:extLst>
                <a:ext uri="{FF2B5EF4-FFF2-40B4-BE49-F238E27FC236}">
                  <a16:creationId xmlns:a16="http://schemas.microsoft.com/office/drawing/2014/main" id="{DF654713-DCD1-ADEB-79E3-109D02E7A111}"/>
                </a:ext>
              </a:extLst>
            </p:cNvPr>
            <p:cNvSpPr/>
            <p:nvPr/>
          </p:nvSpPr>
          <p:spPr>
            <a:xfrm rot="14488111">
              <a:off x="9808293" y="723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43" name="Straight Connector 342">
              <a:extLst>
                <a:ext uri="{FF2B5EF4-FFF2-40B4-BE49-F238E27FC236}">
                  <a16:creationId xmlns:a16="http://schemas.microsoft.com/office/drawing/2014/main" id="{E64874FB-C0D8-C0D4-0580-5EA14974E5C9}"/>
                </a:ext>
              </a:extLst>
            </p:cNvPr>
            <p:cNvCxnSpPr>
              <a:cxnSpLocks/>
              <a:stCxn id="342" idx="6"/>
              <a:endCxn id="337" idx="3"/>
            </p:cNvCxnSpPr>
            <p:nvPr/>
          </p:nvCxnSpPr>
          <p:spPr>
            <a:xfrm rot="14488111" flipV="1">
              <a:off x="9620939" y="-4809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44" name="אליפסה 4">
              <a:extLst>
                <a:ext uri="{FF2B5EF4-FFF2-40B4-BE49-F238E27FC236}">
                  <a16:creationId xmlns:a16="http://schemas.microsoft.com/office/drawing/2014/main" id="{8FED25CE-C654-06B7-B2EF-F65569887476}"/>
                </a:ext>
              </a:extLst>
            </p:cNvPr>
            <p:cNvSpPr/>
            <p:nvPr/>
          </p:nvSpPr>
          <p:spPr>
            <a:xfrm rot="13848516">
              <a:off x="9831177" y="10729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45" name="אליפסה 9">
              <a:extLst>
                <a:ext uri="{FF2B5EF4-FFF2-40B4-BE49-F238E27FC236}">
                  <a16:creationId xmlns:a16="http://schemas.microsoft.com/office/drawing/2014/main" id="{B9FCF8E1-BFAE-1916-A386-FB34FA6EA3C0}"/>
                </a:ext>
              </a:extLst>
            </p:cNvPr>
            <p:cNvSpPr/>
            <p:nvPr/>
          </p:nvSpPr>
          <p:spPr>
            <a:xfrm rot="13848516">
              <a:off x="10312593" y="5849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46" name="אליפסה 11">
              <a:extLst>
                <a:ext uri="{FF2B5EF4-FFF2-40B4-BE49-F238E27FC236}">
                  <a16:creationId xmlns:a16="http://schemas.microsoft.com/office/drawing/2014/main" id="{76E9DA5D-C356-0E0F-D359-E180DDE84E41}"/>
                </a:ext>
              </a:extLst>
            </p:cNvPr>
            <p:cNvSpPr/>
            <p:nvPr/>
          </p:nvSpPr>
          <p:spPr>
            <a:xfrm rot="12220361">
              <a:off x="10150745" y="9918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47" name="מחבר ישר 16">
              <a:extLst>
                <a:ext uri="{FF2B5EF4-FFF2-40B4-BE49-F238E27FC236}">
                  <a16:creationId xmlns:a16="http://schemas.microsoft.com/office/drawing/2014/main" id="{CBBDA63D-28F8-80D5-A3DB-8A83AD38B58A}"/>
                </a:ext>
              </a:extLst>
            </p:cNvPr>
            <p:cNvCxnSpPr>
              <a:cxnSpLocks/>
              <a:stCxn id="344" idx="4"/>
              <a:endCxn id="346" idx="7"/>
            </p:cNvCxnSpPr>
            <p:nvPr/>
          </p:nvCxnSpPr>
          <p:spPr>
            <a:xfrm rot="13848516" flipH="1">
              <a:off x="9961062" y="947436"/>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48" name="מחבר ישר 20">
              <a:extLst>
                <a:ext uri="{FF2B5EF4-FFF2-40B4-BE49-F238E27FC236}">
                  <a16:creationId xmlns:a16="http://schemas.microsoft.com/office/drawing/2014/main" id="{45C9B0CA-4867-DE7E-D123-470CD72F9F9D}"/>
                </a:ext>
              </a:extLst>
            </p:cNvPr>
            <p:cNvCxnSpPr>
              <a:cxnSpLocks/>
              <a:stCxn id="352" idx="7"/>
              <a:endCxn id="320" idx="2"/>
            </p:cNvCxnSpPr>
            <p:nvPr/>
          </p:nvCxnSpPr>
          <p:spPr>
            <a:xfrm rot="14488111" flipV="1">
              <a:off x="9865759" y="649979"/>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49" name="מחבר ישר 22">
              <a:extLst>
                <a:ext uri="{FF2B5EF4-FFF2-40B4-BE49-F238E27FC236}">
                  <a16:creationId xmlns:a16="http://schemas.microsoft.com/office/drawing/2014/main" id="{16DCAF5A-C0AD-DCCB-F0A9-D581001FD372}"/>
                </a:ext>
              </a:extLst>
            </p:cNvPr>
            <p:cNvCxnSpPr>
              <a:cxnSpLocks/>
              <a:stCxn id="320" idx="1"/>
            </p:cNvCxnSpPr>
            <p:nvPr/>
          </p:nvCxnSpPr>
          <p:spPr>
            <a:xfrm rot="14488111" flipH="1" flipV="1">
              <a:off x="9655735" y="867962"/>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0" name="מחבר ישר 23">
              <a:extLst>
                <a:ext uri="{FF2B5EF4-FFF2-40B4-BE49-F238E27FC236}">
                  <a16:creationId xmlns:a16="http://schemas.microsoft.com/office/drawing/2014/main" id="{3454E0AA-79F9-8517-CDF5-4425A62362D8}"/>
                </a:ext>
              </a:extLst>
            </p:cNvPr>
            <p:cNvCxnSpPr>
              <a:cxnSpLocks/>
              <a:stCxn id="346" idx="2"/>
              <a:endCxn id="292" idx="7"/>
            </p:cNvCxnSpPr>
            <p:nvPr/>
          </p:nvCxnSpPr>
          <p:spPr>
            <a:xfrm rot="14488111" flipH="1">
              <a:off x="10207004" y="1066405"/>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1" name="מחבר ישר 30">
              <a:extLst>
                <a:ext uri="{FF2B5EF4-FFF2-40B4-BE49-F238E27FC236}">
                  <a16:creationId xmlns:a16="http://schemas.microsoft.com/office/drawing/2014/main" id="{F6C33BDE-EBEE-5806-F6FA-809823D53849}"/>
                </a:ext>
              </a:extLst>
            </p:cNvPr>
            <p:cNvCxnSpPr>
              <a:cxnSpLocks/>
              <a:stCxn id="320" idx="3"/>
              <a:endCxn id="345" idx="7"/>
            </p:cNvCxnSpPr>
            <p:nvPr/>
          </p:nvCxnSpPr>
          <p:spPr>
            <a:xfrm rot="14488111" flipH="1">
              <a:off x="9996042" y="426318"/>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52" name="אליפסה 11">
              <a:extLst>
                <a:ext uri="{FF2B5EF4-FFF2-40B4-BE49-F238E27FC236}">
                  <a16:creationId xmlns:a16="http://schemas.microsoft.com/office/drawing/2014/main" id="{4EA0F2C5-AEE8-4506-0C89-E44D53CBC71E}"/>
                </a:ext>
              </a:extLst>
            </p:cNvPr>
            <p:cNvSpPr/>
            <p:nvPr/>
          </p:nvSpPr>
          <p:spPr>
            <a:xfrm rot="13848516">
              <a:off x="10205724" y="8225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53" name="מחבר ישר 23">
              <a:extLst>
                <a:ext uri="{FF2B5EF4-FFF2-40B4-BE49-F238E27FC236}">
                  <a16:creationId xmlns:a16="http://schemas.microsoft.com/office/drawing/2014/main" id="{A1C6320F-54DC-AB4B-015C-A402455E0DCD}"/>
                </a:ext>
              </a:extLst>
            </p:cNvPr>
            <p:cNvCxnSpPr>
              <a:cxnSpLocks/>
              <a:endCxn id="220" idx="0"/>
            </p:cNvCxnSpPr>
            <p:nvPr/>
          </p:nvCxnSpPr>
          <p:spPr>
            <a:xfrm rot="14488111" flipH="1">
              <a:off x="10421077" y="613713"/>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4" name="מחבר ישר 23">
              <a:extLst>
                <a:ext uri="{FF2B5EF4-FFF2-40B4-BE49-F238E27FC236}">
                  <a16:creationId xmlns:a16="http://schemas.microsoft.com/office/drawing/2014/main" id="{B5EF31CD-9D3A-EF6F-C456-1C508A35C948}"/>
                </a:ext>
              </a:extLst>
            </p:cNvPr>
            <p:cNvCxnSpPr>
              <a:cxnSpLocks/>
              <a:stCxn id="346" idx="4"/>
              <a:endCxn id="352" idx="1"/>
            </p:cNvCxnSpPr>
            <p:nvPr/>
          </p:nvCxnSpPr>
          <p:spPr>
            <a:xfrm rot="13848516">
              <a:off x="10193807" y="89728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5" name="מחבר ישר 23">
              <a:extLst>
                <a:ext uri="{FF2B5EF4-FFF2-40B4-BE49-F238E27FC236}">
                  <a16:creationId xmlns:a16="http://schemas.microsoft.com/office/drawing/2014/main" id="{99866A20-19AE-2BF7-630A-6FDED479946A}"/>
                </a:ext>
              </a:extLst>
            </p:cNvPr>
            <p:cNvCxnSpPr>
              <a:cxnSpLocks/>
              <a:stCxn id="345" idx="2"/>
              <a:endCxn id="220" idx="7"/>
            </p:cNvCxnSpPr>
            <p:nvPr/>
          </p:nvCxnSpPr>
          <p:spPr>
            <a:xfrm rot="14488111" flipH="1">
              <a:off x="10412264" y="582656"/>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6" name="מחבר ישר 23">
              <a:extLst>
                <a:ext uri="{FF2B5EF4-FFF2-40B4-BE49-F238E27FC236}">
                  <a16:creationId xmlns:a16="http://schemas.microsoft.com/office/drawing/2014/main" id="{C7E86143-2EBC-914E-DAA6-E955574C1EFB}"/>
                </a:ext>
              </a:extLst>
            </p:cNvPr>
            <p:cNvCxnSpPr>
              <a:cxnSpLocks/>
              <a:stCxn id="273" idx="6"/>
            </p:cNvCxnSpPr>
            <p:nvPr/>
          </p:nvCxnSpPr>
          <p:spPr>
            <a:xfrm rot="14488111" flipV="1">
              <a:off x="9874049" y="1169006"/>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7" name="Straight Connector 356">
              <a:extLst>
                <a:ext uri="{FF2B5EF4-FFF2-40B4-BE49-F238E27FC236}">
                  <a16:creationId xmlns:a16="http://schemas.microsoft.com/office/drawing/2014/main" id="{29940443-4046-7B62-A485-4375B0758237}"/>
                </a:ext>
              </a:extLst>
            </p:cNvPr>
            <p:cNvCxnSpPr>
              <a:cxnSpLocks/>
              <a:stCxn id="345" idx="4"/>
              <a:endCxn id="363" idx="0"/>
            </p:cNvCxnSpPr>
            <p:nvPr/>
          </p:nvCxnSpPr>
          <p:spPr>
            <a:xfrm rot="13848516" flipH="1">
              <a:off x="10433609" y="478116"/>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8" name="Straight Connector 357">
              <a:extLst>
                <a:ext uri="{FF2B5EF4-FFF2-40B4-BE49-F238E27FC236}">
                  <a16:creationId xmlns:a16="http://schemas.microsoft.com/office/drawing/2014/main" id="{8C929A0B-BCCC-9ED0-672E-4211838FC644}"/>
                </a:ext>
              </a:extLst>
            </p:cNvPr>
            <p:cNvCxnSpPr>
              <a:cxnSpLocks/>
              <a:stCxn id="363" idx="2"/>
              <a:endCxn id="220" idx="6"/>
            </p:cNvCxnSpPr>
            <p:nvPr/>
          </p:nvCxnSpPr>
          <p:spPr>
            <a:xfrm rot="14488111" flipH="1" flipV="1">
              <a:off x="10507451" y="587803"/>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59" name="אליפסה 9">
              <a:extLst>
                <a:ext uri="{FF2B5EF4-FFF2-40B4-BE49-F238E27FC236}">
                  <a16:creationId xmlns:a16="http://schemas.microsoft.com/office/drawing/2014/main" id="{2809FE0E-6625-47A8-86BF-5094BA9FCEB1}"/>
                </a:ext>
              </a:extLst>
            </p:cNvPr>
            <p:cNvSpPr/>
            <p:nvPr/>
          </p:nvSpPr>
          <p:spPr>
            <a:xfrm rot="13848516">
              <a:off x="10217425" y="3317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60" name="מחבר ישר 23">
              <a:extLst>
                <a:ext uri="{FF2B5EF4-FFF2-40B4-BE49-F238E27FC236}">
                  <a16:creationId xmlns:a16="http://schemas.microsoft.com/office/drawing/2014/main" id="{884F590C-E437-3CEA-E29F-874703211170}"/>
                </a:ext>
              </a:extLst>
            </p:cNvPr>
            <p:cNvCxnSpPr>
              <a:cxnSpLocks/>
              <a:stCxn id="359" idx="2"/>
              <a:endCxn id="345" idx="6"/>
            </p:cNvCxnSpPr>
            <p:nvPr/>
          </p:nvCxnSpPr>
          <p:spPr>
            <a:xfrm rot="13848516" flipH="1" flipV="1">
              <a:off x="10210890" y="450266"/>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61" name="מחבר ישר 23">
              <a:extLst>
                <a:ext uri="{FF2B5EF4-FFF2-40B4-BE49-F238E27FC236}">
                  <a16:creationId xmlns:a16="http://schemas.microsoft.com/office/drawing/2014/main" id="{87E2EEE2-C4FE-5C93-8E4E-69E3DA04C752}"/>
                </a:ext>
              </a:extLst>
            </p:cNvPr>
            <p:cNvCxnSpPr>
              <a:cxnSpLocks/>
              <a:endCxn id="352" idx="5"/>
            </p:cNvCxnSpPr>
            <p:nvPr/>
          </p:nvCxnSpPr>
          <p:spPr>
            <a:xfrm rot="13848516" flipH="1" flipV="1">
              <a:off x="10255299" y="6531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62" name="Straight Connector 361">
              <a:extLst>
                <a:ext uri="{FF2B5EF4-FFF2-40B4-BE49-F238E27FC236}">
                  <a16:creationId xmlns:a16="http://schemas.microsoft.com/office/drawing/2014/main" id="{B18C26F5-E6CB-E126-73F1-5EC4F3974FCB}"/>
                </a:ext>
              </a:extLst>
            </p:cNvPr>
            <p:cNvCxnSpPr>
              <a:cxnSpLocks/>
              <a:endCxn id="359" idx="7"/>
            </p:cNvCxnSpPr>
            <p:nvPr/>
          </p:nvCxnSpPr>
          <p:spPr>
            <a:xfrm rot="13848516" flipH="1">
              <a:off x="10039854" y="277183"/>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63" name="אליפסה 9">
              <a:extLst>
                <a:ext uri="{FF2B5EF4-FFF2-40B4-BE49-F238E27FC236}">
                  <a16:creationId xmlns:a16="http://schemas.microsoft.com/office/drawing/2014/main" id="{CE40065A-95A6-7986-E9B2-B20E9A75991C}"/>
                </a:ext>
              </a:extLst>
            </p:cNvPr>
            <p:cNvSpPr/>
            <p:nvPr/>
          </p:nvSpPr>
          <p:spPr>
            <a:xfrm rot="13848516">
              <a:off x="10499081" y="4568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64" name="Straight Connector 363">
              <a:extLst>
                <a:ext uri="{FF2B5EF4-FFF2-40B4-BE49-F238E27FC236}">
                  <a16:creationId xmlns:a16="http://schemas.microsoft.com/office/drawing/2014/main" id="{3C578A43-0CF3-9F81-097F-BA3546F32916}"/>
                </a:ext>
              </a:extLst>
            </p:cNvPr>
            <p:cNvCxnSpPr>
              <a:cxnSpLocks/>
              <a:stCxn id="363" idx="6"/>
              <a:endCxn id="359" idx="3"/>
            </p:cNvCxnSpPr>
            <p:nvPr/>
          </p:nvCxnSpPr>
          <p:spPr>
            <a:xfrm rot="13848516" flipV="1">
              <a:off x="10295616" y="35999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65" name="אליפסה 9">
              <a:extLst>
                <a:ext uri="{FF2B5EF4-FFF2-40B4-BE49-F238E27FC236}">
                  <a16:creationId xmlns:a16="http://schemas.microsoft.com/office/drawing/2014/main" id="{62A5D0D3-FAB9-522E-FB46-B6D5091C8E5D}"/>
                </a:ext>
              </a:extLst>
            </p:cNvPr>
            <p:cNvSpPr/>
            <p:nvPr/>
          </p:nvSpPr>
          <p:spPr>
            <a:xfrm rot="14711783">
              <a:off x="9105816" y="8472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66" name="אליפסה 11">
              <a:extLst>
                <a:ext uri="{FF2B5EF4-FFF2-40B4-BE49-F238E27FC236}">
                  <a16:creationId xmlns:a16="http://schemas.microsoft.com/office/drawing/2014/main" id="{737DD766-4FC9-E032-06A0-3BF18DCE60FE}"/>
                </a:ext>
              </a:extLst>
            </p:cNvPr>
            <p:cNvSpPr/>
            <p:nvPr/>
          </p:nvSpPr>
          <p:spPr>
            <a:xfrm rot="13083628">
              <a:off x="8759432" y="111377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67" name="אליפסה 12">
              <a:extLst>
                <a:ext uri="{FF2B5EF4-FFF2-40B4-BE49-F238E27FC236}">
                  <a16:creationId xmlns:a16="http://schemas.microsoft.com/office/drawing/2014/main" id="{B7FF6050-AEBC-CA0A-7CD0-7985E6915FD4}"/>
                </a:ext>
              </a:extLst>
            </p:cNvPr>
            <p:cNvSpPr/>
            <p:nvPr/>
          </p:nvSpPr>
          <p:spPr>
            <a:xfrm rot="13992190">
              <a:off x="9130902" y="13356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368" name="מחבר ישר 16">
              <a:extLst>
                <a:ext uri="{FF2B5EF4-FFF2-40B4-BE49-F238E27FC236}">
                  <a16:creationId xmlns:a16="http://schemas.microsoft.com/office/drawing/2014/main" id="{AD7666D9-9285-EEDF-0617-14E19F73D9F0}"/>
                </a:ext>
              </a:extLst>
            </p:cNvPr>
            <p:cNvCxnSpPr>
              <a:cxnSpLocks/>
              <a:stCxn id="2516" idx="0"/>
              <a:endCxn id="366" idx="1"/>
            </p:cNvCxnSpPr>
            <p:nvPr/>
          </p:nvCxnSpPr>
          <p:spPr>
            <a:xfrm flipH="1" flipV="1">
              <a:off x="8801820" y="1184401"/>
              <a:ext cx="31598" cy="121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69" name="מחבר ישר 20">
              <a:extLst>
                <a:ext uri="{FF2B5EF4-FFF2-40B4-BE49-F238E27FC236}">
                  <a16:creationId xmlns:a16="http://schemas.microsoft.com/office/drawing/2014/main" id="{91595375-D263-C751-432E-7D759E52BC6F}"/>
                </a:ext>
              </a:extLst>
            </p:cNvPr>
            <p:cNvCxnSpPr>
              <a:cxnSpLocks/>
              <a:stCxn id="372" idx="7"/>
              <a:endCxn id="489" idx="7"/>
            </p:cNvCxnSpPr>
            <p:nvPr/>
          </p:nvCxnSpPr>
          <p:spPr>
            <a:xfrm rot="12317230">
              <a:off x="8843682" y="870836"/>
              <a:ext cx="148390" cy="178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0" name="מחבר ישר 23">
              <a:extLst>
                <a:ext uri="{FF2B5EF4-FFF2-40B4-BE49-F238E27FC236}">
                  <a16:creationId xmlns:a16="http://schemas.microsoft.com/office/drawing/2014/main" id="{A1A552A2-CC55-6266-6442-EFC00F1890F2}"/>
                </a:ext>
              </a:extLst>
            </p:cNvPr>
            <p:cNvCxnSpPr>
              <a:cxnSpLocks/>
              <a:stCxn id="366" idx="2"/>
              <a:endCxn id="367" idx="7"/>
            </p:cNvCxnSpPr>
            <p:nvPr/>
          </p:nvCxnSpPr>
          <p:spPr>
            <a:xfrm rot="12317230" flipH="1" flipV="1">
              <a:off x="8799116" y="1246373"/>
              <a:ext cx="359813" cy="433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1" name="מחבר ישר 30">
              <a:extLst>
                <a:ext uri="{FF2B5EF4-FFF2-40B4-BE49-F238E27FC236}">
                  <a16:creationId xmlns:a16="http://schemas.microsoft.com/office/drawing/2014/main" id="{B8A70DCD-0034-83B5-376F-29FE754E5B3B}"/>
                </a:ext>
              </a:extLst>
            </p:cNvPr>
            <p:cNvCxnSpPr>
              <a:cxnSpLocks/>
              <a:stCxn id="489" idx="0"/>
              <a:endCxn id="365" idx="7"/>
            </p:cNvCxnSpPr>
            <p:nvPr/>
          </p:nvCxnSpPr>
          <p:spPr>
            <a:xfrm rot="12317230" flipH="1">
              <a:off x="8912251" y="824654"/>
              <a:ext cx="195485" cy="516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72" name="אליפסה 11">
              <a:extLst>
                <a:ext uri="{FF2B5EF4-FFF2-40B4-BE49-F238E27FC236}">
                  <a16:creationId xmlns:a16="http://schemas.microsoft.com/office/drawing/2014/main" id="{76876E01-1E66-05D5-34F8-B5BE914C93DE}"/>
                </a:ext>
              </a:extLst>
            </p:cNvPr>
            <p:cNvSpPr/>
            <p:nvPr/>
          </p:nvSpPr>
          <p:spPr>
            <a:xfrm rot="14711783">
              <a:off x="8943264" y="10508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73" name="מחבר ישר 23">
              <a:extLst>
                <a:ext uri="{FF2B5EF4-FFF2-40B4-BE49-F238E27FC236}">
                  <a16:creationId xmlns:a16="http://schemas.microsoft.com/office/drawing/2014/main" id="{14C45F1C-3F21-E520-8391-E5E93F20F2D4}"/>
                </a:ext>
              </a:extLst>
            </p:cNvPr>
            <p:cNvCxnSpPr>
              <a:cxnSpLocks/>
              <a:stCxn id="372" idx="3"/>
              <a:endCxn id="367" idx="6"/>
            </p:cNvCxnSpPr>
            <p:nvPr/>
          </p:nvCxnSpPr>
          <p:spPr>
            <a:xfrm rot="12317230" flipH="1" flipV="1">
              <a:off x="8968430" y="1139004"/>
              <a:ext cx="222633" cy="162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4" name="מחבר ישר 23">
              <a:extLst>
                <a:ext uri="{FF2B5EF4-FFF2-40B4-BE49-F238E27FC236}">
                  <a16:creationId xmlns:a16="http://schemas.microsoft.com/office/drawing/2014/main" id="{8CCB1CB4-602D-2474-8208-73EC06FAAFD0}"/>
                </a:ext>
              </a:extLst>
            </p:cNvPr>
            <p:cNvCxnSpPr>
              <a:cxnSpLocks/>
              <a:stCxn id="366" idx="4"/>
              <a:endCxn id="372" idx="0"/>
            </p:cNvCxnSpPr>
            <p:nvPr/>
          </p:nvCxnSpPr>
          <p:spPr>
            <a:xfrm rot="12317230" flipH="1">
              <a:off x="8828708" y="1073644"/>
              <a:ext cx="109143" cy="744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75" name="אליפסה 12">
              <a:extLst>
                <a:ext uri="{FF2B5EF4-FFF2-40B4-BE49-F238E27FC236}">
                  <a16:creationId xmlns:a16="http://schemas.microsoft.com/office/drawing/2014/main" id="{BC2D819D-8376-FBF8-7FC3-738055998B9A}"/>
                </a:ext>
              </a:extLst>
            </p:cNvPr>
            <p:cNvSpPr/>
            <p:nvPr/>
          </p:nvSpPr>
          <p:spPr>
            <a:xfrm rot="13992190">
              <a:off x="9384380" y="11248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376" name="מחבר ישר 23">
              <a:extLst>
                <a:ext uri="{FF2B5EF4-FFF2-40B4-BE49-F238E27FC236}">
                  <a16:creationId xmlns:a16="http://schemas.microsoft.com/office/drawing/2014/main" id="{DF430168-863C-70A0-6CE2-14336E06F9F5}"/>
                </a:ext>
              </a:extLst>
            </p:cNvPr>
            <p:cNvCxnSpPr>
              <a:cxnSpLocks/>
              <a:stCxn id="367" idx="4"/>
              <a:endCxn id="375" idx="1"/>
            </p:cNvCxnSpPr>
            <p:nvPr/>
          </p:nvCxnSpPr>
          <p:spPr>
            <a:xfrm rot="12317230" flipH="1">
              <a:off x="9239468" y="1155708"/>
              <a:ext cx="134294" cy="2338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7" name="מחבר ישר 23">
              <a:extLst>
                <a:ext uri="{FF2B5EF4-FFF2-40B4-BE49-F238E27FC236}">
                  <a16:creationId xmlns:a16="http://schemas.microsoft.com/office/drawing/2014/main" id="{1FF757AF-D978-CC39-09C5-20D3B69BD9D5}"/>
                </a:ext>
              </a:extLst>
            </p:cNvPr>
            <p:cNvCxnSpPr>
              <a:cxnSpLocks/>
              <a:stCxn id="365" idx="2"/>
              <a:endCxn id="375" idx="6"/>
            </p:cNvCxnSpPr>
            <p:nvPr/>
          </p:nvCxnSpPr>
          <p:spPr>
            <a:xfrm rot="14711783" flipH="1">
              <a:off x="9131031" y="95864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8" name="מחבר ישר 23">
              <a:extLst>
                <a:ext uri="{FF2B5EF4-FFF2-40B4-BE49-F238E27FC236}">
                  <a16:creationId xmlns:a16="http://schemas.microsoft.com/office/drawing/2014/main" id="{EB74F267-0A86-9E3F-976C-29D7ABD576FF}"/>
                </a:ext>
              </a:extLst>
            </p:cNvPr>
            <p:cNvCxnSpPr>
              <a:cxnSpLocks/>
              <a:stCxn id="2537" idx="7"/>
              <a:endCxn id="367" idx="0"/>
            </p:cNvCxnSpPr>
            <p:nvPr/>
          </p:nvCxnSpPr>
          <p:spPr>
            <a:xfrm flipV="1">
              <a:off x="9016149" y="1391608"/>
              <a:ext cx="123757" cy="16817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9" name="Straight Connector 378">
              <a:extLst>
                <a:ext uri="{FF2B5EF4-FFF2-40B4-BE49-F238E27FC236}">
                  <a16:creationId xmlns:a16="http://schemas.microsoft.com/office/drawing/2014/main" id="{C9B4960F-BB85-1E07-6A00-310FD9586090}"/>
                </a:ext>
              </a:extLst>
            </p:cNvPr>
            <p:cNvCxnSpPr>
              <a:cxnSpLocks/>
              <a:stCxn id="365" idx="4"/>
              <a:endCxn id="331" idx="6"/>
            </p:cNvCxnSpPr>
            <p:nvPr/>
          </p:nvCxnSpPr>
          <p:spPr>
            <a:xfrm rot="14488111" flipH="1">
              <a:off x="9234737" y="76645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0" name="Straight Connector 379">
              <a:extLst>
                <a:ext uri="{FF2B5EF4-FFF2-40B4-BE49-F238E27FC236}">
                  <a16:creationId xmlns:a16="http://schemas.microsoft.com/office/drawing/2014/main" id="{23A672EF-2906-058E-1C6C-8B9A282AF631}"/>
                </a:ext>
              </a:extLst>
            </p:cNvPr>
            <p:cNvCxnSpPr>
              <a:cxnSpLocks/>
              <a:stCxn id="331" idx="0"/>
              <a:endCxn id="375" idx="5"/>
            </p:cNvCxnSpPr>
            <p:nvPr/>
          </p:nvCxnSpPr>
          <p:spPr>
            <a:xfrm rot="14488111" flipH="1" flipV="1">
              <a:off x="9273328" y="943477"/>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1" name="מחבר ישר 23">
              <a:extLst>
                <a:ext uri="{FF2B5EF4-FFF2-40B4-BE49-F238E27FC236}">
                  <a16:creationId xmlns:a16="http://schemas.microsoft.com/office/drawing/2014/main" id="{364B07DF-3766-1CB9-A32D-15AD1E38DF39}"/>
                </a:ext>
              </a:extLst>
            </p:cNvPr>
            <p:cNvCxnSpPr>
              <a:cxnSpLocks/>
              <a:stCxn id="478" idx="1"/>
              <a:endCxn id="365" idx="6"/>
            </p:cNvCxnSpPr>
            <p:nvPr/>
          </p:nvCxnSpPr>
          <p:spPr>
            <a:xfrm rot="12317230" flipH="1" flipV="1">
              <a:off x="9058755" y="501393"/>
              <a:ext cx="146455" cy="33188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2" name="מחבר ישר 23">
              <a:extLst>
                <a:ext uri="{FF2B5EF4-FFF2-40B4-BE49-F238E27FC236}">
                  <a16:creationId xmlns:a16="http://schemas.microsoft.com/office/drawing/2014/main" id="{E02CCB59-0859-4CC4-451C-FE9949FF2A5D}"/>
                </a:ext>
              </a:extLst>
            </p:cNvPr>
            <p:cNvCxnSpPr>
              <a:cxnSpLocks/>
              <a:endCxn id="372" idx="5"/>
            </p:cNvCxnSpPr>
            <p:nvPr/>
          </p:nvCxnSpPr>
          <p:spPr>
            <a:xfrm rot="14711783" flipH="1" flipV="1">
              <a:off x="9020622" y="89692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83" name="אליפסה 9">
              <a:extLst>
                <a:ext uri="{FF2B5EF4-FFF2-40B4-BE49-F238E27FC236}">
                  <a16:creationId xmlns:a16="http://schemas.microsoft.com/office/drawing/2014/main" id="{5FF8C58B-3F27-956A-C8E4-F07A55975B6F}"/>
                </a:ext>
              </a:extLst>
            </p:cNvPr>
            <p:cNvSpPr/>
            <p:nvPr/>
          </p:nvSpPr>
          <p:spPr>
            <a:xfrm rot="14072188">
              <a:off x="9788204" y="131379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84" name="מחבר ישר 20">
              <a:extLst>
                <a:ext uri="{FF2B5EF4-FFF2-40B4-BE49-F238E27FC236}">
                  <a16:creationId xmlns:a16="http://schemas.microsoft.com/office/drawing/2014/main" id="{0D83A80D-3E9D-C72F-EB9D-48087C7A0916}"/>
                </a:ext>
              </a:extLst>
            </p:cNvPr>
            <p:cNvCxnSpPr>
              <a:cxnSpLocks/>
              <a:stCxn id="660" idx="2"/>
              <a:endCxn id="367" idx="2"/>
            </p:cNvCxnSpPr>
            <p:nvPr/>
          </p:nvCxnSpPr>
          <p:spPr>
            <a:xfrm rot="12317230">
              <a:off x="9179735" y="1429328"/>
              <a:ext cx="139791" cy="17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5" name="מחבר ישר 23">
              <a:extLst>
                <a:ext uri="{FF2B5EF4-FFF2-40B4-BE49-F238E27FC236}">
                  <a16:creationId xmlns:a16="http://schemas.microsoft.com/office/drawing/2014/main" id="{A72AB8C2-89AA-095A-FE3D-83B0AA77456A}"/>
                </a:ext>
              </a:extLst>
            </p:cNvPr>
            <p:cNvCxnSpPr>
              <a:cxnSpLocks/>
              <a:stCxn id="634" idx="7"/>
              <a:endCxn id="269" idx="7"/>
            </p:cNvCxnSpPr>
            <p:nvPr/>
          </p:nvCxnSpPr>
          <p:spPr>
            <a:xfrm rot="12317230" flipH="1">
              <a:off x="9881479" y="1692358"/>
              <a:ext cx="217596" cy="2013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6" name="מחבר ישר 23">
              <a:extLst>
                <a:ext uri="{FF2B5EF4-FFF2-40B4-BE49-F238E27FC236}">
                  <a16:creationId xmlns:a16="http://schemas.microsoft.com/office/drawing/2014/main" id="{D00ECC8E-4D8F-EF58-877D-DB3F1F7465D0}"/>
                </a:ext>
              </a:extLst>
            </p:cNvPr>
            <p:cNvCxnSpPr>
              <a:cxnSpLocks/>
              <a:stCxn id="383" idx="3"/>
              <a:endCxn id="273" idx="7"/>
            </p:cNvCxnSpPr>
            <p:nvPr/>
          </p:nvCxnSpPr>
          <p:spPr>
            <a:xfrm rot="12317230" flipH="1">
              <a:off x="9875766" y="1288061"/>
              <a:ext cx="220214" cy="1205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7" name="Straight Connector 386">
              <a:extLst>
                <a:ext uri="{FF2B5EF4-FFF2-40B4-BE49-F238E27FC236}">
                  <a16:creationId xmlns:a16="http://schemas.microsoft.com/office/drawing/2014/main" id="{0E61BE1C-04FE-1EB2-141E-06E9D1B5AC82}"/>
                </a:ext>
              </a:extLst>
            </p:cNvPr>
            <p:cNvCxnSpPr>
              <a:cxnSpLocks/>
              <a:stCxn id="383" idx="5"/>
              <a:endCxn id="344" idx="1"/>
            </p:cNvCxnSpPr>
            <p:nvPr/>
          </p:nvCxnSpPr>
          <p:spPr>
            <a:xfrm rot="14488111">
              <a:off x="9781999" y="1172547"/>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8" name="Straight Connector 387">
              <a:extLst>
                <a:ext uri="{FF2B5EF4-FFF2-40B4-BE49-F238E27FC236}">
                  <a16:creationId xmlns:a16="http://schemas.microsoft.com/office/drawing/2014/main" id="{2AEC663B-2264-C832-880C-125959BC1A8D}"/>
                </a:ext>
              </a:extLst>
            </p:cNvPr>
            <p:cNvCxnSpPr>
              <a:cxnSpLocks/>
              <a:stCxn id="375" idx="3"/>
              <a:endCxn id="646" idx="0"/>
            </p:cNvCxnSpPr>
            <p:nvPr/>
          </p:nvCxnSpPr>
          <p:spPr>
            <a:xfrm rot="12317230" flipH="1" flipV="1">
              <a:off x="9413648" y="1196217"/>
              <a:ext cx="178192" cy="16258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9" name="Straight Connector 388">
              <a:extLst>
                <a:ext uri="{FF2B5EF4-FFF2-40B4-BE49-F238E27FC236}">
                  <a16:creationId xmlns:a16="http://schemas.microsoft.com/office/drawing/2014/main" id="{31415882-E569-4CCB-B4A3-A4187212864E}"/>
                </a:ext>
              </a:extLst>
            </p:cNvPr>
            <p:cNvCxnSpPr>
              <a:cxnSpLocks/>
              <a:stCxn id="344" idx="7"/>
              <a:endCxn id="663" idx="4"/>
            </p:cNvCxnSpPr>
            <p:nvPr/>
          </p:nvCxnSpPr>
          <p:spPr>
            <a:xfrm rot="12317230" flipV="1">
              <a:off x="9724268" y="1079029"/>
              <a:ext cx="68433" cy="201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90" name="אליפסה 9">
              <a:extLst>
                <a:ext uri="{FF2B5EF4-FFF2-40B4-BE49-F238E27FC236}">
                  <a16:creationId xmlns:a16="http://schemas.microsoft.com/office/drawing/2014/main" id="{FA71E447-2F7D-D54D-DC4E-836FB0CA5A29}"/>
                </a:ext>
              </a:extLst>
            </p:cNvPr>
            <p:cNvSpPr/>
            <p:nvPr/>
          </p:nvSpPr>
          <p:spPr>
            <a:xfrm rot="14072188">
              <a:off x="9546196" y="9447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91" name="Straight Connector 390">
              <a:extLst>
                <a:ext uri="{FF2B5EF4-FFF2-40B4-BE49-F238E27FC236}">
                  <a16:creationId xmlns:a16="http://schemas.microsoft.com/office/drawing/2014/main" id="{E7C5AF00-5DAB-D36B-5557-E873928AC3D0}"/>
                </a:ext>
              </a:extLst>
            </p:cNvPr>
            <p:cNvCxnSpPr>
              <a:cxnSpLocks/>
              <a:stCxn id="390" idx="1"/>
              <a:endCxn id="663" idx="6"/>
            </p:cNvCxnSpPr>
            <p:nvPr/>
          </p:nvCxnSpPr>
          <p:spPr>
            <a:xfrm rot="12317230" flipH="1" flipV="1">
              <a:off x="9531594" y="1038473"/>
              <a:ext cx="149574" cy="1849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2" name="Straight Connector 391">
              <a:extLst>
                <a:ext uri="{FF2B5EF4-FFF2-40B4-BE49-F238E27FC236}">
                  <a16:creationId xmlns:a16="http://schemas.microsoft.com/office/drawing/2014/main" id="{E17053BC-412A-42E1-DA49-2B572B5010B0}"/>
                </a:ext>
              </a:extLst>
            </p:cNvPr>
            <p:cNvCxnSpPr>
              <a:cxnSpLocks/>
              <a:stCxn id="320" idx="1"/>
              <a:endCxn id="390" idx="5"/>
            </p:cNvCxnSpPr>
            <p:nvPr/>
          </p:nvCxnSpPr>
          <p:spPr>
            <a:xfrm rot="14488111" flipH="1" flipV="1">
              <a:off x="9648436" y="719047"/>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3" name="Straight Connector 392">
              <a:extLst>
                <a:ext uri="{FF2B5EF4-FFF2-40B4-BE49-F238E27FC236}">
                  <a16:creationId xmlns:a16="http://schemas.microsoft.com/office/drawing/2014/main" id="{9AD76361-5AF6-6AFD-A92E-7B81118D70A4}"/>
                </a:ext>
              </a:extLst>
            </p:cNvPr>
            <p:cNvCxnSpPr>
              <a:cxnSpLocks/>
              <a:stCxn id="390" idx="0"/>
              <a:endCxn id="375" idx="4"/>
            </p:cNvCxnSpPr>
            <p:nvPr/>
          </p:nvCxnSpPr>
          <p:spPr>
            <a:xfrm rot="14488111" flipH="1" flipV="1">
              <a:off x="9466236" y="990019"/>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4" name="Straight Connector 393">
              <a:extLst>
                <a:ext uri="{FF2B5EF4-FFF2-40B4-BE49-F238E27FC236}">
                  <a16:creationId xmlns:a16="http://schemas.microsoft.com/office/drawing/2014/main" id="{FD28EC15-204C-8FB2-F421-DC5686A0EB08}"/>
                </a:ext>
              </a:extLst>
            </p:cNvPr>
            <p:cNvCxnSpPr>
              <a:cxnSpLocks/>
              <a:stCxn id="390" idx="6"/>
              <a:endCxn id="331" idx="1"/>
            </p:cNvCxnSpPr>
            <p:nvPr/>
          </p:nvCxnSpPr>
          <p:spPr>
            <a:xfrm rot="14488111" flipV="1">
              <a:off x="9392597" y="848978"/>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5" name="מחבר ישר 23">
              <a:extLst>
                <a:ext uri="{FF2B5EF4-FFF2-40B4-BE49-F238E27FC236}">
                  <a16:creationId xmlns:a16="http://schemas.microsoft.com/office/drawing/2014/main" id="{60768824-E9B8-1273-93C5-5EEABB5237A9}"/>
                </a:ext>
              </a:extLst>
            </p:cNvPr>
            <p:cNvCxnSpPr>
              <a:cxnSpLocks/>
              <a:stCxn id="269" idx="0"/>
              <a:endCxn id="611" idx="0"/>
            </p:cNvCxnSpPr>
            <p:nvPr/>
          </p:nvCxnSpPr>
          <p:spPr>
            <a:xfrm rot="12317230" flipV="1">
              <a:off x="9959827" y="1737625"/>
              <a:ext cx="68228" cy="3270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96" name="אליפסה 11">
              <a:extLst>
                <a:ext uri="{FF2B5EF4-FFF2-40B4-BE49-F238E27FC236}">
                  <a16:creationId xmlns:a16="http://schemas.microsoft.com/office/drawing/2014/main" id="{6D5BB1B3-6C6E-D866-A423-33A94A02DFA6}"/>
                </a:ext>
              </a:extLst>
            </p:cNvPr>
            <p:cNvSpPr/>
            <p:nvPr/>
          </p:nvSpPr>
          <p:spPr>
            <a:xfrm rot="13848516">
              <a:off x="12020989" y="1467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97" name="מחבר ישר 23">
              <a:extLst>
                <a:ext uri="{FF2B5EF4-FFF2-40B4-BE49-F238E27FC236}">
                  <a16:creationId xmlns:a16="http://schemas.microsoft.com/office/drawing/2014/main" id="{4ABB87CF-3211-B530-9371-62678B24FBF9}"/>
                </a:ext>
              </a:extLst>
            </p:cNvPr>
            <p:cNvCxnSpPr>
              <a:cxnSpLocks/>
              <a:stCxn id="396" idx="4"/>
              <a:endCxn id="256" idx="0"/>
            </p:cNvCxnSpPr>
            <p:nvPr/>
          </p:nvCxnSpPr>
          <p:spPr>
            <a:xfrm rot="1089771" flipV="1">
              <a:off x="12106971" y="1343813"/>
              <a:ext cx="108808" cy="1574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8" name="מחבר ישר 23">
              <a:extLst>
                <a:ext uri="{FF2B5EF4-FFF2-40B4-BE49-F238E27FC236}">
                  <a16:creationId xmlns:a16="http://schemas.microsoft.com/office/drawing/2014/main" id="{B94063E8-CDF5-C941-47F7-75BD49EB807A}"/>
                </a:ext>
              </a:extLst>
            </p:cNvPr>
            <p:cNvCxnSpPr>
              <a:cxnSpLocks/>
              <a:stCxn id="396" idx="2"/>
              <a:endCxn id="188" idx="1"/>
            </p:cNvCxnSpPr>
            <p:nvPr/>
          </p:nvCxnSpPr>
          <p:spPr>
            <a:xfrm rot="1089771">
              <a:off x="12057725" y="1558163"/>
              <a:ext cx="192357" cy="1212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9" name="מחבר ישר 23">
              <a:extLst>
                <a:ext uri="{FF2B5EF4-FFF2-40B4-BE49-F238E27FC236}">
                  <a16:creationId xmlns:a16="http://schemas.microsoft.com/office/drawing/2014/main" id="{A41B7CEE-29F8-57C7-632E-9E815AEB24FB}"/>
                </a:ext>
              </a:extLst>
            </p:cNvPr>
            <p:cNvCxnSpPr>
              <a:cxnSpLocks/>
              <a:stCxn id="296" idx="3"/>
              <a:endCxn id="77" idx="1"/>
            </p:cNvCxnSpPr>
            <p:nvPr/>
          </p:nvCxnSpPr>
          <p:spPr>
            <a:xfrm rot="1089771" flipV="1">
              <a:off x="11096651" y="2319083"/>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00" name="מחבר ישר 23">
              <a:extLst>
                <a:ext uri="{FF2B5EF4-FFF2-40B4-BE49-F238E27FC236}">
                  <a16:creationId xmlns:a16="http://schemas.microsoft.com/office/drawing/2014/main" id="{EC06E019-7768-61FB-5E2E-1D990D28E9DF}"/>
                </a:ext>
              </a:extLst>
            </p:cNvPr>
            <p:cNvCxnSpPr>
              <a:cxnSpLocks/>
              <a:stCxn id="77" idx="7"/>
              <a:endCxn id="302" idx="2"/>
            </p:cNvCxnSpPr>
            <p:nvPr/>
          </p:nvCxnSpPr>
          <p:spPr>
            <a:xfrm rot="1089771" flipH="1" flipV="1">
              <a:off x="11267855" y="2133599"/>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01" name="אליפסה 4">
              <a:extLst>
                <a:ext uri="{FF2B5EF4-FFF2-40B4-BE49-F238E27FC236}">
                  <a16:creationId xmlns:a16="http://schemas.microsoft.com/office/drawing/2014/main" id="{5F274E00-7C93-0433-FC73-5695E3AFE9C8}"/>
                </a:ext>
              </a:extLst>
            </p:cNvPr>
            <p:cNvSpPr/>
            <p:nvPr/>
          </p:nvSpPr>
          <p:spPr>
            <a:xfrm rot="12317230">
              <a:off x="7560634" y="-267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02" name="אליפסה 9">
              <a:extLst>
                <a:ext uri="{FF2B5EF4-FFF2-40B4-BE49-F238E27FC236}">
                  <a16:creationId xmlns:a16="http://schemas.microsoft.com/office/drawing/2014/main" id="{C13591E7-A74D-718F-3FA6-8A18A4BC17FF}"/>
                </a:ext>
              </a:extLst>
            </p:cNvPr>
            <p:cNvSpPr/>
            <p:nvPr/>
          </p:nvSpPr>
          <p:spPr>
            <a:xfrm rot="12317230">
              <a:off x="7784824" y="-6745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03" name="אליפסה 11">
              <a:extLst>
                <a:ext uri="{FF2B5EF4-FFF2-40B4-BE49-F238E27FC236}">
                  <a16:creationId xmlns:a16="http://schemas.microsoft.com/office/drawing/2014/main" id="{2C681D08-E789-6DC9-1233-643ADA9AF936}"/>
                </a:ext>
              </a:extLst>
            </p:cNvPr>
            <p:cNvSpPr/>
            <p:nvPr/>
          </p:nvSpPr>
          <p:spPr>
            <a:xfrm rot="10689075">
              <a:off x="7814073" y="-2375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04" name="אליפסה 12">
              <a:extLst>
                <a:ext uri="{FF2B5EF4-FFF2-40B4-BE49-F238E27FC236}">
                  <a16:creationId xmlns:a16="http://schemas.microsoft.com/office/drawing/2014/main" id="{08A3A590-2EDC-74F9-C66C-DFE1DB403831}"/>
                </a:ext>
              </a:extLst>
            </p:cNvPr>
            <p:cNvSpPr/>
            <p:nvPr/>
          </p:nvSpPr>
          <p:spPr>
            <a:xfrm rot="11597637">
              <a:off x="8209420" y="-3406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405" name="אליפסה 13">
              <a:extLst>
                <a:ext uri="{FF2B5EF4-FFF2-40B4-BE49-F238E27FC236}">
                  <a16:creationId xmlns:a16="http://schemas.microsoft.com/office/drawing/2014/main" id="{4FA97DC2-3B31-CD1E-D54E-2F7B07B332EA}"/>
                </a:ext>
              </a:extLst>
            </p:cNvPr>
            <p:cNvSpPr/>
            <p:nvPr/>
          </p:nvSpPr>
          <p:spPr>
            <a:xfrm rot="12317230">
              <a:off x="7318664" y="-3443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06" name="מחבר ישר 16">
              <a:extLst>
                <a:ext uri="{FF2B5EF4-FFF2-40B4-BE49-F238E27FC236}">
                  <a16:creationId xmlns:a16="http://schemas.microsoft.com/office/drawing/2014/main" id="{79E2FD36-9BEE-089D-A128-785F37FB0FE1}"/>
                </a:ext>
              </a:extLst>
            </p:cNvPr>
            <p:cNvCxnSpPr>
              <a:cxnSpLocks/>
              <a:stCxn id="401" idx="4"/>
              <a:endCxn id="403" idx="7"/>
            </p:cNvCxnSpPr>
            <p:nvPr/>
          </p:nvCxnSpPr>
          <p:spPr>
            <a:xfrm rot="12317230" flipH="1">
              <a:off x="7655640" y="-21516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07" name="מחבר ישר 20">
              <a:extLst>
                <a:ext uri="{FF2B5EF4-FFF2-40B4-BE49-F238E27FC236}">
                  <a16:creationId xmlns:a16="http://schemas.microsoft.com/office/drawing/2014/main" id="{FCB9FE83-F5A2-A201-50E4-DE2AF414451C}"/>
                </a:ext>
              </a:extLst>
            </p:cNvPr>
            <p:cNvCxnSpPr>
              <a:cxnSpLocks/>
              <a:stCxn id="411" idx="7"/>
              <a:endCxn id="405" idx="2"/>
            </p:cNvCxnSpPr>
            <p:nvPr/>
          </p:nvCxnSpPr>
          <p:spPr>
            <a:xfrm rot="12317230" flipV="1">
              <a:off x="7424413" y="-45067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08" name="מחבר ישר 22">
              <a:extLst>
                <a:ext uri="{FF2B5EF4-FFF2-40B4-BE49-F238E27FC236}">
                  <a16:creationId xmlns:a16="http://schemas.microsoft.com/office/drawing/2014/main" id="{F75DA5F7-A993-7B0E-7B3C-7AE8ECB79607}"/>
                </a:ext>
              </a:extLst>
            </p:cNvPr>
            <p:cNvCxnSpPr>
              <a:cxnSpLocks/>
              <a:stCxn id="405" idx="1"/>
            </p:cNvCxnSpPr>
            <p:nvPr/>
          </p:nvCxnSpPr>
          <p:spPr>
            <a:xfrm>
              <a:off x="7368796" y="-275841"/>
              <a:ext cx="197019" cy="2690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09" name="מחבר ישר 23">
              <a:extLst>
                <a:ext uri="{FF2B5EF4-FFF2-40B4-BE49-F238E27FC236}">
                  <a16:creationId xmlns:a16="http://schemas.microsoft.com/office/drawing/2014/main" id="{0A0330ED-7404-B6CF-CDEC-2EDF7A709E36}"/>
                </a:ext>
              </a:extLst>
            </p:cNvPr>
            <p:cNvCxnSpPr>
              <a:cxnSpLocks/>
              <a:stCxn id="403" idx="2"/>
              <a:endCxn id="404" idx="7"/>
            </p:cNvCxnSpPr>
            <p:nvPr/>
          </p:nvCxnSpPr>
          <p:spPr>
            <a:xfrm rot="12317230" flipH="1">
              <a:off x="7921693" y="-353491"/>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10" name="מחבר ישר 30">
              <a:extLst>
                <a:ext uri="{FF2B5EF4-FFF2-40B4-BE49-F238E27FC236}">
                  <a16:creationId xmlns:a16="http://schemas.microsoft.com/office/drawing/2014/main" id="{CC47E12D-9953-9ECC-A570-8F29D9FF9317}"/>
                </a:ext>
              </a:extLst>
            </p:cNvPr>
            <p:cNvCxnSpPr>
              <a:cxnSpLocks/>
              <a:endCxn id="402" idx="7"/>
            </p:cNvCxnSpPr>
            <p:nvPr/>
          </p:nvCxnSpPr>
          <p:spPr>
            <a:xfrm rot="12317230" flipH="1">
              <a:off x="7449415" y="-704184"/>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11" name="אליפסה 11">
              <a:extLst>
                <a:ext uri="{FF2B5EF4-FFF2-40B4-BE49-F238E27FC236}">
                  <a16:creationId xmlns:a16="http://schemas.microsoft.com/office/drawing/2014/main" id="{95321B47-E42C-654C-F800-0CA61FE6E223}"/>
                </a:ext>
              </a:extLst>
            </p:cNvPr>
            <p:cNvSpPr/>
            <p:nvPr/>
          </p:nvSpPr>
          <p:spPr>
            <a:xfrm rot="12317230">
              <a:off x="7790744" y="-4140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12" name="מחבר ישר 23">
              <a:extLst>
                <a:ext uri="{FF2B5EF4-FFF2-40B4-BE49-F238E27FC236}">
                  <a16:creationId xmlns:a16="http://schemas.microsoft.com/office/drawing/2014/main" id="{6EE49004-6F11-87AA-4A3F-6F84C2BBC3E6}"/>
                </a:ext>
              </a:extLst>
            </p:cNvPr>
            <p:cNvCxnSpPr>
              <a:cxnSpLocks/>
              <a:endCxn id="404" idx="6"/>
            </p:cNvCxnSpPr>
            <p:nvPr/>
          </p:nvCxnSpPr>
          <p:spPr>
            <a:xfrm rot="12317230" flipH="1">
              <a:off x="7859718" y="-39288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13" name="מחבר ישר 23">
              <a:extLst>
                <a:ext uri="{FF2B5EF4-FFF2-40B4-BE49-F238E27FC236}">
                  <a16:creationId xmlns:a16="http://schemas.microsoft.com/office/drawing/2014/main" id="{0DFCC1FC-0EC0-A0D5-41A6-E2B81D5BEB43}"/>
                </a:ext>
              </a:extLst>
            </p:cNvPr>
            <p:cNvCxnSpPr>
              <a:cxnSpLocks/>
              <a:stCxn id="403" idx="4"/>
              <a:endCxn id="411" idx="1"/>
            </p:cNvCxnSpPr>
            <p:nvPr/>
          </p:nvCxnSpPr>
          <p:spPr>
            <a:xfrm rot="12317230">
              <a:off x="7818259" y="-33839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14" name="אליפסה 12">
              <a:extLst>
                <a:ext uri="{FF2B5EF4-FFF2-40B4-BE49-F238E27FC236}">
                  <a16:creationId xmlns:a16="http://schemas.microsoft.com/office/drawing/2014/main" id="{306CD182-DC16-2BD8-C1BF-F1D32352BD50}"/>
                </a:ext>
              </a:extLst>
            </p:cNvPr>
            <p:cNvSpPr/>
            <p:nvPr/>
          </p:nvSpPr>
          <p:spPr>
            <a:xfrm rot="11597637">
              <a:off x="8176561" y="-6403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15" name="מחבר ישר 23">
              <a:extLst>
                <a:ext uri="{FF2B5EF4-FFF2-40B4-BE49-F238E27FC236}">
                  <a16:creationId xmlns:a16="http://schemas.microsoft.com/office/drawing/2014/main" id="{65BDFACF-5A5F-9CF3-EE64-62F5B581AC25}"/>
                </a:ext>
              </a:extLst>
            </p:cNvPr>
            <p:cNvCxnSpPr>
              <a:cxnSpLocks/>
              <a:stCxn id="404" idx="4"/>
              <a:endCxn id="414" idx="1"/>
            </p:cNvCxnSpPr>
            <p:nvPr/>
          </p:nvCxnSpPr>
          <p:spPr>
            <a:xfrm rot="12317230">
              <a:off x="8184100" y="-559443"/>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16" name="מחבר ישר 23">
              <a:extLst>
                <a:ext uri="{FF2B5EF4-FFF2-40B4-BE49-F238E27FC236}">
                  <a16:creationId xmlns:a16="http://schemas.microsoft.com/office/drawing/2014/main" id="{7E089894-8361-6C98-A915-C48EC2887303}"/>
                </a:ext>
              </a:extLst>
            </p:cNvPr>
            <p:cNvCxnSpPr>
              <a:cxnSpLocks/>
              <a:stCxn id="402" idx="2"/>
              <a:endCxn id="414" idx="6"/>
            </p:cNvCxnSpPr>
            <p:nvPr/>
          </p:nvCxnSpPr>
          <p:spPr>
            <a:xfrm rot="12317230" flipH="1">
              <a:off x="7868669" y="-68314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17" name="אליפסה 11">
              <a:extLst>
                <a:ext uri="{FF2B5EF4-FFF2-40B4-BE49-F238E27FC236}">
                  <a16:creationId xmlns:a16="http://schemas.microsoft.com/office/drawing/2014/main" id="{77F59545-50F5-2243-E5B1-C969CC299D92}"/>
                </a:ext>
              </a:extLst>
            </p:cNvPr>
            <p:cNvSpPr/>
            <p:nvPr/>
          </p:nvSpPr>
          <p:spPr>
            <a:xfrm rot="7607050">
              <a:off x="7935487" y="-1951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18" name="מחבר ישר 23">
              <a:extLst>
                <a:ext uri="{FF2B5EF4-FFF2-40B4-BE49-F238E27FC236}">
                  <a16:creationId xmlns:a16="http://schemas.microsoft.com/office/drawing/2014/main" id="{70AC490B-B470-D919-F754-C78988AC04CE}"/>
                </a:ext>
              </a:extLst>
            </p:cNvPr>
            <p:cNvCxnSpPr>
              <a:cxnSpLocks/>
              <a:stCxn id="417" idx="2"/>
              <a:endCxn id="404" idx="0"/>
            </p:cNvCxnSpPr>
            <p:nvPr/>
          </p:nvCxnSpPr>
          <p:spPr>
            <a:xfrm rot="12317230" flipH="1">
              <a:off x="8058419" y="-312012"/>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19" name="מחבר ישר 23">
              <a:extLst>
                <a:ext uri="{FF2B5EF4-FFF2-40B4-BE49-F238E27FC236}">
                  <a16:creationId xmlns:a16="http://schemas.microsoft.com/office/drawing/2014/main" id="{C5A34FDF-EDB7-6F70-B381-96B01EEE12C9}"/>
                </a:ext>
              </a:extLst>
            </p:cNvPr>
            <p:cNvCxnSpPr>
              <a:cxnSpLocks/>
              <a:stCxn id="417" idx="5"/>
            </p:cNvCxnSpPr>
            <p:nvPr/>
          </p:nvCxnSpPr>
          <p:spPr>
            <a:xfrm rot="12317230" flipV="1">
              <a:off x="7647637" y="-4256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20" name="Straight Connector 419">
              <a:extLst>
                <a:ext uri="{FF2B5EF4-FFF2-40B4-BE49-F238E27FC236}">
                  <a16:creationId xmlns:a16="http://schemas.microsoft.com/office/drawing/2014/main" id="{7D19778F-4ACF-C37E-12E6-13F682D971FB}"/>
                </a:ext>
              </a:extLst>
            </p:cNvPr>
            <p:cNvCxnSpPr>
              <a:cxnSpLocks/>
              <a:stCxn id="405" idx="5"/>
              <a:endCxn id="426" idx="0"/>
            </p:cNvCxnSpPr>
            <p:nvPr/>
          </p:nvCxnSpPr>
          <p:spPr>
            <a:xfrm rot="12317230">
              <a:off x="7315471" y="-564192"/>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21" name="Straight Connector 420">
              <a:extLst>
                <a:ext uri="{FF2B5EF4-FFF2-40B4-BE49-F238E27FC236}">
                  <a16:creationId xmlns:a16="http://schemas.microsoft.com/office/drawing/2014/main" id="{36F34B21-E175-508D-0ABE-B8F914088A42}"/>
                </a:ext>
              </a:extLst>
            </p:cNvPr>
            <p:cNvCxnSpPr>
              <a:cxnSpLocks/>
              <a:stCxn id="402" idx="4"/>
              <a:endCxn id="428" idx="0"/>
            </p:cNvCxnSpPr>
            <p:nvPr/>
          </p:nvCxnSpPr>
          <p:spPr>
            <a:xfrm rot="12317230" flipH="1">
              <a:off x="7869131" y="-815276"/>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22" name="Straight Connector 421">
              <a:extLst>
                <a:ext uri="{FF2B5EF4-FFF2-40B4-BE49-F238E27FC236}">
                  <a16:creationId xmlns:a16="http://schemas.microsoft.com/office/drawing/2014/main" id="{D6698970-7B31-9B63-A8F0-39867EC49B40}"/>
                </a:ext>
              </a:extLst>
            </p:cNvPr>
            <p:cNvCxnSpPr>
              <a:cxnSpLocks/>
              <a:stCxn id="428" idx="2"/>
              <a:endCxn id="414" idx="4"/>
            </p:cNvCxnSpPr>
            <p:nvPr/>
          </p:nvCxnSpPr>
          <p:spPr>
            <a:xfrm rot="12317230" flipH="1" flipV="1">
              <a:off x="7942030" y="-756974"/>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23" name="אליפסה 9">
              <a:extLst>
                <a:ext uri="{FF2B5EF4-FFF2-40B4-BE49-F238E27FC236}">
                  <a16:creationId xmlns:a16="http://schemas.microsoft.com/office/drawing/2014/main" id="{E5595547-CB0B-D1AE-4261-CA717B67B871}"/>
                </a:ext>
              </a:extLst>
            </p:cNvPr>
            <p:cNvSpPr/>
            <p:nvPr/>
          </p:nvSpPr>
          <p:spPr>
            <a:xfrm rot="12317230">
              <a:off x="7589864" y="-86197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24" name="מחבר ישר 23">
              <a:extLst>
                <a:ext uri="{FF2B5EF4-FFF2-40B4-BE49-F238E27FC236}">
                  <a16:creationId xmlns:a16="http://schemas.microsoft.com/office/drawing/2014/main" id="{D1A95D9C-FF16-0BDB-AF59-E1D3AC600501}"/>
                </a:ext>
              </a:extLst>
            </p:cNvPr>
            <p:cNvCxnSpPr>
              <a:cxnSpLocks/>
              <a:stCxn id="423" idx="2"/>
              <a:endCxn id="402" idx="6"/>
            </p:cNvCxnSpPr>
            <p:nvPr/>
          </p:nvCxnSpPr>
          <p:spPr>
            <a:xfrm rot="12317230" flipH="1" flipV="1">
              <a:off x="7633224" y="-77635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25" name="מחבר ישר 23">
              <a:extLst>
                <a:ext uri="{FF2B5EF4-FFF2-40B4-BE49-F238E27FC236}">
                  <a16:creationId xmlns:a16="http://schemas.microsoft.com/office/drawing/2014/main" id="{8E839482-22BB-C7E0-901C-A1516BDD08B5}"/>
                </a:ext>
              </a:extLst>
            </p:cNvPr>
            <p:cNvCxnSpPr>
              <a:cxnSpLocks/>
              <a:endCxn id="411" idx="5"/>
            </p:cNvCxnSpPr>
            <p:nvPr/>
          </p:nvCxnSpPr>
          <p:spPr>
            <a:xfrm rot="12317230" flipH="1" flipV="1">
              <a:off x="7784904" y="-592519"/>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26" name="אליפסה 9">
              <a:extLst>
                <a:ext uri="{FF2B5EF4-FFF2-40B4-BE49-F238E27FC236}">
                  <a16:creationId xmlns:a16="http://schemas.microsoft.com/office/drawing/2014/main" id="{1D0CE7B5-A97B-D4F1-34BC-C9D58730E304}"/>
                </a:ext>
              </a:extLst>
            </p:cNvPr>
            <p:cNvSpPr/>
            <p:nvPr/>
          </p:nvSpPr>
          <p:spPr>
            <a:xfrm rot="12317230">
              <a:off x="7343019" y="-6369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27" name="Straight Connector 426">
              <a:extLst>
                <a:ext uri="{FF2B5EF4-FFF2-40B4-BE49-F238E27FC236}">
                  <a16:creationId xmlns:a16="http://schemas.microsoft.com/office/drawing/2014/main" id="{89B7B2FB-E04A-D8C0-DB01-7B87D23F602B}"/>
                </a:ext>
              </a:extLst>
            </p:cNvPr>
            <p:cNvCxnSpPr>
              <a:cxnSpLocks/>
              <a:stCxn id="426" idx="4"/>
              <a:endCxn id="423" idx="7"/>
            </p:cNvCxnSpPr>
            <p:nvPr/>
          </p:nvCxnSpPr>
          <p:spPr>
            <a:xfrm rot="12317230" flipH="1">
              <a:off x="7443384" y="-849265"/>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28" name="אליפסה 9">
              <a:extLst>
                <a:ext uri="{FF2B5EF4-FFF2-40B4-BE49-F238E27FC236}">
                  <a16:creationId xmlns:a16="http://schemas.microsoft.com/office/drawing/2014/main" id="{F86FA601-EFBC-6E66-BFC6-F7F0DC44F304}"/>
                </a:ext>
              </a:extLst>
            </p:cNvPr>
            <p:cNvSpPr/>
            <p:nvPr/>
          </p:nvSpPr>
          <p:spPr>
            <a:xfrm rot="12317230">
              <a:off x="7897896" y="-87051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29" name="Straight Connector 428">
              <a:extLst>
                <a:ext uri="{FF2B5EF4-FFF2-40B4-BE49-F238E27FC236}">
                  <a16:creationId xmlns:a16="http://schemas.microsoft.com/office/drawing/2014/main" id="{353EFF24-825B-9349-27C4-67F617387439}"/>
                </a:ext>
              </a:extLst>
            </p:cNvPr>
            <p:cNvCxnSpPr>
              <a:cxnSpLocks/>
              <a:stCxn id="428" idx="6"/>
              <a:endCxn id="423" idx="3"/>
            </p:cNvCxnSpPr>
            <p:nvPr/>
          </p:nvCxnSpPr>
          <p:spPr>
            <a:xfrm rot="12317230" flipV="1">
              <a:off x="7675463" y="-902024"/>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30" name="אליפסה 4">
              <a:extLst>
                <a:ext uri="{FF2B5EF4-FFF2-40B4-BE49-F238E27FC236}">
                  <a16:creationId xmlns:a16="http://schemas.microsoft.com/office/drawing/2014/main" id="{BAC945F5-3F68-4A56-93E7-6768B12FB5A7}"/>
                </a:ext>
              </a:extLst>
            </p:cNvPr>
            <p:cNvSpPr/>
            <p:nvPr/>
          </p:nvSpPr>
          <p:spPr>
            <a:xfrm rot="11677635">
              <a:off x="8507076" y="-763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31" name="אליפסה 9">
              <a:extLst>
                <a:ext uri="{FF2B5EF4-FFF2-40B4-BE49-F238E27FC236}">
                  <a16:creationId xmlns:a16="http://schemas.microsoft.com/office/drawing/2014/main" id="{B3ABE21B-6CA1-5F19-DF66-52CECD3751D1}"/>
                </a:ext>
              </a:extLst>
            </p:cNvPr>
            <p:cNvSpPr/>
            <p:nvPr/>
          </p:nvSpPr>
          <p:spPr>
            <a:xfrm rot="11677635">
              <a:off x="8607567" y="-7544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32" name="אליפסה 11">
              <a:extLst>
                <a:ext uri="{FF2B5EF4-FFF2-40B4-BE49-F238E27FC236}">
                  <a16:creationId xmlns:a16="http://schemas.microsoft.com/office/drawing/2014/main" id="{3DD648E4-27B9-5A72-3226-2DA127F9B60C}"/>
                </a:ext>
              </a:extLst>
            </p:cNvPr>
            <p:cNvSpPr/>
            <p:nvPr/>
          </p:nvSpPr>
          <p:spPr>
            <a:xfrm rot="10049480">
              <a:off x="8717133" y="-3304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33" name="אליפסה 12">
              <a:extLst>
                <a:ext uri="{FF2B5EF4-FFF2-40B4-BE49-F238E27FC236}">
                  <a16:creationId xmlns:a16="http://schemas.microsoft.com/office/drawing/2014/main" id="{0C089930-CEA3-4D64-A5D9-360170BD9B9E}"/>
                </a:ext>
              </a:extLst>
            </p:cNvPr>
            <p:cNvSpPr/>
            <p:nvPr/>
          </p:nvSpPr>
          <p:spPr>
            <a:xfrm rot="10958042">
              <a:off x="9086584" y="-5049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34" name="מחבר ישר 16">
              <a:extLst>
                <a:ext uri="{FF2B5EF4-FFF2-40B4-BE49-F238E27FC236}">
                  <a16:creationId xmlns:a16="http://schemas.microsoft.com/office/drawing/2014/main" id="{670A9873-ABF3-8E86-DD4F-D8D39E59DB9A}"/>
                </a:ext>
              </a:extLst>
            </p:cNvPr>
            <p:cNvCxnSpPr>
              <a:cxnSpLocks/>
              <a:stCxn id="430" idx="4"/>
              <a:endCxn id="432" idx="7"/>
            </p:cNvCxnSpPr>
            <p:nvPr/>
          </p:nvCxnSpPr>
          <p:spPr>
            <a:xfrm rot="11677635" flipH="1">
              <a:off x="8579920" y="-28543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35" name="מחבר ישר 20">
              <a:extLst>
                <a:ext uri="{FF2B5EF4-FFF2-40B4-BE49-F238E27FC236}">
                  <a16:creationId xmlns:a16="http://schemas.microsoft.com/office/drawing/2014/main" id="{AC0C85F3-FE2A-745D-F675-CA579B7D6CCF}"/>
                </a:ext>
              </a:extLst>
            </p:cNvPr>
            <p:cNvCxnSpPr>
              <a:cxnSpLocks/>
              <a:stCxn id="439" idx="7"/>
              <a:endCxn id="404" idx="2"/>
            </p:cNvCxnSpPr>
            <p:nvPr/>
          </p:nvCxnSpPr>
          <p:spPr>
            <a:xfrm rot="12317230" flipV="1">
              <a:off x="8332963" y="-522206"/>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36" name="מחבר ישר 22">
              <a:extLst>
                <a:ext uri="{FF2B5EF4-FFF2-40B4-BE49-F238E27FC236}">
                  <a16:creationId xmlns:a16="http://schemas.microsoft.com/office/drawing/2014/main" id="{92917A0D-0110-65DC-8844-1AC382E7B525}"/>
                </a:ext>
              </a:extLst>
            </p:cNvPr>
            <p:cNvCxnSpPr>
              <a:cxnSpLocks/>
              <a:stCxn id="404" idx="1"/>
            </p:cNvCxnSpPr>
            <p:nvPr/>
          </p:nvCxnSpPr>
          <p:spPr>
            <a:xfrm rot="12317230" flipH="1" flipV="1">
              <a:off x="8229794" y="-21272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37" name="מחבר ישר 23">
              <a:extLst>
                <a:ext uri="{FF2B5EF4-FFF2-40B4-BE49-F238E27FC236}">
                  <a16:creationId xmlns:a16="http://schemas.microsoft.com/office/drawing/2014/main" id="{12AC9BFC-D68B-AF3F-0C1A-0CCB8413ABF0}"/>
                </a:ext>
              </a:extLst>
            </p:cNvPr>
            <p:cNvCxnSpPr>
              <a:cxnSpLocks/>
              <a:stCxn id="432" idx="2"/>
              <a:endCxn id="433" idx="7"/>
            </p:cNvCxnSpPr>
            <p:nvPr/>
          </p:nvCxnSpPr>
          <p:spPr>
            <a:xfrm rot="11677635" flipH="1">
              <a:off x="8813316" y="-482750"/>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38" name="מחבר ישר 30">
              <a:extLst>
                <a:ext uri="{FF2B5EF4-FFF2-40B4-BE49-F238E27FC236}">
                  <a16:creationId xmlns:a16="http://schemas.microsoft.com/office/drawing/2014/main" id="{87BE4D92-8917-19C3-5444-0402BCADBEB1}"/>
                </a:ext>
              </a:extLst>
            </p:cNvPr>
            <p:cNvCxnSpPr>
              <a:cxnSpLocks/>
              <a:stCxn id="404" idx="3"/>
              <a:endCxn id="431" idx="7"/>
            </p:cNvCxnSpPr>
            <p:nvPr/>
          </p:nvCxnSpPr>
          <p:spPr>
            <a:xfrm rot="12317230" flipH="1">
              <a:off x="8374499" y="-75563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39" name="אליפסה 11">
              <a:extLst>
                <a:ext uri="{FF2B5EF4-FFF2-40B4-BE49-F238E27FC236}">
                  <a16:creationId xmlns:a16="http://schemas.microsoft.com/office/drawing/2014/main" id="{44D9B505-1424-47D1-61D4-ACB1DE3B62D7}"/>
                </a:ext>
              </a:extLst>
            </p:cNvPr>
            <p:cNvSpPr/>
            <p:nvPr/>
          </p:nvSpPr>
          <p:spPr>
            <a:xfrm rot="11677635">
              <a:off x="8661561" y="-4996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40" name="מחבר ישר 23">
              <a:extLst>
                <a:ext uri="{FF2B5EF4-FFF2-40B4-BE49-F238E27FC236}">
                  <a16:creationId xmlns:a16="http://schemas.microsoft.com/office/drawing/2014/main" id="{831A3DC7-21BB-C4BA-1963-15D55A69EECF}"/>
                </a:ext>
              </a:extLst>
            </p:cNvPr>
            <p:cNvCxnSpPr>
              <a:cxnSpLocks/>
              <a:endCxn id="433" idx="6"/>
            </p:cNvCxnSpPr>
            <p:nvPr/>
          </p:nvCxnSpPr>
          <p:spPr>
            <a:xfrm rot="11677635" flipH="1">
              <a:off x="8733026" y="-51703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41" name="מחבר ישר 23">
              <a:extLst>
                <a:ext uri="{FF2B5EF4-FFF2-40B4-BE49-F238E27FC236}">
                  <a16:creationId xmlns:a16="http://schemas.microsoft.com/office/drawing/2014/main" id="{E0AA6B61-07D3-66F0-44B7-F6F5FB6BEE8F}"/>
                </a:ext>
              </a:extLst>
            </p:cNvPr>
            <p:cNvCxnSpPr>
              <a:cxnSpLocks/>
              <a:stCxn id="432" idx="4"/>
              <a:endCxn id="439" idx="1"/>
            </p:cNvCxnSpPr>
            <p:nvPr/>
          </p:nvCxnSpPr>
          <p:spPr>
            <a:xfrm rot="11677635">
              <a:off x="8704963" y="-42870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42" name="אליפסה 12">
              <a:extLst>
                <a:ext uri="{FF2B5EF4-FFF2-40B4-BE49-F238E27FC236}">
                  <a16:creationId xmlns:a16="http://schemas.microsoft.com/office/drawing/2014/main" id="{D3D6A2BB-8C73-5711-D53A-8FC6794150A2}"/>
                </a:ext>
              </a:extLst>
            </p:cNvPr>
            <p:cNvSpPr/>
            <p:nvPr/>
          </p:nvSpPr>
          <p:spPr>
            <a:xfrm rot="10958042">
              <a:off x="8998865" y="-7933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43" name="מחבר ישר 23">
              <a:extLst>
                <a:ext uri="{FF2B5EF4-FFF2-40B4-BE49-F238E27FC236}">
                  <a16:creationId xmlns:a16="http://schemas.microsoft.com/office/drawing/2014/main" id="{86F409F9-15FE-2D96-E60D-676A43687BA6}"/>
                </a:ext>
              </a:extLst>
            </p:cNvPr>
            <p:cNvCxnSpPr>
              <a:cxnSpLocks/>
              <a:stCxn id="433" idx="4"/>
              <a:endCxn id="442" idx="1"/>
            </p:cNvCxnSpPr>
            <p:nvPr/>
          </p:nvCxnSpPr>
          <p:spPr>
            <a:xfrm rot="11677635">
              <a:off x="9033228" y="-72060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44" name="מחבר ישר 23">
              <a:extLst>
                <a:ext uri="{FF2B5EF4-FFF2-40B4-BE49-F238E27FC236}">
                  <a16:creationId xmlns:a16="http://schemas.microsoft.com/office/drawing/2014/main" id="{4998125F-B9B5-898D-F806-B4C3CF5CF005}"/>
                </a:ext>
              </a:extLst>
            </p:cNvPr>
            <p:cNvCxnSpPr>
              <a:cxnSpLocks/>
              <a:stCxn id="431" idx="2"/>
              <a:endCxn id="442" idx="6"/>
            </p:cNvCxnSpPr>
            <p:nvPr/>
          </p:nvCxnSpPr>
          <p:spPr>
            <a:xfrm rot="11677635" flipH="1">
              <a:off x="8691890" y="-799446"/>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45" name="אליפסה 11">
              <a:extLst>
                <a:ext uri="{FF2B5EF4-FFF2-40B4-BE49-F238E27FC236}">
                  <a16:creationId xmlns:a16="http://schemas.microsoft.com/office/drawing/2014/main" id="{CC17BB1A-DDAA-73E6-FE23-CD5BEFF02B3B}"/>
                </a:ext>
              </a:extLst>
            </p:cNvPr>
            <p:cNvSpPr/>
            <p:nvPr/>
          </p:nvSpPr>
          <p:spPr>
            <a:xfrm rot="6967455">
              <a:off x="8877321" y="-138206"/>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46" name="מחבר ישר 23">
              <a:extLst>
                <a:ext uri="{FF2B5EF4-FFF2-40B4-BE49-F238E27FC236}">
                  <a16:creationId xmlns:a16="http://schemas.microsoft.com/office/drawing/2014/main" id="{E32656A2-3868-86BF-9639-430C15FBB62D}"/>
                </a:ext>
              </a:extLst>
            </p:cNvPr>
            <p:cNvCxnSpPr>
              <a:cxnSpLocks/>
              <a:stCxn id="445" idx="2"/>
              <a:endCxn id="433" idx="0"/>
            </p:cNvCxnSpPr>
            <p:nvPr/>
          </p:nvCxnSpPr>
          <p:spPr>
            <a:xfrm rot="11677635" flipH="1">
              <a:off x="8968408" y="-454700"/>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47" name="מחבר ישר 23">
              <a:extLst>
                <a:ext uri="{FF2B5EF4-FFF2-40B4-BE49-F238E27FC236}">
                  <a16:creationId xmlns:a16="http://schemas.microsoft.com/office/drawing/2014/main" id="{F9EBFC4A-13B7-0A55-4F0B-DEAAD4C243D0}"/>
                </a:ext>
              </a:extLst>
            </p:cNvPr>
            <p:cNvCxnSpPr>
              <a:cxnSpLocks/>
              <a:stCxn id="445" idx="5"/>
            </p:cNvCxnSpPr>
            <p:nvPr/>
          </p:nvCxnSpPr>
          <p:spPr>
            <a:xfrm rot="11677635" flipV="1">
              <a:off x="8593638" y="-126817"/>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48" name="Straight Connector 447">
              <a:extLst>
                <a:ext uri="{FF2B5EF4-FFF2-40B4-BE49-F238E27FC236}">
                  <a16:creationId xmlns:a16="http://schemas.microsoft.com/office/drawing/2014/main" id="{FD504962-FBD1-65AE-C70F-B0B45CDAD2EB}"/>
                </a:ext>
              </a:extLst>
            </p:cNvPr>
            <p:cNvCxnSpPr>
              <a:cxnSpLocks/>
              <a:stCxn id="431" idx="4"/>
              <a:endCxn id="454" idx="0"/>
            </p:cNvCxnSpPr>
            <p:nvPr/>
          </p:nvCxnSpPr>
          <p:spPr>
            <a:xfrm rot="11677635" flipH="1">
              <a:off x="8672770" y="-90399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49" name="Straight Connector 448">
              <a:extLst>
                <a:ext uri="{FF2B5EF4-FFF2-40B4-BE49-F238E27FC236}">
                  <a16:creationId xmlns:a16="http://schemas.microsoft.com/office/drawing/2014/main" id="{726CC4D5-5A8C-D02C-4F6D-9FBDE5579BAD}"/>
                </a:ext>
              </a:extLst>
            </p:cNvPr>
            <p:cNvCxnSpPr>
              <a:cxnSpLocks/>
              <a:stCxn id="454" idx="2"/>
              <a:endCxn id="442" idx="4"/>
            </p:cNvCxnSpPr>
            <p:nvPr/>
          </p:nvCxnSpPr>
          <p:spPr>
            <a:xfrm rot="11677635" flipH="1" flipV="1">
              <a:off x="8743404" y="-885898"/>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50" name="אליפסה 9">
              <a:extLst>
                <a:ext uri="{FF2B5EF4-FFF2-40B4-BE49-F238E27FC236}">
                  <a16:creationId xmlns:a16="http://schemas.microsoft.com/office/drawing/2014/main" id="{8773E9C7-BB5A-5CB6-4040-365EE0312B93}"/>
                </a:ext>
              </a:extLst>
            </p:cNvPr>
            <p:cNvSpPr/>
            <p:nvPr/>
          </p:nvSpPr>
          <p:spPr>
            <a:xfrm rot="11677635">
              <a:off x="8381295" y="-9026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51" name="מחבר ישר 23">
              <a:extLst>
                <a:ext uri="{FF2B5EF4-FFF2-40B4-BE49-F238E27FC236}">
                  <a16:creationId xmlns:a16="http://schemas.microsoft.com/office/drawing/2014/main" id="{DE5C46AE-8DF0-9F1B-0C56-A89CF5D9241C}"/>
                </a:ext>
              </a:extLst>
            </p:cNvPr>
            <p:cNvCxnSpPr>
              <a:cxnSpLocks/>
              <a:stCxn id="450" idx="2"/>
              <a:endCxn id="431" idx="6"/>
            </p:cNvCxnSpPr>
            <p:nvPr/>
          </p:nvCxnSpPr>
          <p:spPr>
            <a:xfrm rot="11677635" flipH="1" flipV="1">
              <a:off x="8440311" y="-83665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52" name="מחבר ישר 23">
              <a:extLst>
                <a:ext uri="{FF2B5EF4-FFF2-40B4-BE49-F238E27FC236}">
                  <a16:creationId xmlns:a16="http://schemas.microsoft.com/office/drawing/2014/main" id="{34504046-4878-DFA1-7F9E-1C3EE3A64AB9}"/>
                </a:ext>
              </a:extLst>
            </p:cNvPr>
            <p:cNvCxnSpPr>
              <a:cxnSpLocks/>
              <a:endCxn id="439" idx="5"/>
            </p:cNvCxnSpPr>
            <p:nvPr/>
          </p:nvCxnSpPr>
          <p:spPr>
            <a:xfrm rot="11677635" flipH="1" flipV="1">
              <a:off x="8632393" y="-67442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53" name="Straight Connector 452">
              <a:extLst>
                <a:ext uri="{FF2B5EF4-FFF2-40B4-BE49-F238E27FC236}">
                  <a16:creationId xmlns:a16="http://schemas.microsoft.com/office/drawing/2014/main" id="{3A041992-C194-C11C-5EB7-0B49F86CC1AD}"/>
                </a:ext>
              </a:extLst>
            </p:cNvPr>
            <p:cNvCxnSpPr>
              <a:cxnSpLocks/>
              <a:endCxn id="450" idx="7"/>
            </p:cNvCxnSpPr>
            <p:nvPr/>
          </p:nvCxnSpPr>
          <p:spPr>
            <a:xfrm rot="11677635" flipH="1">
              <a:off x="8256035" y="-867064"/>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54" name="אליפסה 9">
              <a:extLst>
                <a:ext uri="{FF2B5EF4-FFF2-40B4-BE49-F238E27FC236}">
                  <a16:creationId xmlns:a16="http://schemas.microsoft.com/office/drawing/2014/main" id="{537208A4-2F70-B7B1-981B-E026936FD896}"/>
                </a:ext>
              </a:extLst>
            </p:cNvPr>
            <p:cNvSpPr/>
            <p:nvPr/>
          </p:nvSpPr>
          <p:spPr>
            <a:xfrm rot="11677635">
              <a:off x="8682432" y="-9679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55" name="Straight Connector 454">
              <a:extLst>
                <a:ext uri="{FF2B5EF4-FFF2-40B4-BE49-F238E27FC236}">
                  <a16:creationId xmlns:a16="http://schemas.microsoft.com/office/drawing/2014/main" id="{27C6B11D-1754-00CF-0F7B-192A0E3FC30B}"/>
                </a:ext>
              </a:extLst>
            </p:cNvPr>
            <p:cNvCxnSpPr>
              <a:cxnSpLocks/>
              <a:stCxn id="454" idx="6"/>
              <a:endCxn id="450" idx="3"/>
            </p:cNvCxnSpPr>
            <p:nvPr/>
          </p:nvCxnSpPr>
          <p:spPr>
            <a:xfrm rot="11677635" flipV="1">
              <a:off x="8460941" y="-970926"/>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56" name="אליפסה 4">
              <a:extLst>
                <a:ext uri="{FF2B5EF4-FFF2-40B4-BE49-F238E27FC236}">
                  <a16:creationId xmlns:a16="http://schemas.microsoft.com/office/drawing/2014/main" id="{8E16EB63-8285-B09D-1083-C00816FD6291}"/>
                </a:ext>
              </a:extLst>
            </p:cNvPr>
            <p:cNvSpPr/>
            <p:nvPr/>
          </p:nvSpPr>
          <p:spPr>
            <a:xfrm rot="12540902">
              <a:off x="7430277" y="8347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57" name="אליפסה 9">
              <a:extLst>
                <a:ext uri="{FF2B5EF4-FFF2-40B4-BE49-F238E27FC236}">
                  <a16:creationId xmlns:a16="http://schemas.microsoft.com/office/drawing/2014/main" id="{F9C92961-810E-9AA2-8B76-3944591B983F}"/>
                </a:ext>
              </a:extLst>
            </p:cNvPr>
            <p:cNvSpPr/>
            <p:nvPr/>
          </p:nvSpPr>
          <p:spPr>
            <a:xfrm rot="12540902">
              <a:off x="7788363" y="1696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58" name="אליפסה 12">
              <a:extLst>
                <a:ext uri="{FF2B5EF4-FFF2-40B4-BE49-F238E27FC236}">
                  <a16:creationId xmlns:a16="http://schemas.microsoft.com/office/drawing/2014/main" id="{12807A97-6A70-FCD6-2E47-51391F7F9C74}"/>
                </a:ext>
              </a:extLst>
            </p:cNvPr>
            <p:cNvSpPr/>
            <p:nvPr/>
          </p:nvSpPr>
          <p:spPr>
            <a:xfrm rot="11821309">
              <a:off x="8288863" y="4154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459" name="אליפסה 13">
              <a:extLst>
                <a:ext uri="{FF2B5EF4-FFF2-40B4-BE49-F238E27FC236}">
                  <a16:creationId xmlns:a16="http://schemas.microsoft.com/office/drawing/2014/main" id="{AC982AD3-48FC-BB5B-53A6-19F2674652B8}"/>
                </a:ext>
              </a:extLst>
            </p:cNvPr>
            <p:cNvSpPr/>
            <p:nvPr/>
          </p:nvSpPr>
          <p:spPr>
            <a:xfrm rot="11199814">
              <a:off x="7301728" y="4687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60" name="מחבר ישר 16">
              <a:extLst>
                <a:ext uri="{FF2B5EF4-FFF2-40B4-BE49-F238E27FC236}">
                  <a16:creationId xmlns:a16="http://schemas.microsoft.com/office/drawing/2014/main" id="{B6334205-155A-AC57-B10F-78BE4351B73A}"/>
                </a:ext>
              </a:extLst>
            </p:cNvPr>
            <p:cNvCxnSpPr>
              <a:cxnSpLocks/>
              <a:stCxn id="456" idx="4"/>
              <a:endCxn id="2474" idx="1"/>
            </p:cNvCxnSpPr>
            <p:nvPr/>
          </p:nvCxnSpPr>
          <p:spPr>
            <a:xfrm flipV="1">
              <a:off x="7484280" y="758743"/>
              <a:ext cx="162493" cy="8042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1" name="מחבר ישר 20">
              <a:extLst>
                <a:ext uri="{FF2B5EF4-FFF2-40B4-BE49-F238E27FC236}">
                  <a16:creationId xmlns:a16="http://schemas.microsoft.com/office/drawing/2014/main" id="{ACFE3EAA-B772-3CDE-45F8-D86E2BAEF974}"/>
                </a:ext>
              </a:extLst>
            </p:cNvPr>
            <p:cNvCxnSpPr>
              <a:cxnSpLocks/>
              <a:stCxn id="2458" idx="2"/>
              <a:endCxn id="459" idx="2"/>
            </p:cNvCxnSpPr>
            <p:nvPr/>
          </p:nvCxnSpPr>
          <p:spPr>
            <a:xfrm flipH="1" flipV="1">
              <a:off x="7375535" y="508075"/>
              <a:ext cx="580567" cy="390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2" name="מחבר ישר 22">
              <a:extLst>
                <a:ext uri="{FF2B5EF4-FFF2-40B4-BE49-F238E27FC236}">
                  <a16:creationId xmlns:a16="http://schemas.microsoft.com/office/drawing/2014/main" id="{B2BDF87E-85F4-7329-79E4-E0BCD51D7382}"/>
                </a:ext>
              </a:extLst>
            </p:cNvPr>
            <p:cNvCxnSpPr>
              <a:cxnSpLocks/>
              <a:stCxn id="459" idx="0"/>
              <a:endCxn id="2474" idx="0"/>
            </p:cNvCxnSpPr>
            <p:nvPr/>
          </p:nvCxnSpPr>
          <p:spPr>
            <a:xfrm>
              <a:off x="7334695" y="538539"/>
              <a:ext cx="302726" cy="1951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3" name="מחבר ישר 23">
              <a:extLst>
                <a:ext uri="{FF2B5EF4-FFF2-40B4-BE49-F238E27FC236}">
                  <a16:creationId xmlns:a16="http://schemas.microsoft.com/office/drawing/2014/main" id="{E50E683E-A8D8-C6F2-C48A-0C1376F22BB9}"/>
                </a:ext>
              </a:extLst>
            </p:cNvPr>
            <p:cNvCxnSpPr>
              <a:cxnSpLocks/>
              <a:stCxn id="2458" idx="7"/>
              <a:endCxn id="458" idx="7"/>
            </p:cNvCxnSpPr>
            <p:nvPr/>
          </p:nvCxnSpPr>
          <p:spPr>
            <a:xfrm flipV="1">
              <a:off x="8015469" y="466400"/>
              <a:ext cx="278142" cy="4778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4" name="מחבר ישר 30">
              <a:extLst>
                <a:ext uri="{FF2B5EF4-FFF2-40B4-BE49-F238E27FC236}">
                  <a16:creationId xmlns:a16="http://schemas.microsoft.com/office/drawing/2014/main" id="{64B900C4-02AB-57F2-FD77-2CE3F050AE50}"/>
                </a:ext>
              </a:extLst>
            </p:cNvPr>
            <p:cNvCxnSpPr>
              <a:cxnSpLocks/>
              <a:endCxn id="457" idx="7"/>
            </p:cNvCxnSpPr>
            <p:nvPr/>
          </p:nvCxnSpPr>
          <p:spPr>
            <a:xfrm rot="12540902" flipH="1">
              <a:off x="7443443" y="123814"/>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5" name="מחבר ישר 23">
              <a:extLst>
                <a:ext uri="{FF2B5EF4-FFF2-40B4-BE49-F238E27FC236}">
                  <a16:creationId xmlns:a16="http://schemas.microsoft.com/office/drawing/2014/main" id="{CA837BD5-D396-29EC-A4CA-CEED0433F703}"/>
                </a:ext>
              </a:extLst>
            </p:cNvPr>
            <p:cNvCxnSpPr>
              <a:cxnSpLocks/>
              <a:stCxn id="2462" idx="7"/>
              <a:endCxn id="458" idx="1"/>
            </p:cNvCxnSpPr>
            <p:nvPr/>
          </p:nvCxnSpPr>
          <p:spPr>
            <a:xfrm flipH="1" flipV="1">
              <a:off x="8343684" y="481730"/>
              <a:ext cx="47546" cy="1676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66" name="אליפסה 12">
              <a:extLst>
                <a:ext uri="{FF2B5EF4-FFF2-40B4-BE49-F238E27FC236}">
                  <a16:creationId xmlns:a16="http://schemas.microsoft.com/office/drawing/2014/main" id="{FC34E2C0-A858-0F4D-A2B4-7EE38AD7A149}"/>
                </a:ext>
              </a:extLst>
            </p:cNvPr>
            <p:cNvSpPr/>
            <p:nvPr/>
          </p:nvSpPr>
          <p:spPr>
            <a:xfrm rot="11821309">
              <a:off x="8177051" y="2292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67" name="מחבר ישר 23">
              <a:extLst>
                <a:ext uri="{FF2B5EF4-FFF2-40B4-BE49-F238E27FC236}">
                  <a16:creationId xmlns:a16="http://schemas.microsoft.com/office/drawing/2014/main" id="{3C8202A0-BC6C-ABE5-910F-CB5203C3C838}"/>
                </a:ext>
              </a:extLst>
            </p:cNvPr>
            <p:cNvCxnSpPr>
              <a:cxnSpLocks/>
              <a:stCxn id="458" idx="4"/>
              <a:endCxn id="466" idx="1"/>
            </p:cNvCxnSpPr>
            <p:nvPr/>
          </p:nvCxnSpPr>
          <p:spPr>
            <a:xfrm flipH="1" flipV="1">
              <a:off x="8231872" y="295572"/>
              <a:ext cx="104264" cy="1213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8" name="מחבר ישר 23">
              <a:extLst>
                <a:ext uri="{FF2B5EF4-FFF2-40B4-BE49-F238E27FC236}">
                  <a16:creationId xmlns:a16="http://schemas.microsoft.com/office/drawing/2014/main" id="{783AE908-AD98-6D99-87DA-3E2BB5BC394E}"/>
                </a:ext>
              </a:extLst>
            </p:cNvPr>
            <p:cNvCxnSpPr>
              <a:cxnSpLocks/>
              <a:stCxn id="457" idx="2"/>
              <a:endCxn id="466" idx="6"/>
            </p:cNvCxnSpPr>
            <p:nvPr/>
          </p:nvCxnSpPr>
          <p:spPr>
            <a:xfrm rot="12540902" flipH="1">
              <a:off x="7870450" y="173649"/>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9" name="Straight Connector 468">
              <a:extLst>
                <a:ext uri="{FF2B5EF4-FFF2-40B4-BE49-F238E27FC236}">
                  <a16:creationId xmlns:a16="http://schemas.microsoft.com/office/drawing/2014/main" id="{859F6E7B-7C25-70BB-1D5E-F034F797D60F}"/>
                </a:ext>
              </a:extLst>
            </p:cNvPr>
            <p:cNvCxnSpPr>
              <a:cxnSpLocks/>
              <a:stCxn id="459" idx="5"/>
              <a:endCxn id="474" idx="0"/>
            </p:cNvCxnSpPr>
            <p:nvPr/>
          </p:nvCxnSpPr>
          <p:spPr>
            <a:xfrm flipV="1">
              <a:off x="7315622" y="244067"/>
              <a:ext cx="49482" cy="2320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70" name="Straight Connector 469">
              <a:extLst>
                <a:ext uri="{FF2B5EF4-FFF2-40B4-BE49-F238E27FC236}">
                  <a16:creationId xmlns:a16="http://schemas.microsoft.com/office/drawing/2014/main" id="{CA06589C-CB00-440A-6123-5A75E765C456}"/>
                </a:ext>
              </a:extLst>
            </p:cNvPr>
            <p:cNvCxnSpPr>
              <a:cxnSpLocks/>
              <a:stCxn id="457" idx="4"/>
              <a:endCxn id="417" idx="6"/>
            </p:cNvCxnSpPr>
            <p:nvPr/>
          </p:nvCxnSpPr>
          <p:spPr>
            <a:xfrm rot="12317230" flipH="1">
              <a:off x="7874908" y="29002"/>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71" name="Straight Connector 470">
              <a:extLst>
                <a:ext uri="{FF2B5EF4-FFF2-40B4-BE49-F238E27FC236}">
                  <a16:creationId xmlns:a16="http://schemas.microsoft.com/office/drawing/2014/main" id="{554B6B60-0820-743B-0B02-5DFEC8F5D6BC}"/>
                </a:ext>
              </a:extLst>
            </p:cNvPr>
            <p:cNvCxnSpPr>
              <a:cxnSpLocks/>
              <a:stCxn id="417" idx="0"/>
              <a:endCxn id="466" idx="5"/>
            </p:cNvCxnSpPr>
            <p:nvPr/>
          </p:nvCxnSpPr>
          <p:spPr>
            <a:xfrm rot="12317230" flipH="1" flipV="1">
              <a:off x="7968397" y="91759"/>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72" name="מחבר ישר 23">
              <a:extLst>
                <a:ext uri="{FF2B5EF4-FFF2-40B4-BE49-F238E27FC236}">
                  <a16:creationId xmlns:a16="http://schemas.microsoft.com/office/drawing/2014/main" id="{0B353852-CF51-B0AB-F4C1-22FC84765BB1}"/>
                </a:ext>
              </a:extLst>
            </p:cNvPr>
            <p:cNvCxnSpPr>
              <a:cxnSpLocks/>
              <a:stCxn id="401" idx="1"/>
              <a:endCxn id="457" idx="6"/>
            </p:cNvCxnSpPr>
            <p:nvPr/>
          </p:nvCxnSpPr>
          <p:spPr>
            <a:xfrm rot="12317230" flipH="1" flipV="1">
              <a:off x="7588558" y="87714"/>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73" name="מחבר ישר 23">
              <a:extLst>
                <a:ext uri="{FF2B5EF4-FFF2-40B4-BE49-F238E27FC236}">
                  <a16:creationId xmlns:a16="http://schemas.microsoft.com/office/drawing/2014/main" id="{A7EEE1BE-72E3-41CA-E65E-BA22E3BE9333}"/>
                </a:ext>
              </a:extLst>
            </p:cNvPr>
            <p:cNvCxnSpPr>
              <a:cxnSpLocks/>
              <a:endCxn id="2458" idx="0"/>
            </p:cNvCxnSpPr>
            <p:nvPr/>
          </p:nvCxnSpPr>
          <p:spPr>
            <a:xfrm>
              <a:off x="7826170" y="245125"/>
              <a:ext cx="161987" cy="2623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74" name="אליפסה 9">
              <a:extLst>
                <a:ext uri="{FF2B5EF4-FFF2-40B4-BE49-F238E27FC236}">
                  <a16:creationId xmlns:a16="http://schemas.microsoft.com/office/drawing/2014/main" id="{1B6A1FAC-70A2-8E4E-84E3-170E36A6A3B2}"/>
                </a:ext>
              </a:extLst>
            </p:cNvPr>
            <p:cNvSpPr/>
            <p:nvPr/>
          </p:nvSpPr>
          <p:spPr>
            <a:xfrm rot="12540902">
              <a:off x="7345051" y="1784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75" name="Straight Connector 474">
              <a:extLst>
                <a:ext uri="{FF2B5EF4-FFF2-40B4-BE49-F238E27FC236}">
                  <a16:creationId xmlns:a16="http://schemas.microsoft.com/office/drawing/2014/main" id="{9E6AD1A6-8235-2E83-255E-A974BDB06581}"/>
                </a:ext>
              </a:extLst>
            </p:cNvPr>
            <p:cNvCxnSpPr>
              <a:cxnSpLocks/>
              <a:stCxn id="474" idx="4"/>
              <a:endCxn id="401" idx="7"/>
            </p:cNvCxnSpPr>
            <p:nvPr/>
          </p:nvCxnSpPr>
          <p:spPr>
            <a:xfrm rot="12317230" flipH="1">
              <a:off x="7441822" y="-7795"/>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76" name="אליפסה 9">
              <a:extLst>
                <a:ext uri="{FF2B5EF4-FFF2-40B4-BE49-F238E27FC236}">
                  <a16:creationId xmlns:a16="http://schemas.microsoft.com/office/drawing/2014/main" id="{1E4243D3-873E-B15A-5EF7-0088C2B903DE}"/>
                </a:ext>
              </a:extLst>
            </p:cNvPr>
            <p:cNvSpPr/>
            <p:nvPr/>
          </p:nvSpPr>
          <p:spPr>
            <a:xfrm rot="11901307">
              <a:off x="8614564" y="14339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77" name="אליפסה 11">
              <a:extLst>
                <a:ext uri="{FF2B5EF4-FFF2-40B4-BE49-F238E27FC236}">
                  <a16:creationId xmlns:a16="http://schemas.microsoft.com/office/drawing/2014/main" id="{D2AABD36-6D7D-D9D1-2133-16EA517CA140}"/>
                </a:ext>
              </a:extLst>
            </p:cNvPr>
            <p:cNvSpPr/>
            <p:nvPr/>
          </p:nvSpPr>
          <p:spPr>
            <a:xfrm rot="10273152">
              <a:off x="8696333" y="5735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78" name="אליפסה 12">
              <a:extLst>
                <a:ext uri="{FF2B5EF4-FFF2-40B4-BE49-F238E27FC236}">
                  <a16:creationId xmlns:a16="http://schemas.microsoft.com/office/drawing/2014/main" id="{09CC3C94-0145-60BF-FBCD-460D81D368EA}"/>
                </a:ext>
              </a:extLst>
            </p:cNvPr>
            <p:cNvSpPr/>
            <p:nvPr/>
          </p:nvSpPr>
          <p:spPr>
            <a:xfrm rot="11181714">
              <a:off x="9076345" y="4235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79" name="מחבר ישר 16">
              <a:extLst>
                <a:ext uri="{FF2B5EF4-FFF2-40B4-BE49-F238E27FC236}">
                  <a16:creationId xmlns:a16="http://schemas.microsoft.com/office/drawing/2014/main" id="{6CADED19-65CE-CD86-3335-947BDE3720CE}"/>
                </a:ext>
              </a:extLst>
            </p:cNvPr>
            <p:cNvCxnSpPr>
              <a:cxnSpLocks/>
              <a:stCxn id="2482" idx="7"/>
              <a:endCxn id="477" idx="7"/>
            </p:cNvCxnSpPr>
            <p:nvPr/>
          </p:nvCxnSpPr>
          <p:spPr>
            <a:xfrm flipV="1">
              <a:off x="8529740" y="637038"/>
              <a:ext cx="181523" cy="27114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80" name="מחבר ישר 20">
              <a:extLst>
                <a:ext uri="{FF2B5EF4-FFF2-40B4-BE49-F238E27FC236}">
                  <a16:creationId xmlns:a16="http://schemas.microsoft.com/office/drawing/2014/main" id="{6822C898-A8AD-97DA-091D-96ADEA174D34}"/>
                </a:ext>
              </a:extLst>
            </p:cNvPr>
            <p:cNvCxnSpPr>
              <a:cxnSpLocks/>
              <a:stCxn id="483" idx="7"/>
              <a:endCxn id="458" idx="2"/>
            </p:cNvCxnSpPr>
            <p:nvPr/>
          </p:nvCxnSpPr>
          <p:spPr>
            <a:xfrm flipH="1">
              <a:off x="8361298" y="451458"/>
              <a:ext cx="294961" cy="978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81" name="מחבר ישר 23">
              <a:extLst>
                <a:ext uri="{FF2B5EF4-FFF2-40B4-BE49-F238E27FC236}">
                  <a16:creationId xmlns:a16="http://schemas.microsoft.com/office/drawing/2014/main" id="{A35BB5B7-9066-F62F-6FA7-35CDDD995FB6}"/>
                </a:ext>
              </a:extLst>
            </p:cNvPr>
            <p:cNvCxnSpPr>
              <a:cxnSpLocks/>
              <a:stCxn id="477" idx="2"/>
              <a:endCxn id="478" idx="7"/>
            </p:cNvCxnSpPr>
            <p:nvPr/>
          </p:nvCxnSpPr>
          <p:spPr>
            <a:xfrm rot="11901307" flipH="1">
              <a:off x="8797283" y="433791"/>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82" name="מחבר ישר 30">
              <a:extLst>
                <a:ext uri="{FF2B5EF4-FFF2-40B4-BE49-F238E27FC236}">
                  <a16:creationId xmlns:a16="http://schemas.microsoft.com/office/drawing/2014/main" id="{3854B390-50A0-69F7-E021-F0CC0C2D49BF}"/>
                </a:ext>
              </a:extLst>
            </p:cNvPr>
            <p:cNvCxnSpPr>
              <a:cxnSpLocks/>
              <a:stCxn id="458" idx="3"/>
              <a:endCxn id="476" idx="7"/>
            </p:cNvCxnSpPr>
            <p:nvPr/>
          </p:nvCxnSpPr>
          <p:spPr>
            <a:xfrm flipV="1">
              <a:off x="8358172" y="193633"/>
              <a:ext cx="260776" cy="2407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83" name="אליפסה 11">
              <a:extLst>
                <a:ext uri="{FF2B5EF4-FFF2-40B4-BE49-F238E27FC236}">
                  <a16:creationId xmlns:a16="http://schemas.microsoft.com/office/drawing/2014/main" id="{1D1803C7-2095-B886-7ABE-A2457E067EBC}"/>
                </a:ext>
              </a:extLst>
            </p:cNvPr>
            <p:cNvSpPr/>
            <p:nvPr/>
          </p:nvSpPr>
          <p:spPr>
            <a:xfrm rot="11901307">
              <a:off x="8651875" y="4012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84" name="מחבר ישר 23">
              <a:extLst>
                <a:ext uri="{FF2B5EF4-FFF2-40B4-BE49-F238E27FC236}">
                  <a16:creationId xmlns:a16="http://schemas.microsoft.com/office/drawing/2014/main" id="{F35C15A0-FCE0-92E1-DCA2-FC06E8E3AB83}"/>
                </a:ext>
              </a:extLst>
            </p:cNvPr>
            <p:cNvCxnSpPr>
              <a:cxnSpLocks/>
              <a:endCxn id="478" idx="6"/>
            </p:cNvCxnSpPr>
            <p:nvPr/>
          </p:nvCxnSpPr>
          <p:spPr>
            <a:xfrm rot="11901307" flipH="1">
              <a:off x="8723287" y="39733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85" name="מחבר ישר 23">
              <a:extLst>
                <a:ext uri="{FF2B5EF4-FFF2-40B4-BE49-F238E27FC236}">
                  <a16:creationId xmlns:a16="http://schemas.microsoft.com/office/drawing/2014/main" id="{6F3970F1-8804-A31B-8114-8122F63BC475}"/>
                </a:ext>
              </a:extLst>
            </p:cNvPr>
            <p:cNvCxnSpPr>
              <a:cxnSpLocks/>
              <a:stCxn id="477" idx="4"/>
              <a:endCxn id="483" idx="1"/>
            </p:cNvCxnSpPr>
            <p:nvPr/>
          </p:nvCxnSpPr>
          <p:spPr>
            <a:xfrm rot="11901307">
              <a:off x="8689825" y="47411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86" name="אליפסה 12">
              <a:extLst>
                <a:ext uri="{FF2B5EF4-FFF2-40B4-BE49-F238E27FC236}">
                  <a16:creationId xmlns:a16="http://schemas.microsoft.com/office/drawing/2014/main" id="{74E683FE-6A58-B012-67D8-6ECE4AFF3665}"/>
                </a:ext>
              </a:extLst>
            </p:cNvPr>
            <p:cNvSpPr/>
            <p:nvPr/>
          </p:nvSpPr>
          <p:spPr>
            <a:xfrm rot="11181714">
              <a:off x="9007563" y="13003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87" name="מחבר ישר 23">
              <a:extLst>
                <a:ext uri="{FF2B5EF4-FFF2-40B4-BE49-F238E27FC236}">
                  <a16:creationId xmlns:a16="http://schemas.microsoft.com/office/drawing/2014/main" id="{9174393F-95E1-26FD-5C0A-95C964AE7D93}"/>
                </a:ext>
              </a:extLst>
            </p:cNvPr>
            <p:cNvCxnSpPr>
              <a:cxnSpLocks/>
              <a:stCxn id="478" idx="4"/>
              <a:endCxn id="486" idx="1"/>
            </p:cNvCxnSpPr>
            <p:nvPr/>
          </p:nvCxnSpPr>
          <p:spPr>
            <a:xfrm rot="11901307">
              <a:off x="9032723" y="20618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88" name="מחבר ישר 23">
              <a:extLst>
                <a:ext uri="{FF2B5EF4-FFF2-40B4-BE49-F238E27FC236}">
                  <a16:creationId xmlns:a16="http://schemas.microsoft.com/office/drawing/2014/main" id="{CE1C110E-5AEA-B0C8-03C1-221CF4634EA2}"/>
                </a:ext>
              </a:extLst>
            </p:cNvPr>
            <p:cNvCxnSpPr>
              <a:cxnSpLocks/>
              <a:stCxn id="476" idx="2"/>
              <a:endCxn id="486" idx="6"/>
            </p:cNvCxnSpPr>
            <p:nvPr/>
          </p:nvCxnSpPr>
          <p:spPr>
            <a:xfrm rot="11901307" flipH="1">
              <a:off x="8699490" y="111118"/>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89" name="אליפסה 11">
              <a:extLst>
                <a:ext uri="{FF2B5EF4-FFF2-40B4-BE49-F238E27FC236}">
                  <a16:creationId xmlns:a16="http://schemas.microsoft.com/office/drawing/2014/main" id="{1C84F1AA-AA2E-C32D-3734-439C6F44EAF1}"/>
                </a:ext>
              </a:extLst>
            </p:cNvPr>
            <p:cNvSpPr/>
            <p:nvPr/>
          </p:nvSpPr>
          <p:spPr>
            <a:xfrm rot="7191127">
              <a:off x="8843515" y="775703"/>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90" name="מחבר ישר 23">
              <a:extLst>
                <a:ext uri="{FF2B5EF4-FFF2-40B4-BE49-F238E27FC236}">
                  <a16:creationId xmlns:a16="http://schemas.microsoft.com/office/drawing/2014/main" id="{66571D57-E207-73CB-FB9B-39BD3B8C74DA}"/>
                </a:ext>
              </a:extLst>
            </p:cNvPr>
            <p:cNvCxnSpPr>
              <a:cxnSpLocks/>
              <a:stCxn id="489" idx="2"/>
              <a:endCxn id="478" idx="0"/>
            </p:cNvCxnSpPr>
            <p:nvPr/>
          </p:nvCxnSpPr>
          <p:spPr>
            <a:xfrm rot="11901307" flipH="1">
              <a:off x="8946240" y="46692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1" name="מחבר ישר 23">
              <a:extLst>
                <a:ext uri="{FF2B5EF4-FFF2-40B4-BE49-F238E27FC236}">
                  <a16:creationId xmlns:a16="http://schemas.microsoft.com/office/drawing/2014/main" id="{925770B7-41AB-5B1A-5691-CEA3D55E1893}"/>
                </a:ext>
              </a:extLst>
            </p:cNvPr>
            <p:cNvCxnSpPr>
              <a:cxnSpLocks/>
              <a:stCxn id="489" idx="5"/>
              <a:endCxn id="2482" idx="6"/>
            </p:cNvCxnSpPr>
            <p:nvPr/>
          </p:nvCxnSpPr>
          <p:spPr>
            <a:xfrm flipH="1">
              <a:off x="8543774" y="821208"/>
              <a:ext cx="298986" cy="1100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2" name="Straight Connector 491">
              <a:extLst>
                <a:ext uri="{FF2B5EF4-FFF2-40B4-BE49-F238E27FC236}">
                  <a16:creationId xmlns:a16="http://schemas.microsoft.com/office/drawing/2014/main" id="{E2916AEB-F33F-7724-AB46-A9ADD35CAC1F}"/>
                </a:ext>
              </a:extLst>
            </p:cNvPr>
            <p:cNvCxnSpPr>
              <a:cxnSpLocks/>
              <a:stCxn id="476" idx="5"/>
              <a:endCxn id="430" idx="1"/>
            </p:cNvCxnSpPr>
            <p:nvPr/>
          </p:nvCxnSpPr>
          <p:spPr>
            <a:xfrm rot="12317230">
              <a:off x="8532978" y="11973"/>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3" name="Straight Connector 492">
              <a:extLst>
                <a:ext uri="{FF2B5EF4-FFF2-40B4-BE49-F238E27FC236}">
                  <a16:creationId xmlns:a16="http://schemas.microsoft.com/office/drawing/2014/main" id="{EEE308E4-2DC4-3C12-514F-82B46C64D0A2}"/>
                </a:ext>
              </a:extLst>
            </p:cNvPr>
            <p:cNvCxnSpPr>
              <a:cxnSpLocks/>
              <a:stCxn id="445" idx="6"/>
              <a:endCxn id="486" idx="5"/>
            </p:cNvCxnSpPr>
            <p:nvPr/>
          </p:nvCxnSpPr>
          <p:spPr>
            <a:xfrm rot="12317230" flipH="1" flipV="1">
              <a:off x="8858321" y="-33094"/>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94" name="אליפסה 9">
              <a:extLst>
                <a:ext uri="{FF2B5EF4-FFF2-40B4-BE49-F238E27FC236}">
                  <a16:creationId xmlns:a16="http://schemas.microsoft.com/office/drawing/2014/main" id="{64A7C399-EAE3-AE9F-F59E-AF2D84B1010A}"/>
                </a:ext>
              </a:extLst>
            </p:cNvPr>
            <p:cNvSpPr/>
            <p:nvPr/>
          </p:nvSpPr>
          <p:spPr>
            <a:xfrm rot="11901307">
              <a:off x="8429399" y="1587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95" name="מחבר ישר 23">
              <a:extLst>
                <a:ext uri="{FF2B5EF4-FFF2-40B4-BE49-F238E27FC236}">
                  <a16:creationId xmlns:a16="http://schemas.microsoft.com/office/drawing/2014/main" id="{EB0C74AF-2B5E-F19E-4868-44486AC575F5}"/>
                </a:ext>
              </a:extLst>
            </p:cNvPr>
            <p:cNvCxnSpPr>
              <a:cxnSpLocks/>
              <a:stCxn id="494" idx="3"/>
              <a:endCxn id="476" idx="6"/>
            </p:cNvCxnSpPr>
            <p:nvPr/>
          </p:nvCxnSpPr>
          <p:spPr>
            <a:xfrm rot="12317230" flipH="1">
              <a:off x="8507205" y="142223"/>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6" name="מחבר ישר 23">
              <a:extLst>
                <a:ext uri="{FF2B5EF4-FFF2-40B4-BE49-F238E27FC236}">
                  <a16:creationId xmlns:a16="http://schemas.microsoft.com/office/drawing/2014/main" id="{A5AA58F3-9A43-ADDF-8058-1F60D0D95F39}"/>
                </a:ext>
              </a:extLst>
            </p:cNvPr>
            <p:cNvCxnSpPr>
              <a:cxnSpLocks/>
              <a:endCxn id="483" idx="5"/>
            </p:cNvCxnSpPr>
            <p:nvPr/>
          </p:nvCxnSpPr>
          <p:spPr>
            <a:xfrm rot="11901307" flipH="1" flipV="1">
              <a:off x="8630783" y="22463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7" name="Straight Connector 496">
              <a:extLst>
                <a:ext uri="{FF2B5EF4-FFF2-40B4-BE49-F238E27FC236}">
                  <a16:creationId xmlns:a16="http://schemas.microsoft.com/office/drawing/2014/main" id="{BD95BECE-9B12-17F4-6826-69E87DD90318}"/>
                </a:ext>
              </a:extLst>
            </p:cNvPr>
            <p:cNvCxnSpPr>
              <a:cxnSpLocks/>
              <a:stCxn id="466" idx="3"/>
              <a:endCxn id="494" idx="7"/>
            </p:cNvCxnSpPr>
            <p:nvPr/>
          </p:nvCxnSpPr>
          <p:spPr>
            <a:xfrm rot="12317230" flipH="1">
              <a:off x="8263729" y="170815"/>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8" name="Straight Connector 497">
              <a:extLst>
                <a:ext uri="{FF2B5EF4-FFF2-40B4-BE49-F238E27FC236}">
                  <a16:creationId xmlns:a16="http://schemas.microsoft.com/office/drawing/2014/main" id="{1E900F37-A636-7DFC-A6D0-2B8F55E00410}"/>
                </a:ext>
              </a:extLst>
            </p:cNvPr>
            <p:cNvCxnSpPr>
              <a:cxnSpLocks/>
              <a:stCxn id="430" idx="7"/>
              <a:endCxn id="494" idx="4"/>
            </p:cNvCxnSpPr>
            <p:nvPr/>
          </p:nvCxnSpPr>
          <p:spPr>
            <a:xfrm rot="12317230" flipH="1" flipV="1">
              <a:off x="8471428" y="-22684"/>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99" name="אליפסה 9">
              <a:extLst>
                <a:ext uri="{FF2B5EF4-FFF2-40B4-BE49-F238E27FC236}">
                  <a16:creationId xmlns:a16="http://schemas.microsoft.com/office/drawing/2014/main" id="{EEC19280-87B6-F9F3-1AF8-E26C63EEF388}"/>
                </a:ext>
              </a:extLst>
            </p:cNvPr>
            <p:cNvSpPr/>
            <p:nvPr/>
          </p:nvSpPr>
          <p:spPr>
            <a:xfrm rot="11901307">
              <a:off x="8201341" y="-116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500" name="Straight Connector 499">
              <a:extLst>
                <a:ext uri="{FF2B5EF4-FFF2-40B4-BE49-F238E27FC236}">
                  <a16:creationId xmlns:a16="http://schemas.microsoft.com/office/drawing/2014/main" id="{A686FE55-6AA1-17E2-616A-B1D3F0322BC8}"/>
                </a:ext>
              </a:extLst>
            </p:cNvPr>
            <p:cNvCxnSpPr>
              <a:cxnSpLocks/>
              <a:stCxn id="499" idx="1"/>
              <a:endCxn id="494" idx="6"/>
            </p:cNvCxnSpPr>
            <p:nvPr/>
          </p:nvCxnSpPr>
          <p:spPr>
            <a:xfrm rot="12317230" flipH="1" flipV="1">
              <a:off x="8236733" y="98725"/>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01" name="Straight Connector 500">
              <a:extLst>
                <a:ext uri="{FF2B5EF4-FFF2-40B4-BE49-F238E27FC236}">
                  <a16:creationId xmlns:a16="http://schemas.microsoft.com/office/drawing/2014/main" id="{4785AA16-8D4F-11FB-2460-3AA1D6C02A0D}"/>
                </a:ext>
              </a:extLst>
            </p:cNvPr>
            <p:cNvCxnSpPr>
              <a:cxnSpLocks/>
              <a:stCxn id="404" idx="1"/>
              <a:endCxn id="499" idx="5"/>
            </p:cNvCxnSpPr>
            <p:nvPr/>
          </p:nvCxnSpPr>
          <p:spPr>
            <a:xfrm rot="12317230" flipH="1" flipV="1">
              <a:off x="8207018" y="-272385"/>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02" name="Straight Connector 501">
              <a:extLst>
                <a:ext uri="{FF2B5EF4-FFF2-40B4-BE49-F238E27FC236}">
                  <a16:creationId xmlns:a16="http://schemas.microsoft.com/office/drawing/2014/main" id="{BF206FE9-B7B4-BB16-6A08-B6394AEA9221}"/>
                </a:ext>
              </a:extLst>
            </p:cNvPr>
            <p:cNvCxnSpPr>
              <a:cxnSpLocks/>
              <a:stCxn id="499" idx="0"/>
              <a:endCxn id="466" idx="4"/>
            </p:cNvCxnSpPr>
            <p:nvPr/>
          </p:nvCxnSpPr>
          <p:spPr>
            <a:xfrm rot="12317230" flipH="1" flipV="1">
              <a:off x="8189995" y="64266"/>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03" name="Straight Connector 502">
              <a:extLst>
                <a:ext uri="{FF2B5EF4-FFF2-40B4-BE49-F238E27FC236}">
                  <a16:creationId xmlns:a16="http://schemas.microsoft.com/office/drawing/2014/main" id="{F5010210-A02A-B380-461B-D998787CADBD}"/>
                </a:ext>
              </a:extLst>
            </p:cNvPr>
            <p:cNvCxnSpPr>
              <a:cxnSpLocks/>
              <a:stCxn id="499" idx="6"/>
              <a:endCxn id="417" idx="1"/>
            </p:cNvCxnSpPr>
            <p:nvPr/>
          </p:nvCxnSpPr>
          <p:spPr>
            <a:xfrm rot="12317230" flipV="1">
              <a:off x="8015886" y="-30336"/>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04" name="אליפסה 9">
              <a:extLst>
                <a:ext uri="{FF2B5EF4-FFF2-40B4-BE49-F238E27FC236}">
                  <a16:creationId xmlns:a16="http://schemas.microsoft.com/office/drawing/2014/main" id="{01A4862A-0D0C-0034-83FA-312FACE4CD13}"/>
                </a:ext>
              </a:extLst>
            </p:cNvPr>
            <p:cNvSpPr/>
            <p:nvPr/>
          </p:nvSpPr>
          <p:spPr>
            <a:xfrm rot="12317230">
              <a:off x="6210973" y="-16498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05" name="אליפסה 11">
              <a:extLst>
                <a:ext uri="{FF2B5EF4-FFF2-40B4-BE49-F238E27FC236}">
                  <a16:creationId xmlns:a16="http://schemas.microsoft.com/office/drawing/2014/main" id="{B5D526E1-5F84-6707-CEB9-7DC775B77609}"/>
                </a:ext>
              </a:extLst>
            </p:cNvPr>
            <p:cNvSpPr/>
            <p:nvPr/>
          </p:nvSpPr>
          <p:spPr>
            <a:xfrm rot="10689075">
              <a:off x="6240222" y="2719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06" name="אליפסה 12">
              <a:extLst>
                <a:ext uri="{FF2B5EF4-FFF2-40B4-BE49-F238E27FC236}">
                  <a16:creationId xmlns:a16="http://schemas.microsoft.com/office/drawing/2014/main" id="{337EC36C-AE85-AE4D-1305-2A2128675159}"/>
                </a:ext>
              </a:extLst>
            </p:cNvPr>
            <p:cNvSpPr/>
            <p:nvPr/>
          </p:nvSpPr>
          <p:spPr>
            <a:xfrm rot="11597637">
              <a:off x="6635569" y="1688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507" name="אליפסה 13">
              <a:extLst>
                <a:ext uri="{FF2B5EF4-FFF2-40B4-BE49-F238E27FC236}">
                  <a16:creationId xmlns:a16="http://schemas.microsoft.com/office/drawing/2014/main" id="{23F3652C-A9CF-939E-B203-D6CAC8CEE55D}"/>
                </a:ext>
              </a:extLst>
            </p:cNvPr>
            <p:cNvSpPr/>
            <p:nvPr/>
          </p:nvSpPr>
          <p:spPr>
            <a:xfrm rot="12317230">
              <a:off x="5744813" y="1651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508" name="מחבר ישר 16">
              <a:extLst>
                <a:ext uri="{FF2B5EF4-FFF2-40B4-BE49-F238E27FC236}">
                  <a16:creationId xmlns:a16="http://schemas.microsoft.com/office/drawing/2014/main" id="{AF354FE5-F393-B15B-301A-C66C7BEA28B7}"/>
                </a:ext>
              </a:extLst>
            </p:cNvPr>
            <p:cNvCxnSpPr>
              <a:cxnSpLocks/>
              <a:stCxn id="2250" idx="3"/>
              <a:endCxn id="505" idx="7"/>
            </p:cNvCxnSpPr>
            <p:nvPr/>
          </p:nvCxnSpPr>
          <p:spPr>
            <a:xfrm flipV="1">
              <a:off x="5990442" y="332511"/>
              <a:ext cx="261437" cy="201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09" name="מחבר ישר 20">
              <a:extLst>
                <a:ext uri="{FF2B5EF4-FFF2-40B4-BE49-F238E27FC236}">
                  <a16:creationId xmlns:a16="http://schemas.microsoft.com/office/drawing/2014/main" id="{E9AC5425-C206-63ED-2498-05FAC94E3F85}"/>
                </a:ext>
              </a:extLst>
            </p:cNvPr>
            <p:cNvCxnSpPr>
              <a:cxnSpLocks/>
              <a:stCxn id="513" idx="7"/>
              <a:endCxn id="507" idx="2"/>
            </p:cNvCxnSpPr>
            <p:nvPr/>
          </p:nvCxnSpPr>
          <p:spPr>
            <a:xfrm rot="12317230" flipV="1">
              <a:off x="5850562" y="5884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0" name="מחבר ישר 22">
              <a:extLst>
                <a:ext uri="{FF2B5EF4-FFF2-40B4-BE49-F238E27FC236}">
                  <a16:creationId xmlns:a16="http://schemas.microsoft.com/office/drawing/2014/main" id="{A42BBE28-6191-78AE-397B-0904E12986C5}"/>
                </a:ext>
              </a:extLst>
            </p:cNvPr>
            <p:cNvCxnSpPr>
              <a:cxnSpLocks/>
              <a:stCxn id="507" idx="0"/>
              <a:endCxn id="2250" idx="5"/>
            </p:cNvCxnSpPr>
            <p:nvPr/>
          </p:nvCxnSpPr>
          <p:spPr>
            <a:xfrm>
              <a:off x="5766892" y="231766"/>
              <a:ext cx="179116" cy="27450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1" name="מחבר ישר 23">
              <a:extLst>
                <a:ext uri="{FF2B5EF4-FFF2-40B4-BE49-F238E27FC236}">
                  <a16:creationId xmlns:a16="http://schemas.microsoft.com/office/drawing/2014/main" id="{A445EA91-2967-437E-A3C5-4D0203BDDB6C}"/>
                </a:ext>
              </a:extLst>
            </p:cNvPr>
            <p:cNvCxnSpPr>
              <a:cxnSpLocks/>
              <a:stCxn id="505" idx="2"/>
              <a:endCxn id="506" idx="7"/>
            </p:cNvCxnSpPr>
            <p:nvPr/>
          </p:nvCxnSpPr>
          <p:spPr>
            <a:xfrm rot="12317230" flipH="1">
              <a:off x="6347842" y="15603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2" name="מחבר ישר 30">
              <a:extLst>
                <a:ext uri="{FF2B5EF4-FFF2-40B4-BE49-F238E27FC236}">
                  <a16:creationId xmlns:a16="http://schemas.microsoft.com/office/drawing/2014/main" id="{167B6D68-8EB6-F6BC-F0C2-3B21EDE2F575}"/>
                </a:ext>
              </a:extLst>
            </p:cNvPr>
            <p:cNvCxnSpPr>
              <a:cxnSpLocks/>
              <a:endCxn id="504" idx="7"/>
            </p:cNvCxnSpPr>
            <p:nvPr/>
          </p:nvCxnSpPr>
          <p:spPr>
            <a:xfrm rot="12317230" flipH="1">
              <a:off x="5875564" y="-19466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13" name="אליפסה 11">
              <a:extLst>
                <a:ext uri="{FF2B5EF4-FFF2-40B4-BE49-F238E27FC236}">
                  <a16:creationId xmlns:a16="http://schemas.microsoft.com/office/drawing/2014/main" id="{2BA04F2D-67A5-B895-4123-6ADE57507437}"/>
                </a:ext>
              </a:extLst>
            </p:cNvPr>
            <p:cNvSpPr/>
            <p:nvPr/>
          </p:nvSpPr>
          <p:spPr>
            <a:xfrm rot="12317230">
              <a:off x="6216893" y="954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14" name="מחבר ישר 23">
              <a:extLst>
                <a:ext uri="{FF2B5EF4-FFF2-40B4-BE49-F238E27FC236}">
                  <a16:creationId xmlns:a16="http://schemas.microsoft.com/office/drawing/2014/main" id="{9A17E904-C653-B3D0-77DC-553EB745EC3E}"/>
                </a:ext>
              </a:extLst>
            </p:cNvPr>
            <p:cNvCxnSpPr>
              <a:cxnSpLocks/>
              <a:endCxn id="506" idx="6"/>
            </p:cNvCxnSpPr>
            <p:nvPr/>
          </p:nvCxnSpPr>
          <p:spPr>
            <a:xfrm rot="12317230" flipH="1">
              <a:off x="6285867" y="11664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5" name="מחבר ישר 23">
              <a:extLst>
                <a:ext uri="{FF2B5EF4-FFF2-40B4-BE49-F238E27FC236}">
                  <a16:creationId xmlns:a16="http://schemas.microsoft.com/office/drawing/2014/main" id="{DE656DE1-8314-B292-B633-9B79FAAFCC2D}"/>
                </a:ext>
              </a:extLst>
            </p:cNvPr>
            <p:cNvCxnSpPr>
              <a:cxnSpLocks/>
              <a:stCxn id="505" idx="4"/>
              <a:endCxn id="513" idx="1"/>
            </p:cNvCxnSpPr>
            <p:nvPr/>
          </p:nvCxnSpPr>
          <p:spPr>
            <a:xfrm rot="12317230">
              <a:off x="6244408" y="17113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16" name="אליפסה 12">
              <a:extLst>
                <a:ext uri="{FF2B5EF4-FFF2-40B4-BE49-F238E27FC236}">
                  <a16:creationId xmlns:a16="http://schemas.microsoft.com/office/drawing/2014/main" id="{93E0C328-946E-3836-EAF1-2D1F6AFCF2FA}"/>
                </a:ext>
              </a:extLst>
            </p:cNvPr>
            <p:cNvSpPr/>
            <p:nvPr/>
          </p:nvSpPr>
          <p:spPr>
            <a:xfrm rot="11597637">
              <a:off x="6602710" y="-1308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517" name="מחבר ישר 23">
              <a:extLst>
                <a:ext uri="{FF2B5EF4-FFF2-40B4-BE49-F238E27FC236}">
                  <a16:creationId xmlns:a16="http://schemas.microsoft.com/office/drawing/2014/main" id="{FD31AA2F-91E6-B931-2D9D-DF539FB6FEF5}"/>
                </a:ext>
              </a:extLst>
            </p:cNvPr>
            <p:cNvCxnSpPr>
              <a:cxnSpLocks/>
              <a:stCxn id="506" idx="4"/>
              <a:endCxn id="516" idx="1"/>
            </p:cNvCxnSpPr>
            <p:nvPr/>
          </p:nvCxnSpPr>
          <p:spPr>
            <a:xfrm rot="12317230">
              <a:off x="6610249" y="-4991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8" name="מחבר ישר 23">
              <a:extLst>
                <a:ext uri="{FF2B5EF4-FFF2-40B4-BE49-F238E27FC236}">
                  <a16:creationId xmlns:a16="http://schemas.microsoft.com/office/drawing/2014/main" id="{C39C6250-F4E3-B7BF-DFB3-C90C161260A2}"/>
                </a:ext>
              </a:extLst>
            </p:cNvPr>
            <p:cNvCxnSpPr>
              <a:cxnSpLocks/>
              <a:stCxn id="504" idx="2"/>
              <a:endCxn id="516" idx="6"/>
            </p:cNvCxnSpPr>
            <p:nvPr/>
          </p:nvCxnSpPr>
          <p:spPr>
            <a:xfrm rot="12317230" flipH="1">
              <a:off x="6294818" y="-17362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9" name="מחבר ישר 23">
              <a:extLst>
                <a:ext uri="{FF2B5EF4-FFF2-40B4-BE49-F238E27FC236}">
                  <a16:creationId xmlns:a16="http://schemas.microsoft.com/office/drawing/2014/main" id="{F9F9D563-3B91-B815-56D7-2615A63F1400}"/>
                </a:ext>
              </a:extLst>
            </p:cNvPr>
            <p:cNvCxnSpPr>
              <a:cxnSpLocks/>
              <a:stCxn id="2270" idx="4"/>
              <a:endCxn id="506" idx="0"/>
            </p:cNvCxnSpPr>
            <p:nvPr/>
          </p:nvCxnSpPr>
          <p:spPr>
            <a:xfrm flipV="1">
              <a:off x="6451697" y="237886"/>
              <a:ext cx="212853" cy="2948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0" name="מחבר ישר 23">
              <a:extLst>
                <a:ext uri="{FF2B5EF4-FFF2-40B4-BE49-F238E27FC236}">
                  <a16:creationId xmlns:a16="http://schemas.microsoft.com/office/drawing/2014/main" id="{AFC5FC48-A499-6B37-6398-6BF79D573A1E}"/>
                </a:ext>
              </a:extLst>
            </p:cNvPr>
            <p:cNvCxnSpPr>
              <a:cxnSpLocks/>
              <a:stCxn id="2270" idx="6"/>
              <a:endCxn id="2250" idx="3"/>
            </p:cNvCxnSpPr>
            <p:nvPr/>
          </p:nvCxnSpPr>
          <p:spPr>
            <a:xfrm flipH="1" flipV="1">
              <a:off x="5990442" y="533986"/>
              <a:ext cx="414047" cy="1788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1" name="Straight Connector 520">
              <a:extLst>
                <a:ext uri="{FF2B5EF4-FFF2-40B4-BE49-F238E27FC236}">
                  <a16:creationId xmlns:a16="http://schemas.microsoft.com/office/drawing/2014/main" id="{330D28C3-A7C3-A8B2-86F4-3B21E5CB23FB}"/>
                </a:ext>
              </a:extLst>
            </p:cNvPr>
            <p:cNvCxnSpPr>
              <a:cxnSpLocks/>
              <a:stCxn id="507" idx="5"/>
              <a:endCxn id="527" idx="0"/>
            </p:cNvCxnSpPr>
            <p:nvPr/>
          </p:nvCxnSpPr>
          <p:spPr>
            <a:xfrm rot="12317230">
              <a:off x="5741620" y="-54668"/>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2" name="Straight Connector 521">
              <a:extLst>
                <a:ext uri="{FF2B5EF4-FFF2-40B4-BE49-F238E27FC236}">
                  <a16:creationId xmlns:a16="http://schemas.microsoft.com/office/drawing/2014/main" id="{81586DD9-F389-3260-33F9-216A1E830B61}"/>
                </a:ext>
              </a:extLst>
            </p:cNvPr>
            <p:cNvCxnSpPr>
              <a:cxnSpLocks/>
              <a:stCxn id="504" idx="4"/>
              <a:endCxn id="529" idx="0"/>
            </p:cNvCxnSpPr>
            <p:nvPr/>
          </p:nvCxnSpPr>
          <p:spPr>
            <a:xfrm rot="12317230" flipH="1">
              <a:off x="6295280" y="-305752"/>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3" name="Straight Connector 522">
              <a:extLst>
                <a:ext uri="{FF2B5EF4-FFF2-40B4-BE49-F238E27FC236}">
                  <a16:creationId xmlns:a16="http://schemas.microsoft.com/office/drawing/2014/main" id="{7F054F34-EA33-DF29-3E9D-78B65C20F494}"/>
                </a:ext>
              </a:extLst>
            </p:cNvPr>
            <p:cNvCxnSpPr>
              <a:cxnSpLocks/>
              <a:stCxn id="529" idx="2"/>
              <a:endCxn id="516" idx="4"/>
            </p:cNvCxnSpPr>
            <p:nvPr/>
          </p:nvCxnSpPr>
          <p:spPr>
            <a:xfrm rot="12317230" flipH="1" flipV="1">
              <a:off x="6368179" y="-247450"/>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24" name="אליפסה 9">
              <a:extLst>
                <a:ext uri="{FF2B5EF4-FFF2-40B4-BE49-F238E27FC236}">
                  <a16:creationId xmlns:a16="http://schemas.microsoft.com/office/drawing/2014/main" id="{5A3273FE-4AE6-2CD8-489A-2638A4D40718}"/>
                </a:ext>
              </a:extLst>
            </p:cNvPr>
            <p:cNvSpPr/>
            <p:nvPr/>
          </p:nvSpPr>
          <p:spPr>
            <a:xfrm rot="12317230">
              <a:off x="6016013" y="-3524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25" name="מחבר ישר 23">
              <a:extLst>
                <a:ext uri="{FF2B5EF4-FFF2-40B4-BE49-F238E27FC236}">
                  <a16:creationId xmlns:a16="http://schemas.microsoft.com/office/drawing/2014/main" id="{375E41E2-1EE0-E34F-C1F5-E01D52F99A08}"/>
                </a:ext>
              </a:extLst>
            </p:cNvPr>
            <p:cNvCxnSpPr>
              <a:cxnSpLocks/>
              <a:stCxn id="524" idx="2"/>
              <a:endCxn id="504" idx="6"/>
            </p:cNvCxnSpPr>
            <p:nvPr/>
          </p:nvCxnSpPr>
          <p:spPr>
            <a:xfrm rot="12317230" flipH="1" flipV="1">
              <a:off x="6059373" y="-266828"/>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6" name="מחבר ישר 23">
              <a:extLst>
                <a:ext uri="{FF2B5EF4-FFF2-40B4-BE49-F238E27FC236}">
                  <a16:creationId xmlns:a16="http://schemas.microsoft.com/office/drawing/2014/main" id="{940B879C-8980-2303-555E-C2D02CBB98F6}"/>
                </a:ext>
              </a:extLst>
            </p:cNvPr>
            <p:cNvCxnSpPr>
              <a:cxnSpLocks/>
              <a:endCxn id="513" idx="5"/>
            </p:cNvCxnSpPr>
            <p:nvPr/>
          </p:nvCxnSpPr>
          <p:spPr>
            <a:xfrm rot="12317230" flipH="1" flipV="1">
              <a:off x="6211053" y="-8299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27" name="אליפסה 9">
              <a:extLst>
                <a:ext uri="{FF2B5EF4-FFF2-40B4-BE49-F238E27FC236}">
                  <a16:creationId xmlns:a16="http://schemas.microsoft.com/office/drawing/2014/main" id="{9971BD26-A1C6-AE4B-6B2B-19F7318A9106}"/>
                </a:ext>
              </a:extLst>
            </p:cNvPr>
            <p:cNvSpPr/>
            <p:nvPr/>
          </p:nvSpPr>
          <p:spPr>
            <a:xfrm rot="12317230">
              <a:off x="5769168" y="-1273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28" name="Straight Connector 527">
              <a:extLst>
                <a:ext uri="{FF2B5EF4-FFF2-40B4-BE49-F238E27FC236}">
                  <a16:creationId xmlns:a16="http://schemas.microsoft.com/office/drawing/2014/main" id="{D61CBCF4-3924-1FB6-451B-109F48C3BF8F}"/>
                </a:ext>
              </a:extLst>
            </p:cNvPr>
            <p:cNvCxnSpPr>
              <a:cxnSpLocks/>
              <a:stCxn id="527" idx="4"/>
              <a:endCxn id="524" idx="7"/>
            </p:cNvCxnSpPr>
            <p:nvPr/>
          </p:nvCxnSpPr>
          <p:spPr>
            <a:xfrm rot="12317230" flipH="1">
              <a:off x="5869533" y="-33974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29" name="אליפסה 9">
              <a:extLst>
                <a:ext uri="{FF2B5EF4-FFF2-40B4-BE49-F238E27FC236}">
                  <a16:creationId xmlns:a16="http://schemas.microsoft.com/office/drawing/2014/main" id="{FAB3CCE2-715A-0AD1-8075-1CB4573B0133}"/>
                </a:ext>
              </a:extLst>
            </p:cNvPr>
            <p:cNvSpPr/>
            <p:nvPr/>
          </p:nvSpPr>
          <p:spPr>
            <a:xfrm rot="12317230">
              <a:off x="6324045" y="-3609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30" name="Straight Connector 529">
              <a:extLst>
                <a:ext uri="{FF2B5EF4-FFF2-40B4-BE49-F238E27FC236}">
                  <a16:creationId xmlns:a16="http://schemas.microsoft.com/office/drawing/2014/main" id="{2FB9162C-B5A8-4BB6-2340-EB8787C1FA7F}"/>
                </a:ext>
              </a:extLst>
            </p:cNvPr>
            <p:cNvCxnSpPr>
              <a:cxnSpLocks/>
              <a:stCxn id="529" idx="6"/>
              <a:endCxn id="524" idx="3"/>
            </p:cNvCxnSpPr>
            <p:nvPr/>
          </p:nvCxnSpPr>
          <p:spPr>
            <a:xfrm rot="12317230" flipV="1">
              <a:off x="6101612" y="-392500"/>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31" name="אליפסה 4">
              <a:extLst>
                <a:ext uri="{FF2B5EF4-FFF2-40B4-BE49-F238E27FC236}">
                  <a16:creationId xmlns:a16="http://schemas.microsoft.com/office/drawing/2014/main" id="{C4889A98-AFC4-8B97-4CC9-51D1013B604A}"/>
                </a:ext>
              </a:extLst>
            </p:cNvPr>
            <p:cNvSpPr/>
            <p:nvPr/>
          </p:nvSpPr>
          <p:spPr>
            <a:xfrm rot="11677635">
              <a:off x="6946032" y="3756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32" name="אליפסה 9">
              <a:extLst>
                <a:ext uri="{FF2B5EF4-FFF2-40B4-BE49-F238E27FC236}">
                  <a16:creationId xmlns:a16="http://schemas.microsoft.com/office/drawing/2014/main" id="{80B46214-16CD-9B35-BFB8-029D001F264A}"/>
                </a:ext>
              </a:extLst>
            </p:cNvPr>
            <p:cNvSpPr/>
            <p:nvPr/>
          </p:nvSpPr>
          <p:spPr>
            <a:xfrm rot="11677635">
              <a:off x="7033716" y="-2449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33" name="אליפסה 11">
              <a:extLst>
                <a:ext uri="{FF2B5EF4-FFF2-40B4-BE49-F238E27FC236}">
                  <a16:creationId xmlns:a16="http://schemas.microsoft.com/office/drawing/2014/main" id="{1010588A-A45A-2A2C-2023-A7A2D481DE3E}"/>
                </a:ext>
              </a:extLst>
            </p:cNvPr>
            <p:cNvSpPr/>
            <p:nvPr/>
          </p:nvSpPr>
          <p:spPr>
            <a:xfrm rot="10049480">
              <a:off x="7069612" y="1892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34" name="מחבר ישר 16">
              <a:extLst>
                <a:ext uri="{FF2B5EF4-FFF2-40B4-BE49-F238E27FC236}">
                  <a16:creationId xmlns:a16="http://schemas.microsoft.com/office/drawing/2014/main" id="{6FA84CAC-7D40-7A2A-9F4F-64CD171073CC}"/>
                </a:ext>
              </a:extLst>
            </p:cNvPr>
            <p:cNvCxnSpPr>
              <a:cxnSpLocks/>
              <a:stCxn id="531" idx="4"/>
              <a:endCxn id="533" idx="7"/>
            </p:cNvCxnSpPr>
            <p:nvPr/>
          </p:nvCxnSpPr>
          <p:spPr>
            <a:xfrm flipV="1">
              <a:off x="6991898" y="254079"/>
              <a:ext cx="94540" cy="122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35" name="מחבר ישר 20">
              <a:extLst>
                <a:ext uri="{FF2B5EF4-FFF2-40B4-BE49-F238E27FC236}">
                  <a16:creationId xmlns:a16="http://schemas.microsoft.com/office/drawing/2014/main" id="{BA739572-4825-0866-171D-7D03329B9FCA}"/>
                </a:ext>
              </a:extLst>
            </p:cNvPr>
            <p:cNvCxnSpPr>
              <a:cxnSpLocks/>
              <a:stCxn id="539" idx="7"/>
              <a:endCxn id="506" idx="2"/>
            </p:cNvCxnSpPr>
            <p:nvPr/>
          </p:nvCxnSpPr>
          <p:spPr>
            <a:xfrm flipH="1">
              <a:off x="6708634" y="49310"/>
              <a:ext cx="291651" cy="16303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36" name="מחבר ישר 22">
              <a:extLst>
                <a:ext uri="{FF2B5EF4-FFF2-40B4-BE49-F238E27FC236}">
                  <a16:creationId xmlns:a16="http://schemas.microsoft.com/office/drawing/2014/main" id="{9B5BE9BE-3EDA-CA92-587A-FFEB115EFCFA}"/>
                </a:ext>
              </a:extLst>
            </p:cNvPr>
            <p:cNvCxnSpPr>
              <a:cxnSpLocks/>
              <a:stCxn id="506" idx="1"/>
              <a:endCxn id="531" idx="6"/>
            </p:cNvCxnSpPr>
            <p:nvPr/>
          </p:nvCxnSpPr>
          <p:spPr>
            <a:xfrm>
              <a:off x="6692389" y="233932"/>
              <a:ext cx="254843" cy="16734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37" name="מחבר ישר 23">
              <a:extLst>
                <a:ext uri="{FF2B5EF4-FFF2-40B4-BE49-F238E27FC236}">
                  <a16:creationId xmlns:a16="http://schemas.microsoft.com/office/drawing/2014/main" id="{7DB21C4B-5FA7-4A23-A609-4A3B4C11EDCB}"/>
                </a:ext>
              </a:extLst>
            </p:cNvPr>
            <p:cNvCxnSpPr>
              <a:cxnSpLocks/>
              <a:stCxn id="533" idx="2"/>
              <a:endCxn id="474" idx="7"/>
            </p:cNvCxnSpPr>
            <p:nvPr/>
          </p:nvCxnSpPr>
          <p:spPr>
            <a:xfrm>
              <a:off x="7142790" y="216228"/>
              <a:ext cx="204389" cy="617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38" name="מחבר ישר 30">
              <a:extLst>
                <a:ext uri="{FF2B5EF4-FFF2-40B4-BE49-F238E27FC236}">
                  <a16:creationId xmlns:a16="http://schemas.microsoft.com/office/drawing/2014/main" id="{A544D4A2-AD33-BF3D-2692-B63B77F38A8E}"/>
                </a:ext>
              </a:extLst>
            </p:cNvPr>
            <p:cNvCxnSpPr>
              <a:cxnSpLocks/>
              <a:stCxn id="506" idx="3"/>
              <a:endCxn id="532" idx="7"/>
            </p:cNvCxnSpPr>
            <p:nvPr/>
          </p:nvCxnSpPr>
          <p:spPr>
            <a:xfrm rot="12317230" flipH="1">
              <a:off x="6800648" y="-24610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39" name="אליפסה 11">
              <a:extLst>
                <a:ext uri="{FF2B5EF4-FFF2-40B4-BE49-F238E27FC236}">
                  <a16:creationId xmlns:a16="http://schemas.microsoft.com/office/drawing/2014/main" id="{D2B4A0B9-EB12-F9D1-AF70-1D28C9FA21BF}"/>
                </a:ext>
              </a:extLst>
            </p:cNvPr>
            <p:cNvSpPr/>
            <p:nvPr/>
          </p:nvSpPr>
          <p:spPr>
            <a:xfrm rot="11677635">
              <a:off x="6994841" y="-30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40" name="מחבר ישר 23">
              <a:extLst>
                <a:ext uri="{FF2B5EF4-FFF2-40B4-BE49-F238E27FC236}">
                  <a16:creationId xmlns:a16="http://schemas.microsoft.com/office/drawing/2014/main" id="{9086DDCB-765D-F791-E68E-D4240B719EE7}"/>
                </a:ext>
              </a:extLst>
            </p:cNvPr>
            <p:cNvCxnSpPr>
              <a:cxnSpLocks/>
              <a:stCxn id="533" idx="4"/>
              <a:endCxn id="539" idx="1"/>
            </p:cNvCxnSpPr>
            <p:nvPr/>
          </p:nvCxnSpPr>
          <p:spPr>
            <a:xfrm flipH="1" flipV="1">
              <a:off x="7050955" y="62534"/>
              <a:ext cx="48105" cy="12754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1" name="מחבר ישר 23">
              <a:extLst>
                <a:ext uri="{FF2B5EF4-FFF2-40B4-BE49-F238E27FC236}">
                  <a16:creationId xmlns:a16="http://schemas.microsoft.com/office/drawing/2014/main" id="{507145E3-7D1A-4F9C-ACFF-2CCE6744BEA1}"/>
                </a:ext>
              </a:extLst>
            </p:cNvPr>
            <p:cNvCxnSpPr>
              <a:cxnSpLocks/>
              <a:stCxn id="532" idx="2"/>
              <a:endCxn id="405" idx="7"/>
            </p:cNvCxnSpPr>
            <p:nvPr/>
          </p:nvCxnSpPr>
          <p:spPr>
            <a:xfrm rot="12317230" flipH="1">
              <a:off x="7137718" y="-339425"/>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2" name="מחבר ישר 23">
              <a:extLst>
                <a:ext uri="{FF2B5EF4-FFF2-40B4-BE49-F238E27FC236}">
                  <a16:creationId xmlns:a16="http://schemas.microsoft.com/office/drawing/2014/main" id="{8666B278-880F-8FA5-63A1-D5056F95B1EC}"/>
                </a:ext>
              </a:extLst>
            </p:cNvPr>
            <p:cNvCxnSpPr>
              <a:cxnSpLocks/>
              <a:stCxn id="459" idx="6"/>
              <a:endCxn id="531" idx="2"/>
            </p:cNvCxnSpPr>
            <p:nvPr/>
          </p:nvCxnSpPr>
          <p:spPr>
            <a:xfrm flipH="1" flipV="1">
              <a:off x="7018889" y="419975"/>
              <a:ext cx="283089" cy="7950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3" name="Straight Connector 542">
              <a:extLst>
                <a:ext uri="{FF2B5EF4-FFF2-40B4-BE49-F238E27FC236}">
                  <a16:creationId xmlns:a16="http://schemas.microsoft.com/office/drawing/2014/main" id="{3D73A321-80B1-E35B-F52A-4605208425AB}"/>
                </a:ext>
              </a:extLst>
            </p:cNvPr>
            <p:cNvCxnSpPr>
              <a:cxnSpLocks/>
              <a:stCxn id="532" idx="4"/>
              <a:endCxn id="549" idx="0"/>
            </p:cNvCxnSpPr>
            <p:nvPr/>
          </p:nvCxnSpPr>
          <p:spPr>
            <a:xfrm rot="11677635" flipH="1">
              <a:off x="7098919" y="-394467"/>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4" name="Straight Connector 543">
              <a:extLst>
                <a:ext uri="{FF2B5EF4-FFF2-40B4-BE49-F238E27FC236}">
                  <a16:creationId xmlns:a16="http://schemas.microsoft.com/office/drawing/2014/main" id="{D4A58145-3BE7-DFD1-C5FC-05BF37BC3CCF}"/>
                </a:ext>
              </a:extLst>
            </p:cNvPr>
            <p:cNvCxnSpPr>
              <a:cxnSpLocks/>
              <a:stCxn id="549" idx="2"/>
              <a:endCxn id="405" idx="6"/>
            </p:cNvCxnSpPr>
            <p:nvPr/>
          </p:nvCxnSpPr>
          <p:spPr>
            <a:xfrm rot="12317230" flipH="1" flipV="1">
              <a:off x="7169195" y="-379795"/>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45" name="אליפסה 9">
              <a:extLst>
                <a:ext uri="{FF2B5EF4-FFF2-40B4-BE49-F238E27FC236}">
                  <a16:creationId xmlns:a16="http://schemas.microsoft.com/office/drawing/2014/main" id="{692F6676-4440-3F6D-D9EE-C64E1566A67B}"/>
                </a:ext>
              </a:extLst>
            </p:cNvPr>
            <p:cNvSpPr/>
            <p:nvPr/>
          </p:nvSpPr>
          <p:spPr>
            <a:xfrm rot="11677635">
              <a:off x="6807444" y="-3930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46" name="מחבר ישר 23">
              <a:extLst>
                <a:ext uri="{FF2B5EF4-FFF2-40B4-BE49-F238E27FC236}">
                  <a16:creationId xmlns:a16="http://schemas.microsoft.com/office/drawing/2014/main" id="{BB6F68E6-ECE2-FC9C-6A21-2E9B2CE3B4D6}"/>
                </a:ext>
              </a:extLst>
            </p:cNvPr>
            <p:cNvCxnSpPr>
              <a:cxnSpLocks/>
              <a:stCxn id="545" idx="2"/>
              <a:endCxn id="532" idx="6"/>
            </p:cNvCxnSpPr>
            <p:nvPr/>
          </p:nvCxnSpPr>
          <p:spPr>
            <a:xfrm rot="11677635" flipH="1" flipV="1">
              <a:off x="6866460" y="-327126"/>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7" name="מחבר ישר 23">
              <a:extLst>
                <a:ext uri="{FF2B5EF4-FFF2-40B4-BE49-F238E27FC236}">
                  <a16:creationId xmlns:a16="http://schemas.microsoft.com/office/drawing/2014/main" id="{3683CF91-D370-08F1-FB8D-ECBFC4E16A5C}"/>
                </a:ext>
              </a:extLst>
            </p:cNvPr>
            <p:cNvCxnSpPr>
              <a:cxnSpLocks/>
              <a:stCxn id="532" idx="0"/>
              <a:endCxn id="539" idx="5"/>
            </p:cNvCxnSpPr>
            <p:nvPr/>
          </p:nvCxnSpPr>
          <p:spPr>
            <a:xfrm flipH="1">
              <a:off x="7012784" y="-176071"/>
              <a:ext cx="49122" cy="1774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8" name="Straight Connector 547">
              <a:extLst>
                <a:ext uri="{FF2B5EF4-FFF2-40B4-BE49-F238E27FC236}">
                  <a16:creationId xmlns:a16="http://schemas.microsoft.com/office/drawing/2014/main" id="{2276BA30-B3FF-71EC-63C1-437324845465}"/>
                </a:ext>
              </a:extLst>
            </p:cNvPr>
            <p:cNvCxnSpPr>
              <a:cxnSpLocks/>
              <a:endCxn id="545" idx="7"/>
            </p:cNvCxnSpPr>
            <p:nvPr/>
          </p:nvCxnSpPr>
          <p:spPr>
            <a:xfrm rot="11677635" flipH="1">
              <a:off x="6682184" y="-357540"/>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49" name="אליפסה 9">
              <a:extLst>
                <a:ext uri="{FF2B5EF4-FFF2-40B4-BE49-F238E27FC236}">
                  <a16:creationId xmlns:a16="http://schemas.microsoft.com/office/drawing/2014/main" id="{C88CC362-25F9-1435-24B7-A759465F8A05}"/>
                </a:ext>
              </a:extLst>
            </p:cNvPr>
            <p:cNvSpPr/>
            <p:nvPr/>
          </p:nvSpPr>
          <p:spPr>
            <a:xfrm rot="11677635">
              <a:off x="7108581" y="-4584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50" name="Straight Connector 549">
              <a:extLst>
                <a:ext uri="{FF2B5EF4-FFF2-40B4-BE49-F238E27FC236}">
                  <a16:creationId xmlns:a16="http://schemas.microsoft.com/office/drawing/2014/main" id="{8AB772B5-9DE5-7319-20FF-46A9EF3F75BE}"/>
                </a:ext>
              </a:extLst>
            </p:cNvPr>
            <p:cNvCxnSpPr>
              <a:cxnSpLocks/>
              <a:stCxn id="549" idx="6"/>
              <a:endCxn id="545" idx="3"/>
            </p:cNvCxnSpPr>
            <p:nvPr/>
          </p:nvCxnSpPr>
          <p:spPr>
            <a:xfrm rot="11677635" flipV="1">
              <a:off x="6887090" y="-461403"/>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51" name="מחבר ישר 23">
              <a:extLst>
                <a:ext uri="{FF2B5EF4-FFF2-40B4-BE49-F238E27FC236}">
                  <a16:creationId xmlns:a16="http://schemas.microsoft.com/office/drawing/2014/main" id="{DA945AA4-A7BB-0FCD-A381-74DAB533ABB4}"/>
                </a:ext>
              </a:extLst>
            </p:cNvPr>
            <p:cNvCxnSpPr>
              <a:cxnSpLocks/>
              <a:stCxn id="2263" idx="3"/>
              <a:endCxn id="459" idx="7"/>
            </p:cNvCxnSpPr>
            <p:nvPr/>
          </p:nvCxnSpPr>
          <p:spPr>
            <a:xfrm flipV="1">
              <a:off x="7069551" y="525320"/>
              <a:ext cx="240327" cy="1999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52" name="Straight Connector 551">
              <a:extLst>
                <a:ext uri="{FF2B5EF4-FFF2-40B4-BE49-F238E27FC236}">
                  <a16:creationId xmlns:a16="http://schemas.microsoft.com/office/drawing/2014/main" id="{A42EB675-EF30-87EB-AB07-7D5500D69B7B}"/>
                </a:ext>
              </a:extLst>
            </p:cNvPr>
            <p:cNvCxnSpPr>
              <a:cxnSpLocks/>
              <a:stCxn id="2263" idx="4"/>
              <a:endCxn id="531" idx="1"/>
            </p:cNvCxnSpPr>
            <p:nvPr/>
          </p:nvCxnSpPr>
          <p:spPr>
            <a:xfrm flipH="1" flipV="1">
              <a:off x="7002146" y="441181"/>
              <a:ext cx="43220" cy="26979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53" name="Straight Connector 552">
              <a:extLst>
                <a:ext uri="{FF2B5EF4-FFF2-40B4-BE49-F238E27FC236}">
                  <a16:creationId xmlns:a16="http://schemas.microsoft.com/office/drawing/2014/main" id="{C55C3528-FD8D-6BD4-B16B-7E3BC827C958}"/>
                </a:ext>
              </a:extLst>
            </p:cNvPr>
            <p:cNvCxnSpPr>
              <a:cxnSpLocks/>
              <a:stCxn id="506" idx="1"/>
              <a:endCxn id="2274" idx="5"/>
            </p:cNvCxnSpPr>
            <p:nvPr/>
          </p:nvCxnSpPr>
          <p:spPr>
            <a:xfrm>
              <a:off x="6692389" y="233932"/>
              <a:ext cx="37878" cy="2688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54" name="מחבר ישר 23">
              <a:extLst>
                <a:ext uri="{FF2B5EF4-FFF2-40B4-BE49-F238E27FC236}">
                  <a16:creationId xmlns:a16="http://schemas.microsoft.com/office/drawing/2014/main" id="{DDACAD89-50CE-C4D9-44D1-51D515D994C9}"/>
                </a:ext>
              </a:extLst>
            </p:cNvPr>
            <p:cNvCxnSpPr>
              <a:cxnSpLocks/>
              <a:stCxn id="456" idx="0"/>
              <a:endCxn id="2461" idx="1"/>
            </p:cNvCxnSpPr>
            <p:nvPr/>
          </p:nvCxnSpPr>
          <p:spPr>
            <a:xfrm>
              <a:off x="7450330" y="900377"/>
              <a:ext cx="135485" cy="24342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55" name="אליפסה 13">
              <a:extLst>
                <a:ext uri="{FF2B5EF4-FFF2-40B4-BE49-F238E27FC236}">
                  <a16:creationId xmlns:a16="http://schemas.microsoft.com/office/drawing/2014/main" id="{24B35694-74F1-7C63-FA76-40FFD71FF619}"/>
                </a:ext>
              </a:extLst>
            </p:cNvPr>
            <p:cNvSpPr/>
            <p:nvPr/>
          </p:nvSpPr>
          <p:spPr>
            <a:xfrm rot="4115570">
              <a:off x="8365364" y="25424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556" name="מחבר ישר 20">
              <a:extLst>
                <a:ext uri="{FF2B5EF4-FFF2-40B4-BE49-F238E27FC236}">
                  <a16:creationId xmlns:a16="http://schemas.microsoft.com/office/drawing/2014/main" id="{9CA01223-05FB-F483-2C73-348EEA824CFF}"/>
                </a:ext>
              </a:extLst>
            </p:cNvPr>
            <p:cNvCxnSpPr>
              <a:cxnSpLocks/>
              <a:stCxn id="2452" idx="4"/>
              <a:endCxn id="555" idx="2"/>
            </p:cNvCxnSpPr>
            <p:nvPr/>
          </p:nvCxnSpPr>
          <p:spPr>
            <a:xfrm>
              <a:off x="8333979" y="2454521"/>
              <a:ext cx="54898" cy="8849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57" name="Straight Connector 556">
              <a:extLst>
                <a:ext uri="{FF2B5EF4-FFF2-40B4-BE49-F238E27FC236}">
                  <a16:creationId xmlns:a16="http://schemas.microsoft.com/office/drawing/2014/main" id="{532ACB6E-FD6C-9211-D311-1C762BD67753}"/>
                </a:ext>
              </a:extLst>
            </p:cNvPr>
            <p:cNvCxnSpPr>
              <a:cxnSpLocks/>
              <a:stCxn id="555" idx="5"/>
              <a:endCxn id="2456" idx="5"/>
            </p:cNvCxnSpPr>
            <p:nvPr/>
          </p:nvCxnSpPr>
          <p:spPr>
            <a:xfrm flipH="1">
              <a:off x="8151244" y="2610902"/>
              <a:ext cx="237666" cy="1081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58" name="אליפסה 4">
              <a:extLst>
                <a:ext uri="{FF2B5EF4-FFF2-40B4-BE49-F238E27FC236}">
                  <a16:creationId xmlns:a16="http://schemas.microsoft.com/office/drawing/2014/main" id="{709D8B69-0FB3-1F29-64DE-ED2811681090}"/>
                </a:ext>
              </a:extLst>
            </p:cNvPr>
            <p:cNvSpPr/>
            <p:nvPr/>
          </p:nvSpPr>
          <p:spPr>
            <a:xfrm rot="4115570">
              <a:off x="9901960" y="28540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59" name="אליפסה 9">
              <a:extLst>
                <a:ext uri="{FF2B5EF4-FFF2-40B4-BE49-F238E27FC236}">
                  <a16:creationId xmlns:a16="http://schemas.microsoft.com/office/drawing/2014/main" id="{E0331539-EDD6-CE4B-92DC-F97A5C3FC634}"/>
                </a:ext>
              </a:extLst>
            </p:cNvPr>
            <p:cNvSpPr/>
            <p:nvPr/>
          </p:nvSpPr>
          <p:spPr>
            <a:xfrm rot="4115570">
              <a:off x="9294497" y="31716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60" name="אליפסה 11">
              <a:extLst>
                <a:ext uri="{FF2B5EF4-FFF2-40B4-BE49-F238E27FC236}">
                  <a16:creationId xmlns:a16="http://schemas.microsoft.com/office/drawing/2014/main" id="{3E072693-A793-44B5-F0B1-509D213F86A9}"/>
                </a:ext>
              </a:extLst>
            </p:cNvPr>
            <p:cNvSpPr/>
            <p:nvPr/>
          </p:nvSpPr>
          <p:spPr>
            <a:xfrm rot="2487415">
              <a:off x="9572889" y="28336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61" name="אליפסה 12">
              <a:extLst>
                <a:ext uri="{FF2B5EF4-FFF2-40B4-BE49-F238E27FC236}">
                  <a16:creationId xmlns:a16="http://schemas.microsoft.com/office/drawing/2014/main" id="{2D34ABC0-C169-EEA2-3625-0FEAA51F4F67}"/>
                </a:ext>
              </a:extLst>
            </p:cNvPr>
            <p:cNvSpPr/>
            <p:nvPr/>
          </p:nvSpPr>
          <p:spPr>
            <a:xfrm rot="3395977">
              <a:off x="9214475" y="26375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562" name="אליפסה 13">
              <a:extLst>
                <a:ext uri="{FF2B5EF4-FFF2-40B4-BE49-F238E27FC236}">
                  <a16:creationId xmlns:a16="http://schemas.microsoft.com/office/drawing/2014/main" id="{1DEEFA66-F660-1FFD-FE43-B027E03170C0}"/>
                </a:ext>
              </a:extLst>
            </p:cNvPr>
            <p:cNvSpPr/>
            <p:nvPr/>
          </p:nvSpPr>
          <p:spPr>
            <a:xfrm rot="4115570">
              <a:off x="9860142" y="32512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563" name="מחבר ישר 16">
              <a:extLst>
                <a:ext uri="{FF2B5EF4-FFF2-40B4-BE49-F238E27FC236}">
                  <a16:creationId xmlns:a16="http://schemas.microsoft.com/office/drawing/2014/main" id="{FE1CA1BA-0F64-6792-ECD8-25C34A216D6E}"/>
                </a:ext>
              </a:extLst>
            </p:cNvPr>
            <p:cNvCxnSpPr>
              <a:cxnSpLocks/>
              <a:stCxn id="558" idx="4"/>
              <a:endCxn id="560" idx="7"/>
            </p:cNvCxnSpPr>
            <p:nvPr/>
          </p:nvCxnSpPr>
          <p:spPr>
            <a:xfrm rot="4115570" flipH="1">
              <a:off x="9712635" y="276965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64" name="מחבר ישר 20">
              <a:extLst>
                <a:ext uri="{FF2B5EF4-FFF2-40B4-BE49-F238E27FC236}">
                  <a16:creationId xmlns:a16="http://schemas.microsoft.com/office/drawing/2014/main" id="{1309C827-D7D9-AC0B-F129-992A7876D578}"/>
                </a:ext>
              </a:extLst>
            </p:cNvPr>
            <p:cNvCxnSpPr>
              <a:cxnSpLocks/>
              <a:stCxn id="568" idx="7"/>
              <a:endCxn id="562" idx="2"/>
            </p:cNvCxnSpPr>
            <p:nvPr/>
          </p:nvCxnSpPr>
          <p:spPr>
            <a:xfrm rot="4115570" flipV="1">
              <a:off x="9544115" y="302013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65" name="מחבר ישר 22">
              <a:extLst>
                <a:ext uri="{FF2B5EF4-FFF2-40B4-BE49-F238E27FC236}">
                  <a16:creationId xmlns:a16="http://schemas.microsoft.com/office/drawing/2014/main" id="{1DD5EBC5-3DAC-AB59-B6D5-5F877199EE39}"/>
                </a:ext>
              </a:extLst>
            </p:cNvPr>
            <p:cNvCxnSpPr>
              <a:cxnSpLocks/>
              <a:stCxn id="562" idx="0"/>
            </p:cNvCxnSpPr>
            <p:nvPr/>
          </p:nvCxnSpPr>
          <p:spPr>
            <a:xfrm rot="4115570" flipH="1" flipV="1">
              <a:off x="9781165" y="302318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66" name="מחבר ישר 23">
              <a:extLst>
                <a:ext uri="{FF2B5EF4-FFF2-40B4-BE49-F238E27FC236}">
                  <a16:creationId xmlns:a16="http://schemas.microsoft.com/office/drawing/2014/main" id="{D5CB929E-D676-A981-9D07-F618C76F3F01}"/>
                </a:ext>
              </a:extLst>
            </p:cNvPr>
            <p:cNvCxnSpPr>
              <a:cxnSpLocks/>
              <a:stCxn id="560" idx="2"/>
              <a:endCxn id="561" idx="7"/>
            </p:cNvCxnSpPr>
            <p:nvPr/>
          </p:nvCxnSpPr>
          <p:spPr>
            <a:xfrm rot="4115570" flipH="1">
              <a:off x="9304372" y="2654689"/>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67" name="מחבר ישר 30">
              <a:extLst>
                <a:ext uri="{FF2B5EF4-FFF2-40B4-BE49-F238E27FC236}">
                  <a16:creationId xmlns:a16="http://schemas.microsoft.com/office/drawing/2014/main" id="{C13B3F67-9DDB-4B6F-7656-194AA80490AB}"/>
                </a:ext>
              </a:extLst>
            </p:cNvPr>
            <p:cNvCxnSpPr>
              <a:cxnSpLocks/>
              <a:endCxn id="559" idx="7"/>
            </p:cNvCxnSpPr>
            <p:nvPr/>
          </p:nvCxnSpPr>
          <p:spPr>
            <a:xfrm rot="4115570" flipH="1">
              <a:off x="9486351" y="3042825"/>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68" name="אליפסה 11">
              <a:extLst>
                <a:ext uri="{FF2B5EF4-FFF2-40B4-BE49-F238E27FC236}">
                  <a16:creationId xmlns:a16="http://schemas.microsoft.com/office/drawing/2014/main" id="{470F0E59-909F-D59A-8F0B-795CB0CB3D96}"/>
                </a:ext>
              </a:extLst>
            </p:cNvPr>
            <p:cNvSpPr/>
            <p:nvPr/>
          </p:nvSpPr>
          <p:spPr>
            <a:xfrm rot="4115570">
              <a:off x="9468825" y="297810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69" name="מחבר ישר 23">
              <a:extLst>
                <a:ext uri="{FF2B5EF4-FFF2-40B4-BE49-F238E27FC236}">
                  <a16:creationId xmlns:a16="http://schemas.microsoft.com/office/drawing/2014/main" id="{52FB71AC-3538-7C8F-0D90-E8F9F6AF9DD6}"/>
                </a:ext>
              </a:extLst>
            </p:cNvPr>
            <p:cNvCxnSpPr>
              <a:cxnSpLocks/>
              <a:endCxn id="561" idx="6"/>
            </p:cNvCxnSpPr>
            <p:nvPr/>
          </p:nvCxnSpPr>
          <p:spPr>
            <a:xfrm rot="4115570" flipH="1">
              <a:off x="9204819" y="2801788"/>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0" name="מחבר ישר 23">
              <a:extLst>
                <a:ext uri="{FF2B5EF4-FFF2-40B4-BE49-F238E27FC236}">
                  <a16:creationId xmlns:a16="http://schemas.microsoft.com/office/drawing/2014/main" id="{71448DEF-2FE6-EDFC-C9D3-06007B324882}"/>
                </a:ext>
              </a:extLst>
            </p:cNvPr>
            <p:cNvCxnSpPr>
              <a:cxnSpLocks/>
              <a:stCxn id="560" idx="4"/>
              <a:endCxn id="568" idx="1"/>
            </p:cNvCxnSpPr>
            <p:nvPr/>
          </p:nvCxnSpPr>
          <p:spPr>
            <a:xfrm rot="4115570">
              <a:off x="9525877" y="289044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71" name="אליפסה 12">
              <a:extLst>
                <a:ext uri="{FF2B5EF4-FFF2-40B4-BE49-F238E27FC236}">
                  <a16:creationId xmlns:a16="http://schemas.microsoft.com/office/drawing/2014/main" id="{E01F2645-CA79-A505-23C5-C7579537EE7B}"/>
                </a:ext>
              </a:extLst>
            </p:cNvPr>
            <p:cNvSpPr/>
            <p:nvPr/>
          </p:nvSpPr>
          <p:spPr>
            <a:xfrm rot="3395977">
              <a:off x="9032865" y="287813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572" name="מחבר ישר 23">
              <a:extLst>
                <a:ext uri="{FF2B5EF4-FFF2-40B4-BE49-F238E27FC236}">
                  <a16:creationId xmlns:a16="http://schemas.microsoft.com/office/drawing/2014/main" id="{5647FBB7-ED42-05DA-B119-AE2F050BABF2}"/>
                </a:ext>
              </a:extLst>
            </p:cNvPr>
            <p:cNvCxnSpPr>
              <a:cxnSpLocks/>
              <a:stCxn id="561" idx="4"/>
              <a:endCxn id="571" idx="1"/>
            </p:cNvCxnSpPr>
            <p:nvPr/>
          </p:nvCxnSpPr>
          <p:spPr>
            <a:xfrm rot="4115570">
              <a:off x="9089375" y="2682780"/>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3" name="מחבר ישר 23">
              <a:extLst>
                <a:ext uri="{FF2B5EF4-FFF2-40B4-BE49-F238E27FC236}">
                  <a16:creationId xmlns:a16="http://schemas.microsoft.com/office/drawing/2014/main" id="{1671475C-CD34-4710-A3BD-9A8A9A5493C3}"/>
                </a:ext>
              </a:extLst>
            </p:cNvPr>
            <p:cNvCxnSpPr>
              <a:cxnSpLocks/>
              <a:stCxn id="559" idx="2"/>
              <a:endCxn id="571" idx="6"/>
            </p:cNvCxnSpPr>
            <p:nvPr/>
          </p:nvCxnSpPr>
          <p:spPr>
            <a:xfrm rot="4115570" flipH="1">
              <a:off x="9056369" y="2993757"/>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74" name="אליפסה 11">
              <a:extLst>
                <a:ext uri="{FF2B5EF4-FFF2-40B4-BE49-F238E27FC236}">
                  <a16:creationId xmlns:a16="http://schemas.microsoft.com/office/drawing/2014/main" id="{A7CC374F-610C-109F-C95D-A44C2EECF1D5}"/>
                </a:ext>
              </a:extLst>
            </p:cNvPr>
            <p:cNvSpPr/>
            <p:nvPr/>
          </p:nvSpPr>
          <p:spPr>
            <a:xfrm rot="21005390">
              <a:off x="9640379" y="2588946"/>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75" name="מחבר ישר 23">
              <a:extLst>
                <a:ext uri="{FF2B5EF4-FFF2-40B4-BE49-F238E27FC236}">
                  <a16:creationId xmlns:a16="http://schemas.microsoft.com/office/drawing/2014/main" id="{9DF3D96A-3106-1915-C218-416F8882AC8B}"/>
                </a:ext>
              </a:extLst>
            </p:cNvPr>
            <p:cNvCxnSpPr>
              <a:cxnSpLocks/>
              <a:stCxn id="574" idx="2"/>
              <a:endCxn id="561" idx="0"/>
            </p:cNvCxnSpPr>
            <p:nvPr/>
          </p:nvCxnSpPr>
          <p:spPr>
            <a:xfrm rot="4115570" flipH="1">
              <a:off x="9404750" y="247143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6" name="מחבר ישר 23">
              <a:extLst>
                <a:ext uri="{FF2B5EF4-FFF2-40B4-BE49-F238E27FC236}">
                  <a16:creationId xmlns:a16="http://schemas.microsoft.com/office/drawing/2014/main" id="{031B817E-5925-FE50-C12E-8FA6F490862D}"/>
                </a:ext>
              </a:extLst>
            </p:cNvPr>
            <p:cNvCxnSpPr>
              <a:cxnSpLocks/>
              <a:stCxn id="574" idx="5"/>
            </p:cNvCxnSpPr>
            <p:nvPr/>
          </p:nvCxnSpPr>
          <p:spPr>
            <a:xfrm rot="4115570" flipV="1">
              <a:off x="9678503" y="268507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7" name="Straight Connector 576">
              <a:extLst>
                <a:ext uri="{FF2B5EF4-FFF2-40B4-BE49-F238E27FC236}">
                  <a16:creationId xmlns:a16="http://schemas.microsoft.com/office/drawing/2014/main" id="{6AF00856-4E74-78B2-AA82-C1FEF3A8B187}"/>
                </a:ext>
              </a:extLst>
            </p:cNvPr>
            <p:cNvCxnSpPr>
              <a:cxnSpLocks/>
              <a:stCxn id="562" idx="5"/>
              <a:endCxn id="583" idx="0"/>
            </p:cNvCxnSpPr>
            <p:nvPr/>
          </p:nvCxnSpPr>
          <p:spPr>
            <a:xfrm rot="4115570">
              <a:off x="9759168" y="3287024"/>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8" name="Straight Connector 577">
              <a:extLst>
                <a:ext uri="{FF2B5EF4-FFF2-40B4-BE49-F238E27FC236}">
                  <a16:creationId xmlns:a16="http://schemas.microsoft.com/office/drawing/2014/main" id="{BAA95D29-FBB9-4174-704C-61DF45801C09}"/>
                </a:ext>
              </a:extLst>
            </p:cNvPr>
            <p:cNvCxnSpPr>
              <a:cxnSpLocks/>
              <a:stCxn id="559" idx="4"/>
              <a:endCxn id="585" idx="0"/>
            </p:cNvCxnSpPr>
            <p:nvPr/>
          </p:nvCxnSpPr>
          <p:spPr>
            <a:xfrm rot="4115570" flipH="1">
              <a:off x="9213908" y="3161462"/>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9" name="Straight Connector 578">
              <a:extLst>
                <a:ext uri="{FF2B5EF4-FFF2-40B4-BE49-F238E27FC236}">
                  <a16:creationId xmlns:a16="http://schemas.microsoft.com/office/drawing/2014/main" id="{35F9FC97-0A5D-59CA-FD87-463E09D52199}"/>
                </a:ext>
              </a:extLst>
            </p:cNvPr>
            <p:cNvCxnSpPr>
              <a:cxnSpLocks/>
              <a:stCxn id="585" idx="2"/>
              <a:endCxn id="571" idx="4"/>
            </p:cNvCxnSpPr>
            <p:nvPr/>
          </p:nvCxnSpPr>
          <p:spPr>
            <a:xfrm rot="4115570" flipH="1" flipV="1">
              <a:off x="8917992" y="3057417"/>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80" name="אליפסה 9">
              <a:extLst>
                <a:ext uri="{FF2B5EF4-FFF2-40B4-BE49-F238E27FC236}">
                  <a16:creationId xmlns:a16="http://schemas.microsoft.com/office/drawing/2014/main" id="{9B182DF7-A3C6-2D19-0EE5-62FCA7013308}"/>
                </a:ext>
              </a:extLst>
            </p:cNvPr>
            <p:cNvSpPr/>
            <p:nvPr/>
          </p:nvSpPr>
          <p:spPr>
            <a:xfrm rot="4115570">
              <a:off x="9307791" y="34418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81" name="מחבר ישר 23">
              <a:extLst>
                <a:ext uri="{FF2B5EF4-FFF2-40B4-BE49-F238E27FC236}">
                  <a16:creationId xmlns:a16="http://schemas.microsoft.com/office/drawing/2014/main" id="{C337FF8C-FB42-7F64-A4B7-9681976DF4E2}"/>
                </a:ext>
              </a:extLst>
            </p:cNvPr>
            <p:cNvCxnSpPr>
              <a:cxnSpLocks/>
              <a:stCxn id="580" idx="2"/>
              <a:endCxn id="559" idx="6"/>
            </p:cNvCxnSpPr>
            <p:nvPr/>
          </p:nvCxnSpPr>
          <p:spPr>
            <a:xfrm rot="4115570" flipH="1" flipV="1">
              <a:off x="9247024" y="3298645"/>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82" name="מחבר ישר 23">
              <a:extLst>
                <a:ext uri="{FF2B5EF4-FFF2-40B4-BE49-F238E27FC236}">
                  <a16:creationId xmlns:a16="http://schemas.microsoft.com/office/drawing/2014/main" id="{AAF077FC-E5AB-ED3D-A396-49C97C161ED7}"/>
                </a:ext>
              </a:extLst>
            </p:cNvPr>
            <p:cNvCxnSpPr>
              <a:cxnSpLocks/>
              <a:endCxn id="568" idx="5"/>
            </p:cNvCxnSpPr>
            <p:nvPr/>
          </p:nvCxnSpPr>
          <p:spPr>
            <a:xfrm rot="4115570" flipH="1" flipV="1">
              <a:off x="9389475" y="302415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83" name="אליפסה 9">
              <a:extLst>
                <a:ext uri="{FF2B5EF4-FFF2-40B4-BE49-F238E27FC236}">
                  <a16:creationId xmlns:a16="http://schemas.microsoft.com/office/drawing/2014/main" id="{B7107DC1-C138-73CF-1206-A23D3E3DA3C5}"/>
                </a:ext>
              </a:extLst>
            </p:cNvPr>
            <p:cNvSpPr/>
            <p:nvPr/>
          </p:nvSpPr>
          <p:spPr>
            <a:xfrm rot="4115570">
              <a:off x="9641784" y="344736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84" name="Straight Connector 583">
              <a:extLst>
                <a:ext uri="{FF2B5EF4-FFF2-40B4-BE49-F238E27FC236}">
                  <a16:creationId xmlns:a16="http://schemas.microsoft.com/office/drawing/2014/main" id="{A699CF5E-6F3C-7647-3261-279F04A35AED}"/>
                </a:ext>
              </a:extLst>
            </p:cNvPr>
            <p:cNvCxnSpPr>
              <a:cxnSpLocks/>
              <a:stCxn id="583" idx="4"/>
              <a:endCxn id="580" idx="7"/>
            </p:cNvCxnSpPr>
            <p:nvPr/>
          </p:nvCxnSpPr>
          <p:spPr>
            <a:xfrm rot="4115570" flipH="1">
              <a:off x="9461385" y="3369059"/>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85" name="אליפסה 9">
              <a:extLst>
                <a:ext uri="{FF2B5EF4-FFF2-40B4-BE49-F238E27FC236}">
                  <a16:creationId xmlns:a16="http://schemas.microsoft.com/office/drawing/2014/main" id="{5066E0E9-2C6A-DA22-F5CB-77BBD981019C}"/>
                </a:ext>
              </a:extLst>
            </p:cNvPr>
            <p:cNvSpPr/>
            <p:nvPr/>
          </p:nvSpPr>
          <p:spPr>
            <a:xfrm rot="4115570">
              <a:off x="9077777" y="32367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86" name="Straight Connector 585">
              <a:extLst>
                <a:ext uri="{FF2B5EF4-FFF2-40B4-BE49-F238E27FC236}">
                  <a16:creationId xmlns:a16="http://schemas.microsoft.com/office/drawing/2014/main" id="{B606F101-9140-0FEA-E3DA-9933F51FEB45}"/>
                </a:ext>
              </a:extLst>
            </p:cNvPr>
            <p:cNvCxnSpPr>
              <a:cxnSpLocks/>
              <a:stCxn id="585" idx="6"/>
              <a:endCxn id="580" idx="3"/>
            </p:cNvCxnSpPr>
            <p:nvPr/>
          </p:nvCxnSpPr>
          <p:spPr>
            <a:xfrm rot="4115570" flipV="1">
              <a:off x="9114444" y="3326583"/>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87" name="אליפסה 4">
              <a:extLst>
                <a:ext uri="{FF2B5EF4-FFF2-40B4-BE49-F238E27FC236}">
                  <a16:creationId xmlns:a16="http://schemas.microsoft.com/office/drawing/2014/main" id="{1B8E40CE-12AF-0E12-2493-315360236F8F}"/>
                </a:ext>
              </a:extLst>
            </p:cNvPr>
            <p:cNvSpPr/>
            <p:nvPr/>
          </p:nvSpPr>
          <p:spPr>
            <a:xfrm rot="3475975">
              <a:off x="9179169" y="22410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88" name="אליפסה 9">
              <a:extLst>
                <a:ext uri="{FF2B5EF4-FFF2-40B4-BE49-F238E27FC236}">
                  <a16:creationId xmlns:a16="http://schemas.microsoft.com/office/drawing/2014/main" id="{EE807236-8FC7-A461-D003-F16B7AAEF31B}"/>
                </a:ext>
              </a:extLst>
            </p:cNvPr>
            <p:cNvSpPr/>
            <p:nvPr/>
          </p:nvSpPr>
          <p:spPr>
            <a:xfrm rot="3475975">
              <a:off x="8640947" y="26655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89" name="אליפסה 11">
              <a:extLst>
                <a:ext uri="{FF2B5EF4-FFF2-40B4-BE49-F238E27FC236}">
                  <a16:creationId xmlns:a16="http://schemas.microsoft.com/office/drawing/2014/main" id="{633A45FD-2304-B1B2-80BA-0968E83043DA}"/>
                </a:ext>
              </a:extLst>
            </p:cNvPr>
            <p:cNvSpPr/>
            <p:nvPr/>
          </p:nvSpPr>
          <p:spPr>
            <a:xfrm rot="1847820">
              <a:off x="8852009" y="22818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90" name="מחבר ישר 16">
              <a:extLst>
                <a:ext uri="{FF2B5EF4-FFF2-40B4-BE49-F238E27FC236}">
                  <a16:creationId xmlns:a16="http://schemas.microsoft.com/office/drawing/2014/main" id="{F07CD02F-4460-931B-7AF7-77B7F8F480CC}"/>
                </a:ext>
              </a:extLst>
            </p:cNvPr>
            <p:cNvCxnSpPr>
              <a:cxnSpLocks/>
              <a:stCxn id="587" idx="4"/>
              <a:endCxn id="589" idx="7"/>
            </p:cNvCxnSpPr>
            <p:nvPr/>
          </p:nvCxnSpPr>
          <p:spPr>
            <a:xfrm rot="3475975" flipH="1">
              <a:off x="8991840" y="2186833"/>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1" name="מחבר ישר 20">
              <a:extLst>
                <a:ext uri="{FF2B5EF4-FFF2-40B4-BE49-F238E27FC236}">
                  <a16:creationId xmlns:a16="http://schemas.microsoft.com/office/drawing/2014/main" id="{FFCBEACB-D00B-0C48-B3D6-CFAC788EC089}"/>
                </a:ext>
              </a:extLst>
            </p:cNvPr>
            <p:cNvCxnSpPr>
              <a:cxnSpLocks/>
              <a:stCxn id="595" idx="7"/>
              <a:endCxn id="561" idx="2"/>
            </p:cNvCxnSpPr>
            <p:nvPr/>
          </p:nvCxnSpPr>
          <p:spPr>
            <a:xfrm rot="4115570" flipV="1">
              <a:off x="8897956" y="2414390"/>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2" name="מחבר ישר 22">
              <a:extLst>
                <a:ext uri="{FF2B5EF4-FFF2-40B4-BE49-F238E27FC236}">
                  <a16:creationId xmlns:a16="http://schemas.microsoft.com/office/drawing/2014/main" id="{63C3CF10-1966-EB57-DDAA-2974ED225551}"/>
                </a:ext>
              </a:extLst>
            </p:cNvPr>
            <p:cNvCxnSpPr>
              <a:cxnSpLocks/>
              <a:stCxn id="561" idx="1"/>
            </p:cNvCxnSpPr>
            <p:nvPr/>
          </p:nvCxnSpPr>
          <p:spPr>
            <a:xfrm rot="4115570" flipH="1" flipV="1">
              <a:off x="9087985" y="2421666"/>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3" name="מחבר ישר 23">
              <a:extLst>
                <a:ext uri="{FF2B5EF4-FFF2-40B4-BE49-F238E27FC236}">
                  <a16:creationId xmlns:a16="http://schemas.microsoft.com/office/drawing/2014/main" id="{B1497E9A-81A1-4C92-50A0-EDBDAE7FEB18}"/>
                </a:ext>
              </a:extLst>
            </p:cNvPr>
            <p:cNvCxnSpPr>
              <a:cxnSpLocks/>
              <a:stCxn id="589" idx="2"/>
              <a:endCxn id="2539" idx="5"/>
            </p:cNvCxnSpPr>
            <p:nvPr/>
          </p:nvCxnSpPr>
          <p:spPr>
            <a:xfrm flipH="1" flipV="1">
              <a:off x="8720101" y="2126910"/>
              <a:ext cx="137130" cy="17101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4" name="מחבר ישר 30">
              <a:extLst>
                <a:ext uri="{FF2B5EF4-FFF2-40B4-BE49-F238E27FC236}">
                  <a16:creationId xmlns:a16="http://schemas.microsoft.com/office/drawing/2014/main" id="{C2BA9777-41AE-E321-0580-62C4C05B3B0E}"/>
                </a:ext>
              </a:extLst>
            </p:cNvPr>
            <p:cNvCxnSpPr>
              <a:cxnSpLocks/>
              <a:stCxn id="561" idx="3"/>
              <a:endCxn id="588" idx="7"/>
            </p:cNvCxnSpPr>
            <p:nvPr/>
          </p:nvCxnSpPr>
          <p:spPr>
            <a:xfrm rot="4115570" flipH="1">
              <a:off x="8893822" y="2444268"/>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95" name="אליפסה 11">
              <a:extLst>
                <a:ext uri="{FF2B5EF4-FFF2-40B4-BE49-F238E27FC236}">
                  <a16:creationId xmlns:a16="http://schemas.microsoft.com/office/drawing/2014/main" id="{B40717B5-964A-9385-3FA0-636352B16807}"/>
                </a:ext>
              </a:extLst>
            </p:cNvPr>
            <p:cNvSpPr/>
            <p:nvPr/>
          </p:nvSpPr>
          <p:spPr>
            <a:xfrm rot="3475975">
              <a:off x="8776456" y="244306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96" name="מחבר ישר 23">
              <a:extLst>
                <a:ext uri="{FF2B5EF4-FFF2-40B4-BE49-F238E27FC236}">
                  <a16:creationId xmlns:a16="http://schemas.microsoft.com/office/drawing/2014/main" id="{D22CEE92-2E97-B6AA-977D-7F5B642F7E2A}"/>
                </a:ext>
              </a:extLst>
            </p:cNvPr>
            <p:cNvCxnSpPr>
              <a:cxnSpLocks/>
              <a:endCxn id="555" idx="0"/>
            </p:cNvCxnSpPr>
            <p:nvPr/>
          </p:nvCxnSpPr>
          <p:spPr>
            <a:xfrm rot="4115570" flipH="1">
              <a:off x="8595281" y="2329688"/>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7" name="מחבר ישר 23">
              <a:extLst>
                <a:ext uri="{FF2B5EF4-FFF2-40B4-BE49-F238E27FC236}">
                  <a16:creationId xmlns:a16="http://schemas.microsoft.com/office/drawing/2014/main" id="{B7B77F93-9906-A6F5-800E-75808191F4AB}"/>
                </a:ext>
              </a:extLst>
            </p:cNvPr>
            <p:cNvCxnSpPr>
              <a:cxnSpLocks/>
              <a:stCxn id="589" idx="4"/>
              <a:endCxn id="595" idx="1"/>
            </p:cNvCxnSpPr>
            <p:nvPr/>
          </p:nvCxnSpPr>
          <p:spPr>
            <a:xfrm rot="3475975">
              <a:off x="8818672" y="234798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8" name="מחבר ישר 23">
              <a:extLst>
                <a:ext uri="{FF2B5EF4-FFF2-40B4-BE49-F238E27FC236}">
                  <a16:creationId xmlns:a16="http://schemas.microsoft.com/office/drawing/2014/main" id="{35FAB1D1-59F6-DEDA-965B-37C6E41ACD7E}"/>
                </a:ext>
              </a:extLst>
            </p:cNvPr>
            <p:cNvCxnSpPr>
              <a:cxnSpLocks/>
              <a:stCxn id="588" idx="2"/>
              <a:endCxn id="555" idx="7"/>
            </p:cNvCxnSpPr>
            <p:nvPr/>
          </p:nvCxnSpPr>
          <p:spPr>
            <a:xfrm rot="4115570" flipH="1">
              <a:off x="8470360" y="2540977"/>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9" name="מחבר ישר 23">
              <a:extLst>
                <a:ext uri="{FF2B5EF4-FFF2-40B4-BE49-F238E27FC236}">
                  <a16:creationId xmlns:a16="http://schemas.microsoft.com/office/drawing/2014/main" id="{FBA8A04F-1490-B3F2-3EB4-E3E0D1F0CA3B}"/>
                </a:ext>
              </a:extLst>
            </p:cNvPr>
            <p:cNvCxnSpPr>
              <a:cxnSpLocks/>
              <a:stCxn id="2534" idx="4"/>
            </p:cNvCxnSpPr>
            <p:nvPr/>
          </p:nvCxnSpPr>
          <p:spPr>
            <a:xfrm>
              <a:off x="8938505" y="1951418"/>
              <a:ext cx="257218" cy="2919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00" name="Straight Connector 599">
              <a:extLst>
                <a:ext uri="{FF2B5EF4-FFF2-40B4-BE49-F238E27FC236}">
                  <a16:creationId xmlns:a16="http://schemas.microsoft.com/office/drawing/2014/main" id="{B1CB4DFF-498A-2415-025A-B021DB1212D4}"/>
                </a:ext>
              </a:extLst>
            </p:cNvPr>
            <p:cNvCxnSpPr>
              <a:cxnSpLocks/>
              <a:stCxn id="588" idx="4"/>
              <a:endCxn id="606" idx="0"/>
            </p:cNvCxnSpPr>
            <p:nvPr/>
          </p:nvCxnSpPr>
          <p:spPr>
            <a:xfrm rot="3475975" flipH="1">
              <a:off x="8568246" y="2674811"/>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01" name="Straight Connector 600">
              <a:extLst>
                <a:ext uri="{FF2B5EF4-FFF2-40B4-BE49-F238E27FC236}">
                  <a16:creationId xmlns:a16="http://schemas.microsoft.com/office/drawing/2014/main" id="{80575C05-DCF6-E6EF-66DA-3F5B0D331A5A}"/>
                </a:ext>
              </a:extLst>
            </p:cNvPr>
            <p:cNvCxnSpPr>
              <a:cxnSpLocks/>
              <a:stCxn id="606" idx="2"/>
              <a:endCxn id="555" idx="6"/>
            </p:cNvCxnSpPr>
            <p:nvPr/>
          </p:nvCxnSpPr>
          <p:spPr>
            <a:xfrm rot="4115570" flipH="1" flipV="1">
              <a:off x="8354010" y="2682466"/>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02" name="אליפסה 9">
              <a:extLst>
                <a:ext uri="{FF2B5EF4-FFF2-40B4-BE49-F238E27FC236}">
                  <a16:creationId xmlns:a16="http://schemas.microsoft.com/office/drawing/2014/main" id="{AC42D8B3-6C01-4992-68BA-FD524C05AF4C}"/>
                </a:ext>
              </a:extLst>
            </p:cNvPr>
            <p:cNvSpPr/>
            <p:nvPr/>
          </p:nvSpPr>
          <p:spPr>
            <a:xfrm rot="3475975">
              <a:off x="8703982" y="29285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03" name="מחבר ישר 23">
              <a:extLst>
                <a:ext uri="{FF2B5EF4-FFF2-40B4-BE49-F238E27FC236}">
                  <a16:creationId xmlns:a16="http://schemas.microsoft.com/office/drawing/2014/main" id="{BAD5ECCE-92E6-7EE4-D872-A03969A21A95}"/>
                </a:ext>
              </a:extLst>
            </p:cNvPr>
            <p:cNvCxnSpPr>
              <a:cxnSpLocks/>
              <a:stCxn id="602" idx="2"/>
              <a:endCxn id="588" idx="6"/>
            </p:cNvCxnSpPr>
            <p:nvPr/>
          </p:nvCxnSpPr>
          <p:spPr>
            <a:xfrm rot="3475975" flipH="1" flipV="1">
              <a:off x="8618344" y="278895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04" name="מחבר ישר 23">
              <a:extLst>
                <a:ext uri="{FF2B5EF4-FFF2-40B4-BE49-F238E27FC236}">
                  <a16:creationId xmlns:a16="http://schemas.microsoft.com/office/drawing/2014/main" id="{265CBEBF-AD7F-420F-83BD-2B3DD8180AD8}"/>
                </a:ext>
              </a:extLst>
            </p:cNvPr>
            <p:cNvCxnSpPr>
              <a:cxnSpLocks/>
              <a:endCxn id="595" idx="5"/>
            </p:cNvCxnSpPr>
            <p:nvPr/>
          </p:nvCxnSpPr>
          <p:spPr>
            <a:xfrm rot="3475975" flipH="1" flipV="1">
              <a:off x="8716574" y="250247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05" name="Straight Connector 604">
              <a:extLst>
                <a:ext uri="{FF2B5EF4-FFF2-40B4-BE49-F238E27FC236}">
                  <a16:creationId xmlns:a16="http://schemas.microsoft.com/office/drawing/2014/main" id="{4DD7BF53-533F-8839-38CE-59AFAC4A89DB}"/>
                </a:ext>
              </a:extLst>
            </p:cNvPr>
            <p:cNvCxnSpPr>
              <a:cxnSpLocks/>
              <a:endCxn id="602" idx="7"/>
            </p:cNvCxnSpPr>
            <p:nvPr/>
          </p:nvCxnSpPr>
          <p:spPr>
            <a:xfrm rot="3475975" flipH="1">
              <a:off x="8857806" y="282462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06" name="אליפסה 9">
              <a:extLst>
                <a:ext uri="{FF2B5EF4-FFF2-40B4-BE49-F238E27FC236}">
                  <a16:creationId xmlns:a16="http://schemas.microsoft.com/office/drawing/2014/main" id="{A7A25494-5490-375A-FF79-A56AEA7CDD9A}"/>
                </a:ext>
              </a:extLst>
            </p:cNvPr>
            <p:cNvSpPr/>
            <p:nvPr/>
          </p:nvSpPr>
          <p:spPr>
            <a:xfrm rot="3475975">
              <a:off x="8440004" y="27695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07" name="Straight Connector 606">
              <a:extLst>
                <a:ext uri="{FF2B5EF4-FFF2-40B4-BE49-F238E27FC236}">
                  <a16:creationId xmlns:a16="http://schemas.microsoft.com/office/drawing/2014/main" id="{2F15B52A-2695-34AE-A8F0-0A9E67477CF2}"/>
                </a:ext>
              </a:extLst>
            </p:cNvPr>
            <p:cNvCxnSpPr>
              <a:cxnSpLocks/>
              <a:stCxn id="606" idx="6"/>
              <a:endCxn id="602" idx="3"/>
            </p:cNvCxnSpPr>
            <p:nvPr/>
          </p:nvCxnSpPr>
          <p:spPr>
            <a:xfrm rot="3475975" flipV="1">
              <a:off x="8495587" y="283797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08" name="אליפסה 4">
              <a:extLst>
                <a:ext uri="{FF2B5EF4-FFF2-40B4-BE49-F238E27FC236}">
                  <a16:creationId xmlns:a16="http://schemas.microsoft.com/office/drawing/2014/main" id="{B82A76EA-08BE-EA49-66C7-435F4F92B35B}"/>
                </a:ext>
              </a:extLst>
            </p:cNvPr>
            <p:cNvSpPr/>
            <p:nvPr/>
          </p:nvSpPr>
          <p:spPr>
            <a:xfrm rot="4339242">
              <a:off x="10497768" y="22774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609" name="אליפסה 9">
              <a:extLst>
                <a:ext uri="{FF2B5EF4-FFF2-40B4-BE49-F238E27FC236}">
                  <a16:creationId xmlns:a16="http://schemas.microsoft.com/office/drawing/2014/main" id="{DBEE4950-E413-A341-B4F3-CC0AAC9307B6}"/>
                </a:ext>
              </a:extLst>
            </p:cNvPr>
            <p:cNvSpPr/>
            <p:nvPr/>
          </p:nvSpPr>
          <p:spPr>
            <a:xfrm rot="4339242">
              <a:off x="9870938" y="25549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610" name="אליפסה 11">
              <a:extLst>
                <a:ext uri="{FF2B5EF4-FFF2-40B4-BE49-F238E27FC236}">
                  <a16:creationId xmlns:a16="http://schemas.microsoft.com/office/drawing/2014/main" id="{1366F3EF-2F7D-E06B-4588-44A60F2B26CA}"/>
                </a:ext>
              </a:extLst>
            </p:cNvPr>
            <p:cNvSpPr/>
            <p:nvPr/>
          </p:nvSpPr>
          <p:spPr>
            <a:xfrm rot="2711087">
              <a:off x="10170718" y="22357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611" name="אליפסה 12">
              <a:extLst>
                <a:ext uri="{FF2B5EF4-FFF2-40B4-BE49-F238E27FC236}">
                  <a16:creationId xmlns:a16="http://schemas.microsoft.com/office/drawing/2014/main" id="{27E3FC35-3586-E40E-6177-F7935D29BACD}"/>
                </a:ext>
              </a:extLst>
            </p:cNvPr>
            <p:cNvSpPr/>
            <p:nvPr/>
          </p:nvSpPr>
          <p:spPr>
            <a:xfrm rot="3619649">
              <a:off x="9825816" y="20167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612" name="אליפסה 13">
              <a:extLst>
                <a:ext uri="{FF2B5EF4-FFF2-40B4-BE49-F238E27FC236}">
                  <a16:creationId xmlns:a16="http://schemas.microsoft.com/office/drawing/2014/main" id="{6DDF93B1-F62C-569D-CA20-6CE3B2AB0CE9}"/>
                </a:ext>
              </a:extLst>
            </p:cNvPr>
            <p:cNvSpPr/>
            <p:nvPr/>
          </p:nvSpPr>
          <p:spPr>
            <a:xfrm rot="4339242">
              <a:off x="10430217" y="26710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613" name="מחבר ישר 16">
              <a:extLst>
                <a:ext uri="{FF2B5EF4-FFF2-40B4-BE49-F238E27FC236}">
                  <a16:creationId xmlns:a16="http://schemas.microsoft.com/office/drawing/2014/main" id="{00168DCD-62F5-95FA-F9CE-AD79657CFE88}"/>
                </a:ext>
              </a:extLst>
            </p:cNvPr>
            <p:cNvCxnSpPr>
              <a:cxnSpLocks/>
              <a:stCxn id="608" idx="4"/>
              <a:endCxn id="610" idx="7"/>
            </p:cNvCxnSpPr>
            <p:nvPr/>
          </p:nvCxnSpPr>
          <p:spPr>
            <a:xfrm rot="4339242" flipH="1">
              <a:off x="10309074" y="218250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14" name="מחבר ישר 20">
              <a:extLst>
                <a:ext uri="{FF2B5EF4-FFF2-40B4-BE49-F238E27FC236}">
                  <a16:creationId xmlns:a16="http://schemas.microsoft.com/office/drawing/2014/main" id="{AFC7B4DB-5265-A511-4FA5-8064E282D108}"/>
                </a:ext>
              </a:extLst>
            </p:cNvPr>
            <p:cNvCxnSpPr>
              <a:cxnSpLocks/>
              <a:stCxn id="618" idx="7"/>
              <a:endCxn id="612" idx="2"/>
            </p:cNvCxnSpPr>
            <p:nvPr/>
          </p:nvCxnSpPr>
          <p:spPr>
            <a:xfrm rot="4339242" flipV="1">
              <a:off x="10124084" y="2428209"/>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15" name="מחבר ישר 22">
              <a:extLst>
                <a:ext uri="{FF2B5EF4-FFF2-40B4-BE49-F238E27FC236}">
                  <a16:creationId xmlns:a16="http://schemas.microsoft.com/office/drawing/2014/main" id="{40B4A49B-0FAC-199B-BADD-58CD12D121AE}"/>
                </a:ext>
              </a:extLst>
            </p:cNvPr>
            <p:cNvCxnSpPr>
              <a:cxnSpLocks/>
              <a:stCxn id="612" idx="0"/>
            </p:cNvCxnSpPr>
            <p:nvPr/>
          </p:nvCxnSpPr>
          <p:spPr>
            <a:xfrm rot="4339242" flipH="1" flipV="1">
              <a:off x="10363408" y="2446283"/>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16" name="מחבר ישר 23">
              <a:extLst>
                <a:ext uri="{FF2B5EF4-FFF2-40B4-BE49-F238E27FC236}">
                  <a16:creationId xmlns:a16="http://schemas.microsoft.com/office/drawing/2014/main" id="{2ACA5FB2-4EF5-1CE3-31D9-EC3A75B576AE}"/>
                </a:ext>
              </a:extLst>
            </p:cNvPr>
            <p:cNvCxnSpPr>
              <a:cxnSpLocks/>
              <a:stCxn id="610" idx="2"/>
              <a:endCxn id="611" idx="7"/>
            </p:cNvCxnSpPr>
            <p:nvPr/>
          </p:nvCxnSpPr>
          <p:spPr>
            <a:xfrm rot="4339242" flipH="1">
              <a:off x="9909479" y="2045570"/>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17" name="מחבר ישר 30">
              <a:extLst>
                <a:ext uri="{FF2B5EF4-FFF2-40B4-BE49-F238E27FC236}">
                  <a16:creationId xmlns:a16="http://schemas.microsoft.com/office/drawing/2014/main" id="{CCCAA8A9-0B63-0589-E41D-238A2E254655}"/>
                </a:ext>
              </a:extLst>
            </p:cNvPr>
            <p:cNvCxnSpPr>
              <a:cxnSpLocks/>
              <a:endCxn id="609" idx="7"/>
            </p:cNvCxnSpPr>
            <p:nvPr/>
          </p:nvCxnSpPr>
          <p:spPr>
            <a:xfrm rot="4339242" flipH="1">
              <a:off x="10058613" y="2444383"/>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18" name="אליפסה 11">
              <a:extLst>
                <a:ext uri="{FF2B5EF4-FFF2-40B4-BE49-F238E27FC236}">
                  <a16:creationId xmlns:a16="http://schemas.microsoft.com/office/drawing/2014/main" id="{C89FA6AB-7A43-6F25-B94B-DA896F172BB6}"/>
                </a:ext>
              </a:extLst>
            </p:cNvPr>
            <p:cNvSpPr/>
            <p:nvPr/>
          </p:nvSpPr>
          <p:spPr>
            <a:xfrm rot="4339242">
              <a:off x="10057484" y="23731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19" name="מחבר ישר 23">
              <a:extLst>
                <a:ext uri="{FF2B5EF4-FFF2-40B4-BE49-F238E27FC236}">
                  <a16:creationId xmlns:a16="http://schemas.microsoft.com/office/drawing/2014/main" id="{8DFABBDE-1731-1456-4CD3-CDD77E84630A}"/>
                </a:ext>
              </a:extLst>
            </p:cNvPr>
            <p:cNvCxnSpPr>
              <a:cxnSpLocks/>
              <a:endCxn id="611" idx="6"/>
            </p:cNvCxnSpPr>
            <p:nvPr/>
          </p:nvCxnSpPr>
          <p:spPr>
            <a:xfrm rot="4339242" flipH="1">
              <a:off x="9804466" y="218885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0" name="מחבר ישר 23">
              <a:extLst>
                <a:ext uri="{FF2B5EF4-FFF2-40B4-BE49-F238E27FC236}">
                  <a16:creationId xmlns:a16="http://schemas.microsoft.com/office/drawing/2014/main" id="{EA887F33-CA4C-CF9D-C2DD-46E22D5921FB}"/>
                </a:ext>
              </a:extLst>
            </p:cNvPr>
            <p:cNvCxnSpPr>
              <a:cxnSpLocks/>
              <a:stCxn id="610" idx="4"/>
              <a:endCxn id="618" idx="1"/>
            </p:cNvCxnSpPr>
            <p:nvPr/>
          </p:nvCxnSpPr>
          <p:spPr>
            <a:xfrm rot="4339242">
              <a:off x="10119365" y="228867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21" name="אליפסה 12">
              <a:extLst>
                <a:ext uri="{FF2B5EF4-FFF2-40B4-BE49-F238E27FC236}">
                  <a16:creationId xmlns:a16="http://schemas.microsoft.com/office/drawing/2014/main" id="{94B46F57-7896-818A-FAD1-F6E7D736A1C7}"/>
                </a:ext>
              </a:extLst>
            </p:cNvPr>
            <p:cNvSpPr/>
            <p:nvPr/>
          </p:nvSpPr>
          <p:spPr>
            <a:xfrm rot="3619649">
              <a:off x="9628946" y="22449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622" name="מחבר ישר 23">
              <a:extLst>
                <a:ext uri="{FF2B5EF4-FFF2-40B4-BE49-F238E27FC236}">
                  <a16:creationId xmlns:a16="http://schemas.microsoft.com/office/drawing/2014/main" id="{0CCFA0E2-501C-3B12-8FE3-B07A51D8C2E3}"/>
                </a:ext>
              </a:extLst>
            </p:cNvPr>
            <p:cNvCxnSpPr>
              <a:cxnSpLocks/>
              <a:stCxn id="611" idx="4"/>
              <a:endCxn id="621" idx="1"/>
            </p:cNvCxnSpPr>
            <p:nvPr/>
          </p:nvCxnSpPr>
          <p:spPr>
            <a:xfrm rot="4339242">
              <a:off x="9693636" y="205507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3" name="מחבר ישר 23">
              <a:extLst>
                <a:ext uri="{FF2B5EF4-FFF2-40B4-BE49-F238E27FC236}">
                  <a16:creationId xmlns:a16="http://schemas.microsoft.com/office/drawing/2014/main" id="{31CDE5D4-70E6-ED4D-C254-AFB7A3E05AEA}"/>
                </a:ext>
              </a:extLst>
            </p:cNvPr>
            <p:cNvCxnSpPr>
              <a:cxnSpLocks/>
              <a:stCxn id="609" idx="2"/>
              <a:endCxn id="621" idx="6"/>
            </p:cNvCxnSpPr>
            <p:nvPr/>
          </p:nvCxnSpPr>
          <p:spPr>
            <a:xfrm rot="4339242" flipH="1">
              <a:off x="9642739" y="236904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24" name="אליפסה 11">
              <a:extLst>
                <a:ext uri="{FF2B5EF4-FFF2-40B4-BE49-F238E27FC236}">
                  <a16:creationId xmlns:a16="http://schemas.microsoft.com/office/drawing/2014/main" id="{2B8FDCC0-44FE-969B-B9AE-1D7EE5D103B7}"/>
                </a:ext>
              </a:extLst>
            </p:cNvPr>
            <p:cNvSpPr/>
            <p:nvPr/>
          </p:nvSpPr>
          <p:spPr>
            <a:xfrm rot="21229062">
              <a:off x="10253812" y="199574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25" name="מחבר ישר 23">
              <a:extLst>
                <a:ext uri="{FF2B5EF4-FFF2-40B4-BE49-F238E27FC236}">
                  <a16:creationId xmlns:a16="http://schemas.microsoft.com/office/drawing/2014/main" id="{D811CB1B-930B-D7CB-B00C-2C531FB44DA3}"/>
                </a:ext>
              </a:extLst>
            </p:cNvPr>
            <p:cNvCxnSpPr>
              <a:cxnSpLocks/>
              <a:stCxn id="624" idx="2"/>
              <a:endCxn id="611" idx="0"/>
            </p:cNvCxnSpPr>
            <p:nvPr/>
          </p:nvCxnSpPr>
          <p:spPr>
            <a:xfrm rot="4339242" flipH="1">
              <a:off x="10017575" y="1864287"/>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6" name="מחבר ישר 23">
              <a:extLst>
                <a:ext uri="{FF2B5EF4-FFF2-40B4-BE49-F238E27FC236}">
                  <a16:creationId xmlns:a16="http://schemas.microsoft.com/office/drawing/2014/main" id="{F72D522C-948D-3F42-F35A-C1F3D971E1A6}"/>
                </a:ext>
              </a:extLst>
            </p:cNvPr>
            <p:cNvCxnSpPr>
              <a:cxnSpLocks/>
              <a:stCxn id="624" idx="5"/>
            </p:cNvCxnSpPr>
            <p:nvPr/>
          </p:nvCxnSpPr>
          <p:spPr>
            <a:xfrm rot="4339242" flipV="1">
              <a:off x="10283561" y="210067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7" name="Straight Connector 626">
              <a:extLst>
                <a:ext uri="{FF2B5EF4-FFF2-40B4-BE49-F238E27FC236}">
                  <a16:creationId xmlns:a16="http://schemas.microsoft.com/office/drawing/2014/main" id="{0601956D-56EF-859D-4C3B-CFA821C1F0EC}"/>
                </a:ext>
              </a:extLst>
            </p:cNvPr>
            <p:cNvCxnSpPr>
              <a:cxnSpLocks/>
              <a:stCxn id="612" idx="5"/>
              <a:endCxn id="632" idx="0"/>
            </p:cNvCxnSpPr>
            <p:nvPr/>
          </p:nvCxnSpPr>
          <p:spPr>
            <a:xfrm rot="4339242">
              <a:off x="10322406" y="270018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8" name="Straight Connector 627">
              <a:extLst>
                <a:ext uri="{FF2B5EF4-FFF2-40B4-BE49-F238E27FC236}">
                  <a16:creationId xmlns:a16="http://schemas.microsoft.com/office/drawing/2014/main" id="{09ED708A-7E60-2230-A020-CC4FABA20E49}"/>
                </a:ext>
              </a:extLst>
            </p:cNvPr>
            <p:cNvCxnSpPr>
              <a:cxnSpLocks/>
              <a:stCxn id="609" idx="4"/>
              <a:endCxn id="574" idx="6"/>
            </p:cNvCxnSpPr>
            <p:nvPr/>
          </p:nvCxnSpPr>
          <p:spPr>
            <a:xfrm rot="4115570" flipH="1">
              <a:off x="9770759" y="2529728"/>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9" name="Straight Connector 628">
              <a:extLst>
                <a:ext uri="{FF2B5EF4-FFF2-40B4-BE49-F238E27FC236}">
                  <a16:creationId xmlns:a16="http://schemas.microsoft.com/office/drawing/2014/main" id="{99B2BE80-ADF2-7F2E-EB50-DAA0E12BA388}"/>
                </a:ext>
              </a:extLst>
            </p:cNvPr>
            <p:cNvCxnSpPr>
              <a:cxnSpLocks/>
              <a:stCxn id="574" idx="0"/>
              <a:endCxn id="621" idx="5"/>
            </p:cNvCxnSpPr>
            <p:nvPr/>
          </p:nvCxnSpPr>
          <p:spPr>
            <a:xfrm rot="4115570" flipH="1" flipV="1">
              <a:off x="9533113" y="2407235"/>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30" name="מחבר ישר 23">
              <a:extLst>
                <a:ext uri="{FF2B5EF4-FFF2-40B4-BE49-F238E27FC236}">
                  <a16:creationId xmlns:a16="http://schemas.microsoft.com/office/drawing/2014/main" id="{C54BFA7F-DED5-D3B3-FFA1-446F7CFC8505}"/>
                </a:ext>
              </a:extLst>
            </p:cNvPr>
            <p:cNvCxnSpPr>
              <a:cxnSpLocks/>
              <a:stCxn id="558" idx="1"/>
              <a:endCxn id="609" idx="6"/>
            </p:cNvCxnSpPr>
            <p:nvPr/>
          </p:nvCxnSpPr>
          <p:spPr>
            <a:xfrm rot="4115570" flipH="1" flipV="1">
              <a:off x="9822511" y="2713862"/>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31" name="מחבר ישר 23">
              <a:extLst>
                <a:ext uri="{FF2B5EF4-FFF2-40B4-BE49-F238E27FC236}">
                  <a16:creationId xmlns:a16="http://schemas.microsoft.com/office/drawing/2014/main" id="{E3ECBC60-78F1-61B5-1501-061A64D58D13}"/>
                </a:ext>
              </a:extLst>
            </p:cNvPr>
            <p:cNvCxnSpPr>
              <a:cxnSpLocks/>
              <a:endCxn id="618" idx="5"/>
            </p:cNvCxnSpPr>
            <p:nvPr/>
          </p:nvCxnSpPr>
          <p:spPr>
            <a:xfrm rot="4339242" flipH="1" flipV="1">
              <a:off x="9971957" y="241365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32" name="אליפסה 9">
              <a:extLst>
                <a:ext uri="{FF2B5EF4-FFF2-40B4-BE49-F238E27FC236}">
                  <a16:creationId xmlns:a16="http://schemas.microsoft.com/office/drawing/2014/main" id="{293EEBB0-3831-F5D7-7B00-68FDF42E1954}"/>
                </a:ext>
              </a:extLst>
            </p:cNvPr>
            <p:cNvSpPr/>
            <p:nvPr/>
          </p:nvSpPr>
          <p:spPr>
            <a:xfrm rot="4339242">
              <a:off x="10199567" y="28526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33" name="Straight Connector 632">
              <a:extLst>
                <a:ext uri="{FF2B5EF4-FFF2-40B4-BE49-F238E27FC236}">
                  <a16:creationId xmlns:a16="http://schemas.microsoft.com/office/drawing/2014/main" id="{41C62572-8B35-3DEB-0F52-836F5955FC24}"/>
                </a:ext>
              </a:extLst>
            </p:cNvPr>
            <p:cNvCxnSpPr>
              <a:cxnSpLocks/>
              <a:stCxn id="632" idx="4"/>
              <a:endCxn id="558" idx="7"/>
            </p:cNvCxnSpPr>
            <p:nvPr/>
          </p:nvCxnSpPr>
          <p:spPr>
            <a:xfrm rot="4115570" flipH="1">
              <a:off x="10048005" y="2792351"/>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34" name="אליפסה 4">
              <a:extLst>
                <a:ext uri="{FF2B5EF4-FFF2-40B4-BE49-F238E27FC236}">
                  <a16:creationId xmlns:a16="http://schemas.microsoft.com/office/drawing/2014/main" id="{E4FED605-BDD3-78E0-28AF-E8A814C42056}"/>
                </a:ext>
              </a:extLst>
            </p:cNvPr>
            <p:cNvSpPr/>
            <p:nvPr/>
          </p:nvSpPr>
          <p:spPr>
            <a:xfrm rot="3699647">
              <a:off x="9816366" y="1618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635" name="אליפסה 9">
              <a:extLst>
                <a:ext uri="{FF2B5EF4-FFF2-40B4-BE49-F238E27FC236}">
                  <a16:creationId xmlns:a16="http://schemas.microsoft.com/office/drawing/2014/main" id="{13A655FF-900C-F529-0471-2A39F4977A3C}"/>
                </a:ext>
              </a:extLst>
            </p:cNvPr>
            <p:cNvSpPr/>
            <p:nvPr/>
          </p:nvSpPr>
          <p:spPr>
            <a:xfrm rot="3699647">
              <a:off x="9251679" y="20073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636" name="אליפסה 11">
              <a:extLst>
                <a:ext uri="{FF2B5EF4-FFF2-40B4-BE49-F238E27FC236}">
                  <a16:creationId xmlns:a16="http://schemas.microsoft.com/office/drawing/2014/main" id="{EAEDF098-6FB7-0E1F-4CDA-2C9E9D714F70}"/>
                </a:ext>
              </a:extLst>
            </p:cNvPr>
            <p:cNvSpPr/>
            <p:nvPr/>
          </p:nvSpPr>
          <p:spPr>
            <a:xfrm rot="2071492">
              <a:off x="9487241" y="16382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37" name="מחבר ישר 16">
              <a:extLst>
                <a:ext uri="{FF2B5EF4-FFF2-40B4-BE49-F238E27FC236}">
                  <a16:creationId xmlns:a16="http://schemas.microsoft.com/office/drawing/2014/main" id="{2767B4AE-43A8-CA6E-F102-2771D14F5804}"/>
                </a:ext>
              </a:extLst>
            </p:cNvPr>
            <p:cNvCxnSpPr>
              <a:cxnSpLocks/>
              <a:stCxn id="634" idx="4"/>
              <a:endCxn id="636" idx="7"/>
            </p:cNvCxnSpPr>
            <p:nvPr/>
          </p:nvCxnSpPr>
          <p:spPr>
            <a:xfrm rot="3699647" flipH="1">
              <a:off x="9627699" y="1554047"/>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38" name="מחבר ישר 20">
              <a:extLst>
                <a:ext uri="{FF2B5EF4-FFF2-40B4-BE49-F238E27FC236}">
                  <a16:creationId xmlns:a16="http://schemas.microsoft.com/office/drawing/2014/main" id="{548BAC99-C429-6AC2-BA5B-D4008D66D5AB}"/>
                </a:ext>
              </a:extLst>
            </p:cNvPr>
            <p:cNvCxnSpPr>
              <a:cxnSpLocks/>
              <a:stCxn id="642" idx="7"/>
              <a:endCxn id="611" idx="2"/>
            </p:cNvCxnSpPr>
            <p:nvPr/>
          </p:nvCxnSpPr>
          <p:spPr>
            <a:xfrm rot="4339242" flipV="1">
              <a:off x="9516778" y="1780032"/>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39" name="מחבר ישר 22">
              <a:extLst>
                <a:ext uri="{FF2B5EF4-FFF2-40B4-BE49-F238E27FC236}">
                  <a16:creationId xmlns:a16="http://schemas.microsoft.com/office/drawing/2014/main" id="{C124B4DD-FBCE-8CD9-20D3-C13D5361122F}"/>
                </a:ext>
              </a:extLst>
            </p:cNvPr>
            <p:cNvCxnSpPr>
              <a:cxnSpLocks/>
              <a:stCxn id="611" idx="1"/>
            </p:cNvCxnSpPr>
            <p:nvPr/>
          </p:nvCxnSpPr>
          <p:spPr>
            <a:xfrm rot="4339242" flipH="1" flipV="1">
              <a:off x="9712410" y="1800936"/>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0" name="מחבר ישר 23">
              <a:extLst>
                <a:ext uri="{FF2B5EF4-FFF2-40B4-BE49-F238E27FC236}">
                  <a16:creationId xmlns:a16="http://schemas.microsoft.com/office/drawing/2014/main" id="{E4A02255-A9C3-973C-0C28-24EC8B073CF1}"/>
                </a:ext>
              </a:extLst>
            </p:cNvPr>
            <p:cNvCxnSpPr>
              <a:cxnSpLocks/>
              <a:stCxn id="636" idx="2"/>
              <a:endCxn id="660" idx="5"/>
            </p:cNvCxnSpPr>
            <p:nvPr/>
          </p:nvCxnSpPr>
          <p:spPr>
            <a:xfrm rot="4115570" flipH="1">
              <a:off x="9337657" y="1545787"/>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1" name="מחבר ישר 30">
              <a:extLst>
                <a:ext uri="{FF2B5EF4-FFF2-40B4-BE49-F238E27FC236}">
                  <a16:creationId xmlns:a16="http://schemas.microsoft.com/office/drawing/2014/main" id="{184EE1CB-A363-6A7C-25CB-0CAC361EE292}"/>
                </a:ext>
              </a:extLst>
            </p:cNvPr>
            <p:cNvCxnSpPr>
              <a:cxnSpLocks/>
              <a:stCxn id="611" idx="3"/>
              <a:endCxn id="635" idx="7"/>
            </p:cNvCxnSpPr>
            <p:nvPr/>
          </p:nvCxnSpPr>
          <p:spPr>
            <a:xfrm rot="4339242" flipH="1">
              <a:off x="9504832" y="1804768"/>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42" name="אליפסה 11">
              <a:extLst>
                <a:ext uri="{FF2B5EF4-FFF2-40B4-BE49-F238E27FC236}">
                  <a16:creationId xmlns:a16="http://schemas.microsoft.com/office/drawing/2014/main" id="{B0F94ACD-8015-7F65-1981-854B56222C94}"/>
                </a:ext>
              </a:extLst>
            </p:cNvPr>
            <p:cNvSpPr/>
            <p:nvPr/>
          </p:nvSpPr>
          <p:spPr>
            <a:xfrm rot="3699647">
              <a:off x="9401368" y="179417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43" name="מחבר ישר 23">
              <a:extLst>
                <a:ext uri="{FF2B5EF4-FFF2-40B4-BE49-F238E27FC236}">
                  <a16:creationId xmlns:a16="http://schemas.microsoft.com/office/drawing/2014/main" id="{A77269A0-7E42-7D71-F445-652EEF67A365}"/>
                </a:ext>
              </a:extLst>
            </p:cNvPr>
            <p:cNvCxnSpPr>
              <a:cxnSpLocks/>
              <a:endCxn id="2537" idx="5"/>
            </p:cNvCxnSpPr>
            <p:nvPr/>
          </p:nvCxnSpPr>
          <p:spPr>
            <a:xfrm flipH="1" flipV="1">
              <a:off x="9025895" y="1608312"/>
              <a:ext cx="389623" cy="2034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4" name="מחבר ישר 23">
              <a:extLst>
                <a:ext uri="{FF2B5EF4-FFF2-40B4-BE49-F238E27FC236}">
                  <a16:creationId xmlns:a16="http://schemas.microsoft.com/office/drawing/2014/main" id="{46399EC2-E276-C0BF-5F58-3C1C20DF6F45}"/>
                </a:ext>
              </a:extLst>
            </p:cNvPr>
            <p:cNvCxnSpPr>
              <a:cxnSpLocks/>
              <a:stCxn id="636" idx="4"/>
              <a:endCxn id="642" idx="1"/>
            </p:cNvCxnSpPr>
            <p:nvPr/>
          </p:nvCxnSpPr>
          <p:spPr>
            <a:xfrm rot="3699647">
              <a:off x="9448927" y="170137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5" name="מחבר ישר 23">
              <a:extLst>
                <a:ext uri="{FF2B5EF4-FFF2-40B4-BE49-F238E27FC236}">
                  <a16:creationId xmlns:a16="http://schemas.microsoft.com/office/drawing/2014/main" id="{E88D4EBA-02E3-1C6A-80C1-F2129AEA5143}"/>
                </a:ext>
              </a:extLst>
            </p:cNvPr>
            <p:cNvCxnSpPr>
              <a:cxnSpLocks/>
              <a:stCxn id="635" idx="2"/>
              <a:endCxn id="2534" idx="5"/>
            </p:cNvCxnSpPr>
            <p:nvPr/>
          </p:nvCxnSpPr>
          <p:spPr>
            <a:xfrm flipH="1" flipV="1">
              <a:off x="8962157" y="1936213"/>
              <a:ext cx="308973" cy="735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46" name="אליפסה 11">
              <a:extLst>
                <a:ext uri="{FF2B5EF4-FFF2-40B4-BE49-F238E27FC236}">
                  <a16:creationId xmlns:a16="http://schemas.microsoft.com/office/drawing/2014/main" id="{31B9BC15-265F-2451-3EB7-02339A02D597}"/>
                </a:ext>
              </a:extLst>
            </p:cNvPr>
            <p:cNvSpPr/>
            <p:nvPr/>
          </p:nvSpPr>
          <p:spPr>
            <a:xfrm rot="20589467">
              <a:off x="9525037" y="138745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47" name="מחבר ישר 23">
              <a:extLst>
                <a:ext uri="{FF2B5EF4-FFF2-40B4-BE49-F238E27FC236}">
                  <a16:creationId xmlns:a16="http://schemas.microsoft.com/office/drawing/2014/main" id="{648D3463-08A0-AA9E-BEBE-33E7174F5DA3}"/>
                </a:ext>
              </a:extLst>
            </p:cNvPr>
            <p:cNvCxnSpPr>
              <a:cxnSpLocks/>
              <a:stCxn id="646" idx="2"/>
              <a:endCxn id="660" idx="0"/>
            </p:cNvCxnSpPr>
            <p:nvPr/>
          </p:nvCxnSpPr>
          <p:spPr>
            <a:xfrm rot="4115570" flipH="1">
              <a:off x="9427732" y="1367680"/>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8" name="מחבר ישר 23">
              <a:extLst>
                <a:ext uri="{FF2B5EF4-FFF2-40B4-BE49-F238E27FC236}">
                  <a16:creationId xmlns:a16="http://schemas.microsoft.com/office/drawing/2014/main" id="{9127DBFE-6925-0C54-5B3E-7CF92BB20AC8}"/>
                </a:ext>
              </a:extLst>
            </p:cNvPr>
            <p:cNvCxnSpPr>
              <a:cxnSpLocks/>
              <a:stCxn id="646" idx="5"/>
            </p:cNvCxnSpPr>
            <p:nvPr/>
          </p:nvCxnSpPr>
          <p:spPr>
            <a:xfrm rot="3699647" flipV="1">
              <a:off x="9577144" y="146585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9" name="Straight Connector 648">
              <a:extLst>
                <a:ext uri="{FF2B5EF4-FFF2-40B4-BE49-F238E27FC236}">
                  <a16:creationId xmlns:a16="http://schemas.microsoft.com/office/drawing/2014/main" id="{FB5A6EC7-0DFF-28BB-3435-7E56882370E9}"/>
                </a:ext>
              </a:extLst>
            </p:cNvPr>
            <p:cNvCxnSpPr>
              <a:cxnSpLocks/>
              <a:stCxn id="635" idx="5"/>
              <a:endCxn id="587" idx="1"/>
            </p:cNvCxnSpPr>
            <p:nvPr/>
          </p:nvCxnSpPr>
          <p:spPr>
            <a:xfrm rot="4115570">
              <a:off x="9185427" y="2102989"/>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50" name="אליפסה 9">
              <a:extLst>
                <a:ext uri="{FF2B5EF4-FFF2-40B4-BE49-F238E27FC236}">
                  <a16:creationId xmlns:a16="http://schemas.microsoft.com/office/drawing/2014/main" id="{2438C137-7B49-CD95-9BBC-E2146562A58B}"/>
                </a:ext>
              </a:extLst>
            </p:cNvPr>
            <p:cNvSpPr/>
            <p:nvPr/>
          </p:nvSpPr>
          <p:spPr>
            <a:xfrm rot="3699647">
              <a:off x="9396940" y="2123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51" name="מחבר ישר 23">
              <a:extLst>
                <a:ext uri="{FF2B5EF4-FFF2-40B4-BE49-F238E27FC236}">
                  <a16:creationId xmlns:a16="http://schemas.microsoft.com/office/drawing/2014/main" id="{CF6BD520-5405-80D5-3DBA-7E015D9609C3}"/>
                </a:ext>
              </a:extLst>
            </p:cNvPr>
            <p:cNvCxnSpPr>
              <a:cxnSpLocks/>
              <a:stCxn id="650" idx="3"/>
              <a:endCxn id="635" idx="6"/>
            </p:cNvCxnSpPr>
            <p:nvPr/>
          </p:nvCxnSpPr>
          <p:spPr>
            <a:xfrm rot="4115570" flipH="1">
              <a:off x="9302466" y="2080575"/>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2" name="מחבר ישר 23">
              <a:extLst>
                <a:ext uri="{FF2B5EF4-FFF2-40B4-BE49-F238E27FC236}">
                  <a16:creationId xmlns:a16="http://schemas.microsoft.com/office/drawing/2014/main" id="{8C8500E7-A882-88CA-07E4-9BAD3D626275}"/>
                </a:ext>
              </a:extLst>
            </p:cNvPr>
            <p:cNvCxnSpPr>
              <a:cxnSpLocks/>
              <a:endCxn id="642" idx="5"/>
            </p:cNvCxnSpPr>
            <p:nvPr/>
          </p:nvCxnSpPr>
          <p:spPr>
            <a:xfrm rot="3699647" flipH="1" flipV="1">
              <a:off x="9334399" y="1849329"/>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3" name="Straight Connector 652">
              <a:extLst>
                <a:ext uri="{FF2B5EF4-FFF2-40B4-BE49-F238E27FC236}">
                  <a16:creationId xmlns:a16="http://schemas.microsoft.com/office/drawing/2014/main" id="{3F6790B0-DFE9-E32D-FE31-0A15608625CD}"/>
                </a:ext>
              </a:extLst>
            </p:cNvPr>
            <p:cNvCxnSpPr>
              <a:cxnSpLocks/>
              <a:stCxn id="621" idx="3"/>
              <a:endCxn id="650" idx="7"/>
            </p:cNvCxnSpPr>
            <p:nvPr/>
          </p:nvCxnSpPr>
          <p:spPr>
            <a:xfrm rot="4115570" flipH="1">
              <a:off x="9473503" y="2161725"/>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4" name="Straight Connector 653">
              <a:extLst>
                <a:ext uri="{FF2B5EF4-FFF2-40B4-BE49-F238E27FC236}">
                  <a16:creationId xmlns:a16="http://schemas.microsoft.com/office/drawing/2014/main" id="{F4A322BD-4A23-50AC-567E-0F666F572EC0}"/>
                </a:ext>
              </a:extLst>
            </p:cNvPr>
            <p:cNvCxnSpPr>
              <a:cxnSpLocks/>
              <a:stCxn id="587" idx="7"/>
              <a:endCxn id="650" idx="4"/>
            </p:cNvCxnSpPr>
            <p:nvPr/>
          </p:nvCxnSpPr>
          <p:spPr>
            <a:xfrm rot="4115570" flipH="1" flipV="1">
              <a:off x="9303561" y="2139043"/>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55" name="אליפסה 9">
              <a:extLst>
                <a:ext uri="{FF2B5EF4-FFF2-40B4-BE49-F238E27FC236}">
                  <a16:creationId xmlns:a16="http://schemas.microsoft.com/office/drawing/2014/main" id="{00C94249-ECD3-5B3F-D35E-A5EF6798DCA1}"/>
                </a:ext>
              </a:extLst>
            </p:cNvPr>
            <p:cNvSpPr/>
            <p:nvPr/>
          </p:nvSpPr>
          <p:spPr>
            <a:xfrm rot="3699647">
              <a:off x="9446043" y="24036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56" name="Straight Connector 655">
              <a:extLst>
                <a:ext uri="{FF2B5EF4-FFF2-40B4-BE49-F238E27FC236}">
                  <a16:creationId xmlns:a16="http://schemas.microsoft.com/office/drawing/2014/main" id="{336AB79B-8B5C-37E2-0FCA-E5EB9E44D4B0}"/>
                </a:ext>
              </a:extLst>
            </p:cNvPr>
            <p:cNvCxnSpPr>
              <a:cxnSpLocks/>
              <a:stCxn id="655" idx="1"/>
              <a:endCxn id="650" idx="6"/>
            </p:cNvCxnSpPr>
            <p:nvPr/>
          </p:nvCxnSpPr>
          <p:spPr>
            <a:xfrm rot="4115570" flipH="1" flipV="1">
              <a:off x="9365362" y="2277487"/>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7" name="Straight Connector 656">
              <a:extLst>
                <a:ext uri="{FF2B5EF4-FFF2-40B4-BE49-F238E27FC236}">
                  <a16:creationId xmlns:a16="http://schemas.microsoft.com/office/drawing/2014/main" id="{F4804D62-BC7C-D6E1-4BD9-AB9CB5F32A9D}"/>
                </a:ext>
              </a:extLst>
            </p:cNvPr>
            <p:cNvCxnSpPr>
              <a:cxnSpLocks/>
              <a:stCxn id="561" idx="1"/>
              <a:endCxn id="655" idx="5"/>
            </p:cNvCxnSpPr>
            <p:nvPr/>
          </p:nvCxnSpPr>
          <p:spPr>
            <a:xfrm rot="4115570" flipH="1" flipV="1">
              <a:off x="9328976" y="2424848"/>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8" name="Straight Connector 657">
              <a:extLst>
                <a:ext uri="{FF2B5EF4-FFF2-40B4-BE49-F238E27FC236}">
                  <a16:creationId xmlns:a16="http://schemas.microsoft.com/office/drawing/2014/main" id="{BEC9EC7C-B351-4849-022B-0161EF69BD61}"/>
                </a:ext>
              </a:extLst>
            </p:cNvPr>
            <p:cNvCxnSpPr>
              <a:cxnSpLocks/>
              <a:stCxn id="655" idx="0"/>
              <a:endCxn id="621" idx="4"/>
            </p:cNvCxnSpPr>
            <p:nvPr/>
          </p:nvCxnSpPr>
          <p:spPr>
            <a:xfrm rot="4115570" flipH="1" flipV="1">
              <a:off x="9538880" y="2280265"/>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9" name="Straight Connector 658">
              <a:extLst>
                <a:ext uri="{FF2B5EF4-FFF2-40B4-BE49-F238E27FC236}">
                  <a16:creationId xmlns:a16="http://schemas.microsoft.com/office/drawing/2014/main" id="{90E43492-F064-BBC0-9BDD-EFB833B907C1}"/>
                </a:ext>
              </a:extLst>
            </p:cNvPr>
            <p:cNvCxnSpPr>
              <a:cxnSpLocks/>
              <a:stCxn id="655" idx="6"/>
              <a:endCxn id="574" idx="1"/>
            </p:cNvCxnSpPr>
            <p:nvPr/>
          </p:nvCxnSpPr>
          <p:spPr>
            <a:xfrm rot="4115570" flipV="1">
              <a:off x="9484813" y="2494444"/>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60" name="אליפסה 11">
              <a:extLst>
                <a:ext uri="{FF2B5EF4-FFF2-40B4-BE49-F238E27FC236}">
                  <a16:creationId xmlns:a16="http://schemas.microsoft.com/office/drawing/2014/main" id="{149DF879-DC27-AC0C-0998-BEE095569E80}"/>
                </a:ext>
              </a:extLst>
            </p:cNvPr>
            <p:cNvSpPr/>
            <p:nvPr/>
          </p:nvSpPr>
          <p:spPr>
            <a:xfrm rot="2071492">
              <a:off x="9302631" y="14615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61" name="מחבר ישר 23">
              <a:extLst>
                <a:ext uri="{FF2B5EF4-FFF2-40B4-BE49-F238E27FC236}">
                  <a16:creationId xmlns:a16="http://schemas.microsoft.com/office/drawing/2014/main" id="{09D9C300-0060-8345-0A3E-8EFA60CED788}"/>
                </a:ext>
              </a:extLst>
            </p:cNvPr>
            <p:cNvCxnSpPr>
              <a:cxnSpLocks/>
              <a:stCxn id="2537" idx="6"/>
              <a:endCxn id="660" idx="3"/>
            </p:cNvCxnSpPr>
            <p:nvPr/>
          </p:nvCxnSpPr>
          <p:spPr>
            <a:xfrm flipV="1">
              <a:off x="9031655" y="1502108"/>
              <a:ext cx="272407" cy="7980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62" name="מחבר ישר 16">
              <a:extLst>
                <a:ext uri="{FF2B5EF4-FFF2-40B4-BE49-F238E27FC236}">
                  <a16:creationId xmlns:a16="http://schemas.microsoft.com/office/drawing/2014/main" id="{603CE9C7-18C1-4670-A69B-B8ACF4A6568D}"/>
                </a:ext>
              </a:extLst>
            </p:cNvPr>
            <p:cNvCxnSpPr>
              <a:cxnSpLocks/>
              <a:stCxn id="366" idx="5"/>
              <a:endCxn id="2482" idx="5"/>
            </p:cNvCxnSpPr>
            <p:nvPr/>
          </p:nvCxnSpPr>
          <p:spPr>
            <a:xfrm flipH="1" flipV="1">
              <a:off x="8536310" y="957238"/>
              <a:ext cx="254791" cy="15590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63" name="אליפסה 9">
              <a:extLst>
                <a:ext uri="{FF2B5EF4-FFF2-40B4-BE49-F238E27FC236}">
                  <a16:creationId xmlns:a16="http://schemas.microsoft.com/office/drawing/2014/main" id="{99D7DBAC-B1C0-C083-0550-BC2343D15790}"/>
                </a:ext>
              </a:extLst>
            </p:cNvPr>
            <p:cNvSpPr/>
            <p:nvPr/>
          </p:nvSpPr>
          <p:spPr>
            <a:xfrm rot="14072188">
              <a:off x="9618956" y="12416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64" name="Straight Connector 663">
              <a:extLst>
                <a:ext uri="{FF2B5EF4-FFF2-40B4-BE49-F238E27FC236}">
                  <a16:creationId xmlns:a16="http://schemas.microsoft.com/office/drawing/2014/main" id="{4D7C07B2-3910-4ACD-B3C5-0DD17D740CDE}"/>
                </a:ext>
              </a:extLst>
            </p:cNvPr>
            <p:cNvCxnSpPr>
              <a:cxnSpLocks/>
              <a:stCxn id="383" idx="7"/>
              <a:endCxn id="663" idx="2"/>
            </p:cNvCxnSpPr>
            <p:nvPr/>
          </p:nvCxnSpPr>
          <p:spPr>
            <a:xfrm rot="12317230" flipV="1">
              <a:off x="9675379" y="1316135"/>
              <a:ext cx="116596" cy="163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65" name="Straight Connector 664">
              <a:extLst>
                <a:ext uri="{FF2B5EF4-FFF2-40B4-BE49-F238E27FC236}">
                  <a16:creationId xmlns:a16="http://schemas.microsoft.com/office/drawing/2014/main" id="{0E935738-0981-B1C3-7ABA-911D0264AA02}"/>
                </a:ext>
              </a:extLst>
            </p:cNvPr>
            <p:cNvCxnSpPr>
              <a:cxnSpLocks/>
              <a:stCxn id="646" idx="6"/>
              <a:endCxn id="663" idx="1"/>
            </p:cNvCxnSpPr>
            <p:nvPr/>
          </p:nvCxnSpPr>
          <p:spPr>
            <a:xfrm rot="12317230" flipH="1">
              <a:off x="9617196" y="1304759"/>
              <a:ext cx="9072" cy="1179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66" name="Straight Connector 665">
              <a:extLst>
                <a:ext uri="{FF2B5EF4-FFF2-40B4-BE49-F238E27FC236}">
                  <a16:creationId xmlns:a16="http://schemas.microsoft.com/office/drawing/2014/main" id="{CFF7A93D-2F03-5953-D406-F0162C0879E1}"/>
                </a:ext>
              </a:extLst>
            </p:cNvPr>
            <p:cNvCxnSpPr>
              <a:cxnSpLocks/>
              <a:stCxn id="383" idx="1"/>
              <a:endCxn id="634" idx="1"/>
            </p:cNvCxnSpPr>
            <p:nvPr/>
          </p:nvCxnSpPr>
          <p:spPr>
            <a:xfrm rot="12317230" flipH="1" flipV="1">
              <a:off x="9772222" y="1404780"/>
              <a:ext cx="138571" cy="19387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67" name="Straight Connector 666">
              <a:extLst>
                <a:ext uri="{FF2B5EF4-FFF2-40B4-BE49-F238E27FC236}">
                  <a16:creationId xmlns:a16="http://schemas.microsoft.com/office/drawing/2014/main" id="{195ACD36-F377-EAC9-81E9-F38B3ABC4CD0}"/>
                </a:ext>
              </a:extLst>
            </p:cNvPr>
            <p:cNvCxnSpPr>
              <a:cxnSpLocks/>
              <a:stCxn id="294" idx="0"/>
              <a:endCxn id="608" idx="0"/>
            </p:cNvCxnSpPr>
            <p:nvPr/>
          </p:nvCxnSpPr>
          <p:spPr>
            <a:xfrm rot="12317230" flipV="1">
              <a:off x="10591410" y="2198117"/>
              <a:ext cx="81296" cy="1271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68" name="אליפסה 4">
              <a:extLst>
                <a:ext uri="{FF2B5EF4-FFF2-40B4-BE49-F238E27FC236}">
                  <a16:creationId xmlns:a16="http://schemas.microsoft.com/office/drawing/2014/main" id="{93757122-89C1-ED59-38AA-772C80D2299A}"/>
                </a:ext>
              </a:extLst>
            </p:cNvPr>
            <p:cNvSpPr/>
            <p:nvPr/>
          </p:nvSpPr>
          <p:spPr>
            <a:xfrm rot="20491152">
              <a:off x="9696783" y="49582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69" name="אליפסה 9">
              <a:extLst>
                <a:ext uri="{FF2B5EF4-FFF2-40B4-BE49-F238E27FC236}">
                  <a16:creationId xmlns:a16="http://schemas.microsoft.com/office/drawing/2014/main" id="{3CCBABA5-74FA-EAAE-5211-EAA3570668BB}"/>
                </a:ext>
              </a:extLst>
            </p:cNvPr>
            <p:cNvSpPr/>
            <p:nvPr/>
          </p:nvSpPr>
          <p:spPr>
            <a:xfrm rot="20491152">
              <a:off x="9982995" y="55810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70" name="אליפסה 11">
              <a:extLst>
                <a:ext uri="{FF2B5EF4-FFF2-40B4-BE49-F238E27FC236}">
                  <a16:creationId xmlns:a16="http://schemas.microsoft.com/office/drawing/2014/main" id="{624DE222-CD7B-777D-B701-85229DE654EB}"/>
                </a:ext>
              </a:extLst>
            </p:cNvPr>
            <p:cNvSpPr/>
            <p:nvPr/>
          </p:nvSpPr>
          <p:spPr>
            <a:xfrm rot="18862997">
              <a:off x="9659638" y="52858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71" name="אליפסה 12">
              <a:extLst>
                <a:ext uri="{FF2B5EF4-FFF2-40B4-BE49-F238E27FC236}">
                  <a16:creationId xmlns:a16="http://schemas.microsoft.com/office/drawing/2014/main" id="{6EAB31DF-0D2E-BA36-85D4-133378B95D9F}"/>
                </a:ext>
              </a:extLst>
            </p:cNvPr>
            <p:cNvSpPr/>
            <p:nvPr/>
          </p:nvSpPr>
          <p:spPr>
            <a:xfrm rot="19771559">
              <a:off x="9445461" y="56337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672" name="אליפסה 13">
              <a:extLst>
                <a:ext uri="{FF2B5EF4-FFF2-40B4-BE49-F238E27FC236}">
                  <a16:creationId xmlns:a16="http://schemas.microsoft.com/office/drawing/2014/main" id="{A65104ED-4D93-8678-072B-AC117A47F96C}"/>
                </a:ext>
              </a:extLst>
            </p:cNvPr>
            <p:cNvSpPr/>
            <p:nvPr/>
          </p:nvSpPr>
          <p:spPr>
            <a:xfrm rot="20491152">
              <a:off x="10091281" y="50202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673" name="מחבר ישר 16">
              <a:extLst>
                <a:ext uri="{FF2B5EF4-FFF2-40B4-BE49-F238E27FC236}">
                  <a16:creationId xmlns:a16="http://schemas.microsoft.com/office/drawing/2014/main" id="{1AC47CB1-924D-9667-E0A0-983AFD067BBF}"/>
                </a:ext>
              </a:extLst>
            </p:cNvPr>
            <p:cNvCxnSpPr>
              <a:cxnSpLocks/>
              <a:stCxn id="668" idx="4"/>
              <a:endCxn id="670" idx="7"/>
            </p:cNvCxnSpPr>
            <p:nvPr/>
          </p:nvCxnSpPr>
          <p:spPr>
            <a:xfrm rot="20491152" flipH="1">
              <a:off x="9657570" y="504060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74" name="מחבר ישר 20">
              <a:extLst>
                <a:ext uri="{FF2B5EF4-FFF2-40B4-BE49-F238E27FC236}">
                  <a16:creationId xmlns:a16="http://schemas.microsoft.com/office/drawing/2014/main" id="{991CBA67-C76D-A3F1-74C0-1383BD5C87A9}"/>
                </a:ext>
              </a:extLst>
            </p:cNvPr>
            <p:cNvCxnSpPr>
              <a:cxnSpLocks/>
              <a:stCxn id="678" idx="7"/>
              <a:endCxn id="672" idx="2"/>
            </p:cNvCxnSpPr>
            <p:nvPr/>
          </p:nvCxnSpPr>
          <p:spPr>
            <a:xfrm rot="20491152" flipV="1">
              <a:off x="9805947" y="5113715"/>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75" name="מחבר ישר 22">
              <a:extLst>
                <a:ext uri="{FF2B5EF4-FFF2-40B4-BE49-F238E27FC236}">
                  <a16:creationId xmlns:a16="http://schemas.microsoft.com/office/drawing/2014/main" id="{818BAD6B-3621-385C-5B80-4ABDD487324C}"/>
                </a:ext>
              </a:extLst>
            </p:cNvPr>
            <p:cNvCxnSpPr>
              <a:cxnSpLocks/>
              <a:stCxn id="672" idx="0"/>
            </p:cNvCxnSpPr>
            <p:nvPr/>
          </p:nvCxnSpPr>
          <p:spPr>
            <a:xfrm rot="20491152" flipH="1" flipV="1">
              <a:off x="9782583" y="4927601"/>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76" name="מחבר ישר 23">
              <a:extLst>
                <a:ext uri="{FF2B5EF4-FFF2-40B4-BE49-F238E27FC236}">
                  <a16:creationId xmlns:a16="http://schemas.microsoft.com/office/drawing/2014/main" id="{94DA2FF9-30B7-C622-9729-9561F6C83812}"/>
                </a:ext>
              </a:extLst>
            </p:cNvPr>
            <p:cNvCxnSpPr>
              <a:cxnSpLocks/>
              <a:stCxn id="670" idx="2"/>
              <a:endCxn id="671" idx="7"/>
            </p:cNvCxnSpPr>
            <p:nvPr/>
          </p:nvCxnSpPr>
          <p:spPr>
            <a:xfrm rot="20491152" flipH="1">
              <a:off x="9451636" y="538292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77" name="מחבר ישר 30">
              <a:extLst>
                <a:ext uri="{FF2B5EF4-FFF2-40B4-BE49-F238E27FC236}">
                  <a16:creationId xmlns:a16="http://schemas.microsoft.com/office/drawing/2014/main" id="{6724EEA7-DE64-FC47-1F0F-5FCFAF095A81}"/>
                </a:ext>
              </a:extLst>
            </p:cNvPr>
            <p:cNvCxnSpPr>
              <a:cxnSpLocks/>
              <a:endCxn id="669" idx="7"/>
            </p:cNvCxnSpPr>
            <p:nvPr/>
          </p:nvCxnSpPr>
          <p:spPr>
            <a:xfrm rot="20491152" flipH="1">
              <a:off x="9960989" y="5117027"/>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78" name="אליפסה 11">
              <a:extLst>
                <a:ext uri="{FF2B5EF4-FFF2-40B4-BE49-F238E27FC236}">
                  <a16:creationId xmlns:a16="http://schemas.microsoft.com/office/drawing/2014/main" id="{7AAFF364-4C65-69C4-3042-2FEC7C8CDC5C}"/>
                </a:ext>
              </a:extLst>
            </p:cNvPr>
            <p:cNvSpPr/>
            <p:nvPr/>
          </p:nvSpPr>
          <p:spPr>
            <a:xfrm rot="20491152">
              <a:off x="9798560" y="53971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79" name="מחבר ישר 23">
              <a:extLst>
                <a:ext uri="{FF2B5EF4-FFF2-40B4-BE49-F238E27FC236}">
                  <a16:creationId xmlns:a16="http://schemas.microsoft.com/office/drawing/2014/main" id="{E95F7960-ACDC-45E1-48F0-43E1B19D1C4A}"/>
                </a:ext>
              </a:extLst>
            </p:cNvPr>
            <p:cNvCxnSpPr>
              <a:cxnSpLocks/>
              <a:endCxn id="671" idx="6"/>
            </p:cNvCxnSpPr>
            <p:nvPr/>
          </p:nvCxnSpPr>
          <p:spPr>
            <a:xfrm rot="20491152" flipH="1">
              <a:off x="9490714" y="550434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0" name="מחבר ישר 23">
              <a:extLst>
                <a:ext uri="{FF2B5EF4-FFF2-40B4-BE49-F238E27FC236}">
                  <a16:creationId xmlns:a16="http://schemas.microsoft.com/office/drawing/2014/main" id="{1332A266-797A-A798-8452-54E36E293D26}"/>
                </a:ext>
              </a:extLst>
            </p:cNvPr>
            <p:cNvCxnSpPr>
              <a:cxnSpLocks/>
              <a:stCxn id="670" idx="4"/>
              <a:endCxn id="678" idx="1"/>
            </p:cNvCxnSpPr>
            <p:nvPr/>
          </p:nvCxnSpPr>
          <p:spPr>
            <a:xfrm rot="20491152">
              <a:off x="9735130" y="533426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81" name="אליפסה 12">
              <a:extLst>
                <a:ext uri="{FF2B5EF4-FFF2-40B4-BE49-F238E27FC236}">
                  <a16:creationId xmlns:a16="http://schemas.microsoft.com/office/drawing/2014/main" id="{3C6D4D7E-1EA6-1798-9855-E850E8CC4140}"/>
                </a:ext>
              </a:extLst>
            </p:cNvPr>
            <p:cNvSpPr/>
            <p:nvPr/>
          </p:nvSpPr>
          <p:spPr>
            <a:xfrm rot="19771559">
              <a:off x="9676464" y="58274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682" name="מחבר ישר 23">
              <a:extLst>
                <a:ext uri="{FF2B5EF4-FFF2-40B4-BE49-F238E27FC236}">
                  <a16:creationId xmlns:a16="http://schemas.microsoft.com/office/drawing/2014/main" id="{8661A717-48FA-C3BD-22D8-7E79F72509B6}"/>
                </a:ext>
              </a:extLst>
            </p:cNvPr>
            <p:cNvCxnSpPr>
              <a:cxnSpLocks/>
              <a:stCxn id="671" idx="4"/>
              <a:endCxn id="681" idx="1"/>
            </p:cNvCxnSpPr>
            <p:nvPr/>
          </p:nvCxnSpPr>
          <p:spPr>
            <a:xfrm rot="20491152">
              <a:off x="9529469" y="567467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3" name="מחבר ישר 23">
              <a:extLst>
                <a:ext uri="{FF2B5EF4-FFF2-40B4-BE49-F238E27FC236}">
                  <a16:creationId xmlns:a16="http://schemas.microsoft.com/office/drawing/2014/main" id="{B693CB28-A651-E610-8124-0353FD7A5997}"/>
                </a:ext>
              </a:extLst>
            </p:cNvPr>
            <p:cNvCxnSpPr>
              <a:cxnSpLocks/>
              <a:stCxn id="669" idx="2"/>
              <a:endCxn id="681" idx="6"/>
            </p:cNvCxnSpPr>
            <p:nvPr/>
          </p:nvCxnSpPr>
          <p:spPr>
            <a:xfrm rot="20491152" flipH="1">
              <a:off x="9717381" y="567135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84" name="אליפסה 11">
              <a:extLst>
                <a:ext uri="{FF2B5EF4-FFF2-40B4-BE49-F238E27FC236}">
                  <a16:creationId xmlns:a16="http://schemas.microsoft.com/office/drawing/2014/main" id="{5D0B4860-FE68-7452-0304-7526DB154EE6}"/>
                </a:ext>
              </a:extLst>
            </p:cNvPr>
            <p:cNvSpPr/>
            <p:nvPr/>
          </p:nvSpPr>
          <p:spPr>
            <a:xfrm rot="15780972">
              <a:off x="9423747" y="520600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85" name="מחבר ישר 23">
              <a:extLst>
                <a:ext uri="{FF2B5EF4-FFF2-40B4-BE49-F238E27FC236}">
                  <a16:creationId xmlns:a16="http://schemas.microsoft.com/office/drawing/2014/main" id="{7F907E80-2854-7FB0-A634-887C82867A28}"/>
                </a:ext>
              </a:extLst>
            </p:cNvPr>
            <p:cNvCxnSpPr>
              <a:cxnSpLocks/>
              <a:stCxn id="684" idx="2"/>
              <a:endCxn id="671" idx="0"/>
            </p:cNvCxnSpPr>
            <p:nvPr/>
          </p:nvCxnSpPr>
          <p:spPr>
            <a:xfrm rot="20491152" flipH="1">
              <a:off x="9407503" y="528674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6" name="מחבר ישר 23">
              <a:extLst>
                <a:ext uri="{FF2B5EF4-FFF2-40B4-BE49-F238E27FC236}">
                  <a16:creationId xmlns:a16="http://schemas.microsoft.com/office/drawing/2014/main" id="{CC07671E-378E-5931-488E-11077B17F9E6}"/>
                </a:ext>
              </a:extLst>
            </p:cNvPr>
            <p:cNvCxnSpPr>
              <a:cxnSpLocks/>
              <a:stCxn id="684" idx="5"/>
            </p:cNvCxnSpPr>
            <p:nvPr/>
          </p:nvCxnSpPr>
          <p:spPr>
            <a:xfrm rot="20491152" flipV="1">
              <a:off x="9453786" y="5045038"/>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7" name="Straight Connector 686">
              <a:extLst>
                <a:ext uri="{FF2B5EF4-FFF2-40B4-BE49-F238E27FC236}">
                  <a16:creationId xmlns:a16="http://schemas.microsoft.com/office/drawing/2014/main" id="{71D93A38-5123-5CAD-2B9C-6CCA7E02E889}"/>
                </a:ext>
              </a:extLst>
            </p:cNvPr>
            <p:cNvCxnSpPr>
              <a:cxnSpLocks/>
              <a:stCxn id="672" idx="5"/>
              <a:endCxn id="693" idx="0"/>
            </p:cNvCxnSpPr>
            <p:nvPr/>
          </p:nvCxnSpPr>
          <p:spPr>
            <a:xfrm rot="20491152">
              <a:off x="10193107" y="5052707"/>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8" name="Straight Connector 687">
              <a:extLst>
                <a:ext uri="{FF2B5EF4-FFF2-40B4-BE49-F238E27FC236}">
                  <a16:creationId xmlns:a16="http://schemas.microsoft.com/office/drawing/2014/main" id="{1C8AE36A-B86E-E3B9-A7D0-A823291FE112}"/>
                </a:ext>
              </a:extLst>
            </p:cNvPr>
            <p:cNvCxnSpPr>
              <a:cxnSpLocks/>
              <a:stCxn id="669" idx="4"/>
              <a:endCxn id="695" idx="0"/>
            </p:cNvCxnSpPr>
            <p:nvPr/>
          </p:nvCxnSpPr>
          <p:spPr>
            <a:xfrm rot="20491152" flipH="1">
              <a:off x="10037730" y="5648211"/>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9" name="Straight Connector 688">
              <a:extLst>
                <a:ext uri="{FF2B5EF4-FFF2-40B4-BE49-F238E27FC236}">
                  <a16:creationId xmlns:a16="http://schemas.microsoft.com/office/drawing/2014/main" id="{CCF7863C-717B-70DE-FD63-AE270D321DC5}"/>
                </a:ext>
              </a:extLst>
            </p:cNvPr>
            <p:cNvCxnSpPr>
              <a:cxnSpLocks/>
              <a:stCxn id="695" idx="2"/>
              <a:endCxn id="681" idx="4"/>
            </p:cNvCxnSpPr>
            <p:nvPr/>
          </p:nvCxnSpPr>
          <p:spPr>
            <a:xfrm rot="20491152" flipH="1" flipV="1">
              <a:off x="9732046" y="5842651"/>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90" name="אליפסה 9">
              <a:extLst>
                <a:ext uri="{FF2B5EF4-FFF2-40B4-BE49-F238E27FC236}">
                  <a16:creationId xmlns:a16="http://schemas.microsoft.com/office/drawing/2014/main" id="{F296D111-B67A-8549-7A20-A841056B3EDC}"/>
                </a:ext>
              </a:extLst>
            </p:cNvPr>
            <p:cNvSpPr/>
            <p:nvPr/>
          </p:nvSpPr>
          <p:spPr>
            <a:xfrm rot="20491152">
              <a:off x="10253459" y="55816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91" name="מחבר ישר 23">
              <a:extLst>
                <a:ext uri="{FF2B5EF4-FFF2-40B4-BE49-F238E27FC236}">
                  <a16:creationId xmlns:a16="http://schemas.microsoft.com/office/drawing/2014/main" id="{BB3671F6-4B84-8672-3C6E-DFACE8B9E276}"/>
                </a:ext>
              </a:extLst>
            </p:cNvPr>
            <p:cNvCxnSpPr>
              <a:cxnSpLocks/>
              <a:stCxn id="690" idx="2"/>
              <a:endCxn id="669" idx="6"/>
            </p:cNvCxnSpPr>
            <p:nvPr/>
          </p:nvCxnSpPr>
          <p:spPr>
            <a:xfrm rot="20491152" flipH="1" flipV="1">
              <a:off x="10064107" y="557324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92" name="מחבר ישר 23">
              <a:extLst>
                <a:ext uri="{FF2B5EF4-FFF2-40B4-BE49-F238E27FC236}">
                  <a16:creationId xmlns:a16="http://schemas.microsoft.com/office/drawing/2014/main" id="{A09E90B7-59EC-C26E-2F25-FCF61357FCB7}"/>
                </a:ext>
              </a:extLst>
            </p:cNvPr>
            <p:cNvCxnSpPr>
              <a:cxnSpLocks/>
              <a:endCxn id="678" idx="5"/>
            </p:cNvCxnSpPr>
            <p:nvPr/>
          </p:nvCxnSpPr>
          <p:spPr>
            <a:xfrm rot="20491152" flipH="1" flipV="1">
              <a:off x="9893912" y="543170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93" name="אליפסה 9">
              <a:extLst>
                <a:ext uri="{FF2B5EF4-FFF2-40B4-BE49-F238E27FC236}">
                  <a16:creationId xmlns:a16="http://schemas.microsoft.com/office/drawing/2014/main" id="{A7A52058-0E52-DC55-B0F0-47CD888412EB}"/>
                </a:ext>
              </a:extLst>
            </p:cNvPr>
            <p:cNvSpPr/>
            <p:nvPr/>
          </p:nvSpPr>
          <p:spPr>
            <a:xfrm rot="20491152">
              <a:off x="10276038" y="52483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94" name="Straight Connector 693">
              <a:extLst>
                <a:ext uri="{FF2B5EF4-FFF2-40B4-BE49-F238E27FC236}">
                  <a16:creationId xmlns:a16="http://schemas.microsoft.com/office/drawing/2014/main" id="{85DCF42E-C2EF-B3CC-F8DF-AD6B6F6E2C11}"/>
                </a:ext>
              </a:extLst>
            </p:cNvPr>
            <p:cNvCxnSpPr>
              <a:cxnSpLocks/>
              <a:stCxn id="693" idx="4"/>
              <a:endCxn id="690" idx="7"/>
            </p:cNvCxnSpPr>
            <p:nvPr/>
          </p:nvCxnSpPr>
          <p:spPr>
            <a:xfrm rot="20491152" flipH="1">
              <a:off x="10265381" y="5326090"/>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95" name="אליפסה 9">
              <a:extLst>
                <a:ext uri="{FF2B5EF4-FFF2-40B4-BE49-F238E27FC236}">
                  <a16:creationId xmlns:a16="http://schemas.microsoft.com/office/drawing/2014/main" id="{FAF66EE7-F247-2DD6-DCEE-F72DF00B11C1}"/>
                </a:ext>
              </a:extLst>
            </p:cNvPr>
            <p:cNvSpPr/>
            <p:nvPr/>
          </p:nvSpPr>
          <p:spPr>
            <a:xfrm rot="20491152">
              <a:off x="10036923" y="58008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96" name="Straight Connector 695">
              <a:extLst>
                <a:ext uri="{FF2B5EF4-FFF2-40B4-BE49-F238E27FC236}">
                  <a16:creationId xmlns:a16="http://schemas.microsoft.com/office/drawing/2014/main" id="{DACDD29E-B156-9C60-3071-88BA050A1E9C}"/>
                </a:ext>
              </a:extLst>
            </p:cNvPr>
            <p:cNvCxnSpPr>
              <a:cxnSpLocks/>
              <a:stCxn id="695" idx="6"/>
              <a:endCxn id="690" idx="3"/>
            </p:cNvCxnSpPr>
            <p:nvPr/>
          </p:nvCxnSpPr>
          <p:spPr>
            <a:xfrm rot="20491152" flipV="1">
              <a:off x="10085456" y="567897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97" name="אליפסה 4">
              <a:extLst>
                <a:ext uri="{FF2B5EF4-FFF2-40B4-BE49-F238E27FC236}">
                  <a16:creationId xmlns:a16="http://schemas.microsoft.com/office/drawing/2014/main" id="{F411456C-5D95-45FA-FB57-A19111828D9F}"/>
                </a:ext>
              </a:extLst>
            </p:cNvPr>
            <p:cNvSpPr/>
            <p:nvPr/>
          </p:nvSpPr>
          <p:spPr>
            <a:xfrm rot="19851557">
              <a:off x="9047663" y="56487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98" name="אליפסה 9">
              <a:extLst>
                <a:ext uri="{FF2B5EF4-FFF2-40B4-BE49-F238E27FC236}">
                  <a16:creationId xmlns:a16="http://schemas.microsoft.com/office/drawing/2014/main" id="{D5EC76E0-DF8B-2171-3823-BF6B8B13F9FD}"/>
                </a:ext>
              </a:extLst>
            </p:cNvPr>
            <p:cNvSpPr/>
            <p:nvPr/>
          </p:nvSpPr>
          <p:spPr>
            <a:xfrm rot="19851557">
              <a:off x="9444156" y="62079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99" name="אליפסה 11">
              <a:extLst>
                <a:ext uri="{FF2B5EF4-FFF2-40B4-BE49-F238E27FC236}">
                  <a16:creationId xmlns:a16="http://schemas.microsoft.com/office/drawing/2014/main" id="{DD7A0BFB-355A-EED3-A7BC-971DD732BA20}"/>
                </a:ext>
              </a:extLst>
            </p:cNvPr>
            <p:cNvSpPr/>
            <p:nvPr/>
          </p:nvSpPr>
          <p:spPr>
            <a:xfrm rot="18223402">
              <a:off x="9071758" y="59775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00" name="אליפסה 12">
              <a:extLst>
                <a:ext uri="{FF2B5EF4-FFF2-40B4-BE49-F238E27FC236}">
                  <a16:creationId xmlns:a16="http://schemas.microsoft.com/office/drawing/2014/main" id="{7420CAE8-7F1E-217A-40FD-442349A89924}"/>
                </a:ext>
              </a:extLst>
            </p:cNvPr>
            <p:cNvSpPr/>
            <p:nvPr/>
          </p:nvSpPr>
          <p:spPr>
            <a:xfrm rot="19131964">
              <a:off x="8925638" y="63591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01" name="מחבר ישר 16">
              <a:extLst>
                <a:ext uri="{FF2B5EF4-FFF2-40B4-BE49-F238E27FC236}">
                  <a16:creationId xmlns:a16="http://schemas.microsoft.com/office/drawing/2014/main" id="{23D21975-3435-ECAF-D2EA-A53208EE1C01}"/>
                </a:ext>
              </a:extLst>
            </p:cNvPr>
            <p:cNvCxnSpPr>
              <a:cxnSpLocks/>
              <a:stCxn id="697" idx="4"/>
              <a:endCxn id="699" idx="7"/>
            </p:cNvCxnSpPr>
            <p:nvPr/>
          </p:nvCxnSpPr>
          <p:spPr>
            <a:xfrm rot="19851557" flipH="1">
              <a:off x="9038706" y="573070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2" name="מחבר ישר 20">
              <a:extLst>
                <a:ext uri="{FF2B5EF4-FFF2-40B4-BE49-F238E27FC236}">
                  <a16:creationId xmlns:a16="http://schemas.microsoft.com/office/drawing/2014/main" id="{24A3E5ED-27BB-8BAA-91E1-61C6675153A5}"/>
                </a:ext>
              </a:extLst>
            </p:cNvPr>
            <p:cNvCxnSpPr>
              <a:cxnSpLocks/>
              <a:stCxn id="706" idx="7"/>
              <a:endCxn id="671" idx="2"/>
            </p:cNvCxnSpPr>
            <p:nvPr/>
          </p:nvCxnSpPr>
          <p:spPr>
            <a:xfrm rot="20491152" flipV="1">
              <a:off x="9221865" y="5724730"/>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3" name="מחבר ישר 22">
              <a:extLst>
                <a:ext uri="{FF2B5EF4-FFF2-40B4-BE49-F238E27FC236}">
                  <a16:creationId xmlns:a16="http://schemas.microsoft.com/office/drawing/2014/main" id="{158C48E3-425E-AC23-9A1A-0CCB8C851045}"/>
                </a:ext>
              </a:extLst>
            </p:cNvPr>
            <p:cNvCxnSpPr>
              <a:cxnSpLocks/>
              <a:stCxn id="671" idx="1"/>
            </p:cNvCxnSpPr>
            <p:nvPr/>
          </p:nvCxnSpPr>
          <p:spPr>
            <a:xfrm rot="20491152" flipH="1" flipV="1">
              <a:off x="9123075" y="5613848"/>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4" name="מחבר ישר 23">
              <a:extLst>
                <a:ext uri="{FF2B5EF4-FFF2-40B4-BE49-F238E27FC236}">
                  <a16:creationId xmlns:a16="http://schemas.microsoft.com/office/drawing/2014/main" id="{1D34D0B4-1EE6-2373-7C52-BC47DB5E0AE5}"/>
                </a:ext>
              </a:extLst>
            </p:cNvPr>
            <p:cNvCxnSpPr>
              <a:cxnSpLocks/>
              <a:stCxn id="699" idx="2"/>
              <a:endCxn id="700" idx="7"/>
            </p:cNvCxnSpPr>
            <p:nvPr/>
          </p:nvCxnSpPr>
          <p:spPr>
            <a:xfrm rot="19851557" flipH="1">
              <a:off x="8897168" y="609303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5" name="מחבר ישר 30">
              <a:extLst>
                <a:ext uri="{FF2B5EF4-FFF2-40B4-BE49-F238E27FC236}">
                  <a16:creationId xmlns:a16="http://schemas.microsoft.com/office/drawing/2014/main" id="{09468A91-96C1-96BC-C467-10DDA66B79C6}"/>
                </a:ext>
              </a:extLst>
            </p:cNvPr>
            <p:cNvCxnSpPr>
              <a:cxnSpLocks/>
              <a:stCxn id="671" idx="3"/>
              <a:endCxn id="698" idx="7"/>
            </p:cNvCxnSpPr>
            <p:nvPr/>
          </p:nvCxnSpPr>
          <p:spPr>
            <a:xfrm rot="20491152" flipH="1">
              <a:off x="9411422" y="5713282"/>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06" name="אליפסה 11">
              <a:extLst>
                <a:ext uri="{FF2B5EF4-FFF2-40B4-BE49-F238E27FC236}">
                  <a16:creationId xmlns:a16="http://schemas.microsoft.com/office/drawing/2014/main" id="{4C3D44C2-DBBD-2BAB-891F-A7CCFDC88790}"/>
                </a:ext>
              </a:extLst>
            </p:cNvPr>
            <p:cNvSpPr/>
            <p:nvPr/>
          </p:nvSpPr>
          <p:spPr>
            <a:xfrm rot="19851557">
              <a:off x="9228872" y="60612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07" name="מחבר ישר 23">
              <a:extLst>
                <a:ext uri="{FF2B5EF4-FFF2-40B4-BE49-F238E27FC236}">
                  <a16:creationId xmlns:a16="http://schemas.microsoft.com/office/drawing/2014/main" id="{D0B9831F-BD4B-7ACE-1CAE-5FA2E408B34F}"/>
                </a:ext>
              </a:extLst>
            </p:cNvPr>
            <p:cNvCxnSpPr>
              <a:cxnSpLocks/>
              <a:endCxn id="700" idx="6"/>
            </p:cNvCxnSpPr>
            <p:nvPr/>
          </p:nvCxnSpPr>
          <p:spPr>
            <a:xfrm rot="19851557" flipH="1">
              <a:off x="8945935" y="619810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8" name="מחבר ישר 23">
              <a:extLst>
                <a:ext uri="{FF2B5EF4-FFF2-40B4-BE49-F238E27FC236}">
                  <a16:creationId xmlns:a16="http://schemas.microsoft.com/office/drawing/2014/main" id="{A2CE0A31-0C95-CC1A-9FF7-069C78977DE7}"/>
                </a:ext>
              </a:extLst>
            </p:cNvPr>
            <p:cNvCxnSpPr>
              <a:cxnSpLocks/>
              <a:stCxn id="699" idx="4"/>
              <a:endCxn id="706" idx="1"/>
            </p:cNvCxnSpPr>
            <p:nvPr/>
          </p:nvCxnSpPr>
          <p:spPr>
            <a:xfrm rot="19851557">
              <a:off x="9157273" y="601284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09" name="אליפסה 12">
              <a:extLst>
                <a:ext uri="{FF2B5EF4-FFF2-40B4-BE49-F238E27FC236}">
                  <a16:creationId xmlns:a16="http://schemas.microsoft.com/office/drawing/2014/main" id="{8E7E415C-F2A9-1D9E-661C-3D9B6733D68D}"/>
                </a:ext>
              </a:extLst>
            </p:cNvPr>
            <p:cNvSpPr/>
            <p:nvPr/>
          </p:nvSpPr>
          <p:spPr>
            <a:xfrm rot="19131964">
              <a:off x="9188477" y="65067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10" name="מחבר ישר 23">
              <a:extLst>
                <a:ext uri="{FF2B5EF4-FFF2-40B4-BE49-F238E27FC236}">
                  <a16:creationId xmlns:a16="http://schemas.microsoft.com/office/drawing/2014/main" id="{AEF58067-5CB7-3C31-1769-143FBB090D7E}"/>
                </a:ext>
              </a:extLst>
            </p:cNvPr>
            <p:cNvCxnSpPr>
              <a:cxnSpLocks/>
              <a:stCxn id="700" idx="4"/>
              <a:endCxn id="709" idx="1"/>
            </p:cNvCxnSpPr>
            <p:nvPr/>
          </p:nvCxnSpPr>
          <p:spPr>
            <a:xfrm rot="19851557">
              <a:off x="9027758" y="6378440"/>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11" name="מחבר ישר 23">
              <a:extLst>
                <a:ext uri="{FF2B5EF4-FFF2-40B4-BE49-F238E27FC236}">
                  <a16:creationId xmlns:a16="http://schemas.microsoft.com/office/drawing/2014/main" id="{AA55F78A-1A20-7FEB-C58B-2D9C5EF18FFF}"/>
                </a:ext>
              </a:extLst>
            </p:cNvPr>
            <p:cNvCxnSpPr>
              <a:cxnSpLocks/>
              <a:stCxn id="698" idx="2"/>
              <a:endCxn id="709" idx="6"/>
            </p:cNvCxnSpPr>
            <p:nvPr/>
          </p:nvCxnSpPr>
          <p:spPr>
            <a:xfrm rot="19851557" flipH="1">
              <a:off x="9203344" y="6324796"/>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12" name="אליפסה 11">
              <a:extLst>
                <a:ext uri="{FF2B5EF4-FFF2-40B4-BE49-F238E27FC236}">
                  <a16:creationId xmlns:a16="http://schemas.microsoft.com/office/drawing/2014/main" id="{BCE5180E-87D6-C03B-75BD-D5B798F66454}"/>
                </a:ext>
              </a:extLst>
            </p:cNvPr>
            <p:cNvSpPr/>
            <p:nvPr/>
          </p:nvSpPr>
          <p:spPr>
            <a:xfrm rot="15141377">
              <a:off x="8825705" y="594321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13" name="מחבר ישר 23">
              <a:extLst>
                <a:ext uri="{FF2B5EF4-FFF2-40B4-BE49-F238E27FC236}">
                  <a16:creationId xmlns:a16="http://schemas.microsoft.com/office/drawing/2014/main" id="{28A940BD-9902-0D76-2DE4-7256697D1A03}"/>
                </a:ext>
              </a:extLst>
            </p:cNvPr>
            <p:cNvCxnSpPr>
              <a:cxnSpLocks/>
              <a:stCxn id="712" idx="2"/>
              <a:endCxn id="700" idx="0"/>
            </p:cNvCxnSpPr>
            <p:nvPr/>
          </p:nvCxnSpPr>
          <p:spPr>
            <a:xfrm rot="19851557" flipH="1">
              <a:off x="8849059" y="6019261"/>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14" name="מחבר ישר 23">
              <a:extLst>
                <a:ext uri="{FF2B5EF4-FFF2-40B4-BE49-F238E27FC236}">
                  <a16:creationId xmlns:a16="http://schemas.microsoft.com/office/drawing/2014/main" id="{C6856B11-B90F-7D40-EB49-E5FDA1674E2D}"/>
                </a:ext>
              </a:extLst>
            </p:cNvPr>
            <p:cNvCxnSpPr>
              <a:cxnSpLocks/>
              <a:stCxn id="712" idx="5"/>
            </p:cNvCxnSpPr>
            <p:nvPr/>
          </p:nvCxnSpPr>
          <p:spPr>
            <a:xfrm rot="19851557" flipV="1">
              <a:off x="8828915" y="576026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15" name="Straight Connector 714">
              <a:extLst>
                <a:ext uri="{FF2B5EF4-FFF2-40B4-BE49-F238E27FC236}">
                  <a16:creationId xmlns:a16="http://schemas.microsoft.com/office/drawing/2014/main" id="{8A57D9A5-31AD-F06B-50F3-45CC555B4692}"/>
                </a:ext>
              </a:extLst>
            </p:cNvPr>
            <p:cNvCxnSpPr>
              <a:cxnSpLocks/>
              <a:stCxn id="698" idx="4"/>
              <a:endCxn id="721" idx="0"/>
            </p:cNvCxnSpPr>
            <p:nvPr/>
          </p:nvCxnSpPr>
          <p:spPr>
            <a:xfrm rot="19851557" flipH="1">
              <a:off x="9518752" y="6268185"/>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16" name="Straight Connector 715">
              <a:extLst>
                <a:ext uri="{FF2B5EF4-FFF2-40B4-BE49-F238E27FC236}">
                  <a16:creationId xmlns:a16="http://schemas.microsoft.com/office/drawing/2014/main" id="{57E38CDE-D94D-C3EC-534F-8DC7931E9122}"/>
                </a:ext>
              </a:extLst>
            </p:cNvPr>
            <p:cNvCxnSpPr>
              <a:cxnSpLocks/>
              <a:stCxn id="721" idx="2"/>
              <a:endCxn id="709" idx="4"/>
            </p:cNvCxnSpPr>
            <p:nvPr/>
          </p:nvCxnSpPr>
          <p:spPr>
            <a:xfrm rot="19851557" flipH="1" flipV="1">
              <a:off x="9242518" y="6490095"/>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17" name="אליפסה 9">
              <a:extLst>
                <a:ext uri="{FF2B5EF4-FFF2-40B4-BE49-F238E27FC236}">
                  <a16:creationId xmlns:a16="http://schemas.microsoft.com/office/drawing/2014/main" id="{8438E0A0-D0C3-E45F-7D0B-E1C9DDFBB3CD}"/>
                </a:ext>
              </a:extLst>
            </p:cNvPr>
            <p:cNvSpPr/>
            <p:nvPr/>
          </p:nvSpPr>
          <p:spPr>
            <a:xfrm rot="19851557">
              <a:off x="9710048" y="61584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18" name="מחבר ישר 23">
              <a:extLst>
                <a:ext uri="{FF2B5EF4-FFF2-40B4-BE49-F238E27FC236}">
                  <a16:creationId xmlns:a16="http://schemas.microsoft.com/office/drawing/2014/main" id="{1AD73F68-AED7-5042-0C51-9D015EB4B8E4}"/>
                </a:ext>
              </a:extLst>
            </p:cNvPr>
            <p:cNvCxnSpPr>
              <a:cxnSpLocks/>
              <a:stCxn id="717" idx="2"/>
              <a:endCxn id="698" idx="6"/>
            </p:cNvCxnSpPr>
            <p:nvPr/>
          </p:nvCxnSpPr>
          <p:spPr>
            <a:xfrm rot="19851557" flipH="1" flipV="1">
              <a:off x="9522981" y="617508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19" name="מחבר ישר 23">
              <a:extLst>
                <a:ext uri="{FF2B5EF4-FFF2-40B4-BE49-F238E27FC236}">
                  <a16:creationId xmlns:a16="http://schemas.microsoft.com/office/drawing/2014/main" id="{2E34FC01-7ABE-9EBD-F18E-6B9C982210F8}"/>
                </a:ext>
              </a:extLst>
            </p:cNvPr>
            <p:cNvCxnSpPr>
              <a:cxnSpLocks/>
              <a:endCxn id="706" idx="5"/>
            </p:cNvCxnSpPr>
            <p:nvPr/>
          </p:nvCxnSpPr>
          <p:spPr>
            <a:xfrm rot="19851557" flipH="1" flipV="1">
              <a:off x="9338556" y="607709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20" name="Straight Connector 719">
              <a:extLst>
                <a:ext uri="{FF2B5EF4-FFF2-40B4-BE49-F238E27FC236}">
                  <a16:creationId xmlns:a16="http://schemas.microsoft.com/office/drawing/2014/main" id="{B4E683CC-FC64-6237-F877-CCCF108D60AA}"/>
                </a:ext>
              </a:extLst>
            </p:cNvPr>
            <p:cNvCxnSpPr>
              <a:cxnSpLocks/>
              <a:endCxn id="717" idx="7"/>
            </p:cNvCxnSpPr>
            <p:nvPr/>
          </p:nvCxnSpPr>
          <p:spPr>
            <a:xfrm rot="19851557" flipH="1">
              <a:off x="9690840" y="5901086"/>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21" name="אליפסה 9">
              <a:extLst>
                <a:ext uri="{FF2B5EF4-FFF2-40B4-BE49-F238E27FC236}">
                  <a16:creationId xmlns:a16="http://schemas.microsoft.com/office/drawing/2014/main" id="{265EC84B-B249-3DC2-2D60-291B9F1FEB45}"/>
                </a:ext>
              </a:extLst>
            </p:cNvPr>
            <p:cNvSpPr/>
            <p:nvPr/>
          </p:nvSpPr>
          <p:spPr>
            <a:xfrm rot="19851557">
              <a:off x="9537804" y="64139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22" name="Straight Connector 721">
              <a:extLst>
                <a:ext uri="{FF2B5EF4-FFF2-40B4-BE49-F238E27FC236}">
                  <a16:creationId xmlns:a16="http://schemas.microsoft.com/office/drawing/2014/main" id="{F730897A-5895-8BCF-87E6-96BDC86E1D2D}"/>
                </a:ext>
              </a:extLst>
            </p:cNvPr>
            <p:cNvCxnSpPr>
              <a:cxnSpLocks/>
              <a:stCxn id="721" idx="6"/>
              <a:endCxn id="717" idx="3"/>
            </p:cNvCxnSpPr>
            <p:nvPr/>
          </p:nvCxnSpPr>
          <p:spPr>
            <a:xfrm rot="19851557" flipV="1">
              <a:off x="9565888" y="627207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23" name="אליפסה 4">
              <a:extLst>
                <a:ext uri="{FF2B5EF4-FFF2-40B4-BE49-F238E27FC236}">
                  <a16:creationId xmlns:a16="http://schemas.microsoft.com/office/drawing/2014/main" id="{46C41AE6-6060-7E3A-A258-8499B3122F9F}"/>
                </a:ext>
              </a:extLst>
            </p:cNvPr>
            <p:cNvSpPr/>
            <p:nvPr/>
          </p:nvSpPr>
          <p:spPr>
            <a:xfrm rot="20714824">
              <a:off x="9151375" y="43337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24" name="אליפסה 9">
              <a:extLst>
                <a:ext uri="{FF2B5EF4-FFF2-40B4-BE49-F238E27FC236}">
                  <a16:creationId xmlns:a16="http://schemas.microsoft.com/office/drawing/2014/main" id="{3D0523F7-2BA4-D7ED-0271-681A3B32C99A}"/>
                </a:ext>
              </a:extLst>
            </p:cNvPr>
            <p:cNvSpPr/>
            <p:nvPr/>
          </p:nvSpPr>
          <p:spPr>
            <a:xfrm rot="20714824">
              <a:off x="9396482" y="49739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25" name="אליפסה 11">
              <a:extLst>
                <a:ext uri="{FF2B5EF4-FFF2-40B4-BE49-F238E27FC236}">
                  <a16:creationId xmlns:a16="http://schemas.microsoft.com/office/drawing/2014/main" id="{C654DB7F-2523-8894-2BCB-E6D7E87B4E35}"/>
                </a:ext>
              </a:extLst>
            </p:cNvPr>
            <p:cNvSpPr/>
            <p:nvPr/>
          </p:nvSpPr>
          <p:spPr>
            <a:xfrm rot="19086669">
              <a:off x="9093008" y="4658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26" name="אליפסה 12">
              <a:extLst>
                <a:ext uri="{FF2B5EF4-FFF2-40B4-BE49-F238E27FC236}">
                  <a16:creationId xmlns:a16="http://schemas.microsoft.com/office/drawing/2014/main" id="{337F4359-2CF7-BD0D-3CB1-94BC7396BD97}"/>
                </a:ext>
              </a:extLst>
            </p:cNvPr>
            <p:cNvSpPr/>
            <p:nvPr/>
          </p:nvSpPr>
          <p:spPr>
            <a:xfrm rot="19995231">
              <a:off x="8856663" y="4991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727" name="אליפסה 13">
              <a:extLst>
                <a:ext uri="{FF2B5EF4-FFF2-40B4-BE49-F238E27FC236}">
                  <a16:creationId xmlns:a16="http://schemas.microsoft.com/office/drawing/2014/main" id="{E438C625-FBE8-E296-160E-DFD887FC3C0D}"/>
                </a:ext>
              </a:extLst>
            </p:cNvPr>
            <p:cNvSpPr/>
            <p:nvPr/>
          </p:nvSpPr>
          <p:spPr>
            <a:xfrm rot="20714824">
              <a:off x="9541004" y="442130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28" name="מחבר ישר 16">
              <a:extLst>
                <a:ext uri="{FF2B5EF4-FFF2-40B4-BE49-F238E27FC236}">
                  <a16:creationId xmlns:a16="http://schemas.microsoft.com/office/drawing/2014/main" id="{7862E3DC-C469-AF25-2BB0-208575FDF1A0}"/>
                </a:ext>
              </a:extLst>
            </p:cNvPr>
            <p:cNvCxnSpPr>
              <a:cxnSpLocks/>
              <a:stCxn id="723" idx="4"/>
              <a:endCxn id="725" idx="7"/>
            </p:cNvCxnSpPr>
            <p:nvPr/>
          </p:nvCxnSpPr>
          <p:spPr>
            <a:xfrm rot="20714824" flipH="1">
              <a:off x="9101631" y="441497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29" name="מחבר ישר 20">
              <a:extLst>
                <a:ext uri="{FF2B5EF4-FFF2-40B4-BE49-F238E27FC236}">
                  <a16:creationId xmlns:a16="http://schemas.microsoft.com/office/drawing/2014/main" id="{4BD7B9AD-3776-5080-984A-DCB3057CB521}"/>
                </a:ext>
              </a:extLst>
            </p:cNvPr>
            <p:cNvCxnSpPr>
              <a:cxnSpLocks/>
              <a:stCxn id="733" idx="7"/>
              <a:endCxn id="727" idx="2"/>
            </p:cNvCxnSpPr>
            <p:nvPr/>
          </p:nvCxnSpPr>
          <p:spPr>
            <a:xfrm rot="20714824" flipV="1">
              <a:off x="9244398" y="4504282"/>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0" name="מחבר ישר 22">
              <a:extLst>
                <a:ext uri="{FF2B5EF4-FFF2-40B4-BE49-F238E27FC236}">
                  <a16:creationId xmlns:a16="http://schemas.microsoft.com/office/drawing/2014/main" id="{EAD27BEF-2A3D-CDBE-2AB5-204124FAEA66}"/>
                </a:ext>
              </a:extLst>
            </p:cNvPr>
            <p:cNvCxnSpPr>
              <a:cxnSpLocks/>
              <a:stCxn id="727" idx="0"/>
            </p:cNvCxnSpPr>
            <p:nvPr/>
          </p:nvCxnSpPr>
          <p:spPr>
            <a:xfrm rot="20714824" flipH="1" flipV="1">
              <a:off x="9236158" y="431666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1" name="מחבר ישר 23">
              <a:extLst>
                <a:ext uri="{FF2B5EF4-FFF2-40B4-BE49-F238E27FC236}">
                  <a16:creationId xmlns:a16="http://schemas.microsoft.com/office/drawing/2014/main" id="{3F28485B-47D9-FCC3-DF39-587F6660DCFC}"/>
                </a:ext>
              </a:extLst>
            </p:cNvPr>
            <p:cNvCxnSpPr>
              <a:cxnSpLocks/>
              <a:stCxn id="725" idx="2"/>
              <a:endCxn id="726" idx="7"/>
            </p:cNvCxnSpPr>
            <p:nvPr/>
          </p:nvCxnSpPr>
          <p:spPr>
            <a:xfrm rot="20714824" flipH="1">
              <a:off x="8874203" y="474750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2" name="מחבר ישר 30">
              <a:extLst>
                <a:ext uri="{FF2B5EF4-FFF2-40B4-BE49-F238E27FC236}">
                  <a16:creationId xmlns:a16="http://schemas.microsoft.com/office/drawing/2014/main" id="{2F54DE3D-8783-6BCC-BD5A-E5975CB7E015}"/>
                </a:ext>
              </a:extLst>
            </p:cNvPr>
            <p:cNvCxnSpPr>
              <a:cxnSpLocks/>
              <a:endCxn id="724" idx="7"/>
            </p:cNvCxnSpPr>
            <p:nvPr/>
          </p:nvCxnSpPr>
          <p:spPr>
            <a:xfrm rot="20714824" flipH="1">
              <a:off x="9392542" y="451496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33" name="אליפסה 11">
              <a:extLst>
                <a:ext uri="{FF2B5EF4-FFF2-40B4-BE49-F238E27FC236}">
                  <a16:creationId xmlns:a16="http://schemas.microsoft.com/office/drawing/2014/main" id="{A4BC6002-FE8B-079A-86A1-9EACA3A91F24}"/>
                </a:ext>
              </a:extLst>
            </p:cNvPr>
            <p:cNvSpPr/>
            <p:nvPr/>
          </p:nvSpPr>
          <p:spPr>
            <a:xfrm rot="20714824">
              <a:off x="9224400" y="47783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34" name="מחבר ישר 23">
              <a:extLst>
                <a:ext uri="{FF2B5EF4-FFF2-40B4-BE49-F238E27FC236}">
                  <a16:creationId xmlns:a16="http://schemas.microsoft.com/office/drawing/2014/main" id="{A6F1070E-CEE7-1ECA-4896-B04F539CC627}"/>
                </a:ext>
              </a:extLst>
            </p:cNvPr>
            <p:cNvCxnSpPr>
              <a:cxnSpLocks/>
              <a:endCxn id="726" idx="6"/>
            </p:cNvCxnSpPr>
            <p:nvPr/>
          </p:nvCxnSpPr>
          <p:spPr>
            <a:xfrm rot="20714824" flipH="1">
              <a:off x="8909198" y="4874192"/>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5" name="מחבר ישר 23">
              <a:extLst>
                <a:ext uri="{FF2B5EF4-FFF2-40B4-BE49-F238E27FC236}">
                  <a16:creationId xmlns:a16="http://schemas.microsoft.com/office/drawing/2014/main" id="{77FD69F6-9B13-45EB-57F5-FB55DBD45EEE}"/>
                </a:ext>
              </a:extLst>
            </p:cNvPr>
            <p:cNvCxnSpPr>
              <a:cxnSpLocks/>
              <a:stCxn id="725" idx="4"/>
              <a:endCxn id="733" idx="1"/>
            </p:cNvCxnSpPr>
            <p:nvPr/>
          </p:nvCxnSpPr>
          <p:spPr>
            <a:xfrm rot="20714824">
              <a:off x="9164441" y="471082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36" name="אליפסה 12">
              <a:extLst>
                <a:ext uri="{FF2B5EF4-FFF2-40B4-BE49-F238E27FC236}">
                  <a16:creationId xmlns:a16="http://schemas.microsoft.com/office/drawing/2014/main" id="{37E775CE-A522-D8C7-703D-764017819152}"/>
                </a:ext>
              </a:extLst>
            </p:cNvPr>
            <p:cNvSpPr/>
            <p:nvPr/>
          </p:nvSpPr>
          <p:spPr>
            <a:xfrm rot="19995231">
              <a:off x="9074586" y="51997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37" name="מחבר ישר 23">
              <a:extLst>
                <a:ext uri="{FF2B5EF4-FFF2-40B4-BE49-F238E27FC236}">
                  <a16:creationId xmlns:a16="http://schemas.microsoft.com/office/drawing/2014/main" id="{411C8BBB-2C8F-3594-75E8-B2BA02C9C1E4}"/>
                </a:ext>
              </a:extLst>
            </p:cNvPr>
            <p:cNvCxnSpPr>
              <a:cxnSpLocks/>
              <a:stCxn id="726" idx="4"/>
              <a:endCxn id="736" idx="1"/>
            </p:cNvCxnSpPr>
            <p:nvPr/>
          </p:nvCxnSpPr>
          <p:spPr>
            <a:xfrm rot="20714824">
              <a:off x="8933430" y="50391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8" name="מחבר ישר 23">
              <a:extLst>
                <a:ext uri="{FF2B5EF4-FFF2-40B4-BE49-F238E27FC236}">
                  <a16:creationId xmlns:a16="http://schemas.microsoft.com/office/drawing/2014/main" id="{C61D26DC-413C-E02B-581D-5BAAA6A35038}"/>
                </a:ext>
              </a:extLst>
            </p:cNvPr>
            <p:cNvCxnSpPr>
              <a:cxnSpLocks/>
              <a:stCxn id="724" idx="2"/>
              <a:endCxn id="736" idx="6"/>
            </p:cNvCxnSpPr>
            <p:nvPr/>
          </p:nvCxnSpPr>
          <p:spPr>
            <a:xfrm rot="20714824" flipH="1">
              <a:off x="9123418" y="5053856"/>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39" name="אליפסה 11">
              <a:extLst>
                <a:ext uri="{FF2B5EF4-FFF2-40B4-BE49-F238E27FC236}">
                  <a16:creationId xmlns:a16="http://schemas.microsoft.com/office/drawing/2014/main" id="{62919647-5214-ABA4-F5F6-C68B6224A436}"/>
                </a:ext>
              </a:extLst>
            </p:cNvPr>
            <p:cNvSpPr/>
            <p:nvPr/>
          </p:nvSpPr>
          <p:spPr>
            <a:xfrm rot="16004644">
              <a:off x="8862640" y="456308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40" name="מחבר ישר 23">
              <a:extLst>
                <a:ext uri="{FF2B5EF4-FFF2-40B4-BE49-F238E27FC236}">
                  <a16:creationId xmlns:a16="http://schemas.microsoft.com/office/drawing/2014/main" id="{2CBF06B6-820D-083A-87C2-46635B9B9296}"/>
                </a:ext>
              </a:extLst>
            </p:cNvPr>
            <p:cNvCxnSpPr>
              <a:cxnSpLocks/>
              <a:stCxn id="739" idx="2"/>
              <a:endCxn id="726" idx="0"/>
            </p:cNvCxnSpPr>
            <p:nvPr/>
          </p:nvCxnSpPr>
          <p:spPr>
            <a:xfrm rot="20714824" flipH="1">
              <a:off x="8832433" y="4643721"/>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1" name="מחבר ישר 23">
              <a:extLst>
                <a:ext uri="{FF2B5EF4-FFF2-40B4-BE49-F238E27FC236}">
                  <a16:creationId xmlns:a16="http://schemas.microsoft.com/office/drawing/2014/main" id="{BD43C307-4E39-3791-245A-B3A087B174EA}"/>
                </a:ext>
              </a:extLst>
            </p:cNvPr>
            <p:cNvCxnSpPr>
              <a:cxnSpLocks/>
              <a:stCxn id="739" idx="5"/>
            </p:cNvCxnSpPr>
            <p:nvPr/>
          </p:nvCxnSpPr>
          <p:spPr>
            <a:xfrm rot="20714824" flipV="1">
              <a:off x="8901036" y="441093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2" name="Straight Connector 741">
              <a:extLst>
                <a:ext uri="{FF2B5EF4-FFF2-40B4-BE49-F238E27FC236}">
                  <a16:creationId xmlns:a16="http://schemas.microsoft.com/office/drawing/2014/main" id="{793646E8-EB7E-8D7A-CC55-39DF0970FC77}"/>
                </a:ext>
              </a:extLst>
            </p:cNvPr>
            <p:cNvCxnSpPr>
              <a:cxnSpLocks/>
              <a:stCxn id="727" idx="5"/>
              <a:endCxn id="747" idx="0"/>
            </p:cNvCxnSpPr>
            <p:nvPr/>
          </p:nvCxnSpPr>
          <p:spPr>
            <a:xfrm rot="20714824">
              <a:off x="9635783" y="4460243"/>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3" name="Straight Connector 742">
              <a:extLst>
                <a:ext uri="{FF2B5EF4-FFF2-40B4-BE49-F238E27FC236}">
                  <a16:creationId xmlns:a16="http://schemas.microsoft.com/office/drawing/2014/main" id="{0C823C39-84E1-4168-9088-6BB2F9708E03}"/>
                </a:ext>
              </a:extLst>
            </p:cNvPr>
            <p:cNvCxnSpPr>
              <a:cxnSpLocks/>
              <a:stCxn id="724" idx="4"/>
              <a:endCxn id="684" idx="6"/>
            </p:cNvCxnSpPr>
            <p:nvPr/>
          </p:nvCxnSpPr>
          <p:spPr>
            <a:xfrm rot="20491152" flipH="1">
              <a:off x="9427285" y="5045224"/>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4" name="Straight Connector 743">
              <a:extLst>
                <a:ext uri="{FF2B5EF4-FFF2-40B4-BE49-F238E27FC236}">
                  <a16:creationId xmlns:a16="http://schemas.microsoft.com/office/drawing/2014/main" id="{8BA9E968-B36F-430F-F798-8876D161D477}"/>
                </a:ext>
              </a:extLst>
            </p:cNvPr>
            <p:cNvCxnSpPr>
              <a:cxnSpLocks/>
              <a:stCxn id="684" idx="0"/>
              <a:endCxn id="736" idx="5"/>
            </p:cNvCxnSpPr>
            <p:nvPr/>
          </p:nvCxnSpPr>
          <p:spPr>
            <a:xfrm rot="20491152" flipH="1" flipV="1">
              <a:off x="9153712" y="5201627"/>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5" name="מחבר ישר 23">
              <a:extLst>
                <a:ext uri="{FF2B5EF4-FFF2-40B4-BE49-F238E27FC236}">
                  <a16:creationId xmlns:a16="http://schemas.microsoft.com/office/drawing/2014/main" id="{B0204616-35AC-5034-567E-9224C264ACEF}"/>
                </a:ext>
              </a:extLst>
            </p:cNvPr>
            <p:cNvCxnSpPr>
              <a:cxnSpLocks/>
              <a:stCxn id="668" idx="1"/>
              <a:endCxn id="724" idx="6"/>
            </p:cNvCxnSpPr>
            <p:nvPr/>
          </p:nvCxnSpPr>
          <p:spPr>
            <a:xfrm rot="20491152" flipH="1" flipV="1">
              <a:off x="9471896" y="4962194"/>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6" name="מחבר ישר 23">
              <a:extLst>
                <a:ext uri="{FF2B5EF4-FFF2-40B4-BE49-F238E27FC236}">
                  <a16:creationId xmlns:a16="http://schemas.microsoft.com/office/drawing/2014/main" id="{8ED42946-EBA2-ED6E-D705-EB4A09085D24}"/>
                </a:ext>
              </a:extLst>
            </p:cNvPr>
            <p:cNvCxnSpPr>
              <a:cxnSpLocks/>
              <a:endCxn id="733" idx="5"/>
            </p:cNvCxnSpPr>
            <p:nvPr/>
          </p:nvCxnSpPr>
          <p:spPr>
            <a:xfrm rot="20714824" flipH="1" flipV="1">
              <a:off x="9313949" y="481881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47" name="אליפסה 9">
              <a:extLst>
                <a:ext uri="{FF2B5EF4-FFF2-40B4-BE49-F238E27FC236}">
                  <a16:creationId xmlns:a16="http://schemas.microsoft.com/office/drawing/2014/main" id="{D2C6F0DA-1B79-2AD0-3B0A-EB0140B4B4BE}"/>
                </a:ext>
              </a:extLst>
            </p:cNvPr>
            <p:cNvSpPr/>
            <p:nvPr/>
          </p:nvSpPr>
          <p:spPr>
            <a:xfrm rot="20714824">
              <a:off x="9710540" y="46609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48" name="Straight Connector 747">
              <a:extLst>
                <a:ext uri="{FF2B5EF4-FFF2-40B4-BE49-F238E27FC236}">
                  <a16:creationId xmlns:a16="http://schemas.microsoft.com/office/drawing/2014/main" id="{D0C760C1-DE3D-815C-5F03-37C7B1E3F268}"/>
                </a:ext>
              </a:extLst>
            </p:cNvPr>
            <p:cNvCxnSpPr>
              <a:cxnSpLocks/>
              <a:stCxn id="747" idx="4"/>
              <a:endCxn id="668" idx="7"/>
            </p:cNvCxnSpPr>
            <p:nvPr/>
          </p:nvCxnSpPr>
          <p:spPr>
            <a:xfrm rot="20491152" flipH="1">
              <a:off x="9714228" y="4736632"/>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49" name="אליפסה 4">
              <a:extLst>
                <a:ext uri="{FF2B5EF4-FFF2-40B4-BE49-F238E27FC236}">
                  <a16:creationId xmlns:a16="http://schemas.microsoft.com/office/drawing/2014/main" id="{5C7DD0FD-292B-E78D-A0A7-15C0AFBC471F}"/>
                </a:ext>
              </a:extLst>
            </p:cNvPr>
            <p:cNvSpPr/>
            <p:nvPr/>
          </p:nvSpPr>
          <p:spPr>
            <a:xfrm rot="20075229">
              <a:off x="8458729" y="49806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50" name="אליפסה 9">
              <a:extLst>
                <a:ext uri="{FF2B5EF4-FFF2-40B4-BE49-F238E27FC236}">
                  <a16:creationId xmlns:a16="http://schemas.microsoft.com/office/drawing/2014/main" id="{DE6CF5C1-4758-29A8-BA0D-876492A45410}"/>
                </a:ext>
              </a:extLst>
            </p:cNvPr>
            <p:cNvSpPr/>
            <p:nvPr/>
          </p:nvSpPr>
          <p:spPr>
            <a:xfrm rot="20075229">
              <a:off x="8818026" y="55644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51" name="מחבר ישר 16">
              <a:extLst>
                <a:ext uri="{FF2B5EF4-FFF2-40B4-BE49-F238E27FC236}">
                  <a16:creationId xmlns:a16="http://schemas.microsoft.com/office/drawing/2014/main" id="{2C858F41-7054-2669-8DB7-1909FBEF8D0C}"/>
                </a:ext>
              </a:extLst>
            </p:cNvPr>
            <p:cNvCxnSpPr>
              <a:cxnSpLocks/>
              <a:stCxn id="749" idx="4"/>
              <a:endCxn id="1166" idx="0"/>
            </p:cNvCxnSpPr>
            <p:nvPr/>
          </p:nvCxnSpPr>
          <p:spPr>
            <a:xfrm rot="10118611" flipV="1">
              <a:off x="8419832" y="5056278"/>
              <a:ext cx="122284" cy="3061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52" name="מחבר ישר 20">
              <a:extLst>
                <a:ext uri="{FF2B5EF4-FFF2-40B4-BE49-F238E27FC236}">
                  <a16:creationId xmlns:a16="http://schemas.microsoft.com/office/drawing/2014/main" id="{CEC579D9-13C9-ABBC-885B-2824D4F91BF6}"/>
                </a:ext>
              </a:extLst>
            </p:cNvPr>
            <p:cNvCxnSpPr>
              <a:cxnSpLocks/>
              <a:stCxn id="755" idx="7"/>
              <a:endCxn id="726" idx="2"/>
            </p:cNvCxnSpPr>
            <p:nvPr/>
          </p:nvCxnSpPr>
          <p:spPr>
            <a:xfrm rot="20714824" flipV="1">
              <a:off x="8619926" y="5074329"/>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53" name="מחבר ישר 22">
              <a:extLst>
                <a:ext uri="{FF2B5EF4-FFF2-40B4-BE49-F238E27FC236}">
                  <a16:creationId xmlns:a16="http://schemas.microsoft.com/office/drawing/2014/main" id="{AC24F68F-C225-C35D-82C2-CE40F1A2E88F}"/>
                </a:ext>
              </a:extLst>
            </p:cNvPr>
            <p:cNvCxnSpPr>
              <a:cxnSpLocks/>
              <a:stCxn id="726" idx="1"/>
            </p:cNvCxnSpPr>
            <p:nvPr/>
          </p:nvCxnSpPr>
          <p:spPr>
            <a:xfrm rot="20714824" flipH="1" flipV="1">
              <a:off x="8535033" y="4958548"/>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54" name="מחבר ישר 30">
              <a:extLst>
                <a:ext uri="{FF2B5EF4-FFF2-40B4-BE49-F238E27FC236}">
                  <a16:creationId xmlns:a16="http://schemas.microsoft.com/office/drawing/2014/main" id="{774C6E2B-3166-17EB-DB17-04CC9391131D}"/>
                </a:ext>
              </a:extLst>
            </p:cNvPr>
            <p:cNvCxnSpPr>
              <a:cxnSpLocks/>
              <a:stCxn id="726" idx="3"/>
              <a:endCxn id="750" idx="7"/>
            </p:cNvCxnSpPr>
            <p:nvPr/>
          </p:nvCxnSpPr>
          <p:spPr>
            <a:xfrm rot="20714824" flipH="1">
              <a:off x="8803950" y="507042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55" name="אליפסה 11">
              <a:extLst>
                <a:ext uri="{FF2B5EF4-FFF2-40B4-BE49-F238E27FC236}">
                  <a16:creationId xmlns:a16="http://schemas.microsoft.com/office/drawing/2014/main" id="{8E16945E-4332-7558-FB35-5539E35426E4}"/>
                </a:ext>
              </a:extLst>
            </p:cNvPr>
            <p:cNvSpPr/>
            <p:nvPr/>
          </p:nvSpPr>
          <p:spPr>
            <a:xfrm rot="20075229">
              <a:off x="8612734" y="54040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56" name="מחבר ישר 23">
              <a:extLst>
                <a:ext uri="{FF2B5EF4-FFF2-40B4-BE49-F238E27FC236}">
                  <a16:creationId xmlns:a16="http://schemas.microsoft.com/office/drawing/2014/main" id="{69C5FDC1-3643-6159-C0E5-00BAE68599D8}"/>
                </a:ext>
              </a:extLst>
            </p:cNvPr>
            <p:cNvCxnSpPr>
              <a:cxnSpLocks/>
              <a:endCxn id="1186" idx="7"/>
            </p:cNvCxnSpPr>
            <p:nvPr/>
          </p:nvCxnSpPr>
          <p:spPr>
            <a:xfrm rot="10118611" flipV="1">
              <a:off x="8370712" y="5486895"/>
              <a:ext cx="279536" cy="16560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57" name="מחבר ישר 23">
              <a:extLst>
                <a:ext uri="{FF2B5EF4-FFF2-40B4-BE49-F238E27FC236}">
                  <a16:creationId xmlns:a16="http://schemas.microsoft.com/office/drawing/2014/main" id="{AF1393A2-4E0E-684A-5697-541779D9CAD2}"/>
                </a:ext>
              </a:extLst>
            </p:cNvPr>
            <p:cNvCxnSpPr>
              <a:cxnSpLocks/>
              <a:stCxn id="1166" idx="7"/>
              <a:endCxn id="755" idx="1"/>
            </p:cNvCxnSpPr>
            <p:nvPr/>
          </p:nvCxnSpPr>
          <p:spPr>
            <a:xfrm rot="10118611" flipH="1" flipV="1">
              <a:off x="8471156" y="5380718"/>
              <a:ext cx="139644" cy="615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58" name="אליפסה 12">
              <a:extLst>
                <a:ext uri="{FF2B5EF4-FFF2-40B4-BE49-F238E27FC236}">
                  <a16:creationId xmlns:a16="http://schemas.microsoft.com/office/drawing/2014/main" id="{63A76234-52E3-8224-84E3-5AA6F17107F8}"/>
                </a:ext>
              </a:extLst>
            </p:cNvPr>
            <p:cNvSpPr/>
            <p:nvPr/>
          </p:nvSpPr>
          <p:spPr>
            <a:xfrm rot="19355636">
              <a:off x="8543464" y="58459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59" name="מחבר ישר 23">
              <a:extLst>
                <a:ext uri="{FF2B5EF4-FFF2-40B4-BE49-F238E27FC236}">
                  <a16:creationId xmlns:a16="http://schemas.microsoft.com/office/drawing/2014/main" id="{D0BE9E4F-696E-0EF8-EC00-5B0A45762248}"/>
                </a:ext>
              </a:extLst>
            </p:cNvPr>
            <p:cNvCxnSpPr>
              <a:cxnSpLocks/>
              <a:stCxn id="1186" idx="6"/>
              <a:endCxn id="758" idx="1"/>
            </p:cNvCxnSpPr>
            <p:nvPr/>
          </p:nvCxnSpPr>
          <p:spPr>
            <a:xfrm rot="10118611" flipH="1" flipV="1">
              <a:off x="8402669" y="5690707"/>
              <a:ext cx="123452" cy="2005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0" name="מחבר ישר 23">
              <a:extLst>
                <a:ext uri="{FF2B5EF4-FFF2-40B4-BE49-F238E27FC236}">
                  <a16:creationId xmlns:a16="http://schemas.microsoft.com/office/drawing/2014/main" id="{6AAC0C5D-162E-2CB5-8CC6-53CFFB186C13}"/>
                </a:ext>
              </a:extLst>
            </p:cNvPr>
            <p:cNvCxnSpPr>
              <a:cxnSpLocks/>
              <a:stCxn id="750" idx="2"/>
              <a:endCxn id="758" idx="6"/>
            </p:cNvCxnSpPr>
            <p:nvPr/>
          </p:nvCxnSpPr>
          <p:spPr>
            <a:xfrm rot="20075229" flipH="1">
              <a:off x="8567985" y="567249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1" name="מחבר ישר 23">
              <a:extLst>
                <a:ext uri="{FF2B5EF4-FFF2-40B4-BE49-F238E27FC236}">
                  <a16:creationId xmlns:a16="http://schemas.microsoft.com/office/drawing/2014/main" id="{AD1035A8-D4F0-5B01-F3FF-CEB05DEB5504}"/>
                </a:ext>
              </a:extLst>
            </p:cNvPr>
            <p:cNvCxnSpPr>
              <a:cxnSpLocks/>
              <a:stCxn id="1162" idx="7"/>
            </p:cNvCxnSpPr>
            <p:nvPr/>
          </p:nvCxnSpPr>
          <p:spPr>
            <a:xfrm rot="10118611" flipH="1" flipV="1">
              <a:off x="8286802" y="5021637"/>
              <a:ext cx="173073" cy="27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2" name="Straight Connector 761">
              <a:extLst>
                <a:ext uri="{FF2B5EF4-FFF2-40B4-BE49-F238E27FC236}">
                  <a16:creationId xmlns:a16="http://schemas.microsoft.com/office/drawing/2014/main" id="{9C55AD7C-9F80-95C2-1EAB-26F247859E8B}"/>
                </a:ext>
              </a:extLst>
            </p:cNvPr>
            <p:cNvCxnSpPr>
              <a:cxnSpLocks/>
              <a:stCxn id="750" idx="5"/>
              <a:endCxn id="697" idx="1"/>
            </p:cNvCxnSpPr>
            <p:nvPr/>
          </p:nvCxnSpPr>
          <p:spPr>
            <a:xfrm rot="20491152">
              <a:off x="8903662" y="5586762"/>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3" name="Straight Connector 762">
              <a:extLst>
                <a:ext uri="{FF2B5EF4-FFF2-40B4-BE49-F238E27FC236}">
                  <a16:creationId xmlns:a16="http://schemas.microsoft.com/office/drawing/2014/main" id="{5A1CD435-E3BB-F9FA-5765-68FC053D2625}"/>
                </a:ext>
              </a:extLst>
            </p:cNvPr>
            <p:cNvCxnSpPr>
              <a:cxnSpLocks/>
              <a:stCxn id="712" idx="6"/>
              <a:endCxn id="758" idx="5"/>
            </p:cNvCxnSpPr>
            <p:nvPr/>
          </p:nvCxnSpPr>
          <p:spPr>
            <a:xfrm rot="20491152" flipH="1" flipV="1">
              <a:off x="8632383" y="5849311"/>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64" name="אליפסה 9">
              <a:extLst>
                <a:ext uri="{FF2B5EF4-FFF2-40B4-BE49-F238E27FC236}">
                  <a16:creationId xmlns:a16="http://schemas.microsoft.com/office/drawing/2014/main" id="{0D01B670-0061-6954-07F0-DA64B78798DE}"/>
                </a:ext>
              </a:extLst>
            </p:cNvPr>
            <p:cNvSpPr/>
            <p:nvPr/>
          </p:nvSpPr>
          <p:spPr>
            <a:xfrm rot="20075229">
              <a:off x="8941138" y="54252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65" name="מחבר ישר 23">
              <a:extLst>
                <a:ext uri="{FF2B5EF4-FFF2-40B4-BE49-F238E27FC236}">
                  <a16:creationId xmlns:a16="http://schemas.microsoft.com/office/drawing/2014/main" id="{6BE43958-26CD-E845-F860-7CA79C9CFF8B}"/>
                </a:ext>
              </a:extLst>
            </p:cNvPr>
            <p:cNvCxnSpPr>
              <a:cxnSpLocks/>
              <a:stCxn id="764" idx="3"/>
              <a:endCxn id="750" idx="6"/>
            </p:cNvCxnSpPr>
            <p:nvPr/>
          </p:nvCxnSpPr>
          <p:spPr>
            <a:xfrm rot="20491152" flipH="1">
              <a:off x="8876263" y="5508306"/>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6" name="מחבר ישר 23">
              <a:extLst>
                <a:ext uri="{FF2B5EF4-FFF2-40B4-BE49-F238E27FC236}">
                  <a16:creationId xmlns:a16="http://schemas.microsoft.com/office/drawing/2014/main" id="{0B248543-ABBF-FC86-C082-ABB23669DFDF}"/>
                </a:ext>
              </a:extLst>
            </p:cNvPr>
            <p:cNvCxnSpPr>
              <a:cxnSpLocks/>
              <a:endCxn id="755" idx="5"/>
            </p:cNvCxnSpPr>
            <p:nvPr/>
          </p:nvCxnSpPr>
          <p:spPr>
            <a:xfrm rot="20075229" flipH="1" flipV="1">
              <a:off x="8717807" y="54267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7" name="Straight Connector 766">
              <a:extLst>
                <a:ext uri="{FF2B5EF4-FFF2-40B4-BE49-F238E27FC236}">
                  <a16:creationId xmlns:a16="http://schemas.microsoft.com/office/drawing/2014/main" id="{8AD6EC21-79C9-9ED6-2CD4-065794300D38}"/>
                </a:ext>
              </a:extLst>
            </p:cNvPr>
            <p:cNvCxnSpPr>
              <a:cxnSpLocks/>
              <a:stCxn id="736" idx="3"/>
              <a:endCxn id="764" idx="7"/>
            </p:cNvCxnSpPr>
            <p:nvPr/>
          </p:nvCxnSpPr>
          <p:spPr>
            <a:xfrm rot="20491152" flipH="1">
              <a:off x="8968941" y="5289873"/>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8" name="Straight Connector 767">
              <a:extLst>
                <a:ext uri="{FF2B5EF4-FFF2-40B4-BE49-F238E27FC236}">
                  <a16:creationId xmlns:a16="http://schemas.microsoft.com/office/drawing/2014/main" id="{0C71D3E1-CBED-8484-1AC0-F9757AD6FD2F}"/>
                </a:ext>
              </a:extLst>
            </p:cNvPr>
            <p:cNvCxnSpPr>
              <a:cxnSpLocks/>
              <a:stCxn id="697" idx="7"/>
              <a:endCxn id="764" idx="4"/>
            </p:cNvCxnSpPr>
            <p:nvPr/>
          </p:nvCxnSpPr>
          <p:spPr>
            <a:xfrm rot="20491152" flipH="1" flipV="1">
              <a:off x="9020791" y="5479713"/>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69" name="אליפסה 9">
              <a:extLst>
                <a:ext uri="{FF2B5EF4-FFF2-40B4-BE49-F238E27FC236}">
                  <a16:creationId xmlns:a16="http://schemas.microsoft.com/office/drawing/2014/main" id="{2941F311-D796-AF77-4D33-ACC04B78C683}"/>
                </a:ext>
              </a:extLst>
            </p:cNvPr>
            <p:cNvSpPr/>
            <p:nvPr/>
          </p:nvSpPr>
          <p:spPr>
            <a:xfrm rot="20075229">
              <a:off x="9223682" y="53905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70" name="Straight Connector 769">
              <a:extLst>
                <a:ext uri="{FF2B5EF4-FFF2-40B4-BE49-F238E27FC236}">
                  <a16:creationId xmlns:a16="http://schemas.microsoft.com/office/drawing/2014/main" id="{0AB557AC-9821-94D6-0590-C5F159322D57}"/>
                </a:ext>
              </a:extLst>
            </p:cNvPr>
            <p:cNvCxnSpPr>
              <a:cxnSpLocks/>
              <a:stCxn id="769" idx="1"/>
              <a:endCxn id="764" idx="6"/>
            </p:cNvCxnSpPr>
            <p:nvPr/>
          </p:nvCxnSpPr>
          <p:spPr>
            <a:xfrm rot="20491152" flipH="1" flipV="1">
              <a:off x="9012404" y="5409547"/>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71" name="Straight Connector 770">
              <a:extLst>
                <a:ext uri="{FF2B5EF4-FFF2-40B4-BE49-F238E27FC236}">
                  <a16:creationId xmlns:a16="http://schemas.microsoft.com/office/drawing/2014/main" id="{6A4866D4-8787-D3E5-2C6E-52717D0FCE74}"/>
                </a:ext>
              </a:extLst>
            </p:cNvPr>
            <p:cNvCxnSpPr>
              <a:cxnSpLocks/>
              <a:stCxn id="671" idx="1"/>
              <a:endCxn id="769" idx="5"/>
            </p:cNvCxnSpPr>
            <p:nvPr/>
          </p:nvCxnSpPr>
          <p:spPr>
            <a:xfrm rot="20491152" flipH="1" flipV="1">
              <a:off x="9334418" y="5418275"/>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72" name="Straight Connector 771">
              <a:extLst>
                <a:ext uri="{FF2B5EF4-FFF2-40B4-BE49-F238E27FC236}">
                  <a16:creationId xmlns:a16="http://schemas.microsoft.com/office/drawing/2014/main" id="{EE2C724D-7C25-7182-85EA-E4CE50BC853D}"/>
                </a:ext>
              </a:extLst>
            </p:cNvPr>
            <p:cNvCxnSpPr>
              <a:cxnSpLocks/>
              <a:stCxn id="769" idx="0"/>
              <a:endCxn id="736" idx="4"/>
            </p:cNvCxnSpPr>
            <p:nvPr/>
          </p:nvCxnSpPr>
          <p:spPr>
            <a:xfrm rot="20491152" flipH="1" flipV="1">
              <a:off x="9150688" y="5250566"/>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73" name="Straight Connector 772">
              <a:extLst>
                <a:ext uri="{FF2B5EF4-FFF2-40B4-BE49-F238E27FC236}">
                  <a16:creationId xmlns:a16="http://schemas.microsoft.com/office/drawing/2014/main" id="{B2C57084-F733-6C65-7B4A-5529FDAEEFA8}"/>
                </a:ext>
              </a:extLst>
            </p:cNvPr>
            <p:cNvCxnSpPr>
              <a:cxnSpLocks/>
              <a:stCxn id="769" idx="6"/>
              <a:endCxn id="684" idx="1"/>
            </p:cNvCxnSpPr>
            <p:nvPr/>
          </p:nvCxnSpPr>
          <p:spPr>
            <a:xfrm rot="20491152" flipV="1">
              <a:off x="9275813" y="5296894"/>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74" name="אליפסה 12">
              <a:extLst>
                <a:ext uri="{FF2B5EF4-FFF2-40B4-BE49-F238E27FC236}">
                  <a16:creationId xmlns:a16="http://schemas.microsoft.com/office/drawing/2014/main" id="{FD168F13-0912-EDB7-A760-7F294CC69162}"/>
                </a:ext>
              </a:extLst>
            </p:cNvPr>
            <p:cNvSpPr/>
            <p:nvPr/>
          </p:nvSpPr>
          <p:spPr>
            <a:xfrm rot="19771559">
              <a:off x="10229557" y="41770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775" name="אליפסה 12">
              <a:extLst>
                <a:ext uri="{FF2B5EF4-FFF2-40B4-BE49-F238E27FC236}">
                  <a16:creationId xmlns:a16="http://schemas.microsoft.com/office/drawing/2014/main" id="{E38FF365-B794-9B2C-08A6-E16B6BEA836F}"/>
                </a:ext>
              </a:extLst>
            </p:cNvPr>
            <p:cNvSpPr/>
            <p:nvPr/>
          </p:nvSpPr>
          <p:spPr>
            <a:xfrm rot="19771559">
              <a:off x="10460560" y="43707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776" name="מחבר ישר 23">
              <a:extLst>
                <a:ext uri="{FF2B5EF4-FFF2-40B4-BE49-F238E27FC236}">
                  <a16:creationId xmlns:a16="http://schemas.microsoft.com/office/drawing/2014/main" id="{3D84A998-3881-0CAB-FADA-5CA687A77BE0}"/>
                </a:ext>
              </a:extLst>
            </p:cNvPr>
            <p:cNvCxnSpPr>
              <a:cxnSpLocks/>
              <a:stCxn id="774" idx="4"/>
              <a:endCxn id="775" idx="1"/>
            </p:cNvCxnSpPr>
            <p:nvPr/>
          </p:nvCxnSpPr>
          <p:spPr>
            <a:xfrm rot="20491152">
              <a:off x="10313565" y="421803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77" name="מחבר ישר 23">
              <a:extLst>
                <a:ext uri="{FF2B5EF4-FFF2-40B4-BE49-F238E27FC236}">
                  <a16:creationId xmlns:a16="http://schemas.microsoft.com/office/drawing/2014/main" id="{89264842-5C9D-F286-0EEC-5D3A5AAB34B0}"/>
                </a:ext>
              </a:extLst>
            </p:cNvPr>
            <p:cNvCxnSpPr>
              <a:cxnSpLocks/>
              <a:stCxn id="38" idx="3"/>
              <a:endCxn id="774" idx="0"/>
            </p:cNvCxnSpPr>
            <p:nvPr/>
          </p:nvCxnSpPr>
          <p:spPr>
            <a:xfrm rot="10800000" flipV="1">
              <a:off x="10248837" y="3847971"/>
              <a:ext cx="27636" cy="3339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78" name="אליפסה 4">
              <a:extLst>
                <a:ext uri="{FF2B5EF4-FFF2-40B4-BE49-F238E27FC236}">
                  <a16:creationId xmlns:a16="http://schemas.microsoft.com/office/drawing/2014/main" id="{800BB806-F292-6471-DD6E-C409092FDE01}"/>
                </a:ext>
              </a:extLst>
            </p:cNvPr>
            <p:cNvSpPr/>
            <p:nvPr/>
          </p:nvSpPr>
          <p:spPr>
            <a:xfrm rot="19851557">
              <a:off x="9831757" y="41921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779" name="אליפסה 9">
              <a:extLst>
                <a:ext uri="{FF2B5EF4-FFF2-40B4-BE49-F238E27FC236}">
                  <a16:creationId xmlns:a16="http://schemas.microsoft.com/office/drawing/2014/main" id="{40C72A57-0263-B959-7BBD-7BE6E6473106}"/>
                </a:ext>
              </a:extLst>
            </p:cNvPr>
            <p:cNvSpPr/>
            <p:nvPr/>
          </p:nvSpPr>
          <p:spPr>
            <a:xfrm rot="19851557">
              <a:off x="10228251" y="475130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780" name="אליפסה 11">
              <a:extLst>
                <a:ext uri="{FF2B5EF4-FFF2-40B4-BE49-F238E27FC236}">
                  <a16:creationId xmlns:a16="http://schemas.microsoft.com/office/drawing/2014/main" id="{CB7D001F-E0B6-9949-2A19-D78DCB5DF43D}"/>
                </a:ext>
              </a:extLst>
            </p:cNvPr>
            <p:cNvSpPr/>
            <p:nvPr/>
          </p:nvSpPr>
          <p:spPr>
            <a:xfrm rot="18223402">
              <a:off x="9855853" y="45209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781" name="מחבר ישר 16">
              <a:extLst>
                <a:ext uri="{FF2B5EF4-FFF2-40B4-BE49-F238E27FC236}">
                  <a16:creationId xmlns:a16="http://schemas.microsoft.com/office/drawing/2014/main" id="{1EE1E056-4E57-5D10-B6A4-CDD523B2DFDB}"/>
                </a:ext>
              </a:extLst>
            </p:cNvPr>
            <p:cNvCxnSpPr>
              <a:cxnSpLocks/>
              <a:stCxn id="778" idx="4"/>
              <a:endCxn id="780" idx="7"/>
            </p:cNvCxnSpPr>
            <p:nvPr/>
          </p:nvCxnSpPr>
          <p:spPr>
            <a:xfrm rot="19851557" flipH="1">
              <a:off x="9822801" y="427406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2" name="מחבר ישר 20">
              <a:extLst>
                <a:ext uri="{FF2B5EF4-FFF2-40B4-BE49-F238E27FC236}">
                  <a16:creationId xmlns:a16="http://schemas.microsoft.com/office/drawing/2014/main" id="{5F7054E3-2352-6D4F-2AE2-25674B710AA7}"/>
                </a:ext>
              </a:extLst>
            </p:cNvPr>
            <p:cNvCxnSpPr>
              <a:cxnSpLocks/>
              <a:stCxn id="786" idx="7"/>
              <a:endCxn id="774" idx="2"/>
            </p:cNvCxnSpPr>
            <p:nvPr/>
          </p:nvCxnSpPr>
          <p:spPr>
            <a:xfrm rot="20491152" flipV="1">
              <a:off x="10005959" y="4268083"/>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3" name="מחבר ישר 22">
              <a:extLst>
                <a:ext uri="{FF2B5EF4-FFF2-40B4-BE49-F238E27FC236}">
                  <a16:creationId xmlns:a16="http://schemas.microsoft.com/office/drawing/2014/main" id="{21FCA297-702E-A3F7-B2A2-B3730024DFD3}"/>
                </a:ext>
              </a:extLst>
            </p:cNvPr>
            <p:cNvCxnSpPr>
              <a:cxnSpLocks/>
              <a:stCxn id="774" idx="1"/>
            </p:cNvCxnSpPr>
            <p:nvPr/>
          </p:nvCxnSpPr>
          <p:spPr>
            <a:xfrm rot="20491152" flipH="1" flipV="1">
              <a:off x="9907170" y="415720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4" name="מחבר ישר 23">
              <a:extLst>
                <a:ext uri="{FF2B5EF4-FFF2-40B4-BE49-F238E27FC236}">
                  <a16:creationId xmlns:a16="http://schemas.microsoft.com/office/drawing/2014/main" id="{BCF78EFC-BA7C-FCCD-9741-E2DF95181A81}"/>
                </a:ext>
              </a:extLst>
            </p:cNvPr>
            <p:cNvCxnSpPr>
              <a:cxnSpLocks/>
              <a:stCxn id="780" idx="2"/>
              <a:endCxn id="747" idx="7"/>
            </p:cNvCxnSpPr>
            <p:nvPr/>
          </p:nvCxnSpPr>
          <p:spPr>
            <a:xfrm rot="20491152" flipH="1">
              <a:off x="9756859" y="4605514"/>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5" name="מחבר ישר 30">
              <a:extLst>
                <a:ext uri="{FF2B5EF4-FFF2-40B4-BE49-F238E27FC236}">
                  <a16:creationId xmlns:a16="http://schemas.microsoft.com/office/drawing/2014/main" id="{7DE20C9E-9448-FF09-F260-5BF005FF312C}"/>
                </a:ext>
              </a:extLst>
            </p:cNvPr>
            <p:cNvCxnSpPr>
              <a:cxnSpLocks/>
              <a:stCxn id="774" idx="3"/>
              <a:endCxn id="779" idx="7"/>
            </p:cNvCxnSpPr>
            <p:nvPr/>
          </p:nvCxnSpPr>
          <p:spPr>
            <a:xfrm rot="20491152" flipH="1">
              <a:off x="10195516" y="425663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86" name="אליפסה 11">
              <a:extLst>
                <a:ext uri="{FF2B5EF4-FFF2-40B4-BE49-F238E27FC236}">
                  <a16:creationId xmlns:a16="http://schemas.microsoft.com/office/drawing/2014/main" id="{FA4C16F1-3478-4A08-7385-77EBF830F00D}"/>
                </a:ext>
              </a:extLst>
            </p:cNvPr>
            <p:cNvSpPr/>
            <p:nvPr/>
          </p:nvSpPr>
          <p:spPr>
            <a:xfrm rot="19851557">
              <a:off x="10012966" y="46046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787" name="מחבר ישר 23">
              <a:extLst>
                <a:ext uri="{FF2B5EF4-FFF2-40B4-BE49-F238E27FC236}">
                  <a16:creationId xmlns:a16="http://schemas.microsoft.com/office/drawing/2014/main" id="{19D90E5C-D522-90CB-4B9B-6C1AA86D86C3}"/>
                </a:ext>
              </a:extLst>
            </p:cNvPr>
            <p:cNvCxnSpPr>
              <a:cxnSpLocks/>
              <a:endCxn id="672" idx="0"/>
            </p:cNvCxnSpPr>
            <p:nvPr/>
          </p:nvCxnSpPr>
          <p:spPr>
            <a:xfrm rot="20491152" flipH="1">
              <a:off x="10058092" y="4658636"/>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8" name="מחבר ישר 23">
              <a:extLst>
                <a:ext uri="{FF2B5EF4-FFF2-40B4-BE49-F238E27FC236}">
                  <a16:creationId xmlns:a16="http://schemas.microsoft.com/office/drawing/2014/main" id="{2F13D38F-6513-1D0F-E53C-0DEA46F8AA63}"/>
                </a:ext>
              </a:extLst>
            </p:cNvPr>
            <p:cNvCxnSpPr>
              <a:cxnSpLocks/>
              <a:stCxn id="780" idx="4"/>
              <a:endCxn id="786" idx="1"/>
            </p:cNvCxnSpPr>
            <p:nvPr/>
          </p:nvCxnSpPr>
          <p:spPr>
            <a:xfrm rot="19851557">
              <a:off x="9941367" y="455620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9" name="מחבר ישר 23">
              <a:extLst>
                <a:ext uri="{FF2B5EF4-FFF2-40B4-BE49-F238E27FC236}">
                  <a16:creationId xmlns:a16="http://schemas.microsoft.com/office/drawing/2014/main" id="{52E608CF-B69A-5AB4-D2A1-DC4478F12BCD}"/>
                </a:ext>
              </a:extLst>
            </p:cNvPr>
            <p:cNvCxnSpPr>
              <a:cxnSpLocks/>
              <a:stCxn id="779" idx="2"/>
              <a:endCxn id="672" idx="7"/>
            </p:cNvCxnSpPr>
            <p:nvPr/>
          </p:nvCxnSpPr>
          <p:spPr>
            <a:xfrm rot="20491152" flipH="1">
              <a:off x="10112826" y="4823880"/>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0" name="מחבר ישר 23">
              <a:extLst>
                <a:ext uri="{FF2B5EF4-FFF2-40B4-BE49-F238E27FC236}">
                  <a16:creationId xmlns:a16="http://schemas.microsoft.com/office/drawing/2014/main" id="{0F9DA406-CBCA-B582-7377-953750D4D3FF}"/>
                </a:ext>
              </a:extLst>
            </p:cNvPr>
            <p:cNvCxnSpPr>
              <a:cxnSpLocks/>
              <a:stCxn id="727" idx="6"/>
            </p:cNvCxnSpPr>
            <p:nvPr/>
          </p:nvCxnSpPr>
          <p:spPr>
            <a:xfrm rot="20491152" flipV="1">
              <a:off x="9587692" y="4286142"/>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1" name="Straight Connector 790">
              <a:extLst>
                <a:ext uri="{FF2B5EF4-FFF2-40B4-BE49-F238E27FC236}">
                  <a16:creationId xmlns:a16="http://schemas.microsoft.com/office/drawing/2014/main" id="{EADB7253-435C-E009-EE68-2C256E464B93}"/>
                </a:ext>
              </a:extLst>
            </p:cNvPr>
            <p:cNvCxnSpPr>
              <a:cxnSpLocks/>
              <a:stCxn id="779" idx="4"/>
              <a:endCxn id="797" idx="0"/>
            </p:cNvCxnSpPr>
            <p:nvPr/>
          </p:nvCxnSpPr>
          <p:spPr>
            <a:xfrm rot="19851557" flipH="1">
              <a:off x="10302847" y="481153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2" name="Straight Connector 791">
              <a:extLst>
                <a:ext uri="{FF2B5EF4-FFF2-40B4-BE49-F238E27FC236}">
                  <a16:creationId xmlns:a16="http://schemas.microsoft.com/office/drawing/2014/main" id="{5D637360-5FBB-9E7D-3198-BB7C0597EEFA}"/>
                </a:ext>
              </a:extLst>
            </p:cNvPr>
            <p:cNvCxnSpPr>
              <a:cxnSpLocks/>
              <a:stCxn id="797" idx="2"/>
              <a:endCxn id="672" idx="6"/>
            </p:cNvCxnSpPr>
            <p:nvPr/>
          </p:nvCxnSpPr>
          <p:spPr>
            <a:xfrm rot="20491152" flipH="1" flipV="1">
              <a:off x="10162376" y="5016794"/>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93" name="אליפסה 9">
              <a:extLst>
                <a:ext uri="{FF2B5EF4-FFF2-40B4-BE49-F238E27FC236}">
                  <a16:creationId xmlns:a16="http://schemas.microsoft.com/office/drawing/2014/main" id="{0D77C2E6-BFA8-8857-CB99-8BD9A215488B}"/>
                </a:ext>
              </a:extLst>
            </p:cNvPr>
            <p:cNvSpPr/>
            <p:nvPr/>
          </p:nvSpPr>
          <p:spPr>
            <a:xfrm rot="19851557">
              <a:off x="10494142" y="470178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794" name="מחבר ישר 23">
              <a:extLst>
                <a:ext uri="{FF2B5EF4-FFF2-40B4-BE49-F238E27FC236}">
                  <a16:creationId xmlns:a16="http://schemas.microsoft.com/office/drawing/2014/main" id="{B237F7DE-BF3C-58DF-4267-FC86635F8CD6}"/>
                </a:ext>
              </a:extLst>
            </p:cNvPr>
            <p:cNvCxnSpPr>
              <a:cxnSpLocks/>
              <a:stCxn id="793" idx="2"/>
              <a:endCxn id="779" idx="6"/>
            </p:cNvCxnSpPr>
            <p:nvPr/>
          </p:nvCxnSpPr>
          <p:spPr>
            <a:xfrm rot="19851557" flipH="1" flipV="1">
              <a:off x="10307076" y="4718434"/>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5" name="מחבר ישר 23">
              <a:extLst>
                <a:ext uri="{FF2B5EF4-FFF2-40B4-BE49-F238E27FC236}">
                  <a16:creationId xmlns:a16="http://schemas.microsoft.com/office/drawing/2014/main" id="{5C6D86A8-96F7-4173-342B-5DB6BBEDDC83}"/>
                </a:ext>
              </a:extLst>
            </p:cNvPr>
            <p:cNvCxnSpPr>
              <a:cxnSpLocks/>
              <a:endCxn id="786" idx="5"/>
            </p:cNvCxnSpPr>
            <p:nvPr/>
          </p:nvCxnSpPr>
          <p:spPr>
            <a:xfrm rot="19851557" flipH="1" flipV="1">
              <a:off x="10122650" y="462044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6" name="Straight Connector 795">
              <a:extLst>
                <a:ext uri="{FF2B5EF4-FFF2-40B4-BE49-F238E27FC236}">
                  <a16:creationId xmlns:a16="http://schemas.microsoft.com/office/drawing/2014/main" id="{1F40B997-AB75-7F75-D5CF-25A4C2E03E8F}"/>
                </a:ext>
              </a:extLst>
            </p:cNvPr>
            <p:cNvCxnSpPr>
              <a:cxnSpLocks/>
              <a:endCxn id="793" idx="7"/>
            </p:cNvCxnSpPr>
            <p:nvPr/>
          </p:nvCxnSpPr>
          <p:spPr>
            <a:xfrm rot="19851557" flipH="1">
              <a:off x="10474935" y="4444439"/>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97" name="אליפסה 9">
              <a:extLst>
                <a:ext uri="{FF2B5EF4-FFF2-40B4-BE49-F238E27FC236}">
                  <a16:creationId xmlns:a16="http://schemas.microsoft.com/office/drawing/2014/main" id="{DC23582C-3F01-51A3-4561-CC4BC86C38A4}"/>
                </a:ext>
              </a:extLst>
            </p:cNvPr>
            <p:cNvSpPr/>
            <p:nvPr/>
          </p:nvSpPr>
          <p:spPr>
            <a:xfrm rot="19851557">
              <a:off x="10321899" y="49573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798" name="Straight Connector 797">
              <a:extLst>
                <a:ext uri="{FF2B5EF4-FFF2-40B4-BE49-F238E27FC236}">
                  <a16:creationId xmlns:a16="http://schemas.microsoft.com/office/drawing/2014/main" id="{8AF49910-496B-EDA1-1880-EE46919E1122}"/>
                </a:ext>
              </a:extLst>
            </p:cNvPr>
            <p:cNvCxnSpPr>
              <a:cxnSpLocks/>
              <a:stCxn id="797" idx="6"/>
              <a:endCxn id="793" idx="3"/>
            </p:cNvCxnSpPr>
            <p:nvPr/>
          </p:nvCxnSpPr>
          <p:spPr>
            <a:xfrm rot="19851557" flipV="1">
              <a:off x="10349983" y="4815430"/>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99" name="אליפסה 11">
              <a:extLst>
                <a:ext uri="{FF2B5EF4-FFF2-40B4-BE49-F238E27FC236}">
                  <a16:creationId xmlns:a16="http://schemas.microsoft.com/office/drawing/2014/main" id="{422F7FDA-05AD-F82C-64C6-B08E31D811DD}"/>
                </a:ext>
              </a:extLst>
            </p:cNvPr>
            <p:cNvSpPr/>
            <p:nvPr/>
          </p:nvSpPr>
          <p:spPr>
            <a:xfrm rot="20714824">
              <a:off x="10088647" y="33831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00" name="מחבר ישר 23">
              <a:extLst>
                <a:ext uri="{FF2B5EF4-FFF2-40B4-BE49-F238E27FC236}">
                  <a16:creationId xmlns:a16="http://schemas.microsoft.com/office/drawing/2014/main" id="{1F4BF581-F9FF-93B8-5A06-A5D1DE9CD86E}"/>
                </a:ext>
              </a:extLst>
            </p:cNvPr>
            <p:cNvCxnSpPr>
              <a:cxnSpLocks/>
              <a:stCxn id="799" idx="2"/>
              <a:endCxn id="583" idx="7"/>
            </p:cNvCxnSpPr>
            <p:nvPr/>
          </p:nvCxnSpPr>
          <p:spPr>
            <a:xfrm rot="10800000" flipV="1">
              <a:off x="9711409" y="3427533"/>
              <a:ext cx="378459" cy="7017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01" name="מחבר ישר 23">
              <a:extLst>
                <a:ext uri="{FF2B5EF4-FFF2-40B4-BE49-F238E27FC236}">
                  <a16:creationId xmlns:a16="http://schemas.microsoft.com/office/drawing/2014/main" id="{5331A33F-097A-6AC5-697A-AC94F5DE1E30}"/>
                </a:ext>
              </a:extLst>
            </p:cNvPr>
            <p:cNvCxnSpPr>
              <a:cxnSpLocks/>
              <a:stCxn id="562" idx="6"/>
              <a:endCxn id="799" idx="1"/>
            </p:cNvCxnSpPr>
            <p:nvPr/>
          </p:nvCxnSpPr>
          <p:spPr>
            <a:xfrm rot="10800000" flipH="1" flipV="1">
              <a:off x="9910686" y="3320673"/>
              <a:ext cx="183367" cy="801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02" name="אליפסה 12">
              <a:extLst>
                <a:ext uri="{FF2B5EF4-FFF2-40B4-BE49-F238E27FC236}">
                  <a16:creationId xmlns:a16="http://schemas.microsoft.com/office/drawing/2014/main" id="{2A97AEE5-5B2E-C12F-3631-D853E1E17B32}"/>
                </a:ext>
              </a:extLst>
            </p:cNvPr>
            <p:cNvSpPr/>
            <p:nvPr/>
          </p:nvSpPr>
          <p:spPr>
            <a:xfrm rot="19995231">
              <a:off x="9858681" y="37431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803" name="מחבר ישר 23">
              <a:extLst>
                <a:ext uri="{FF2B5EF4-FFF2-40B4-BE49-F238E27FC236}">
                  <a16:creationId xmlns:a16="http://schemas.microsoft.com/office/drawing/2014/main" id="{1A4254C1-44F8-A824-9558-8A3E9078B308}"/>
                </a:ext>
              </a:extLst>
            </p:cNvPr>
            <p:cNvCxnSpPr>
              <a:cxnSpLocks/>
              <a:stCxn id="583" idx="6"/>
              <a:endCxn id="802" idx="1"/>
            </p:cNvCxnSpPr>
            <p:nvPr/>
          </p:nvCxnSpPr>
          <p:spPr>
            <a:xfrm rot="10800000" flipH="1" flipV="1">
              <a:off x="9692328" y="3516834"/>
              <a:ext cx="168862" cy="2509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04" name="מחבר ישר 23">
              <a:extLst>
                <a:ext uri="{FF2B5EF4-FFF2-40B4-BE49-F238E27FC236}">
                  <a16:creationId xmlns:a16="http://schemas.microsoft.com/office/drawing/2014/main" id="{89E8F165-3E5E-D6EB-FC7F-94762E2460FD}"/>
                </a:ext>
              </a:extLst>
            </p:cNvPr>
            <p:cNvCxnSpPr>
              <a:cxnSpLocks/>
              <a:stCxn id="1225" idx="2"/>
              <a:endCxn id="802" idx="6"/>
            </p:cNvCxnSpPr>
            <p:nvPr/>
          </p:nvCxnSpPr>
          <p:spPr>
            <a:xfrm rot="10800000" flipV="1">
              <a:off x="9928776" y="3627473"/>
              <a:ext cx="189344" cy="13398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05" name="Straight Connector 804">
              <a:extLst>
                <a:ext uri="{FF2B5EF4-FFF2-40B4-BE49-F238E27FC236}">
                  <a16:creationId xmlns:a16="http://schemas.microsoft.com/office/drawing/2014/main" id="{0E24537F-91C6-8DFB-B6F6-B7D9DD7A2B46}"/>
                </a:ext>
              </a:extLst>
            </p:cNvPr>
            <p:cNvCxnSpPr>
              <a:cxnSpLocks/>
              <a:stCxn id="38" idx="1"/>
              <a:endCxn id="802" idx="5"/>
            </p:cNvCxnSpPr>
            <p:nvPr/>
          </p:nvCxnSpPr>
          <p:spPr>
            <a:xfrm rot="10800000">
              <a:off x="9930229" y="3788440"/>
              <a:ext cx="342369" cy="1018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06" name="מחבר ישר 23">
              <a:extLst>
                <a:ext uri="{FF2B5EF4-FFF2-40B4-BE49-F238E27FC236}">
                  <a16:creationId xmlns:a16="http://schemas.microsoft.com/office/drawing/2014/main" id="{C1C19073-AF68-E6E7-2E87-B3FFADD1D71E}"/>
                </a:ext>
              </a:extLst>
            </p:cNvPr>
            <p:cNvCxnSpPr>
              <a:cxnSpLocks/>
              <a:stCxn id="1225" idx="7"/>
              <a:endCxn id="799" idx="5"/>
            </p:cNvCxnSpPr>
            <p:nvPr/>
          </p:nvCxnSpPr>
          <p:spPr>
            <a:xfrm rot="10800000">
              <a:off x="10157298" y="3435367"/>
              <a:ext cx="15648" cy="1520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07" name="אליפסה 9">
              <a:extLst>
                <a:ext uri="{FF2B5EF4-FFF2-40B4-BE49-F238E27FC236}">
                  <a16:creationId xmlns:a16="http://schemas.microsoft.com/office/drawing/2014/main" id="{22FE0246-EC03-3F71-E954-0E61D4D18E0A}"/>
                </a:ext>
              </a:extLst>
            </p:cNvPr>
            <p:cNvSpPr/>
            <p:nvPr/>
          </p:nvSpPr>
          <p:spPr>
            <a:xfrm rot="20075229">
              <a:off x="9544608" y="41315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808" name="אליפסה 11">
              <a:extLst>
                <a:ext uri="{FF2B5EF4-FFF2-40B4-BE49-F238E27FC236}">
                  <a16:creationId xmlns:a16="http://schemas.microsoft.com/office/drawing/2014/main" id="{E825ECF7-8D2A-B769-236D-E2B237F42ED8}"/>
                </a:ext>
              </a:extLst>
            </p:cNvPr>
            <p:cNvSpPr/>
            <p:nvPr/>
          </p:nvSpPr>
          <p:spPr>
            <a:xfrm rot="18447074">
              <a:off x="9318156" y="37516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09" name="מחבר ישר 16">
              <a:extLst>
                <a:ext uri="{FF2B5EF4-FFF2-40B4-BE49-F238E27FC236}">
                  <a16:creationId xmlns:a16="http://schemas.microsoft.com/office/drawing/2014/main" id="{51CDAB2C-77CA-946A-F97D-7E0F092BB350}"/>
                </a:ext>
              </a:extLst>
            </p:cNvPr>
            <p:cNvCxnSpPr>
              <a:cxnSpLocks/>
              <a:stCxn id="580" idx="6"/>
              <a:endCxn id="808" idx="6"/>
            </p:cNvCxnSpPr>
            <p:nvPr/>
          </p:nvCxnSpPr>
          <p:spPr>
            <a:xfrm rot="10800000" flipH="1" flipV="1">
              <a:off x="9358335" y="3511299"/>
              <a:ext cx="19366" cy="2459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0" name="מחבר ישר 20">
              <a:extLst>
                <a:ext uri="{FF2B5EF4-FFF2-40B4-BE49-F238E27FC236}">
                  <a16:creationId xmlns:a16="http://schemas.microsoft.com/office/drawing/2014/main" id="{DDFD556C-0D5A-C801-0299-A2EBA2222590}"/>
                </a:ext>
              </a:extLst>
            </p:cNvPr>
            <p:cNvCxnSpPr>
              <a:cxnSpLocks/>
              <a:stCxn id="812" idx="6"/>
              <a:endCxn id="583" idx="5"/>
            </p:cNvCxnSpPr>
            <p:nvPr/>
          </p:nvCxnSpPr>
          <p:spPr>
            <a:xfrm rot="10800000" flipH="1">
              <a:off x="9605142" y="3515770"/>
              <a:ext cx="60188" cy="3450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1" name="מחבר ישר 23">
              <a:extLst>
                <a:ext uri="{FF2B5EF4-FFF2-40B4-BE49-F238E27FC236}">
                  <a16:creationId xmlns:a16="http://schemas.microsoft.com/office/drawing/2014/main" id="{84795246-4252-4EEE-8786-70C16E7B31AD}"/>
                </a:ext>
              </a:extLst>
            </p:cNvPr>
            <p:cNvCxnSpPr>
              <a:cxnSpLocks/>
              <a:stCxn id="808" idx="2"/>
              <a:endCxn id="829" idx="5"/>
            </p:cNvCxnSpPr>
            <p:nvPr/>
          </p:nvCxnSpPr>
          <p:spPr>
            <a:xfrm rot="10800000" flipV="1">
              <a:off x="9132204" y="3816049"/>
              <a:ext cx="200464" cy="24223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12" name="אליפסה 11">
              <a:extLst>
                <a:ext uri="{FF2B5EF4-FFF2-40B4-BE49-F238E27FC236}">
                  <a16:creationId xmlns:a16="http://schemas.microsoft.com/office/drawing/2014/main" id="{FC7BA87A-564A-ADAD-7AF2-68298C10F29F}"/>
                </a:ext>
              </a:extLst>
            </p:cNvPr>
            <p:cNvSpPr/>
            <p:nvPr/>
          </p:nvSpPr>
          <p:spPr>
            <a:xfrm rot="20075229">
              <a:off x="9534668" y="38417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13" name="מחבר ישר 23">
              <a:extLst>
                <a:ext uri="{FF2B5EF4-FFF2-40B4-BE49-F238E27FC236}">
                  <a16:creationId xmlns:a16="http://schemas.microsoft.com/office/drawing/2014/main" id="{558C5C9F-E3F8-ED67-714C-5489510B5EFC}"/>
                </a:ext>
              </a:extLst>
            </p:cNvPr>
            <p:cNvCxnSpPr>
              <a:cxnSpLocks/>
              <a:stCxn id="807" idx="1"/>
              <a:endCxn id="723" idx="7"/>
            </p:cNvCxnSpPr>
            <p:nvPr/>
          </p:nvCxnSpPr>
          <p:spPr>
            <a:xfrm rot="10800000" flipV="1">
              <a:off x="9207422" y="4155383"/>
              <a:ext cx="339945" cy="182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4" name="מחבר ישר 23">
              <a:extLst>
                <a:ext uri="{FF2B5EF4-FFF2-40B4-BE49-F238E27FC236}">
                  <a16:creationId xmlns:a16="http://schemas.microsoft.com/office/drawing/2014/main" id="{A40AB9C1-F82E-C2AF-121E-7E556A06BA3A}"/>
                </a:ext>
              </a:extLst>
            </p:cNvPr>
            <p:cNvCxnSpPr>
              <a:cxnSpLocks/>
              <a:stCxn id="808" idx="4"/>
              <a:endCxn id="812" idx="1"/>
            </p:cNvCxnSpPr>
            <p:nvPr/>
          </p:nvCxnSpPr>
          <p:spPr>
            <a:xfrm rot="10800000" flipH="1" flipV="1">
              <a:off x="9382968" y="3807934"/>
              <a:ext cx="154459" cy="576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5" name="מחבר ישר 23">
              <a:extLst>
                <a:ext uri="{FF2B5EF4-FFF2-40B4-BE49-F238E27FC236}">
                  <a16:creationId xmlns:a16="http://schemas.microsoft.com/office/drawing/2014/main" id="{59FB677E-1E98-76A6-B7F0-D70C33EC4559}"/>
                </a:ext>
              </a:extLst>
            </p:cNvPr>
            <p:cNvCxnSpPr>
              <a:cxnSpLocks/>
              <a:stCxn id="807" idx="3"/>
              <a:endCxn id="727" idx="0"/>
            </p:cNvCxnSpPr>
            <p:nvPr/>
          </p:nvCxnSpPr>
          <p:spPr>
            <a:xfrm rot="10800000" flipH="1" flipV="1">
              <a:off x="9568606" y="4200088"/>
              <a:ext cx="515" cy="2223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16" name="אליפסה 11">
              <a:extLst>
                <a:ext uri="{FF2B5EF4-FFF2-40B4-BE49-F238E27FC236}">
                  <a16:creationId xmlns:a16="http://schemas.microsoft.com/office/drawing/2014/main" id="{0755BB33-F7C9-CE81-FBAF-FFA2579C68AB}"/>
                </a:ext>
              </a:extLst>
            </p:cNvPr>
            <p:cNvSpPr/>
            <p:nvPr/>
          </p:nvSpPr>
          <p:spPr>
            <a:xfrm rot="15365049">
              <a:off x="9002026" y="3803210"/>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17" name="מחבר ישר 23">
              <a:extLst>
                <a:ext uri="{FF2B5EF4-FFF2-40B4-BE49-F238E27FC236}">
                  <a16:creationId xmlns:a16="http://schemas.microsoft.com/office/drawing/2014/main" id="{4A838244-C4C6-7A2C-5289-E00224B0C8CE}"/>
                </a:ext>
              </a:extLst>
            </p:cNvPr>
            <p:cNvCxnSpPr>
              <a:cxnSpLocks/>
              <a:stCxn id="816" idx="2"/>
              <a:endCxn id="829" idx="0"/>
            </p:cNvCxnSpPr>
            <p:nvPr/>
          </p:nvCxnSpPr>
          <p:spPr>
            <a:xfrm rot="20491152" flipH="1">
              <a:off x="9041530" y="3874791"/>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8" name="מחבר ישר 23">
              <a:extLst>
                <a:ext uri="{FF2B5EF4-FFF2-40B4-BE49-F238E27FC236}">
                  <a16:creationId xmlns:a16="http://schemas.microsoft.com/office/drawing/2014/main" id="{3D2B1875-C84F-1507-2E4F-C57E8339B283}"/>
                </a:ext>
              </a:extLst>
            </p:cNvPr>
            <p:cNvCxnSpPr>
              <a:cxnSpLocks/>
              <a:stCxn id="816" idx="5"/>
              <a:endCxn id="580" idx="5"/>
            </p:cNvCxnSpPr>
            <p:nvPr/>
          </p:nvCxnSpPr>
          <p:spPr>
            <a:xfrm rot="10800000" flipH="1">
              <a:off x="9056435" y="3510235"/>
              <a:ext cx="274902" cy="300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9" name="Straight Connector 818">
              <a:extLst>
                <a:ext uri="{FF2B5EF4-FFF2-40B4-BE49-F238E27FC236}">
                  <a16:creationId xmlns:a16="http://schemas.microsoft.com/office/drawing/2014/main" id="{9CA3593B-C5A7-08F0-CC04-97EF1A90BE9E}"/>
                </a:ext>
              </a:extLst>
            </p:cNvPr>
            <p:cNvCxnSpPr>
              <a:cxnSpLocks/>
              <a:stCxn id="807" idx="5"/>
              <a:endCxn id="778" idx="1"/>
            </p:cNvCxnSpPr>
            <p:nvPr/>
          </p:nvCxnSpPr>
          <p:spPr>
            <a:xfrm rot="10800000" flipH="1" flipV="1">
              <a:off x="9615906" y="4177615"/>
              <a:ext cx="217959" cy="4063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0" name="מחבר ישר 23">
              <a:extLst>
                <a:ext uri="{FF2B5EF4-FFF2-40B4-BE49-F238E27FC236}">
                  <a16:creationId xmlns:a16="http://schemas.microsoft.com/office/drawing/2014/main" id="{86B7530B-8282-8C11-47DC-E238919AE4EB}"/>
                </a:ext>
              </a:extLst>
            </p:cNvPr>
            <p:cNvCxnSpPr>
              <a:cxnSpLocks/>
              <a:stCxn id="1232" idx="2"/>
              <a:endCxn id="807" idx="6"/>
            </p:cNvCxnSpPr>
            <p:nvPr/>
          </p:nvCxnSpPr>
          <p:spPr>
            <a:xfrm rot="10800000" flipV="1">
              <a:off x="9615082" y="3986551"/>
              <a:ext cx="118701" cy="1640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1" name="מחבר ישר 23">
              <a:extLst>
                <a:ext uri="{FF2B5EF4-FFF2-40B4-BE49-F238E27FC236}">
                  <a16:creationId xmlns:a16="http://schemas.microsoft.com/office/drawing/2014/main" id="{E5613CDB-EAE2-83DA-90CF-C3D8BD3A32DE}"/>
                </a:ext>
              </a:extLst>
            </p:cNvPr>
            <p:cNvCxnSpPr>
              <a:cxnSpLocks/>
              <a:stCxn id="807" idx="0"/>
              <a:endCxn id="812" idx="4"/>
            </p:cNvCxnSpPr>
            <p:nvPr/>
          </p:nvCxnSpPr>
          <p:spPr>
            <a:xfrm rot="10800000" flipH="1">
              <a:off x="9566618" y="3908331"/>
              <a:ext cx="20097" cy="2265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2" name="Straight Connector 821">
              <a:extLst>
                <a:ext uri="{FF2B5EF4-FFF2-40B4-BE49-F238E27FC236}">
                  <a16:creationId xmlns:a16="http://schemas.microsoft.com/office/drawing/2014/main" id="{8DB8F854-7AAB-24B2-3893-7D6E89C4A00B}"/>
                </a:ext>
              </a:extLst>
            </p:cNvPr>
            <p:cNvCxnSpPr>
              <a:cxnSpLocks/>
              <a:stCxn id="802" idx="3"/>
              <a:endCxn id="812" idx="5"/>
            </p:cNvCxnSpPr>
            <p:nvPr/>
          </p:nvCxnSpPr>
          <p:spPr>
            <a:xfrm rot="10800000" flipV="1">
              <a:off x="9605966" y="3812007"/>
              <a:ext cx="277498" cy="758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3" name="Straight Connector 822">
              <a:extLst>
                <a:ext uri="{FF2B5EF4-FFF2-40B4-BE49-F238E27FC236}">
                  <a16:creationId xmlns:a16="http://schemas.microsoft.com/office/drawing/2014/main" id="{E665DCAF-8FF1-9F0A-57E1-F79E2A51AD08}"/>
                </a:ext>
              </a:extLst>
            </p:cNvPr>
            <p:cNvCxnSpPr>
              <a:cxnSpLocks/>
              <a:stCxn id="778" idx="7"/>
              <a:endCxn id="1232" idx="4"/>
            </p:cNvCxnSpPr>
            <p:nvPr/>
          </p:nvCxnSpPr>
          <p:spPr>
            <a:xfrm rot="10800000">
              <a:off x="9782247" y="4002271"/>
              <a:ext cx="97357" cy="19047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24" name="אליפסה 9">
              <a:extLst>
                <a:ext uri="{FF2B5EF4-FFF2-40B4-BE49-F238E27FC236}">
                  <a16:creationId xmlns:a16="http://schemas.microsoft.com/office/drawing/2014/main" id="{B5C1412D-AC9D-BEA5-5CED-6E6CE0D5E596}"/>
                </a:ext>
              </a:extLst>
            </p:cNvPr>
            <p:cNvSpPr/>
            <p:nvPr/>
          </p:nvSpPr>
          <p:spPr>
            <a:xfrm rot="20075229">
              <a:off x="10007777" y="39338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25" name="Straight Connector 824">
              <a:extLst>
                <a:ext uri="{FF2B5EF4-FFF2-40B4-BE49-F238E27FC236}">
                  <a16:creationId xmlns:a16="http://schemas.microsoft.com/office/drawing/2014/main" id="{6C4033A5-5670-A64C-048A-A34FCAEF49B5}"/>
                </a:ext>
              </a:extLst>
            </p:cNvPr>
            <p:cNvCxnSpPr>
              <a:cxnSpLocks/>
              <a:stCxn id="824" idx="1"/>
              <a:endCxn id="1232" idx="5"/>
            </p:cNvCxnSpPr>
            <p:nvPr/>
          </p:nvCxnSpPr>
          <p:spPr>
            <a:xfrm rot="10800000" flipV="1">
              <a:off x="9801498" y="3957773"/>
              <a:ext cx="209038" cy="240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6" name="Straight Connector 825">
              <a:extLst>
                <a:ext uri="{FF2B5EF4-FFF2-40B4-BE49-F238E27FC236}">
                  <a16:creationId xmlns:a16="http://schemas.microsoft.com/office/drawing/2014/main" id="{4D89DD74-454F-11EE-3832-5A06D860F4BB}"/>
                </a:ext>
              </a:extLst>
            </p:cNvPr>
            <p:cNvCxnSpPr>
              <a:cxnSpLocks/>
              <a:stCxn id="774" idx="1"/>
              <a:endCxn id="824" idx="5"/>
            </p:cNvCxnSpPr>
            <p:nvPr/>
          </p:nvCxnSpPr>
          <p:spPr>
            <a:xfrm rot="20491152" flipH="1" flipV="1">
              <a:off x="10118513" y="3961629"/>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7" name="Straight Connector 826">
              <a:extLst>
                <a:ext uri="{FF2B5EF4-FFF2-40B4-BE49-F238E27FC236}">
                  <a16:creationId xmlns:a16="http://schemas.microsoft.com/office/drawing/2014/main" id="{90EFE404-12C0-F89E-9F69-3C3690BF9ED7}"/>
                </a:ext>
              </a:extLst>
            </p:cNvPr>
            <p:cNvCxnSpPr>
              <a:cxnSpLocks/>
              <a:stCxn id="824" idx="0"/>
              <a:endCxn id="802" idx="4"/>
            </p:cNvCxnSpPr>
            <p:nvPr/>
          </p:nvCxnSpPr>
          <p:spPr>
            <a:xfrm rot="20491152" flipH="1" flipV="1">
              <a:off x="9934782" y="3793920"/>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8" name="Straight Connector 827">
              <a:extLst>
                <a:ext uri="{FF2B5EF4-FFF2-40B4-BE49-F238E27FC236}">
                  <a16:creationId xmlns:a16="http://schemas.microsoft.com/office/drawing/2014/main" id="{91356743-6719-82E5-7B77-B02819BE74D0}"/>
                </a:ext>
              </a:extLst>
            </p:cNvPr>
            <p:cNvCxnSpPr>
              <a:cxnSpLocks/>
              <a:stCxn id="824" idx="6"/>
              <a:endCxn id="38" idx="2"/>
            </p:cNvCxnSpPr>
            <p:nvPr/>
          </p:nvCxnSpPr>
          <p:spPr>
            <a:xfrm rot="10800000" flipH="1">
              <a:off x="10078251" y="3824149"/>
              <a:ext cx="185473" cy="12885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29" name="אליפסה 11">
              <a:extLst>
                <a:ext uri="{FF2B5EF4-FFF2-40B4-BE49-F238E27FC236}">
                  <a16:creationId xmlns:a16="http://schemas.microsoft.com/office/drawing/2014/main" id="{DA1C27F6-6AFE-7F14-0EFA-8A41D00978CF}"/>
                </a:ext>
              </a:extLst>
            </p:cNvPr>
            <p:cNvSpPr/>
            <p:nvPr/>
          </p:nvSpPr>
          <p:spPr>
            <a:xfrm rot="18447074">
              <a:off x="9059608" y="40290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30" name="מחבר ישר 23">
              <a:extLst>
                <a:ext uri="{FF2B5EF4-FFF2-40B4-BE49-F238E27FC236}">
                  <a16:creationId xmlns:a16="http://schemas.microsoft.com/office/drawing/2014/main" id="{B4CF1DAA-ADE4-E372-A8B2-0DCA9EA135A0}"/>
                </a:ext>
              </a:extLst>
            </p:cNvPr>
            <p:cNvCxnSpPr>
              <a:cxnSpLocks/>
              <a:stCxn id="723" idx="0"/>
              <a:endCxn id="829" idx="3"/>
            </p:cNvCxnSpPr>
            <p:nvPr/>
          </p:nvCxnSpPr>
          <p:spPr>
            <a:xfrm rot="20491152" flipH="1" flipV="1">
              <a:off x="9139653" y="4093372"/>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31" name="אליפסה 4">
              <a:extLst>
                <a:ext uri="{FF2B5EF4-FFF2-40B4-BE49-F238E27FC236}">
                  <a16:creationId xmlns:a16="http://schemas.microsoft.com/office/drawing/2014/main" id="{F752E088-1863-010F-DE01-8485712F6909}"/>
                </a:ext>
              </a:extLst>
            </p:cNvPr>
            <p:cNvSpPr/>
            <p:nvPr/>
          </p:nvSpPr>
          <p:spPr>
            <a:xfrm rot="12289492">
              <a:off x="7582956" y="39752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32" name="אליפסה 11">
              <a:extLst>
                <a:ext uri="{FF2B5EF4-FFF2-40B4-BE49-F238E27FC236}">
                  <a16:creationId xmlns:a16="http://schemas.microsoft.com/office/drawing/2014/main" id="{54294680-CF80-E91B-4280-02A5232456B3}"/>
                </a:ext>
              </a:extLst>
            </p:cNvPr>
            <p:cNvSpPr/>
            <p:nvPr/>
          </p:nvSpPr>
          <p:spPr>
            <a:xfrm rot="10661337">
              <a:off x="7834687" y="37623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33" name="אליפסה 12">
              <a:extLst>
                <a:ext uri="{FF2B5EF4-FFF2-40B4-BE49-F238E27FC236}">
                  <a16:creationId xmlns:a16="http://schemas.microsoft.com/office/drawing/2014/main" id="{83BCA805-2931-1B3D-EC19-F4BD50E9999A}"/>
                </a:ext>
              </a:extLst>
            </p:cNvPr>
            <p:cNvSpPr/>
            <p:nvPr/>
          </p:nvSpPr>
          <p:spPr>
            <a:xfrm rot="11569899">
              <a:off x="8229187" y="36560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834" name="מחבר ישר 16">
              <a:extLst>
                <a:ext uri="{FF2B5EF4-FFF2-40B4-BE49-F238E27FC236}">
                  <a16:creationId xmlns:a16="http://schemas.microsoft.com/office/drawing/2014/main" id="{0C18B27F-209D-C69D-509F-CBC568E24A01}"/>
                </a:ext>
              </a:extLst>
            </p:cNvPr>
            <p:cNvCxnSpPr>
              <a:cxnSpLocks/>
              <a:stCxn id="831" idx="4"/>
              <a:endCxn id="832" idx="7"/>
            </p:cNvCxnSpPr>
            <p:nvPr/>
          </p:nvCxnSpPr>
          <p:spPr>
            <a:xfrm rot="12289492" flipH="1">
              <a:off x="7677084" y="378582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35" name="מחבר ישר 20">
              <a:extLst>
                <a:ext uri="{FF2B5EF4-FFF2-40B4-BE49-F238E27FC236}">
                  <a16:creationId xmlns:a16="http://schemas.microsoft.com/office/drawing/2014/main" id="{F7F89F62-8DB4-91F4-51C3-CE636226B2F9}"/>
                </a:ext>
              </a:extLst>
            </p:cNvPr>
            <p:cNvCxnSpPr>
              <a:cxnSpLocks/>
              <a:stCxn id="838" idx="7"/>
              <a:endCxn id="2619" idx="6"/>
            </p:cNvCxnSpPr>
            <p:nvPr/>
          </p:nvCxnSpPr>
          <p:spPr>
            <a:xfrm flipH="1">
              <a:off x="7396489" y="3632524"/>
              <a:ext cx="416319" cy="1238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36" name="מחבר ישר 22">
              <a:extLst>
                <a:ext uri="{FF2B5EF4-FFF2-40B4-BE49-F238E27FC236}">
                  <a16:creationId xmlns:a16="http://schemas.microsoft.com/office/drawing/2014/main" id="{A1C6FAB0-8D14-6997-67BA-8A015F202EE4}"/>
                </a:ext>
              </a:extLst>
            </p:cNvPr>
            <p:cNvCxnSpPr>
              <a:cxnSpLocks/>
              <a:stCxn id="2619" idx="4"/>
            </p:cNvCxnSpPr>
            <p:nvPr/>
          </p:nvCxnSpPr>
          <p:spPr>
            <a:xfrm>
              <a:off x="7375280" y="3802676"/>
              <a:ext cx="212738" cy="192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37" name="מחבר ישר 23">
              <a:extLst>
                <a:ext uri="{FF2B5EF4-FFF2-40B4-BE49-F238E27FC236}">
                  <a16:creationId xmlns:a16="http://schemas.microsoft.com/office/drawing/2014/main" id="{75478B68-39C1-B618-B807-7166513EFBB5}"/>
                </a:ext>
              </a:extLst>
            </p:cNvPr>
            <p:cNvCxnSpPr>
              <a:cxnSpLocks/>
              <a:stCxn id="832" idx="2"/>
              <a:endCxn id="833" idx="7"/>
            </p:cNvCxnSpPr>
            <p:nvPr/>
          </p:nvCxnSpPr>
          <p:spPr>
            <a:xfrm rot="12289492" flipH="1">
              <a:off x="7941952" y="3644821"/>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38" name="אליפסה 11">
              <a:extLst>
                <a:ext uri="{FF2B5EF4-FFF2-40B4-BE49-F238E27FC236}">
                  <a16:creationId xmlns:a16="http://schemas.microsoft.com/office/drawing/2014/main" id="{1F12BDD4-FA2F-0314-CD3D-97BE0A5F8CA8}"/>
                </a:ext>
              </a:extLst>
            </p:cNvPr>
            <p:cNvSpPr/>
            <p:nvPr/>
          </p:nvSpPr>
          <p:spPr>
            <a:xfrm rot="12289492">
              <a:off x="7809933" y="35860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39" name="מחבר ישר 23">
              <a:extLst>
                <a:ext uri="{FF2B5EF4-FFF2-40B4-BE49-F238E27FC236}">
                  <a16:creationId xmlns:a16="http://schemas.microsoft.com/office/drawing/2014/main" id="{23D41FD2-231B-7A39-3A0F-7C9989C993A9}"/>
                </a:ext>
              </a:extLst>
            </p:cNvPr>
            <p:cNvCxnSpPr>
              <a:cxnSpLocks/>
              <a:endCxn id="833" idx="6"/>
            </p:cNvCxnSpPr>
            <p:nvPr/>
          </p:nvCxnSpPr>
          <p:spPr>
            <a:xfrm rot="12289492" flipH="1">
              <a:off x="7879164" y="3605582"/>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0" name="מחבר ישר 23">
              <a:extLst>
                <a:ext uri="{FF2B5EF4-FFF2-40B4-BE49-F238E27FC236}">
                  <a16:creationId xmlns:a16="http://schemas.microsoft.com/office/drawing/2014/main" id="{16FCDA51-BA51-4AC4-7440-266F3447C1CE}"/>
                </a:ext>
              </a:extLst>
            </p:cNvPr>
            <p:cNvCxnSpPr>
              <a:cxnSpLocks/>
              <a:stCxn id="832" idx="4"/>
              <a:endCxn id="838" idx="1"/>
            </p:cNvCxnSpPr>
            <p:nvPr/>
          </p:nvCxnSpPr>
          <p:spPr>
            <a:xfrm rot="12289492">
              <a:off x="7838155" y="366158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41" name="אליפסה 12">
              <a:extLst>
                <a:ext uri="{FF2B5EF4-FFF2-40B4-BE49-F238E27FC236}">
                  <a16:creationId xmlns:a16="http://schemas.microsoft.com/office/drawing/2014/main" id="{DE45F9A5-30BF-9DB8-C9A6-3CF036F445FF}"/>
                </a:ext>
              </a:extLst>
            </p:cNvPr>
            <p:cNvSpPr/>
            <p:nvPr/>
          </p:nvSpPr>
          <p:spPr>
            <a:xfrm rot="11569899">
              <a:off x="8193911" y="335668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842" name="מחבר ישר 23">
              <a:extLst>
                <a:ext uri="{FF2B5EF4-FFF2-40B4-BE49-F238E27FC236}">
                  <a16:creationId xmlns:a16="http://schemas.microsoft.com/office/drawing/2014/main" id="{902680ED-8228-41FF-6007-BA32C1D1B2CE}"/>
                </a:ext>
              </a:extLst>
            </p:cNvPr>
            <p:cNvCxnSpPr>
              <a:cxnSpLocks/>
              <a:stCxn id="833" idx="4"/>
              <a:endCxn id="841" idx="1"/>
            </p:cNvCxnSpPr>
            <p:nvPr/>
          </p:nvCxnSpPr>
          <p:spPr>
            <a:xfrm rot="12289492">
              <a:off x="8202643" y="3437326"/>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3" name="מחבר ישר 23">
              <a:extLst>
                <a:ext uri="{FF2B5EF4-FFF2-40B4-BE49-F238E27FC236}">
                  <a16:creationId xmlns:a16="http://schemas.microsoft.com/office/drawing/2014/main" id="{4F5F365F-359D-8644-C2C0-0FA622D07477}"/>
                </a:ext>
              </a:extLst>
            </p:cNvPr>
            <p:cNvCxnSpPr>
              <a:cxnSpLocks/>
              <a:stCxn id="2652" idx="5"/>
              <a:endCxn id="841" idx="6"/>
            </p:cNvCxnSpPr>
            <p:nvPr/>
          </p:nvCxnSpPr>
          <p:spPr>
            <a:xfrm flipV="1">
              <a:off x="7761403" y="3383455"/>
              <a:ext cx="433433" cy="9161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44" name="אליפסה 11">
              <a:extLst>
                <a:ext uri="{FF2B5EF4-FFF2-40B4-BE49-F238E27FC236}">
                  <a16:creationId xmlns:a16="http://schemas.microsoft.com/office/drawing/2014/main" id="{89294F8B-6569-6E17-7B0D-F535E7BD443B}"/>
                </a:ext>
              </a:extLst>
            </p:cNvPr>
            <p:cNvSpPr/>
            <p:nvPr/>
          </p:nvSpPr>
          <p:spPr>
            <a:xfrm rot="7579312">
              <a:off x="7957876" y="3979446"/>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45" name="מחבר ישר 23">
              <a:extLst>
                <a:ext uri="{FF2B5EF4-FFF2-40B4-BE49-F238E27FC236}">
                  <a16:creationId xmlns:a16="http://schemas.microsoft.com/office/drawing/2014/main" id="{35B5184B-D320-9E89-3DE1-F5C5DA409781}"/>
                </a:ext>
              </a:extLst>
            </p:cNvPr>
            <p:cNvCxnSpPr>
              <a:cxnSpLocks/>
              <a:stCxn id="844" idx="2"/>
              <a:endCxn id="833" idx="0"/>
            </p:cNvCxnSpPr>
            <p:nvPr/>
          </p:nvCxnSpPr>
          <p:spPr>
            <a:xfrm rot="12289492" flipH="1">
              <a:off x="8079523" y="3685791"/>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6" name="מחבר ישר 23">
              <a:extLst>
                <a:ext uri="{FF2B5EF4-FFF2-40B4-BE49-F238E27FC236}">
                  <a16:creationId xmlns:a16="http://schemas.microsoft.com/office/drawing/2014/main" id="{80DCCB7C-8732-5540-3C5E-332065B34CBA}"/>
                </a:ext>
              </a:extLst>
            </p:cNvPr>
            <p:cNvCxnSpPr>
              <a:cxnSpLocks/>
              <a:stCxn id="844" idx="5"/>
            </p:cNvCxnSpPr>
            <p:nvPr/>
          </p:nvCxnSpPr>
          <p:spPr>
            <a:xfrm rot="12289492" flipV="1">
              <a:off x="7670075" y="395790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7" name="Straight Connector 846">
              <a:extLst>
                <a:ext uri="{FF2B5EF4-FFF2-40B4-BE49-F238E27FC236}">
                  <a16:creationId xmlns:a16="http://schemas.microsoft.com/office/drawing/2014/main" id="{1B415CB3-8A37-5D3C-09A2-6D568D7AC44A}"/>
                </a:ext>
              </a:extLst>
            </p:cNvPr>
            <p:cNvCxnSpPr>
              <a:cxnSpLocks/>
              <a:stCxn id="2647" idx="5"/>
              <a:endCxn id="841" idx="4"/>
            </p:cNvCxnSpPr>
            <p:nvPr/>
          </p:nvCxnSpPr>
          <p:spPr>
            <a:xfrm>
              <a:off x="8003459" y="3284368"/>
              <a:ext cx="235252" cy="7318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8" name="מחבר ישר 23">
              <a:extLst>
                <a:ext uri="{FF2B5EF4-FFF2-40B4-BE49-F238E27FC236}">
                  <a16:creationId xmlns:a16="http://schemas.microsoft.com/office/drawing/2014/main" id="{0A4FA98B-C906-2427-4578-F13054603078}"/>
                </a:ext>
              </a:extLst>
            </p:cNvPr>
            <p:cNvCxnSpPr>
              <a:cxnSpLocks/>
              <a:stCxn id="2652" idx="4"/>
              <a:endCxn id="838" idx="5"/>
            </p:cNvCxnSpPr>
            <p:nvPr/>
          </p:nvCxnSpPr>
          <p:spPr>
            <a:xfrm>
              <a:off x="7737751" y="3490270"/>
              <a:ext cx="95836" cy="9733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49" name="אליפסה 4">
              <a:extLst>
                <a:ext uri="{FF2B5EF4-FFF2-40B4-BE49-F238E27FC236}">
                  <a16:creationId xmlns:a16="http://schemas.microsoft.com/office/drawing/2014/main" id="{CDA8C2F1-D00A-0358-2AD5-A97C154C9105}"/>
                </a:ext>
              </a:extLst>
            </p:cNvPr>
            <p:cNvSpPr/>
            <p:nvPr/>
          </p:nvSpPr>
          <p:spPr>
            <a:xfrm rot="11649897">
              <a:off x="8528968" y="39179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50" name="אליפסה 9">
              <a:extLst>
                <a:ext uri="{FF2B5EF4-FFF2-40B4-BE49-F238E27FC236}">
                  <a16:creationId xmlns:a16="http://schemas.microsoft.com/office/drawing/2014/main" id="{01775CD1-7876-77F8-DBC9-9BEC501D1D37}"/>
                </a:ext>
              </a:extLst>
            </p:cNvPr>
            <p:cNvSpPr/>
            <p:nvPr/>
          </p:nvSpPr>
          <p:spPr>
            <a:xfrm rot="11649897">
              <a:off x="8623984" y="32390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51" name="אליפסה 11">
              <a:extLst>
                <a:ext uri="{FF2B5EF4-FFF2-40B4-BE49-F238E27FC236}">
                  <a16:creationId xmlns:a16="http://schemas.microsoft.com/office/drawing/2014/main" id="{160EB48E-38CC-FD2D-E18B-FA7A3C1CABD4}"/>
                </a:ext>
              </a:extLst>
            </p:cNvPr>
            <p:cNvSpPr/>
            <p:nvPr/>
          </p:nvSpPr>
          <p:spPr>
            <a:xfrm rot="10021742">
              <a:off x="8736967" y="36621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52" name="מחבר ישר 16">
              <a:extLst>
                <a:ext uri="{FF2B5EF4-FFF2-40B4-BE49-F238E27FC236}">
                  <a16:creationId xmlns:a16="http://schemas.microsoft.com/office/drawing/2014/main" id="{C51B01D8-538A-6BDE-5715-3A4B6BDB9440}"/>
                </a:ext>
              </a:extLst>
            </p:cNvPr>
            <p:cNvCxnSpPr>
              <a:cxnSpLocks/>
              <a:stCxn id="849" idx="4"/>
              <a:endCxn id="851" idx="7"/>
            </p:cNvCxnSpPr>
            <p:nvPr/>
          </p:nvCxnSpPr>
          <p:spPr>
            <a:xfrm rot="11649897" flipH="1">
              <a:off x="8600766" y="370810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53" name="מחבר ישר 20">
              <a:extLst>
                <a:ext uri="{FF2B5EF4-FFF2-40B4-BE49-F238E27FC236}">
                  <a16:creationId xmlns:a16="http://schemas.microsoft.com/office/drawing/2014/main" id="{501CD356-E529-FA96-9F9F-E2C5282920C5}"/>
                </a:ext>
              </a:extLst>
            </p:cNvPr>
            <p:cNvCxnSpPr>
              <a:cxnSpLocks/>
              <a:stCxn id="857" idx="7"/>
              <a:endCxn id="833" idx="2"/>
            </p:cNvCxnSpPr>
            <p:nvPr/>
          </p:nvCxnSpPr>
          <p:spPr>
            <a:xfrm rot="12289492" flipV="1">
              <a:off x="8352187" y="347269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54" name="מחבר ישר 22">
              <a:extLst>
                <a:ext uri="{FF2B5EF4-FFF2-40B4-BE49-F238E27FC236}">
                  <a16:creationId xmlns:a16="http://schemas.microsoft.com/office/drawing/2014/main" id="{7519C43E-33E9-FDD8-6980-3E3A8CB51B9A}"/>
                </a:ext>
              </a:extLst>
            </p:cNvPr>
            <p:cNvCxnSpPr>
              <a:cxnSpLocks/>
              <a:stCxn id="833" idx="1"/>
            </p:cNvCxnSpPr>
            <p:nvPr/>
          </p:nvCxnSpPr>
          <p:spPr>
            <a:xfrm rot="12289492" flipH="1" flipV="1">
              <a:off x="8250710" y="3782866"/>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55" name="מחבר ישר 23">
              <a:extLst>
                <a:ext uri="{FF2B5EF4-FFF2-40B4-BE49-F238E27FC236}">
                  <a16:creationId xmlns:a16="http://schemas.microsoft.com/office/drawing/2014/main" id="{044B9348-1AB5-C0AF-8F84-2A8E7147670C}"/>
                </a:ext>
              </a:extLst>
            </p:cNvPr>
            <p:cNvCxnSpPr>
              <a:cxnSpLocks/>
              <a:stCxn id="851" idx="2"/>
              <a:endCxn id="979" idx="0"/>
            </p:cNvCxnSpPr>
            <p:nvPr/>
          </p:nvCxnSpPr>
          <p:spPr>
            <a:xfrm rot="20491152" flipV="1">
              <a:off x="8787502" y="3550071"/>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56" name="מחבר ישר 30">
              <a:extLst>
                <a:ext uri="{FF2B5EF4-FFF2-40B4-BE49-F238E27FC236}">
                  <a16:creationId xmlns:a16="http://schemas.microsoft.com/office/drawing/2014/main" id="{0AC622DD-55D2-2B78-55E6-66CAA700A8A6}"/>
                </a:ext>
              </a:extLst>
            </p:cNvPr>
            <p:cNvCxnSpPr>
              <a:cxnSpLocks/>
              <a:stCxn id="833" idx="3"/>
              <a:endCxn id="850" idx="7"/>
            </p:cNvCxnSpPr>
            <p:nvPr/>
          </p:nvCxnSpPr>
          <p:spPr>
            <a:xfrm rot="12289492" flipH="1">
              <a:off x="8392589" y="3239515"/>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57" name="אליפסה 11">
              <a:extLst>
                <a:ext uri="{FF2B5EF4-FFF2-40B4-BE49-F238E27FC236}">
                  <a16:creationId xmlns:a16="http://schemas.microsoft.com/office/drawing/2014/main" id="{585E297A-CEE0-A7C3-E7CE-38E2E8F733E7}"/>
                </a:ext>
              </a:extLst>
            </p:cNvPr>
            <p:cNvSpPr/>
            <p:nvPr/>
          </p:nvSpPr>
          <p:spPr>
            <a:xfrm rot="11649897">
              <a:off x="8680033" y="34934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58" name="מחבר ישר 23">
              <a:extLst>
                <a:ext uri="{FF2B5EF4-FFF2-40B4-BE49-F238E27FC236}">
                  <a16:creationId xmlns:a16="http://schemas.microsoft.com/office/drawing/2014/main" id="{08630777-0DE7-0938-5A1F-F9608D3FDA7A}"/>
                </a:ext>
              </a:extLst>
            </p:cNvPr>
            <p:cNvCxnSpPr>
              <a:cxnSpLocks/>
              <a:stCxn id="857" idx="3"/>
              <a:endCxn id="979" idx="6"/>
            </p:cNvCxnSpPr>
            <p:nvPr/>
          </p:nvCxnSpPr>
          <p:spPr>
            <a:xfrm rot="20491152">
              <a:off x="8748198" y="3477605"/>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59" name="מחבר ישר 23">
              <a:extLst>
                <a:ext uri="{FF2B5EF4-FFF2-40B4-BE49-F238E27FC236}">
                  <a16:creationId xmlns:a16="http://schemas.microsoft.com/office/drawing/2014/main" id="{7A9C2976-21DD-7C04-7231-204C8E03CE4A}"/>
                </a:ext>
              </a:extLst>
            </p:cNvPr>
            <p:cNvCxnSpPr>
              <a:cxnSpLocks/>
              <a:stCxn id="851" idx="4"/>
              <a:endCxn id="857" idx="1"/>
            </p:cNvCxnSpPr>
            <p:nvPr/>
          </p:nvCxnSpPr>
          <p:spPr>
            <a:xfrm rot="11649897">
              <a:off x="8724102" y="356412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0" name="מחבר ישר 23">
              <a:extLst>
                <a:ext uri="{FF2B5EF4-FFF2-40B4-BE49-F238E27FC236}">
                  <a16:creationId xmlns:a16="http://schemas.microsoft.com/office/drawing/2014/main" id="{2EB80431-C238-BBAB-D322-2536329353AC}"/>
                </a:ext>
              </a:extLst>
            </p:cNvPr>
            <p:cNvCxnSpPr>
              <a:cxnSpLocks/>
              <a:stCxn id="850" idx="2"/>
              <a:endCxn id="585" idx="3"/>
            </p:cNvCxnSpPr>
            <p:nvPr/>
          </p:nvCxnSpPr>
          <p:spPr>
            <a:xfrm rot="10800000" flipH="1">
              <a:off x="8696915" y="3256419"/>
              <a:ext cx="385294" cy="267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1" name="מחבר ישר 23">
              <a:extLst>
                <a:ext uri="{FF2B5EF4-FFF2-40B4-BE49-F238E27FC236}">
                  <a16:creationId xmlns:a16="http://schemas.microsoft.com/office/drawing/2014/main" id="{2B4F0158-2EE3-8206-6CB0-8F4E30262893}"/>
                </a:ext>
              </a:extLst>
            </p:cNvPr>
            <p:cNvCxnSpPr>
              <a:cxnSpLocks/>
              <a:stCxn id="816" idx="6"/>
              <a:endCxn id="851" idx="1"/>
            </p:cNvCxnSpPr>
            <p:nvPr/>
          </p:nvCxnSpPr>
          <p:spPr>
            <a:xfrm rot="20491152" flipH="1" flipV="1">
              <a:off x="8825402" y="3682403"/>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2" name="מחבר ישר 23">
              <a:extLst>
                <a:ext uri="{FF2B5EF4-FFF2-40B4-BE49-F238E27FC236}">
                  <a16:creationId xmlns:a16="http://schemas.microsoft.com/office/drawing/2014/main" id="{03A8FA61-449A-3E56-A239-BD761C82A8DB}"/>
                </a:ext>
              </a:extLst>
            </p:cNvPr>
            <p:cNvCxnSpPr>
              <a:cxnSpLocks/>
              <a:stCxn id="816" idx="0"/>
            </p:cNvCxnSpPr>
            <p:nvPr/>
          </p:nvCxnSpPr>
          <p:spPr>
            <a:xfrm rot="20491152" flipH="1" flipV="1">
              <a:off x="8595783" y="3896651"/>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3" name="Straight Connector 862">
              <a:extLst>
                <a:ext uri="{FF2B5EF4-FFF2-40B4-BE49-F238E27FC236}">
                  <a16:creationId xmlns:a16="http://schemas.microsoft.com/office/drawing/2014/main" id="{EBD7FCE7-A769-6DB8-30AA-2B4C3610B5E3}"/>
                </a:ext>
              </a:extLst>
            </p:cNvPr>
            <p:cNvCxnSpPr>
              <a:cxnSpLocks/>
              <a:stCxn id="850" idx="4"/>
              <a:endCxn id="602" idx="5"/>
            </p:cNvCxnSpPr>
            <p:nvPr/>
          </p:nvCxnSpPr>
          <p:spPr>
            <a:xfrm rot="10800000" flipH="1">
              <a:off x="8669576" y="2998897"/>
              <a:ext cx="64364" cy="2412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4" name="Straight Connector 863">
              <a:extLst>
                <a:ext uri="{FF2B5EF4-FFF2-40B4-BE49-F238E27FC236}">
                  <a16:creationId xmlns:a16="http://schemas.microsoft.com/office/drawing/2014/main" id="{8394BE2E-575F-5A8C-1D46-AA2BCE9C8086}"/>
                </a:ext>
              </a:extLst>
            </p:cNvPr>
            <p:cNvCxnSpPr>
              <a:cxnSpLocks/>
              <a:stCxn id="602" idx="6"/>
              <a:endCxn id="585" idx="3"/>
            </p:cNvCxnSpPr>
            <p:nvPr/>
          </p:nvCxnSpPr>
          <p:spPr>
            <a:xfrm rot="10800000" flipH="1" flipV="1">
              <a:off x="8760669" y="2994949"/>
              <a:ext cx="321540" cy="26147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65" name="אליפסה 9">
              <a:extLst>
                <a:ext uri="{FF2B5EF4-FFF2-40B4-BE49-F238E27FC236}">
                  <a16:creationId xmlns:a16="http://schemas.microsoft.com/office/drawing/2014/main" id="{3E49BE02-1204-AB4E-A840-B8CF3800C1DC}"/>
                </a:ext>
              </a:extLst>
            </p:cNvPr>
            <p:cNvSpPr/>
            <p:nvPr/>
          </p:nvSpPr>
          <p:spPr>
            <a:xfrm rot="11649897">
              <a:off x="8396524" y="3092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66" name="מחבר ישר 23">
              <a:extLst>
                <a:ext uri="{FF2B5EF4-FFF2-40B4-BE49-F238E27FC236}">
                  <a16:creationId xmlns:a16="http://schemas.microsoft.com/office/drawing/2014/main" id="{6778DDE0-BE94-D460-AB84-83CC12E093A3}"/>
                </a:ext>
              </a:extLst>
            </p:cNvPr>
            <p:cNvCxnSpPr>
              <a:cxnSpLocks/>
              <a:stCxn id="865" idx="2"/>
              <a:endCxn id="850" idx="6"/>
            </p:cNvCxnSpPr>
            <p:nvPr/>
          </p:nvCxnSpPr>
          <p:spPr>
            <a:xfrm rot="11649897" flipH="1" flipV="1">
              <a:off x="8456134" y="3157809"/>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7" name="מחבר ישר 23">
              <a:extLst>
                <a:ext uri="{FF2B5EF4-FFF2-40B4-BE49-F238E27FC236}">
                  <a16:creationId xmlns:a16="http://schemas.microsoft.com/office/drawing/2014/main" id="{D686A8BA-282E-369F-5EF3-20458A0991B3}"/>
                </a:ext>
              </a:extLst>
            </p:cNvPr>
            <p:cNvCxnSpPr>
              <a:cxnSpLocks/>
              <a:endCxn id="857" idx="5"/>
            </p:cNvCxnSpPr>
            <p:nvPr/>
          </p:nvCxnSpPr>
          <p:spPr>
            <a:xfrm rot="11649897" flipH="1" flipV="1">
              <a:off x="8649871" y="331893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8" name="Straight Connector 867">
              <a:extLst>
                <a:ext uri="{FF2B5EF4-FFF2-40B4-BE49-F238E27FC236}">
                  <a16:creationId xmlns:a16="http://schemas.microsoft.com/office/drawing/2014/main" id="{DE9A8118-8732-0695-3ECA-4890161838A7}"/>
                </a:ext>
              </a:extLst>
            </p:cNvPr>
            <p:cNvCxnSpPr>
              <a:cxnSpLocks/>
              <a:endCxn id="865" idx="7"/>
            </p:cNvCxnSpPr>
            <p:nvPr/>
          </p:nvCxnSpPr>
          <p:spPr>
            <a:xfrm rot="11649897" flipH="1">
              <a:off x="8272278" y="3129210"/>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9" name="Straight Connector 868">
              <a:extLst>
                <a:ext uri="{FF2B5EF4-FFF2-40B4-BE49-F238E27FC236}">
                  <a16:creationId xmlns:a16="http://schemas.microsoft.com/office/drawing/2014/main" id="{05099A07-917E-8C30-4201-7B67A73F23D7}"/>
                </a:ext>
              </a:extLst>
            </p:cNvPr>
            <p:cNvCxnSpPr>
              <a:cxnSpLocks/>
              <a:stCxn id="602" idx="4"/>
              <a:endCxn id="865" idx="3"/>
            </p:cNvCxnSpPr>
            <p:nvPr/>
          </p:nvCxnSpPr>
          <p:spPr>
            <a:xfrm rot="10800000" flipV="1">
              <a:off x="8464996" y="2982151"/>
              <a:ext cx="246357" cy="1280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70" name="אליפסה 4">
              <a:extLst>
                <a:ext uri="{FF2B5EF4-FFF2-40B4-BE49-F238E27FC236}">
                  <a16:creationId xmlns:a16="http://schemas.microsoft.com/office/drawing/2014/main" id="{C7E39A41-8ED5-E026-BDB0-4E24B6E7BFFD}"/>
                </a:ext>
              </a:extLst>
            </p:cNvPr>
            <p:cNvSpPr/>
            <p:nvPr/>
          </p:nvSpPr>
          <p:spPr>
            <a:xfrm rot="12513164">
              <a:off x="7551536" y="48037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71" name="אליפסה 9">
              <a:extLst>
                <a:ext uri="{FF2B5EF4-FFF2-40B4-BE49-F238E27FC236}">
                  <a16:creationId xmlns:a16="http://schemas.microsoft.com/office/drawing/2014/main" id="{CF3E6BEB-55E5-31EB-901B-9861501C127A}"/>
                </a:ext>
              </a:extLst>
            </p:cNvPr>
            <p:cNvSpPr/>
            <p:nvPr/>
          </p:nvSpPr>
          <p:spPr>
            <a:xfrm rot="12513164">
              <a:off x="7812264" y="41698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72" name="אליפסה 11">
              <a:extLst>
                <a:ext uri="{FF2B5EF4-FFF2-40B4-BE49-F238E27FC236}">
                  <a16:creationId xmlns:a16="http://schemas.microsoft.com/office/drawing/2014/main" id="{9F9F5D2F-3CE6-A489-1B01-554F2E0169BE}"/>
                </a:ext>
              </a:extLst>
            </p:cNvPr>
            <p:cNvSpPr/>
            <p:nvPr/>
          </p:nvSpPr>
          <p:spPr>
            <a:xfrm rot="10885009">
              <a:off x="7816577" y="460767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73" name="אליפסה 12">
              <a:extLst>
                <a:ext uri="{FF2B5EF4-FFF2-40B4-BE49-F238E27FC236}">
                  <a16:creationId xmlns:a16="http://schemas.microsoft.com/office/drawing/2014/main" id="{61270D01-9AFF-451F-7B06-7527E847C6AC}"/>
                </a:ext>
              </a:extLst>
            </p:cNvPr>
            <p:cNvSpPr/>
            <p:nvPr/>
          </p:nvSpPr>
          <p:spPr>
            <a:xfrm rot="11793571">
              <a:off x="8217154" y="45272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874" name="אליפסה 13">
              <a:extLst>
                <a:ext uri="{FF2B5EF4-FFF2-40B4-BE49-F238E27FC236}">
                  <a16:creationId xmlns:a16="http://schemas.microsoft.com/office/drawing/2014/main" id="{FF967CB2-CA13-085B-E64B-5F6EE6EA5C92}"/>
                </a:ext>
              </a:extLst>
            </p:cNvPr>
            <p:cNvSpPr/>
            <p:nvPr/>
          </p:nvSpPr>
          <p:spPr>
            <a:xfrm rot="12513164">
              <a:off x="7328057" y="447282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875" name="מחבר ישר 16">
              <a:extLst>
                <a:ext uri="{FF2B5EF4-FFF2-40B4-BE49-F238E27FC236}">
                  <a16:creationId xmlns:a16="http://schemas.microsoft.com/office/drawing/2014/main" id="{7C0EBC71-A2BA-A0AE-DEB1-532C2C531154}"/>
                </a:ext>
              </a:extLst>
            </p:cNvPr>
            <p:cNvCxnSpPr>
              <a:cxnSpLocks/>
              <a:stCxn id="870" idx="4"/>
              <a:endCxn id="872" idx="7"/>
            </p:cNvCxnSpPr>
            <p:nvPr/>
          </p:nvCxnSpPr>
          <p:spPr>
            <a:xfrm rot="12513164" flipH="1">
              <a:off x="7652524" y="462241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76" name="מחבר ישר 20">
              <a:extLst>
                <a:ext uri="{FF2B5EF4-FFF2-40B4-BE49-F238E27FC236}">
                  <a16:creationId xmlns:a16="http://schemas.microsoft.com/office/drawing/2014/main" id="{028D4B5F-12D1-F4FF-1A15-CF73D86178EB}"/>
                </a:ext>
              </a:extLst>
            </p:cNvPr>
            <p:cNvCxnSpPr>
              <a:cxnSpLocks/>
              <a:stCxn id="880" idx="7"/>
              <a:endCxn id="874" idx="2"/>
            </p:cNvCxnSpPr>
            <p:nvPr/>
          </p:nvCxnSpPr>
          <p:spPr>
            <a:xfrm rot="12513164" flipV="1">
              <a:off x="7434637" y="4380001"/>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77" name="מחבר ישר 22">
              <a:extLst>
                <a:ext uri="{FF2B5EF4-FFF2-40B4-BE49-F238E27FC236}">
                  <a16:creationId xmlns:a16="http://schemas.microsoft.com/office/drawing/2014/main" id="{791879FA-A409-FB2D-FA59-B574A44A1922}"/>
                </a:ext>
              </a:extLst>
            </p:cNvPr>
            <p:cNvCxnSpPr>
              <a:cxnSpLocks/>
              <a:stCxn id="874" idx="0"/>
            </p:cNvCxnSpPr>
            <p:nvPr/>
          </p:nvCxnSpPr>
          <p:spPr>
            <a:xfrm rot="12513164" flipH="1" flipV="1">
              <a:off x="7293359" y="4605803"/>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78" name="מחבר ישר 23">
              <a:extLst>
                <a:ext uri="{FF2B5EF4-FFF2-40B4-BE49-F238E27FC236}">
                  <a16:creationId xmlns:a16="http://schemas.microsoft.com/office/drawing/2014/main" id="{F244CBAB-A69F-A1A8-D34D-C33A886EA71B}"/>
                </a:ext>
              </a:extLst>
            </p:cNvPr>
            <p:cNvCxnSpPr>
              <a:cxnSpLocks/>
              <a:stCxn id="872" idx="2"/>
              <a:endCxn id="873" idx="7"/>
            </p:cNvCxnSpPr>
            <p:nvPr/>
          </p:nvCxnSpPr>
          <p:spPr>
            <a:xfrm rot="12513164" flipH="1">
              <a:off x="7926328" y="450327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79" name="מחבר ישר 30">
              <a:extLst>
                <a:ext uri="{FF2B5EF4-FFF2-40B4-BE49-F238E27FC236}">
                  <a16:creationId xmlns:a16="http://schemas.microsoft.com/office/drawing/2014/main" id="{8EEF07D3-EEA4-F53C-CCB1-7DB044EDEEC8}"/>
                </a:ext>
              </a:extLst>
            </p:cNvPr>
            <p:cNvCxnSpPr>
              <a:cxnSpLocks/>
              <a:endCxn id="871" idx="7"/>
            </p:cNvCxnSpPr>
            <p:nvPr/>
          </p:nvCxnSpPr>
          <p:spPr>
            <a:xfrm rot="12513164" flipH="1">
              <a:off x="7468465" y="4125978"/>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80" name="אליפסה 11">
              <a:extLst>
                <a:ext uri="{FF2B5EF4-FFF2-40B4-BE49-F238E27FC236}">
                  <a16:creationId xmlns:a16="http://schemas.microsoft.com/office/drawing/2014/main" id="{77EFE7C5-673C-5982-7611-C11DDD07E447}"/>
                </a:ext>
              </a:extLst>
            </p:cNvPr>
            <p:cNvSpPr/>
            <p:nvPr/>
          </p:nvSpPr>
          <p:spPr>
            <a:xfrm rot="12513164">
              <a:off x="7803338" y="44301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81" name="מחבר ישר 23">
              <a:extLst>
                <a:ext uri="{FF2B5EF4-FFF2-40B4-BE49-F238E27FC236}">
                  <a16:creationId xmlns:a16="http://schemas.microsoft.com/office/drawing/2014/main" id="{E5665521-ADF5-9E7D-1538-69B9241C2D6B}"/>
                </a:ext>
              </a:extLst>
            </p:cNvPr>
            <p:cNvCxnSpPr>
              <a:cxnSpLocks/>
              <a:endCxn id="873" idx="6"/>
            </p:cNvCxnSpPr>
            <p:nvPr/>
          </p:nvCxnSpPr>
          <p:spPr>
            <a:xfrm rot="12513164" flipH="1">
              <a:off x="7870118" y="446300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2" name="מחבר ישר 23">
              <a:extLst>
                <a:ext uri="{FF2B5EF4-FFF2-40B4-BE49-F238E27FC236}">
                  <a16:creationId xmlns:a16="http://schemas.microsoft.com/office/drawing/2014/main" id="{A6B3876B-2A35-2415-E513-8D86DBCF647F}"/>
                </a:ext>
              </a:extLst>
            </p:cNvPr>
            <p:cNvCxnSpPr>
              <a:cxnSpLocks/>
              <a:stCxn id="872" idx="4"/>
              <a:endCxn id="880" idx="1"/>
            </p:cNvCxnSpPr>
            <p:nvPr/>
          </p:nvCxnSpPr>
          <p:spPr>
            <a:xfrm rot="12513164">
              <a:off x="7825839" y="450669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83" name="אליפסה 12">
              <a:extLst>
                <a:ext uri="{FF2B5EF4-FFF2-40B4-BE49-F238E27FC236}">
                  <a16:creationId xmlns:a16="http://schemas.microsoft.com/office/drawing/2014/main" id="{48CB6D15-C10A-CB74-1020-2D474E3A55D5}"/>
                </a:ext>
              </a:extLst>
            </p:cNvPr>
            <p:cNvSpPr/>
            <p:nvPr/>
          </p:nvSpPr>
          <p:spPr>
            <a:xfrm rot="11793571">
              <a:off x="8201418" y="42262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884" name="מחבר ישר 23">
              <a:extLst>
                <a:ext uri="{FF2B5EF4-FFF2-40B4-BE49-F238E27FC236}">
                  <a16:creationId xmlns:a16="http://schemas.microsoft.com/office/drawing/2014/main" id="{FE09642F-CE35-D239-63C5-A32A0B1266D5}"/>
                </a:ext>
              </a:extLst>
            </p:cNvPr>
            <p:cNvCxnSpPr>
              <a:cxnSpLocks/>
              <a:stCxn id="873" idx="4"/>
              <a:endCxn id="883" idx="1"/>
            </p:cNvCxnSpPr>
            <p:nvPr/>
          </p:nvCxnSpPr>
          <p:spPr>
            <a:xfrm rot="12513164">
              <a:off x="8200487" y="4308613"/>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5" name="מחבר ישר 23">
              <a:extLst>
                <a:ext uri="{FF2B5EF4-FFF2-40B4-BE49-F238E27FC236}">
                  <a16:creationId xmlns:a16="http://schemas.microsoft.com/office/drawing/2014/main" id="{ABE287B4-478A-4A5B-847D-CC8F1CC1C1BF}"/>
                </a:ext>
              </a:extLst>
            </p:cNvPr>
            <p:cNvCxnSpPr>
              <a:cxnSpLocks/>
              <a:stCxn id="871" idx="2"/>
              <a:endCxn id="883" idx="6"/>
            </p:cNvCxnSpPr>
            <p:nvPr/>
          </p:nvCxnSpPr>
          <p:spPr>
            <a:xfrm rot="12513164" flipH="1">
              <a:off x="7894613" y="417221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6" name="מחבר ישר 23">
              <a:extLst>
                <a:ext uri="{FF2B5EF4-FFF2-40B4-BE49-F238E27FC236}">
                  <a16:creationId xmlns:a16="http://schemas.microsoft.com/office/drawing/2014/main" id="{37B10A9B-EF85-7F8F-D7FB-04050C4DAAD5}"/>
                </a:ext>
              </a:extLst>
            </p:cNvPr>
            <p:cNvCxnSpPr>
              <a:cxnSpLocks/>
              <a:stCxn id="1178" idx="6"/>
              <a:endCxn id="873" idx="0"/>
            </p:cNvCxnSpPr>
            <p:nvPr/>
          </p:nvCxnSpPr>
          <p:spPr>
            <a:xfrm rot="10118611" flipH="1">
              <a:off x="7879942" y="4632022"/>
              <a:ext cx="395243" cy="27533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7" name="מחבר ישר 23">
              <a:extLst>
                <a:ext uri="{FF2B5EF4-FFF2-40B4-BE49-F238E27FC236}">
                  <a16:creationId xmlns:a16="http://schemas.microsoft.com/office/drawing/2014/main" id="{39C6CD0A-24A2-7108-6A92-0C93C4A621B8}"/>
                </a:ext>
              </a:extLst>
            </p:cNvPr>
            <p:cNvCxnSpPr>
              <a:cxnSpLocks/>
              <a:stCxn id="1178" idx="0"/>
            </p:cNvCxnSpPr>
            <p:nvPr/>
          </p:nvCxnSpPr>
          <p:spPr>
            <a:xfrm rot="10118611">
              <a:off x="7632859" y="4834618"/>
              <a:ext cx="216806" cy="1273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8" name="Straight Connector 887">
              <a:extLst>
                <a:ext uri="{FF2B5EF4-FFF2-40B4-BE49-F238E27FC236}">
                  <a16:creationId xmlns:a16="http://schemas.microsoft.com/office/drawing/2014/main" id="{337B5DA0-A5A0-6A57-2D50-62A8B8D6C2B0}"/>
                </a:ext>
              </a:extLst>
            </p:cNvPr>
            <p:cNvCxnSpPr>
              <a:cxnSpLocks/>
              <a:stCxn id="874" idx="5"/>
              <a:endCxn id="893" idx="0"/>
            </p:cNvCxnSpPr>
            <p:nvPr/>
          </p:nvCxnSpPr>
          <p:spPr>
            <a:xfrm rot="12513164">
              <a:off x="7333252" y="4253161"/>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9" name="Straight Connector 888">
              <a:extLst>
                <a:ext uri="{FF2B5EF4-FFF2-40B4-BE49-F238E27FC236}">
                  <a16:creationId xmlns:a16="http://schemas.microsoft.com/office/drawing/2014/main" id="{780D31DF-D8C7-4400-FA4F-912BEE98F470}"/>
                </a:ext>
              </a:extLst>
            </p:cNvPr>
            <p:cNvCxnSpPr>
              <a:cxnSpLocks/>
              <a:stCxn id="871" idx="4"/>
              <a:endCxn id="844" idx="6"/>
            </p:cNvCxnSpPr>
            <p:nvPr/>
          </p:nvCxnSpPr>
          <p:spPr>
            <a:xfrm rot="12289492" flipH="1">
              <a:off x="7898040" y="4028560"/>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90" name="Straight Connector 889">
              <a:extLst>
                <a:ext uri="{FF2B5EF4-FFF2-40B4-BE49-F238E27FC236}">
                  <a16:creationId xmlns:a16="http://schemas.microsoft.com/office/drawing/2014/main" id="{ECF80AA7-CA28-3B46-918B-FEB1D6B84CD7}"/>
                </a:ext>
              </a:extLst>
            </p:cNvPr>
            <p:cNvCxnSpPr>
              <a:cxnSpLocks/>
              <a:stCxn id="844" idx="0"/>
              <a:endCxn id="883" idx="5"/>
            </p:cNvCxnSpPr>
            <p:nvPr/>
          </p:nvCxnSpPr>
          <p:spPr>
            <a:xfrm rot="12289492" flipH="1" flipV="1">
              <a:off x="7991741" y="4089683"/>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91" name="מחבר ישר 23">
              <a:extLst>
                <a:ext uri="{FF2B5EF4-FFF2-40B4-BE49-F238E27FC236}">
                  <a16:creationId xmlns:a16="http://schemas.microsoft.com/office/drawing/2014/main" id="{52762CBF-0941-2462-3A01-8AEABE0B13DD}"/>
                </a:ext>
              </a:extLst>
            </p:cNvPr>
            <p:cNvCxnSpPr>
              <a:cxnSpLocks/>
              <a:stCxn id="831" idx="1"/>
              <a:endCxn id="871" idx="6"/>
            </p:cNvCxnSpPr>
            <p:nvPr/>
          </p:nvCxnSpPr>
          <p:spPr>
            <a:xfrm rot="12289492" flipH="1" flipV="1">
              <a:off x="7611733" y="4088837"/>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92" name="מחבר ישר 23">
              <a:extLst>
                <a:ext uri="{FF2B5EF4-FFF2-40B4-BE49-F238E27FC236}">
                  <a16:creationId xmlns:a16="http://schemas.microsoft.com/office/drawing/2014/main" id="{B840B756-3D49-8632-A4ED-167EC92B4FBB}"/>
                </a:ext>
              </a:extLst>
            </p:cNvPr>
            <p:cNvCxnSpPr>
              <a:cxnSpLocks/>
              <a:endCxn id="880" idx="5"/>
            </p:cNvCxnSpPr>
            <p:nvPr/>
          </p:nvCxnSpPr>
          <p:spPr>
            <a:xfrm rot="12513164" flipH="1" flipV="1">
              <a:off x="7804736" y="425146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93" name="אליפסה 9">
              <a:extLst>
                <a:ext uri="{FF2B5EF4-FFF2-40B4-BE49-F238E27FC236}">
                  <a16:creationId xmlns:a16="http://schemas.microsoft.com/office/drawing/2014/main" id="{1B35A5A2-EC8C-9D43-4590-665B04F07823}"/>
                </a:ext>
              </a:extLst>
            </p:cNvPr>
            <p:cNvSpPr/>
            <p:nvPr/>
          </p:nvSpPr>
          <p:spPr>
            <a:xfrm rot="12513164">
              <a:off x="7369036" y="41821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94" name="Straight Connector 893">
              <a:extLst>
                <a:ext uri="{FF2B5EF4-FFF2-40B4-BE49-F238E27FC236}">
                  <a16:creationId xmlns:a16="http://schemas.microsoft.com/office/drawing/2014/main" id="{2FDCB560-8374-B654-FA88-B1203D7227B8}"/>
                </a:ext>
              </a:extLst>
            </p:cNvPr>
            <p:cNvCxnSpPr>
              <a:cxnSpLocks/>
              <a:stCxn id="893" idx="4"/>
              <a:endCxn id="831" idx="7"/>
            </p:cNvCxnSpPr>
            <p:nvPr/>
          </p:nvCxnSpPr>
          <p:spPr>
            <a:xfrm rot="12289492" flipH="1">
              <a:off x="7464897" y="3995109"/>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95" name="אליפסה 4">
              <a:extLst>
                <a:ext uri="{FF2B5EF4-FFF2-40B4-BE49-F238E27FC236}">
                  <a16:creationId xmlns:a16="http://schemas.microsoft.com/office/drawing/2014/main" id="{51955310-6C36-8F98-B678-DED42EB8208E}"/>
                </a:ext>
              </a:extLst>
            </p:cNvPr>
            <p:cNvSpPr/>
            <p:nvPr/>
          </p:nvSpPr>
          <p:spPr>
            <a:xfrm rot="14701462">
              <a:off x="8319820" y="482487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96" name="אליפסה 9">
              <a:extLst>
                <a:ext uri="{FF2B5EF4-FFF2-40B4-BE49-F238E27FC236}">
                  <a16:creationId xmlns:a16="http://schemas.microsoft.com/office/drawing/2014/main" id="{F80A9F9C-4D5E-A2BE-A64F-961FBAA94FBC}"/>
                </a:ext>
              </a:extLst>
            </p:cNvPr>
            <p:cNvSpPr/>
            <p:nvPr/>
          </p:nvSpPr>
          <p:spPr>
            <a:xfrm rot="11873569">
              <a:off x="8638226" y="41368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97" name="אליפסה 11">
              <a:extLst>
                <a:ext uri="{FF2B5EF4-FFF2-40B4-BE49-F238E27FC236}">
                  <a16:creationId xmlns:a16="http://schemas.microsoft.com/office/drawing/2014/main" id="{03FCE970-AD3C-2B1A-E8C8-DCB71D5367A9}"/>
                </a:ext>
              </a:extLst>
            </p:cNvPr>
            <p:cNvSpPr/>
            <p:nvPr/>
          </p:nvSpPr>
          <p:spPr>
            <a:xfrm rot="10641902">
              <a:off x="8698702" y="48118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98" name="מחבר ישר 16">
              <a:extLst>
                <a:ext uri="{FF2B5EF4-FFF2-40B4-BE49-F238E27FC236}">
                  <a16:creationId xmlns:a16="http://schemas.microsoft.com/office/drawing/2014/main" id="{BFA02BEB-6442-E66F-2434-616161B867E5}"/>
                </a:ext>
              </a:extLst>
            </p:cNvPr>
            <p:cNvCxnSpPr>
              <a:cxnSpLocks/>
              <a:stCxn id="895" idx="4"/>
              <a:endCxn id="897" idx="6"/>
            </p:cNvCxnSpPr>
            <p:nvPr/>
          </p:nvCxnSpPr>
          <p:spPr>
            <a:xfrm rot="20491152">
              <a:off x="8397118" y="4796028"/>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99" name="מחבר ישר 20">
              <a:extLst>
                <a:ext uri="{FF2B5EF4-FFF2-40B4-BE49-F238E27FC236}">
                  <a16:creationId xmlns:a16="http://schemas.microsoft.com/office/drawing/2014/main" id="{28582A00-1BBE-0E57-0BF5-365CD3AD9DCC}"/>
                </a:ext>
              </a:extLst>
            </p:cNvPr>
            <p:cNvCxnSpPr>
              <a:cxnSpLocks/>
              <a:stCxn id="903" idx="7"/>
              <a:endCxn id="873" idx="2"/>
            </p:cNvCxnSpPr>
            <p:nvPr/>
          </p:nvCxnSpPr>
          <p:spPr>
            <a:xfrm rot="12513164" flipV="1">
              <a:off x="8344117" y="435886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0" name="מחבר ישר 22">
              <a:extLst>
                <a:ext uri="{FF2B5EF4-FFF2-40B4-BE49-F238E27FC236}">
                  <a16:creationId xmlns:a16="http://schemas.microsoft.com/office/drawing/2014/main" id="{4B3D3D24-1C40-B816-55A9-57946A17B6C8}"/>
                </a:ext>
              </a:extLst>
            </p:cNvPr>
            <p:cNvCxnSpPr>
              <a:cxnSpLocks/>
              <a:stCxn id="873" idx="1"/>
              <a:endCxn id="895" idx="7"/>
            </p:cNvCxnSpPr>
            <p:nvPr/>
          </p:nvCxnSpPr>
          <p:spPr>
            <a:xfrm rot="20491152" flipH="1">
              <a:off x="8281920" y="4591864"/>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1" name="מחבר ישר 23">
              <a:extLst>
                <a:ext uri="{FF2B5EF4-FFF2-40B4-BE49-F238E27FC236}">
                  <a16:creationId xmlns:a16="http://schemas.microsoft.com/office/drawing/2014/main" id="{7CC11CE7-5D24-F811-B6D0-4CFD5C4F9A07}"/>
                </a:ext>
              </a:extLst>
            </p:cNvPr>
            <p:cNvCxnSpPr>
              <a:cxnSpLocks/>
              <a:stCxn id="897" idx="1"/>
              <a:endCxn id="726" idx="0"/>
            </p:cNvCxnSpPr>
            <p:nvPr/>
          </p:nvCxnSpPr>
          <p:spPr>
            <a:xfrm rot="20491152">
              <a:off x="8785780" y="4855373"/>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2" name="מחבר ישר 30">
              <a:extLst>
                <a:ext uri="{FF2B5EF4-FFF2-40B4-BE49-F238E27FC236}">
                  <a16:creationId xmlns:a16="http://schemas.microsoft.com/office/drawing/2014/main" id="{37870521-2F79-33FD-7E7E-063DB975B2FF}"/>
                </a:ext>
              </a:extLst>
            </p:cNvPr>
            <p:cNvCxnSpPr>
              <a:cxnSpLocks/>
              <a:stCxn id="873" idx="3"/>
              <a:endCxn id="896" idx="7"/>
            </p:cNvCxnSpPr>
            <p:nvPr/>
          </p:nvCxnSpPr>
          <p:spPr>
            <a:xfrm rot="12513164" flipH="1">
              <a:off x="8393716" y="4123989"/>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03" name="אליפסה 11">
              <a:extLst>
                <a:ext uri="{FF2B5EF4-FFF2-40B4-BE49-F238E27FC236}">
                  <a16:creationId xmlns:a16="http://schemas.microsoft.com/office/drawing/2014/main" id="{A7B74B67-1FF8-05B4-9DC4-9E7D88E6070D}"/>
                </a:ext>
              </a:extLst>
            </p:cNvPr>
            <p:cNvSpPr/>
            <p:nvPr/>
          </p:nvSpPr>
          <p:spPr>
            <a:xfrm rot="11873569">
              <a:off x="8677615" y="43943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04" name="מחבר ישר 23">
              <a:extLst>
                <a:ext uri="{FF2B5EF4-FFF2-40B4-BE49-F238E27FC236}">
                  <a16:creationId xmlns:a16="http://schemas.microsoft.com/office/drawing/2014/main" id="{6B5453C3-38B4-D144-13CF-65E0886A9953}"/>
                </a:ext>
              </a:extLst>
            </p:cNvPr>
            <p:cNvCxnSpPr>
              <a:cxnSpLocks/>
              <a:endCxn id="829" idx="2"/>
            </p:cNvCxnSpPr>
            <p:nvPr/>
          </p:nvCxnSpPr>
          <p:spPr>
            <a:xfrm rot="20491152" flipV="1">
              <a:off x="8699010" y="4154440"/>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5" name="מחבר ישר 23">
              <a:extLst>
                <a:ext uri="{FF2B5EF4-FFF2-40B4-BE49-F238E27FC236}">
                  <a16:creationId xmlns:a16="http://schemas.microsoft.com/office/drawing/2014/main" id="{B36EDA2D-D056-F531-0F9A-0D062405ED0A}"/>
                </a:ext>
              </a:extLst>
            </p:cNvPr>
            <p:cNvCxnSpPr>
              <a:cxnSpLocks/>
              <a:stCxn id="897" idx="4"/>
              <a:endCxn id="903" idx="1"/>
            </p:cNvCxnSpPr>
            <p:nvPr/>
          </p:nvCxnSpPr>
          <p:spPr>
            <a:xfrm rot="20491152" flipV="1">
              <a:off x="8678445" y="4469665"/>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6" name="מחבר ישר 23">
              <a:extLst>
                <a:ext uri="{FF2B5EF4-FFF2-40B4-BE49-F238E27FC236}">
                  <a16:creationId xmlns:a16="http://schemas.microsoft.com/office/drawing/2014/main" id="{6AE7ADBF-C8D2-8A02-1115-C7D9BD3D9D8C}"/>
                </a:ext>
              </a:extLst>
            </p:cNvPr>
            <p:cNvCxnSpPr>
              <a:cxnSpLocks/>
              <a:stCxn id="896" idx="2"/>
              <a:endCxn id="829" idx="1"/>
            </p:cNvCxnSpPr>
            <p:nvPr/>
          </p:nvCxnSpPr>
          <p:spPr>
            <a:xfrm rot="20491152">
              <a:off x="8701547" y="4124735"/>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7" name="מחבר ישר 23">
              <a:extLst>
                <a:ext uri="{FF2B5EF4-FFF2-40B4-BE49-F238E27FC236}">
                  <a16:creationId xmlns:a16="http://schemas.microsoft.com/office/drawing/2014/main" id="{5EC688CF-1E80-E7D5-0D33-EF573BB45DA7}"/>
                </a:ext>
              </a:extLst>
            </p:cNvPr>
            <p:cNvCxnSpPr>
              <a:cxnSpLocks/>
              <a:stCxn id="749" idx="0"/>
              <a:endCxn id="895" idx="2"/>
            </p:cNvCxnSpPr>
            <p:nvPr/>
          </p:nvCxnSpPr>
          <p:spPr>
            <a:xfrm rot="20491152" flipH="1" flipV="1">
              <a:off x="8389630" y="4878619"/>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8" name="Straight Connector 907">
              <a:extLst>
                <a:ext uri="{FF2B5EF4-FFF2-40B4-BE49-F238E27FC236}">
                  <a16:creationId xmlns:a16="http://schemas.microsoft.com/office/drawing/2014/main" id="{4D7FDE9F-4877-93C6-5AAF-891E0847C92B}"/>
                </a:ext>
              </a:extLst>
            </p:cNvPr>
            <p:cNvCxnSpPr>
              <a:cxnSpLocks/>
              <a:stCxn id="896" idx="5"/>
              <a:endCxn id="849" idx="1"/>
            </p:cNvCxnSpPr>
            <p:nvPr/>
          </p:nvCxnSpPr>
          <p:spPr>
            <a:xfrm rot="12289492">
              <a:off x="8555749" y="4005860"/>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09" name="אליפסה 9">
              <a:extLst>
                <a:ext uri="{FF2B5EF4-FFF2-40B4-BE49-F238E27FC236}">
                  <a16:creationId xmlns:a16="http://schemas.microsoft.com/office/drawing/2014/main" id="{935FD8F2-0931-2BFC-7BAF-0FB09FD859BB}"/>
                </a:ext>
              </a:extLst>
            </p:cNvPr>
            <p:cNvSpPr/>
            <p:nvPr/>
          </p:nvSpPr>
          <p:spPr>
            <a:xfrm rot="11873569">
              <a:off x="8453189" y="41536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10" name="מחבר ישר 23">
              <a:extLst>
                <a:ext uri="{FF2B5EF4-FFF2-40B4-BE49-F238E27FC236}">
                  <a16:creationId xmlns:a16="http://schemas.microsoft.com/office/drawing/2014/main" id="{646CE59E-3771-0AA1-7FAC-96ADACE157DE}"/>
                </a:ext>
              </a:extLst>
            </p:cNvPr>
            <p:cNvCxnSpPr>
              <a:cxnSpLocks/>
              <a:stCxn id="909" idx="3"/>
              <a:endCxn id="896" idx="6"/>
            </p:cNvCxnSpPr>
            <p:nvPr/>
          </p:nvCxnSpPr>
          <p:spPr>
            <a:xfrm rot="12289492" flipH="1">
              <a:off x="8530821" y="413643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1" name="מחבר ישר 23">
              <a:extLst>
                <a:ext uri="{FF2B5EF4-FFF2-40B4-BE49-F238E27FC236}">
                  <a16:creationId xmlns:a16="http://schemas.microsoft.com/office/drawing/2014/main" id="{F414E5FB-9FC7-1002-148A-3A78144F6C82}"/>
                </a:ext>
              </a:extLst>
            </p:cNvPr>
            <p:cNvCxnSpPr>
              <a:cxnSpLocks/>
              <a:endCxn id="903" idx="5"/>
            </p:cNvCxnSpPr>
            <p:nvPr/>
          </p:nvCxnSpPr>
          <p:spPr>
            <a:xfrm rot="11873569" flipH="1" flipV="1">
              <a:off x="8655515" y="421797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2" name="Straight Connector 911">
              <a:extLst>
                <a:ext uri="{FF2B5EF4-FFF2-40B4-BE49-F238E27FC236}">
                  <a16:creationId xmlns:a16="http://schemas.microsoft.com/office/drawing/2014/main" id="{A55A318A-41BE-47BC-32BC-E8DD1BAD376A}"/>
                </a:ext>
              </a:extLst>
            </p:cNvPr>
            <p:cNvCxnSpPr>
              <a:cxnSpLocks/>
              <a:stCxn id="883" idx="3"/>
              <a:endCxn id="909" idx="7"/>
            </p:cNvCxnSpPr>
            <p:nvPr/>
          </p:nvCxnSpPr>
          <p:spPr>
            <a:xfrm rot="12289492" flipH="1">
              <a:off x="8287805" y="4166785"/>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3" name="Straight Connector 912">
              <a:extLst>
                <a:ext uri="{FF2B5EF4-FFF2-40B4-BE49-F238E27FC236}">
                  <a16:creationId xmlns:a16="http://schemas.microsoft.com/office/drawing/2014/main" id="{2D693344-642E-E8BA-3097-49E1FCED8981}"/>
                </a:ext>
              </a:extLst>
            </p:cNvPr>
            <p:cNvCxnSpPr>
              <a:cxnSpLocks/>
              <a:stCxn id="849" idx="7"/>
              <a:endCxn id="909" idx="4"/>
            </p:cNvCxnSpPr>
            <p:nvPr/>
          </p:nvCxnSpPr>
          <p:spPr>
            <a:xfrm rot="12289492" flipH="1" flipV="1">
              <a:off x="8494206" y="3972041"/>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14" name="אליפסה 9">
              <a:extLst>
                <a:ext uri="{FF2B5EF4-FFF2-40B4-BE49-F238E27FC236}">
                  <a16:creationId xmlns:a16="http://schemas.microsoft.com/office/drawing/2014/main" id="{7538BDE3-BCC2-AE90-12E0-4A7F69EE1047}"/>
                </a:ext>
              </a:extLst>
            </p:cNvPr>
            <p:cNvSpPr/>
            <p:nvPr/>
          </p:nvSpPr>
          <p:spPr>
            <a:xfrm rot="11873569">
              <a:off x="8223764" y="39851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15" name="Straight Connector 914">
              <a:extLst>
                <a:ext uri="{FF2B5EF4-FFF2-40B4-BE49-F238E27FC236}">
                  <a16:creationId xmlns:a16="http://schemas.microsoft.com/office/drawing/2014/main" id="{D44D2B04-DEFC-5256-F6C9-F9B36764FACF}"/>
                </a:ext>
              </a:extLst>
            </p:cNvPr>
            <p:cNvCxnSpPr>
              <a:cxnSpLocks/>
              <a:stCxn id="914" idx="1"/>
              <a:endCxn id="909" idx="6"/>
            </p:cNvCxnSpPr>
            <p:nvPr/>
          </p:nvCxnSpPr>
          <p:spPr>
            <a:xfrm rot="12289492" flipH="1" flipV="1">
              <a:off x="8259922" y="4094671"/>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6" name="Straight Connector 915">
              <a:extLst>
                <a:ext uri="{FF2B5EF4-FFF2-40B4-BE49-F238E27FC236}">
                  <a16:creationId xmlns:a16="http://schemas.microsoft.com/office/drawing/2014/main" id="{B0E1B770-2E2E-FFA7-FE2D-7A5CEB942EC7}"/>
                </a:ext>
              </a:extLst>
            </p:cNvPr>
            <p:cNvCxnSpPr>
              <a:cxnSpLocks/>
              <a:stCxn id="833" idx="1"/>
              <a:endCxn id="914" idx="5"/>
            </p:cNvCxnSpPr>
            <p:nvPr/>
          </p:nvCxnSpPr>
          <p:spPr>
            <a:xfrm rot="12289492" flipH="1" flipV="1">
              <a:off x="8228106" y="3724375"/>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7" name="Straight Connector 916">
              <a:extLst>
                <a:ext uri="{FF2B5EF4-FFF2-40B4-BE49-F238E27FC236}">
                  <a16:creationId xmlns:a16="http://schemas.microsoft.com/office/drawing/2014/main" id="{C117D4E2-6A4F-4525-5463-6B8544DF2CA6}"/>
                </a:ext>
              </a:extLst>
            </p:cNvPr>
            <p:cNvCxnSpPr>
              <a:cxnSpLocks/>
              <a:stCxn id="914" idx="0"/>
              <a:endCxn id="883" idx="4"/>
            </p:cNvCxnSpPr>
            <p:nvPr/>
          </p:nvCxnSpPr>
          <p:spPr>
            <a:xfrm rot="12289492" flipH="1" flipV="1">
              <a:off x="8213390" y="4061161"/>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8" name="Straight Connector 917">
              <a:extLst>
                <a:ext uri="{FF2B5EF4-FFF2-40B4-BE49-F238E27FC236}">
                  <a16:creationId xmlns:a16="http://schemas.microsoft.com/office/drawing/2014/main" id="{7E56C35C-7583-8B4E-920D-16BAAD674539}"/>
                </a:ext>
              </a:extLst>
            </p:cNvPr>
            <p:cNvCxnSpPr>
              <a:cxnSpLocks/>
              <a:stCxn id="914" idx="6"/>
              <a:endCxn id="844" idx="1"/>
            </p:cNvCxnSpPr>
            <p:nvPr/>
          </p:nvCxnSpPr>
          <p:spPr>
            <a:xfrm rot="12289492" flipV="1">
              <a:off x="8038230" y="3967541"/>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19" name="אליפסה 9">
              <a:extLst>
                <a:ext uri="{FF2B5EF4-FFF2-40B4-BE49-F238E27FC236}">
                  <a16:creationId xmlns:a16="http://schemas.microsoft.com/office/drawing/2014/main" id="{4B112BFA-5EE6-52AC-7767-3E858EDB6DD4}"/>
                </a:ext>
              </a:extLst>
            </p:cNvPr>
            <p:cNvSpPr/>
            <p:nvPr/>
          </p:nvSpPr>
          <p:spPr>
            <a:xfrm rot="12289492">
              <a:off x="6202083" y="39110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920" name="אליפסה 11">
              <a:extLst>
                <a:ext uri="{FF2B5EF4-FFF2-40B4-BE49-F238E27FC236}">
                  <a16:creationId xmlns:a16="http://schemas.microsoft.com/office/drawing/2014/main" id="{443F5C57-C074-6707-E4DF-9A4A984513D9}"/>
                </a:ext>
              </a:extLst>
            </p:cNvPr>
            <p:cNvSpPr/>
            <p:nvPr/>
          </p:nvSpPr>
          <p:spPr>
            <a:xfrm rot="10661337">
              <a:off x="6264997" y="42845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921" name="אליפסה 12">
              <a:extLst>
                <a:ext uri="{FF2B5EF4-FFF2-40B4-BE49-F238E27FC236}">
                  <a16:creationId xmlns:a16="http://schemas.microsoft.com/office/drawing/2014/main" id="{98AEE4FD-921E-E7C1-1930-A0F9749E331E}"/>
                </a:ext>
              </a:extLst>
            </p:cNvPr>
            <p:cNvSpPr/>
            <p:nvPr/>
          </p:nvSpPr>
          <p:spPr>
            <a:xfrm rot="11569899">
              <a:off x="6659499" y="41782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922" name="מחבר ישר 16">
              <a:extLst>
                <a:ext uri="{FF2B5EF4-FFF2-40B4-BE49-F238E27FC236}">
                  <a16:creationId xmlns:a16="http://schemas.microsoft.com/office/drawing/2014/main" id="{372D77CD-FA87-C4F4-DCD2-0194331E0C85}"/>
                </a:ext>
              </a:extLst>
            </p:cNvPr>
            <p:cNvCxnSpPr>
              <a:cxnSpLocks/>
              <a:stCxn id="1028" idx="2"/>
              <a:endCxn id="920" idx="7"/>
            </p:cNvCxnSpPr>
            <p:nvPr/>
          </p:nvCxnSpPr>
          <p:spPr>
            <a:xfrm rot="10118611" flipH="1" flipV="1">
              <a:off x="6033394" y="4361715"/>
              <a:ext cx="245096" cy="78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3" name="מחבר ישר 20">
              <a:extLst>
                <a:ext uri="{FF2B5EF4-FFF2-40B4-BE49-F238E27FC236}">
                  <a16:creationId xmlns:a16="http://schemas.microsoft.com/office/drawing/2014/main" id="{58B7B932-9DB2-37C3-0069-0760CD87DD1C}"/>
                </a:ext>
              </a:extLst>
            </p:cNvPr>
            <p:cNvCxnSpPr>
              <a:cxnSpLocks/>
              <a:stCxn id="926" idx="7"/>
              <a:endCxn id="1037" idx="2"/>
            </p:cNvCxnSpPr>
            <p:nvPr/>
          </p:nvCxnSpPr>
          <p:spPr>
            <a:xfrm rot="10118611">
              <a:off x="5805346" y="4147964"/>
              <a:ext cx="437099" cy="502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4" name="מחבר ישר 23">
              <a:extLst>
                <a:ext uri="{FF2B5EF4-FFF2-40B4-BE49-F238E27FC236}">
                  <a16:creationId xmlns:a16="http://schemas.microsoft.com/office/drawing/2014/main" id="{6E556467-2A81-ECCE-4F95-2ABB8763E746}"/>
                </a:ext>
              </a:extLst>
            </p:cNvPr>
            <p:cNvCxnSpPr>
              <a:cxnSpLocks/>
              <a:stCxn id="920" idx="2"/>
              <a:endCxn id="921" idx="7"/>
            </p:cNvCxnSpPr>
            <p:nvPr/>
          </p:nvCxnSpPr>
          <p:spPr>
            <a:xfrm rot="12289492" flipH="1">
              <a:off x="6372262" y="416702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5" name="מחבר ישר 30">
              <a:extLst>
                <a:ext uri="{FF2B5EF4-FFF2-40B4-BE49-F238E27FC236}">
                  <a16:creationId xmlns:a16="http://schemas.microsoft.com/office/drawing/2014/main" id="{FF97E22A-DEDC-2E32-3A8E-B9BAFB6C6E7D}"/>
                </a:ext>
              </a:extLst>
            </p:cNvPr>
            <p:cNvCxnSpPr>
              <a:cxnSpLocks/>
              <a:stCxn id="1037" idx="3"/>
              <a:endCxn id="919" idx="7"/>
            </p:cNvCxnSpPr>
            <p:nvPr/>
          </p:nvCxnSpPr>
          <p:spPr>
            <a:xfrm flipV="1">
              <a:off x="5782830" y="3957488"/>
              <a:ext cx="422128" cy="2181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26" name="אליפסה 11">
              <a:extLst>
                <a:ext uri="{FF2B5EF4-FFF2-40B4-BE49-F238E27FC236}">
                  <a16:creationId xmlns:a16="http://schemas.microsoft.com/office/drawing/2014/main" id="{C3EC11FD-97B3-6EE5-0BFD-5F09DA0BDE12}"/>
                </a:ext>
              </a:extLst>
            </p:cNvPr>
            <p:cNvSpPr/>
            <p:nvPr/>
          </p:nvSpPr>
          <p:spPr>
            <a:xfrm rot="12289492">
              <a:off x="6240243" y="41082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27" name="מחבר ישר 23">
              <a:extLst>
                <a:ext uri="{FF2B5EF4-FFF2-40B4-BE49-F238E27FC236}">
                  <a16:creationId xmlns:a16="http://schemas.microsoft.com/office/drawing/2014/main" id="{B6DCF590-5E4F-FE6E-8408-B4705303B4F7}"/>
                </a:ext>
              </a:extLst>
            </p:cNvPr>
            <p:cNvCxnSpPr>
              <a:cxnSpLocks/>
              <a:endCxn id="921" idx="6"/>
            </p:cNvCxnSpPr>
            <p:nvPr/>
          </p:nvCxnSpPr>
          <p:spPr>
            <a:xfrm rot="12289492" flipH="1">
              <a:off x="6309474" y="4127788"/>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8" name="מחבר ישר 23">
              <a:extLst>
                <a:ext uri="{FF2B5EF4-FFF2-40B4-BE49-F238E27FC236}">
                  <a16:creationId xmlns:a16="http://schemas.microsoft.com/office/drawing/2014/main" id="{DB8C1D4A-3EDA-07A6-D35E-D6C479CDCB8F}"/>
                </a:ext>
              </a:extLst>
            </p:cNvPr>
            <p:cNvCxnSpPr>
              <a:cxnSpLocks/>
              <a:stCxn id="920" idx="4"/>
              <a:endCxn id="926" idx="1"/>
            </p:cNvCxnSpPr>
            <p:nvPr/>
          </p:nvCxnSpPr>
          <p:spPr>
            <a:xfrm rot="12289492">
              <a:off x="6268465" y="418379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9" name="מחבר ישר 23">
              <a:extLst>
                <a:ext uri="{FF2B5EF4-FFF2-40B4-BE49-F238E27FC236}">
                  <a16:creationId xmlns:a16="http://schemas.microsoft.com/office/drawing/2014/main" id="{4DEE274B-6684-C275-AB07-58A10962D98E}"/>
                </a:ext>
              </a:extLst>
            </p:cNvPr>
            <p:cNvCxnSpPr>
              <a:cxnSpLocks/>
              <a:stCxn id="921" idx="4"/>
              <a:endCxn id="2602" idx="4"/>
            </p:cNvCxnSpPr>
            <p:nvPr/>
          </p:nvCxnSpPr>
          <p:spPr>
            <a:xfrm flipH="1" flipV="1">
              <a:off x="6578492" y="3901104"/>
              <a:ext cx="125807" cy="2780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30" name="מחבר ישר 23">
              <a:extLst>
                <a:ext uri="{FF2B5EF4-FFF2-40B4-BE49-F238E27FC236}">
                  <a16:creationId xmlns:a16="http://schemas.microsoft.com/office/drawing/2014/main" id="{0459A679-F8D5-25B5-A372-B6464F999ADE}"/>
                </a:ext>
              </a:extLst>
            </p:cNvPr>
            <p:cNvCxnSpPr>
              <a:cxnSpLocks/>
              <a:stCxn id="919" idx="3"/>
              <a:endCxn id="2602" idx="1"/>
            </p:cNvCxnSpPr>
            <p:nvPr/>
          </p:nvCxnSpPr>
          <p:spPr>
            <a:xfrm flipV="1">
              <a:off x="6273265" y="3866225"/>
              <a:ext cx="250105" cy="6832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31" name="אליפסה 11">
              <a:extLst>
                <a:ext uri="{FF2B5EF4-FFF2-40B4-BE49-F238E27FC236}">
                  <a16:creationId xmlns:a16="http://schemas.microsoft.com/office/drawing/2014/main" id="{BBF8C2BF-1E38-3E73-FE9F-7B4B0C96E079}"/>
                </a:ext>
              </a:extLst>
            </p:cNvPr>
            <p:cNvSpPr/>
            <p:nvPr/>
          </p:nvSpPr>
          <p:spPr>
            <a:xfrm rot="7579312">
              <a:off x="6388186" y="450165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32" name="מחבר ישר 23">
              <a:extLst>
                <a:ext uri="{FF2B5EF4-FFF2-40B4-BE49-F238E27FC236}">
                  <a16:creationId xmlns:a16="http://schemas.microsoft.com/office/drawing/2014/main" id="{8F36C365-207B-DBF3-9EF2-90A210946A19}"/>
                </a:ext>
              </a:extLst>
            </p:cNvPr>
            <p:cNvCxnSpPr>
              <a:cxnSpLocks/>
              <a:stCxn id="931" idx="2"/>
              <a:endCxn id="921" idx="0"/>
            </p:cNvCxnSpPr>
            <p:nvPr/>
          </p:nvCxnSpPr>
          <p:spPr>
            <a:xfrm rot="12289492" flipH="1">
              <a:off x="6509834" y="4207997"/>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33" name="מחבר ישר 23">
              <a:extLst>
                <a:ext uri="{FF2B5EF4-FFF2-40B4-BE49-F238E27FC236}">
                  <a16:creationId xmlns:a16="http://schemas.microsoft.com/office/drawing/2014/main" id="{176708F9-FA20-B0A3-E1C9-C5EABB86E0CF}"/>
                </a:ext>
              </a:extLst>
            </p:cNvPr>
            <p:cNvCxnSpPr>
              <a:cxnSpLocks/>
              <a:stCxn id="931" idx="5"/>
              <a:endCxn id="920" idx="0"/>
            </p:cNvCxnSpPr>
            <p:nvPr/>
          </p:nvCxnSpPr>
          <p:spPr>
            <a:xfrm rot="10118611">
              <a:off x="6322823" y="4348155"/>
              <a:ext cx="44556" cy="20134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34" name="Straight Connector 933">
              <a:extLst>
                <a:ext uri="{FF2B5EF4-FFF2-40B4-BE49-F238E27FC236}">
                  <a16:creationId xmlns:a16="http://schemas.microsoft.com/office/drawing/2014/main" id="{2FB71A03-AB51-377F-DE5D-3DCFCECD5389}"/>
                </a:ext>
              </a:extLst>
            </p:cNvPr>
            <p:cNvCxnSpPr>
              <a:cxnSpLocks/>
              <a:stCxn id="1037" idx="4"/>
              <a:endCxn id="2138" idx="4"/>
            </p:cNvCxnSpPr>
            <p:nvPr/>
          </p:nvCxnSpPr>
          <p:spPr>
            <a:xfrm flipV="1">
              <a:off x="5755050" y="3860383"/>
              <a:ext cx="173512" cy="3195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35" name="מחבר ישר 23">
              <a:extLst>
                <a:ext uri="{FF2B5EF4-FFF2-40B4-BE49-F238E27FC236}">
                  <a16:creationId xmlns:a16="http://schemas.microsoft.com/office/drawing/2014/main" id="{087402C5-6AB5-272A-0A9A-AE88E7212529}"/>
                </a:ext>
              </a:extLst>
            </p:cNvPr>
            <p:cNvCxnSpPr>
              <a:cxnSpLocks/>
              <a:stCxn id="2138" idx="6"/>
              <a:endCxn id="919" idx="6"/>
            </p:cNvCxnSpPr>
            <p:nvPr/>
          </p:nvCxnSpPr>
          <p:spPr>
            <a:xfrm>
              <a:off x="5976861" y="3844166"/>
              <a:ext cx="228644" cy="8630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36" name="מחבר ישר 23">
              <a:extLst>
                <a:ext uri="{FF2B5EF4-FFF2-40B4-BE49-F238E27FC236}">
                  <a16:creationId xmlns:a16="http://schemas.microsoft.com/office/drawing/2014/main" id="{3AB3042B-46CC-58E4-AD63-4CFBEA06D5FC}"/>
                </a:ext>
              </a:extLst>
            </p:cNvPr>
            <p:cNvCxnSpPr>
              <a:cxnSpLocks/>
              <a:stCxn id="919" idx="1"/>
              <a:endCxn id="926" idx="5"/>
            </p:cNvCxnSpPr>
            <p:nvPr/>
          </p:nvCxnSpPr>
          <p:spPr>
            <a:xfrm>
              <a:off x="6252486" y="3979474"/>
              <a:ext cx="11411" cy="1303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37" name="אליפסה 9">
              <a:extLst>
                <a:ext uri="{FF2B5EF4-FFF2-40B4-BE49-F238E27FC236}">
                  <a16:creationId xmlns:a16="http://schemas.microsoft.com/office/drawing/2014/main" id="{F3E09ABF-51CA-A681-F1B2-06BA7A7944D8}"/>
                </a:ext>
              </a:extLst>
            </p:cNvPr>
            <p:cNvSpPr/>
            <p:nvPr/>
          </p:nvSpPr>
          <p:spPr>
            <a:xfrm rot="11216411">
              <a:off x="6278532" y="36655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38" name="Straight Connector 937">
              <a:extLst>
                <a:ext uri="{FF2B5EF4-FFF2-40B4-BE49-F238E27FC236}">
                  <a16:creationId xmlns:a16="http://schemas.microsoft.com/office/drawing/2014/main" id="{4AB1443C-9492-A4E8-48CD-73524BD8DE9C}"/>
                </a:ext>
              </a:extLst>
            </p:cNvPr>
            <p:cNvCxnSpPr>
              <a:cxnSpLocks/>
              <a:stCxn id="937" idx="6"/>
              <a:endCxn id="2141" idx="6"/>
            </p:cNvCxnSpPr>
            <p:nvPr/>
          </p:nvCxnSpPr>
          <p:spPr>
            <a:xfrm flipH="1" flipV="1">
              <a:off x="6161589" y="3691941"/>
              <a:ext cx="117214" cy="416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39" name="אליפסה 4">
              <a:extLst>
                <a:ext uri="{FF2B5EF4-FFF2-40B4-BE49-F238E27FC236}">
                  <a16:creationId xmlns:a16="http://schemas.microsoft.com/office/drawing/2014/main" id="{26D65A3B-7E01-3D75-5704-B6280A998368}"/>
                </a:ext>
              </a:extLst>
            </p:cNvPr>
            <p:cNvSpPr/>
            <p:nvPr/>
          </p:nvSpPr>
          <p:spPr>
            <a:xfrm rot="11649897">
              <a:off x="6959279" y="44401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940" name="אליפסה 11">
              <a:extLst>
                <a:ext uri="{FF2B5EF4-FFF2-40B4-BE49-F238E27FC236}">
                  <a16:creationId xmlns:a16="http://schemas.microsoft.com/office/drawing/2014/main" id="{22CC1F9B-EE7D-D76B-26C9-A526F4570816}"/>
                </a:ext>
              </a:extLst>
            </p:cNvPr>
            <p:cNvSpPr/>
            <p:nvPr/>
          </p:nvSpPr>
          <p:spPr>
            <a:xfrm rot="10021742">
              <a:off x="7167278" y="41843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41" name="מחבר ישר 16">
              <a:extLst>
                <a:ext uri="{FF2B5EF4-FFF2-40B4-BE49-F238E27FC236}">
                  <a16:creationId xmlns:a16="http://schemas.microsoft.com/office/drawing/2014/main" id="{5651FDE7-A8FB-C751-6348-062B3EC93E5B}"/>
                </a:ext>
              </a:extLst>
            </p:cNvPr>
            <p:cNvCxnSpPr>
              <a:cxnSpLocks/>
              <a:stCxn id="939" idx="4"/>
              <a:endCxn id="940" idx="7"/>
            </p:cNvCxnSpPr>
            <p:nvPr/>
          </p:nvCxnSpPr>
          <p:spPr>
            <a:xfrm rot="11649897" flipH="1">
              <a:off x="7031078" y="423031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2" name="מחבר ישר 20">
              <a:extLst>
                <a:ext uri="{FF2B5EF4-FFF2-40B4-BE49-F238E27FC236}">
                  <a16:creationId xmlns:a16="http://schemas.microsoft.com/office/drawing/2014/main" id="{07C91D35-413B-D9FE-F1BC-A70FFB38EE68}"/>
                </a:ext>
              </a:extLst>
            </p:cNvPr>
            <p:cNvCxnSpPr>
              <a:cxnSpLocks/>
              <a:stCxn id="940" idx="5"/>
              <a:endCxn id="921" idx="2"/>
            </p:cNvCxnSpPr>
            <p:nvPr/>
          </p:nvCxnSpPr>
          <p:spPr>
            <a:xfrm flipH="1">
              <a:off x="6732631" y="4201123"/>
              <a:ext cx="440605" cy="203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3" name="מחבר ישר 22">
              <a:extLst>
                <a:ext uri="{FF2B5EF4-FFF2-40B4-BE49-F238E27FC236}">
                  <a16:creationId xmlns:a16="http://schemas.microsoft.com/office/drawing/2014/main" id="{56CB16F4-1660-D0B3-CAA0-834D2F71BD9B}"/>
                </a:ext>
              </a:extLst>
            </p:cNvPr>
            <p:cNvCxnSpPr>
              <a:cxnSpLocks/>
              <a:stCxn id="921" idx="1"/>
            </p:cNvCxnSpPr>
            <p:nvPr/>
          </p:nvCxnSpPr>
          <p:spPr>
            <a:xfrm rot="12289492" flipH="1" flipV="1">
              <a:off x="6681020" y="4305073"/>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4" name="מחבר ישר 23">
              <a:extLst>
                <a:ext uri="{FF2B5EF4-FFF2-40B4-BE49-F238E27FC236}">
                  <a16:creationId xmlns:a16="http://schemas.microsoft.com/office/drawing/2014/main" id="{03C5C1BA-9ED8-82A2-4A7C-7F61020D8ECD}"/>
                </a:ext>
              </a:extLst>
            </p:cNvPr>
            <p:cNvCxnSpPr>
              <a:cxnSpLocks/>
              <a:stCxn id="940" idx="2"/>
              <a:endCxn id="893" idx="7"/>
            </p:cNvCxnSpPr>
            <p:nvPr/>
          </p:nvCxnSpPr>
          <p:spPr>
            <a:xfrm rot="12289492" flipH="1">
              <a:off x="7243215" y="4198209"/>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5" name="מחבר ישר 30">
              <a:extLst>
                <a:ext uri="{FF2B5EF4-FFF2-40B4-BE49-F238E27FC236}">
                  <a16:creationId xmlns:a16="http://schemas.microsoft.com/office/drawing/2014/main" id="{0FBAFA49-B54E-E46F-2CF3-0103F5676A53}"/>
                </a:ext>
              </a:extLst>
            </p:cNvPr>
            <p:cNvCxnSpPr>
              <a:cxnSpLocks/>
              <a:stCxn id="921" idx="3"/>
              <a:endCxn id="2611" idx="2"/>
            </p:cNvCxnSpPr>
            <p:nvPr/>
          </p:nvCxnSpPr>
          <p:spPr>
            <a:xfrm flipV="1">
              <a:off x="6727553" y="4071848"/>
              <a:ext cx="43175" cy="1230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6" name="מחבר ישר 23">
              <a:extLst>
                <a:ext uri="{FF2B5EF4-FFF2-40B4-BE49-F238E27FC236}">
                  <a16:creationId xmlns:a16="http://schemas.microsoft.com/office/drawing/2014/main" id="{39BFDF69-8E4E-D02D-25E5-B330B916F61E}"/>
                </a:ext>
              </a:extLst>
            </p:cNvPr>
            <p:cNvCxnSpPr>
              <a:cxnSpLocks/>
              <a:stCxn id="940" idx="4"/>
              <a:endCxn id="2623" idx="4"/>
            </p:cNvCxnSpPr>
            <p:nvPr/>
          </p:nvCxnSpPr>
          <p:spPr>
            <a:xfrm flipH="1" flipV="1">
              <a:off x="7172676" y="4034858"/>
              <a:ext cx="23775" cy="15039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7" name="מחבר ישר 23">
              <a:extLst>
                <a:ext uri="{FF2B5EF4-FFF2-40B4-BE49-F238E27FC236}">
                  <a16:creationId xmlns:a16="http://schemas.microsoft.com/office/drawing/2014/main" id="{E3C4B35A-43DB-2242-C90B-EA6ACE8994C9}"/>
                </a:ext>
              </a:extLst>
            </p:cNvPr>
            <p:cNvCxnSpPr>
              <a:cxnSpLocks/>
              <a:stCxn id="874" idx="6"/>
            </p:cNvCxnSpPr>
            <p:nvPr/>
          </p:nvCxnSpPr>
          <p:spPr>
            <a:xfrm rot="12289492" flipV="1">
              <a:off x="7046351" y="4427127"/>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48" name="אליפסה 9">
              <a:extLst>
                <a:ext uri="{FF2B5EF4-FFF2-40B4-BE49-F238E27FC236}">
                  <a16:creationId xmlns:a16="http://schemas.microsoft.com/office/drawing/2014/main" id="{97B3461D-5FA9-0473-8E4C-9E5AD4E5BC04}"/>
                </a:ext>
              </a:extLst>
            </p:cNvPr>
            <p:cNvSpPr/>
            <p:nvPr/>
          </p:nvSpPr>
          <p:spPr>
            <a:xfrm rot="12513164">
              <a:off x="6242574" y="46920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949" name="אליפסה 11">
              <a:extLst>
                <a:ext uri="{FF2B5EF4-FFF2-40B4-BE49-F238E27FC236}">
                  <a16:creationId xmlns:a16="http://schemas.microsoft.com/office/drawing/2014/main" id="{E0A886C1-FE76-D142-542E-CEB5A8898A0E}"/>
                </a:ext>
              </a:extLst>
            </p:cNvPr>
            <p:cNvSpPr/>
            <p:nvPr/>
          </p:nvSpPr>
          <p:spPr>
            <a:xfrm rot="10885009">
              <a:off x="6123711" y="51125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950" name="אליפסה 12">
              <a:extLst>
                <a:ext uri="{FF2B5EF4-FFF2-40B4-BE49-F238E27FC236}">
                  <a16:creationId xmlns:a16="http://schemas.microsoft.com/office/drawing/2014/main" id="{C5D74D46-5C07-5593-5EBB-EF2E45352758}"/>
                </a:ext>
              </a:extLst>
            </p:cNvPr>
            <p:cNvSpPr/>
            <p:nvPr/>
          </p:nvSpPr>
          <p:spPr>
            <a:xfrm rot="11793571">
              <a:off x="6554185" y="50688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951" name="מחבר ישר 16">
              <a:extLst>
                <a:ext uri="{FF2B5EF4-FFF2-40B4-BE49-F238E27FC236}">
                  <a16:creationId xmlns:a16="http://schemas.microsoft.com/office/drawing/2014/main" id="{5770D3BB-E78C-56F4-F786-2A2C90257089}"/>
                </a:ext>
              </a:extLst>
            </p:cNvPr>
            <p:cNvCxnSpPr>
              <a:cxnSpLocks/>
              <a:stCxn id="1084" idx="0"/>
              <a:endCxn id="949" idx="7"/>
            </p:cNvCxnSpPr>
            <p:nvPr/>
          </p:nvCxnSpPr>
          <p:spPr>
            <a:xfrm rot="10118611">
              <a:off x="6143950" y="5162343"/>
              <a:ext cx="83800" cy="1098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52" name="מחבר ישר 20">
              <a:extLst>
                <a:ext uri="{FF2B5EF4-FFF2-40B4-BE49-F238E27FC236}">
                  <a16:creationId xmlns:a16="http://schemas.microsoft.com/office/drawing/2014/main" id="{CB489A28-007F-7ACE-6385-8BEEEA8B9341}"/>
                </a:ext>
              </a:extLst>
            </p:cNvPr>
            <p:cNvCxnSpPr>
              <a:cxnSpLocks/>
              <a:stCxn id="955" idx="7"/>
              <a:endCxn id="1040" idx="7"/>
            </p:cNvCxnSpPr>
            <p:nvPr/>
          </p:nvCxnSpPr>
          <p:spPr>
            <a:xfrm rot="10118611">
              <a:off x="6071341" y="4834467"/>
              <a:ext cx="148390" cy="178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53" name="מחבר ישר 23">
              <a:extLst>
                <a:ext uri="{FF2B5EF4-FFF2-40B4-BE49-F238E27FC236}">
                  <a16:creationId xmlns:a16="http://schemas.microsoft.com/office/drawing/2014/main" id="{2E5EF13A-DFA9-638E-16B9-5E55A65C64AE}"/>
                </a:ext>
              </a:extLst>
            </p:cNvPr>
            <p:cNvCxnSpPr>
              <a:cxnSpLocks/>
              <a:stCxn id="949" idx="2"/>
              <a:endCxn id="950" idx="7"/>
            </p:cNvCxnSpPr>
            <p:nvPr/>
          </p:nvCxnSpPr>
          <p:spPr>
            <a:xfrm rot="10118611" flipH="1" flipV="1">
              <a:off x="6198503" y="5112642"/>
              <a:ext cx="359813" cy="433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54" name="מחבר ישר 30">
              <a:extLst>
                <a:ext uri="{FF2B5EF4-FFF2-40B4-BE49-F238E27FC236}">
                  <a16:creationId xmlns:a16="http://schemas.microsoft.com/office/drawing/2014/main" id="{9CE1A92B-D3B7-A32D-B4C8-81AEC15C75C2}"/>
                </a:ext>
              </a:extLst>
            </p:cNvPr>
            <p:cNvCxnSpPr>
              <a:cxnSpLocks/>
              <a:stCxn id="1040" idx="0"/>
              <a:endCxn id="948" idx="7"/>
            </p:cNvCxnSpPr>
            <p:nvPr/>
          </p:nvCxnSpPr>
          <p:spPr>
            <a:xfrm rot="10118611" flipH="1">
              <a:off x="6056287" y="4754968"/>
              <a:ext cx="195485" cy="516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55" name="אליפסה 11">
              <a:extLst>
                <a:ext uri="{FF2B5EF4-FFF2-40B4-BE49-F238E27FC236}">
                  <a16:creationId xmlns:a16="http://schemas.microsoft.com/office/drawing/2014/main" id="{8D1980F4-CDC2-1946-1B9C-32301F965FEF}"/>
                </a:ext>
              </a:extLst>
            </p:cNvPr>
            <p:cNvSpPr/>
            <p:nvPr/>
          </p:nvSpPr>
          <p:spPr>
            <a:xfrm rot="12513164">
              <a:off x="6233649" y="49523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56" name="מחבר ישר 23">
              <a:extLst>
                <a:ext uri="{FF2B5EF4-FFF2-40B4-BE49-F238E27FC236}">
                  <a16:creationId xmlns:a16="http://schemas.microsoft.com/office/drawing/2014/main" id="{63D56239-4441-9E1B-C8EC-BF7E39489FEC}"/>
                </a:ext>
              </a:extLst>
            </p:cNvPr>
            <p:cNvCxnSpPr>
              <a:cxnSpLocks/>
              <a:stCxn id="955" idx="3"/>
              <a:endCxn id="950" idx="6"/>
            </p:cNvCxnSpPr>
            <p:nvPr/>
          </p:nvCxnSpPr>
          <p:spPr>
            <a:xfrm rot="10118611" flipH="1" flipV="1">
              <a:off x="6319296" y="4954632"/>
              <a:ext cx="222633" cy="162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57" name="מחבר ישר 23">
              <a:extLst>
                <a:ext uri="{FF2B5EF4-FFF2-40B4-BE49-F238E27FC236}">
                  <a16:creationId xmlns:a16="http://schemas.microsoft.com/office/drawing/2014/main" id="{03E6069C-E29A-F4E5-26A2-5D3B248F17BD}"/>
                </a:ext>
              </a:extLst>
            </p:cNvPr>
            <p:cNvCxnSpPr>
              <a:cxnSpLocks/>
              <a:stCxn id="949" idx="4"/>
              <a:endCxn id="955" idx="0"/>
            </p:cNvCxnSpPr>
            <p:nvPr/>
          </p:nvCxnSpPr>
          <p:spPr>
            <a:xfrm rot="10118611" flipH="1">
              <a:off x="6153205" y="5028120"/>
              <a:ext cx="109143" cy="744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58" name="אליפסה 12">
              <a:extLst>
                <a:ext uri="{FF2B5EF4-FFF2-40B4-BE49-F238E27FC236}">
                  <a16:creationId xmlns:a16="http://schemas.microsoft.com/office/drawing/2014/main" id="{7625A3CC-73AF-D7EA-AFAB-5E2948D88015}"/>
                </a:ext>
              </a:extLst>
            </p:cNvPr>
            <p:cNvSpPr/>
            <p:nvPr/>
          </p:nvSpPr>
          <p:spPr>
            <a:xfrm rot="11793571">
              <a:off x="6631729" y="47484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959" name="מחבר ישר 23">
              <a:extLst>
                <a:ext uri="{FF2B5EF4-FFF2-40B4-BE49-F238E27FC236}">
                  <a16:creationId xmlns:a16="http://schemas.microsoft.com/office/drawing/2014/main" id="{1635A9E8-6635-1B13-EE0E-D2470701E8E5}"/>
                </a:ext>
              </a:extLst>
            </p:cNvPr>
            <p:cNvCxnSpPr>
              <a:cxnSpLocks/>
              <a:stCxn id="950" idx="4"/>
              <a:endCxn id="958" idx="1"/>
            </p:cNvCxnSpPr>
            <p:nvPr/>
          </p:nvCxnSpPr>
          <p:spPr>
            <a:xfrm rot="10118611" flipH="1">
              <a:off x="6576848" y="4825552"/>
              <a:ext cx="134294" cy="2338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0" name="מחבר ישר 23">
              <a:extLst>
                <a:ext uri="{FF2B5EF4-FFF2-40B4-BE49-F238E27FC236}">
                  <a16:creationId xmlns:a16="http://schemas.microsoft.com/office/drawing/2014/main" id="{DF3A301F-B251-3A02-B2E5-581294A1376C}"/>
                </a:ext>
              </a:extLst>
            </p:cNvPr>
            <p:cNvCxnSpPr>
              <a:cxnSpLocks/>
              <a:stCxn id="948" idx="2"/>
              <a:endCxn id="958" idx="6"/>
            </p:cNvCxnSpPr>
            <p:nvPr/>
          </p:nvCxnSpPr>
          <p:spPr>
            <a:xfrm rot="12513164" flipH="1">
              <a:off x="6324923" y="469442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1" name="מחבר ישר 23">
              <a:extLst>
                <a:ext uri="{FF2B5EF4-FFF2-40B4-BE49-F238E27FC236}">
                  <a16:creationId xmlns:a16="http://schemas.microsoft.com/office/drawing/2014/main" id="{248CD0EC-DCCE-059D-4DB3-4193C4F614D1}"/>
                </a:ext>
              </a:extLst>
            </p:cNvPr>
            <p:cNvCxnSpPr>
              <a:cxnSpLocks/>
              <a:stCxn id="1068" idx="1"/>
              <a:endCxn id="950" idx="0"/>
            </p:cNvCxnSpPr>
            <p:nvPr/>
          </p:nvCxnSpPr>
          <p:spPr>
            <a:xfrm rot="10118611">
              <a:off x="6600772" y="5135437"/>
              <a:ext cx="573" cy="1984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2" name="Straight Connector 961">
              <a:extLst>
                <a:ext uri="{FF2B5EF4-FFF2-40B4-BE49-F238E27FC236}">
                  <a16:creationId xmlns:a16="http://schemas.microsoft.com/office/drawing/2014/main" id="{A12B66D0-D695-FD45-680D-57AE59D79B7C}"/>
                </a:ext>
              </a:extLst>
            </p:cNvPr>
            <p:cNvCxnSpPr>
              <a:cxnSpLocks/>
              <a:stCxn id="948" idx="4"/>
              <a:endCxn id="931" idx="6"/>
            </p:cNvCxnSpPr>
            <p:nvPr/>
          </p:nvCxnSpPr>
          <p:spPr>
            <a:xfrm rot="12289492" flipH="1">
              <a:off x="6328351" y="4550766"/>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3" name="Straight Connector 962">
              <a:extLst>
                <a:ext uri="{FF2B5EF4-FFF2-40B4-BE49-F238E27FC236}">
                  <a16:creationId xmlns:a16="http://schemas.microsoft.com/office/drawing/2014/main" id="{F3F1F23A-616D-8CDE-4931-F6C25E554971}"/>
                </a:ext>
              </a:extLst>
            </p:cNvPr>
            <p:cNvCxnSpPr>
              <a:cxnSpLocks/>
              <a:stCxn id="931" idx="0"/>
              <a:endCxn id="958" idx="5"/>
            </p:cNvCxnSpPr>
            <p:nvPr/>
          </p:nvCxnSpPr>
          <p:spPr>
            <a:xfrm rot="12289492" flipH="1" flipV="1">
              <a:off x="6422050" y="4611888"/>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4" name="מחבר ישר 23">
              <a:extLst>
                <a:ext uri="{FF2B5EF4-FFF2-40B4-BE49-F238E27FC236}">
                  <a16:creationId xmlns:a16="http://schemas.microsoft.com/office/drawing/2014/main" id="{7650329B-9B2B-6C50-B4F8-70D11981E8B6}"/>
                </a:ext>
              </a:extLst>
            </p:cNvPr>
            <p:cNvCxnSpPr>
              <a:cxnSpLocks/>
              <a:stCxn id="1028" idx="1"/>
              <a:endCxn id="948" idx="6"/>
            </p:cNvCxnSpPr>
            <p:nvPr/>
          </p:nvCxnSpPr>
          <p:spPr>
            <a:xfrm rot="10118611" flipH="1" flipV="1">
              <a:off x="6069380" y="4395094"/>
              <a:ext cx="146455" cy="33188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5" name="מחבר ישר 23">
              <a:extLst>
                <a:ext uri="{FF2B5EF4-FFF2-40B4-BE49-F238E27FC236}">
                  <a16:creationId xmlns:a16="http://schemas.microsoft.com/office/drawing/2014/main" id="{14D11C7D-DA5C-2234-618E-0378751CF1CF}"/>
                </a:ext>
              </a:extLst>
            </p:cNvPr>
            <p:cNvCxnSpPr>
              <a:cxnSpLocks/>
              <a:endCxn id="955" idx="5"/>
            </p:cNvCxnSpPr>
            <p:nvPr/>
          </p:nvCxnSpPr>
          <p:spPr>
            <a:xfrm rot="12513164" flipH="1" flipV="1">
              <a:off x="6235046" y="477367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66" name="אליפסה 9">
              <a:extLst>
                <a:ext uri="{FF2B5EF4-FFF2-40B4-BE49-F238E27FC236}">
                  <a16:creationId xmlns:a16="http://schemas.microsoft.com/office/drawing/2014/main" id="{13421AFD-2696-C812-003A-3458EE65F287}"/>
                </a:ext>
              </a:extLst>
            </p:cNvPr>
            <p:cNvSpPr/>
            <p:nvPr/>
          </p:nvSpPr>
          <p:spPr>
            <a:xfrm rot="11873569">
              <a:off x="7068536" y="46590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67" name="מחבר ישר 20">
              <a:extLst>
                <a:ext uri="{FF2B5EF4-FFF2-40B4-BE49-F238E27FC236}">
                  <a16:creationId xmlns:a16="http://schemas.microsoft.com/office/drawing/2014/main" id="{73BD92FB-69B2-1245-1493-12771510BFCC}"/>
                </a:ext>
              </a:extLst>
            </p:cNvPr>
            <p:cNvCxnSpPr>
              <a:cxnSpLocks/>
              <a:stCxn id="1214" idx="2"/>
              <a:endCxn id="950" idx="2"/>
            </p:cNvCxnSpPr>
            <p:nvPr/>
          </p:nvCxnSpPr>
          <p:spPr>
            <a:xfrm rot="10118611">
              <a:off x="6627032" y="5100513"/>
              <a:ext cx="139791" cy="17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8" name="מחבר ישר 23">
              <a:extLst>
                <a:ext uri="{FF2B5EF4-FFF2-40B4-BE49-F238E27FC236}">
                  <a16:creationId xmlns:a16="http://schemas.microsoft.com/office/drawing/2014/main" id="{FD93EA68-6145-D418-A140-6145BDE9C323}"/>
                </a:ext>
              </a:extLst>
            </p:cNvPr>
            <p:cNvCxnSpPr>
              <a:cxnSpLocks/>
              <a:stCxn id="1188" idx="7"/>
              <a:endCxn id="870" idx="7"/>
            </p:cNvCxnSpPr>
            <p:nvPr/>
          </p:nvCxnSpPr>
          <p:spPr>
            <a:xfrm rot="10118611" flipH="1">
              <a:off x="7340254" y="4869226"/>
              <a:ext cx="217596" cy="2013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9" name="מחבר ישר 23">
              <a:extLst>
                <a:ext uri="{FF2B5EF4-FFF2-40B4-BE49-F238E27FC236}">
                  <a16:creationId xmlns:a16="http://schemas.microsoft.com/office/drawing/2014/main" id="{1516B31C-1BAB-C0F3-2B74-A8444CB150D2}"/>
                </a:ext>
              </a:extLst>
            </p:cNvPr>
            <p:cNvCxnSpPr>
              <a:cxnSpLocks/>
              <a:stCxn id="966" idx="3"/>
              <a:endCxn id="874" idx="7"/>
            </p:cNvCxnSpPr>
            <p:nvPr/>
          </p:nvCxnSpPr>
          <p:spPr>
            <a:xfrm rot="10118611" flipH="1">
              <a:off x="7124064" y="4537543"/>
              <a:ext cx="220214" cy="1205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0" name="Straight Connector 969">
              <a:extLst>
                <a:ext uri="{FF2B5EF4-FFF2-40B4-BE49-F238E27FC236}">
                  <a16:creationId xmlns:a16="http://schemas.microsoft.com/office/drawing/2014/main" id="{6B50DCC3-F1DE-943F-ACF2-3FEC580B7533}"/>
                </a:ext>
              </a:extLst>
            </p:cNvPr>
            <p:cNvCxnSpPr>
              <a:cxnSpLocks/>
              <a:stCxn id="966" idx="5"/>
              <a:endCxn id="939" idx="1"/>
            </p:cNvCxnSpPr>
            <p:nvPr/>
          </p:nvCxnSpPr>
          <p:spPr>
            <a:xfrm rot="12289492">
              <a:off x="6986059" y="4528065"/>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1" name="Straight Connector 970">
              <a:extLst>
                <a:ext uri="{FF2B5EF4-FFF2-40B4-BE49-F238E27FC236}">
                  <a16:creationId xmlns:a16="http://schemas.microsoft.com/office/drawing/2014/main" id="{A673BB14-64E4-BD4F-46D9-3B2E1D4C4630}"/>
                </a:ext>
              </a:extLst>
            </p:cNvPr>
            <p:cNvCxnSpPr>
              <a:cxnSpLocks/>
              <a:stCxn id="958" idx="3"/>
              <a:endCxn id="1200" idx="0"/>
            </p:cNvCxnSpPr>
            <p:nvPr/>
          </p:nvCxnSpPr>
          <p:spPr>
            <a:xfrm rot="10118611" flipH="1" flipV="1">
              <a:off x="6715171" y="4748042"/>
              <a:ext cx="178192" cy="16258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2" name="Straight Connector 971">
              <a:extLst>
                <a:ext uri="{FF2B5EF4-FFF2-40B4-BE49-F238E27FC236}">
                  <a16:creationId xmlns:a16="http://schemas.microsoft.com/office/drawing/2014/main" id="{E80A2920-0FF6-5A1A-DCFD-35CA25B0FA41}"/>
                </a:ext>
              </a:extLst>
            </p:cNvPr>
            <p:cNvCxnSpPr>
              <a:cxnSpLocks/>
              <a:stCxn id="939" idx="7"/>
              <a:endCxn id="1220" idx="4"/>
            </p:cNvCxnSpPr>
            <p:nvPr/>
          </p:nvCxnSpPr>
          <p:spPr>
            <a:xfrm rot="10118611" flipV="1">
              <a:off x="6916951" y="4497523"/>
              <a:ext cx="68433" cy="201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73" name="אליפסה 9">
              <a:extLst>
                <a:ext uri="{FF2B5EF4-FFF2-40B4-BE49-F238E27FC236}">
                  <a16:creationId xmlns:a16="http://schemas.microsoft.com/office/drawing/2014/main" id="{C10CFF26-3CA1-6C7B-D348-2E3FF91B5B10}"/>
                </a:ext>
              </a:extLst>
            </p:cNvPr>
            <p:cNvSpPr/>
            <p:nvPr/>
          </p:nvSpPr>
          <p:spPr>
            <a:xfrm rot="11873569">
              <a:off x="6654074" y="45073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74" name="Straight Connector 973">
              <a:extLst>
                <a:ext uri="{FF2B5EF4-FFF2-40B4-BE49-F238E27FC236}">
                  <a16:creationId xmlns:a16="http://schemas.microsoft.com/office/drawing/2014/main" id="{9E0E5399-7766-6406-7DAE-7FC1CC03B7D0}"/>
                </a:ext>
              </a:extLst>
            </p:cNvPr>
            <p:cNvCxnSpPr>
              <a:cxnSpLocks/>
              <a:stCxn id="973" idx="1"/>
              <a:endCxn id="1220" idx="6"/>
            </p:cNvCxnSpPr>
            <p:nvPr/>
          </p:nvCxnSpPr>
          <p:spPr>
            <a:xfrm rot="10118611" flipH="1" flipV="1">
              <a:off x="6725161" y="4557409"/>
              <a:ext cx="149574" cy="1849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5" name="Straight Connector 974">
              <a:extLst>
                <a:ext uri="{FF2B5EF4-FFF2-40B4-BE49-F238E27FC236}">
                  <a16:creationId xmlns:a16="http://schemas.microsoft.com/office/drawing/2014/main" id="{586CEEDE-4F20-4A27-74A5-271A9CD16603}"/>
                </a:ext>
              </a:extLst>
            </p:cNvPr>
            <p:cNvCxnSpPr>
              <a:cxnSpLocks/>
              <a:stCxn id="921" idx="1"/>
              <a:endCxn id="973" idx="5"/>
            </p:cNvCxnSpPr>
            <p:nvPr/>
          </p:nvCxnSpPr>
          <p:spPr>
            <a:xfrm rot="12289492" flipH="1" flipV="1">
              <a:off x="6658416" y="4246580"/>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6" name="Straight Connector 975">
              <a:extLst>
                <a:ext uri="{FF2B5EF4-FFF2-40B4-BE49-F238E27FC236}">
                  <a16:creationId xmlns:a16="http://schemas.microsoft.com/office/drawing/2014/main" id="{15E11F01-B59B-1A32-4B71-E9AFFA6FBB63}"/>
                </a:ext>
              </a:extLst>
            </p:cNvPr>
            <p:cNvCxnSpPr>
              <a:cxnSpLocks/>
              <a:stCxn id="973" idx="0"/>
              <a:endCxn id="958" idx="4"/>
            </p:cNvCxnSpPr>
            <p:nvPr/>
          </p:nvCxnSpPr>
          <p:spPr>
            <a:xfrm rot="12289492" flipH="1" flipV="1">
              <a:off x="6643700" y="4583366"/>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7" name="Straight Connector 976">
              <a:extLst>
                <a:ext uri="{FF2B5EF4-FFF2-40B4-BE49-F238E27FC236}">
                  <a16:creationId xmlns:a16="http://schemas.microsoft.com/office/drawing/2014/main" id="{39F08C95-16D7-5745-94F9-6A1B4B25B3E4}"/>
                </a:ext>
              </a:extLst>
            </p:cNvPr>
            <p:cNvCxnSpPr>
              <a:cxnSpLocks/>
              <a:stCxn id="973" idx="6"/>
              <a:endCxn id="931" idx="1"/>
            </p:cNvCxnSpPr>
            <p:nvPr/>
          </p:nvCxnSpPr>
          <p:spPr>
            <a:xfrm rot="12289492" flipV="1">
              <a:off x="6468541" y="4489747"/>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8" name="מחבר ישר 23">
              <a:extLst>
                <a:ext uri="{FF2B5EF4-FFF2-40B4-BE49-F238E27FC236}">
                  <a16:creationId xmlns:a16="http://schemas.microsoft.com/office/drawing/2014/main" id="{0498D77F-33AD-9CD1-74E3-1BCE2C4E546C}"/>
                </a:ext>
              </a:extLst>
            </p:cNvPr>
            <p:cNvCxnSpPr>
              <a:cxnSpLocks/>
              <a:stCxn id="870" idx="0"/>
              <a:endCxn id="1165" idx="0"/>
            </p:cNvCxnSpPr>
            <p:nvPr/>
          </p:nvCxnSpPr>
          <p:spPr>
            <a:xfrm rot="10118611" flipV="1">
              <a:off x="7536474" y="4873034"/>
              <a:ext cx="68228" cy="3270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79" name="אליפסה 11">
              <a:extLst>
                <a:ext uri="{FF2B5EF4-FFF2-40B4-BE49-F238E27FC236}">
                  <a16:creationId xmlns:a16="http://schemas.microsoft.com/office/drawing/2014/main" id="{CA1370B6-38BC-0931-1513-0AB3963B961D}"/>
                </a:ext>
              </a:extLst>
            </p:cNvPr>
            <p:cNvSpPr/>
            <p:nvPr/>
          </p:nvSpPr>
          <p:spPr>
            <a:xfrm rot="11649897">
              <a:off x="8951782" y="344978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80" name="מחבר ישר 23">
              <a:extLst>
                <a:ext uri="{FF2B5EF4-FFF2-40B4-BE49-F238E27FC236}">
                  <a16:creationId xmlns:a16="http://schemas.microsoft.com/office/drawing/2014/main" id="{E99AF647-C399-6ADB-6DD7-76E42310CEEC}"/>
                </a:ext>
              </a:extLst>
            </p:cNvPr>
            <p:cNvCxnSpPr>
              <a:cxnSpLocks/>
              <a:stCxn id="979" idx="4"/>
              <a:endCxn id="585" idx="6"/>
            </p:cNvCxnSpPr>
            <p:nvPr/>
          </p:nvCxnSpPr>
          <p:spPr>
            <a:xfrm rot="10800000" flipH="1">
              <a:off x="8997374" y="3306238"/>
              <a:ext cx="130947" cy="14461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1" name="מחבר ישר 23">
              <a:extLst>
                <a:ext uri="{FF2B5EF4-FFF2-40B4-BE49-F238E27FC236}">
                  <a16:creationId xmlns:a16="http://schemas.microsoft.com/office/drawing/2014/main" id="{45B0B4A5-A292-37CF-DACF-650541D47ED8}"/>
                </a:ext>
              </a:extLst>
            </p:cNvPr>
            <p:cNvCxnSpPr>
              <a:cxnSpLocks/>
              <a:stCxn id="979" idx="2"/>
              <a:endCxn id="580" idx="5"/>
            </p:cNvCxnSpPr>
            <p:nvPr/>
          </p:nvCxnSpPr>
          <p:spPr>
            <a:xfrm rot="10800000" flipH="1" flipV="1">
              <a:off x="9024713" y="3493842"/>
              <a:ext cx="306624" cy="163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2" name="מחבר ישר 23">
              <a:extLst>
                <a:ext uri="{FF2B5EF4-FFF2-40B4-BE49-F238E27FC236}">
                  <a16:creationId xmlns:a16="http://schemas.microsoft.com/office/drawing/2014/main" id="{BEF89EE4-6594-F58E-732B-0B7E121C823F}"/>
                </a:ext>
              </a:extLst>
            </p:cNvPr>
            <p:cNvCxnSpPr>
              <a:cxnSpLocks/>
              <a:stCxn id="897" idx="3"/>
              <a:endCxn id="739" idx="1"/>
            </p:cNvCxnSpPr>
            <p:nvPr/>
          </p:nvCxnSpPr>
          <p:spPr>
            <a:xfrm rot="20491152" flipV="1">
              <a:off x="8732806" y="4649167"/>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3" name="מחבר ישר 23">
              <a:extLst>
                <a:ext uri="{FF2B5EF4-FFF2-40B4-BE49-F238E27FC236}">
                  <a16:creationId xmlns:a16="http://schemas.microsoft.com/office/drawing/2014/main" id="{1BEE8377-18A3-DA73-73C6-3AE57CC0B87A}"/>
                </a:ext>
              </a:extLst>
            </p:cNvPr>
            <p:cNvCxnSpPr>
              <a:cxnSpLocks/>
              <a:stCxn id="739" idx="7"/>
              <a:endCxn id="903" idx="2"/>
            </p:cNvCxnSpPr>
            <p:nvPr/>
          </p:nvCxnSpPr>
          <p:spPr>
            <a:xfrm rot="20491152" flipH="1" flipV="1">
              <a:off x="8774697" y="4425377"/>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84" name="אליפסה 4">
              <a:extLst>
                <a:ext uri="{FF2B5EF4-FFF2-40B4-BE49-F238E27FC236}">
                  <a16:creationId xmlns:a16="http://schemas.microsoft.com/office/drawing/2014/main" id="{C097C3B9-0A59-4506-A0D9-04F9DEC69282}"/>
                </a:ext>
              </a:extLst>
            </p:cNvPr>
            <p:cNvSpPr/>
            <p:nvPr/>
          </p:nvSpPr>
          <p:spPr>
            <a:xfrm rot="10118611">
              <a:off x="4622150" y="47847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985" name="אליפסה 11">
              <a:extLst>
                <a:ext uri="{FF2B5EF4-FFF2-40B4-BE49-F238E27FC236}">
                  <a16:creationId xmlns:a16="http://schemas.microsoft.com/office/drawing/2014/main" id="{88F79A5A-F368-AF94-84D6-7DA2E5925AF2}"/>
                </a:ext>
              </a:extLst>
            </p:cNvPr>
            <p:cNvSpPr/>
            <p:nvPr/>
          </p:nvSpPr>
          <p:spPr>
            <a:xfrm rot="8490456">
              <a:off x="4628495" y="45766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986" name="אליפסה 12">
              <a:extLst>
                <a:ext uri="{FF2B5EF4-FFF2-40B4-BE49-F238E27FC236}">
                  <a16:creationId xmlns:a16="http://schemas.microsoft.com/office/drawing/2014/main" id="{1022377D-AB32-628B-B4AC-5B52B80E8162}"/>
                </a:ext>
              </a:extLst>
            </p:cNvPr>
            <p:cNvSpPr/>
            <p:nvPr/>
          </p:nvSpPr>
          <p:spPr>
            <a:xfrm rot="9399018">
              <a:off x="4814320" y="427383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987" name="מחבר ישר 16">
              <a:extLst>
                <a:ext uri="{FF2B5EF4-FFF2-40B4-BE49-F238E27FC236}">
                  <a16:creationId xmlns:a16="http://schemas.microsoft.com/office/drawing/2014/main" id="{A3AA4E00-C4CD-4AF3-378C-4BE7AE41C861}"/>
                </a:ext>
              </a:extLst>
            </p:cNvPr>
            <p:cNvCxnSpPr>
              <a:cxnSpLocks/>
              <a:stCxn id="984" idx="4"/>
              <a:endCxn id="985" idx="7"/>
            </p:cNvCxnSpPr>
            <p:nvPr/>
          </p:nvCxnSpPr>
          <p:spPr>
            <a:xfrm flipV="1">
              <a:off x="4652287" y="4647306"/>
              <a:ext cx="8146" cy="1380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8" name="מחבר ישר 20">
              <a:extLst>
                <a:ext uri="{FF2B5EF4-FFF2-40B4-BE49-F238E27FC236}">
                  <a16:creationId xmlns:a16="http://schemas.microsoft.com/office/drawing/2014/main" id="{061316AC-5720-39DC-C3A9-B91F916EAFF7}"/>
                </a:ext>
              </a:extLst>
            </p:cNvPr>
            <p:cNvCxnSpPr>
              <a:cxnSpLocks/>
              <a:stCxn id="990" idx="7"/>
              <a:endCxn id="1660" idx="4"/>
            </p:cNvCxnSpPr>
            <p:nvPr/>
          </p:nvCxnSpPr>
          <p:spPr>
            <a:xfrm flipH="1">
              <a:off x="4262079" y="4529260"/>
              <a:ext cx="188752" cy="1583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9" name="מחבר ישר 23">
              <a:extLst>
                <a:ext uri="{FF2B5EF4-FFF2-40B4-BE49-F238E27FC236}">
                  <a16:creationId xmlns:a16="http://schemas.microsoft.com/office/drawing/2014/main" id="{A7287119-4465-82B9-F10E-67D6CC5A1B2F}"/>
                </a:ext>
              </a:extLst>
            </p:cNvPr>
            <p:cNvCxnSpPr>
              <a:cxnSpLocks/>
              <a:stCxn id="985" idx="2"/>
              <a:endCxn id="986" idx="7"/>
            </p:cNvCxnSpPr>
            <p:nvPr/>
          </p:nvCxnSpPr>
          <p:spPr>
            <a:xfrm flipV="1">
              <a:off x="4694505" y="4341929"/>
              <a:ext cx="142613" cy="24666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90" name="אליפסה 11">
              <a:extLst>
                <a:ext uri="{FF2B5EF4-FFF2-40B4-BE49-F238E27FC236}">
                  <a16:creationId xmlns:a16="http://schemas.microsoft.com/office/drawing/2014/main" id="{1B5AD1BE-E600-A3DD-7DC9-BB62D1F83C68}"/>
                </a:ext>
              </a:extLst>
            </p:cNvPr>
            <p:cNvSpPr/>
            <p:nvPr/>
          </p:nvSpPr>
          <p:spPr>
            <a:xfrm rot="10118611">
              <a:off x="4434600" y="44648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91" name="מחבר ישר 23">
              <a:extLst>
                <a:ext uri="{FF2B5EF4-FFF2-40B4-BE49-F238E27FC236}">
                  <a16:creationId xmlns:a16="http://schemas.microsoft.com/office/drawing/2014/main" id="{295EF06D-48EC-8212-DBCD-2A56283FC391}"/>
                </a:ext>
              </a:extLst>
            </p:cNvPr>
            <p:cNvCxnSpPr>
              <a:cxnSpLocks/>
              <a:endCxn id="986" idx="6"/>
            </p:cNvCxnSpPr>
            <p:nvPr/>
          </p:nvCxnSpPr>
          <p:spPr>
            <a:xfrm rot="10118611" flipH="1">
              <a:off x="4482410" y="435680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92" name="מחבר ישר 23">
              <a:extLst>
                <a:ext uri="{FF2B5EF4-FFF2-40B4-BE49-F238E27FC236}">
                  <a16:creationId xmlns:a16="http://schemas.microsoft.com/office/drawing/2014/main" id="{66F0B16C-DA96-6478-7F03-710C1D2CF6E8}"/>
                </a:ext>
              </a:extLst>
            </p:cNvPr>
            <p:cNvCxnSpPr>
              <a:cxnSpLocks/>
              <a:stCxn id="985" idx="4"/>
              <a:endCxn id="990" idx="1"/>
            </p:cNvCxnSpPr>
            <p:nvPr/>
          </p:nvCxnSpPr>
          <p:spPr>
            <a:xfrm flipH="1" flipV="1">
              <a:off x="4502172" y="4518949"/>
              <a:ext cx="141569" cy="6529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93" name="מחבר ישר 23">
              <a:extLst>
                <a:ext uri="{FF2B5EF4-FFF2-40B4-BE49-F238E27FC236}">
                  <a16:creationId xmlns:a16="http://schemas.microsoft.com/office/drawing/2014/main" id="{AAFF4A68-579F-DBD2-D810-213C52AC571B}"/>
                </a:ext>
              </a:extLst>
            </p:cNvPr>
            <p:cNvCxnSpPr>
              <a:cxnSpLocks/>
              <a:stCxn id="986" idx="4"/>
              <a:endCxn id="2045" idx="6"/>
            </p:cNvCxnSpPr>
            <p:nvPr/>
          </p:nvCxnSpPr>
          <p:spPr>
            <a:xfrm flipH="1" flipV="1">
              <a:off x="4652192" y="4139333"/>
              <a:ext cx="185285" cy="13736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94" name="אליפסה 11">
              <a:extLst>
                <a:ext uri="{FF2B5EF4-FFF2-40B4-BE49-F238E27FC236}">
                  <a16:creationId xmlns:a16="http://schemas.microsoft.com/office/drawing/2014/main" id="{62C4DB40-AA16-CAB7-A6A4-B15A98938249}"/>
                </a:ext>
              </a:extLst>
            </p:cNvPr>
            <p:cNvSpPr/>
            <p:nvPr/>
          </p:nvSpPr>
          <p:spPr>
            <a:xfrm rot="5408431">
              <a:off x="4788295" y="469604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95" name="מחבר ישר 23">
              <a:extLst>
                <a:ext uri="{FF2B5EF4-FFF2-40B4-BE49-F238E27FC236}">
                  <a16:creationId xmlns:a16="http://schemas.microsoft.com/office/drawing/2014/main" id="{B1CAC049-8D27-000F-AACE-61B8E392D691}"/>
                </a:ext>
              </a:extLst>
            </p:cNvPr>
            <p:cNvCxnSpPr>
              <a:cxnSpLocks/>
              <a:stCxn id="994" idx="2"/>
              <a:endCxn id="986" idx="0"/>
            </p:cNvCxnSpPr>
            <p:nvPr/>
          </p:nvCxnSpPr>
          <p:spPr>
            <a:xfrm rot="10118611" flipH="1">
              <a:off x="4787963" y="434864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96" name="מחבר ישר 23">
              <a:extLst>
                <a:ext uri="{FF2B5EF4-FFF2-40B4-BE49-F238E27FC236}">
                  <a16:creationId xmlns:a16="http://schemas.microsoft.com/office/drawing/2014/main" id="{42270685-52AA-49C3-FBE9-C3213E2F8248}"/>
                </a:ext>
              </a:extLst>
            </p:cNvPr>
            <p:cNvCxnSpPr>
              <a:cxnSpLocks/>
              <a:stCxn id="994" idx="5"/>
              <a:endCxn id="984" idx="2"/>
            </p:cNvCxnSpPr>
            <p:nvPr/>
          </p:nvCxnSpPr>
          <p:spPr>
            <a:xfrm flipH="1">
              <a:off x="4695482" y="4757963"/>
              <a:ext cx="100591" cy="544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97" name="מחבר ישר 23">
              <a:extLst>
                <a:ext uri="{FF2B5EF4-FFF2-40B4-BE49-F238E27FC236}">
                  <a16:creationId xmlns:a16="http://schemas.microsoft.com/office/drawing/2014/main" id="{404050B2-0B35-F5CF-DBBB-35C9231429F4}"/>
                </a:ext>
              </a:extLst>
            </p:cNvPr>
            <p:cNvCxnSpPr>
              <a:cxnSpLocks/>
              <a:stCxn id="2042" idx="5"/>
              <a:endCxn id="990" idx="5"/>
            </p:cNvCxnSpPr>
            <p:nvPr/>
          </p:nvCxnSpPr>
          <p:spPr>
            <a:xfrm>
              <a:off x="4386939" y="4384279"/>
              <a:ext cx="54146" cy="964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98" name="אליפסה 4">
              <a:extLst>
                <a:ext uri="{FF2B5EF4-FFF2-40B4-BE49-F238E27FC236}">
                  <a16:creationId xmlns:a16="http://schemas.microsoft.com/office/drawing/2014/main" id="{296EFFB9-5E97-5199-1C3F-DE279B54FF39}"/>
                </a:ext>
              </a:extLst>
            </p:cNvPr>
            <p:cNvSpPr/>
            <p:nvPr/>
          </p:nvSpPr>
          <p:spPr>
            <a:xfrm rot="9479016">
              <a:off x="5210911" y="43082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99" name="מחבר ישר 16">
              <a:extLst>
                <a:ext uri="{FF2B5EF4-FFF2-40B4-BE49-F238E27FC236}">
                  <a16:creationId xmlns:a16="http://schemas.microsoft.com/office/drawing/2014/main" id="{4174D37A-2DED-2E3D-2F1A-AD087DC9DCA4}"/>
                </a:ext>
              </a:extLst>
            </p:cNvPr>
            <p:cNvCxnSpPr>
              <a:cxnSpLocks/>
              <a:stCxn id="998" idx="4"/>
              <a:endCxn id="2160" idx="5"/>
            </p:cNvCxnSpPr>
            <p:nvPr/>
          </p:nvCxnSpPr>
          <p:spPr>
            <a:xfrm flipH="1" flipV="1">
              <a:off x="5171508" y="3906054"/>
              <a:ext cx="63312" cy="40476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0" name="מחבר ישר 20">
              <a:extLst>
                <a:ext uri="{FF2B5EF4-FFF2-40B4-BE49-F238E27FC236}">
                  <a16:creationId xmlns:a16="http://schemas.microsoft.com/office/drawing/2014/main" id="{A8FD42CB-5261-F315-AFDC-F312BB5E31AB}"/>
                </a:ext>
              </a:extLst>
            </p:cNvPr>
            <p:cNvCxnSpPr>
              <a:cxnSpLocks/>
              <a:stCxn id="2160" idx="3"/>
              <a:endCxn id="986" idx="2"/>
            </p:cNvCxnSpPr>
            <p:nvPr/>
          </p:nvCxnSpPr>
          <p:spPr>
            <a:xfrm flipH="1">
              <a:off x="4885344" y="3893239"/>
              <a:ext cx="235389" cy="4009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1" name="מחבר ישר 22">
              <a:extLst>
                <a:ext uri="{FF2B5EF4-FFF2-40B4-BE49-F238E27FC236}">
                  <a16:creationId xmlns:a16="http://schemas.microsoft.com/office/drawing/2014/main" id="{75E55605-D35B-6BB9-69A0-F5AEF3628371}"/>
                </a:ext>
              </a:extLst>
            </p:cNvPr>
            <p:cNvCxnSpPr>
              <a:cxnSpLocks/>
              <a:stCxn id="986" idx="1"/>
            </p:cNvCxnSpPr>
            <p:nvPr/>
          </p:nvCxnSpPr>
          <p:spPr>
            <a:xfrm rot="10118611" flipH="1" flipV="1">
              <a:off x="4891903" y="428901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2" name="מחבר ישר 30">
              <a:extLst>
                <a:ext uri="{FF2B5EF4-FFF2-40B4-BE49-F238E27FC236}">
                  <a16:creationId xmlns:a16="http://schemas.microsoft.com/office/drawing/2014/main" id="{A9F1A537-7EC4-31B9-594A-9E96629F021E}"/>
                </a:ext>
              </a:extLst>
            </p:cNvPr>
            <p:cNvCxnSpPr>
              <a:cxnSpLocks/>
              <a:stCxn id="986" idx="3"/>
              <a:endCxn id="2164" idx="4"/>
            </p:cNvCxnSpPr>
            <p:nvPr/>
          </p:nvCxnSpPr>
          <p:spPr>
            <a:xfrm flipH="1" flipV="1">
              <a:off x="4843013" y="3977386"/>
              <a:ext cx="22566" cy="2983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03" name="אליפסה 11">
              <a:extLst>
                <a:ext uri="{FF2B5EF4-FFF2-40B4-BE49-F238E27FC236}">
                  <a16:creationId xmlns:a16="http://schemas.microsoft.com/office/drawing/2014/main" id="{ECB416F0-B749-6D3E-D9BF-18890D60F29F}"/>
                </a:ext>
              </a:extLst>
            </p:cNvPr>
            <p:cNvSpPr/>
            <p:nvPr/>
          </p:nvSpPr>
          <p:spPr>
            <a:xfrm rot="4768836">
              <a:off x="5473151" y="403869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04" name="מחבר ישר 23">
              <a:extLst>
                <a:ext uri="{FF2B5EF4-FFF2-40B4-BE49-F238E27FC236}">
                  <a16:creationId xmlns:a16="http://schemas.microsoft.com/office/drawing/2014/main" id="{0D6E1251-4892-D257-F497-343BEF4CF68E}"/>
                </a:ext>
              </a:extLst>
            </p:cNvPr>
            <p:cNvCxnSpPr>
              <a:cxnSpLocks/>
              <a:stCxn id="1003" idx="2"/>
              <a:endCxn id="2143" idx="4"/>
            </p:cNvCxnSpPr>
            <p:nvPr/>
          </p:nvCxnSpPr>
          <p:spPr>
            <a:xfrm flipV="1">
              <a:off x="5501305" y="3871409"/>
              <a:ext cx="119304" cy="17105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5" name="מחבר ישר 23">
              <a:extLst>
                <a:ext uri="{FF2B5EF4-FFF2-40B4-BE49-F238E27FC236}">
                  <a16:creationId xmlns:a16="http://schemas.microsoft.com/office/drawing/2014/main" id="{5EA6983E-1BDF-A9D9-005B-8FA6F5D0789A}"/>
                </a:ext>
              </a:extLst>
            </p:cNvPr>
            <p:cNvCxnSpPr>
              <a:cxnSpLocks/>
              <a:stCxn id="1003" idx="5"/>
            </p:cNvCxnSpPr>
            <p:nvPr/>
          </p:nvCxnSpPr>
          <p:spPr>
            <a:xfrm rot="9479016" flipV="1">
              <a:off x="5249139" y="415117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06" name="אליפסה 9">
              <a:extLst>
                <a:ext uri="{FF2B5EF4-FFF2-40B4-BE49-F238E27FC236}">
                  <a16:creationId xmlns:a16="http://schemas.microsoft.com/office/drawing/2014/main" id="{CDFC676C-0EFA-FFF1-C8FA-B014DA73AA9B}"/>
                </a:ext>
              </a:extLst>
            </p:cNvPr>
            <p:cNvSpPr/>
            <p:nvPr/>
          </p:nvSpPr>
          <p:spPr>
            <a:xfrm rot="10342283">
              <a:off x="4781089" y="49346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07" name="אליפסה 12">
              <a:extLst>
                <a:ext uri="{FF2B5EF4-FFF2-40B4-BE49-F238E27FC236}">
                  <a16:creationId xmlns:a16="http://schemas.microsoft.com/office/drawing/2014/main" id="{B62BE44D-25B4-8E13-5953-8057A8D7E4D7}"/>
                </a:ext>
              </a:extLst>
            </p:cNvPr>
            <p:cNvSpPr/>
            <p:nvPr/>
          </p:nvSpPr>
          <p:spPr>
            <a:xfrm rot="9622690">
              <a:off x="5318921" y="49841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08" name="מחבר ישר 20">
              <a:extLst>
                <a:ext uri="{FF2B5EF4-FFF2-40B4-BE49-F238E27FC236}">
                  <a16:creationId xmlns:a16="http://schemas.microsoft.com/office/drawing/2014/main" id="{8CE4B388-7727-82A7-A140-B8DC4EB54A61}"/>
                </a:ext>
              </a:extLst>
            </p:cNvPr>
            <p:cNvCxnSpPr>
              <a:cxnSpLocks/>
              <a:stCxn id="1011" idx="7"/>
              <a:endCxn id="1685" idx="4"/>
            </p:cNvCxnSpPr>
            <p:nvPr/>
          </p:nvCxnSpPr>
          <p:spPr>
            <a:xfrm flipH="1">
              <a:off x="4793525" y="5213057"/>
              <a:ext cx="148423" cy="9812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9" name="מחבר ישר 23">
              <a:extLst>
                <a:ext uri="{FF2B5EF4-FFF2-40B4-BE49-F238E27FC236}">
                  <a16:creationId xmlns:a16="http://schemas.microsoft.com/office/drawing/2014/main" id="{E5F27247-BEB6-15D5-DA9F-9CD4F18EE777}"/>
                </a:ext>
              </a:extLst>
            </p:cNvPr>
            <p:cNvCxnSpPr>
              <a:cxnSpLocks/>
              <a:stCxn id="1689" idx="4"/>
              <a:endCxn id="1007" idx="7"/>
            </p:cNvCxnSpPr>
            <p:nvPr/>
          </p:nvCxnSpPr>
          <p:spPr>
            <a:xfrm flipV="1">
              <a:off x="5063441" y="5051238"/>
              <a:ext cx="276156" cy="3599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10" name="מחבר ישר 30">
              <a:extLst>
                <a:ext uri="{FF2B5EF4-FFF2-40B4-BE49-F238E27FC236}">
                  <a16:creationId xmlns:a16="http://schemas.microsoft.com/office/drawing/2014/main" id="{A4A430D9-56FB-64AB-8519-F7CB6AE1DCE6}"/>
                </a:ext>
              </a:extLst>
            </p:cNvPr>
            <p:cNvCxnSpPr>
              <a:cxnSpLocks/>
              <a:stCxn id="1665" idx="3"/>
              <a:endCxn id="1006" idx="7"/>
            </p:cNvCxnSpPr>
            <p:nvPr/>
          </p:nvCxnSpPr>
          <p:spPr>
            <a:xfrm>
              <a:off x="4442122" y="4911723"/>
              <a:ext cx="353329" cy="859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11" name="אליפסה 11">
              <a:extLst>
                <a:ext uri="{FF2B5EF4-FFF2-40B4-BE49-F238E27FC236}">
                  <a16:creationId xmlns:a16="http://schemas.microsoft.com/office/drawing/2014/main" id="{BDB498F0-2BD6-663B-B7FA-30CD7EA553F8}"/>
                </a:ext>
              </a:extLst>
            </p:cNvPr>
            <p:cNvSpPr/>
            <p:nvPr/>
          </p:nvSpPr>
          <p:spPr>
            <a:xfrm rot="10342283">
              <a:off x="4927586" y="51500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12" name="מחבר ישר 23">
              <a:extLst>
                <a:ext uri="{FF2B5EF4-FFF2-40B4-BE49-F238E27FC236}">
                  <a16:creationId xmlns:a16="http://schemas.microsoft.com/office/drawing/2014/main" id="{60C73284-174F-7E6B-225A-7CE489ADCC58}"/>
                </a:ext>
              </a:extLst>
            </p:cNvPr>
            <p:cNvCxnSpPr>
              <a:cxnSpLocks/>
              <a:endCxn id="1007" idx="6"/>
            </p:cNvCxnSpPr>
            <p:nvPr/>
          </p:nvCxnSpPr>
          <p:spPr>
            <a:xfrm rot="10342283" flipH="1">
              <a:off x="4981284" y="505422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13" name="מחבר ישר 23">
              <a:extLst>
                <a:ext uri="{FF2B5EF4-FFF2-40B4-BE49-F238E27FC236}">
                  <a16:creationId xmlns:a16="http://schemas.microsoft.com/office/drawing/2014/main" id="{824AD55C-9D30-96E3-2528-B6207947AA8C}"/>
                </a:ext>
              </a:extLst>
            </p:cNvPr>
            <p:cNvCxnSpPr>
              <a:cxnSpLocks/>
              <a:stCxn id="1689" idx="5"/>
              <a:endCxn id="1011" idx="1"/>
            </p:cNvCxnSpPr>
            <p:nvPr/>
          </p:nvCxnSpPr>
          <p:spPr>
            <a:xfrm flipH="1" flipV="1">
              <a:off x="4993851" y="5206105"/>
              <a:ext cx="47003" cy="18829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14" name="אליפסה 12">
              <a:extLst>
                <a:ext uri="{FF2B5EF4-FFF2-40B4-BE49-F238E27FC236}">
                  <a16:creationId xmlns:a16="http://schemas.microsoft.com/office/drawing/2014/main" id="{6E3E5F51-815A-F1A5-61F7-3FEBED8F0F7A}"/>
                </a:ext>
              </a:extLst>
            </p:cNvPr>
            <p:cNvSpPr/>
            <p:nvPr/>
          </p:nvSpPr>
          <p:spPr>
            <a:xfrm rot="9622690">
              <a:off x="5128510" y="47504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15" name="מחבר ישר 23">
              <a:extLst>
                <a:ext uri="{FF2B5EF4-FFF2-40B4-BE49-F238E27FC236}">
                  <a16:creationId xmlns:a16="http://schemas.microsoft.com/office/drawing/2014/main" id="{18958C11-F2B8-FC21-5705-6143B3C12AFE}"/>
                </a:ext>
              </a:extLst>
            </p:cNvPr>
            <p:cNvCxnSpPr>
              <a:cxnSpLocks/>
              <a:stCxn id="1007" idx="4"/>
              <a:endCxn id="1014" idx="1"/>
            </p:cNvCxnSpPr>
            <p:nvPr/>
          </p:nvCxnSpPr>
          <p:spPr>
            <a:xfrm rot="10342283">
              <a:off x="5211516" y="479111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16" name="מחבר ישר 23">
              <a:extLst>
                <a:ext uri="{FF2B5EF4-FFF2-40B4-BE49-F238E27FC236}">
                  <a16:creationId xmlns:a16="http://schemas.microsoft.com/office/drawing/2014/main" id="{F1CA1E0A-F439-0ED2-9D7A-9E2F7431603C}"/>
                </a:ext>
              </a:extLst>
            </p:cNvPr>
            <p:cNvCxnSpPr>
              <a:cxnSpLocks/>
              <a:stCxn id="1006" idx="2"/>
              <a:endCxn id="1014" idx="6"/>
            </p:cNvCxnSpPr>
            <p:nvPr/>
          </p:nvCxnSpPr>
          <p:spPr>
            <a:xfrm rot="10342283" flipH="1">
              <a:off x="4844965" y="481693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17" name="אליפסה 11">
              <a:extLst>
                <a:ext uri="{FF2B5EF4-FFF2-40B4-BE49-F238E27FC236}">
                  <a16:creationId xmlns:a16="http://schemas.microsoft.com/office/drawing/2014/main" id="{82FB37FD-E5B1-5778-ACBF-E26BE4F4D95C}"/>
                </a:ext>
              </a:extLst>
            </p:cNvPr>
            <p:cNvSpPr/>
            <p:nvPr/>
          </p:nvSpPr>
          <p:spPr>
            <a:xfrm rot="5632103">
              <a:off x="5347885" y="547026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18" name="מחבר ישר 23">
              <a:extLst>
                <a:ext uri="{FF2B5EF4-FFF2-40B4-BE49-F238E27FC236}">
                  <a16:creationId xmlns:a16="http://schemas.microsoft.com/office/drawing/2014/main" id="{FE9E3A6D-9A37-5D5E-FC3B-8FABBB5D7CD9}"/>
                </a:ext>
              </a:extLst>
            </p:cNvPr>
            <p:cNvCxnSpPr>
              <a:cxnSpLocks/>
              <a:stCxn id="1017" idx="2"/>
              <a:endCxn id="1007" idx="0"/>
            </p:cNvCxnSpPr>
            <p:nvPr/>
          </p:nvCxnSpPr>
          <p:spPr>
            <a:xfrm flipH="1" flipV="1">
              <a:off x="5367701" y="5052100"/>
              <a:ext cx="16950" cy="42142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19" name="מחבר ישר 23">
              <a:extLst>
                <a:ext uri="{FF2B5EF4-FFF2-40B4-BE49-F238E27FC236}">
                  <a16:creationId xmlns:a16="http://schemas.microsoft.com/office/drawing/2014/main" id="{F3AF1536-BFD7-027D-2E98-A83CCC949F61}"/>
                </a:ext>
              </a:extLst>
            </p:cNvPr>
            <p:cNvCxnSpPr>
              <a:cxnSpLocks/>
              <a:stCxn id="1017" idx="5"/>
              <a:endCxn id="1678" idx="4"/>
            </p:cNvCxnSpPr>
            <p:nvPr/>
          </p:nvCxnSpPr>
          <p:spPr>
            <a:xfrm flipH="1">
              <a:off x="5169409" y="5530397"/>
              <a:ext cx="184731" cy="2191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20" name="Straight Connector 1019">
              <a:extLst>
                <a:ext uri="{FF2B5EF4-FFF2-40B4-BE49-F238E27FC236}">
                  <a16:creationId xmlns:a16="http://schemas.microsoft.com/office/drawing/2014/main" id="{E3902B57-EC92-C940-6AE9-2D639F120D59}"/>
                </a:ext>
              </a:extLst>
            </p:cNvPr>
            <p:cNvCxnSpPr>
              <a:cxnSpLocks/>
              <a:stCxn id="1006" idx="4"/>
              <a:endCxn id="994" idx="6"/>
            </p:cNvCxnSpPr>
            <p:nvPr/>
          </p:nvCxnSpPr>
          <p:spPr>
            <a:xfrm rot="10118611" flipH="1">
              <a:off x="4797135" y="4770654"/>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21" name="Straight Connector 1020">
              <a:extLst>
                <a:ext uri="{FF2B5EF4-FFF2-40B4-BE49-F238E27FC236}">
                  <a16:creationId xmlns:a16="http://schemas.microsoft.com/office/drawing/2014/main" id="{D12F6CC0-FDF8-3DFD-8F81-34EF0D8C3CAB}"/>
                </a:ext>
              </a:extLst>
            </p:cNvPr>
            <p:cNvCxnSpPr>
              <a:cxnSpLocks/>
              <a:stCxn id="994" idx="0"/>
              <a:endCxn id="1014" idx="5"/>
            </p:cNvCxnSpPr>
            <p:nvPr/>
          </p:nvCxnSpPr>
          <p:spPr>
            <a:xfrm rot="10118611" flipH="1" flipV="1">
              <a:off x="4866686" y="4707331"/>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22" name="מחבר ישר 23">
              <a:extLst>
                <a:ext uri="{FF2B5EF4-FFF2-40B4-BE49-F238E27FC236}">
                  <a16:creationId xmlns:a16="http://schemas.microsoft.com/office/drawing/2014/main" id="{B3A66A7E-E87D-46E3-1EC1-689BA407F8E3}"/>
                </a:ext>
              </a:extLst>
            </p:cNvPr>
            <p:cNvCxnSpPr>
              <a:cxnSpLocks/>
              <a:stCxn id="984" idx="1"/>
              <a:endCxn id="1006" idx="6"/>
            </p:cNvCxnSpPr>
            <p:nvPr/>
          </p:nvCxnSpPr>
          <p:spPr>
            <a:xfrm>
              <a:off x="4689722" y="4838818"/>
              <a:ext cx="91695" cy="13573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23" name="מחבר ישר 23">
              <a:extLst>
                <a:ext uri="{FF2B5EF4-FFF2-40B4-BE49-F238E27FC236}">
                  <a16:creationId xmlns:a16="http://schemas.microsoft.com/office/drawing/2014/main" id="{6A7B00F1-1089-A38F-FD04-23508A47681C}"/>
                </a:ext>
              </a:extLst>
            </p:cNvPr>
            <p:cNvCxnSpPr>
              <a:cxnSpLocks/>
              <a:endCxn id="1011" idx="5"/>
            </p:cNvCxnSpPr>
            <p:nvPr/>
          </p:nvCxnSpPr>
          <p:spPr>
            <a:xfrm rot="10342283" flipH="1" flipV="1">
              <a:off x="4854072" y="499620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24" name="Straight Connector 1023">
              <a:extLst>
                <a:ext uri="{FF2B5EF4-FFF2-40B4-BE49-F238E27FC236}">
                  <a16:creationId xmlns:a16="http://schemas.microsoft.com/office/drawing/2014/main" id="{1EA3079F-4BF8-BA51-8B25-00510E4EC46E}"/>
                </a:ext>
              </a:extLst>
            </p:cNvPr>
            <p:cNvCxnSpPr>
              <a:cxnSpLocks/>
              <a:stCxn id="1665" idx="4"/>
              <a:endCxn id="984" idx="7"/>
            </p:cNvCxnSpPr>
            <p:nvPr/>
          </p:nvCxnSpPr>
          <p:spPr>
            <a:xfrm flipV="1">
              <a:off x="4442108" y="4849129"/>
              <a:ext cx="196273" cy="34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25" name="אליפסה 4">
              <a:extLst>
                <a:ext uri="{FF2B5EF4-FFF2-40B4-BE49-F238E27FC236}">
                  <a16:creationId xmlns:a16="http://schemas.microsoft.com/office/drawing/2014/main" id="{72B50CD4-32DB-8432-5EDC-6E55012F43A7}"/>
                </a:ext>
              </a:extLst>
            </p:cNvPr>
            <p:cNvSpPr/>
            <p:nvPr/>
          </p:nvSpPr>
          <p:spPr>
            <a:xfrm rot="9702688">
              <a:off x="5712433" y="50442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26" name="אליפסה 9">
              <a:extLst>
                <a:ext uri="{FF2B5EF4-FFF2-40B4-BE49-F238E27FC236}">
                  <a16:creationId xmlns:a16="http://schemas.microsoft.com/office/drawing/2014/main" id="{02791950-13F2-BDDA-BDB4-7CED7F810AAE}"/>
                </a:ext>
              </a:extLst>
            </p:cNvPr>
            <p:cNvSpPr/>
            <p:nvPr/>
          </p:nvSpPr>
          <p:spPr>
            <a:xfrm rot="9702688">
              <a:off x="5428314" y="44204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27" name="אליפסה 11">
              <a:extLst>
                <a:ext uri="{FF2B5EF4-FFF2-40B4-BE49-F238E27FC236}">
                  <a16:creationId xmlns:a16="http://schemas.microsoft.com/office/drawing/2014/main" id="{707317E7-8BFD-946C-ED5B-0C6F5D963B3B}"/>
                </a:ext>
              </a:extLst>
            </p:cNvPr>
            <p:cNvSpPr/>
            <p:nvPr/>
          </p:nvSpPr>
          <p:spPr>
            <a:xfrm rot="8074533">
              <a:off x="5750677" y="47168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28" name="אליפסה 12">
              <a:extLst>
                <a:ext uri="{FF2B5EF4-FFF2-40B4-BE49-F238E27FC236}">
                  <a16:creationId xmlns:a16="http://schemas.microsoft.com/office/drawing/2014/main" id="{3BB8A31B-3BD5-5963-4411-60362E73E237}"/>
                </a:ext>
              </a:extLst>
            </p:cNvPr>
            <p:cNvSpPr/>
            <p:nvPr/>
          </p:nvSpPr>
          <p:spPr>
            <a:xfrm rot="8983095">
              <a:off x="5966020" y="43695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29" name="מחבר ישר 16">
              <a:extLst>
                <a:ext uri="{FF2B5EF4-FFF2-40B4-BE49-F238E27FC236}">
                  <a16:creationId xmlns:a16="http://schemas.microsoft.com/office/drawing/2014/main" id="{C82693F6-D2B9-3754-4B68-02FCBCC45098}"/>
                </a:ext>
              </a:extLst>
            </p:cNvPr>
            <p:cNvCxnSpPr>
              <a:cxnSpLocks/>
              <a:stCxn id="1025" idx="4"/>
              <a:endCxn id="1027" idx="7"/>
            </p:cNvCxnSpPr>
            <p:nvPr/>
          </p:nvCxnSpPr>
          <p:spPr>
            <a:xfrm rot="9702688" flipH="1">
              <a:off x="5699188" y="480195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0" name="מחבר ישר 20">
              <a:extLst>
                <a:ext uri="{FF2B5EF4-FFF2-40B4-BE49-F238E27FC236}">
                  <a16:creationId xmlns:a16="http://schemas.microsoft.com/office/drawing/2014/main" id="{86FFEBEA-53DA-56AF-5A9C-F369438C7D3D}"/>
                </a:ext>
              </a:extLst>
            </p:cNvPr>
            <p:cNvCxnSpPr>
              <a:cxnSpLocks/>
              <a:stCxn id="1034" idx="7"/>
              <a:endCxn id="1007" idx="2"/>
            </p:cNvCxnSpPr>
            <p:nvPr/>
          </p:nvCxnSpPr>
          <p:spPr>
            <a:xfrm rot="10342283" flipV="1">
              <a:off x="5369663" y="468924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1" name="מחבר ישר 22">
              <a:extLst>
                <a:ext uri="{FF2B5EF4-FFF2-40B4-BE49-F238E27FC236}">
                  <a16:creationId xmlns:a16="http://schemas.microsoft.com/office/drawing/2014/main" id="{028031FA-F831-60BC-0316-90ADF43F867A}"/>
                </a:ext>
              </a:extLst>
            </p:cNvPr>
            <p:cNvCxnSpPr>
              <a:cxnSpLocks/>
              <a:stCxn id="1007" idx="1"/>
            </p:cNvCxnSpPr>
            <p:nvPr/>
          </p:nvCxnSpPr>
          <p:spPr>
            <a:xfrm rot="10342283" flipH="1" flipV="1">
              <a:off x="5394133" y="501219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2" name="מחבר ישר 23">
              <a:extLst>
                <a:ext uri="{FF2B5EF4-FFF2-40B4-BE49-F238E27FC236}">
                  <a16:creationId xmlns:a16="http://schemas.microsoft.com/office/drawing/2014/main" id="{07ACAA23-C13E-E149-82C1-08AF9B513755}"/>
                </a:ext>
              </a:extLst>
            </p:cNvPr>
            <p:cNvCxnSpPr>
              <a:cxnSpLocks/>
              <a:stCxn id="1027" idx="2"/>
              <a:endCxn id="1028" idx="7"/>
            </p:cNvCxnSpPr>
            <p:nvPr/>
          </p:nvCxnSpPr>
          <p:spPr>
            <a:xfrm rot="9702688" flipH="1">
              <a:off x="5773306" y="4474519"/>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3" name="מחבר ישר 30">
              <a:extLst>
                <a:ext uri="{FF2B5EF4-FFF2-40B4-BE49-F238E27FC236}">
                  <a16:creationId xmlns:a16="http://schemas.microsoft.com/office/drawing/2014/main" id="{AFB7D32F-3BA9-DD63-3C7C-9D93793A8644}"/>
                </a:ext>
              </a:extLst>
            </p:cNvPr>
            <p:cNvCxnSpPr>
              <a:cxnSpLocks/>
              <a:stCxn id="1007" idx="3"/>
              <a:endCxn id="1026" idx="7"/>
            </p:cNvCxnSpPr>
            <p:nvPr/>
          </p:nvCxnSpPr>
          <p:spPr>
            <a:xfrm rot="10342283" flipH="1">
              <a:off x="5339458" y="4494404"/>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34" name="אליפסה 11">
              <a:extLst>
                <a:ext uri="{FF2B5EF4-FFF2-40B4-BE49-F238E27FC236}">
                  <a16:creationId xmlns:a16="http://schemas.microsoft.com/office/drawing/2014/main" id="{0E04657E-B631-6242-4DFB-BDACAE07C2BA}"/>
                </a:ext>
              </a:extLst>
            </p:cNvPr>
            <p:cNvSpPr/>
            <p:nvPr/>
          </p:nvSpPr>
          <p:spPr>
            <a:xfrm rot="9702688">
              <a:off x="5612130" y="46050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35" name="מחבר ישר 23">
              <a:extLst>
                <a:ext uri="{FF2B5EF4-FFF2-40B4-BE49-F238E27FC236}">
                  <a16:creationId xmlns:a16="http://schemas.microsoft.com/office/drawing/2014/main" id="{1D8FFEFF-89AF-C7CF-B2F5-AC310F982393}"/>
                </a:ext>
              </a:extLst>
            </p:cNvPr>
            <p:cNvCxnSpPr>
              <a:cxnSpLocks/>
              <a:endCxn id="1028" idx="6"/>
            </p:cNvCxnSpPr>
            <p:nvPr/>
          </p:nvCxnSpPr>
          <p:spPr>
            <a:xfrm rot="9702688" flipH="1">
              <a:off x="5646937" y="447544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6" name="מחבר ישר 23">
              <a:extLst>
                <a:ext uri="{FF2B5EF4-FFF2-40B4-BE49-F238E27FC236}">
                  <a16:creationId xmlns:a16="http://schemas.microsoft.com/office/drawing/2014/main" id="{932AF0CE-7B61-CA2C-C5CB-12B5473E8B50}"/>
                </a:ext>
              </a:extLst>
            </p:cNvPr>
            <p:cNvCxnSpPr>
              <a:cxnSpLocks/>
              <a:stCxn id="1027" idx="4"/>
              <a:endCxn id="1034" idx="1"/>
            </p:cNvCxnSpPr>
            <p:nvPr/>
          </p:nvCxnSpPr>
          <p:spPr>
            <a:xfrm rot="9702688">
              <a:off x="5695115" y="464442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37" name="אליפסה 12">
              <a:extLst>
                <a:ext uri="{FF2B5EF4-FFF2-40B4-BE49-F238E27FC236}">
                  <a16:creationId xmlns:a16="http://schemas.microsoft.com/office/drawing/2014/main" id="{80C7115F-EC9D-9B61-0B3E-AB5924CDE117}"/>
                </a:ext>
              </a:extLst>
            </p:cNvPr>
            <p:cNvSpPr/>
            <p:nvPr/>
          </p:nvSpPr>
          <p:spPr>
            <a:xfrm rot="8983095">
              <a:off x="5735669" y="41751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38" name="מחבר ישר 23">
              <a:extLst>
                <a:ext uri="{FF2B5EF4-FFF2-40B4-BE49-F238E27FC236}">
                  <a16:creationId xmlns:a16="http://schemas.microsoft.com/office/drawing/2014/main" id="{E608FDF4-B166-74D9-F5DC-7ABBB7182687}"/>
                </a:ext>
              </a:extLst>
            </p:cNvPr>
            <p:cNvCxnSpPr>
              <a:cxnSpLocks/>
              <a:stCxn id="1028" idx="4"/>
              <a:endCxn id="1037" idx="1"/>
            </p:cNvCxnSpPr>
            <p:nvPr/>
          </p:nvCxnSpPr>
          <p:spPr>
            <a:xfrm rot="9702688">
              <a:off x="5836755" y="419440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9" name="מחבר ישר 23">
              <a:extLst>
                <a:ext uri="{FF2B5EF4-FFF2-40B4-BE49-F238E27FC236}">
                  <a16:creationId xmlns:a16="http://schemas.microsoft.com/office/drawing/2014/main" id="{7ADBCAB8-61B8-99C0-1278-39C70A693ABA}"/>
                </a:ext>
              </a:extLst>
            </p:cNvPr>
            <p:cNvCxnSpPr>
              <a:cxnSpLocks/>
              <a:stCxn id="1026" idx="2"/>
              <a:endCxn id="1037" idx="6"/>
            </p:cNvCxnSpPr>
            <p:nvPr/>
          </p:nvCxnSpPr>
          <p:spPr>
            <a:xfrm rot="9702688" flipH="1">
              <a:off x="5472836" y="4271956"/>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40" name="אליפסה 11">
              <a:extLst>
                <a:ext uri="{FF2B5EF4-FFF2-40B4-BE49-F238E27FC236}">
                  <a16:creationId xmlns:a16="http://schemas.microsoft.com/office/drawing/2014/main" id="{532B19DD-9384-88FF-D290-94E2A24A4736}"/>
                </a:ext>
              </a:extLst>
            </p:cNvPr>
            <p:cNvSpPr/>
            <p:nvPr/>
          </p:nvSpPr>
          <p:spPr>
            <a:xfrm rot="4992508">
              <a:off x="5991480" y="479216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41" name="מחבר ישר 23">
              <a:extLst>
                <a:ext uri="{FF2B5EF4-FFF2-40B4-BE49-F238E27FC236}">
                  <a16:creationId xmlns:a16="http://schemas.microsoft.com/office/drawing/2014/main" id="{C1BF717C-D3F6-7983-E6DD-39717842AC84}"/>
                </a:ext>
              </a:extLst>
            </p:cNvPr>
            <p:cNvCxnSpPr>
              <a:cxnSpLocks/>
              <a:stCxn id="1040" idx="2"/>
              <a:endCxn id="1028" idx="0"/>
            </p:cNvCxnSpPr>
            <p:nvPr/>
          </p:nvCxnSpPr>
          <p:spPr>
            <a:xfrm rot="9702688" flipH="1">
              <a:off x="5965215" y="444374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2" name="מחבר ישר 23">
              <a:extLst>
                <a:ext uri="{FF2B5EF4-FFF2-40B4-BE49-F238E27FC236}">
                  <a16:creationId xmlns:a16="http://schemas.microsoft.com/office/drawing/2014/main" id="{69594539-569C-222C-6005-CFA42A74C41A}"/>
                </a:ext>
              </a:extLst>
            </p:cNvPr>
            <p:cNvCxnSpPr>
              <a:cxnSpLocks/>
              <a:stCxn id="1040" idx="5"/>
            </p:cNvCxnSpPr>
            <p:nvPr/>
          </p:nvCxnSpPr>
          <p:spPr>
            <a:xfrm rot="9702688" flipV="1">
              <a:off x="5758584" y="4896360"/>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3" name="Straight Connector 1042">
              <a:extLst>
                <a:ext uri="{FF2B5EF4-FFF2-40B4-BE49-F238E27FC236}">
                  <a16:creationId xmlns:a16="http://schemas.microsoft.com/office/drawing/2014/main" id="{D88C538E-AE19-B020-FA2D-F30E6AD61445}"/>
                </a:ext>
              </a:extLst>
            </p:cNvPr>
            <p:cNvCxnSpPr>
              <a:cxnSpLocks/>
              <a:stCxn id="1026" idx="5"/>
              <a:endCxn id="998" idx="1"/>
            </p:cNvCxnSpPr>
            <p:nvPr/>
          </p:nvCxnSpPr>
          <p:spPr>
            <a:xfrm rot="10118611">
              <a:off x="5291219" y="4342324"/>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4" name="Straight Connector 1043">
              <a:extLst>
                <a:ext uri="{FF2B5EF4-FFF2-40B4-BE49-F238E27FC236}">
                  <a16:creationId xmlns:a16="http://schemas.microsoft.com/office/drawing/2014/main" id="{963C8283-4BD1-5DD9-E63C-B8D168FD68D2}"/>
                </a:ext>
              </a:extLst>
            </p:cNvPr>
            <p:cNvCxnSpPr>
              <a:cxnSpLocks/>
              <a:stCxn id="1003" idx="6"/>
              <a:endCxn id="1037" idx="5"/>
            </p:cNvCxnSpPr>
            <p:nvPr/>
          </p:nvCxnSpPr>
          <p:spPr>
            <a:xfrm rot="10118611" flipH="1" flipV="1">
              <a:off x="5525111" y="4089059"/>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45" name="אליפסה 9">
              <a:extLst>
                <a:ext uri="{FF2B5EF4-FFF2-40B4-BE49-F238E27FC236}">
                  <a16:creationId xmlns:a16="http://schemas.microsoft.com/office/drawing/2014/main" id="{AC5B5363-060F-8E02-6FE2-B09014AEE59E}"/>
                </a:ext>
              </a:extLst>
            </p:cNvPr>
            <p:cNvSpPr/>
            <p:nvPr/>
          </p:nvSpPr>
          <p:spPr>
            <a:xfrm rot="9702688">
              <a:off x="5288894" y="45432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46" name="מחבר ישר 23">
              <a:extLst>
                <a:ext uri="{FF2B5EF4-FFF2-40B4-BE49-F238E27FC236}">
                  <a16:creationId xmlns:a16="http://schemas.microsoft.com/office/drawing/2014/main" id="{A66924D3-1294-8E94-ACD6-3D5CD49CF652}"/>
                </a:ext>
              </a:extLst>
            </p:cNvPr>
            <p:cNvCxnSpPr>
              <a:cxnSpLocks/>
              <a:stCxn id="1045" idx="3"/>
              <a:endCxn id="1026" idx="6"/>
            </p:cNvCxnSpPr>
            <p:nvPr/>
          </p:nvCxnSpPr>
          <p:spPr>
            <a:xfrm rot="10118611" flipH="1">
              <a:off x="5336046" y="447641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7" name="מחבר ישר 23">
              <a:extLst>
                <a:ext uri="{FF2B5EF4-FFF2-40B4-BE49-F238E27FC236}">
                  <a16:creationId xmlns:a16="http://schemas.microsoft.com/office/drawing/2014/main" id="{1A1251FA-B7D0-2E27-563D-CAC2ADFE9388}"/>
                </a:ext>
              </a:extLst>
            </p:cNvPr>
            <p:cNvCxnSpPr>
              <a:cxnSpLocks/>
              <a:endCxn id="1034" idx="5"/>
            </p:cNvCxnSpPr>
            <p:nvPr/>
          </p:nvCxnSpPr>
          <p:spPr>
            <a:xfrm rot="9702688" flipH="1" flipV="1">
              <a:off x="5521006" y="446692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8" name="Straight Connector 1047">
              <a:extLst>
                <a:ext uri="{FF2B5EF4-FFF2-40B4-BE49-F238E27FC236}">
                  <a16:creationId xmlns:a16="http://schemas.microsoft.com/office/drawing/2014/main" id="{FAC61071-0CC5-EB6D-41B2-50DB078E791B}"/>
                </a:ext>
              </a:extLst>
            </p:cNvPr>
            <p:cNvCxnSpPr>
              <a:cxnSpLocks/>
              <a:stCxn id="1014" idx="3"/>
              <a:endCxn id="1045" idx="7"/>
            </p:cNvCxnSpPr>
            <p:nvPr/>
          </p:nvCxnSpPr>
          <p:spPr>
            <a:xfrm rot="10118611" flipH="1">
              <a:off x="5169017" y="4623867"/>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9" name="Straight Connector 1048">
              <a:extLst>
                <a:ext uri="{FF2B5EF4-FFF2-40B4-BE49-F238E27FC236}">
                  <a16:creationId xmlns:a16="http://schemas.microsoft.com/office/drawing/2014/main" id="{DA953CC8-A61C-8A58-3301-898D8208FA0B}"/>
                </a:ext>
              </a:extLst>
            </p:cNvPr>
            <p:cNvCxnSpPr>
              <a:cxnSpLocks/>
              <a:stCxn id="998" idx="7"/>
              <a:endCxn id="1045" idx="4"/>
            </p:cNvCxnSpPr>
            <p:nvPr/>
          </p:nvCxnSpPr>
          <p:spPr>
            <a:xfrm rot="10118611" flipH="1" flipV="1">
              <a:off x="5250385" y="4369605"/>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50" name="אליפסה 9">
              <a:extLst>
                <a:ext uri="{FF2B5EF4-FFF2-40B4-BE49-F238E27FC236}">
                  <a16:creationId xmlns:a16="http://schemas.microsoft.com/office/drawing/2014/main" id="{111108D6-FF78-2115-508E-64918C2C8B7B}"/>
                </a:ext>
              </a:extLst>
            </p:cNvPr>
            <p:cNvSpPr/>
            <p:nvPr/>
          </p:nvSpPr>
          <p:spPr>
            <a:xfrm rot="9702688">
              <a:off x="5004225" y="45426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51" name="Straight Connector 1050">
              <a:extLst>
                <a:ext uri="{FF2B5EF4-FFF2-40B4-BE49-F238E27FC236}">
                  <a16:creationId xmlns:a16="http://schemas.microsoft.com/office/drawing/2014/main" id="{AF5E72C3-E76D-74D7-CF55-9D1A1834C73F}"/>
                </a:ext>
              </a:extLst>
            </p:cNvPr>
            <p:cNvCxnSpPr>
              <a:cxnSpLocks/>
              <a:stCxn id="1050" idx="1"/>
              <a:endCxn id="1045" idx="6"/>
            </p:cNvCxnSpPr>
            <p:nvPr/>
          </p:nvCxnSpPr>
          <p:spPr>
            <a:xfrm rot="10118611" flipH="1" flipV="1">
              <a:off x="5075700" y="4571563"/>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2" name="Straight Connector 1051">
              <a:extLst>
                <a:ext uri="{FF2B5EF4-FFF2-40B4-BE49-F238E27FC236}">
                  <a16:creationId xmlns:a16="http://schemas.microsoft.com/office/drawing/2014/main" id="{BF36AFD3-1ECA-02E4-1453-050FF912FA34}"/>
                </a:ext>
              </a:extLst>
            </p:cNvPr>
            <p:cNvCxnSpPr>
              <a:cxnSpLocks/>
              <a:stCxn id="986" idx="1"/>
              <a:endCxn id="1050" idx="5"/>
            </p:cNvCxnSpPr>
            <p:nvPr/>
          </p:nvCxnSpPr>
          <p:spPr>
            <a:xfrm rot="10118611" flipH="1" flipV="1">
              <a:off x="4910154" y="4311382"/>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3" name="Straight Connector 1052">
              <a:extLst>
                <a:ext uri="{FF2B5EF4-FFF2-40B4-BE49-F238E27FC236}">
                  <a16:creationId xmlns:a16="http://schemas.microsoft.com/office/drawing/2014/main" id="{859E5BF9-9BD3-BED1-78DF-6701704E0776}"/>
                </a:ext>
              </a:extLst>
            </p:cNvPr>
            <p:cNvCxnSpPr>
              <a:cxnSpLocks/>
              <a:stCxn id="1050" idx="0"/>
              <a:endCxn id="1014" idx="4"/>
            </p:cNvCxnSpPr>
            <p:nvPr/>
          </p:nvCxnSpPr>
          <p:spPr>
            <a:xfrm rot="10118611" flipH="1" flipV="1">
              <a:off x="5067170" y="4602283"/>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4" name="Straight Connector 1053">
              <a:extLst>
                <a:ext uri="{FF2B5EF4-FFF2-40B4-BE49-F238E27FC236}">
                  <a16:creationId xmlns:a16="http://schemas.microsoft.com/office/drawing/2014/main" id="{96F16084-89B9-6B89-53CB-97E15026DFAD}"/>
                </a:ext>
              </a:extLst>
            </p:cNvPr>
            <p:cNvCxnSpPr>
              <a:cxnSpLocks/>
              <a:stCxn id="1050" idx="6"/>
              <a:endCxn id="994" idx="1"/>
            </p:cNvCxnSpPr>
            <p:nvPr/>
          </p:nvCxnSpPr>
          <p:spPr>
            <a:xfrm rot="10118611" flipV="1">
              <a:off x="4839112" y="4605888"/>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55" name="אליפסה 4">
              <a:extLst>
                <a:ext uri="{FF2B5EF4-FFF2-40B4-BE49-F238E27FC236}">
                  <a16:creationId xmlns:a16="http://schemas.microsoft.com/office/drawing/2014/main" id="{2820225D-FB53-F676-4DB4-54C10DA293DF}"/>
                </a:ext>
              </a:extLst>
            </p:cNvPr>
            <p:cNvSpPr/>
            <p:nvPr/>
          </p:nvSpPr>
          <p:spPr>
            <a:xfrm rot="1916951">
              <a:off x="6456757" y="615050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56" name="אליפסה 13">
              <a:extLst>
                <a:ext uri="{FF2B5EF4-FFF2-40B4-BE49-F238E27FC236}">
                  <a16:creationId xmlns:a16="http://schemas.microsoft.com/office/drawing/2014/main" id="{0757EAB1-16E5-51BE-9AED-E13B00065DDC}"/>
                </a:ext>
              </a:extLst>
            </p:cNvPr>
            <p:cNvSpPr/>
            <p:nvPr/>
          </p:nvSpPr>
          <p:spPr>
            <a:xfrm rot="1916951">
              <a:off x="6660236" y="64941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57" name="מחבר ישר 20">
              <a:extLst>
                <a:ext uri="{FF2B5EF4-FFF2-40B4-BE49-F238E27FC236}">
                  <a16:creationId xmlns:a16="http://schemas.microsoft.com/office/drawing/2014/main" id="{AA58BED5-0C08-38A3-3084-4CB7FED7439D}"/>
                </a:ext>
              </a:extLst>
            </p:cNvPr>
            <p:cNvCxnSpPr>
              <a:cxnSpLocks/>
              <a:stCxn id="2681" idx="7"/>
              <a:endCxn id="1056" idx="2"/>
            </p:cNvCxnSpPr>
            <p:nvPr/>
          </p:nvCxnSpPr>
          <p:spPr>
            <a:xfrm>
              <a:off x="6286035" y="6503370"/>
              <a:ext cx="379810" cy="61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8" name="מחבר ישר 22">
              <a:extLst>
                <a:ext uri="{FF2B5EF4-FFF2-40B4-BE49-F238E27FC236}">
                  <a16:creationId xmlns:a16="http://schemas.microsoft.com/office/drawing/2014/main" id="{7B741827-C897-B76A-96EB-F4E19621F048}"/>
                </a:ext>
              </a:extLst>
            </p:cNvPr>
            <p:cNvCxnSpPr>
              <a:cxnSpLocks/>
              <a:stCxn id="1056" idx="0"/>
            </p:cNvCxnSpPr>
            <p:nvPr/>
          </p:nvCxnSpPr>
          <p:spPr>
            <a:xfrm rot="1916951" flipH="1" flipV="1">
              <a:off x="6460094" y="627733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9" name="מחבר ישר 30">
              <a:extLst>
                <a:ext uri="{FF2B5EF4-FFF2-40B4-BE49-F238E27FC236}">
                  <a16:creationId xmlns:a16="http://schemas.microsoft.com/office/drawing/2014/main" id="{E9EE336C-2A77-EC2A-F30A-24F5B422DE91}"/>
                </a:ext>
              </a:extLst>
            </p:cNvPr>
            <p:cNvCxnSpPr>
              <a:cxnSpLocks/>
              <a:endCxn id="2701" idx="7"/>
            </p:cNvCxnSpPr>
            <p:nvPr/>
          </p:nvCxnSpPr>
          <p:spPr>
            <a:xfrm flipH="1">
              <a:off x="6242712" y="6560239"/>
              <a:ext cx="438314" cy="2334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60" name="מחבר ישר 23">
              <a:extLst>
                <a:ext uri="{FF2B5EF4-FFF2-40B4-BE49-F238E27FC236}">
                  <a16:creationId xmlns:a16="http://schemas.microsoft.com/office/drawing/2014/main" id="{92D9A158-9B36-4669-160A-ED0F33ACD99C}"/>
                </a:ext>
              </a:extLst>
            </p:cNvPr>
            <p:cNvCxnSpPr>
              <a:cxnSpLocks/>
              <a:stCxn id="2677" idx="7"/>
            </p:cNvCxnSpPr>
            <p:nvPr/>
          </p:nvCxnSpPr>
          <p:spPr>
            <a:xfrm flipV="1">
              <a:off x="6065232" y="6165094"/>
              <a:ext cx="395829" cy="552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61" name="Straight Connector 1060">
              <a:extLst>
                <a:ext uri="{FF2B5EF4-FFF2-40B4-BE49-F238E27FC236}">
                  <a16:creationId xmlns:a16="http://schemas.microsoft.com/office/drawing/2014/main" id="{DE997C05-A484-3300-6E9D-778315AABFAD}"/>
                </a:ext>
              </a:extLst>
            </p:cNvPr>
            <p:cNvCxnSpPr>
              <a:cxnSpLocks/>
              <a:stCxn id="1056" idx="5"/>
              <a:endCxn id="1064" idx="0"/>
            </p:cNvCxnSpPr>
            <p:nvPr/>
          </p:nvCxnSpPr>
          <p:spPr>
            <a:xfrm rot="1916951">
              <a:off x="6643649" y="6567985"/>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62" name="אליפסה 9">
              <a:extLst>
                <a:ext uri="{FF2B5EF4-FFF2-40B4-BE49-F238E27FC236}">
                  <a16:creationId xmlns:a16="http://schemas.microsoft.com/office/drawing/2014/main" id="{4DE477FB-7DA8-2BD3-4385-D2A90F615E5E}"/>
                </a:ext>
              </a:extLst>
            </p:cNvPr>
            <p:cNvSpPr/>
            <p:nvPr/>
          </p:nvSpPr>
          <p:spPr>
            <a:xfrm rot="1916951">
              <a:off x="6330824" y="69767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63" name="מחבר ישר 23">
              <a:extLst>
                <a:ext uri="{FF2B5EF4-FFF2-40B4-BE49-F238E27FC236}">
                  <a16:creationId xmlns:a16="http://schemas.microsoft.com/office/drawing/2014/main" id="{DC5A944A-47D5-87A6-C651-0E84F7D97EDC}"/>
                </a:ext>
              </a:extLst>
            </p:cNvPr>
            <p:cNvCxnSpPr>
              <a:cxnSpLocks/>
              <a:stCxn id="1062" idx="2"/>
              <a:endCxn id="2701" idx="5"/>
            </p:cNvCxnSpPr>
            <p:nvPr/>
          </p:nvCxnSpPr>
          <p:spPr>
            <a:xfrm flipH="1" flipV="1">
              <a:off x="6218706" y="6836967"/>
              <a:ext cx="117727" cy="1551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64" name="אליפסה 9">
              <a:extLst>
                <a:ext uri="{FF2B5EF4-FFF2-40B4-BE49-F238E27FC236}">
                  <a16:creationId xmlns:a16="http://schemas.microsoft.com/office/drawing/2014/main" id="{49963E88-1602-764F-6D60-B2E7B0C1283D}"/>
                </a:ext>
              </a:extLst>
            </p:cNvPr>
            <p:cNvSpPr/>
            <p:nvPr/>
          </p:nvSpPr>
          <p:spPr>
            <a:xfrm rot="1916951">
              <a:off x="6602110" y="67818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65" name="Straight Connector 1064">
              <a:extLst>
                <a:ext uri="{FF2B5EF4-FFF2-40B4-BE49-F238E27FC236}">
                  <a16:creationId xmlns:a16="http://schemas.microsoft.com/office/drawing/2014/main" id="{24D17E1E-5D51-C421-3B50-F33243F6B0DD}"/>
                </a:ext>
              </a:extLst>
            </p:cNvPr>
            <p:cNvCxnSpPr>
              <a:cxnSpLocks/>
              <a:stCxn id="1064" idx="4"/>
              <a:endCxn id="1062" idx="7"/>
            </p:cNvCxnSpPr>
            <p:nvPr/>
          </p:nvCxnSpPr>
          <p:spPr>
            <a:xfrm rot="1916951" flipH="1">
              <a:off x="6461454" y="6800970"/>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66" name="Straight Connector 1065">
              <a:extLst>
                <a:ext uri="{FF2B5EF4-FFF2-40B4-BE49-F238E27FC236}">
                  <a16:creationId xmlns:a16="http://schemas.microsoft.com/office/drawing/2014/main" id="{AFC89341-207A-213F-7283-34FFD6AB935B}"/>
                </a:ext>
              </a:extLst>
            </p:cNvPr>
            <p:cNvCxnSpPr>
              <a:cxnSpLocks/>
              <a:stCxn id="2731" idx="6"/>
              <a:endCxn id="1062" idx="3"/>
            </p:cNvCxnSpPr>
            <p:nvPr/>
          </p:nvCxnSpPr>
          <p:spPr>
            <a:xfrm flipV="1">
              <a:off x="6025708" y="7018878"/>
              <a:ext cx="306832" cy="47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67" name="מחבר ישר 22">
              <a:extLst>
                <a:ext uri="{FF2B5EF4-FFF2-40B4-BE49-F238E27FC236}">
                  <a16:creationId xmlns:a16="http://schemas.microsoft.com/office/drawing/2014/main" id="{FFEE12D8-081C-939D-D42F-2DE8A01FD52B}"/>
                </a:ext>
              </a:extLst>
            </p:cNvPr>
            <p:cNvCxnSpPr>
              <a:cxnSpLocks/>
              <a:stCxn id="2693" idx="0"/>
              <a:endCxn id="1095" idx="5"/>
            </p:cNvCxnSpPr>
            <p:nvPr/>
          </p:nvCxnSpPr>
          <p:spPr>
            <a:xfrm flipH="1" flipV="1">
              <a:off x="5479965" y="5927781"/>
              <a:ext cx="150921" cy="19333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68" name="אליפסה 4">
              <a:extLst>
                <a:ext uri="{FF2B5EF4-FFF2-40B4-BE49-F238E27FC236}">
                  <a16:creationId xmlns:a16="http://schemas.microsoft.com/office/drawing/2014/main" id="{0E0E8445-F83F-0E71-AA24-0C699F374101}"/>
                </a:ext>
              </a:extLst>
            </p:cNvPr>
            <p:cNvSpPr/>
            <p:nvPr/>
          </p:nvSpPr>
          <p:spPr>
            <a:xfrm rot="2140623">
              <a:off x="6590689" y="53322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69" name="אליפסה 9">
              <a:extLst>
                <a:ext uri="{FF2B5EF4-FFF2-40B4-BE49-F238E27FC236}">
                  <a16:creationId xmlns:a16="http://schemas.microsoft.com/office/drawing/2014/main" id="{D342E0A2-1491-B6C1-B241-8629CD5122EF}"/>
                </a:ext>
              </a:extLst>
            </p:cNvPr>
            <p:cNvSpPr/>
            <p:nvPr/>
          </p:nvSpPr>
          <p:spPr>
            <a:xfrm rot="2140623">
              <a:off x="6253347" y="59290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70" name="אליפסה 11">
              <a:extLst>
                <a:ext uri="{FF2B5EF4-FFF2-40B4-BE49-F238E27FC236}">
                  <a16:creationId xmlns:a16="http://schemas.microsoft.com/office/drawing/2014/main" id="{097F5E56-AD1E-AA25-17CD-7D1D7CAFBA7A}"/>
                </a:ext>
              </a:extLst>
            </p:cNvPr>
            <p:cNvSpPr/>
            <p:nvPr/>
          </p:nvSpPr>
          <p:spPr>
            <a:xfrm rot="512468">
              <a:off x="6303373" y="54939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71" name="אליפסה 12">
              <a:extLst>
                <a:ext uri="{FF2B5EF4-FFF2-40B4-BE49-F238E27FC236}">
                  <a16:creationId xmlns:a16="http://schemas.microsoft.com/office/drawing/2014/main" id="{7FDA7CA9-A557-D778-981D-CBDC2E98C0D7}"/>
                </a:ext>
              </a:extLst>
            </p:cNvPr>
            <p:cNvSpPr/>
            <p:nvPr/>
          </p:nvSpPr>
          <p:spPr>
            <a:xfrm rot="1421030">
              <a:off x="5895915" y="55241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072" name="אליפסה 13">
              <a:extLst>
                <a:ext uri="{FF2B5EF4-FFF2-40B4-BE49-F238E27FC236}">
                  <a16:creationId xmlns:a16="http://schemas.microsoft.com/office/drawing/2014/main" id="{594247DC-42E7-C2C8-13E6-81E23C11947E}"/>
                </a:ext>
              </a:extLst>
            </p:cNvPr>
            <p:cNvSpPr/>
            <p:nvPr/>
          </p:nvSpPr>
          <p:spPr>
            <a:xfrm rot="2140623">
              <a:off x="6771396" y="568840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73" name="מחבר ישר 16">
              <a:extLst>
                <a:ext uri="{FF2B5EF4-FFF2-40B4-BE49-F238E27FC236}">
                  <a16:creationId xmlns:a16="http://schemas.microsoft.com/office/drawing/2014/main" id="{BA13A9A3-D349-A8BF-6013-FB435B5554B8}"/>
                </a:ext>
              </a:extLst>
            </p:cNvPr>
            <p:cNvCxnSpPr>
              <a:cxnSpLocks/>
              <a:stCxn id="1068" idx="4"/>
              <a:endCxn id="1070" idx="7"/>
            </p:cNvCxnSpPr>
            <p:nvPr/>
          </p:nvCxnSpPr>
          <p:spPr>
            <a:xfrm rot="2140623" flipH="1">
              <a:off x="6425108" y="533707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74" name="מחבר ישר 20">
              <a:extLst>
                <a:ext uri="{FF2B5EF4-FFF2-40B4-BE49-F238E27FC236}">
                  <a16:creationId xmlns:a16="http://schemas.microsoft.com/office/drawing/2014/main" id="{42A07CB3-AF70-6897-E8E1-AC12EC419CAC}"/>
                </a:ext>
              </a:extLst>
            </p:cNvPr>
            <p:cNvCxnSpPr>
              <a:cxnSpLocks/>
              <a:stCxn id="1078" idx="7"/>
              <a:endCxn id="1072" idx="2"/>
            </p:cNvCxnSpPr>
            <p:nvPr/>
          </p:nvCxnSpPr>
          <p:spPr>
            <a:xfrm rot="2140623" flipV="1">
              <a:off x="6405849" y="558193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75" name="מחבר ישר 22">
              <a:extLst>
                <a:ext uri="{FF2B5EF4-FFF2-40B4-BE49-F238E27FC236}">
                  <a16:creationId xmlns:a16="http://schemas.microsoft.com/office/drawing/2014/main" id="{8971435C-1C4B-3D6F-7FF8-4C2BB5B1E1CC}"/>
                </a:ext>
              </a:extLst>
            </p:cNvPr>
            <p:cNvCxnSpPr>
              <a:cxnSpLocks/>
              <a:stCxn id="1072" idx="0"/>
            </p:cNvCxnSpPr>
            <p:nvPr/>
          </p:nvCxnSpPr>
          <p:spPr>
            <a:xfrm rot="2140623" flipH="1" flipV="1">
              <a:off x="6582949" y="546694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76" name="מחבר ישר 23">
              <a:extLst>
                <a:ext uri="{FF2B5EF4-FFF2-40B4-BE49-F238E27FC236}">
                  <a16:creationId xmlns:a16="http://schemas.microsoft.com/office/drawing/2014/main" id="{31E364D0-9079-707F-5530-39F005DDA07A}"/>
                </a:ext>
              </a:extLst>
            </p:cNvPr>
            <p:cNvCxnSpPr>
              <a:cxnSpLocks/>
              <a:stCxn id="1070" idx="2"/>
              <a:endCxn id="1071" idx="7"/>
            </p:cNvCxnSpPr>
            <p:nvPr/>
          </p:nvCxnSpPr>
          <p:spPr>
            <a:xfrm rot="2140623" flipH="1">
              <a:off x="6005323" y="5427449"/>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77" name="מחבר ישר 30">
              <a:extLst>
                <a:ext uri="{FF2B5EF4-FFF2-40B4-BE49-F238E27FC236}">
                  <a16:creationId xmlns:a16="http://schemas.microsoft.com/office/drawing/2014/main" id="{E8695CA2-F182-6F55-5DBE-09020255D9A5}"/>
                </a:ext>
              </a:extLst>
            </p:cNvPr>
            <p:cNvCxnSpPr>
              <a:cxnSpLocks/>
              <a:endCxn id="1069" idx="7"/>
            </p:cNvCxnSpPr>
            <p:nvPr/>
          </p:nvCxnSpPr>
          <p:spPr>
            <a:xfrm rot="2140623" flipH="1">
              <a:off x="6429643" y="563736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78" name="אליפסה 11">
              <a:extLst>
                <a:ext uri="{FF2B5EF4-FFF2-40B4-BE49-F238E27FC236}">
                  <a16:creationId xmlns:a16="http://schemas.microsoft.com/office/drawing/2014/main" id="{7A082E09-E3A1-561C-61EC-DFBAD98EDB55}"/>
                </a:ext>
              </a:extLst>
            </p:cNvPr>
            <p:cNvSpPr/>
            <p:nvPr/>
          </p:nvSpPr>
          <p:spPr>
            <a:xfrm rot="2140623">
              <a:off x="6294494" y="56717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79" name="מחבר ישר 23">
              <a:extLst>
                <a:ext uri="{FF2B5EF4-FFF2-40B4-BE49-F238E27FC236}">
                  <a16:creationId xmlns:a16="http://schemas.microsoft.com/office/drawing/2014/main" id="{D01B6C71-F756-FAC7-DF04-F4EE3758D815}"/>
                </a:ext>
              </a:extLst>
            </p:cNvPr>
            <p:cNvCxnSpPr>
              <a:cxnSpLocks/>
              <a:endCxn id="1071" idx="6"/>
            </p:cNvCxnSpPr>
            <p:nvPr/>
          </p:nvCxnSpPr>
          <p:spPr>
            <a:xfrm rot="2140623" flipH="1">
              <a:off x="5961345" y="559110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0" name="מחבר ישר 23">
              <a:extLst>
                <a:ext uri="{FF2B5EF4-FFF2-40B4-BE49-F238E27FC236}">
                  <a16:creationId xmlns:a16="http://schemas.microsoft.com/office/drawing/2014/main" id="{F1C854AC-8615-780F-BFD5-F320CFE9D3C6}"/>
                </a:ext>
              </a:extLst>
            </p:cNvPr>
            <p:cNvCxnSpPr>
              <a:cxnSpLocks/>
              <a:stCxn id="1070" idx="4"/>
              <a:endCxn id="1078" idx="1"/>
            </p:cNvCxnSpPr>
            <p:nvPr/>
          </p:nvCxnSpPr>
          <p:spPr>
            <a:xfrm rot="2140623">
              <a:off x="6302780" y="557065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81" name="אליפסה 12">
              <a:extLst>
                <a:ext uri="{FF2B5EF4-FFF2-40B4-BE49-F238E27FC236}">
                  <a16:creationId xmlns:a16="http://schemas.microsoft.com/office/drawing/2014/main" id="{CA37953E-404C-E53B-D6AC-8BE356B8BBF3}"/>
                </a:ext>
              </a:extLst>
            </p:cNvPr>
            <p:cNvSpPr/>
            <p:nvPr/>
          </p:nvSpPr>
          <p:spPr>
            <a:xfrm rot="1421030">
              <a:off x="5874196" y="58247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82" name="מחבר ישר 23">
              <a:extLst>
                <a:ext uri="{FF2B5EF4-FFF2-40B4-BE49-F238E27FC236}">
                  <a16:creationId xmlns:a16="http://schemas.microsoft.com/office/drawing/2014/main" id="{997F8941-C0DB-B435-B69C-6711659BC74B}"/>
                </a:ext>
              </a:extLst>
            </p:cNvPr>
            <p:cNvCxnSpPr>
              <a:cxnSpLocks/>
              <a:stCxn id="1071" idx="4"/>
              <a:endCxn id="1081" idx="1"/>
            </p:cNvCxnSpPr>
            <p:nvPr/>
          </p:nvCxnSpPr>
          <p:spPr>
            <a:xfrm rot="2140623">
              <a:off x="5848197" y="5606925"/>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3" name="מחבר ישר 23">
              <a:extLst>
                <a:ext uri="{FF2B5EF4-FFF2-40B4-BE49-F238E27FC236}">
                  <a16:creationId xmlns:a16="http://schemas.microsoft.com/office/drawing/2014/main" id="{0DFFE6D5-4963-4F68-3FFC-BB8ADB9539A3}"/>
                </a:ext>
              </a:extLst>
            </p:cNvPr>
            <p:cNvCxnSpPr>
              <a:cxnSpLocks/>
              <a:stCxn id="1069" idx="2"/>
              <a:endCxn id="1081" idx="6"/>
            </p:cNvCxnSpPr>
            <p:nvPr/>
          </p:nvCxnSpPr>
          <p:spPr>
            <a:xfrm rot="2140623" flipH="1">
              <a:off x="5954940" y="584416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84" name="אליפסה 11">
              <a:extLst>
                <a:ext uri="{FF2B5EF4-FFF2-40B4-BE49-F238E27FC236}">
                  <a16:creationId xmlns:a16="http://schemas.microsoft.com/office/drawing/2014/main" id="{9FDC8379-A2DE-528C-9855-C3A1133C2CA7}"/>
                </a:ext>
              </a:extLst>
            </p:cNvPr>
            <p:cNvSpPr/>
            <p:nvPr/>
          </p:nvSpPr>
          <p:spPr>
            <a:xfrm rot="19030443">
              <a:off x="6228881" y="5252861"/>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85" name="מחבר ישר 23">
              <a:extLst>
                <a:ext uri="{FF2B5EF4-FFF2-40B4-BE49-F238E27FC236}">
                  <a16:creationId xmlns:a16="http://schemas.microsoft.com/office/drawing/2014/main" id="{FA8CC741-2474-A590-B599-4953353A3264}"/>
                </a:ext>
              </a:extLst>
            </p:cNvPr>
            <p:cNvCxnSpPr>
              <a:cxnSpLocks/>
              <a:stCxn id="1084" idx="2"/>
              <a:endCxn id="1071" idx="0"/>
            </p:cNvCxnSpPr>
            <p:nvPr/>
          </p:nvCxnSpPr>
          <p:spPr>
            <a:xfrm rot="2140623" flipH="1">
              <a:off x="6036476" y="5249026"/>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6" name="מחבר ישר 23">
              <a:extLst>
                <a:ext uri="{FF2B5EF4-FFF2-40B4-BE49-F238E27FC236}">
                  <a16:creationId xmlns:a16="http://schemas.microsoft.com/office/drawing/2014/main" id="{094A4AEA-ECEB-2B74-AE59-ECAEE8948A92}"/>
                </a:ext>
              </a:extLst>
            </p:cNvPr>
            <p:cNvCxnSpPr>
              <a:cxnSpLocks/>
              <a:stCxn id="1084" idx="5"/>
            </p:cNvCxnSpPr>
            <p:nvPr/>
          </p:nvCxnSpPr>
          <p:spPr>
            <a:xfrm rot="2140623" flipV="1">
              <a:off x="6312182" y="5253325"/>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7" name="Straight Connector 1086">
              <a:extLst>
                <a:ext uri="{FF2B5EF4-FFF2-40B4-BE49-F238E27FC236}">
                  <a16:creationId xmlns:a16="http://schemas.microsoft.com/office/drawing/2014/main" id="{4524C5F0-FFF7-3BB1-BE52-06043C193C29}"/>
                </a:ext>
              </a:extLst>
            </p:cNvPr>
            <p:cNvCxnSpPr>
              <a:cxnSpLocks/>
              <a:stCxn id="1072" idx="5"/>
              <a:endCxn id="1092" idx="0"/>
            </p:cNvCxnSpPr>
            <p:nvPr/>
          </p:nvCxnSpPr>
          <p:spPr>
            <a:xfrm rot="2140623">
              <a:off x="6745321" y="5760961"/>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8" name="Straight Connector 1087">
              <a:extLst>
                <a:ext uri="{FF2B5EF4-FFF2-40B4-BE49-F238E27FC236}">
                  <a16:creationId xmlns:a16="http://schemas.microsoft.com/office/drawing/2014/main" id="{A5299B3C-4942-5E8F-15A4-51B65B699D9B}"/>
                </a:ext>
              </a:extLst>
            </p:cNvPr>
            <p:cNvCxnSpPr>
              <a:cxnSpLocks/>
              <a:stCxn id="1069" idx="4"/>
              <a:endCxn id="2677" idx="0"/>
            </p:cNvCxnSpPr>
            <p:nvPr/>
          </p:nvCxnSpPr>
          <p:spPr>
            <a:xfrm flipH="1">
              <a:off x="6047307" y="5992454"/>
              <a:ext cx="222658" cy="1565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9" name="Straight Connector 1088">
              <a:extLst>
                <a:ext uri="{FF2B5EF4-FFF2-40B4-BE49-F238E27FC236}">
                  <a16:creationId xmlns:a16="http://schemas.microsoft.com/office/drawing/2014/main" id="{041D4504-6FB4-1CAE-D88B-35668802B77D}"/>
                </a:ext>
              </a:extLst>
            </p:cNvPr>
            <p:cNvCxnSpPr>
              <a:cxnSpLocks/>
              <a:stCxn id="2677" idx="1"/>
              <a:endCxn id="1081" idx="5"/>
            </p:cNvCxnSpPr>
            <p:nvPr/>
          </p:nvCxnSpPr>
          <p:spPr>
            <a:xfrm flipH="1" flipV="1">
              <a:off x="5925262" y="5892946"/>
              <a:ext cx="94175" cy="25227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90" name="מחבר ישר 23">
              <a:extLst>
                <a:ext uri="{FF2B5EF4-FFF2-40B4-BE49-F238E27FC236}">
                  <a16:creationId xmlns:a16="http://schemas.microsoft.com/office/drawing/2014/main" id="{6420B2E6-90BB-B6EC-5B5C-51FDC1C89F92}"/>
                </a:ext>
              </a:extLst>
            </p:cNvPr>
            <p:cNvCxnSpPr>
              <a:cxnSpLocks/>
              <a:stCxn id="1055" idx="1"/>
              <a:endCxn id="1069" idx="6"/>
            </p:cNvCxnSpPr>
            <p:nvPr/>
          </p:nvCxnSpPr>
          <p:spPr>
            <a:xfrm rot="1916951" flipH="1" flipV="1">
              <a:off x="6289228" y="6041567"/>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91" name="מחבר ישר 23">
              <a:extLst>
                <a:ext uri="{FF2B5EF4-FFF2-40B4-BE49-F238E27FC236}">
                  <a16:creationId xmlns:a16="http://schemas.microsoft.com/office/drawing/2014/main" id="{44451BE0-5E4E-99DE-38D7-ACD6883B4ABF}"/>
                </a:ext>
              </a:extLst>
            </p:cNvPr>
            <p:cNvCxnSpPr>
              <a:cxnSpLocks/>
              <a:endCxn id="1078" idx="5"/>
            </p:cNvCxnSpPr>
            <p:nvPr/>
          </p:nvCxnSpPr>
          <p:spPr>
            <a:xfrm rot="2140623" flipH="1" flipV="1">
              <a:off x="6281268" y="5746349"/>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92" name="אליפסה 9">
              <a:extLst>
                <a:ext uri="{FF2B5EF4-FFF2-40B4-BE49-F238E27FC236}">
                  <a16:creationId xmlns:a16="http://schemas.microsoft.com/office/drawing/2014/main" id="{E3CC0E27-5961-B0DF-1D96-99EFF5CED4ED}"/>
                </a:ext>
              </a:extLst>
            </p:cNvPr>
            <p:cNvSpPr/>
            <p:nvPr/>
          </p:nvSpPr>
          <p:spPr>
            <a:xfrm rot="2140623">
              <a:off x="6694686" y="59717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93" name="Straight Connector 1092">
              <a:extLst>
                <a:ext uri="{FF2B5EF4-FFF2-40B4-BE49-F238E27FC236}">
                  <a16:creationId xmlns:a16="http://schemas.microsoft.com/office/drawing/2014/main" id="{4D996A65-318F-C58A-1CCB-75396CAB106C}"/>
                </a:ext>
              </a:extLst>
            </p:cNvPr>
            <p:cNvCxnSpPr>
              <a:cxnSpLocks/>
              <a:stCxn id="1092" idx="4"/>
              <a:endCxn id="1055" idx="7"/>
            </p:cNvCxnSpPr>
            <p:nvPr/>
          </p:nvCxnSpPr>
          <p:spPr>
            <a:xfrm rot="1916951" flipH="1">
              <a:off x="6580788" y="5997793"/>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94" name="אליפסה 4">
              <a:extLst>
                <a:ext uri="{FF2B5EF4-FFF2-40B4-BE49-F238E27FC236}">
                  <a16:creationId xmlns:a16="http://schemas.microsoft.com/office/drawing/2014/main" id="{8AA769C7-7303-D516-C757-564531EC64BF}"/>
                </a:ext>
              </a:extLst>
            </p:cNvPr>
            <p:cNvSpPr/>
            <p:nvPr/>
          </p:nvSpPr>
          <p:spPr>
            <a:xfrm rot="4328921">
              <a:off x="5830954" y="52160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95" name="אליפסה 9">
              <a:extLst>
                <a:ext uri="{FF2B5EF4-FFF2-40B4-BE49-F238E27FC236}">
                  <a16:creationId xmlns:a16="http://schemas.microsoft.com/office/drawing/2014/main" id="{AB3C3147-9A8A-52A2-73A7-712D5EB98626}"/>
                </a:ext>
              </a:extLst>
            </p:cNvPr>
            <p:cNvSpPr/>
            <p:nvPr/>
          </p:nvSpPr>
          <p:spPr>
            <a:xfrm rot="1501028">
              <a:off x="5429675" y="58592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96" name="אליפסה 11">
              <a:extLst>
                <a:ext uri="{FF2B5EF4-FFF2-40B4-BE49-F238E27FC236}">
                  <a16:creationId xmlns:a16="http://schemas.microsoft.com/office/drawing/2014/main" id="{7E060535-A028-A61E-8195-0C49228FEA16}"/>
                </a:ext>
              </a:extLst>
            </p:cNvPr>
            <p:cNvSpPr/>
            <p:nvPr/>
          </p:nvSpPr>
          <p:spPr>
            <a:xfrm rot="269361">
              <a:off x="5529951" y="52518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97" name="מחבר ישר 16">
              <a:extLst>
                <a:ext uri="{FF2B5EF4-FFF2-40B4-BE49-F238E27FC236}">
                  <a16:creationId xmlns:a16="http://schemas.microsoft.com/office/drawing/2014/main" id="{6A27403B-D4C2-4002-AAF3-E0DEAFB6A294}"/>
                </a:ext>
              </a:extLst>
            </p:cNvPr>
            <p:cNvCxnSpPr>
              <a:cxnSpLocks/>
              <a:stCxn id="1094" idx="4"/>
              <a:endCxn id="1096" idx="6"/>
            </p:cNvCxnSpPr>
            <p:nvPr/>
          </p:nvCxnSpPr>
          <p:spPr>
            <a:xfrm flipH="1">
              <a:off x="5603894" y="5261786"/>
              <a:ext cx="230777" cy="279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98" name="מחבר ישר 20">
              <a:extLst>
                <a:ext uri="{FF2B5EF4-FFF2-40B4-BE49-F238E27FC236}">
                  <a16:creationId xmlns:a16="http://schemas.microsoft.com/office/drawing/2014/main" id="{5BA17618-734C-20CE-3E6A-9F206E5B08FD}"/>
                </a:ext>
              </a:extLst>
            </p:cNvPr>
            <p:cNvCxnSpPr>
              <a:cxnSpLocks/>
              <a:stCxn id="1102" idx="7"/>
              <a:endCxn id="1071" idx="2"/>
            </p:cNvCxnSpPr>
            <p:nvPr/>
          </p:nvCxnSpPr>
          <p:spPr>
            <a:xfrm flipV="1">
              <a:off x="5563599" y="5544236"/>
              <a:ext cx="335435" cy="8463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99" name="מחבר ישר 22">
              <a:extLst>
                <a:ext uri="{FF2B5EF4-FFF2-40B4-BE49-F238E27FC236}">
                  <a16:creationId xmlns:a16="http://schemas.microsoft.com/office/drawing/2014/main" id="{3C86918C-6AC3-8693-9CDC-95F9439DEED7}"/>
                </a:ext>
              </a:extLst>
            </p:cNvPr>
            <p:cNvCxnSpPr>
              <a:cxnSpLocks/>
              <a:stCxn id="1071" idx="1"/>
              <a:endCxn id="1094" idx="7"/>
            </p:cNvCxnSpPr>
            <p:nvPr/>
          </p:nvCxnSpPr>
          <p:spPr>
            <a:xfrm rot="10118611" flipH="1">
              <a:off x="5893360" y="5269010"/>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0" name="מחבר ישר 23">
              <a:extLst>
                <a:ext uri="{FF2B5EF4-FFF2-40B4-BE49-F238E27FC236}">
                  <a16:creationId xmlns:a16="http://schemas.microsoft.com/office/drawing/2014/main" id="{5FE8FC2B-D1D2-192C-E88C-0FDD850377BE}"/>
                </a:ext>
              </a:extLst>
            </p:cNvPr>
            <p:cNvCxnSpPr>
              <a:cxnSpLocks/>
              <a:stCxn id="1096" idx="1"/>
              <a:endCxn id="1007" idx="0"/>
            </p:cNvCxnSpPr>
            <p:nvPr/>
          </p:nvCxnSpPr>
          <p:spPr>
            <a:xfrm flipH="1" flipV="1">
              <a:off x="5367701" y="5052100"/>
              <a:ext cx="175112" cy="2080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1" name="מחבר ישר 30">
              <a:extLst>
                <a:ext uri="{FF2B5EF4-FFF2-40B4-BE49-F238E27FC236}">
                  <a16:creationId xmlns:a16="http://schemas.microsoft.com/office/drawing/2014/main" id="{298E5F8D-FC55-5FF6-FF8B-537494045EB4}"/>
                </a:ext>
              </a:extLst>
            </p:cNvPr>
            <p:cNvCxnSpPr>
              <a:cxnSpLocks/>
              <a:stCxn id="1071" idx="3"/>
              <a:endCxn id="1095" idx="7"/>
            </p:cNvCxnSpPr>
            <p:nvPr/>
          </p:nvCxnSpPr>
          <p:spPr>
            <a:xfrm rot="2140623" flipH="1">
              <a:off x="5629145" y="548440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02" name="אליפסה 11">
              <a:extLst>
                <a:ext uri="{FF2B5EF4-FFF2-40B4-BE49-F238E27FC236}">
                  <a16:creationId xmlns:a16="http://schemas.microsoft.com/office/drawing/2014/main" id="{10FA9A6A-3A37-AA29-0D1A-6469C70208A2}"/>
                </a:ext>
              </a:extLst>
            </p:cNvPr>
            <p:cNvSpPr/>
            <p:nvPr/>
          </p:nvSpPr>
          <p:spPr>
            <a:xfrm rot="1501028">
              <a:off x="5492378" y="56052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103" name="מחבר ישר 23">
              <a:extLst>
                <a:ext uri="{FF2B5EF4-FFF2-40B4-BE49-F238E27FC236}">
                  <a16:creationId xmlns:a16="http://schemas.microsoft.com/office/drawing/2014/main" id="{EF3BFEE0-D054-B16A-BC52-E4724765A117}"/>
                </a:ext>
              </a:extLst>
            </p:cNvPr>
            <p:cNvCxnSpPr>
              <a:cxnSpLocks/>
              <a:stCxn id="1095" idx="2"/>
              <a:endCxn id="1678" idx="2"/>
            </p:cNvCxnSpPr>
            <p:nvPr/>
          </p:nvCxnSpPr>
          <p:spPr>
            <a:xfrm flipH="1" flipV="1">
              <a:off x="5170011" y="5800468"/>
              <a:ext cx="263138" cy="781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4" name="מחבר ישר 23">
              <a:extLst>
                <a:ext uri="{FF2B5EF4-FFF2-40B4-BE49-F238E27FC236}">
                  <a16:creationId xmlns:a16="http://schemas.microsoft.com/office/drawing/2014/main" id="{CCCD86E1-A59B-CE84-3A28-E5B90CE385EE}"/>
                </a:ext>
              </a:extLst>
            </p:cNvPr>
            <p:cNvCxnSpPr>
              <a:cxnSpLocks/>
              <a:stCxn id="1025" idx="0"/>
              <a:endCxn id="1094" idx="2"/>
            </p:cNvCxnSpPr>
            <p:nvPr/>
          </p:nvCxnSpPr>
          <p:spPr>
            <a:xfrm rot="10118611" flipH="1" flipV="1">
              <a:off x="5771556" y="5104053"/>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5" name="Straight Connector 1104">
              <a:extLst>
                <a:ext uri="{FF2B5EF4-FFF2-40B4-BE49-F238E27FC236}">
                  <a16:creationId xmlns:a16="http://schemas.microsoft.com/office/drawing/2014/main" id="{5900E782-B4B7-1CAB-EE77-D19390221EAA}"/>
                </a:ext>
              </a:extLst>
            </p:cNvPr>
            <p:cNvCxnSpPr>
              <a:cxnSpLocks/>
              <a:stCxn id="1095" idx="5"/>
              <a:endCxn id="2680" idx="0"/>
            </p:cNvCxnSpPr>
            <p:nvPr/>
          </p:nvCxnSpPr>
          <p:spPr>
            <a:xfrm flipH="1">
              <a:off x="5372750" y="5927781"/>
              <a:ext cx="107215" cy="48945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06" name="אליפסה 9">
              <a:extLst>
                <a:ext uri="{FF2B5EF4-FFF2-40B4-BE49-F238E27FC236}">
                  <a16:creationId xmlns:a16="http://schemas.microsoft.com/office/drawing/2014/main" id="{06F0B8FB-4161-DE13-098A-27E202542BA8}"/>
                </a:ext>
              </a:extLst>
            </p:cNvPr>
            <p:cNvSpPr/>
            <p:nvPr/>
          </p:nvSpPr>
          <p:spPr>
            <a:xfrm rot="1501028">
              <a:off x="5720737" y="59607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107" name="מחבר ישר 23">
              <a:extLst>
                <a:ext uri="{FF2B5EF4-FFF2-40B4-BE49-F238E27FC236}">
                  <a16:creationId xmlns:a16="http://schemas.microsoft.com/office/drawing/2014/main" id="{215B6E61-B34F-64EF-F195-0F3F2B6816B4}"/>
                </a:ext>
              </a:extLst>
            </p:cNvPr>
            <p:cNvCxnSpPr>
              <a:cxnSpLocks/>
              <a:stCxn id="1106" idx="3"/>
              <a:endCxn id="1095" idx="6"/>
            </p:cNvCxnSpPr>
            <p:nvPr/>
          </p:nvCxnSpPr>
          <p:spPr>
            <a:xfrm flipH="1" flipV="1">
              <a:off x="5500258" y="5909942"/>
              <a:ext cx="223315" cy="9719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8" name="מחבר ישר 23">
              <a:extLst>
                <a:ext uri="{FF2B5EF4-FFF2-40B4-BE49-F238E27FC236}">
                  <a16:creationId xmlns:a16="http://schemas.microsoft.com/office/drawing/2014/main" id="{6861EDED-0C4C-F6AF-0EC3-C4FD5ACD29AB}"/>
                </a:ext>
              </a:extLst>
            </p:cNvPr>
            <p:cNvCxnSpPr>
              <a:cxnSpLocks/>
              <a:stCxn id="1095" idx="0"/>
              <a:endCxn id="1102" idx="5"/>
            </p:cNvCxnSpPr>
            <p:nvPr/>
          </p:nvCxnSpPr>
          <p:spPr>
            <a:xfrm flipV="1">
              <a:off x="5481504" y="5673718"/>
              <a:ext cx="61164" cy="188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9" name="Straight Connector 1108">
              <a:extLst>
                <a:ext uri="{FF2B5EF4-FFF2-40B4-BE49-F238E27FC236}">
                  <a16:creationId xmlns:a16="http://schemas.microsoft.com/office/drawing/2014/main" id="{1132D7E5-9F23-22FE-2EE0-9C9FA60732BA}"/>
                </a:ext>
              </a:extLst>
            </p:cNvPr>
            <p:cNvCxnSpPr>
              <a:cxnSpLocks/>
              <a:stCxn id="1081" idx="3"/>
              <a:endCxn id="1106" idx="7"/>
            </p:cNvCxnSpPr>
            <p:nvPr/>
          </p:nvCxnSpPr>
          <p:spPr>
            <a:xfrm flipH="1">
              <a:off x="5791958" y="5871911"/>
              <a:ext cx="85348" cy="112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10" name="Straight Connector 1109">
              <a:extLst>
                <a:ext uri="{FF2B5EF4-FFF2-40B4-BE49-F238E27FC236}">
                  <a16:creationId xmlns:a16="http://schemas.microsoft.com/office/drawing/2014/main" id="{420CCC53-3B1F-413C-8A4C-7D28044A37F5}"/>
                </a:ext>
              </a:extLst>
            </p:cNvPr>
            <p:cNvCxnSpPr>
              <a:cxnSpLocks/>
              <a:stCxn id="2693" idx="7"/>
              <a:endCxn id="1106" idx="4"/>
            </p:cNvCxnSpPr>
            <p:nvPr/>
          </p:nvCxnSpPr>
          <p:spPr>
            <a:xfrm flipV="1">
              <a:off x="5655084" y="6027502"/>
              <a:ext cx="87882" cy="8226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11" name="Straight Connector 1110">
              <a:extLst>
                <a:ext uri="{FF2B5EF4-FFF2-40B4-BE49-F238E27FC236}">
                  <a16:creationId xmlns:a16="http://schemas.microsoft.com/office/drawing/2014/main" id="{67C04002-09B4-D30E-B518-0B9D79A7D192}"/>
                </a:ext>
              </a:extLst>
            </p:cNvPr>
            <p:cNvCxnSpPr>
              <a:cxnSpLocks/>
              <a:stCxn id="2677" idx="2"/>
              <a:endCxn id="1106" idx="6"/>
            </p:cNvCxnSpPr>
            <p:nvPr/>
          </p:nvCxnSpPr>
          <p:spPr>
            <a:xfrm flipH="1" flipV="1">
              <a:off x="5791320" y="6011447"/>
              <a:ext cx="206630" cy="1501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12" name="אליפסה 4">
              <a:extLst>
                <a:ext uri="{FF2B5EF4-FFF2-40B4-BE49-F238E27FC236}">
                  <a16:creationId xmlns:a16="http://schemas.microsoft.com/office/drawing/2014/main" id="{A141D631-0EB7-CBC9-0042-F178F9A46296}"/>
                </a:ext>
              </a:extLst>
            </p:cNvPr>
            <p:cNvSpPr/>
            <p:nvPr/>
          </p:nvSpPr>
          <p:spPr>
            <a:xfrm rot="1916951">
              <a:off x="8079093" y="582700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13" name="אליפסה 9">
              <a:extLst>
                <a:ext uri="{FF2B5EF4-FFF2-40B4-BE49-F238E27FC236}">
                  <a16:creationId xmlns:a16="http://schemas.microsoft.com/office/drawing/2014/main" id="{BB3B6611-79E3-BDBC-15F3-3F1B4760511E}"/>
                </a:ext>
              </a:extLst>
            </p:cNvPr>
            <p:cNvSpPr/>
            <p:nvPr/>
          </p:nvSpPr>
          <p:spPr>
            <a:xfrm rot="1916951">
              <a:off x="7781264" y="64444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14" name="אליפסה 11">
              <a:extLst>
                <a:ext uri="{FF2B5EF4-FFF2-40B4-BE49-F238E27FC236}">
                  <a16:creationId xmlns:a16="http://schemas.microsoft.com/office/drawing/2014/main" id="{20BD0FE2-6E75-D275-2CE2-C4977DC52668}"/>
                </a:ext>
              </a:extLst>
            </p:cNvPr>
            <p:cNvSpPr/>
            <p:nvPr/>
          </p:nvSpPr>
          <p:spPr>
            <a:xfrm rot="288796">
              <a:off x="7802899" y="60070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15" name="אליפסה 12">
              <a:extLst>
                <a:ext uri="{FF2B5EF4-FFF2-40B4-BE49-F238E27FC236}">
                  <a16:creationId xmlns:a16="http://schemas.microsoft.com/office/drawing/2014/main" id="{E6EE58D8-EF77-6F49-E2A1-448E458C7CDE}"/>
                </a:ext>
              </a:extLst>
            </p:cNvPr>
            <p:cNvSpPr/>
            <p:nvPr/>
          </p:nvSpPr>
          <p:spPr>
            <a:xfrm rot="1197358">
              <a:off x="7398261" y="60636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116" name="אליפסה 13">
              <a:extLst>
                <a:ext uri="{FF2B5EF4-FFF2-40B4-BE49-F238E27FC236}">
                  <a16:creationId xmlns:a16="http://schemas.microsoft.com/office/drawing/2014/main" id="{E7CD022A-5845-5BC1-4EB9-C2BA79FE9CD1}"/>
                </a:ext>
              </a:extLst>
            </p:cNvPr>
            <p:cNvSpPr/>
            <p:nvPr/>
          </p:nvSpPr>
          <p:spPr>
            <a:xfrm rot="1916951">
              <a:off x="8282572" y="61706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117" name="מחבר ישר 16">
              <a:extLst>
                <a:ext uri="{FF2B5EF4-FFF2-40B4-BE49-F238E27FC236}">
                  <a16:creationId xmlns:a16="http://schemas.microsoft.com/office/drawing/2014/main" id="{3EB0DA54-5CD5-C948-8B78-71DF0774207F}"/>
                </a:ext>
              </a:extLst>
            </p:cNvPr>
            <p:cNvCxnSpPr>
              <a:cxnSpLocks/>
              <a:stCxn id="1112" idx="4"/>
              <a:endCxn id="1114" idx="7"/>
            </p:cNvCxnSpPr>
            <p:nvPr/>
          </p:nvCxnSpPr>
          <p:spPr>
            <a:xfrm rot="1916951" flipH="1">
              <a:off x="7919318" y="584066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18" name="מחבר ישר 20">
              <a:extLst>
                <a:ext uri="{FF2B5EF4-FFF2-40B4-BE49-F238E27FC236}">
                  <a16:creationId xmlns:a16="http://schemas.microsoft.com/office/drawing/2014/main" id="{71D94D18-5065-E71C-CA0B-64B09150B6B2}"/>
                </a:ext>
              </a:extLst>
            </p:cNvPr>
            <p:cNvCxnSpPr>
              <a:cxnSpLocks/>
              <a:stCxn id="1122" idx="7"/>
              <a:endCxn id="1116" idx="2"/>
            </p:cNvCxnSpPr>
            <p:nvPr/>
          </p:nvCxnSpPr>
          <p:spPr>
            <a:xfrm rot="1916951" flipV="1">
              <a:off x="7916123" y="6079521"/>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19" name="מחבר ישר 22">
              <a:extLst>
                <a:ext uri="{FF2B5EF4-FFF2-40B4-BE49-F238E27FC236}">
                  <a16:creationId xmlns:a16="http://schemas.microsoft.com/office/drawing/2014/main" id="{F0935A22-A91F-A8CA-FA17-5F6112796CCD}"/>
                </a:ext>
              </a:extLst>
            </p:cNvPr>
            <p:cNvCxnSpPr>
              <a:cxnSpLocks/>
              <a:stCxn id="1116" idx="0"/>
            </p:cNvCxnSpPr>
            <p:nvPr/>
          </p:nvCxnSpPr>
          <p:spPr>
            <a:xfrm rot="1916951" flipH="1" flipV="1">
              <a:off x="8082430" y="5953838"/>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20" name="מחבר ישר 23">
              <a:extLst>
                <a:ext uri="{FF2B5EF4-FFF2-40B4-BE49-F238E27FC236}">
                  <a16:creationId xmlns:a16="http://schemas.microsoft.com/office/drawing/2014/main" id="{30ADFE68-9CAD-4B5E-0FBC-DE2D694A6FBA}"/>
                </a:ext>
              </a:extLst>
            </p:cNvPr>
            <p:cNvCxnSpPr>
              <a:cxnSpLocks/>
              <a:stCxn id="1114" idx="2"/>
              <a:endCxn id="1115" idx="7"/>
            </p:cNvCxnSpPr>
            <p:nvPr/>
          </p:nvCxnSpPr>
          <p:spPr>
            <a:xfrm rot="1916951" flipH="1">
              <a:off x="7505688" y="5953837"/>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21" name="מחבר ישר 30">
              <a:extLst>
                <a:ext uri="{FF2B5EF4-FFF2-40B4-BE49-F238E27FC236}">
                  <a16:creationId xmlns:a16="http://schemas.microsoft.com/office/drawing/2014/main" id="{80770978-4BEA-96BF-9BDE-FD043EB23417}"/>
                </a:ext>
              </a:extLst>
            </p:cNvPr>
            <p:cNvCxnSpPr>
              <a:cxnSpLocks/>
              <a:endCxn id="1113" idx="7"/>
            </p:cNvCxnSpPr>
            <p:nvPr/>
          </p:nvCxnSpPr>
          <p:spPr>
            <a:xfrm rot="1916951" flipH="1">
              <a:off x="7949989" y="6135583"/>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22" name="אליפסה 11">
              <a:extLst>
                <a:ext uri="{FF2B5EF4-FFF2-40B4-BE49-F238E27FC236}">
                  <a16:creationId xmlns:a16="http://schemas.microsoft.com/office/drawing/2014/main" id="{743B7D82-2EA5-0A9B-DCAB-2DD2A2CF7572}"/>
                </a:ext>
              </a:extLst>
            </p:cNvPr>
            <p:cNvSpPr/>
            <p:nvPr/>
          </p:nvSpPr>
          <p:spPr>
            <a:xfrm rot="1916951">
              <a:off x="7805598" y="61850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23" name="מחבר ישר 23">
              <a:extLst>
                <a:ext uri="{FF2B5EF4-FFF2-40B4-BE49-F238E27FC236}">
                  <a16:creationId xmlns:a16="http://schemas.microsoft.com/office/drawing/2014/main" id="{B25D9DD2-1ACC-3979-F422-6F05F56A5EB5}"/>
                </a:ext>
              </a:extLst>
            </p:cNvPr>
            <p:cNvCxnSpPr>
              <a:cxnSpLocks/>
              <a:endCxn id="1115" idx="6"/>
            </p:cNvCxnSpPr>
            <p:nvPr/>
          </p:nvCxnSpPr>
          <p:spPr>
            <a:xfrm rot="1916951" flipH="1">
              <a:off x="7468364" y="611728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24" name="מחבר ישר 23">
              <a:extLst>
                <a:ext uri="{FF2B5EF4-FFF2-40B4-BE49-F238E27FC236}">
                  <a16:creationId xmlns:a16="http://schemas.microsoft.com/office/drawing/2014/main" id="{D7F2F62D-0143-329F-F0BD-B2744F45C8F2}"/>
                </a:ext>
              </a:extLst>
            </p:cNvPr>
            <p:cNvCxnSpPr>
              <a:cxnSpLocks/>
              <a:stCxn id="1114" idx="4"/>
              <a:endCxn id="1122" idx="1"/>
            </p:cNvCxnSpPr>
            <p:nvPr/>
          </p:nvCxnSpPr>
          <p:spPr>
            <a:xfrm rot="1916951">
              <a:off x="7808083" y="608421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25" name="אליפסה 12">
              <a:extLst>
                <a:ext uri="{FF2B5EF4-FFF2-40B4-BE49-F238E27FC236}">
                  <a16:creationId xmlns:a16="http://schemas.microsoft.com/office/drawing/2014/main" id="{F9DF0F69-D766-2B62-5D5A-740CDA0F7CE0}"/>
                </a:ext>
              </a:extLst>
            </p:cNvPr>
            <p:cNvSpPr/>
            <p:nvPr/>
          </p:nvSpPr>
          <p:spPr>
            <a:xfrm rot="1197358">
              <a:off x="7396136" y="63650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126" name="מחבר ישר 23">
              <a:extLst>
                <a:ext uri="{FF2B5EF4-FFF2-40B4-BE49-F238E27FC236}">
                  <a16:creationId xmlns:a16="http://schemas.microsoft.com/office/drawing/2014/main" id="{4B6067E6-59BF-F7E6-5F36-1D492AEE0864}"/>
                </a:ext>
              </a:extLst>
            </p:cNvPr>
            <p:cNvCxnSpPr>
              <a:cxnSpLocks/>
              <a:stCxn id="1115" idx="4"/>
              <a:endCxn id="1125" idx="1"/>
            </p:cNvCxnSpPr>
            <p:nvPr/>
          </p:nvCxnSpPr>
          <p:spPr>
            <a:xfrm rot="1916951">
              <a:off x="7360333" y="614772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27" name="מחבר ישר 23">
              <a:extLst>
                <a:ext uri="{FF2B5EF4-FFF2-40B4-BE49-F238E27FC236}">
                  <a16:creationId xmlns:a16="http://schemas.microsoft.com/office/drawing/2014/main" id="{61262A2B-C71E-8A9A-D612-5B3FE0ABC316}"/>
                </a:ext>
              </a:extLst>
            </p:cNvPr>
            <p:cNvCxnSpPr>
              <a:cxnSpLocks/>
              <a:stCxn id="1113" idx="2"/>
              <a:endCxn id="1125" idx="6"/>
            </p:cNvCxnSpPr>
            <p:nvPr/>
          </p:nvCxnSpPr>
          <p:spPr>
            <a:xfrm rot="1916951" flipH="1">
              <a:off x="7479647" y="637188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28" name="אליפסה 11">
              <a:extLst>
                <a:ext uri="{FF2B5EF4-FFF2-40B4-BE49-F238E27FC236}">
                  <a16:creationId xmlns:a16="http://schemas.microsoft.com/office/drawing/2014/main" id="{B13392BA-D08D-D4C5-BD1E-2A7F8FC3A55B}"/>
                </a:ext>
              </a:extLst>
            </p:cNvPr>
            <p:cNvSpPr/>
            <p:nvPr/>
          </p:nvSpPr>
          <p:spPr>
            <a:xfrm rot="18806771">
              <a:off x="7713064" y="577144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29" name="מחבר ישר 23">
              <a:extLst>
                <a:ext uri="{FF2B5EF4-FFF2-40B4-BE49-F238E27FC236}">
                  <a16:creationId xmlns:a16="http://schemas.microsoft.com/office/drawing/2014/main" id="{F3E79C4A-2B25-A916-1C60-D5B8334DE321}"/>
                </a:ext>
              </a:extLst>
            </p:cNvPr>
            <p:cNvCxnSpPr>
              <a:cxnSpLocks/>
              <a:stCxn id="1128" idx="2"/>
              <a:endCxn id="1115" idx="0"/>
            </p:cNvCxnSpPr>
            <p:nvPr/>
          </p:nvCxnSpPr>
          <p:spPr>
            <a:xfrm rot="1916951" flipH="1">
              <a:off x="7529471" y="5778437"/>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30" name="מחבר ישר 23">
              <a:extLst>
                <a:ext uri="{FF2B5EF4-FFF2-40B4-BE49-F238E27FC236}">
                  <a16:creationId xmlns:a16="http://schemas.microsoft.com/office/drawing/2014/main" id="{C1FD12FF-C995-DA56-0575-F93AF0EF19C8}"/>
                </a:ext>
              </a:extLst>
            </p:cNvPr>
            <p:cNvCxnSpPr>
              <a:cxnSpLocks/>
              <a:stCxn id="1128" idx="5"/>
            </p:cNvCxnSpPr>
            <p:nvPr/>
          </p:nvCxnSpPr>
          <p:spPr>
            <a:xfrm rot="1916951" flipV="1">
              <a:off x="7797835" y="575985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31" name="Straight Connector 1130">
              <a:extLst>
                <a:ext uri="{FF2B5EF4-FFF2-40B4-BE49-F238E27FC236}">
                  <a16:creationId xmlns:a16="http://schemas.microsoft.com/office/drawing/2014/main" id="{DC8B3AB5-B40E-4D9D-5FE3-C6DE74D46D90}"/>
                </a:ext>
              </a:extLst>
            </p:cNvPr>
            <p:cNvCxnSpPr>
              <a:cxnSpLocks/>
              <a:stCxn id="1116" idx="5"/>
              <a:endCxn id="1137" idx="0"/>
            </p:cNvCxnSpPr>
            <p:nvPr/>
          </p:nvCxnSpPr>
          <p:spPr>
            <a:xfrm rot="1916951">
              <a:off x="8265985" y="6244488"/>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32" name="Straight Connector 1131">
              <a:extLst>
                <a:ext uri="{FF2B5EF4-FFF2-40B4-BE49-F238E27FC236}">
                  <a16:creationId xmlns:a16="http://schemas.microsoft.com/office/drawing/2014/main" id="{E40DC0D8-FB74-28A7-DFE8-16276335328C}"/>
                </a:ext>
              </a:extLst>
            </p:cNvPr>
            <p:cNvCxnSpPr>
              <a:cxnSpLocks/>
              <a:stCxn id="1113" idx="4"/>
              <a:endCxn id="1139" idx="0"/>
            </p:cNvCxnSpPr>
            <p:nvPr/>
          </p:nvCxnSpPr>
          <p:spPr>
            <a:xfrm rot="1916951" flipH="1">
              <a:off x="7741512" y="649244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33" name="Straight Connector 1132">
              <a:extLst>
                <a:ext uri="{FF2B5EF4-FFF2-40B4-BE49-F238E27FC236}">
                  <a16:creationId xmlns:a16="http://schemas.microsoft.com/office/drawing/2014/main" id="{87382582-3713-FAA1-A4E1-EA72327F0EE9}"/>
                </a:ext>
              </a:extLst>
            </p:cNvPr>
            <p:cNvCxnSpPr>
              <a:cxnSpLocks/>
              <a:stCxn id="1139" idx="2"/>
              <a:endCxn id="1125" idx="4"/>
            </p:cNvCxnSpPr>
            <p:nvPr/>
          </p:nvCxnSpPr>
          <p:spPr>
            <a:xfrm rot="1916951" flipH="1" flipV="1">
              <a:off x="7383531" y="6509735"/>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34" name="אליפסה 9">
              <a:extLst>
                <a:ext uri="{FF2B5EF4-FFF2-40B4-BE49-F238E27FC236}">
                  <a16:creationId xmlns:a16="http://schemas.microsoft.com/office/drawing/2014/main" id="{FACE18B1-E93B-DE6A-77C7-F3041A81EDF0}"/>
                </a:ext>
              </a:extLst>
            </p:cNvPr>
            <p:cNvSpPr/>
            <p:nvPr/>
          </p:nvSpPr>
          <p:spPr>
            <a:xfrm rot="1916951">
              <a:off x="7953160" y="66532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35" name="מחבר ישר 23">
              <a:extLst>
                <a:ext uri="{FF2B5EF4-FFF2-40B4-BE49-F238E27FC236}">
                  <a16:creationId xmlns:a16="http://schemas.microsoft.com/office/drawing/2014/main" id="{0A95B4F0-5467-3048-BAC1-EB5EC860FCE0}"/>
                </a:ext>
              </a:extLst>
            </p:cNvPr>
            <p:cNvCxnSpPr>
              <a:cxnSpLocks/>
              <a:stCxn id="1134" idx="2"/>
              <a:endCxn id="1113" idx="6"/>
            </p:cNvCxnSpPr>
            <p:nvPr/>
          </p:nvCxnSpPr>
          <p:spPr>
            <a:xfrm rot="1916951" flipH="1" flipV="1">
              <a:off x="7813092" y="654072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36" name="מחבר ישר 23">
              <a:extLst>
                <a:ext uri="{FF2B5EF4-FFF2-40B4-BE49-F238E27FC236}">
                  <a16:creationId xmlns:a16="http://schemas.microsoft.com/office/drawing/2014/main" id="{F9A3BC86-DBF6-ACFC-0731-2756FE65B548}"/>
                </a:ext>
              </a:extLst>
            </p:cNvPr>
            <p:cNvCxnSpPr>
              <a:cxnSpLocks/>
              <a:endCxn id="1122" idx="5"/>
            </p:cNvCxnSpPr>
            <p:nvPr/>
          </p:nvCxnSpPr>
          <p:spPr>
            <a:xfrm rot="1916951" flipH="1" flipV="1">
              <a:off x="7800608" y="626033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37" name="אליפסה 9">
              <a:extLst>
                <a:ext uri="{FF2B5EF4-FFF2-40B4-BE49-F238E27FC236}">
                  <a16:creationId xmlns:a16="http://schemas.microsoft.com/office/drawing/2014/main" id="{49B71083-48A7-3031-C0EE-A4F84C15F779}"/>
                </a:ext>
              </a:extLst>
            </p:cNvPr>
            <p:cNvSpPr/>
            <p:nvPr/>
          </p:nvSpPr>
          <p:spPr>
            <a:xfrm rot="1916951">
              <a:off x="8224446" y="64583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38" name="Straight Connector 1137">
              <a:extLst>
                <a:ext uri="{FF2B5EF4-FFF2-40B4-BE49-F238E27FC236}">
                  <a16:creationId xmlns:a16="http://schemas.microsoft.com/office/drawing/2014/main" id="{4345544B-589B-4CB5-28EF-F664C7D1EF0A}"/>
                </a:ext>
              </a:extLst>
            </p:cNvPr>
            <p:cNvCxnSpPr>
              <a:cxnSpLocks/>
              <a:stCxn id="1137" idx="4"/>
              <a:endCxn id="1134" idx="7"/>
            </p:cNvCxnSpPr>
            <p:nvPr/>
          </p:nvCxnSpPr>
          <p:spPr>
            <a:xfrm rot="1916951" flipH="1">
              <a:off x="8083790" y="647747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39" name="אליפסה 9">
              <a:extLst>
                <a:ext uri="{FF2B5EF4-FFF2-40B4-BE49-F238E27FC236}">
                  <a16:creationId xmlns:a16="http://schemas.microsoft.com/office/drawing/2014/main" id="{40E068A8-C7D4-387C-6A79-EC1AAC9768CE}"/>
                </a:ext>
              </a:extLst>
            </p:cNvPr>
            <p:cNvSpPr/>
            <p:nvPr/>
          </p:nvSpPr>
          <p:spPr>
            <a:xfrm rot="1916951">
              <a:off x="7646216" y="66259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40" name="Straight Connector 1139">
              <a:extLst>
                <a:ext uri="{FF2B5EF4-FFF2-40B4-BE49-F238E27FC236}">
                  <a16:creationId xmlns:a16="http://schemas.microsoft.com/office/drawing/2014/main" id="{AF577652-4C3D-F0A2-5949-380BD357438F}"/>
                </a:ext>
              </a:extLst>
            </p:cNvPr>
            <p:cNvCxnSpPr>
              <a:cxnSpLocks/>
              <a:stCxn id="1139" idx="6"/>
              <a:endCxn id="1134" idx="3"/>
            </p:cNvCxnSpPr>
            <p:nvPr/>
          </p:nvCxnSpPr>
          <p:spPr>
            <a:xfrm rot="1916951" flipV="1">
              <a:off x="7728942" y="6630703"/>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41" name="אליפסה 4">
              <a:extLst>
                <a:ext uri="{FF2B5EF4-FFF2-40B4-BE49-F238E27FC236}">
                  <a16:creationId xmlns:a16="http://schemas.microsoft.com/office/drawing/2014/main" id="{F7E06281-A907-7BAD-BF97-CC6EA6BDFF46}"/>
                </a:ext>
              </a:extLst>
            </p:cNvPr>
            <p:cNvSpPr/>
            <p:nvPr/>
          </p:nvSpPr>
          <p:spPr>
            <a:xfrm rot="1277356">
              <a:off x="7133279" y="57665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42" name="אליפסה 9">
              <a:extLst>
                <a:ext uri="{FF2B5EF4-FFF2-40B4-BE49-F238E27FC236}">
                  <a16:creationId xmlns:a16="http://schemas.microsoft.com/office/drawing/2014/main" id="{03EA85ED-4627-A7CA-2B88-495B5D84B7F7}"/>
                </a:ext>
              </a:extLst>
            </p:cNvPr>
            <p:cNvSpPr/>
            <p:nvPr/>
          </p:nvSpPr>
          <p:spPr>
            <a:xfrm rot="1277356">
              <a:off x="6954801" y="64283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43" name="אליפסה 11">
              <a:extLst>
                <a:ext uri="{FF2B5EF4-FFF2-40B4-BE49-F238E27FC236}">
                  <a16:creationId xmlns:a16="http://schemas.microsoft.com/office/drawing/2014/main" id="{B2B8EB9E-DC70-32D8-52DC-87919F5F499C}"/>
                </a:ext>
              </a:extLst>
            </p:cNvPr>
            <p:cNvSpPr/>
            <p:nvPr/>
          </p:nvSpPr>
          <p:spPr>
            <a:xfrm rot="21249201">
              <a:off x="6895159" y="599457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44" name="מחבר ישר 16">
              <a:extLst>
                <a:ext uri="{FF2B5EF4-FFF2-40B4-BE49-F238E27FC236}">
                  <a16:creationId xmlns:a16="http://schemas.microsoft.com/office/drawing/2014/main" id="{A37B13A7-54EC-84C1-A73B-2F22F627CE0A}"/>
                </a:ext>
              </a:extLst>
            </p:cNvPr>
            <p:cNvCxnSpPr>
              <a:cxnSpLocks/>
              <a:stCxn id="1141" idx="4"/>
              <a:endCxn id="1143" idx="7"/>
            </p:cNvCxnSpPr>
            <p:nvPr/>
          </p:nvCxnSpPr>
          <p:spPr>
            <a:xfrm rot="1277356" flipH="1">
              <a:off x="6993128" y="580322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45" name="מחבר ישר 20">
              <a:extLst>
                <a:ext uri="{FF2B5EF4-FFF2-40B4-BE49-F238E27FC236}">
                  <a16:creationId xmlns:a16="http://schemas.microsoft.com/office/drawing/2014/main" id="{07C1B5EE-6470-11D8-E2EF-05EAA6D8942C}"/>
                </a:ext>
              </a:extLst>
            </p:cNvPr>
            <p:cNvCxnSpPr>
              <a:cxnSpLocks/>
              <a:stCxn id="1149" idx="7"/>
              <a:endCxn id="1115" idx="2"/>
            </p:cNvCxnSpPr>
            <p:nvPr/>
          </p:nvCxnSpPr>
          <p:spPr>
            <a:xfrm rot="1916951" flipV="1">
              <a:off x="7059033" y="598822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46" name="מחבר ישר 22">
              <a:extLst>
                <a:ext uri="{FF2B5EF4-FFF2-40B4-BE49-F238E27FC236}">
                  <a16:creationId xmlns:a16="http://schemas.microsoft.com/office/drawing/2014/main" id="{300C08B4-A00D-4CF8-C785-DE0B4054F0CA}"/>
                </a:ext>
              </a:extLst>
            </p:cNvPr>
            <p:cNvCxnSpPr>
              <a:cxnSpLocks/>
              <a:stCxn id="1115" idx="1"/>
            </p:cNvCxnSpPr>
            <p:nvPr/>
          </p:nvCxnSpPr>
          <p:spPr>
            <a:xfrm rot="1916951" flipH="1" flipV="1">
              <a:off x="7152786" y="589056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47" name="מחבר ישר 23">
              <a:extLst>
                <a:ext uri="{FF2B5EF4-FFF2-40B4-BE49-F238E27FC236}">
                  <a16:creationId xmlns:a16="http://schemas.microsoft.com/office/drawing/2014/main" id="{327788FB-FB3F-B96B-553A-506F735BFB27}"/>
                </a:ext>
              </a:extLst>
            </p:cNvPr>
            <p:cNvCxnSpPr>
              <a:cxnSpLocks/>
              <a:stCxn id="1143" idx="2"/>
              <a:endCxn id="1092" idx="7"/>
            </p:cNvCxnSpPr>
            <p:nvPr/>
          </p:nvCxnSpPr>
          <p:spPr>
            <a:xfrm rot="1916951" flipH="1">
              <a:off x="6768788" y="5997109"/>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48" name="מחבר ישר 30">
              <a:extLst>
                <a:ext uri="{FF2B5EF4-FFF2-40B4-BE49-F238E27FC236}">
                  <a16:creationId xmlns:a16="http://schemas.microsoft.com/office/drawing/2014/main" id="{1829A8C6-103D-5FE6-7E50-DFA52E03F151}"/>
                </a:ext>
              </a:extLst>
            </p:cNvPr>
            <p:cNvCxnSpPr>
              <a:cxnSpLocks/>
              <a:stCxn id="1115" idx="3"/>
              <a:endCxn id="1142" idx="7"/>
            </p:cNvCxnSpPr>
            <p:nvPr/>
          </p:nvCxnSpPr>
          <p:spPr>
            <a:xfrm rot="1916951" flipH="1">
              <a:off x="7142905" y="6038694"/>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49" name="אליפסה 11">
              <a:extLst>
                <a:ext uri="{FF2B5EF4-FFF2-40B4-BE49-F238E27FC236}">
                  <a16:creationId xmlns:a16="http://schemas.microsoft.com/office/drawing/2014/main" id="{4EB0882E-EDCC-561E-87B4-A03925279736}"/>
                </a:ext>
              </a:extLst>
            </p:cNvPr>
            <p:cNvSpPr/>
            <p:nvPr/>
          </p:nvSpPr>
          <p:spPr>
            <a:xfrm rot="1277356">
              <a:off x="6930736" y="61689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50" name="מחבר ישר 23">
              <a:extLst>
                <a:ext uri="{FF2B5EF4-FFF2-40B4-BE49-F238E27FC236}">
                  <a16:creationId xmlns:a16="http://schemas.microsoft.com/office/drawing/2014/main" id="{48ADBFBD-B58B-E488-7A2A-3410854C006F}"/>
                </a:ext>
              </a:extLst>
            </p:cNvPr>
            <p:cNvCxnSpPr>
              <a:cxnSpLocks/>
              <a:endCxn id="1056" idx="0"/>
            </p:cNvCxnSpPr>
            <p:nvPr/>
          </p:nvCxnSpPr>
          <p:spPr>
            <a:xfrm rot="1916951" flipH="1">
              <a:off x="6810452" y="6168725"/>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1" name="מחבר ישר 23">
              <a:extLst>
                <a:ext uri="{FF2B5EF4-FFF2-40B4-BE49-F238E27FC236}">
                  <a16:creationId xmlns:a16="http://schemas.microsoft.com/office/drawing/2014/main" id="{CBB7C2D8-120E-0935-AB69-299023F80255}"/>
                </a:ext>
              </a:extLst>
            </p:cNvPr>
            <p:cNvCxnSpPr>
              <a:cxnSpLocks/>
              <a:stCxn id="1143" idx="4"/>
              <a:endCxn id="1149" idx="1"/>
            </p:cNvCxnSpPr>
            <p:nvPr/>
          </p:nvCxnSpPr>
          <p:spPr>
            <a:xfrm rot="1277356">
              <a:off x="6916888" y="607104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2" name="מחבר ישר 23">
              <a:extLst>
                <a:ext uri="{FF2B5EF4-FFF2-40B4-BE49-F238E27FC236}">
                  <a16:creationId xmlns:a16="http://schemas.microsoft.com/office/drawing/2014/main" id="{475B17CA-8456-2DCA-B87A-C978E7B48F4B}"/>
                </a:ext>
              </a:extLst>
            </p:cNvPr>
            <p:cNvCxnSpPr>
              <a:cxnSpLocks/>
              <a:stCxn id="1142" idx="2"/>
              <a:endCxn id="1056" idx="7"/>
            </p:cNvCxnSpPr>
            <p:nvPr/>
          </p:nvCxnSpPr>
          <p:spPr>
            <a:xfrm rot="1916951" flipH="1">
              <a:off x="6768659" y="6395930"/>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3" name="מחבר ישר 23">
              <a:extLst>
                <a:ext uri="{FF2B5EF4-FFF2-40B4-BE49-F238E27FC236}">
                  <a16:creationId xmlns:a16="http://schemas.microsoft.com/office/drawing/2014/main" id="{A7EA8D93-7DB5-2A55-2965-B1C920A78C22}"/>
                </a:ext>
              </a:extLst>
            </p:cNvPr>
            <p:cNvCxnSpPr>
              <a:cxnSpLocks/>
              <a:stCxn id="1072" idx="6"/>
            </p:cNvCxnSpPr>
            <p:nvPr/>
          </p:nvCxnSpPr>
          <p:spPr>
            <a:xfrm rot="1916951" flipV="1">
              <a:off x="6849661" y="5706022"/>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4" name="Straight Connector 1153">
              <a:extLst>
                <a:ext uri="{FF2B5EF4-FFF2-40B4-BE49-F238E27FC236}">
                  <a16:creationId xmlns:a16="http://schemas.microsoft.com/office/drawing/2014/main" id="{594BDE9C-AD8D-D8E4-2535-BE4358AB16BD}"/>
                </a:ext>
              </a:extLst>
            </p:cNvPr>
            <p:cNvCxnSpPr>
              <a:cxnSpLocks/>
              <a:stCxn id="1142" idx="4"/>
              <a:endCxn id="1160" idx="0"/>
            </p:cNvCxnSpPr>
            <p:nvPr/>
          </p:nvCxnSpPr>
          <p:spPr>
            <a:xfrm rot="1277356" flipH="1">
              <a:off x="6933005" y="6487324"/>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5" name="Straight Connector 1154">
              <a:extLst>
                <a:ext uri="{FF2B5EF4-FFF2-40B4-BE49-F238E27FC236}">
                  <a16:creationId xmlns:a16="http://schemas.microsoft.com/office/drawing/2014/main" id="{1DD215CA-B612-1ADB-BCD0-94CE06A73AA2}"/>
                </a:ext>
              </a:extLst>
            </p:cNvPr>
            <p:cNvCxnSpPr>
              <a:cxnSpLocks/>
              <a:stCxn id="1160" idx="2"/>
              <a:endCxn id="1056" idx="6"/>
            </p:cNvCxnSpPr>
            <p:nvPr/>
          </p:nvCxnSpPr>
          <p:spPr>
            <a:xfrm rot="1916951" flipH="1" flipV="1">
              <a:off x="6710808" y="6590906"/>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56" name="אליפסה 9">
              <a:extLst>
                <a:ext uri="{FF2B5EF4-FFF2-40B4-BE49-F238E27FC236}">
                  <a16:creationId xmlns:a16="http://schemas.microsoft.com/office/drawing/2014/main" id="{3AD019B6-B40A-8194-4522-AD353D08D268}"/>
                </a:ext>
              </a:extLst>
            </p:cNvPr>
            <p:cNvSpPr/>
            <p:nvPr/>
          </p:nvSpPr>
          <p:spPr>
            <a:xfrm rot="1277356">
              <a:off x="7162356" y="66017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57" name="מחבר ישר 23">
              <a:extLst>
                <a:ext uri="{FF2B5EF4-FFF2-40B4-BE49-F238E27FC236}">
                  <a16:creationId xmlns:a16="http://schemas.microsoft.com/office/drawing/2014/main" id="{5033822F-9DD0-4260-C492-36562B13A217}"/>
                </a:ext>
              </a:extLst>
            </p:cNvPr>
            <p:cNvCxnSpPr>
              <a:cxnSpLocks/>
              <a:stCxn id="1156" idx="2"/>
              <a:endCxn id="1142" idx="6"/>
            </p:cNvCxnSpPr>
            <p:nvPr/>
          </p:nvCxnSpPr>
          <p:spPr>
            <a:xfrm rot="1277356" flipH="1" flipV="1">
              <a:off x="7004457" y="6506979"/>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8" name="מחבר ישר 23">
              <a:extLst>
                <a:ext uri="{FF2B5EF4-FFF2-40B4-BE49-F238E27FC236}">
                  <a16:creationId xmlns:a16="http://schemas.microsoft.com/office/drawing/2014/main" id="{359628FD-AD22-E4B2-4004-B02C53F7D920}"/>
                </a:ext>
              </a:extLst>
            </p:cNvPr>
            <p:cNvCxnSpPr>
              <a:cxnSpLocks/>
              <a:endCxn id="1149" idx="5"/>
            </p:cNvCxnSpPr>
            <p:nvPr/>
          </p:nvCxnSpPr>
          <p:spPr>
            <a:xfrm rot="1277356" flipH="1" flipV="1">
              <a:off x="6949338" y="624337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9" name="Straight Connector 1158">
              <a:extLst>
                <a:ext uri="{FF2B5EF4-FFF2-40B4-BE49-F238E27FC236}">
                  <a16:creationId xmlns:a16="http://schemas.microsoft.com/office/drawing/2014/main" id="{169C31D8-418C-1660-F3BC-AD270E38472A}"/>
                </a:ext>
              </a:extLst>
            </p:cNvPr>
            <p:cNvCxnSpPr>
              <a:cxnSpLocks/>
              <a:endCxn id="1156" idx="7"/>
            </p:cNvCxnSpPr>
            <p:nvPr/>
          </p:nvCxnSpPr>
          <p:spPr>
            <a:xfrm rot="1277356" flipH="1">
              <a:off x="7274561" y="6400874"/>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60" name="אליפסה 9">
              <a:extLst>
                <a:ext uri="{FF2B5EF4-FFF2-40B4-BE49-F238E27FC236}">
                  <a16:creationId xmlns:a16="http://schemas.microsoft.com/office/drawing/2014/main" id="{D718F806-0CA7-5B28-3451-8F726E61FCBE}"/>
                </a:ext>
              </a:extLst>
            </p:cNvPr>
            <p:cNvSpPr/>
            <p:nvPr/>
          </p:nvSpPr>
          <p:spPr>
            <a:xfrm rot="1277356">
              <a:off x="6855668" y="66317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61" name="Straight Connector 1160">
              <a:extLst>
                <a:ext uri="{FF2B5EF4-FFF2-40B4-BE49-F238E27FC236}">
                  <a16:creationId xmlns:a16="http://schemas.microsoft.com/office/drawing/2014/main" id="{1D324932-505E-864A-20B6-26D2E4E36DCF}"/>
                </a:ext>
              </a:extLst>
            </p:cNvPr>
            <p:cNvCxnSpPr>
              <a:cxnSpLocks/>
              <a:stCxn id="1160" idx="6"/>
              <a:endCxn id="1156" idx="3"/>
            </p:cNvCxnSpPr>
            <p:nvPr/>
          </p:nvCxnSpPr>
          <p:spPr>
            <a:xfrm rot="1277356" flipV="1">
              <a:off x="6940773" y="6608016"/>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62" name="אליפסה 4">
              <a:extLst>
                <a:ext uri="{FF2B5EF4-FFF2-40B4-BE49-F238E27FC236}">
                  <a16:creationId xmlns:a16="http://schemas.microsoft.com/office/drawing/2014/main" id="{96676878-278D-FC46-7A4D-E878AB70A44A}"/>
                </a:ext>
              </a:extLst>
            </p:cNvPr>
            <p:cNvSpPr/>
            <p:nvPr/>
          </p:nvSpPr>
          <p:spPr>
            <a:xfrm rot="2140623">
              <a:off x="8213024" y="500878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63" name="אליפסה 9">
              <a:extLst>
                <a:ext uri="{FF2B5EF4-FFF2-40B4-BE49-F238E27FC236}">
                  <a16:creationId xmlns:a16="http://schemas.microsoft.com/office/drawing/2014/main" id="{08710D50-5529-C85B-FAD8-AB3571671A26}"/>
                </a:ext>
              </a:extLst>
            </p:cNvPr>
            <p:cNvSpPr/>
            <p:nvPr/>
          </p:nvSpPr>
          <p:spPr>
            <a:xfrm rot="2140623">
              <a:off x="7875683" y="56055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64" name="אליפסה 11">
              <a:extLst>
                <a:ext uri="{FF2B5EF4-FFF2-40B4-BE49-F238E27FC236}">
                  <a16:creationId xmlns:a16="http://schemas.microsoft.com/office/drawing/2014/main" id="{C9511D77-6EA0-297B-A911-6D319E59A814}"/>
                </a:ext>
              </a:extLst>
            </p:cNvPr>
            <p:cNvSpPr/>
            <p:nvPr/>
          </p:nvSpPr>
          <p:spPr>
            <a:xfrm rot="512468">
              <a:off x="7925709" y="51705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65" name="אליפסה 12">
              <a:extLst>
                <a:ext uri="{FF2B5EF4-FFF2-40B4-BE49-F238E27FC236}">
                  <a16:creationId xmlns:a16="http://schemas.microsoft.com/office/drawing/2014/main" id="{38E320A0-5F2F-F426-BA7E-562201C852B6}"/>
                </a:ext>
              </a:extLst>
            </p:cNvPr>
            <p:cNvSpPr/>
            <p:nvPr/>
          </p:nvSpPr>
          <p:spPr>
            <a:xfrm rot="1421030">
              <a:off x="7518251" y="52006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166" name="אליפסה 13">
              <a:extLst>
                <a:ext uri="{FF2B5EF4-FFF2-40B4-BE49-F238E27FC236}">
                  <a16:creationId xmlns:a16="http://schemas.microsoft.com/office/drawing/2014/main" id="{82698C14-4F3C-9F40-E698-0D4E98A0BB28}"/>
                </a:ext>
              </a:extLst>
            </p:cNvPr>
            <p:cNvSpPr/>
            <p:nvPr/>
          </p:nvSpPr>
          <p:spPr>
            <a:xfrm rot="2140623">
              <a:off x="8393733" y="53649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167" name="מחבר ישר 16">
              <a:extLst>
                <a:ext uri="{FF2B5EF4-FFF2-40B4-BE49-F238E27FC236}">
                  <a16:creationId xmlns:a16="http://schemas.microsoft.com/office/drawing/2014/main" id="{E21168D0-46F7-EB56-F87D-2999205D1F65}"/>
                </a:ext>
              </a:extLst>
            </p:cNvPr>
            <p:cNvCxnSpPr>
              <a:cxnSpLocks/>
              <a:stCxn id="1162" idx="4"/>
              <a:endCxn id="1164" idx="7"/>
            </p:cNvCxnSpPr>
            <p:nvPr/>
          </p:nvCxnSpPr>
          <p:spPr>
            <a:xfrm rot="2140623" flipH="1">
              <a:off x="8047444" y="501357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68" name="מחבר ישר 20">
              <a:extLst>
                <a:ext uri="{FF2B5EF4-FFF2-40B4-BE49-F238E27FC236}">
                  <a16:creationId xmlns:a16="http://schemas.microsoft.com/office/drawing/2014/main" id="{ED71BB2A-CFA8-F776-520E-2FBEC5094165}"/>
                </a:ext>
              </a:extLst>
            </p:cNvPr>
            <p:cNvCxnSpPr>
              <a:cxnSpLocks/>
              <a:stCxn id="1172" idx="7"/>
              <a:endCxn id="1166" idx="2"/>
            </p:cNvCxnSpPr>
            <p:nvPr/>
          </p:nvCxnSpPr>
          <p:spPr>
            <a:xfrm rot="2140623" flipV="1">
              <a:off x="8028184" y="525843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69" name="מחבר ישר 22">
              <a:extLst>
                <a:ext uri="{FF2B5EF4-FFF2-40B4-BE49-F238E27FC236}">
                  <a16:creationId xmlns:a16="http://schemas.microsoft.com/office/drawing/2014/main" id="{89DD32AC-E8B2-DC6B-A88A-945680958337}"/>
                </a:ext>
              </a:extLst>
            </p:cNvPr>
            <p:cNvCxnSpPr>
              <a:cxnSpLocks/>
              <a:stCxn id="1166" idx="0"/>
            </p:cNvCxnSpPr>
            <p:nvPr/>
          </p:nvCxnSpPr>
          <p:spPr>
            <a:xfrm rot="2140623" flipH="1" flipV="1">
              <a:off x="8205283" y="5143450"/>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70" name="מחבר ישר 23">
              <a:extLst>
                <a:ext uri="{FF2B5EF4-FFF2-40B4-BE49-F238E27FC236}">
                  <a16:creationId xmlns:a16="http://schemas.microsoft.com/office/drawing/2014/main" id="{AA5BB78B-530B-4FDD-5160-AE13F9AB046B}"/>
                </a:ext>
              </a:extLst>
            </p:cNvPr>
            <p:cNvCxnSpPr>
              <a:cxnSpLocks/>
              <a:stCxn id="1164" idx="2"/>
              <a:endCxn id="1165" idx="7"/>
            </p:cNvCxnSpPr>
            <p:nvPr/>
          </p:nvCxnSpPr>
          <p:spPr>
            <a:xfrm rot="2140623" flipH="1">
              <a:off x="7627659" y="510395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71" name="מחבר ישר 30">
              <a:extLst>
                <a:ext uri="{FF2B5EF4-FFF2-40B4-BE49-F238E27FC236}">
                  <a16:creationId xmlns:a16="http://schemas.microsoft.com/office/drawing/2014/main" id="{8C174C0A-E464-D536-2D8E-3B9A77165BE4}"/>
                </a:ext>
              </a:extLst>
            </p:cNvPr>
            <p:cNvCxnSpPr>
              <a:cxnSpLocks/>
              <a:endCxn id="1163" idx="7"/>
            </p:cNvCxnSpPr>
            <p:nvPr/>
          </p:nvCxnSpPr>
          <p:spPr>
            <a:xfrm rot="2140623" flipH="1">
              <a:off x="8051979" y="5313869"/>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72" name="אליפסה 11">
              <a:extLst>
                <a:ext uri="{FF2B5EF4-FFF2-40B4-BE49-F238E27FC236}">
                  <a16:creationId xmlns:a16="http://schemas.microsoft.com/office/drawing/2014/main" id="{42FEC10C-7264-87CE-4ED0-C461C5B19F1F}"/>
                </a:ext>
              </a:extLst>
            </p:cNvPr>
            <p:cNvSpPr/>
            <p:nvPr/>
          </p:nvSpPr>
          <p:spPr>
            <a:xfrm rot="2140623">
              <a:off x="7916830" y="53482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73" name="מחבר ישר 23">
              <a:extLst>
                <a:ext uri="{FF2B5EF4-FFF2-40B4-BE49-F238E27FC236}">
                  <a16:creationId xmlns:a16="http://schemas.microsoft.com/office/drawing/2014/main" id="{F3CBE25C-CB59-6DFB-A352-4A7F4C615325}"/>
                </a:ext>
              </a:extLst>
            </p:cNvPr>
            <p:cNvCxnSpPr>
              <a:cxnSpLocks/>
              <a:endCxn id="1165" idx="6"/>
            </p:cNvCxnSpPr>
            <p:nvPr/>
          </p:nvCxnSpPr>
          <p:spPr>
            <a:xfrm rot="2140623" flipH="1">
              <a:off x="7583681" y="526760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74" name="מחבר ישר 23">
              <a:extLst>
                <a:ext uri="{FF2B5EF4-FFF2-40B4-BE49-F238E27FC236}">
                  <a16:creationId xmlns:a16="http://schemas.microsoft.com/office/drawing/2014/main" id="{8F775FC2-AE0F-B7F1-9A56-2B4FA09C9D3E}"/>
                </a:ext>
              </a:extLst>
            </p:cNvPr>
            <p:cNvCxnSpPr>
              <a:cxnSpLocks/>
              <a:stCxn id="1164" idx="4"/>
              <a:endCxn id="1172" idx="1"/>
            </p:cNvCxnSpPr>
            <p:nvPr/>
          </p:nvCxnSpPr>
          <p:spPr>
            <a:xfrm rot="2140623">
              <a:off x="7925116" y="524715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75" name="אליפסה 12">
              <a:extLst>
                <a:ext uri="{FF2B5EF4-FFF2-40B4-BE49-F238E27FC236}">
                  <a16:creationId xmlns:a16="http://schemas.microsoft.com/office/drawing/2014/main" id="{73AA5611-A3F9-E078-F8D1-CFC09638C1DC}"/>
                </a:ext>
              </a:extLst>
            </p:cNvPr>
            <p:cNvSpPr/>
            <p:nvPr/>
          </p:nvSpPr>
          <p:spPr>
            <a:xfrm rot="1421030">
              <a:off x="7496531" y="550127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176" name="מחבר ישר 23">
              <a:extLst>
                <a:ext uri="{FF2B5EF4-FFF2-40B4-BE49-F238E27FC236}">
                  <a16:creationId xmlns:a16="http://schemas.microsoft.com/office/drawing/2014/main" id="{30D9012C-26DD-ED34-AD96-99AF5E8EC54A}"/>
                </a:ext>
              </a:extLst>
            </p:cNvPr>
            <p:cNvCxnSpPr>
              <a:cxnSpLocks/>
              <a:stCxn id="1165" idx="4"/>
              <a:endCxn id="1175" idx="1"/>
            </p:cNvCxnSpPr>
            <p:nvPr/>
          </p:nvCxnSpPr>
          <p:spPr>
            <a:xfrm rot="2140623">
              <a:off x="7470533" y="528342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77" name="מחבר ישר 23">
              <a:extLst>
                <a:ext uri="{FF2B5EF4-FFF2-40B4-BE49-F238E27FC236}">
                  <a16:creationId xmlns:a16="http://schemas.microsoft.com/office/drawing/2014/main" id="{1AB6F5E8-0AB3-33ED-F6E8-B3518AADDD0C}"/>
                </a:ext>
              </a:extLst>
            </p:cNvPr>
            <p:cNvCxnSpPr>
              <a:cxnSpLocks/>
              <a:stCxn id="1163" idx="2"/>
              <a:endCxn id="1175" idx="6"/>
            </p:cNvCxnSpPr>
            <p:nvPr/>
          </p:nvCxnSpPr>
          <p:spPr>
            <a:xfrm rot="2140623" flipH="1">
              <a:off x="7577276" y="5520667"/>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78" name="אליפסה 11">
              <a:extLst>
                <a:ext uri="{FF2B5EF4-FFF2-40B4-BE49-F238E27FC236}">
                  <a16:creationId xmlns:a16="http://schemas.microsoft.com/office/drawing/2014/main" id="{53930BBF-8D32-F42F-C836-26F0E0B678FB}"/>
                </a:ext>
              </a:extLst>
            </p:cNvPr>
            <p:cNvSpPr/>
            <p:nvPr/>
          </p:nvSpPr>
          <p:spPr>
            <a:xfrm rot="19030443">
              <a:off x="7851217" y="4929363"/>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79" name="מחבר ישר 23">
              <a:extLst>
                <a:ext uri="{FF2B5EF4-FFF2-40B4-BE49-F238E27FC236}">
                  <a16:creationId xmlns:a16="http://schemas.microsoft.com/office/drawing/2014/main" id="{C99DFD4F-C998-F11D-4B28-6741CF5EF00B}"/>
                </a:ext>
              </a:extLst>
            </p:cNvPr>
            <p:cNvCxnSpPr>
              <a:cxnSpLocks/>
              <a:stCxn id="1178" idx="2"/>
              <a:endCxn id="1165" idx="0"/>
            </p:cNvCxnSpPr>
            <p:nvPr/>
          </p:nvCxnSpPr>
          <p:spPr>
            <a:xfrm rot="2140623" flipH="1">
              <a:off x="7658812" y="492552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0" name="מחבר ישר 23">
              <a:extLst>
                <a:ext uri="{FF2B5EF4-FFF2-40B4-BE49-F238E27FC236}">
                  <a16:creationId xmlns:a16="http://schemas.microsoft.com/office/drawing/2014/main" id="{D906148B-08F0-215B-1126-5D87997AF704}"/>
                </a:ext>
              </a:extLst>
            </p:cNvPr>
            <p:cNvCxnSpPr>
              <a:cxnSpLocks/>
              <a:stCxn id="1178" idx="5"/>
            </p:cNvCxnSpPr>
            <p:nvPr/>
          </p:nvCxnSpPr>
          <p:spPr>
            <a:xfrm rot="2140623" flipV="1">
              <a:off x="7934518" y="4929828"/>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1" name="Straight Connector 1180">
              <a:extLst>
                <a:ext uri="{FF2B5EF4-FFF2-40B4-BE49-F238E27FC236}">
                  <a16:creationId xmlns:a16="http://schemas.microsoft.com/office/drawing/2014/main" id="{32240136-5446-D392-29EB-1C69E13D410A}"/>
                </a:ext>
              </a:extLst>
            </p:cNvPr>
            <p:cNvCxnSpPr>
              <a:cxnSpLocks/>
              <a:stCxn id="1166" idx="5"/>
              <a:endCxn id="1186" idx="0"/>
            </p:cNvCxnSpPr>
            <p:nvPr/>
          </p:nvCxnSpPr>
          <p:spPr>
            <a:xfrm rot="2140623">
              <a:off x="8367657" y="5437464"/>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2" name="Straight Connector 1181">
              <a:extLst>
                <a:ext uri="{FF2B5EF4-FFF2-40B4-BE49-F238E27FC236}">
                  <a16:creationId xmlns:a16="http://schemas.microsoft.com/office/drawing/2014/main" id="{D077420F-D6E3-A2E3-04C7-E58838CD664A}"/>
                </a:ext>
              </a:extLst>
            </p:cNvPr>
            <p:cNvCxnSpPr>
              <a:cxnSpLocks/>
              <a:stCxn id="1163" idx="4"/>
              <a:endCxn id="1128" idx="6"/>
            </p:cNvCxnSpPr>
            <p:nvPr/>
          </p:nvCxnSpPr>
          <p:spPr>
            <a:xfrm rot="1916951" flipH="1">
              <a:off x="7810819" y="5645631"/>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3" name="Straight Connector 1182">
              <a:extLst>
                <a:ext uri="{FF2B5EF4-FFF2-40B4-BE49-F238E27FC236}">
                  <a16:creationId xmlns:a16="http://schemas.microsoft.com/office/drawing/2014/main" id="{89478022-D2DF-E78E-4E4F-8B196043C8E6}"/>
                </a:ext>
              </a:extLst>
            </p:cNvPr>
            <p:cNvCxnSpPr>
              <a:cxnSpLocks/>
              <a:stCxn id="1128" idx="0"/>
              <a:endCxn id="1175" idx="5"/>
            </p:cNvCxnSpPr>
            <p:nvPr/>
          </p:nvCxnSpPr>
          <p:spPr>
            <a:xfrm rot="1916951" flipH="1" flipV="1">
              <a:off x="7504117" y="563130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4" name="מחבר ישר 23">
              <a:extLst>
                <a:ext uri="{FF2B5EF4-FFF2-40B4-BE49-F238E27FC236}">
                  <a16:creationId xmlns:a16="http://schemas.microsoft.com/office/drawing/2014/main" id="{9BA131BB-9B2B-0F12-A86F-E31FB5D4E486}"/>
                </a:ext>
              </a:extLst>
            </p:cNvPr>
            <p:cNvCxnSpPr>
              <a:cxnSpLocks/>
              <a:stCxn id="1112" idx="1"/>
              <a:endCxn id="1163" idx="6"/>
            </p:cNvCxnSpPr>
            <p:nvPr/>
          </p:nvCxnSpPr>
          <p:spPr>
            <a:xfrm rot="1916951" flipH="1" flipV="1">
              <a:off x="7911564" y="5718070"/>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5" name="מחבר ישר 23">
              <a:extLst>
                <a:ext uri="{FF2B5EF4-FFF2-40B4-BE49-F238E27FC236}">
                  <a16:creationId xmlns:a16="http://schemas.microsoft.com/office/drawing/2014/main" id="{E07417B4-165A-AAC8-34BC-18D30778463E}"/>
                </a:ext>
              </a:extLst>
            </p:cNvPr>
            <p:cNvCxnSpPr>
              <a:cxnSpLocks/>
              <a:endCxn id="1172" idx="5"/>
            </p:cNvCxnSpPr>
            <p:nvPr/>
          </p:nvCxnSpPr>
          <p:spPr>
            <a:xfrm rot="2140623" flipH="1" flipV="1">
              <a:off x="7903604" y="542285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86" name="אליפסה 9">
              <a:extLst>
                <a:ext uri="{FF2B5EF4-FFF2-40B4-BE49-F238E27FC236}">
                  <a16:creationId xmlns:a16="http://schemas.microsoft.com/office/drawing/2014/main" id="{E1F9F74F-59B8-7A62-13FF-A7B5C27A734D}"/>
                </a:ext>
              </a:extLst>
            </p:cNvPr>
            <p:cNvSpPr/>
            <p:nvPr/>
          </p:nvSpPr>
          <p:spPr>
            <a:xfrm rot="2140623">
              <a:off x="8317023" y="56482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87" name="Straight Connector 1186">
              <a:extLst>
                <a:ext uri="{FF2B5EF4-FFF2-40B4-BE49-F238E27FC236}">
                  <a16:creationId xmlns:a16="http://schemas.microsoft.com/office/drawing/2014/main" id="{C1B98C8D-F088-5B63-D29E-90EF12317CE2}"/>
                </a:ext>
              </a:extLst>
            </p:cNvPr>
            <p:cNvCxnSpPr>
              <a:cxnSpLocks/>
              <a:stCxn id="1186" idx="4"/>
              <a:endCxn id="1112" idx="7"/>
            </p:cNvCxnSpPr>
            <p:nvPr/>
          </p:nvCxnSpPr>
          <p:spPr>
            <a:xfrm rot="1916951" flipH="1">
              <a:off x="8203124" y="5674295"/>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88" name="אליפסה 4">
              <a:extLst>
                <a:ext uri="{FF2B5EF4-FFF2-40B4-BE49-F238E27FC236}">
                  <a16:creationId xmlns:a16="http://schemas.microsoft.com/office/drawing/2014/main" id="{DDE411FE-59E2-2F72-B041-872550BF8A61}"/>
                </a:ext>
              </a:extLst>
            </p:cNvPr>
            <p:cNvSpPr/>
            <p:nvPr/>
          </p:nvSpPr>
          <p:spPr>
            <a:xfrm rot="1501028">
              <a:off x="7273145" y="48869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89" name="אליפסה 9">
              <a:extLst>
                <a:ext uri="{FF2B5EF4-FFF2-40B4-BE49-F238E27FC236}">
                  <a16:creationId xmlns:a16="http://schemas.microsoft.com/office/drawing/2014/main" id="{9B744070-9C92-9BD5-7B55-2EF586AFC38D}"/>
                </a:ext>
              </a:extLst>
            </p:cNvPr>
            <p:cNvSpPr/>
            <p:nvPr/>
          </p:nvSpPr>
          <p:spPr>
            <a:xfrm rot="1501028">
              <a:off x="7052012" y="55357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90" name="אליפסה 11">
              <a:extLst>
                <a:ext uri="{FF2B5EF4-FFF2-40B4-BE49-F238E27FC236}">
                  <a16:creationId xmlns:a16="http://schemas.microsoft.com/office/drawing/2014/main" id="{D0A43319-6A0A-2B56-6628-4C34BBA9AABD}"/>
                </a:ext>
              </a:extLst>
            </p:cNvPr>
            <p:cNvSpPr/>
            <p:nvPr/>
          </p:nvSpPr>
          <p:spPr>
            <a:xfrm rot="21472873">
              <a:off x="7020703" y="50990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91" name="מחבר ישר 16">
              <a:extLst>
                <a:ext uri="{FF2B5EF4-FFF2-40B4-BE49-F238E27FC236}">
                  <a16:creationId xmlns:a16="http://schemas.microsoft.com/office/drawing/2014/main" id="{A0433832-BDD7-7E64-715A-BF537FB1C39A}"/>
                </a:ext>
              </a:extLst>
            </p:cNvPr>
            <p:cNvCxnSpPr>
              <a:cxnSpLocks/>
              <a:stCxn id="1188" idx="4"/>
              <a:endCxn id="1190" idx="7"/>
            </p:cNvCxnSpPr>
            <p:nvPr/>
          </p:nvCxnSpPr>
          <p:spPr>
            <a:xfrm rot="1501028" flipH="1">
              <a:off x="7125648" y="4915996"/>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2" name="מחבר ישר 20">
              <a:extLst>
                <a:ext uri="{FF2B5EF4-FFF2-40B4-BE49-F238E27FC236}">
                  <a16:creationId xmlns:a16="http://schemas.microsoft.com/office/drawing/2014/main" id="{432F889D-F0BE-74C7-7911-365166EDF5CE}"/>
                </a:ext>
              </a:extLst>
            </p:cNvPr>
            <p:cNvCxnSpPr>
              <a:cxnSpLocks/>
              <a:stCxn id="1196" idx="7"/>
              <a:endCxn id="1165" idx="2"/>
            </p:cNvCxnSpPr>
            <p:nvPr/>
          </p:nvCxnSpPr>
          <p:spPr>
            <a:xfrm rot="2140623" flipV="1">
              <a:off x="7176945" y="5109900"/>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3" name="מחבר ישר 22">
              <a:extLst>
                <a:ext uri="{FF2B5EF4-FFF2-40B4-BE49-F238E27FC236}">
                  <a16:creationId xmlns:a16="http://schemas.microsoft.com/office/drawing/2014/main" id="{FD935CB7-6FAA-2A68-CC99-EC91AA2768EA}"/>
                </a:ext>
              </a:extLst>
            </p:cNvPr>
            <p:cNvCxnSpPr>
              <a:cxnSpLocks/>
              <a:stCxn id="1165" idx="1"/>
            </p:cNvCxnSpPr>
            <p:nvPr/>
          </p:nvCxnSpPr>
          <p:spPr>
            <a:xfrm rot="2140623" flipH="1" flipV="1">
              <a:off x="7283327" y="501983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4" name="מחבר ישר 23">
              <a:extLst>
                <a:ext uri="{FF2B5EF4-FFF2-40B4-BE49-F238E27FC236}">
                  <a16:creationId xmlns:a16="http://schemas.microsoft.com/office/drawing/2014/main" id="{62B54CFE-B657-423D-E544-11EFEB1F0125}"/>
                </a:ext>
              </a:extLst>
            </p:cNvPr>
            <p:cNvCxnSpPr>
              <a:cxnSpLocks/>
              <a:stCxn id="1190" idx="2"/>
              <a:endCxn id="1214" idx="5"/>
            </p:cNvCxnSpPr>
            <p:nvPr/>
          </p:nvCxnSpPr>
          <p:spPr>
            <a:xfrm rot="1916951" flipH="1">
              <a:off x="6843154" y="5084546"/>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5" name="מחבר ישר 30">
              <a:extLst>
                <a:ext uri="{FF2B5EF4-FFF2-40B4-BE49-F238E27FC236}">
                  <a16:creationId xmlns:a16="http://schemas.microsoft.com/office/drawing/2014/main" id="{C017D49B-7F38-C7DF-EBC9-ED19686D638D}"/>
                </a:ext>
              </a:extLst>
            </p:cNvPr>
            <p:cNvCxnSpPr>
              <a:cxnSpLocks/>
              <a:stCxn id="1165" idx="3"/>
              <a:endCxn id="1189" idx="7"/>
            </p:cNvCxnSpPr>
            <p:nvPr/>
          </p:nvCxnSpPr>
          <p:spPr>
            <a:xfrm rot="2140623" flipH="1">
              <a:off x="7251480" y="516091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96" name="אליפסה 11">
              <a:extLst>
                <a:ext uri="{FF2B5EF4-FFF2-40B4-BE49-F238E27FC236}">
                  <a16:creationId xmlns:a16="http://schemas.microsoft.com/office/drawing/2014/main" id="{156AAEA6-B45B-4027-E643-574E7E69D79D}"/>
                </a:ext>
              </a:extLst>
            </p:cNvPr>
            <p:cNvSpPr/>
            <p:nvPr/>
          </p:nvSpPr>
          <p:spPr>
            <a:xfrm rot="1501028">
              <a:off x="7044864" y="527537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97" name="מחבר ישר 23">
              <a:extLst>
                <a:ext uri="{FF2B5EF4-FFF2-40B4-BE49-F238E27FC236}">
                  <a16:creationId xmlns:a16="http://schemas.microsoft.com/office/drawing/2014/main" id="{B3C0633E-505D-F073-25A8-171D7671EE4C}"/>
                </a:ext>
              </a:extLst>
            </p:cNvPr>
            <p:cNvCxnSpPr>
              <a:cxnSpLocks/>
              <a:endCxn id="1068" idx="7"/>
            </p:cNvCxnSpPr>
            <p:nvPr/>
          </p:nvCxnSpPr>
          <p:spPr>
            <a:xfrm rot="1916951" flipH="1">
              <a:off x="6706799" y="5210911"/>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8" name="מחבר ישר 23">
              <a:extLst>
                <a:ext uri="{FF2B5EF4-FFF2-40B4-BE49-F238E27FC236}">
                  <a16:creationId xmlns:a16="http://schemas.microsoft.com/office/drawing/2014/main" id="{EFB2B581-2667-5785-EECC-44A768B59B5F}"/>
                </a:ext>
              </a:extLst>
            </p:cNvPr>
            <p:cNvCxnSpPr>
              <a:cxnSpLocks/>
              <a:stCxn id="1190" idx="4"/>
              <a:endCxn id="1196" idx="1"/>
            </p:cNvCxnSpPr>
            <p:nvPr/>
          </p:nvCxnSpPr>
          <p:spPr>
            <a:xfrm rot="1501028">
              <a:off x="7036664" y="517607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9" name="מחבר ישר 23">
              <a:extLst>
                <a:ext uri="{FF2B5EF4-FFF2-40B4-BE49-F238E27FC236}">
                  <a16:creationId xmlns:a16="http://schemas.microsoft.com/office/drawing/2014/main" id="{D9D39FD0-B587-E60B-3F4C-171D189159CF}"/>
                </a:ext>
              </a:extLst>
            </p:cNvPr>
            <p:cNvCxnSpPr>
              <a:cxnSpLocks/>
              <a:stCxn id="1189" idx="2"/>
              <a:endCxn id="1072" idx="7"/>
            </p:cNvCxnSpPr>
            <p:nvPr/>
          </p:nvCxnSpPr>
          <p:spPr>
            <a:xfrm rot="1916951" flipH="1">
              <a:off x="6903380" y="5511585"/>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00" name="אליפסה 11">
              <a:extLst>
                <a:ext uri="{FF2B5EF4-FFF2-40B4-BE49-F238E27FC236}">
                  <a16:creationId xmlns:a16="http://schemas.microsoft.com/office/drawing/2014/main" id="{5F284B4B-4821-010A-8D4B-8D5199E63C57}"/>
                </a:ext>
              </a:extLst>
            </p:cNvPr>
            <p:cNvSpPr/>
            <p:nvPr/>
          </p:nvSpPr>
          <p:spPr>
            <a:xfrm rot="18390848">
              <a:off x="6903422" y="487624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01" name="מחבר ישר 23">
              <a:extLst>
                <a:ext uri="{FF2B5EF4-FFF2-40B4-BE49-F238E27FC236}">
                  <a16:creationId xmlns:a16="http://schemas.microsoft.com/office/drawing/2014/main" id="{5A916205-1A9F-3922-32BC-DE36D643A284}"/>
                </a:ext>
              </a:extLst>
            </p:cNvPr>
            <p:cNvCxnSpPr>
              <a:cxnSpLocks/>
              <a:stCxn id="1200" idx="2"/>
              <a:endCxn id="1214" idx="0"/>
            </p:cNvCxnSpPr>
            <p:nvPr/>
          </p:nvCxnSpPr>
          <p:spPr>
            <a:xfrm rot="1916951" flipH="1">
              <a:off x="6844842" y="4920793"/>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2" name="מחבר ישר 23">
              <a:extLst>
                <a:ext uri="{FF2B5EF4-FFF2-40B4-BE49-F238E27FC236}">
                  <a16:creationId xmlns:a16="http://schemas.microsoft.com/office/drawing/2014/main" id="{1DF512FB-6A5F-CE24-59A0-7080AB2F693F}"/>
                </a:ext>
              </a:extLst>
            </p:cNvPr>
            <p:cNvCxnSpPr>
              <a:cxnSpLocks/>
              <a:stCxn id="1200" idx="5"/>
            </p:cNvCxnSpPr>
            <p:nvPr/>
          </p:nvCxnSpPr>
          <p:spPr>
            <a:xfrm rot="1501028" flipV="1">
              <a:off x="6988835" y="4842090"/>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3" name="Straight Connector 1202">
              <a:extLst>
                <a:ext uri="{FF2B5EF4-FFF2-40B4-BE49-F238E27FC236}">
                  <a16:creationId xmlns:a16="http://schemas.microsoft.com/office/drawing/2014/main" id="{90F23E47-1F15-DE4E-36B8-8E6774472D91}"/>
                </a:ext>
              </a:extLst>
            </p:cNvPr>
            <p:cNvCxnSpPr>
              <a:cxnSpLocks/>
              <a:stCxn id="1189" idx="5"/>
              <a:endCxn id="1141" idx="1"/>
            </p:cNvCxnSpPr>
            <p:nvPr/>
          </p:nvCxnSpPr>
          <p:spPr>
            <a:xfrm rot="1916951">
              <a:off x="7062714" y="5630673"/>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04" name="אליפסה 9">
              <a:extLst>
                <a:ext uri="{FF2B5EF4-FFF2-40B4-BE49-F238E27FC236}">
                  <a16:creationId xmlns:a16="http://schemas.microsoft.com/office/drawing/2014/main" id="{2E7DC04C-7F39-83C8-5BC4-9E57AA4EEE15}"/>
                </a:ext>
              </a:extLst>
            </p:cNvPr>
            <p:cNvSpPr/>
            <p:nvPr/>
          </p:nvSpPr>
          <p:spPr>
            <a:xfrm rot="1501028">
              <a:off x="7237706" y="55420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05" name="מחבר ישר 23">
              <a:extLst>
                <a:ext uri="{FF2B5EF4-FFF2-40B4-BE49-F238E27FC236}">
                  <a16:creationId xmlns:a16="http://schemas.microsoft.com/office/drawing/2014/main" id="{7B0F05DE-6611-3D97-2D52-FE515E85EC1F}"/>
                </a:ext>
              </a:extLst>
            </p:cNvPr>
            <p:cNvCxnSpPr>
              <a:cxnSpLocks/>
              <a:stCxn id="1204" idx="3"/>
              <a:endCxn id="1189" idx="6"/>
            </p:cNvCxnSpPr>
            <p:nvPr/>
          </p:nvCxnSpPr>
          <p:spPr>
            <a:xfrm rot="1916951" flipH="1">
              <a:off x="7131012" y="555703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6" name="מחבר ישר 23">
              <a:extLst>
                <a:ext uri="{FF2B5EF4-FFF2-40B4-BE49-F238E27FC236}">
                  <a16:creationId xmlns:a16="http://schemas.microsoft.com/office/drawing/2014/main" id="{B063EE7B-61A5-5687-C29D-243B28DF551D}"/>
                </a:ext>
              </a:extLst>
            </p:cNvPr>
            <p:cNvCxnSpPr>
              <a:cxnSpLocks/>
              <a:endCxn id="1196" idx="5"/>
            </p:cNvCxnSpPr>
            <p:nvPr/>
          </p:nvCxnSpPr>
          <p:spPr>
            <a:xfrm rot="1501028" flipH="1" flipV="1">
              <a:off x="7055239" y="535057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7" name="Straight Connector 1206">
              <a:extLst>
                <a:ext uri="{FF2B5EF4-FFF2-40B4-BE49-F238E27FC236}">
                  <a16:creationId xmlns:a16="http://schemas.microsoft.com/office/drawing/2014/main" id="{564A433C-2206-3FA7-7200-ACB420D5EC85}"/>
                </a:ext>
              </a:extLst>
            </p:cNvPr>
            <p:cNvCxnSpPr>
              <a:cxnSpLocks/>
              <a:stCxn id="1175" idx="3"/>
              <a:endCxn id="1204" idx="7"/>
            </p:cNvCxnSpPr>
            <p:nvPr/>
          </p:nvCxnSpPr>
          <p:spPr>
            <a:xfrm rot="1916951" flipH="1">
              <a:off x="7327942" y="5499262"/>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8" name="Straight Connector 1207">
              <a:extLst>
                <a:ext uri="{FF2B5EF4-FFF2-40B4-BE49-F238E27FC236}">
                  <a16:creationId xmlns:a16="http://schemas.microsoft.com/office/drawing/2014/main" id="{D45AB118-EC07-A7B8-7EAF-AD8431C61BDA}"/>
                </a:ext>
              </a:extLst>
            </p:cNvPr>
            <p:cNvCxnSpPr>
              <a:cxnSpLocks/>
              <a:stCxn id="1141" idx="7"/>
              <a:endCxn id="1204" idx="4"/>
            </p:cNvCxnSpPr>
            <p:nvPr/>
          </p:nvCxnSpPr>
          <p:spPr>
            <a:xfrm rot="1916951" flipH="1" flipV="1">
              <a:off x="7208255" y="5607447"/>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09" name="אליפסה 9">
              <a:extLst>
                <a:ext uri="{FF2B5EF4-FFF2-40B4-BE49-F238E27FC236}">
                  <a16:creationId xmlns:a16="http://schemas.microsoft.com/office/drawing/2014/main" id="{134F217B-60C6-1689-6E85-9499D9D881B0}"/>
                </a:ext>
              </a:extLst>
            </p:cNvPr>
            <p:cNvSpPr/>
            <p:nvPr/>
          </p:nvSpPr>
          <p:spPr>
            <a:xfrm rot="1501028">
              <a:off x="7444458" y="57377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10" name="Straight Connector 1209">
              <a:extLst>
                <a:ext uri="{FF2B5EF4-FFF2-40B4-BE49-F238E27FC236}">
                  <a16:creationId xmlns:a16="http://schemas.microsoft.com/office/drawing/2014/main" id="{A1D0F0CA-ECAC-B5A5-D982-AD953AED89D0}"/>
                </a:ext>
              </a:extLst>
            </p:cNvPr>
            <p:cNvCxnSpPr>
              <a:cxnSpLocks/>
              <a:stCxn id="1209" idx="1"/>
              <a:endCxn id="1204" idx="6"/>
            </p:cNvCxnSpPr>
            <p:nvPr/>
          </p:nvCxnSpPr>
          <p:spPr>
            <a:xfrm rot="1916951" flipH="1" flipV="1">
              <a:off x="7281635" y="564611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1" name="Straight Connector 1210">
              <a:extLst>
                <a:ext uri="{FF2B5EF4-FFF2-40B4-BE49-F238E27FC236}">
                  <a16:creationId xmlns:a16="http://schemas.microsoft.com/office/drawing/2014/main" id="{3CC6AA2D-F444-8DD9-B1B6-A29421D93C12}"/>
                </a:ext>
              </a:extLst>
            </p:cNvPr>
            <p:cNvCxnSpPr>
              <a:cxnSpLocks/>
              <a:stCxn id="1115" idx="1"/>
              <a:endCxn id="1209" idx="5"/>
            </p:cNvCxnSpPr>
            <p:nvPr/>
          </p:nvCxnSpPr>
          <p:spPr>
            <a:xfrm rot="1916951" flipH="1" flipV="1">
              <a:off x="7420178" y="5805916"/>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2" name="Straight Connector 1211">
              <a:extLst>
                <a:ext uri="{FF2B5EF4-FFF2-40B4-BE49-F238E27FC236}">
                  <a16:creationId xmlns:a16="http://schemas.microsoft.com/office/drawing/2014/main" id="{DF3D9375-3115-2F51-83A4-7B282A82B4BB}"/>
                </a:ext>
              </a:extLst>
            </p:cNvPr>
            <p:cNvCxnSpPr>
              <a:cxnSpLocks/>
              <a:stCxn id="1209" idx="0"/>
              <a:endCxn id="1175" idx="4"/>
            </p:cNvCxnSpPr>
            <p:nvPr/>
          </p:nvCxnSpPr>
          <p:spPr>
            <a:xfrm rot="1916951" flipH="1" flipV="1">
              <a:off x="7472053" y="5575255"/>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3" name="Straight Connector 1212">
              <a:extLst>
                <a:ext uri="{FF2B5EF4-FFF2-40B4-BE49-F238E27FC236}">
                  <a16:creationId xmlns:a16="http://schemas.microsoft.com/office/drawing/2014/main" id="{6D784163-FCBF-13FD-A8C0-A4E8C21528A0}"/>
                </a:ext>
              </a:extLst>
            </p:cNvPr>
            <p:cNvCxnSpPr>
              <a:cxnSpLocks/>
              <a:stCxn id="1209" idx="6"/>
              <a:endCxn id="1128" idx="1"/>
            </p:cNvCxnSpPr>
            <p:nvPr/>
          </p:nvCxnSpPr>
          <p:spPr>
            <a:xfrm rot="1916951" flipV="1">
              <a:off x="7524605" y="5754969"/>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14" name="אליפסה 11">
              <a:extLst>
                <a:ext uri="{FF2B5EF4-FFF2-40B4-BE49-F238E27FC236}">
                  <a16:creationId xmlns:a16="http://schemas.microsoft.com/office/drawing/2014/main" id="{8D1DF1DC-680B-F12B-C383-FF58F2608064}"/>
                </a:ext>
              </a:extLst>
            </p:cNvPr>
            <p:cNvSpPr/>
            <p:nvPr/>
          </p:nvSpPr>
          <p:spPr>
            <a:xfrm rot="21472873">
              <a:off x="6767125" y="50674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15" name="מחבר ישר 23">
              <a:extLst>
                <a:ext uri="{FF2B5EF4-FFF2-40B4-BE49-F238E27FC236}">
                  <a16:creationId xmlns:a16="http://schemas.microsoft.com/office/drawing/2014/main" id="{3AA912E6-48BA-36FF-37A8-3BA8649F5E46}"/>
                </a:ext>
              </a:extLst>
            </p:cNvPr>
            <p:cNvCxnSpPr>
              <a:cxnSpLocks/>
              <a:stCxn id="1068" idx="0"/>
              <a:endCxn id="1214" idx="3"/>
            </p:cNvCxnSpPr>
            <p:nvPr/>
          </p:nvCxnSpPr>
          <p:spPr>
            <a:xfrm rot="1916951" flipH="1" flipV="1">
              <a:off x="6713242" y="5109483"/>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6" name="מחבר ישר 23">
              <a:extLst>
                <a:ext uri="{FF2B5EF4-FFF2-40B4-BE49-F238E27FC236}">
                  <a16:creationId xmlns:a16="http://schemas.microsoft.com/office/drawing/2014/main" id="{6AAF4CDE-9D5A-620B-90C7-B958FB64932F}"/>
                </a:ext>
              </a:extLst>
            </p:cNvPr>
            <p:cNvCxnSpPr>
              <a:cxnSpLocks/>
              <a:stCxn id="1096" idx="3"/>
              <a:endCxn id="1017" idx="1"/>
            </p:cNvCxnSpPr>
            <p:nvPr/>
          </p:nvCxnSpPr>
          <p:spPr>
            <a:xfrm flipH="1">
              <a:off x="5410515" y="5309464"/>
              <a:ext cx="128424" cy="17592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7" name="מחבר ישר 23">
              <a:extLst>
                <a:ext uri="{FF2B5EF4-FFF2-40B4-BE49-F238E27FC236}">
                  <a16:creationId xmlns:a16="http://schemas.microsoft.com/office/drawing/2014/main" id="{61992897-E3E2-DE33-3BFF-BB3D0252548E}"/>
                </a:ext>
              </a:extLst>
            </p:cNvPr>
            <p:cNvCxnSpPr>
              <a:cxnSpLocks/>
              <a:stCxn id="1017" idx="7"/>
              <a:endCxn id="1102" idx="2"/>
            </p:cNvCxnSpPr>
            <p:nvPr/>
          </p:nvCxnSpPr>
          <p:spPr>
            <a:xfrm>
              <a:off x="5407229" y="5533987"/>
              <a:ext cx="88623" cy="905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8" name="מחבר ישר 16">
              <a:extLst>
                <a:ext uri="{FF2B5EF4-FFF2-40B4-BE49-F238E27FC236}">
                  <a16:creationId xmlns:a16="http://schemas.microsoft.com/office/drawing/2014/main" id="{758B1A47-B3AD-6024-85B3-63725DF0ED5C}"/>
                </a:ext>
              </a:extLst>
            </p:cNvPr>
            <p:cNvCxnSpPr>
              <a:cxnSpLocks/>
              <a:stCxn id="949" idx="6"/>
              <a:endCxn id="1094" idx="0"/>
            </p:cNvCxnSpPr>
            <p:nvPr/>
          </p:nvCxnSpPr>
          <p:spPr>
            <a:xfrm rot="10118611" flipV="1">
              <a:off x="5894249" y="5169477"/>
              <a:ext cx="236517" cy="480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9" name="מחבר ישר 16">
              <a:extLst>
                <a:ext uri="{FF2B5EF4-FFF2-40B4-BE49-F238E27FC236}">
                  <a16:creationId xmlns:a16="http://schemas.microsoft.com/office/drawing/2014/main" id="{9BCFA01A-E4DF-FB1F-2BF4-908ED03B600C}"/>
                </a:ext>
              </a:extLst>
            </p:cNvPr>
            <p:cNvCxnSpPr>
              <a:cxnSpLocks/>
              <a:stCxn id="949" idx="5"/>
              <a:endCxn id="1025" idx="1"/>
            </p:cNvCxnSpPr>
            <p:nvPr/>
          </p:nvCxnSpPr>
          <p:spPr>
            <a:xfrm rot="10118611">
              <a:off x="5788264" y="5060070"/>
              <a:ext cx="340734" cy="966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20" name="אליפסה 9">
              <a:extLst>
                <a:ext uri="{FF2B5EF4-FFF2-40B4-BE49-F238E27FC236}">
                  <a16:creationId xmlns:a16="http://schemas.microsoft.com/office/drawing/2014/main" id="{F9056921-CF55-44CE-8096-66D59DF288CA}"/>
                </a:ext>
              </a:extLst>
            </p:cNvPr>
            <p:cNvSpPr/>
            <p:nvPr/>
          </p:nvSpPr>
          <p:spPr>
            <a:xfrm rot="11873569">
              <a:off x="6889689" y="47021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21" name="Straight Connector 1220">
              <a:extLst>
                <a:ext uri="{FF2B5EF4-FFF2-40B4-BE49-F238E27FC236}">
                  <a16:creationId xmlns:a16="http://schemas.microsoft.com/office/drawing/2014/main" id="{4972525A-652B-6F41-A549-C3D5E71D8857}"/>
                </a:ext>
              </a:extLst>
            </p:cNvPr>
            <p:cNvCxnSpPr>
              <a:cxnSpLocks/>
              <a:stCxn id="966" idx="7"/>
              <a:endCxn id="1220" idx="2"/>
            </p:cNvCxnSpPr>
            <p:nvPr/>
          </p:nvCxnSpPr>
          <p:spPr>
            <a:xfrm rot="10118611" flipV="1">
              <a:off x="6959202" y="4720878"/>
              <a:ext cx="116596" cy="163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2" name="Straight Connector 1221">
              <a:extLst>
                <a:ext uri="{FF2B5EF4-FFF2-40B4-BE49-F238E27FC236}">
                  <a16:creationId xmlns:a16="http://schemas.microsoft.com/office/drawing/2014/main" id="{0FE1FD94-AEAA-2115-78CD-D629DD2D4EC5}"/>
                </a:ext>
              </a:extLst>
            </p:cNvPr>
            <p:cNvCxnSpPr>
              <a:cxnSpLocks/>
              <a:stCxn id="1200" idx="6"/>
              <a:endCxn id="1220" idx="1"/>
            </p:cNvCxnSpPr>
            <p:nvPr/>
          </p:nvCxnSpPr>
          <p:spPr>
            <a:xfrm rot="10118611" flipH="1">
              <a:off x="6946659" y="4768528"/>
              <a:ext cx="9072" cy="1179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3" name="Straight Connector 1222">
              <a:extLst>
                <a:ext uri="{FF2B5EF4-FFF2-40B4-BE49-F238E27FC236}">
                  <a16:creationId xmlns:a16="http://schemas.microsoft.com/office/drawing/2014/main" id="{A6F15D73-3DC7-8995-FF8B-00334F1EE4A3}"/>
                </a:ext>
              </a:extLst>
            </p:cNvPr>
            <p:cNvCxnSpPr>
              <a:cxnSpLocks/>
              <a:stCxn id="966" idx="1"/>
              <a:endCxn id="1188" idx="1"/>
            </p:cNvCxnSpPr>
            <p:nvPr/>
          </p:nvCxnSpPr>
          <p:spPr>
            <a:xfrm rot="10118611" flipH="1" flipV="1">
              <a:off x="7140609" y="4710106"/>
              <a:ext cx="138571" cy="19387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4" name="Straight Connector 1223">
              <a:extLst>
                <a:ext uri="{FF2B5EF4-FFF2-40B4-BE49-F238E27FC236}">
                  <a16:creationId xmlns:a16="http://schemas.microsoft.com/office/drawing/2014/main" id="{435C0F40-FD60-27F5-FF05-BFBE3A5B6162}"/>
                </a:ext>
              </a:extLst>
            </p:cNvPr>
            <p:cNvCxnSpPr>
              <a:cxnSpLocks/>
              <a:stCxn id="895" idx="0"/>
              <a:endCxn id="1162" idx="0"/>
            </p:cNvCxnSpPr>
            <p:nvPr/>
          </p:nvCxnSpPr>
          <p:spPr>
            <a:xfrm rot="10118611" flipV="1">
              <a:off x="8257145" y="4881411"/>
              <a:ext cx="81296" cy="1271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25" name="אליפסה 11">
              <a:extLst>
                <a:ext uri="{FF2B5EF4-FFF2-40B4-BE49-F238E27FC236}">
                  <a16:creationId xmlns:a16="http://schemas.microsoft.com/office/drawing/2014/main" id="{1609DC06-F245-1FD3-4065-CAAC105AF4DC}"/>
                </a:ext>
              </a:extLst>
            </p:cNvPr>
            <p:cNvSpPr/>
            <p:nvPr/>
          </p:nvSpPr>
          <p:spPr>
            <a:xfrm rot="20714824">
              <a:off x="10116899" y="35830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26" name="מחבר ישר 23">
              <a:extLst>
                <a:ext uri="{FF2B5EF4-FFF2-40B4-BE49-F238E27FC236}">
                  <a16:creationId xmlns:a16="http://schemas.microsoft.com/office/drawing/2014/main" id="{BD45E3C2-3CC8-3B5B-EFBF-48DE580DD07C}"/>
                </a:ext>
              </a:extLst>
            </p:cNvPr>
            <p:cNvCxnSpPr>
              <a:cxnSpLocks/>
              <a:stCxn id="38" idx="0"/>
              <a:endCxn id="1225" idx="5"/>
            </p:cNvCxnSpPr>
            <p:nvPr/>
          </p:nvCxnSpPr>
          <p:spPr>
            <a:xfrm rot="10800000">
              <a:off x="10185550" y="3635307"/>
              <a:ext cx="112349" cy="1510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7" name="מחבר ישר 23">
              <a:extLst>
                <a:ext uri="{FF2B5EF4-FFF2-40B4-BE49-F238E27FC236}">
                  <a16:creationId xmlns:a16="http://schemas.microsoft.com/office/drawing/2014/main" id="{217F0715-EA3C-602E-9E3E-E575C8000D88}"/>
                </a:ext>
              </a:extLst>
            </p:cNvPr>
            <p:cNvCxnSpPr>
              <a:cxnSpLocks/>
              <a:stCxn id="50" idx="1"/>
              <a:endCxn id="799" idx="6"/>
            </p:cNvCxnSpPr>
            <p:nvPr/>
          </p:nvCxnSpPr>
          <p:spPr>
            <a:xfrm rot="10800000">
              <a:off x="10161483" y="3408675"/>
              <a:ext cx="270475" cy="341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8" name="מחבר ישר 23">
              <a:extLst>
                <a:ext uri="{FF2B5EF4-FFF2-40B4-BE49-F238E27FC236}">
                  <a16:creationId xmlns:a16="http://schemas.microsoft.com/office/drawing/2014/main" id="{A351653C-18C3-956E-8554-30B964735533}"/>
                </a:ext>
              </a:extLst>
            </p:cNvPr>
            <p:cNvCxnSpPr>
              <a:cxnSpLocks/>
              <a:stCxn id="96" idx="3"/>
              <a:endCxn id="799" idx="7"/>
            </p:cNvCxnSpPr>
            <p:nvPr/>
          </p:nvCxnSpPr>
          <p:spPr>
            <a:xfrm rot="10800000" flipV="1">
              <a:off x="10144694" y="3206468"/>
              <a:ext cx="129752" cy="1810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9" name="מחבר ישר 23">
              <a:extLst>
                <a:ext uri="{FF2B5EF4-FFF2-40B4-BE49-F238E27FC236}">
                  <a16:creationId xmlns:a16="http://schemas.microsoft.com/office/drawing/2014/main" id="{50198FAA-1046-2455-FC70-83B89A69368D}"/>
                </a:ext>
              </a:extLst>
            </p:cNvPr>
            <p:cNvCxnSpPr>
              <a:cxnSpLocks/>
              <a:stCxn id="96" idx="2"/>
              <a:endCxn id="562" idx="0"/>
            </p:cNvCxnSpPr>
            <p:nvPr/>
          </p:nvCxnSpPr>
          <p:spPr>
            <a:xfrm rot="10800000" flipV="1">
              <a:off x="9929753" y="3181868"/>
              <a:ext cx="333519" cy="915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0" name="מחבר ישר 23">
              <a:extLst>
                <a:ext uri="{FF2B5EF4-FFF2-40B4-BE49-F238E27FC236}">
                  <a16:creationId xmlns:a16="http://schemas.microsoft.com/office/drawing/2014/main" id="{543DBC26-45A6-639A-C361-680C8C9A9CDF}"/>
                </a:ext>
              </a:extLst>
            </p:cNvPr>
            <p:cNvCxnSpPr>
              <a:cxnSpLocks/>
              <a:stCxn id="59" idx="4"/>
              <a:endCxn id="775" idx="5"/>
            </p:cNvCxnSpPr>
            <p:nvPr/>
          </p:nvCxnSpPr>
          <p:spPr>
            <a:xfrm rot="10800000" flipV="1">
              <a:off x="10532705" y="4265296"/>
              <a:ext cx="221825" cy="14850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1" name="מחבר ישר 23">
              <a:extLst>
                <a:ext uri="{FF2B5EF4-FFF2-40B4-BE49-F238E27FC236}">
                  <a16:creationId xmlns:a16="http://schemas.microsoft.com/office/drawing/2014/main" id="{8C3EF6C2-6B20-44C8-02E8-29885DB8A646}"/>
                </a:ext>
              </a:extLst>
            </p:cNvPr>
            <p:cNvCxnSpPr>
              <a:cxnSpLocks/>
              <a:stCxn id="47" idx="1"/>
              <a:endCxn id="774" idx="6"/>
            </p:cNvCxnSpPr>
            <p:nvPr/>
          </p:nvCxnSpPr>
          <p:spPr>
            <a:xfrm rot="10800000" flipV="1">
              <a:off x="10298499" y="4073917"/>
              <a:ext cx="96908" cy="11939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32" name="אליפסה 11">
              <a:extLst>
                <a:ext uri="{FF2B5EF4-FFF2-40B4-BE49-F238E27FC236}">
                  <a16:creationId xmlns:a16="http://schemas.microsoft.com/office/drawing/2014/main" id="{8A7371C1-BBF9-B6A0-DEA6-A7256B516FCE}"/>
                </a:ext>
              </a:extLst>
            </p:cNvPr>
            <p:cNvSpPr/>
            <p:nvPr/>
          </p:nvSpPr>
          <p:spPr>
            <a:xfrm rot="20075229">
              <a:off x="9730200" y="39356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33" name="מחבר ישר 23">
              <a:extLst>
                <a:ext uri="{FF2B5EF4-FFF2-40B4-BE49-F238E27FC236}">
                  <a16:creationId xmlns:a16="http://schemas.microsoft.com/office/drawing/2014/main" id="{47071FF1-819A-2761-815E-B708D6DD77E7}"/>
                </a:ext>
              </a:extLst>
            </p:cNvPr>
            <p:cNvCxnSpPr>
              <a:cxnSpLocks/>
              <a:stCxn id="1232" idx="1"/>
              <a:endCxn id="812" idx="4"/>
            </p:cNvCxnSpPr>
            <p:nvPr/>
          </p:nvCxnSpPr>
          <p:spPr>
            <a:xfrm rot="10800000">
              <a:off x="9586715" y="3908331"/>
              <a:ext cx="146244" cy="512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4" name="Straight Connector 1233">
              <a:extLst>
                <a:ext uri="{FF2B5EF4-FFF2-40B4-BE49-F238E27FC236}">
                  <a16:creationId xmlns:a16="http://schemas.microsoft.com/office/drawing/2014/main" id="{688B4550-E9B0-A7F0-6BB0-BFB6D3AFC6A4}"/>
                </a:ext>
              </a:extLst>
            </p:cNvPr>
            <p:cNvCxnSpPr>
              <a:cxnSpLocks/>
              <a:stCxn id="606" idx="4"/>
              <a:endCxn id="865" idx="5"/>
            </p:cNvCxnSpPr>
            <p:nvPr/>
          </p:nvCxnSpPr>
          <p:spPr>
            <a:xfrm rot="10800000" flipV="1">
              <a:off x="8414221" y="2823176"/>
              <a:ext cx="33154" cy="27417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5" name="Straight Connector 1234">
              <a:extLst>
                <a:ext uri="{FF2B5EF4-FFF2-40B4-BE49-F238E27FC236}">
                  <a16:creationId xmlns:a16="http://schemas.microsoft.com/office/drawing/2014/main" id="{74229FE9-4E90-2A95-3EF9-2E7A54976A8A}"/>
                </a:ext>
              </a:extLst>
            </p:cNvPr>
            <p:cNvCxnSpPr>
              <a:cxnSpLocks/>
              <a:stCxn id="2650" idx="6"/>
              <a:endCxn id="606" idx="3"/>
            </p:cNvCxnSpPr>
            <p:nvPr/>
          </p:nvCxnSpPr>
          <p:spPr>
            <a:xfrm flipV="1">
              <a:off x="8072957" y="2795545"/>
              <a:ext cx="369203" cy="134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6" name="מחבר ישר 20">
              <a:extLst>
                <a:ext uri="{FF2B5EF4-FFF2-40B4-BE49-F238E27FC236}">
                  <a16:creationId xmlns:a16="http://schemas.microsoft.com/office/drawing/2014/main" id="{8A944D4E-F01F-B508-C597-3DA10E70A076}"/>
                </a:ext>
              </a:extLst>
            </p:cNvPr>
            <p:cNvCxnSpPr>
              <a:cxnSpLocks/>
              <a:stCxn id="1006" idx="7"/>
              <a:endCxn id="1651" idx="4"/>
            </p:cNvCxnSpPr>
            <p:nvPr/>
          </p:nvCxnSpPr>
          <p:spPr>
            <a:xfrm flipH="1">
              <a:off x="4470139" y="4997639"/>
              <a:ext cx="325312" cy="30428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7" name="מחבר ישר 23">
              <a:extLst>
                <a:ext uri="{FF2B5EF4-FFF2-40B4-BE49-F238E27FC236}">
                  <a16:creationId xmlns:a16="http://schemas.microsoft.com/office/drawing/2014/main" id="{ED0AAFB6-CB18-4C82-32E1-4F0B5ED9340A}"/>
                </a:ext>
              </a:extLst>
            </p:cNvPr>
            <p:cNvCxnSpPr>
              <a:cxnSpLocks/>
              <a:stCxn id="937" idx="3"/>
              <a:endCxn id="2614" idx="1"/>
            </p:cNvCxnSpPr>
            <p:nvPr/>
          </p:nvCxnSpPr>
          <p:spPr>
            <a:xfrm flipV="1">
              <a:off x="6344542" y="3478091"/>
              <a:ext cx="142192" cy="20108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8" name="מחבר ישר 23">
              <a:extLst>
                <a:ext uri="{FF2B5EF4-FFF2-40B4-BE49-F238E27FC236}">
                  <a16:creationId xmlns:a16="http://schemas.microsoft.com/office/drawing/2014/main" id="{51B8AFE4-1CC0-A8B2-1E5C-A203846D0FB4}"/>
                </a:ext>
              </a:extLst>
            </p:cNvPr>
            <p:cNvCxnSpPr>
              <a:cxnSpLocks/>
              <a:stCxn id="937" idx="1"/>
              <a:endCxn id="2602" idx="1"/>
            </p:cNvCxnSpPr>
            <p:nvPr/>
          </p:nvCxnSpPr>
          <p:spPr>
            <a:xfrm>
              <a:off x="6338562" y="3728308"/>
              <a:ext cx="184808" cy="1379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9" name="מחבר ישר 30">
              <a:extLst>
                <a:ext uri="{FF2B5EF4-FFF2-40B4-BE49-F238E27FC236}">
                  <a16:creationId xmlns:a16="http://schemas.microsoft.com/office/drawing/2014/main" id="{DB7E38AB-AB6F-0AA6-60E0-072541EAA003}"/>
                </a:ext>
              </a:extLst>
            </p:cNvPr>
            <p:cNvCxnSpPr>
              <a:cxnSpLocks/>
              <a:stCxn id="2456" idx="3"/>
              <a:endCxn id="2650" idx="7"/>
            </p:cNvCxnSpPr>
            <p:nvPr/>
          </p:nvCxnSpPr>
          <p:spPr>
            <a:xfrm flipH="1">
              <a:off x="8057451" y="2738695"/>
              <a:ext cx="45244" cy="1692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40" name="מחבר ישר 23">
              <a:extLst>
                <a:ext uri="{FF2B5EF4-FFF2-40B4-BE49-F238E27FC236}">
                  <a16:creationId xmlns:a16="http://schemas.microsoft.com/office/drawing/2014/main" id="{F84DE8C1-3140-5CD6-2BC6-F5BA920B1DFD}"/>
                </a:ext>
              </a:extLst>
            </p:cNvPr>
            <p:cNvCxnSpPr>
              <a:cxnSpLocks/>
              <a:stCxn id="2452" idx="6"/>
              <a:endCxn id="2539" idx="3"/>
            </p:cNvCxnSpPr>
            <p:nvPr/>
          </p:nvCxnSpPr>
          <p:spPr>
            <a:xfrm flipV="1">
              <a:off x="8355188" y="2137221"/>
              <a:ext cx="313572" cy="2709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41" name="מחבר ישר 23">
              <a:extLst>
                <a:ext uri="{FF2B5EF4-FFF2-40B4-BE49-F238E27FC236}">
                  <a16:creationId xmlns:a16="http://schemas.microsoft.com/office/drawing/2014/main" id="{ED8FC6E8-098A-6A1D-1DAD-6D7B97FE1F5E}"/>
                </a:ext>
              </a:extLst>
            </p:cNvPr>
            <p:cNvCxnSpPr>
              <a:cxnSpLocks/>
              <a:stCxn id="2263" idx="2"/>
              <a:endCxn id="456" idx="6"/>
            </p:cNvCxnSpPr>
            <p:nvPr/>
          </p:nvCxnSpPr>
          <p:spPr>
            <a:xfrm>
              <a:off x="7076256" y="751489"/>
              <a:ext cx="358668" cy="1003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873" name="Title 1">
            <a:extLst>
              <a:ext uri="{FF2B5EF4-FFF2-40B4-BE49-F238E27FC236}">
                <a16:creationId xmlns:a16="http://schemas.microsoft.com/office/drawing/2014/main" id="{D1108549-A4AA-58FD-0321-2C9A58D0CFE0}"/>
              </a:ext>
            </a:extLst>
          </p:cNvPr>
          <p:cNvSpPr txBox="1">
            <a:spLocks/>
          </p:cNvSpPr>
          <p:nvPr/>
        </p:nvSpPr>
        <p:spPr>
          <a:xfrm>
            <a:off x="603504" y="770467"/>
            <a:ext cx="10782300" cy="3352800"/>
          </a:xfrm>
          <a:prstGeom prst="rect">
            <a:avLst/>
          </a:prstGeom>
          <a:effectLst>
            <a:glow rad="139700">
              <a:schemeClr val="accent1">
                <a:lumMod val="20000"/>
                <a:lumOff val="80000"/>
              </a:schemeClr>
            </a:glow>
          </a:effectLst>
        </p:spPr>
        <p:txBody>
          <a:bodyPr vert="horz" lIns="91440" tIns="45720" rIns="91440" bIns="45720" rtlCol="0" anchor="b">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US" sz="8800" b="1" spc="50" dirty="0">
                <a:ln w="9525" cmpd="sng">
                  <a:solidFill>
                    <a:schemeClr val="accent1"/>
                  </a:solidFill>
                  <a:prstDash val="solid"/>
                </a:ln>
                <a:solidFill>
                  <a:schemeClr val="accent1">
                    <a:lumMod val="75000"/>
                  </a:schemeClr>
                </a:solidFill>
                <a:effectLst>
                  <a:glow rad="63500">
                    <a:schemeClr val="bg1">
                      <a:alpha val="40000"/>
                    </a:schemeClr>
                  </a:glow>
                </a:effectLst>
              </a:rPr>
              <a:t>Locally Verifiable Distributed SNARGs</a:t>
            </a:r>
          </a:p>
        </p:txBody>
      </p:sp>
      <p:sp>
        <p:nvSpPr>
          <p:cNvPr id="2874" name="Subtitle 2">
            <a:extLst>
              <a:ext uri="{FF2B5EF4-FFF2-40B4-BE49-F238E27FC236}">
                <a16:creationId xmlns:a16="http://schemas.microsoft.com/office/drawing/2014/main" id="{F0DE4B49-6F81-99D2-7799-A5599BC262B8}"/>
              </a:ext>
            </a:extLst>
          </p:cNvPr>
          <p:cNvSpPr txBox="1">
            <a:spLocks/>
          </p:cNvSpPr>
          <p:nvPr/>
        </p:nvSpPr>
        <p:spPr>
          <a:xfrm>
            <a:off x="215145" y="4206876"/>
            <a:ext cx="4280655" cy="911534"/>
          </a:xfrm>
          <a:prstGeom prst="rect">
            <a:avLst/>
          </a:prstGeom>
        </p:spPr>
        <p:txBody>
          <a:bodyPr vert="horz" lIns="91440" tIns="45720" rIns="91440" bIns="45720" rtlCol="0">
            <a:noAutofit/>
          </a:bodyPr>
          <a:lstStyle>
            <a:lvl1pPr marL="0" indent="-274320" algn="l" defTabSz="914400" rtl="0" eaLnBrk="1" latinLnBrk="0" hangingPunct="1">
              <a:lnSpc>
                <a:spcPct val="85000"/>
              </a:lnSpc>
              <a:spcBef>
                <a:spcPts val="1300"/>
              </a:spcBef>
              <a:buFont typeface="Wingdings" panose="05000000000000000000" pitchFamily="2" charset="2"/>
              <a:buChar char="§"/>
              <a:defRPr sz="2400" kern="1200">
                <a:solidFill>
                  <a:schemeClr val="tx1">
                    <a:lumMod val="85000"/>
                    <a:lumOff val="15000"/>
                  </a:schemeClr>
                </a:solidFill>
                <a:latin typeface="+mn-lt"/>
                <a:ea typeface="+mn-ea"/>
                <a:cs typeface="+mn-cs"/>
              </a:defRPr>
            </a:lvl1pPr>
            <a:lvl2pPr marL="457200" indent="-274320" algn="l" defTabSz="914400" rtl="0" eaLnBrk="1" latinLnBrk="0" hangingPunct="1">
              <a:lnSpc>
                <a:spcPct val="85000"/>
              </a:lnSpc>
              <a:spcBef>
                <a:spcPts val="600"/>
              </a:spcBef>
              <a:buFont typeface="Calibri Light" panose="020F0302020204030204" pitchFamily="34" charset="0"/>
              <a:buChar char="‐"/>
              <a:defRPr sz="2400" kern="1200">
                <a:solidFill>
                  <a:schemeClr val="tx1">
                    <a:lumMod val="85000"/>
                    <a:lumOff val="15000"/>
                  </a:schemeClr>
                </a:solidFill>
                <a:latin typeface="+mn-lt"/>
                <a:ea typeface="+mn-ea"/>
                <a:cs typeface="+mn-cs"/>
              </a:defRPr>
            </a:lvl2pPr>
            <a:lvl3pPr marL="640080" indent="-274320" algn="l" defTabSz="914400" rtl="0" eaLnBrk="1" latinLnBrk="0" hangingPunct="1">
              <a:lnSpc>
                <a:spcPct val="85000"/>
              </a:lnSpc>
              <a:spcBef>
                <a:spcPts val="600"/>
              </a:spcBef>
              <a:buFont typeface="Calibri Light" panose="020F0302020204030204" pitchFamily="34" charset="0"/>
              <a:buChar char="‐"/>
              <a:defRPr sz="2000" i="1" kern="1200">
                <a:solidFill>
                  <a:schemeClr val="tx1">
                    <a:lumMod val="85000"/>
                    <a:lumOff val="15000"/>
                  </a:schemeClr>
                </a:solidFill>
                <a:latin typeface="+mn-lt"/>
                <a:ea typeface="+mn-ea"/>
                <a:cs typeface="+mn-cs"/>
              </a:defRPr>
            </a:lvl3pPr>
            <a:lvl4pPr marL="0" indent="-822960" algn="l" defTabSz="914400" rtl="0" eaLnBrk="1" latinLnBrk="0" hangingPunct="1">
              <a:lnSpc>
                <a:spcPct val="85000"/>
              </a:lnSpc>
              <a:spcBef>
                <a:spcPts val="6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0" indent="0" algn="l" defTabSz="914400" rtl="0" eaLnBrk="1" latinLnBrk="0" hangingPunct="1">
              <a:lnSpc>
                <a:spcPct val="85000"/>
              </a:lnSpc>
              <a:spcBef>
                <a:spcPts val="600"/>
              </a:spcBef>
              <a:buFont typeface="Wingdings" panose="05000000000000000000" pitchFamily="2" charset="2"/>
              <a:buNone/>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indent="0" algn="ctr">
              <a:buNone/>
            </a:pPr>
            <a:r>
              <a:rPr lang="en-US" sz="3600" b="1" dirty="0">
                <a:ln>
                  <a:solidFill>
                    <a:schemeClr val="tx2"/>
                  </a:solidFill>
                </a:ln>
                <a:solidFill>
                  <a:srgbClr val="388392"/>
                </a:solidFill>
                <a:effectLst>
                  <a:glow rad="228600">
                    <a:schemeClr val="bg1">
                      <a:alpha val="40000"/>
                    </a:schemeClr>
                  </a:glow>
                </a:effectLst>
                <a:latin typeface="Calibri" panose="020F0502020204030204" pitchFamily="34" charset="0"/>
                <a:ea typeface="Calibri" panose="020F0502020204030204" pitchFamily="34" charset="0"/>
                <a:cs typeface="Calibri" panose="020F0502020204030204" pitchFamily="34" charset="0"/>
              </a:rPr>
              <a:t>Eden Aldema Tshuva</a:t>
            </a:r>
            <a:br>
              <a:rPr lang="en-US" sz="3200" b="1" dirty="0">
                <a:ln>
                  <a:solidFill>
                    <a:schemeClr val="tx2"/>
                  </a:solidFill>
                </a:ln>
                <a:solidFill>
                  <a:srgbClr val="388392"/>
                </a:solidFill>
                <a:latin typeface="Calibri" panose="020F0502020204030204" pitchFamily="34" charset="0"/>
                <a:ea typeface="Calibri" panose="020F0502020204030204" pitchFamily="34" charset="0"/>
                <a:cs typeface="Calibri" panose="020F0502020204030204" pitchFamily="34" charset="0"/>
              </a:rPr>
            </a:br>
            <a:r>
              <a:rPr lang="en-US" sz="3200" dirty="0">
                <a:solidFill>
                  <a:srgbClr val="388392"/>
                </a:solidFill>
                <a:effectLst/>
                <a:latin typeface="Calibri" panose="020F0502020204030204" pitchFamily="34" charset="0"/>
                <a:ea typeface="Calibri" panose="020F0502020204030204" pitchFamily="34" charset="0"/>
                <a:cs typeface="Calibri" panose="020F0502020204030204" pitchFamily="34" charset="0"/>
              </a:rPr>
              <a:t>Tel </a:t>
            </a:r>
            <a:r>
              <a:rPr lang="en-US" sz="3200" dirty="0">
                <a:solidFill>
                  <a:srgbClr val="388392"/>
                </a:solidFill>
                <a:latin typeface="Calibri" panose="020F0502020204030204" pitchFamily="34" charset="0"/>
                <a:ea typeface="Calibri" panose="020F0502020204030204" pitchFamily="34" charset="0"/>
                <a:cs typeface="Calibri" panose="020F0502020204030204" pitchFamily="34" charset="0"/>
              </a:rPr>
              <a:t>Aviv University</a:t>
            </a:r>
            <a:endParaRPr lang="en-US" sz="3200" dirty="0">
              <a:solidFill>
                <a:srgbClr val="38839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ubtitle 2">
            <a:extLst>
              <a:ext uri="{FF2B5EF4-FFF2-40B4-BE49-F238E27FC236}">
                <a16:creationId xmlns:a16="http://schemas.microsoft.com/office/drawing/2014/main" id="{F4DF4AA2-F7CE-BBFE-E6C1-B2CD903E4ABF}"/>
              </a:ext>
            </a:extLst>
          </p:cNvPr>
          <p:cNvSpPr txBox="1">
            <a:spLocks/>
          </p:cNvSpPr>
          <p:nvPr/>
        </p:nvSpPr>
        <p:spPr>
          <a:xfrm>
            <a:off x="4293222" y="4206876"/>
            <a:ext cx="3759522" cy="911534"/>
          </a:xfrm>
          <a:prstGeom prst="rect">
            <a:avLst/>
          </a:prstGeom>
        </p:spPr>
        <p:txBody>
          <a:bodyPr vert="horz" lIns="91440" tIns="45720" rIns="91440" bIns="45720" rtlCol="0">
            <a:noAutofit/>
          </a:bodyPr>
          <a:lstStyle>
            <a:lvl1pPr marL="0" indent="-274320" algn="l" defTabSz="914400" rtl="0" eaLnBrk="1" latinLnBrk="0" hangingPunct="1">
              <a:lnSpc>
                <a:spcPct val="85000"/>
              </a:lnSpc>
              <a:spcBef>
                <a:spcPts val="1300"/>
              </a:spcBef>
              <a:buFont typeface="Wingdings" panose="05000000000000000000" pitchFamily="2" charset="2"/>
              <a:buChar char="§"/>
              <a:defRPr sz="2400" kern="1200">
                <a:solidFill>
                  <a:schemeClr val="tx1">
                    <a:lumMod val="85000"/>
                    <a:lumOff val="15000"/>
                  </a:schemeClr>
                </a:solidFill>
                <a:latin typeface="+mn-lt"/>
                <a:ea typeface="+mn-ea"/>
                <a:cs typeface="+mn-cs"/>
              </a:defRPr>
            </a:lvl1pPr>
            <a:lvl2pPr marL="457200" indent="-274320" algn="l" defTabSz="914400" rtl="0" eaLnBrk="1" latinLnBrk="0" hangingPunct="1">
              <a:lnSpc>
                <a:spcPct val="85000"/>
              </a:lnSpc>
              <a:spcBef>
                <a:spcPts val="600"/>
              </a:spcBef>
              <a:buFont typeface="Calibri Light" panose="020F0302020204030204" pitchFamily="34" charset="0"/>
              <a:buChar char="‐"/>
              <a:defRPr sz="2400" kern="1200">
                <a:solidFill>
                  <a:schemeClr val="tx1">
                    <a:lumMod val="85000"/>
                    <a:lumOff val="15000"/>
                  </a:schemeClr>
                </a:solidFill>
                <a:latin typeface="+mn-lt"/>
                <a:ea typeface="+mn-ea"/>
                <a:cs typeface="+mn-cs"/>
              </a:defRPr>
            </a:lvl2pPr>
            <a:lvl3pPr marL="640080" indent="-274320" algn="l" defTabSz="914400" rtl="0" eaLnBrk="1" latinLnBrk="0" hangingPunct="1">
              <a:lnSpc>
                <a:spcPct val="85000"/>
              </a:lnSpc>
              <a:spcBef>
                <a:spcPts val="600"/>
              </a:spcBef>
              <a:buFont typeface="Calibri Light" panose="020F0302020204030204" pitchFamily="34" charset="0"/>
              <a:buChar char="‐"/>
              <a:defRPr sz="2000" i="1" kern="1200">
                <a:solidFill>
                  <a:schemeClr val="tx1">
                    <a:lumMod val="85000"/>
                    <a:lumOff val="15000"/>
                  </a:schemeClr>
                </a:solidFill>
                <a:latin typeface="+mn-lt"/>
                <a:ea typeface="+mn-ea"/>
                <a:cs typeface="+mn-cs"/>
              </a:defRPr>
            </a:lvl3pPr>
            <a:lvl4pPr marL="0" indent="-822960" algn="l" defTabSz="914400" rtl="0" eaLnBrk="1" latinLnBrk="0" hangingPunct="1">
              <a:lnSpc>
                <a:spcPct val="85000"/>
              </a:lnSpc>
              <a:spcBef>
                <a:spcPts val="6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0" indent="0" algn="l" defTabSz="914400" rtl="0" eaLnBrk="1" latinLnBrk="0" hangingPunct="1">
              <a:lnSpc>
                <a:spcPct val="85000"/>
              </a:lnSpc>
              <a:spcBef>
                <a:spcPts val="600"/>
              </a:spcBef>
              <a:buFont typeface="Wingdings" panose="05000000000000000000" pitchFamily="2" charset="2"/>
              <a:buNone/>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indent="0" algn="ctr">
              <a:buNone/>
            </a:pPr>
            <a:r>
              <a:rPr lang="en-US" sz="3200" b="1" dirty="0" err="1">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Elette</a:t>
            </a:r>
            <a:r>
              <a:rPr lang="en-US" sz="3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Boyle</a:t>
            </a:r>
            <a:br>
              <a:rPr lang="en-US" sz="32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br>
            <a:r>
              <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Reichman University</a:t>
            </a:r>
            <a:br>
              <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br>
            <a:r>
              <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NTT Research</a:t>
            </a:r>
          </a:p>
        </p:txBody>
      </p:sp>
      <p:sp>
        <p:nvSpPr>
          <p:cNvPr id="3" name="Subtitle 2">
            <a:extLst>
              <a:ext uri="{FF2B5EF4-FFF2-40B4-BE49-F238E27FC236}">
                <a16:creationId xmlns:a16="http://schemas.microsoft.com/office/drawing/2014/main" id="{55D30275-FA6C-8A00-C0F8-FFAA1BEF0251}"/>
              </a:ext>
            </a:extLst>
          </p:cNvPr>
          <p:cNvSpPr txBox="1">
            <a:spLocks/>
          </p:cNvSpPr>
          <p:nvPr/>
        </p:nvSpPr>
        <p:spPr>
          <a:xfrm>
            <a:off x="7958253" y="4206876"/>
            <a:ext cx="3759522" cy="911534"/>
          </a:xfrm>
          <a:prstGeom prst="rect">
            <a:avLst/>
          </a:prstGeom>
        </p:spPr>
        <p:txBody>
          <a:bodyPr vert="horz" lIns="91440" tIns="45720" rIns="91440" bIns="45720" rtlCol="0">
            <a:noAutofit/>
          </a:bodyPr>
          <a:lstStyle>
            <a:lvl1pPr marL="0" indent="-274320" algn="l" defTabSz="914400" rtl="0" eaLnBrk="1" latinLnBrk="0" hangingPunct="1">
              <a:lnSpc>
                <a:spcPct val="85000"/>
              </a:lnSpc>
              <a:spcBef>
                <a:spcPts val="1300"/>
              </a:spcBef>
              <a:buFont typeface="Wingdings" panose="05000000000000000000" pitchFamily="2" charset="2"/>
              <a:buChar char="§"/>
              <a:defRPr sz="2400" kern="1200">
                <a:solidFill>
                  <a:schemeClr val="tx1">
                    <a:lumMod val="85000"/>
                    <a:lumOff val="15000"/>
                  </a:schemeClr>
                </a:solidFill>
                <a:latin typeface="+mn-lt"/>
                <a:ea typeface="+mn-ea"/>
                <a:cs typeface="+mn-cs"/>
              </a:defRPr>
            </a:lvl1pPr>
            <a:lvl2pPr marL="457200" indent="-274320" algn="l" defTabSz="914400" rtl="0" eaLnBrk="1" latinLnBrk="0" hangingPunct="1">
              <a:lnSpc>
                <a:spcPct val="85000"/>
              </a:lnSpc>
              <a:spcBef>
                <a:spcPts val="600"/>
              </a:spcBef>
              <a:buFont typeface="Calibri Light" panose="020F0302020204030204" pitchFamily="34" charset="0"/>
              <a:buChar char="‐"/>
              <a:defRPr sz="2400" kern="1200">
                <a:solidFill>
                  <a:schemeClr val="tx1">
                    <a:lumMod val="85000"/>
                    <a:lumOff val="15000"/>
                  </a:schemeClr>
                </a:solidFill>
                <a:latin typeface="+mn-lt"/>
                <a:ea typeface="+mn-ea"/>
                <a:cs typeface="+mn-cs"/>
              </a:defRPr>
            </a:lvl2pPr>
            <a:lvl3pPr marL="640080" indent="-274320" algn="l" defTabSz="914400" rtl="0" eaLnBrk="1" latinLnBrk="0" hangingPunct="1">
              <a:lnSpc>
                <a:spcPct val="85000"/>
              </a:lnSpc>
              <a:spcBef>
                <a:spcPts val="600"/>
              </a:spcBef>
              <a:buFont typeface="Calibri Light" panose="020F0302020204030204" pitchFamily="34" charset="0"/>
              <a:buChar char="‐"/>
              <a:defRPr sz="2000" i="1" kern="1200">
                <a:solidFill>
                  <a:schemeClr val="tx1">
                    <a:lumMod val="85000"/>
                    <a:lumOff val="15000"/>
                  </a:schemeClr>
                </a:solidFill>
                <a:latin typeface="+mn-lt"/>
                <a:ea typeface="+mn-ea"/>
                <a:cs typeface="+mn-cs"/>
              </a:defRPr>
            </a:lvl3pPr>
            <a:lvl4pPr marL="0" indent="-822960" algn="l" defTabSz="914400" rtl="0" eaLnBrk="1" latinLnBrk="0" hangingPunct="1">
              <a:lnSpc>
                <a:spcPct val="85000"/>
              </a:lnSpc>
              <a:spcBef>
                <a:spcPts val="6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0" indent="0" algn="l" defTabSz="914400" rtl="0" eaLnBrk="1" latinLnBrk="0" hangingPunct="1">
              <a:lnSpc>
                <a:spcPct val="85000"/>
              </a:lnSpc>
              <a:spcBef>
                <a:spcPts val="600"/>
              </a:spcBef>
              <a:buFont typeface="Wingdings" panose="05000000000000000000" pitchFamily="2" charset="2"/>
              <a:buNone/>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indent="0" algn="ctr">
              <a:buNone/>
            </a:pPr>
            <a:r>
              <a:rPr lang="en-US" sz="32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Ran Cohen</a:t>
            </a:r>
            <a:br>
              <a:rPr lang="en-US" sz="32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br>
            <a:r>
              <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Reichman University</a:t>
            </a:r>
            <a:br>
              <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br>
            <a:endPar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875" name="Subtitle 2">
            <a:extLst>
              <a:ext uri="{FF2B5EF4-FFF2-40B4-BE49-F238E27FC236}">
                <a16:creationId xmlns:a16="http://schemas.microsoft.com/office/drawing/2014/main" id="{AC3EDDAA-C26F-C484-803E-0163BE70471A}"/>
              </a:ext>
            </a:extLst>
          </p:cNvPr>
          <p:cNvSpPr txBox="1">
            <a:spLocks/>
          </p:cNvSpPr>
          <p:nvPr/>
        </p:nvSpPr>
        <p:spPr>
          <a:xfrm>
            <a:off x="1642945" y="5452095"/>
            <a:ext cx="3759522" cy="911534"/>
          </a:xfrm>
          <a:prstGeom prst="rect">
            <a:avLst/>
          </a:prstGeom>
        </p:spPr>
        <p:txBody>
          <a:bodyPr vert="horz" lIns="91440" tIns="45720" rIns="91440" bIns="45720" rtlCol="0">
            <a:noAutofit/>
          </a:bodyPr>
          <a:lstStyle>
            <a:lvl1pPr marL="0" indent="-274320" algn="l" defTabSz="914400" rtl="0" eaLnBrk="1" latinLnBrk="0" hangingPunct="1">
              <a:lnSpc>
                <a:spcPct val="85000"/>
              </a:lnSpc>
              <a:spcBef>
                <a:spcPts val="1300"/>
              </a:spcBef>
              <a:buFont typeface="Wingdings" panose="05000000000000000000" pitchFamily="2" charset="2"/>
              <a:buChar char="§"/>
              <a:defRPr sz="2400" kern="1200">
                <a:solidFill>
                  <a:schemeClr val="tx1">
                    <a:lumMod val="85000"/>
                    <a:lumOff val="15000"/>
                  </a:schemeClr>
                </a:solidFill>
                <a:latin typeface="+mn-lt"/>
                <a:ea typeface="+mn-ea"/>
                <a:cs typeface="+mn-cs"/>
              </a:defRPr>
            </a:lvl1pPr>
            <a:lvl2pPr marL="457200" indent="-274320" algn="l" defTabSz="914400" rtl="0" eaLnBrk="1" latinLnBrk="0" hangingPunct="1">
              <a:lnSpc>
                <a:spcPct val="85000"/>
              </a:lnSpc>
              <a:spcBef>
                <a:spcPts val="600"/>
              </a:spcBef>
              <a:buFont typeface="Calibri Light" panose="020F0302020204030204" pitchFamily="34" charset="0"/>
              <a:buChar char="‐"/>
              <a:defRPr sz="2400" kern="1200">
                <a:solidFill>
                  <a:schemeClr val="tx1">
                    <a:lumMod val="85000"/>
                    <a:lumOff val="15000"/>
                  </a:schemeClr>
                </a:solidFill>
                <a:latin typeface="+mn-lt"/>
                <a:ea typeface="+mn-ea"/>
                <a:cs typeface="+mn-cs"/>
              </a:defRPr>
            </a:lvl2pPr>
            <a:lvl3pPr marL="640080" indent="-274320" algn="l" defTabSz="914400" rtl="0" eaLnBrk="1" latinLnBrk="0" hangingPunct="1">
              <a:lnSpc>
                <a:spcPct val="85000"/>
              </a:lnSpc>
              <a:spcBef>
                <a:spcPts val="600"/>
              </a:spcBef>
              <a:buFont typeface="Calibri Light" panose="020F0302020204030204" pitchFamily="34" charset="0"/>
              <a:buChar char="‐"/>
              <a:defRPr sz="2000" i="1" kern="1200">
                <a:solidFill>
                  <a:schemeClr val="tx1">
                    <a:lumMod val="85000"/>
                    <a:lumOff val="15000"/>
                  </a:schemeClr>
                </a:solidFill>
                <a:latin typeface="+mn-lt"/>
                <a:ea typeface="+mn-ea"/>
                <a:cs typeface="+mn-cs"/>
              </a:defRPr>
            </a:lvl3pPr>
            <a:lvl4pPr marL="0" indent="-822960" algn="l" defTabSz="914400" rtl="0" eaLnBrk="1" latinLnBrk="0" hangingPunct="1">
              <a:lnSpc>
                <a:spcPct val="85000"/>
              </a:lnSpc>
              <a:spcBef>
                <a:spcPts val="6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0" indent="0" algn="l" defTabSz="914400" rtl="0" eaLnBrk="1" latinLnBrk="0" hangingPunct="1">
              <a:lnSpc>
                <a:spcPct val="85000"/>
              </a:lnSpc>
              <a:spcBef>
                <a:spcPts val="600"/>
              </a:spcBef>
              <a:buFont typeface="Wingdings" panose="05000000000000000000" pitchFamily="2" charset="2"/>
              <a:buNone/>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indent="0" algn="ctr">
              <a:buNone/>
            </a:pPr>
            <a:r>
              <a:rPr lang="en-US" sz="32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Tal Moran</a:t>
            </a:r>
            <a:br>
              <a:rPr lang="en-US" sz="32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br>
            <a:r>
              <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Reichman University</a:t>
            </a:r>
            <a:br>
              <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br>
            <a:endPar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876" name="Subtitle 2">
            <a:extLst>
              <a:ext uri="{FF2B5EF4-FFF2-40B4-BE49-F238E27FC236}">
                <a16:creationId xmlns:a16="http://schemas.microsoft.com/office/drawing/2014/main" id="{04358D9C-6962-6C9D-2AD8-121E30398E15}"/>
              </a:ext>
            </a:extLst>
          </p:cNvPr>
          <p:cNvSpPr txBox="1">
            <a:spLocks/>
          </p:cNvSpPr>
          <p:nvPr/>
        </p:nvSpPr>
        <p:spPr>
          <a:xfrm>
            <a:off x="7153805" y="5452095"/>
            <a:ext cx="3759522" cy="911534"/>
          </a:xfrm>
          <a:prstGeom prst="rect">
            <a:avLst/>
          </a:prstGeom>
        </p:spPr>
        <p:txBody>
          <a:bodyPr vert="horz" lIns="91440" tIns="45720" rIns="91440" bIns="45720" rtlCol="0">
            <a:noAutofit/>
          </a:bodyPr>
          <a:lstStyle>
            <a:lvl1pPr marL="0" indent="-274320" algn="l" defTabSz="914400" rtl="0" eaLnBrk="1" latinLnBrk="0" hangingPunct="1">
              <a:lnSpc>
                <a:spcPct val="85000"/>
              </a:lnSpc>
              <a:spcBef>
                <a:spcPts val="1300"/>
              </a:spcBef>
              <a:buFont typeface="Wingdings" panose="05000000000000000000" pitchFamily="2" charset="2"/>
              <a:buChar char="§"/>
              <a:defRPr sz="2400" kern="1200">
                <a:solidFill>
                  <a:schemeClr val="tx1">
                    <a:lumMod val="85000"/>
                    <a:lumOff val="15000"/>
                  </a:schemeClr>
                </a:solidFill>
                <a:latin typeface="+mn-lt"/>
                <a:ea typeface="+mn-ea"/>
                <a:cs typeface="+mn-cs"/>
              </a:defRPr>
            </a:lvl1pPr>
            <a:lvl2pPr marL="457200" indent="-274320" algn="l" defTabSz="914400" rtl="0" eaLnBrk="1" latinLnBrk="0" hangingPunct="1">
              <a:lnSpc>
                <a:spcPct val="85000"/>
              </a:lnSpc>
              <a:spcBef>
                <a:spcPts val="600"/>
              </a:spcBef>
              <a:buFont typeface="Calibri Light" panose="020F0302020204030204" pitchFamily="34" charset="0"/>
              <a:buChar char="‐"/>
              <a:defRPr sz="2400" kern="1200">
                <a:solidFill>
                  <a:schemeClr val="tx1">
                    <a:lumMod val="85000"/>
                    <a:lumOff val="15000"/>
                  </a:schemeClr>
                </a:solidFill>
                <a:latin typeface="+mn-lt"/>
                <a:ea typeface="+mn-ea"/>
                <a:cs typeface="+mn-cs"/>
              </a:defRPr>
            </a:lvl2pPr>
            <a:lvl3pPr marL="640080" indent="-274320" algn="l" defTabSz="914400" rtl="0" eaLnBrk="1" latinLnBrk="0" hangingPunct="1">
              <a:lnSpc>
                <a:spcPct val="85000"/>
              </a:lnSpc>
              <a:spcBef>
                <a:spcPts val="600"/>
              </a:spcBef>
              <a:buFont typeface="Calibri Light" panose="020F0302020204030204" pitchFamily="34" charset="0"/>
              <a:buChar char="‐"/>
              <a:defRPr sz="2000" i="1" kern="1200">
                <a:solidFill>
                  <a:schemeClr val="tx1">
                    <a:lumMod val="85000"/>
                    <a:lumOff val="15000"/>
                  </a:schemeClr>
                </a:solidFill>
                <a:latin typeface="+mn-lt"/>
                <a:ea typeface="+mn-ea"/>
                <a:cs typeface="+mn-cs"/>
              </a:defRPr>
            </a:lvl3pPr>
            <a:lvl4pPr marL="0" indent="-822960" algn="l" defTabSz="914400" rtl="0" eaLnBrk="1" latinLnBrk="0" hangingPunct="1">
              <a:lnSpc>
                <a:spcPct val="85000"/>
              </a:lnSpc>
              <a:spcBef>
                <a:spcPts val="6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0" indent="0" algn="l" defTabSz="914400" rtl="0" eaLnBrk="1" latinLnBrk="0" hangingPunct="1">
              <a:lnSpc>
                <a:spcPct val="85000"/>
              </a:lnSpc>
              <a:spcBef>
                <a:spcPts val="600"/>
              </a:spcBef>
              <a:buFont typeface="Wingdings" panose="05000000000000000000" pitchFamily="2" charset="2"/>
              <a:buNone/>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indent="0" algn="ctr">
              <a:buNone/>
            </a:pPr>
            <a:r>
              <a:rPr lang="en-US" sz="3200" b="1" dirty="0" err="1">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Rotem</a:t>
            </a:r>
            <a:r>
              <a:rPr lang="en-US" sz="3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Oshman</a:t>
            </a:r>
            <a:br>
              <a:rPr lang="en-US" sz="32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br>
            <a:r>
              <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Tel </a:t>
            </a:r>
            <a:r>
              <a:rPr lang="en-US" sz="3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Aviv University</a:t>
            </a:r>
            <a:endPar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2421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lstStyle/>
          <a:p>
            <a:r>
              <a:rPr lang="en-US" dirty="0"/>
              <a:t>Construction #2: Distributed Prover</a:t>
            </a:r>
          </a:p>
        </p:txBody>
      </p:sp>
      <p:sp>
        <p:nvSpPr>
          <p:cNvPr id="3" name="Content Placeholder 2">
            <a:extLst>
              <a:ext uri="{FF2B5EF4-FFF2-40B4-BE49-F238E27FC236}">
                <a16:creationId xmlns:a16="http://schemas.microsoft.com/office/drawing/2014/main" id="{D1520422-3B2E-1CB2-6DDA-040AA2929C41}"/>
              </a:ext>
            </a:extLst>
          </p:cNvPr>
          <p:cNvSpPr>
            <a:spLocks noGrp="1"/>
          </p:cNvSpPr>
          <p:nvPr>
            <p:ph idx="1"/>
          </p:nvPr>
        </p:nvSpPr>
        <p:spPr>
          <a:xfrm>
            <a:off x="676656" y="2011680"/>
            <a:ext cx="10753725" cy="4206240"/>
          </a:xfrm>
        </p:spPr>
        <p:txBody>
          <a:bodyPr>
            <a:normAutofit/>
          </a:bodyPr>
          <a:lstStyle/>
          <a:p>
            <a:pPr indent="0">
              <a:lnSpc>
                <a:spcPct val="100000"/>
              </a:lnSpc>
              <a:buNone/>
            </a:pPr>
            <a:endParaRPr lang="en-US" sz="3200" dirty="0">
              <a:solidFill>
                <a:schemeClr val="tx1"/>
              </a:solidFill>
            </a:endParaRPr>
          </a:p>
        </p:txBody>
      </p:sp>
    </p:spTree>
    <p:extLst>
      <p:ext uri="{BB962C8B-B14F-4D97-AF65-F5344CB8AC3E}">
        <p14:creationId xmlns:p14="http://schemas.microsoft.com/office/powerpoint/2010/main" val="39404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dirty="0"/>
              <a:t>Distributed Prover: A Challenge</a:t>
            </a:r>
          </a:p>
        </p:txBody>
      </p:sp>
      <p:pic>
        <p:nvPicPr>
          <p:cNvPr id="3" name="תמונה 2" descr="כן פנדה">
            <a:extLst>
              <a:ext uri="{FF2B5EF4-FFF2-40B4-BE49-F238E27FC236}">
                <a16:creationId xmlns:a16="http://schemas.microsoft.com/office/drawing/2014/main" id="{4F3153A7-5074-F8A2-A870-CB6E1169D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368941" y="4208296"/>
            <a:ext cx="1690519" cy="1665681"/>
          </a:xfrm>
          <a:prstGeom prst="rect">
            <a:avLst/>
          </a:prstGeom>
        </p:spPr>
      </p:pic>
      <p:pic>
        <p:nvPicPr>
          <p:cNvPr id="4" name="תמונה 3" descr="כן פנדה">
            <a:extLst>
              <a:ext uri="{FF2B5EF4-FFF2-40B4-BE49-F238E27FC236}">
                <a16:creationId xmlns:a16="http://schemas.microsoft.com/office/drawing/2014/main" id="{2E95A526-5AB7-08DF-F6BA-48ADFFD8B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127" y="4372687"/>
            <a:ext cx="1562771" cy="1665681"/>
          </a:xfrm>
          <a:prstGeom prst="rect">
            <a:avLst/>
          </a:prstGeom>
        </p:spPr>
      </p:pic>
      <p:pic>
        <p:nvPicPr>
          <p:cNvPr id="8" name="תמונה 7" descr="תמונה שמכילה צמח, שורש צמחים, ירוק, במבוק&#10;&#10;התיאור נוצר באופן אוטומטי">
            <a:extLst>
              <a:ext uri="{FF2B5EF4-FFF2-40B4-BE49-F238E27FC236}">
                <a16:creationId xmlns:a16="http://schemas.microsoft.com/office/drawing/2014/main" id="{18778D9E-16E3-C86C-C95A-9D870EC74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102" y="2824687"/>
            <a:ext cx="1176038" cy="1383609"/>
          </a:xfrm>
          <a:prstGeom prst="rect">
            <a:avLst/>
          </a:prstGeom>
        </p:spPr>
      </p:pic>
      <p:pic>
        <p:nvPicPr>
          <p:cNvPr id="23" name="תמונה 22" descr="תמונה שמכילה צמח, שורש צמחים, ירוק, במבוק&#10;&#10;התיאור נוצר באופן אוטומטי">
            <a:extLst>
              <a:ext uri="{FF2B5EF4-FFF2-40B4-BE49-F238E27FC236}">
                <a16:creationId xmlns:a16="http://schemas.microsoft.com/office/drawing/2014/main" id="{55DA7CA2-ACE4-4960-1322-0546C59AC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9808" y="2824687"/>
            <a:ext cx="1176038" cy="1383609"/>
          </a:xfrm>
          <a:prstGeom prst="rect">
            <a:avLst/>
          </a:prstGeom>
        </p:spPr>
      </p:pic>
      <p:pic>
        <p:nvPicPr>
          <p:cNvPr id="5" name="תמונה 4" descr="כן פנדה">
            <a:extLst>
              <a:ext uri="{FF2B5EF4-FFF2-40B4-BE49-F238E27FC236}">
                <a16:creationId xmlns:a16="http://schemas.microsoft.com/office/drawing/2014/main" id="{1745C340-5E30-0B7A-BCA2-896632E45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632" y="2378223"/>
            <a:ext cx="1562771" cy="1665681"/>
          </a:xfrm>
          <a:prstGeom prst="rect">
            <a:avLst/>
          </a:prstGeom>
        </p:spPr>
      </p:pic>
      <p:cxnSp>
        <p:nvCxnSpPr>
          <p:cNvPr id="6" name="מחבר חץ ישר 5">
            <a:extLst>
              <a:ext uri="{FF2B5EF4-FFF2-40B4-BE49-F238E27FC236}">
                <a16:creationId xmlns:a16="http://schemas.microsoft.com/office/drawing/2014/main" id="{8BC0131A-CF02-5A35-0588-1F55227112FB}"/>
              </a:ext>
            </a:extLst>
          </p:cNvPr>
          <p:cNvCxnSpPr>
            <a:cxnSpLocks/>
          </p:cNvCxnSpPr>
          <p:nvPr/>
        </p:nvCxnSpPr>
        <p:spPr>
          <a:xfrm flipH="1">
            <a:off x="2761186" y="3430500"/>
            <a:ext cx="2501004"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 name="מחבר חץ ישר 6">
            <a:extLst>
              <a:ext uri="{FF2B5EF4-FFF2-40B4-BE49-F238E27FC236}">
                <a16:creationId xmlns:a16="http://schemas.microsoft.com/office/drawing/2014/main" id="{E13F6164-2E14-F6AC-9863-4E6A27FF87DA}"/>
              </a:ext>
            </a:extLst>
          </p:cNvPr>
          <p:cNvCxnSpPr>
            <a:cxnSpLocks/>
          </p:cNvCxnSpPr>
          <p:nvPr/>
        </p:nvCxnSpPr>
        <p:spPr>
          <a:xfrm>
            <a:off x="6960367" y="3430500"/>
            <a:ext cx="2422860"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9" name="תיבת טקסט 8">
            <a:extLst>
              <a:ext uri="{FF2B5EF4-FFF2-40B4-BE49-F238E27FC236}">
                <a16:creationId xmlns:a16="http://schemas.microsoft.com/office/drawing/2014/main" id="{DA601C12-9C42-5452-BA6B-ECB293256971}"/>
              </a:ext>
            </a:extLst>
          </p:cNvPr>
          <p:cNvSpPr txBox="1"/>
          <p:nvPr/>
        </p:nvSpPr>
        <p:spPr>
          <a:xfrm>
            <a:off x="5536434" y="3726356"/>
            <a:ext cx="2219082" cy="646331"/>
          </a:xfrm>
          <a:prstGeom prst="rect">
            <a:avLst/>
          </a:prstGeom>
          <a:noFill/>
        </p:spPr>
        <p:txBody>
          <a:bodyPr wrap="square" rtlCol="1">
            <a:spAutoFit/>
          </a:bodyPr>
          <a:lstStyle/>
          <a:p>
            <a:r>
              <a:rPr lang="en-US" sz="3600" dirty="0"/>
              <a:t>Host</a:t>
            </a:r>
            <a:endParaRPr lang="he-IL" sz="3600" dirty="0"/>
          </a:p>
        </p:txBody>
      </p:sp>
      <p:sp>
        <p:nvSpPr>
          <p:cNvPr id="13" name="בועת דיבור: אליפסה 12">
            <a:extLst>
              <a:ext uri="{FF2B5EF4-FFF2-40B4-BE49-F238E27FC236}">
                <a16:creationId xmlns:a16="http://schemas.microsoft.com/office/drawing/2014/main" id="{6DB3C552-920D-881C-882D-484FBE288376}"/>
              </a:ext>
            </a:extLst>
          </p:cNvPr>
          <p:cNvSpPr/>
          <p:nvPr/>
        </p:nvSpPr>
        <p:spPr>
          <a:xfrm>
            <a:off x="7698267" y="2679271"/>
            <a:ext cx="1690519" cy="1572204"/>
          </a:xfrm>
          <a:prstGeom prst="wedgeEllipseCallout">
            <a:avLst>
              <a:gd name="adj1" fmla="val 46994"/>
              <a:gd name="adj2" fmla="val 74501"/>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בועת דיבור: אליפסה 14">
            <a:extLst>
              <a:ext uri="{FF2B5EF4-FFF2-40B4-BE49-F238E27FC236}">
                <a16:creationId xmlns:a16="http://schemas.microsoft.com/office/drawing/2014/main" id="{9B69F31A-4504-7224-0111-ED728A2E8584}"/>
              </a:ext>
            </a:extLst>
          </p:cNvPr>
          <p:cNvSpPr/>
          <p:nvPr/>
        </p:nvSpPr>
        <p:spPr>
          <a:xfrm>
            <a:off x="2740227" y="2689678"/>
            <a:ext cx="1690519" cy="1572204"/>
          </a:xfrm>
          <a:prstGeom prst="wedgeEllipseCallout">
            <a:avLst>
              <a:gd name="adj1" fmla="val -38863"/>
              <a:gd name="adj2" fmla="val 69885"/>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תמונה 15" descr="תמונה שמכילה צמח, שורש צמחים, ירוק, במבוק&#10;&#10;התיאור נוצר באופן אוטומטי">
            <a:extLst>
              <a:ext uri="{FF2B5EF4-FFF2-40B4-BE49-F238E27FC236}">
                <a16:creationId xmlns:a16="http://schemas.microsoft.com/office/drawing/2014/main" id="{917CFA0A-D40F-C192-BCBB-5573C8890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765" y="5445803"/>
            <a:ext cx="1176038" cy="1383609"/>
          </a:xfrm>
          <a:prstGeom prst="rect">
            <a:avLst/>
          </a:prstGeom>
        </p:spPr>
      </p:pic>
      <p:pic>
        <p:nvPicPr>
          <p:cNvPr id="17" name="תמונה 16" descr="תמונה שמכילה צמח, שורש צמחים, ירוק, במבוק&#10;&#10;התיאור נוצר באופן אוטומטי">
            <a:extLst>
              <a:ext uri="{FF2B5EF4-FFF2-40B4-BE49-F238E27FC236}">
                <a16:creationId xmlns:a16="http://schemas.microsoft.com/office/drawing/2014/main" id="{62E027A7-C239-3798-76D5-22A05472A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4294" y="5431325"/>
            <a:ext cx="1176038" cy="1383609"/>
          </a:xfrm>
          <a:prstGeom prst="rect">
            <a:avLst/>
          </a:prstGeom>
        </p:spPr>
      </p:pic>
      <mc:AlternateContent xmlns:mc="http://schemas.openxmlformats.org/markup-compatibility/2006" xmlns:a14="http://schemas.microsoft.com/office/drawing/2010/main">
        <mc:Choice Requires="a14">
          <p:sp>
            <p:nvSpPr>
              <p:cNvPr id="14" name="תיבת טקסט 13">
                <a:extLst>
                  <a:ext uri="{FF2B5EF4-FFF2-40B4-BE49-F238E27FC236}">
                    <a16:creationId xmlns:a16="http://schemas.microsoft.com/office/drawing/2014/main" id="{A5FA9432-BEC4-F40D-E227-883E877EB535}"/>
                  </a:ext>
                </a:extLst>
              </p:cNvPr>
              <p:cNvSpPr txBox="1"/>
              <p:nvPr/>
            </p:nvSpPr>
            <p:spPr>
              <a:xfrm>
                <a:off x="2191764" y="3940169"/>
                <a:ext cx="7703694" cy="2349579"/>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3600" u="sng" dirty="0">
                    <a:solidFill>
                      <a:schemeClr val="accent1"/>
                    </a:solidFill>
                  </a:rPr>
                  <a:t>Host algorithm:</a:t>
                </a:r>
              </a:p>
              <a:p>
                <a:pPr marL="571500" indent="-571500">
                  <a:buFont typeface="Arial" panose="020B0604020202020204" pitchFamily="34" charset="0"/>
                  <a:buChar char="•"/>
                </a:pPr>
                <a:r>
                  <a:rPr lang="en-US" sz="3200" dirty="0">
                    <a:solidFill>
                      <a:schemeClr val="tx1"/>
                    </a:solidFill>
                  </a:rPr>
                  <a:t>Goes over requests:</a:t>
                </a:r>
              </a:p>
              <a:p>
                <a:pPr marL="1028700" lvl="1" indent="-571500">
                  <a:buFont typeface="Arial" panose="020B0604020202020204" pitchFamily="34" charset="0"/>
                  <a:buChar char="•"/>
                </a:pPr>
                <a:r>
                  <a:rPr lang="en-US" sz="3200" dirty="0">
                    <a:solidFill>
                      <a:schemeClr val="tx1"/>
                    </a:solidFill>
                  </a:rPr>
                  <a:t>If new </a:t>
                </a:r>
                <a14:m>
                  <m:oMath xmlns:m="http://schemas.openxmlformats.org/officeDocument/2006/math">
                    <m:r>
                      <a:rPr lang="en-US" sz="3200" b="0" i="1" smtClean="0">
                        <a:solidFill>
                          <a:schemeClr val="tx1"/>
                        </a:solidFill>
                        <a:latin typeface="Cambria Math" panose="02040503050406030204" pitchFamily="18" charset="0"/>
                      </a:rPr>
                      <m:t>→</m:t>
                    </m:r>
                  </m:oMath>
                </a14:m>
                <a:r>
                  <a:rPr lang="en-US" sz="3200" dirty="0">
                    <a:solidFill>
                      <a:schemeClr val="tx1"/>
                    </a:solidFill>
                  </a:rPr>
                  <a:t> approve and insert to list</a:t>
                </a:r>
              </a:p>
              <a:p>
                <a:pPr marL="1028700" lvl="1" indent="-571500">
                  <a:buFont typeface="Arial" panose="020B0604020202020204" pitchFamily="34" charset="0"/>
                  <a:buChar char="•"/>
                </a:pPr>
                <a:r>
                  <a:rPr lang="en-US" sz="3200" dirty="0">
                    <a:solidFill>
                      <a:schemeClr val="tx1"/>
                    </a:solidFill>
                  </a:rPr>
                  <a:t>If already in list </a:t>
                </a:r>
                <a14:m>
                  <m:oMath xmlns:m="http://schemas.openxmlformats.org/officeDocument/2006/math">
                    <m:r>
                      <a:rPr lang="en-US" sz="3200" b="0" i="1" smtClean="0">
                        <a:solidFill>
                          <a:schemeClr val="tx1"/>
                        </a:solidFill>
                        <a:latin typeface="Cambria Math" panose="02040503050406030204" pitchFamily="18" charset="0"/>
                      </a:rPr>
                      <m:t>→</m:t>
                    </m:r>
                  </m:oMath>
                </a14:m>
                <a:r>
                  <a:rPr lang="en-US" sz="3200" dirty="0">
                    <a:solidFill>
                      <a:schemeClr val="tx1"/>
                    </a:solidFill>
                  </a:rPr>
                  <a:t> replace with beer</a:t>
                </a:r>
              </a:p>
            </p:txBody>
          </p:sp>
        </mc:Choice>
        <mc:Fallback xmlns="">
          <p:sp>
            <p:nvSpPr>
              <p:cNvPr id="14" name="תיבת טקסט 13">
                <a:extLst>
                  <a:ext uri="{FF2B5EF4-FFF2-40B4-BE49-F238E27FC236}">
                    <a16:creationId xmlns:a16="http://schemas.microsoft.com/office/drawing/2014/main" id="{A5FA9432-BEC4-F40D-E227-883E877EB535}"/>
                  </a:ext>
                </a:extLst>
              </p:cNvPr>
              <p:cNvSpPr txBox="1">
                <a:spLocks noRot="1" noChangeAspect="1" noMove="1" noResize="1" noEditPoints="1" noAdjustHandles="1" noChangeArrowheads="1" noChangeShapeType="1" noTextEdit="1"/>
              </p:cNvSpPr>
              <p:nvPr/>
            </p:nvSpPr>
            <p:spPr>
              <a:xfrm>
                <a:off x="2191764" y="3940169"/>
                <a:ext cx="7703694" cy="2349579"/>
              </a:xfrm>
              <a:prstGeom prst="roundRect">
                <a:avLst/>
              </a:prstGeom>
              <a:blipFill>
                <a:blip r:embed="rId5"/>
                <a:stretch>
                  <a:fillRect l="-709" b="-2296"/>
                </a:stretch>
              </a:blipFill>
              <a:ln w="38100"/>
            </p:spPr>
            <p:txBody>
              <a:bodyPr/>
              <a:lstStyle/>
              <a:p>
                <a:r>
                  <a:rPr lang="he-IL">
                    <a:noFill/>
                  </a:rPr>
                  <a:t> </a:t>
                </a:r>
              </a:p>
            </p:txBody>
          </p:sp>
        </mc:Fallback>
      </mc:AlternateContent>
    </p:spTree>
    <p:extLst>
      <p:ext uri="{BB962C8B-B14F-4D97-AF65-F5344CB8AC3E}">
        <p14:creationId xmlns:p14="http://schemas.microsoft.com/office/powerpoint/2010/main" val="206235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dirty="0"/>
              <a:t>Distributed Prover: A Challenge</a:t>
            </a:r>
          </a:p>
        </p:txBody>
      </p:sp>
      <p:cxnSp>
        <p:nvCxnSpPr>
          <p:cNvPr id="16" name="מחבר חץ ישר 15">
            <a:extLst>
              <a:ext uri="{FF2B5EF4-FFF2-40B4-BE49-F238E27FC236}">
                <a16:creationId xmlns:a16="http://schemas.microsoft.com/office/drawing/2014/main" id="{0828749F-4229-A132-5F6B-F84640DD99CB}"/>
              </a:ext>
            </a:extLst>
          </p:cNvPr>
          <p:cNvCxnSpPr>
            <a:cxnSpLocks/>
          </p:cNvCxnSpPr>
          <p:nvPr/>
        </p:nvCxnSpPr>
        <p:spPr>
          <a:xfrm flipV="1">
            <a:off x="1360593" y="3562874"/>
            <a:ext cx="0" cy="7184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9" name="תמונה 18" descr="תמונה שמכילה צמח, שורש צמחים, ירוק, במבוק&#10;&#10;התיאור נוצר באופן אוטומטי">
            <a:extLst>
              <a:ext uri="{FF2B5EF4-FFF2-40B4-BE49-F238E27FC236}">
                <a16:creationId xmlns:a16="http://schemas.microsoft.com/office/drawing/2014/main" id="{A4A61194-F8D0-915F-DC3A-5F9171008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82" y="2228911"/>
            <a:ext cx="1176038" cy="1383609"/>
          </a:xfrm>
          <a:prstGeom prst="rect">
            <a:avLst/>
          </a:prstGeom>
        </p:spPr>
      </p:pic>
      <p:cxnSp>
        <p:nvCxnSpPr>
          <p:cNvPr id="20" name="מחבר חץ ישר 19">
            <a:extLst>
              <a:ext uri="{FF2B5EF4-FFF2-40B4-BE49-F238E27FC236}">
                <a16:creationId xmlns:a16="http://schemas.microsoft.com/office/drawing/2014/main" id="{9E996679-02F5-69C7-C912-F1388A97D94F}"/>
              </a:ext>
            </a:extLst>
          </p:cNvPr>
          <p:cNvCxnSpPr>
            <a:cxnSpLocks/>
          </p:cNvCxnSpPr>
          <p:nvPr/>
        </p:nvCxnSpPr>
        <p:spPr>
          <a:xfrm flipV="1">
            <a:off x="10956087" y="3577886"/>
            <a:ext cx="0" cy="7184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2" name="בועת דיבור: אליפסה 31">
            <a:extLst>
              <a:ext uri="{FF2B5EF4-FFF2-40B4-BE49-F238E27FC236}">
                <a16:creationId xmlns:a16="http://schemas.microsoft.com/office/drawing/2014/main" id="{BAC26562-A65A-CD86-E93F-CE2B6D324DAB}"/>
              </a:ext>
            </a:extLst>
          </p:cNvPr>
          <p:cNvSpPr/>
          <p:nvPr/>
        </p:nvSpPr>
        <p:spPr>
          <a:xfrm>
            <a:off x="7913654" y="2725935"/>
            <a:ext cx="1690519" cy="1572204"/>
          </a:xfrm>
          <a:prstGeom prst="wedgeEllipseCallout">
            <a:avLst>
              <a:gd name="adj1" fmla="val -92953"/>
              <a:gd name="adj2" fmla="val -18740"/>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בועת דיבור: אליפסה 32">
            <a:extLst>
              <a:ext uri="{FF2B5EF4-FFF2-40B4-BE49-F238E27FC236}">
                <a16:creationId xmlns:a16="http://schemas.microsoft.com/office/drawing/2014/main" id="{0AE8BA1E-AC95-49AE-B032-03F66CC1ECE3}"/>
              </a:ext>
            </a:extLst>
          </p:cNvPr>
          <p:cNvSpPr/>
          <p:nvPr/>
        </p:nvSpPr>
        <p:spPr>
          <a:xfrm>
            <a:off x="2587827" y="2689678"/>
            <a:ext cx="1690519" cy="1572204"/>
          </a:xfrm>
          <a:prstGeom prst="wedgeEllipseCallout">
            <a:avLst>
              <a:gd name="adj1" fmla="val 95932"/>
              <a:gd name="adj2" fmla="val -15048"/>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תמונה שמכילה מאג, כלי שתייה, ספל קפה, כלי שולחן&#10;&#10;התיאור נוצר באופן אוטומטי">
            <a:extLst>
              <a:ext uri="{FF2B5EF4-FFF2-40B4-BE49-F238E27FC236}">
                <a16:creationId xmlns:a16="http://schemas.microsoft.com/office/drawing/2014/main" id="{1E57C4E2-16D3-B100-35D7-F7D0626AA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389" y="2578870"/>
            <a:ext cx="1823156" cy="1823156"/>
          </a:xfrm>
          <a:prstGeom prst="rect">
            <a:avLst/>
          </a:prstGeom>
        </p:spPr>
      </p:pic>
      <p:pic>
        <p:nvPicPr>
          <p:cNvPr id="7" name="תמונה 6" descr="תמונה שמכילה מאג, כלי שתייה, ספל קפה, כלי שולחן&#10;&#10;התיאור נוצר באופן אוטומטי">
            <a:extLst>
              <a:ext uri="{FF2B5EF4-FFF2-40B4-BE49-F238E27FC236}">
                <a16:creationId xmlns:a16="http://schemas.microsoft.com/office/drawing/2014/main" id="{D2D0486C-DF57-4544-CA4F-DDAFCAFA6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925" y="2157731"/>
            <a:ext cx="1523690" cy="1523690"/>
          </a:xfrm>
          <a:prstGeom prst="rect">
            <a:avLst/>
          </a:prstGeom>
        </p:spPr>
      </p:pic>
      <p:pic>
        <p:nvPicPr>
          <p:cNvPr id="11" name="תמונה 10" descr="כן פנדה">
            <a:extLst>
              <a:ext uri="{FF2B5EF4-FFF2-40B4-BE49-F238E27FC236}">
                <a16:creationId xmlns:a16="http://schemas.microsoft.com/office/drawing/2014/main" id="{014B2678-624C-ACA1-BAA8-C50E658DD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368941" y="4208296"/>
            <a:ext cx="1690519" cy="1665681"/>
          </a:xfrm>
          <a:prstGeom prst="rect">
            <a:avLst/>
          </a:prstGeom>
        </p:spPr>
      </p:pic>
      <p:pic>
        <p:nvPicPr>
          <p:cNvPr id="12" name="תמונה 11" descr="כן פנדה">
            <a:extLst>
              <a:ext uri="{FF2B5EF4-FFF2-40B4-BE49-F238E27FC236}">
                <a16:creationId xmlns:a16="http://schemas.microsoft.com/office/drawing/2014/main" id="{FC25F91C-4187-D7EB-B2D9-FFE6CE3A97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4127" y="4372687"/>
            <a:ext cx="1562771" cy="1665681"/>
          </a:xfrm>
          <a:prstGeom prst="rect">
            <a:avLst/>
          </a:prstGeom>
        </p:spPr>
      </p:pic>
      <p:pic>
        <p:nvPicPr>
          <p:cNvPr id="13" name="תמונה 12" descr="כן פנדה">
            <a:extLst>
              <a:ext uri="{FF2B5EF4-FFF2-40B4-BE49-F238E27FC236}">
                <a16:creationId xmlns:a16="http://schemas.microsoft.com/office/drawing/2014/main" id="{CDADE25E-77D2-906D-1986-B2B30C3A69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3632" y="2378223"/>
            <a:ext cx="1562771" cy="1665681"/>
          </a:xfrm>
          <a:prstGeom prst="rect">
            <a:avLst/>
          </a:prstGeom>
        </p:spPr>
      </p:pic>
      <p:cxnSp>
        <p:nvCxnSpPr>
          <p:cNvPr id="14" name="מחבר חץ ישר 13">
            <a:extLst>
              <a:ext uri="{FF2B5EF4-FFF2-40B4-BE49-F238E27FC236}">
                <a16:creationId xmlns:a16="http://schemas.microsoft.com/office/drawing/2014/main" id="{0F916856-4121-A59B-E99B-5A15DE2465B9}"/>
              </a:ext>
            </a:extLst>
          </p:cNvPr>
          <p:cNvCxnSpPr>
            <a:cxnSpLocks/>
          </p:cNvCxnSpPr>
          <p:nvPr/>
        </p:nvCxnSpPr>
        <p:spPr>
          <a:xfrm flipH="1">
            <a:off x="2761186" y="3430500"/>
            <a:ext cx="2501004"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 name="מחבר חץ ישר 14">
            <a:extLst>
              <a:ext uri="{FF2B5EF4-FFF2-40B4-BE49-F238E27FC236}">
                <a16:creationId xmlns:a16="http://schemas.microsoft.com/office/drawing/2014/main" id="{0215F748-1C46-8D2F-C29C-3AC37DA9E526}"/>
              </a:ext>
            </a:extLst>
          </p:cNvPr>
          <p:cNvCxnSpPr>
            <a:cxnSpLocks/>
          </p:cNvCxnSpPr>
          <p:nvPr/>
        </p:nvCxnSpPr>
        <p:spPr>
          <a:xfrm>
            <a:off x="6960367" y="3430500"/>
            <a:ext cx="2422860"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42" name="תיבת טקסט 41">
            <a:extLst>
              <a:ext uri="{FF2B5EF4-FFF2-40B4-BE49-F238E27FC236}">
                <a16:creationId xmlns:a16="http://schemas.microsoft.com/office/drawing/2014/main" id="{7D15E1D2-A0D8-0B5A-5B7D-901D9FB93615}"/>
              </a:ext>
            </a:extLst>
          </p:cNvPr>
          <p:cNvSpPr txBox="1"/>
          <p:nvPr/>
        </p:nvSpPr>
        <p:spPr>
          <a:xfrm>
            <a:off x="2838896" y="3127316"/>
            <a:ext cx="1348110" cy="769441"/>
          </a:xfrm>
          <a:prstGeom prst="rect">
            <a:avLst/>
          </a:prstGeom>
          <a:noFill/>
        </p:spPr>
        <p:txBody>
          <a:bodyPr wrap="square" rtlCol="1">
            <a:spAutoFit/>
          </a:bodyPr>
          <a:lstStyle/>
          <a:p>
            <a:r>
              <a:rPr lang="en-US" sz="4400" b="1" dirty="0">
                <a:latin typeface="Amasis MT Pro Black" panose="020F0502020204030204" pitchFamily="18" charset="0"/>
                <a:cs typeface="Aharoni" panose="02010803020104030203" pitchFamily="2" charset="-79"/>
              </a:rPr>
              <a:t>OK!</a:t>
            </a:r>
            <a:endParaRPr lang="he-IL" sz="4400" b="1" dirty="0">
              <a:latin typeface="Amasis MT Pro Black" panose="020F0502020204030204" pitchFamily="18" charset="0"/>
              <a:cs typeface="Aharoni" panose="02010803020104030203" pitchFamily="2" charset="-79"/>
            </a:endParaRPr>
          </a:p>
        </p:txBody>
      </p:sp>
    </p:spTree>
    <p:extLst>
      <p:ext uri="{BB962C8B-B14F-4D97-AF65-F5344CB8AC3E}">
        <p14:creationId xmlns:p14="http://schemas.microsoft.com/office/powerpoint/2010/main" val="19624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מחבר חץ ישר 31">
            <a:extLst>
              <a:ext uri="{FF2B5EF4-FFF2-40B4-BE49-F238E27FC236}">
                <a16:creationId xmlns:a16="http://schemas.microsoft.com/office/drawing/2014/main" id="{59F8BA73-D238-32A3-0CA5-619B13E43470}"/>
              </a:ext>
            </a:extLst>
          </p:cNvPr>
          <p:cNvCxnSpPr>
            <a:cxnSpLocks/>
          </p:cNvCxnSpPr>
          <p:nvPr/>
        </p:nvCxnSpPr>
        <p:spPr>
          <a:xfrm flipH="1">
            <a:off x="2761186" y="3430500"/>
            <a:ext cx="2501004"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3" name="מחבר חץ ישר 32">
            <a:extLst>
              <a:ext uri="{FF2B5EF4-FFF2-40B4-BE49-F238E27FC236}">
                <a16:creationId xmlns:a16="http://schemas.microsoft.com/office/drawing/2014/main" id="{9E8E0F4E-6FF2-B06F-33CF-D4DF8DA1A650}"/>
              </a:ext>
            </a:extLst>
          </p:cNvPr>
          <p:cNvCxnSpPr>
            <a:cxnSpLocks/>
          </p:cNvCxnSpPr>
          <p:nvPr/>
        </p:nvCxnSpPr>
        <p:spPr>
          <a:xfrm>
            <a:off x="6960367" y="3430500"/>
            <a:ext cx="2422860"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lstStyle/>
          <a:p>
            <a:r>
              <a:rPr lang="en-US" dirty="0"/>
              <a:t>Attempt #1: Transcript</a:t>
            </a:r>
          </a:p>
        </p:txBody>
      </p:sp>
      <p:sp>
        <p:nvSpPr>
          <p:cNvPr id="3" name="Content Placeholder 2">
            <a:extLst>
              <a:ext uri="{FF2B5EF4-FFF2-40B4-BE49-F238E27FC236}">
                <a16:creationId xmlns:a16="http://schemas.microsoft.com/office/drawing/2014/main" id="{D1520422-3B2E-1CB2-6DDA-040AA2929C41}"/>
              </a:ext>
            </a:extLst>
          </p:cNvPr>
          <p:cNvSpPr>
            <a:spLocks noGrp="1"/>
          </p:cNvSpPr>
          <p:nvPr>
            <p:ph idx="1"/>
          </p:nvPr>
        </p:nvSpPr>
        <p:spPr>
          <a:xfrm>
            <a:off x="676656" y="2011680"/>
            <a:ext cx="10753725" cy="4206240"/>
          </a:xfrm>
        </p:spPr>
        <p:txBody>
          <a:bodyPr>
            <a:normAutofit/>
          </a:bodyPr>
          <a:lstStyle/>
          <a:p>
            <a:pPr indent="0">
              <a:lnSpc>
                <a:spcPct val="100000"/>
              </a:lnSpc>
              <a:buNone/>
            </a:pPr>
            <a:r>
              <a:rPr lang="en-US" sz="3200" u="sng" dirty="0"/>
              <a:t>Naïve Ideas:</a:t>
            </a:r>
            <a:endParaRPr lang="en-US" sz="3200" u="sng" dirty="0">
              <a:solidFill>
                <a:schemeClr val="tx1"/>
              </a:solidFill>
            </a:endParaRPr>
          </a:p>
          <a:p>
            <a:pPr marL="457200" indent="-457200">
              <a:lnSpc>
                <a:spcPct val="100000"/>
              </a:lnSpc>
              <a:buFont typeface="Arial" panose="020B0604020202020204" pitchFamily="34" charset="0"/>
              <a:buChar char="•"/>
            </a:pPr>
            <a:r>
              <a:rPr lang="en-US" sz="3200" dirty="0">
                <a:solidFill>
                  <a:schemeClr val="tx1"/>
                </a:solidFill>
              </a:rPr>
              <a:t>Use the transcript </a:t>
            </a:r>
            <a:r>
              <a:rPr lang="en-US" dirty="0">
                <a:solidFill>
                  <a:schemeClr val="tx1"/>
                </a:solidFill>
              </a:rPr>
              <a:t>[KKP05]</a:t>
            </a:r>
            <a:br>
              <a:rPr lang="en-US" sz="3200" dirty="0">
                <a:solidFill>
                  <a:schemeClr val="tx1"/>
                </a:solidFill>
              </a:rPr>
            </a:br>
            <a:endParaRPr lang="en-US" sz="3200" dirty="0">
              <a:solidFill>
                <a:schemeClr val="tx1"/>
              </a:solidFill>
            </a:endParaRPr>
          </a:p>
        </p:txBody>
      </p:sp>
      <mc:AlternateContent xmlns:mc="http://schemas.openxmlformats.org/markup-compatibility/2006" xmlns:a14="http://schemas.microsoft.com/office/drawing/2010/main">
        <mc:Choice Requires="a14">
          <p:sp>
            <p:nvSpPr>
              <p:cNvPr id="6" name="תיבת טקסט 5">
                <a:extLst>
                  <a:ext uri="{FF2B5EF4-FFF2-40B4-BE49-F238E27FC236}">
                    <a16:creationId xmlns:a16="http://schemas.microsoft.com/office/drawing/2014/main" id="{F1C18FAF-1C11-5C5C-76E1-8CA593D51731}"/>
                  </a:ext>
                </a:extLst>
              </p:cNvPr>
              <p:cNvSpPr txBox="1"/>
              <p:nvPr/>
            </p:nvSpPr>
            <p:spPr>
              <a:xfrm>
                <a:off x="1813112" y="5890047"/>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6" name="תיבת טקסט 5">
                <a:extLst>
                  <a:ext uri="{FF2B5EF4-FFF2-40B4-BE49-F238E27FC236}">
                    <a16:creationId xmlns:a16="http://schemas.microsoft.com/office/drawing/2014/main" id="{F1C18FAF-1C11-5C5C-76E1-8CA593D51731}"/>
                  </a:ext>
                </a:extLst>
              </p:cNvPr>
              <p:cNvSpPr txBox="1">
                <a:spLocks noRot="1" noChangeAspect="1" noMove="1" noResize="1" noEditPoints="1" noAdjustHandles="1" noChangeArrowheads="1" noChangeShapeType="1" noTextEdit="1"/>
              </p:cNvSpPr>
              <p:nvPr/>
            </p:nvSpPr>
            <p:spPr>
              <a:xfrm>
                <a:off x="1813112" y="5890047"/>
                <a:ext cx="2586713" cy="646331"/>
              </a:xfrm>
              <a:prstGeom prst="rect">
                <a:avLst/>
              </a:prstGeom>
              <a:blipFill>
                <a:blip r:embed="rId3"/>
                <a:stretch>
                  <a:fillRect/>
                </a:stretch>
              </a:blipFill>
            </p:spPr>
            <p:txBody>
              <a:bodyPr/>
              <a:lstStyle/>
              <a:p>
                <a:r>
                  <a:rPr lang="he-IL">
                    <a:noFill/>
                  </a:rPr>
                  <a:t> </a:t>
                </a:r>
              </a:p>
            </p:txBody>
          </p:sp>
        </mc:Fallback>
      </mc:AlternateContent>
      <p:pic>
        <p:nvPicPr>
          <p:cNvPr id="38" name="תמונה 37" descr="תמונה שמכילה צמח, שורש צמחים, ירוק, במבוק&#10;&#10;התיאור נוצר באופן אוטומטי">
            <a:extLst>
              <a:ext uri="{FF2B5EF4-FFF2-40B4-BE49-F238E27FC236}">
                <a16:creationId xmlns:a16="http://schemas.microsoft.com/office/drawing/2014/main" id="{D7F8AB5F-C465-A7C6-D460-B15A2A2D0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191" y="4007381"/>
            <a:ext cx="1176038" cy="1383609"/>
          </a:xfrm>
          <a:prstGeom prst="rect">
            <a:avLst/>
          </a:prstGeom>
        </p:spPr>
      </p:pic>
      <mc:AlternateContent xmlns:mc="http://schemas.openxmlformats.org/markup-compatibility/2006" xmlns:a14="http://schemas.microsoft.com/office/drawing/2010/main">
        <mc:Choice Requires="a14">
          <p:sp>
            <p:nvSpPr>
              <p:cNvPr id="39" name="תיבת טקסט 38">
                <a:extLst>
                  <a:ext uri="{FF2B5EF4-FFF2-40B4-BE49-F238E27FC236}">
                    <a16:creationId xmlns:a16="http://schemas.microsoft.com/office/drawing/2014/main" id="{0592A673-3F0F-519F-CF21-95E29369782B}"/>
                  </a:ext>
                </a:extLst>
              </p:cNvPr>
              <p:cNvSpPr txBox="1"/>
              <p:nvPr/>
            </p:nvSpPr>
            <p:spPr>
              <a:xfrm>
                <a:off x="7816674" y="5833660"/>
                <a:ext cx="242286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39" name="תיבת טקסט 38">
                <a:extLst>
                  <a:ext uri="{FF2B5EF4-FFF2-40B4-BE49-F238E27FC236}">
                    <a16:creationId xmlns:a16="http://schemas.microsoft.com/office/drawing/2014/main" id="{0592A673-3F0F-519F-CF21-95E29369782B}"/>
                  </a:ext>
                </a:extLst>
              </p:cNvPr>
              <p:cNvSpPr txBox="1">
                <a:spLocks noRot="1" noChangeAspect="1" noMove="1" noResize="1" noEditPoints="1" noAdjustHandles="1" noChangeArrowheads="1" noChangeShapeType="1" noTextEdit="1"/>
              </p:cNvSpPr>
              <p:nvPr/>
            </p:nvSpPr>
            <p:spPr>
              <a:xfrm>
                <a:off x="7816674" y="5833660"/>
                <a:ext cx="2422861" cy="646331"/>
              </a:xfrm>
              <a:prstGeom prst="rect">
                <a:avLst/>
              </a:prstGeom>
              <a:blipFill>
                <a:blip r:embed="rId5"/>
                <a:stretch>
                  <a:fillRect/>
                </a:stretch>
              </a:blipFill>
            </p:spPr>
            <p:txBody>
              <a:bodyPr/>
              <a:lstStyle/>
              <a:p>
                <a:r>
                  <a:rPr lang="he-IL">
                    <a:noFill/>
                  </a:rPr>
                  <a:t> </a:t>
                </a:r>
              </a:p>
            </p:txBody>
          </p:sp>
        </mc:Fallback>
      </mc:AlternateContent>
      <p:pic>
        <p:nvPicPr>
          <p:cNvPr id="43" name="תמונה 42" descr="תמונה שמכילה צמח, שורש צמחים, ירוק, במבוק&#10;&#10;התיאור נוצר באופן אוטומטי">
            <a:extLst>
              <a:ext uri="{FF2B5EF4-FFF2-40B4-BE49-F238E27FC236}">
                <a16:creationId xmlns:a16="http://schemas.microsoft.com/office/drawing/2014/main" id="{CB6EA4F1-32F7-FD3F-24EA-6A5E23038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3835" y="5621535"/>
            <a:ext cx="753080" cy="885999"/>
          </a:xfrm>
          <a:prstGeom prst="rect">
            <a:avLst/>
          </a:prstGeom>
        </p:spPr>
      </p:pic>
      <p:pic>
        <p:nvPicPr>
          <p:cNvPr id="8" name="תמונה 7" descr="תמונה שמכילה מאג, כלי שתייה, ספל קפה, כלי שולחן&#10;&#10;התיאור נוצר באופן אוטומטי">
            <a:extLst>
              <a:ext uri="{FF2B5EF4-FFF2-40B4-BE49-F238E27FC236}">
                <a16:creationId xmlns:a16="http://schemas.microsoft.com/office/drawing/2014/main" id="{9D575D78-2535-CD06-9837-75BFE7009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6347" y="5575156"/>
            <a:ext cx="1029952" cy="1029952"/>
          </a:xfrm>
          <a:prstGeom prst="rect">
            <a:avLst/>
          </a:prstGeom>
        </p:spPr>
      </p:pic>
      <mc:AlternateContent xmlns:mc="http://schemas.openxmlformats.org/markup-compatibility/2006" xmlns:a14="http://schemas.microsoft.com/office/drawing/2010/main">
        <mc:Choice Requires="a14">
          <p:sp>
            <p:nvSpPr>
              <p:cNvPr id="16" name="תיבת טקסט 15">
                <a:extLst>
                  <a:ext uri="{FF2B5EF4-FFF2-40B4-BE49-F238E27FC236}">
                    <a16:creationId xmlns:a16="http://schemas.microsoft.com/office/drawing/2014/main" id="{7CE7E2F0-0305-84C0-A144-B5E3A75057C5}"/>
                  </a:ext>
                </a:extLst>
              </p:cNvPr>
              <p:cNvSpPr txBox="1"/>
              <p:nvPr/>
            </p:nvSpPr>
            <p:spPr>
              <a:xfrm>
                <a:off x="3664836" y="4052855"/>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6" name="תיבת טקסט 15">
                <a:extLst>
                  <a:ext uri="{FF2B5EF4-FFF2-40B4-BE49-F238E27FC236}">
                    <a16:creationId xmlns:a16="http://schemas.microsoft.com/office/drawing/2014/main" id="{7CE7E2F0-0305-84C0-A144-B5E3A75057C5}"/>
                  </a:ext>
                </a:extLst>
              </p:cNvPr>
              <p:cNvSpPr txBox="1">
                <a:spLocks noRot="1" noChangeAspect="1" noMove="1" noResize="1" noEditPoints="1" noAdjustHandles="1" noChangeArrowheads="1" noChangeShapeType="1" noTextEdit="1"/>
              </p:cNvSpPr>
              <p:nvPr/>
            </p:nvSpPr>
            <p:spPr>
              <a:xfrm>
                <a:off x="3664836" y="4052855"/>
                <a:ext cx="2586713" cy="646331"/>
              </a:xfrm>
              <a:prstGeom prst="rect">
                <a:avLst/>
              </a:prstGeom>
              <a:blipFill>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0EF1F0F3-A899-1D7F-24AE-F163019D2FCB}"/>
                  </a:ext>
                </a:extLst>
              </p:cNvPr>
              <p:cNvSpPr txBox="1"/>
              <p:nvPr/>
            </p:nvSpPr>
            <p:spPr>
              <a:xfrm>
                <a:off x="5911371" y="4063002"/>
                <a:ext cx="242286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9" name="תיבת טקסט 18">
                <a:extLst>
                  <a:ext uri="{FF2B5EF4-FFF2-40B4-BE49-F238E27FC236}">
                    <a16:creationId xmlns:a16="http://schemas.microsoft.com/office/drawing/2014/main" id="{0EF1F0F3-A899-1D7F-24AE-F163019D2FCB}"/>
                  </a:ext>
                </a:extLst>
              </p:cNvPr>
              <p:cNvSpPr txBox="1">
                <a:spLocks noRot="1" noChangeAspect="1" noMove="1" noResize="1" noEditPoints="1" noAdjustHandles="1" noChangeArrowheads="1" noChangeShapeType="1" noTextEdit="1"/>
              </p:cNvSpPr>
              <p:nvPr/>
            </p:nvSpPr>
            <p:spPr>
              <a:xfrm>
                <a:off x="5911371" y="4063002"/>
                <a:ext cx="2422861" cy="646331"/>
              </a:xfrm>
              <a:prstGeom prst="rect">
                <a:avLst/>
              </a:prstGeom>
              <a:blipFill>
                <a:blip r:embed="rId8"/>
                <a:stretch>
                  <a:fillRect/>
                </a:stretch>
              </a:blipFill>
            </p:spPr>
            <p:txBody>
              <a:bodyPr/>
              <a:lstStyle/>
              <a:p>
                <a:r>
                  <a:rPr lang="he-IL">
                    <a:noFill/>
                  </a:rPr>
                  <a:t> </a:t>
                </a:r>
              </a:p>
            </p:txBody>
          </p:sp>
        </mc:Fallback>
      </mc:AlternateContent>
      <p:pic>
        <p:nvPicPr>
          <p:cNvPr id="20" name="תמונה 19" descr="תמונה שמכילה צמח, שורש צמחים, ירוק, במבוק&#10;&#10;התיאור נוצר באופן אוטומטי">
            <a:extLst>
              <a:ext uri="{FF2B5EF4-FFF2-40B4-BE49-F238E27FC236}">
                <a16:creationId xmlns:a16="http://schemas.microsoft.com/office/drawing/2014/main" id="{C8D6F8DA-E564-7A58-EC24-143022DCE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532" y="3850877"/>
            <a:ext cx="753080" cy="885999"/>
          </a:xfrm>
          <a:prstGeom prst="rect">
            <a:avLst/>
          </a:prstGeom>
        </p:spPr>
      </p:pic>
      <p:pic>
        <p:nvPicPr>
          <p:cNvPr id="21" name="תמונה 20" descr="תמונה שמכילה מאג, כלי שתייה, ספל קפה, כלי שולחן&#10;&#10;התיאור נוצר באופן אוטומטי">
            <a:extLst>
              <a:ext uri="{FF2B5EF4-FFF2-40B4-BE49-F238E27FC236}">
                <a16:creationId xmlns:a16="http://schemas.microsoft.com/office/drawing/2014/main" id="{018180D9-AF8E-D326-F596-E191D36E6A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1044" y="3804498"/>
            <a:ext cx="1029952" cy="1029952"/>
          </a:xfrm>
          <a:prstGeom prst="rect">
            <a:avLst/>
          </a:prstGeom>
        </p:spPr>
      </p:pic>
      <p:pic>
        <p:nvPicPr>
          <p:cNvPr id="23" name="תמונה 22" descr="תמונה שמכילה מאג, כלי שתייה, ספל קפה, כלי שולחן&#10;&#10;התיאור נוצר באופן אוטומטי">
            <a:extLst>
              <a:ext uri="{FF2B5EF4-FFF2-40B4-BE49-F238E27FC236}">
                <a16:creationId xmlns:a16="http://schemas.microsoft.com/office/drawing/2014/main" id="{DA0A2BD7-6A7A-7D12-CD01-E95C85043A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1491" y="3739773"/>
            <a:ext cx="1523690" cy="1523690"/>
          </a:xfrm>
          <a:prstGeom prst="rect">
            <a:avLst/>
          </a:prstGeom>
        </p:spPr>
      </p:pic>
      <p:pic>
        <p:nvPicPr>
          <p:cNvPr id="29" name="תמונה 28" descr="כן פנדה">
            <a:extLst>
              <a:ext uri="{FF2B5EF4-FFF2-40B4-BE49-F238E27FC236}">
                <a16:creationId xmlns:a16="http://schemas.microsoft.com/office/drawing/2014/main" id="{7A9A7459-1634-2127-97A2-C210B82BC5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368941" y="4208296"/>
            <a:ext cx="1690519" cy="1665681"/>
          </a:xfrm>
          <a:prstGeom prst="rect">
            <a:avLst/>
          </a:prstGeom>
        </p:spPr>
      </p:pic>
      <p:pic>
        <p:nvPicPr>
          <p:cNvPr id="30" name="תמונה 29" descr="כן פנדה">
            <a:extLst>
              <a:ext uri="{FF2B5EF4-FFF2-40B4-BE49-F238E27FC236}">
                <a16:creationId xmlns:a16="http://schemas.microsoft.com/office/drawing/2014/main" id="{F2279846-C1D3-56F3-9236-68793B49E6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4127" y="4372687"/>
            <a:ext cx="1562771" cy="1665681"/>
          </a:xfrm>
          <a:prstGeom prst="rect">
            <a:avLst/>
          </a:prstGeom>
        </p:spPr>
      </p:pic>
      <p:pic>
        <p:nvPicPr>
          <p:cNvPr id="31" name="תמונה 30" descr="כן פנדה">
            <a:extLst>
              <a:ext uri="{FF2B5EF4-FFF2-40B4-BE49-F238E27FC236}">
                <a16:creationId xmlns:a16="http://schemas.microsoft.com/office/drawing/2014/main" id="{A071DD03-4826-22CA-0C64-1FF75A7B94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3632" y="2378223"/>
            <a:ext cx="1562771" cy="1665681"/>
          </a:xfrm>
          <a:prstGeom prst="rect">
            <a:avLst/>
          </a:prstGeom>
        </p:spPr>
      </p:pic>
      <p:sp>
        <p:nvSpPr>
          <p:cNvPr id="34" name="תיבת טקסט 33">
            <a:extLst>
              <a:ext uri="{FF2B5EF4-FFF2-40B4-BE49-F238E27FC236}">
                <a16:creationId xmlns:a16="http://schemas.microsoft.com/office/drawing/2014/main" id="{87C74DF6-E2F2-75E8-3869-055B86B7CC22}"/>
              </a:ext>
            </a:extLst>
          </p:cNvPr>
          <p:cNvSpPr txBox="1"/>
          <p:nvPr/>
        </p:nvSpPr>
        <p:spPr>
          <a:xfrm>
            <a:off x="7208520" y="884975"/>
            <a:ext cx="4811880" cy="2349579"/>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3600" u="sng" dirty="0">
                <a:solidFill>
                  <a:schemeClr val="accent1"/>
                </a:solidFill>
              </a:rPr>
              <a:t>Verify:</a:t>
            </a:r>
          </a:p>
          <a:p>
            <a:pPr marL="571500" indent="-571500">
              <a:buFont typeface="Arial" panose="020B0604020202020204" pitchFamily="34" charset="0"/>
              <a:buChar char="•"/>
            </a:pPr>
            <a:r>
              <a:rPr lang="en-US" sz="3200" dirty="0">
                <a:solidFill>
                  <a:schemeClr val="tx1"/>
                </a:solidFill>
              </a:rPr>
              <a:t>Transcript &amp; output match algorithm</a:t>
            </a:r>
          </a:p>
          <a:p>
            <a:pPr marL="571500" indent="-571500">
              <a:buFont typeface="Arial" panose="020B0604020202020204" pitchFamily="34" charset="0"/>
              <a:buChar char="•"/>
            </a:pPr>
            <a:r>
              <a:rPr lang="en-US" sz="3200" dirty="0">
                <a:solidFill>
                  <a:schemeClr val="tx1"/>
                </a:solidFill>
              </a:rPr>
              <a:t>Consistency over edges</a:t>
            </a:r>
          </a:p>
        </p:txBody>
      </p:sp>
      <p:pic>
        <p:nvPicPr>
          <p:cNvPr id="67" name="תמונה 66" descr="תמונה שמכילה צמח, שורש צמחים, ירוק, במבוק&#10;&#10;התיאור נוצר באופן אוטומטי">
            <a:extLst>
              <a:ext uri="{FF2B5EF4-FFF2-40B4-BE49-F238E27FC236}">
                <a16:creationId xmlns:a16="http://schemas.microsoft.com/office/drawing/2014/main" id="{1E215474-67EC-4A56-F061-D516458AE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854" y="5685013"/>
            <a:ext cx="753080" cy="885999"/>
          </a:xfrm>
          <a:prstGeom prst="rect">
            <a:avLst/>
          </a:prstGeom>
        </p:spPr>
      </p:pic>
      <p:pic>
        <p:nvPicPr>
          <p:cNvPr id="68" name="תמונה 67" descr="תמונה שמכילה צמח, שורש צמחים, ירוק, במבוק&#10;&#10;התיאור נוצר באופן אוטומטי">
            <a:extLst>
              <a:ext uri="{FF2B5EF4-FFF2-40B4-BE49-F238E27FC236}">
                <a16:creationId xmlns:a16="http://schemas.microsoft.com/office/drawing/2014/main" id="{1B10240C-8D68-1880-0573-CD7502EC4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819" y="3828558"/>
            <a:ext cx="753080" cy="885999"/>
          </a:xfrm>
          <a:prstGeom prst="rect">
            <a:avLst/>
          </a:prstGeom>
        </p:spPr>
      </p:pic>
      <p:pic>
        <p:nvPicPr>
          <p:cNvPr id="70" name="תמונה 69">
            <a:extLst>
              <a:ext uri="{FF2B5EF4-FFF2-40B4-BE49-F238E27FC236}">
                <a16:creationId xmlns:a16="http://schemas.microsoft.com/office/drawing/2014/main" id="{70C786E2-5774-6ED0-3A97-E6460A7F8881}"/>
              </a:ext>
            </a:extLst>
          </p:cNvPr>
          <p:cNvPicPr>
            <a:picLocks noChangeAspect="1"/>
          </p:cNvPicPr>
          <p:nvPr/>
        </p:nvPicPr>
        <p:blipFill>
          <a:blip r:embed="rId10"/>
          <a:stretch>
            <a:fillRect/>
          </a:stretch>
        </p:blipFill>
        <p:spPr>
          <a:xfrm>
            <a:off x="3145361" y="5999775"/>
            <a:ext cx="866327" cy="454191"/>
          </a:xfrm>
          <a:prstGeom prst="rect">
            <a:avLst/>
          </a:prstGeom>
        </p:spPr>
      </p:pic>
      <p:pic>
        <p:nvPicPr>
          <p:cNvPr id="71" name="תמונה 70">
            <a:extLst>
              <a:ext uri="{FF2B5EF4-FFF2-40B4-BE49-F238E27FC236}">
                <a16:creationId xmlns:a16="http://schemas.microsoft.com/office/drawing/2014/main" id="{1412D2C4-5471-F102-1991-9333FC0E17F9}"/>
              </a:ext>
            </a:extLst>
          </p:cNvPr>
          <p:cNvPicPr>
            <a:picLocks noChangeAspect="1"/>
          </p:cNvPicPr>
          <p:nvPr/>
        </p:nvPicPr>
        <p:blipFill>
          <a:blip r:embed="rId10"/>
          <a:stretch>
            <a:fillRect/>
          </a:stretch>
        </p:blipFill>
        <p:spPr>
          <a:xfrm>
            <a:off x="5019602" y="4081290"/>
            <a:ext cx="866327" cy="454191"/>
          </a:xfrm>
          <a:prstGeom prst="rect">
            <a:avLst/>
          </a:prstGeom>
        </p:spPr>
      </p:pic>
      <p:grpSp>
        <p:nvGrpSpPr>
          <p:cNvPr id="18" name="קבוצה 17">
            <a:extLst>
              <a:ext uri="{FF2B5EF4-FFF2-40B4-BE49-F238E27FC236}">
                <a16:creationId xmlns:a16="http://schemas.microsoft.com/office/drawing/2014/main" id="{999E8BDC-44F5-81CB-C221-C10D6D50C816}"/>
              </a:ext>
            </a:extLst>
          </p:cNvPr>
          <p:cNvGrpSpPr/>
          <p:nvPr/>
        </p:nvGrpSpPr>
        <p:grpSpPr>
          <a:xfrm>
            <a:off x="3677230" y="3823334"/>
            <a:ext cx="2586713" cy="885999"/>
            <a:chOff x="3817236" y="3980958"/>
            <a:chExt cx="2586713" cy="885999"/>
          </a:xfrm>
        </p:grpSpPr>
        <mc:AlternateContent xmlns:mc="http://schemas.openxmlformats.org/markup-compatibility/2006" xmlns:a14="http://schemas.microsoft.com/office/drawing/2010/main">
          <mc:Choice Requires="a14">
            <p:sp>
              <p:nvSpPr>
                <p:cNvPr id="14" name="תיבת טקסט 13">
                  <a:extLst>
                    <a:ext uri="{FF2B5EF4-FFF2-40B4-BE49-F238E27FC236}">
                      <a16:creationId xmlns:a16="http://schemas.microsoft.com/office/drawing/2014/main" id="{EF1C8DD7-BDD2-92F1-8697-B30DD959332B}"/>
                    </a:ext>
                  </a:extLst>
                </p:cNvPr>
                <p:cNvSpPr txBox="1"/>
                <p:nvPr/>
              </p:nvSpPr>
              <p:spPr>
                <a:xfrm>
                  <a:off x="3817236" y="4205255"/>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4" name="תיבת טקסט 13">
                  <a:extLst>
                    <a:ext uri="{FF2B5EF4-FFF2-40B4-BE49-F238E27FC236}">
                      <a16:creationId xmlns:a16="http://schemas.microsoft.com/office/drawing/2014/main" id="{EF1C8DD7-BDD2-92F1-8697-B30DD959332B}"/>
                    </a:ext>
                  </a:extLst>
                </p:cNvPr>
                <p:cNvSpPr txBox="1">
                  <a:spLocks noRot="1" noChangeAspect="1" noMove="1" noResize="1" noEditPoints="1" noAdjustHandles="1" noChangeArrowheads="1" noChangeShapeType="1" noTextEdit="1"/>
                </p:cNvSpPr>
                <p:nvPr/>
              </p:nvSpPr>
              <p:spPr>
                <a:xfrm>
                  <a:off x="3817236" y="4205255"/>
                  <a:ext cx="2586713" cy="646331"/>
                </a:xfrm>
                <a:prstGeom prst="rect">
                  <a:avLst/>
                </a:prstGeom>
                <a:blipFill>
                  <a:blip r:embed="rId11"/>
                  <a:stretch>
                    <a:fillRect/>
                  </a:stretch>
                </a:blipFill>
              </p:spPr>
              <p:txBody>
                <a:bodyPr/>
                <a:lstStyle/>
                <a:p>
                  <a:r>
                    <a:rPr lang="he-IL">
                      <a:noFill/>
                    </a:rPr>
                    <a:t> </a:t>
                  </a:r>
                </a:p>
              </p:txBody>
            </p:sp>
          </mc:Fallback>
        </mc:AlternateContent>
        <p:pic>
          <p:nvPicPr>
            <p:cNvPr id="15" name="תמונה 14" descr="תמונה שמכילה צמח, שורש צמחים, ירוק, במבוק&#10;&#10;התיאור נוצר באופן אוטומטי">
              <a:extLst>
                <a:ext uri="{FF2B5EF4-FFF2-40B4-BE49-F238E27FC236}">
                  <a16:creationId xmlns:a16="http://schemas.microsoft.com/office/drawing/2014/main" id="{B252C019-E2A3-A6AB-93CA-D80110D75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219" y="3980958"/>
              <a:ext cx="753080" cy="885999"/>
            </a:xfrm>
            <a:prstGeom prst="rect">
              <a:avLst/>
            </a:prstGeom>
          </p:spPr>
        </p:pic>
        <p:pic>
          <p:nvPicPr>
            <p:cNvPr id="17" name="תמונה 16">
              <a:extLst>
                <a:ext uri="{FF2B5EF4-FFF2-40B4-BE49-F238E27FC236}">
                  <a16:creationId xmlns:a16="http://schemas.microsoft.com/office/drawing/2014/main" id="{BB90B4B4-EE6D-346F-43B1-24A5714F8962}"/>
                </a:ext>
              </a:extLst>
            </p:cNvPr>
            <p:cNvPicPr>
              <a:picLocks noChangeAspect="1"/>
            </p:cNvPicPr>
            <p:nvPr/>
          </p:nvPicPr>
          <p:blipFill>
            <a:blip r:embed="rId10"/>
            <a:stretch>
              <a:fillRect/>
            </a:stretch>
          </p:blipFill>
          <p:spPr>
            <a:xfrm>
              <a:off x="5172002" y="4233690"/>
              <a:ext cx="866327" cy="454191"/>
            </a:xfrm>
            <a:prstGeom prst="rect">
              <a:avLst/>
            </a:prstGeom>
          </p:spPr>
        </p:pic>
      </p:grpSp>
      <p:grpSp>
        <p:nvGrpSpPr>
          <p:cNvPr id="26" name="קבוצה 25">
            <a:extLst>
              <a:ext uri="{FF2B5EF4-FFF2-40B4-BE49-F238E27FC236}">
                <a16:creationId xmlns:a16="http://schemas.microsoft.com/office/drawing/2014/main" id="{5D098BF0-7571-F000-817B-7361F74F749E}"/>
              </a:ext>
            </a:extLst>
          </p:cNvPr>
          <p:cNvGrpSpPr/>
          <p:nvPr/>
        </p:nvGrpSpPr>
        <p:grpSpPr>
          <a:xfrm>
            <a:off x="1810564" y="5685882"/>
            <a:ext cx="2586713" cy="885999"/>
            <a:chOff x="3817236" y="3980958"/>
            <a:chExt cx="2586713" cy="885999"/>
          </a:xfrm>
        </p:grpSpPr>
        <mc:AlternateContent xmlns:mc="http://schemas.openxmlformats.org/markup-compatibility/2006" xmlns:a14="http://schemas.microsoft.com/office/drawing/2010/main">
          <mc:Choice Requires="a14">
            <p:sp>
              <p:nvSpPr>
                <p:cNvPr id="22" name="תיבת טקסט 21">
                  <a:extLst>
                    <a:ext uri="{FF2B5EF4-FFF2-40B4-BE49-F238E27FC236}">
                      <a16:creationId xmlns:a16="http://schemas.microsoft.com/office/drawing/2014/main" id="{6A0EEDAC-9073-09E4-59B2-9140A7F70E80}"/>
                    </a:ext>
                  </a:extLst>
                </p:cNvPr>
                <p:cNvSpPr txBox="1"/>
                <p:nvPr/>
              </p:nvSpPr>
              <p:spPr>
                <a:xfrm>
                  <a:off x="3817236" y="4205255"/>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22" name="תיבת טקסט 21">
                  <a:extLst>
                    <a:ext uri="{FF2B5EF4-FFF2-40B4-BE49-F238E27FC236}">
                      <a16:creationId xmlns:a16="http://schemas.microsoft.com/office/drawing/2014/main" id="{6A0EEDAC-9073-09E4-59B2-9140A7F70E80}"/>
                    </a:ext>
                  </a:extLst>
                </p:cNvPr>
                <p:cNvSpPr txBox="1">
                  <a:spLocks noRot="1" noChangeAspect="1" noMove="1" noResize="1" noEditPoints="1" noAdjustHandles="1" noChangeArrowheads="1" noChangeShapeType="1" noTextEdit="1"/>
                </p:cNvSpPr>
                <p:nvPr/>
              </p:nvSpPr>
              <p:spPr>
                <a:xfrm>
                  <a:off x="3817236" y="4205255"/>
                  <a:ext cx="2586713" cy="646331"/>
                </a:xfrm>
                <a:prstGeom prst="rect">
                  <a:avLst/>
                </a:prstGeom>
                <a:blipFill>
                  <a:blip r:embed="rId12"/>
                  <a:stretch>
                    <a:fillRect/>
                  </a:stretch>
                </a:blipFill>
              </p:spPr>
              <p:txBody>
                <a:bodyPr/>
                <a:lstStyle/>
                <a:p>
                  <a:r>
                    <a:rPr lang="he-IL">
                      <a:noFill/>
                    </a:rPr>
                    <a:t> </a:t>
                  </a:r>
                </a:p>
              </p:txBody>
            </p:sp>
          </mc:Fallback>
        </mc:AlternateContent>
        <p:pic>
          <p:nvPicPr>
            <p:cNvPr id="24" name="תמונה 23" descr="תמונה שמכילה צמח, שורש צמחים, ירוק, במבוק&#10;&#10;התיאור נוצר באופן אוטומטי">
              <a:extLst>
                <a:ext uri="{FF2B5EF4-FFF2-40B4-BE49-F238E27FC236}">
                  <a16:creationId xmlns:a16="http://schemas.microsoft.com/office/drawing/2014/main" id="{D1552FFF-A48A-7348-8E04-674BF7582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219" y="3980958"/>
              <a:ext cx="753080" cy="885999"/>
            </a:xfrm>
            <a:prstGeom prst="rect">
              <a:avLst/>
            </a:prstGeom>
          </p:spPr>
        </p:pic>
        <p:pic>
          <p:nvPicPr>
            <p:cNvPr id="25" name="תמונה 24">
              <a:extLst>
                <a:ext uri="{FF2B5EF4-FFF2-40B4-BE49-F238E27FC236}">
                  <a16:creationId xmlns:a16="http://schemas.microsoft.com/office/drawing/2014/main" id="{9A61DA0A-29AD-D92C-87AD-02C10D9D70E5}"/>
                </a:ext>
              </a:extLst>
            </p:cNvPr>
            <p:cNvPicPr>
              <a:picLocks noChangeAspect="1"/>
            </p:cNvPicPr>
            <p:nvPr/>
          </p:nvPicPr>
          <p:blipFill>
            <a:blip r:embed="rId10"/>
            <a:stretch>
              <a:fillRect/>
            </a:stretch>
          </p:blipFill>
          <p:spPr>
            <a:xfrm>
              <a:off x="5172002" y="4233690"/>
              <a:ext cx="866327" cy="454191"/>
            </a:xfrm>
            <a:prstGeom prst="rect">
              <a:avLst/>
            </a:prstGeom>
          </p:spPr>
        </p:pic>
      </p:grpSp>
      <p:grpSp>
        <p:nvGrpSpPr>
          <p:cNvPr id="37" name="קבוצה 36">
            <a:extLst>
              <a:ext uri="{FF2B5EF4-FFF2-40B4-BE49-F238E27FC236}">
                <a16:creationId xmlns:a16="http://schemas.microsoft.com/office/drawing/2014/main" id="{8DD61B75-D360-6C33-E1B7-6D07B3AA355A}"/>
              </a:ext>
            </a:extLst>
          </p:cNvPr>
          <p:cNvGrpSpPr/>
          <p:nvPr/>
        </p:nvGrpSpPr>
        <p:grpSpPr>
          <a:xfrm>
            <a:off x="7819276" y="5575816"/>
            <a:ext cx="2422861" cy="1029952"/>
            <a:chOff x="7969074" y="5727556"/>
            <a:chExt cx="2422861" cy="1029952"/>
          </a:xfrm>
        </p:grpSpPr>
        <mc:AlternateContent xmlns:mc="http://schemas.openxmlformats.org/markup-compatibility/2006" xmlns:a14="http://schemas.microsoft.com/office/drawing/2010/main">
          <mc:Choice Requires="a14">
            <p:sp>
              <p:nvSpPr>
                <p:cNvPr id="40" name="תיבת טקסט 39">
                  <a:extLst>
                    <a:ext uri="{FF2B5EF4-FFF2-40B4-BE49-F238E27FC236}">
                      <a16:creationId xmlns:a16="http://schemas.microsoft.com/office/drawing/2014/main" id="{A2906654-5961-3DE8-DFBA-5E17355E1115}"/>
                    </a:ext>
                  </a:extLst>
                </p:cNvPr>
                <p:cNvSpPr txBox="1"/>
                <p:nvPr/>
              </p:nvSpPr>
              <p:spPr>
                <a:xfrm>
                  <a:off x="7969074" y="5986060"/>
                  <a:ext cx="242286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40" name="תיבת טקסט 39">
                  <a:extLst>
                    <a:ext uri="{FF2B5EF4-FFF2-40B4-BE49-F238E27FC236}">
                      <a16:creationId xmlns:a16="http://schemas.microsoft.com/office/drawing/2014/main" id="{A2906654-5961-3DE8-DFBA-5E17355E1115}"/>
                    </a:ext>
                  </a:extLst>
                </p:cNvPr>
                <p:cNvSpPr txBox="1">
                  <a:spLocks noRot="1" noChangeAspect="1" noMove="1" noResize="1" noEditPoints="1" noAdjustHandles="1" noChangeArrowheads="1" noChangeShapeType="1" noTextEdit="1"/>
                </p:cNvSpPr>
                <p:nvPr/>
              </p:nvSpPr>
              <p:spPr>
                <a:xfrm>
                  <a:off x="7969074" y="5986060"/>
                  <a:ext cx="2422861" cy="646331"/>
                </a:xfrm>
                <a:prstGeom prst="rect">
                  <a:avLst/>
                </a:prstGeom>
                <a:blipFill>
                  <a:blip r:embed="rId13"/>
                  <a:stretch>
                    <a:fillRect/>
                  </a:stretch>
                </a:blipFill>
              </p:spPr>
              <p:txBody>
                <a:bodyPr/>
                <a:lstStyle/>
                <a:p>
                  <a:r>
                    <a:rPr lang="he-IL">
                      <a:noFill/>
                    </a:rPr>
                    <a:t> </a:t>
                  </a:r>
                </a:p>
              </p:txBody>
            </p:sp>
          </mc:Fallback>
        </mc:AlternateContent>
        <p:pic>
          <p:nvPicPr>
            <p:cNvPr id="41" name="תמונה 40" descr="תמונה שמכילה צמח, שורש צמחים, ירוק, במבוק&#10;&#10;התיאור נוצר באופן אוטומטי">
              <a:extLst>
                <a:ext uri="{FF2B5EF4-FFF2-40B4-BE49-F238E27FC236}">
                  <a16:creationId xmlns:a16="http://schemas.microsoft.com/office/drawing/2014/main" id="{658D8A75-C0AF-A49C-A3D2-924A25A394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6235" y="5773935"/>
              <a:ext cx="753080" cy="885999"/>
            </a:xfrm>
            <a:prstGeom prst="rect">
              <a:avLst/>
            </a:prstGeom>
          </p:spPr>
        </p:pic>
        <p:pic>
          <p:nvPicPr>
            <p:cNvPr id="42" name="תמונה 41" descr="תמונה שמכילה מאג, כלי שתייה, ספל קפה, כלי שולחן&#10;&#10;התיאור נוצר באופן אוטומטי">
              <a:extLst>
                <a:ext uri="{FF2B5EF4-FFF2-40B4-BE49-F238E27FC236}">
                  <a16:creationId xmlns:a16="http://schemas.microsoft.com/office/drawing/2014/main" id="{3C578B78-06E8-CF93-FF98-1889AFAF2B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8747" y="5727556"/>
              <a:ext cx="1029952" cy="1029952"/>
            </a:xfrm>
            <a:prstGeom prst="rect">
              <a:avLst/>
            </a:prstGeom>
          </p:spPr>
        </p:pic>
      </p:grpSp>
      <p:grpSp>
        <p:nvGrpSpPr>
          <p:cNvPr id="44" name="קבוצה 43">
            <a:extLst>
              <a:ext uri="{FF2B5EF4-FFF2-40B4-BE49-F238E27FC236}">
                <a16:creationId xmlns:a16="http://schemas.microsoft.com/office/drawing/2014/main" id="{5EF25AB9-B87B-0AC9-94EA-5ADB7F954CB4}"/>
              </a:ext>
            </a:extLst>
          </p:cNvPr>
          <p:cNvGrpSpPr/>
          <p:nvPr/>
        </p:nvGrpSpPr>
        <p:grpSpPr>
          <a:xfrm>
            <a:off x="5921141" y="3803325"/>
            <a:ext cx="2422861" cy="1029952"/>
            <a:chOff x="7969074" y="5727556"/>
            <a:chExt cx="2422861" cy="1029952"/>
          </a:xfrm>
        </p:grpSpPr>
        <mc:AlternateContent xmlns:mc="http://schemas.openxmlformats.org/markup-compatibility/2006" xmlns:a14="http://schemas.microsoft.com/office/drawing/2010/main">
          <mc:Choice Requires="a14">
            <p:sp>
              <p:nvSpPr>
                <p:cNvPr id="45" name="תיבת טקסט 44">
                  <a:extLst>
                    <a:ext uri="{FF2B5EF4-FFF2-40B4-BE49-F238E27FC236}">
                      <a16:creationId xmlns:a16="http://schemas.microsoft.com/office/drawing/2014/main" id="{5AE8D9E3-8403-C83E-370E-1DF58B8F41D2}"/>
                    </a:ext>
                  </a:extLst>
                </p:cNvPr>
                <p:cNvSpPr txBox="1"/>
                <p:nvPr/>
              </p:nvSpPr>
              <p:spPr>
                <a:xfrm>
                  <a:off x="7969074" y="5986060"/>
                  <a:ext cx="242286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45" name="תיבת טקסט 44">
                  <a:extLst>
                    <a:ext uri="{FF2B5EF4-FFF2-40B4-BE49-F238E27FC236}">
                      <a16:creationId xmlns:a16="http://schemas.microsoft.com/office/drawing/2014/main" id="{5AE8D9E3-8403-C83E-370E-1DF58B8F41D2}"/>
                    </a:ext>
                  </a:extLst>
                </p:cNvPr>
                <p:cNvSpPr txBox="1">
                  <a:spLocks noRot="1" noChangeAspect="1" noMove="1" noResize="1" noEditPoints="1" noAdjustHandles="1" noChangeArrowheads="1" noChangeShapeType="1" noTextEdit="1"/>
                </p:cNvSpPr>
                <p:nvPr/>
              </p:nvSpPr>
              <p:spPr>
                <a:xfrm>
                  <a:off x="7969074" y="5986060"/>
                  <a:ext cx="2422861" cy="646331"/>
                </a:xfrm>
                <a:prstGeom prst="rect">
                  <a:avLst/>
                </a:prstGeom>
                <a:blipFill>
                  <a:blip r:embed="rId14"/>
                  <a:stretch>
                    <a:fillRect/>
                  </a:stretch>
                </a:blipFill>
              </p:spPr>
              <p:txBody>
                <a:bodyPr/>
                <a:lstStyle/>
                <a:p>
                  <a:r>
                    <a:rPr lang="he-IL">
                      <a:noFill/>
                    </a:rPr>
                    <a:t> </a:t>
                  </a:r>
                </a:p>
              </p:txBody>
            </p:sp>
          </mc:Fallback>
        </mc:AlternateContent>
        <p:pic>
          <p:nvPicPr>
            <p:cNvPr id="46" name="תמונה 45" descr="תמונה שמכילה צמח, שורש צמחים, ירוק, במבוק&#10;&#10;התיאור נוצר באופן אוטומטי">
              <a:extLst>
                <a:ext uri="{FF2B5EF4-FFF2-40B4-BE49-F238E27FC236}">
                  <a16:creationId xmlns:a16="http://schemas.microsoft.com/office/drawing/2014/main" id="{AF6E8F44-548B-15D3-FB8C-37422F900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6235" y="5773935"/>
              <a:ext cx="753080" cy="885999"/>
            </a:xfrm>
            <a:prstGeom prst="rect">
              <a:avLst/>
            </a:prstGeom>
          </p:spPr>
        </p:pic>
        <p:pic>
          <p:nvPicPr>
            <p:cNvPr id="47" name="תמונה 46" descr="תמונה שמכילה מאג, כלי שתייה, ספל קפה, כלי שולחן&#10;&#10;התיאור נוצר באופן אוטומטי">
              <a:extLst>
                <a:ext uri="{FF2B5EF4-FFF2-40B4-BE49-F238E27FC236}">
                  <a16:creationId xmlns:a16="http://schemas.microsoft.com/office/drawing/2014/main" id="{6FF48B2A-C983-2B9E-2318-DE90F5224C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8747" y="5727556"/>
              <a:ext cx="1029952" cy="1029952"/>
            </a:xfrm>
            <a:prstGeom prst="rect">
              <a:avLst/>
            </a:prstGeom>
          </p:spPr>
        </p:pic>
      </p:grpSp>
      <p:grpSp>
        <p:nvGrpSpPr>
          <p:cNvPr id="55" name="קבוצה 54">
            <a:extLst>
              <a:ext uri="{FF2B5EF4-FFF2-40B4-BE49-F238E27FC236}">
                <a16:creationId xmlns:a16="http://schemas.microsoft.com/office/drawing/2014/main" id="{699452B5-DB21-536D-2CA8-2E400B692F52}"/>
              </a:ext>
            </a:extLst>
          </p:cNvPr>
          <p:cNvGrpSpPr/>
          <p:nvPr/>
        </p:nvGrpSpPr>
        <p:grpSpPr>
          <a:xfrm>
            <a:off x="3316813" y="4755123"/>
            <a:ext cx="2539799" cy="1151195"/>
            <a:chOff x="3316813" y="4755123"/>
            <a:chExt cx="2539799" cy="1151195"/>
          </a:xfrm>
        </p:grpSpPr>
        <p:sp>
          <p:nvSpPr>
            <p:cNvPr id="48" name="מלבן 47">
              <a:extLst>
                <a:ext uri="{FF2B5EF4-FFF2-40B4-BE49-F238E27FC236}">
                  <a16:creationId xmlns:a16="http://schemas.microsoft.com/office/drawing/2014/main" id="{A24BDF6C-EC66-1A38-0424-C46B72CDE985}"/>
                </a:ext>
              </a:extLst>
            </p:cNvPr>
            <p:cNvSpPr/>
            <p:nvPr/>
          </p:nvSpPr>
          <p:spPr>
            <a:xfrm>
              <a:off x="3316813" y="4755123"/>
              <a:ext cx="2165902" cy="796334"/>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4" name="תמונה 53">
              <a:extLst>
                <a:ext uri="{FF2B5EF4-FFF2-40B4-BE49-F238E27FC236}">
                  <a16:creationId xmlns:a16="http://schemas.microsoft.com/office/drawing/2014/main" id="{A04CE219-5A30-0495-5E10-E1C9C0620CF8}"/>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Lst>
            </a:blip>
            <a:stretch>
              <a:fillRect/>
            </a:stretch>
          </p:blipFill>
          <p:spPr>
            <a:xfrm>
              <a:off x="4947046" y="5021043"/>
              <a:ext cx="909566" cy="885275"/>
            </a:xfrm>
            <a:prstGeom prst="rect">
              <a:avLst/>
            </a:prstGeom>
          </p:spPr>
        </p:pic>
      </p:grpSp>
      <p:grpSp>
        <p:nvGrpSpPr>
          <p:cNvPr id="56" name="קבוצה 55">
            <a:extLst>
              <a:ext uri="{FF2B5EF4-FFF2-40B4-BE49-F238E27FC236}">
                <a16:creationId xmlns:a16="http://schemas.microsoft.com/office/drawing/2014/main" id="{56BAC236-EDB7-2EDC-983F-155150476B4D}"/>
              </a:ext>
            </a:extLst>
          </p:cNvPr>
          <p:cNvGrpSpPr/>
          <p:nvPr/>
        </p:nvGrpSpPr>
        <p:grpSpPr>
          <a:xfrm>
            <a:off x="6908171" y="4753529"/>
            <a:ext cx="2539799" cy="1151195"/>
            <a:chOff x="3316813" y="4755123"/>
            <a:chExt cx="2539799" cy="1151195"/>
          </a:xfrm>
        </p:grpSpPr>
        <p:sp>
          <p:nvSpPr>
            <p:cNvPr id="57" name="מלבן 56">
              <a:extLst>
                <a:ext uri="{FF2B5EF4-FFF2-40B4-BE49-F238E27FC236}">
                  <a16:creationId xmlns:a16="http://schemas.microsoft.com/office/drawing/2014/main" id="{DAF88CDF-A58C-122B-6F08-7D5BB1ED9615}"/>
                </a:ext>
              </a:extLst>
            </p:cNvPr>
            <p:cNvSpPr/>
            <p:nvPr/>
          </p:nvSpPr>
          <p:spPr>
            <a:xfrm>
              <a:off x="3316813" y="4755123"/>
              <a:ext cx="2165902" cy="796334"/>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8" name="תמונה 57">
              <a:extLst>
                <a:ext uri="{FF2B5EF4-FFF2-40B4-BE49-F238E27FC236}">
                  <a16:creationId xmlns:a16="http://schemas.microsoft.com/office/drawing/2014/main" id="{57E32D39-A0FA-9CC5-FDCA-167EDF2E502A}"/>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Lst>
            </a:blip>
            <a:stretch>
              <a:fillRect/>
            </a:stretch>
          </p:blipFill>
          <p:spPr>
            <a:xfrm>
              <a:off x="4947046" y="5021043"/>
              <a:ext cx="909566" cy="885275"/>
            </a:xfrm>
            <a:prstGeom prst="rect">
              <a:avLst/>
            </a:prstGeom>
          </p:spPr>
        </p:pic>
      </p:grpSp>
    </p:spTree>
    <p:extLst>
      <p:ext uri="{BB962C8B-B14F-4D97-AF65-F5344CB8AC3E}">
        <p14:creationId xmlns:p14="http://schemas.microsoft.com/office/powerpoint/2010/main" val="140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2.29167E-6 -7.40741E-7 L -0.04817 0.12199 " pathEditMode="relative" rAng="0" ptsTypes="AA">
                                      <p:cBhvr>
                                        <p:cTn id="48" dur="2000" fill="hold"/>
                                        <p:tgtEl>
                                          <p:spTgt spid="18"/>
                                        </p:tgtEl>
                                        <p:attrNameLst>
                                          <p:attrName>ppt_x</p:attrName>
                                          <p:attrName>ppt_y</p:attrName>
                                        </p:attrNameLst>
                                      </p:cBhvr>
                                      <p:rCtr x="-2409" y="6088"/>
                                    </p:animMotion>
                                  </p:childTnLst>
                                </p:cTn>
                              </p:par>
                              <p:par>
                                <p:cTn id="49" presetID="42" presetClass="path" presetSubtype="0" accel="50000" decel="50000" fill="hold" nodeType="withEffect">
                                  <p:stCondLst>
                                    <p:cond delay="0"/>
                                  </p:stCondLst>
                                  <p:childTnLst>
                                    <p:animMotion origin="layout" path="M 2.70833E-6 1.11022E-16 L 0.10351 -0.14815 " pathEditMode="relative" rAng="0" ptsTypes="AA">
                                      <p:cBhvr>
                                        <p:cTn id="50" dur="2000" fill="hold"/>
                                        <p:tgtEl>
                                          <p:spTgt spid="26"/>
                                        </p:tgtEl>
                                        <p:attrNameLst>
                                          <p:attrName>ppt_x</p:attrName>
                                          <p:attrName>ppt_y</p:attrName>
                                        </p:attrNameLst>
                                      </p:cBhvr>
                                      <p:rCtr x="5169" y="-7407"/>
                                    </p:animMotion>
                                  </p:childTnLst>
                                </p:cTn>
                              </p:par>
                              <p:par>
                                <p:cTn id="51" presetID="42" presetClass="path" presetSubtype="0" accel="50000" decel="50000" fill="hold" nodeType="withEffect">
                                  <p:stCondLst>
                                    <p:cond delay="0"/>
                                  </p:stCondLst>
                                  <p:childTnLst>
                                    <p:animMotion origin="layout" path="M 4.79167E-6 -2.96296E-6 L -0.08698 -0.13981 " pathEditMode="relative" rAng="0" ptsTypes="AA">
                                      <p:cBhvr>
                                        <p:cTn id="52" dur="2000" fill="hold"/>
                                        <p:tgtEl>
                                          <p:spTgt spid="37"/>
                                        </p:tgtEl>
                                        <p:attrNameLst>
                                          <p:attrName>ppt_x</p:attrName>
                                          <p:attrName>ppt_y</p:attrName>
                                        </p:attrNameLst>
                                      </p:cBhvr>
                                      <p:rCtr x="-4349" y="-6991"/>
                                    </p:animMotion>
                                  </p:childTnLst>
                                </p:cTn>
                              </p:par>
                              <p:par>
                                <p:cTn id="53" presetID="42" presetClass="path" presetSubtype="0" accel="50000" decel="50000" fill="hold" nodeType="withEffect">
                                  <p:stCondLst>
                                    <p:cond delay="0"/>
                                  </p:stCondLst>
                                  <p:childTnLst>
                                    <p:animMotion origin="layout" path="M 3.95833E-6 3.7037E-7 L 0.06875 0.11852 " pathEditMode="relative" rAng="0" ptsTypes="AA">
                                      <p:cBhvr>
                                        <p:cTn id="54" dur="2000" fill="hold"/>
                                        <p:tgtEl>
                                          <p:spTgt spid="44"/>
                                        </p:tgtEl>
                                        <p:attrNameLst>
                                          <p:attrName>ppt_x</p:attrName>
                                          <p:attrName>ppt_y</p:attrName>
                                        </p:attrNameLst>
                                      </p:cBhvr>
                                      <p:rCtr x="3438" y="5926"/>
                                    </p:animMotion>
                                  </p:childTnLst>
                                </p:cTn>
                              </p:par>
                            </p:childTnLst>
                          </p:cTn>
                        </p:par>
                        <p:par>
                          <p:cTn id="55" fill="hold">
                            <p:stCondLst>
                              <p:cond delay="2000"/>
                            </p:stCondLst>
                            <p:childTnLst>
                              <p:par>
                                <p:cTn id="56" presetID="1" presetClass="entr" presetSubtype="0"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childTnLst>
                                </p:cTn>
                              </p:par>
                            </p:childTnLst>
                          </p:cTn>
                        </p:par>
                        <p:par>
                          <p:cTn id="58" fill="hold">
                            <p:stCondLst>
                              <p:cond delay="2000"/>
                            </p:stCondLst>
                            <p:childTnLst>
                              <p:par>
                                <p:cTn id="59" presetID="1" presetClass="entr" presetSubtype="0" fill="hold" nodeType="after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39" grpId="0"/>
      <p:bldP spid="16" grpId="0"/>
      <p:bldP spid="19"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lstStyle/>
          <a:p>
            <a:r>
              <a:rPr lang="en-US" dirty="0"/>
              <a:t>Distributed Prover: A Challenge</a:t>
            </a:r>
          </a:p>
        </p:txBody>
      </p:sp>
      <p:sp>
        <p:nvSpPr>
          <p:cNvPr id="3" name="Content Placeholder 2">
            <a:extLst>
              <a:ext uri="{FF2B5EF4-FFF2-40B4-BE49-F238E27FC236}">
                <a16:creationId xmlns:a16="http://schemas.microsoft.com/office/drawing/2014/main" id="{D1520422-3B2E-1CB2-6DDA-040AA2929C41}"/>
              </a:ext>
            </a:extLst>
          </p:cNvPr>
          <p:cNvSpPr>
            <a:spLocks noGrp="1"/>
          </p:cNvSpPr>
          <p:nvPr>
            <p:ph idx="1"/>
          </p:nvPr>
        </p:nvSpPr>
        <p:spPr>
          <a:xfrm>
            <a:off x="676656" y="2011680"/>
            <a:ext cx="10753725" cy="4206240"/>
          </a:xfrm>
        </p:spPr>
        <p:txBody>
          <a:bodyPr>
            <a:normAutofit/>
          </a:bodyPr>
          <a:lstStyle/>
          <a:p>
            <a:pPr indent="0">
              <a:lnSpc>
                <a:spcPct val="100000"/>
              </a:lnSpc>
              <a:buNone/>
            </a:pPr>
            <a:r>
              <a:rPr lang="en-US" sz="3200" u="sng" dirty="0"/>
              <a:t>Naïve Ideas:</a:t>
            </a:r>
            <a:endParaRPr lang="en-US" sz="3200" u="sng" dirty="0">
              <a:solidFill>
                <a:schemeClr val="tx1"/>
              </a:solidFill>
            </a:endParaRPr>
          </a:p>
          <a:p>
            <a:pPr marL="457200" indent="-457200">
              <a:lnSpc>
                <a:spcPct val="100000"/>
              </a:lnSpc>
              <a:buFont typeface="Arial" panose="020B0604020202020204" pitchFamily="34" charset="0"/>
              <a:buChar char="•"/>
            </a:pPr>
            <a:r>
              <a:rPr lang="en-US" sz="3200" dirty="0">
                <a:solidFill>
                  <a:schemeClr val="tx1"/>
                </a:solidFill>
              </a:rPr>
              <a:t>Use the transcript</a:t>
            </a:r>
          </a:p>
          <a:p>
            <a:pPr indent="0">
              <a:lnSpc>
                <a:spcPct val="100000"/>
              </a:lnSpc>
              <a:buNone/>
            </a:pPr>
            <a:r>
              <a:rPr lang="en-US" sz="3200" dirty="0">
                <a:solidFill>
                  <a:schemeClr val="tx1"/>
                </a:solidFill>
              </a:rPr>
              <a:t>	</a:t>
            </a:r>
            <a:r>
              <a:rPr lang="en-US" sz="3200" u="sng" dirty="0">
                <a:solidFill>
                  <a:schemeClr val="tx1"/>
                </a:solidFill>
              </a:rPr>
              <a:t>Problem</a:t>
            </a:r>
            <a:r>
              <a:rPr lang="en-US" sz="3200" dirty="0">
                <a:solidFill>
                  <a:schemeClr val="tx1"/>
                </a:solidFill>
              </a:rPr>
              <a:t>: too long</a:t>
            </a:r>
          </a:p>
          <a:p>
            <a:pPr marL="457200" indent="-457200">
              <a:lnSpc>
                <a:spcPct val="100000"/>
              </a:lnSpc>
              <a:buFont typeface="Arial" panose="020B0604020202020204" pitchFamily="34" charset="0"/>
              <a:buChar char="•"/>
            </a:pPr>
            <a:r>
              <a:rPr lang="en-US" sz="3200" dirty="0">
                <a:solidFill>
                  <a:schemeClr val="tx1"/>
                </a:solidFill>
              </a:rPr>
              <a:t>Hash the transcript at each node</a:t>
            </a:r>
          </a:p>
        </p:txBody>
      </p:sp>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B1B72170-D3CD-A84C-8B27-1F0C58A0F65A}"/>
                  </a:ext>
                </a:extLst>
              </p:cNvPr>
              <p:cNvSpPr txBox="1"/>
              <p:nvPr/>
            </p:nvSpPr>
            <p:spPr>
              <a:xfrm>
                <a:off x="5008999" y="3105507"/>
                <a:ext cx="5730240"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3200" dirty="0">
                    <a:solidFill>
                      <a:sysClr val="windowText" lastClr="000000"/>
                    </a:solidFill>
                  </a:rPr>
                  <a:t>rounds </a:t>
                </a:r>
                <a14:m>
                  <m:oMath xmlns:m="http://schemas.openxmlformats.org/officeDocument/2006/math">
                    <m:r>
                      <a:rPr lang="en-US" sz="3200" b="0" i="1" smtClean="0">
                        <a:solidFill>
                          <a:sysClr val="windowText" lastClr="000000"/>
                        </a:solidFill>
                        <a:latin typeface="Cambria Math" panose="02040503050406030204" pitchFamily="18" charset="0"/>
                      </a:rPr>
                      <m:t>×</m:t>
                    </m:r>
                  </m:oMath>
                </a14:m>
                <a:r>
                  <a:rPr lang="en-US" sz="3200" dirty="0">
                    <a:solidFill>
                      <a:sysClr val="windowText" lastClr="000000"/>
                    </a:solidFill>
                  </a:rPr>
                  <a:t> message size </a:t>
                </a:r>
                <a14:m>
                  <m:oMath xmlns:m="http://schemas.openxmlformats.org/officeDocument/2006/math">
                    <m:r>
                      <a:rPr lang="en-US" sz="3200" b="0" i="1" smtClean="0">
                        <a:solidFill>
                          <a:sysClr val="windowText" lastClr="000000"/>
                        </a:solidFill>
                        <a:latin typeface="Cambria Math" panose="02040503050406030204" pitchFamily="18" charset="0"/>
                      </a:rPr>
                      <m:t>×</m:t>
                    </m:r>
                  </m:oMath>
                </a14:m>
                <a:r>
                  <a:rPr lang="en-US" sz="3200" dirty="0">
                    <a:solidFill>
                      <a:sysClr val="windowText" lastClr="000000"/>
                    </a:solidFill>
                  </a:rPr>
                  <a:t> degree</a:t>
                </a:r>
                <a:endParaRPr lang="he-IL" sz="3200" dirty="0">
                  <a:solidFill>
                    <a:sysClr val="windowText" lastClr="000000"/>
                  </a:solidFill>
                </a:endParaRPr>
              </a:p>
            </p:txBody>
          </p:sp>
        </mc:Choice>
        <mc:Fallback xmlns="">
          <p:sp>
            <p:nvSpPr>
              <p:cNvPr id="4" name="תיבת טקסט 3">
                <a:extLst>
                  <a:ext uri="{FF2B5EF4-FFF2-40B4-BE49-F238E27FC236}">
                    <a16:creationId xmlns:a16="http://schemas.microsoft.com/office/drawing/2014/main" id="{B1B72170-D3CD-A84C-8B27-1F0C58A0F65A}"/>
                  </a:ext>
                </a:extLst>
              </p:cNvPr>
              <p:cNvSpPr txBox="1">
                <a:spLocks noRot="1" noChangeAspect="1" noMove="1" noResize="1" noEditPoints="1" noAdjustHandles="1" noChangeArrowheads="1" noChangeShapeType="1" noTextEdit="1"/>
              </p:cNvSpPr>
              <p:nvPr/>
            </p:nvSpPr>
            <p:spPr>
              <a:xfrm>
                <a:off x="5008999" y="3105507"/>
                <a:ext cx="5730240" cy="646986"/>
              </a:xfrm>
              <a:prstGeom prst="roundRect">
                <a:avLst/>
              </a:prstGeom>
              <a:blipFill>
                <a:blip r:embed="rId3"/>
                <a:stretch>
                  <a:fillRect l="-740" t="-2655" r="-423" b="-22124"/>
                </a:stretch>
              </a:blipFill>
              <a:ln w="38100"/>
            </p:spPr>
            <p:txBody>
              <a:bodyPr/>
              <a:lstStyle/>
              <a:p>
                <a:r>
                  <a:rPr lang="he-IL">
                    <a:noFill/>
                  </a:rPr>
                  <a:t> </a:t>
                </a:r>
              </a:p>
            </p:txBody>
          </p:sp>
        </mc:Fallback>
      </mc:AlternateContent>
    </p:spTree>
    <p:extLst>
      <p:ext uri="{BB962C8B-B14F-4D97-AF65-F5344CB8AC3E}">
        <p14:creationId xmlns:p14="http://schemas.microsoft.com/office/powerpoint/2010/main" val="11606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dirty="0"/>
              <a:t>Attempt #2: Hash at each Node</a:t>
            </a:r>
          </a:p>
        </p:txBody>
      </p:sp>
      <mc:AlternateContent xmlns:mc="http://schemas.openxmlformats.org/markup-compatibility/2006" xmlns:a14="http://schemas.microsoft.com/office/drawing/2010/main">
        <mc:Choice Requires="a14">
          <p:sp>
            <p:nvSpPr>
              <p:cNvPr id="10" name="תיבת טקסט 9">
                <a:extLst>
                  <a:ext uri="{FF2B5EF4-FFF2-40B4-BE49-F238E27FC236}">
                    <a16:creationId xmlns:a16="http://schemas.microsoft.com/office/drawing/2014/main" id="{4822990A-B886-82E0-FDAA-2BC1CAEC17DC}"/>
                  </a:ext>
                </a:extLst>
              </p:cNvPr>
              <p:cNvSpPr txBox="1"/>
              <p:nvPr/>
            </p:nvSpPr>
            <p:spPr>
              <a:xfrm>
                <a:off x="544576" y="5903704"/>
                <a:ext cx="4376792"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h</m:t>
                      </m:r>
                      <m:r>
                        <a:rPr lang="en-US" sz="3600" b="0" i="1" smtClean="0">
                          <a:latin typeface="Cambria Math" panose="02040503050406030204" pitchFamily="18" charset="0"/>
                        </a:rPr>
                        <m:t>𝑎𝑠</m:t>
                      </m:r>
                      <m:r>
                        <a:rPr lang="en-US" sz="3600" b="0" i="1" smtClean="0">
                          <a:latin typeface="Cambria Math" panose="02040503050406030204" pitchFamily="18" charset="0"/>
                        </a:rPr>
                        <m:t>h</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0" name="תיבת טקסט 9">
                <a:extLst>
                  <a:ext uri="{FF2B5EF4-FFF2-40B4-BE49-F238E27FC236}">
                    <a16:creationId xmlns:a16="http://schemas.microsoft.com/office/drawing/2014/main" id="{4822990A-B886-82E0-FDAA-2BC1CAEC17DC}"/>
                  </a:ext>
                </a:extLst>
              </p:cNvPr>
              <p:cNvSpPr txBox="1">
                <a:spLocks noRot="1" noChangeAspect="1" noMove="1" noResize="1" noEditPoints="1" noAdjustHandles="1" noChangeArrowheads="1" noChangeShapeType="1" noTextEdit="1"/>
              </p:cNvSpPr>
              <p:nvPr/>
            </p:nvSpPr>
            <p:spPr>
              <a:xfrm>
                <a:off x="544576" y="5903704"/>
                <a:ext cx="4376792" cy="646331"/>
              </a:xfrm>
              <a:prstGeom prst="rect">
                <a:avLst/>
              </a:prstGeom>
              <a:blipFill>
                <a:blip r:embed="rId3"/>
                <a:stretch>
                  <a:fillRect/>
                </a:stretch>
              </a:blipFill>
            </p:spPr>
            <p:txBody>
              <a:bodyPr/>
              <a:lstStyle/>
              <a:p>
                <a:r>
                  <a:rPr lang="he-IL">
                    <a:noFill/>
                  </a:rPr>
                  <a:t> </a:t>
                </a:r>
              </a:p>
            </p:txBody>
          </p:sp>
        </mc:Fallback>
      </mc:AlternateContent>
      <p:pic>
        <p:nvPicPr>
          <p:cNvPr id="12" name="תמונה 11" descr="תמונה שמכילה צמח, שורש צמחים, ירוק, במבוק&#10;&#10;התיאור נוצר באופן אוטומטי">
            <a:extLst>
              <a:ext uri="{FF2B5EF4-FFF2-40B4-BE49-F238E27FC236}">
                <a16:creationId xmlns:a16="http://schemas.microsoft.com/office/drawing/2014/main" id="{6AC2D27A-E323-FADF-C637-E9AB6FB962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827" y="5706285"/>
            <a:ext cx="753080" cy="885999"/>
          </a:xfrm>
          <a:prstGeom prst="rect">
            <a:avLst/>
          </a:prstGeom>
        </p:spPr>
      </p:pic>
      <p:pic>
        <p:nvPicPr>
          <p:cNvPr id="19" name="תמונה 18" descr="תמונה שמכילה צמח, שורש צמחים, ירוק, במבוק&#10;&#10;התיאור נוצר באופן אוטומטי">
            <a:extLst>
              <a:ext uri="{FF2B5EF4-FFF2-40B4-BE49-F238E27FC236}">
                <a16:creationId xmlns:a16="http://schemas.microsoft.com/office/drawing/2014/main" id="{A4A61194-F8D0-915F-DC3A-5F9171008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52" y="3429000"/>
            <a:ext cx="1176038" cy="1383609"/>
          </a:xfrm>
          <a:prstGeom prst="rect">
            <a:avLst/>
          </a:prstGeom>
        </p:spPr>
      </p:pic>
      <mc:AlternateContent xmlns:mc="http://schemas.openxmlformats.org/markup-compatibility/2006" xmlns:a14="http://schemas.microsoft.com/office/drawing/2010/main">
        <mc:Choice Requires="a14">
          <p:sp>
            <p:nvSpPr>
              <p:cNvPr id="24" name="תיבת טקסט 23">
                <a:extLst>
                  <a:ext uri="{FF2B5EF4-FFF2-40B4-BE49-F238E27FC236}">
                    <a16:creationId xmlns:a16="http://schemas.microsoft.com/office/drawing/2014/main" id="{2F830939-BEFF-03C0-E055-82D74FB3A933}"/>
                  </a:ext>
                </a:extLst>
              </p:cNvPr>
              <p:cNvSpPr txBox="1"/>
              <p:nvPr/>
            </p:nvSpPr>
            <p:spPr>
              <a:xfrm>
                <a:off x="6266603" y="5804849"/>
                <a:ext cx="4163772"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h</m:t>
                      </m:r>
                      <m:r>
                        <a:rPr lang="en-US" sz="3600" b="0" i="1" smtClean="0">
                          <a:latin typeface="Cambria Math" panose="02040503050406030204" pitchFamily="18" charset="0"/>
                        </a:rPr>
                        <m:t>𝑎𝑠</m:t>
                      </m:r>
                      <m:r>
                        <a:rPr lang="en-US" sz="3600" b="0" i="1" smtClean="0">
                          <a:latin typeface="Cambria Math" panose="02040503050406030204" pitchFamily="18" charset="0"/>
                        </a:rPr>
                        <m:t>h</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24" name="תיבת טקסט 23">
                <a:extLst>
                  <a:ext uri="{FF2B5EF4-FFF2-40B4-BE49-F238E27FC236}">
                    <a16:creationId xmlns:a16="http://schemas.microsoft.com/office/drawing/2014/main" id="{2F830939-BEFF-03C0-E055-82D74FB3A933}"/>
                  </a:ext>
                </a:extLst>
              </p:cNvPr>
              <p:cNvSpPr txBox="1">
                <a:spLocks noRot="1" noChangeAspect="1" noMove="1" noResize="1" noEditPoints="1" noAdjustHandles="1" noChangeArrowheads="1" noChangeShapeType="1" noTextEdit="1"/>
              </p:cNvSpPr>
              <p:nvPr/>
            </p:nvSpPr>
            <p:spPr>
              <a:xfrm>
                <a:off x="6266603" y="5804849"/>
                <a:ext cx="4163772" cy="646331"/>
              </a:xfrm>
              <a:prstGeom prst="rect">
                <a:avLst/>
              </a:prstGeom>
              <a:blipFill>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 name="תיבת טקסט 4">
                <a:extLst>
                  <a:ext uri="{FF2B5EF4-FFF2-40B4-BE49-F238E27FC236}">
                    <a16:creationId xmlns:a16="http://schemas.microsoft.com/office/drawing/2014/main" id="{FAC7B688-EE54-0C83-3E9A-6649426B8E6A}"/>
                  </a:ext>
                </a:extLst>
              </p:cNvPr>
              <p:cNvSpPr txBox="1"/>
              <p:nvPr/>
            </p:nvSpPr>
            <p:spPr>
              <a:xfrm>
                <a:off x="3489998" y="4080590"/>
                <a:ext cx="4163772" cy="92147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h</m:t>
                      </m:r>
                      <m:r>
                        <a:rPr lang="en-US" sz="3600" b="0" i="1" smtClean="0">
                          <a:latin typeface="Cambria Math" panose="02040503050406030204" pitchFamily="18" charset="0"/>
                        </a:rPr>
                        <m:t>𝑎𝑠</m:t>
                      </m:r>
                      <m:r>
                        <a:rPr lang="en-US" sz="3600" b="0" i="1" smtClean="0">
                          <a:latin typeface="Cambria Math" panose="02040503050406030204" pitchFamily="18" charset="0"/>
                        </a:rPr>
                        <m:t>h</m:t>
                      </m:r>
                      <m:d>
                        <m:dPr>
                          <m:ctrlPr>
                            <a:rPr lang="en-US" sz="3600" b="0" i="1" smtClean="0">
                              <a:latin typeface="Cambria Math" panose="02040503050406030204" pitchFamily="18" charset="0"/>
                            </a:rPr>
                          </m:ctrlPr>
                        </m:dPr>
                        <m:e>
                          <m:eqArr>
                            <m:eqArrPr>
                              <m:ctrlPr>
                                <a:rPr lang="en-US" sz="3600" b="0" i="1" smtClean="0">
                                  <a:latin typeface="Cambria Math" panose="02040503050406030204" pitchFamily="18" charset="0"/>
                                </a:rPr>
                              </m:ctrlPr>
                            </m:eqArrPr>
                            <m:e>
                              <m:r>
                                <a:rPr lang="en-US" sz="3600" b="0" i="1" smtClean="0">
                                  <a:latin typeface="Cambria Math" panose="02040503050406030204" pitchFamily="18" charset="0"/>
                                </a:rPr>
                                <m:t>,</m:t>
                              </m:r>
                            </m:e>
                            <m:e>
                              <m:r>
                                <a:rPr lang="en-US" sz="3600" b="0" i="1" smtClean="0">
                                  <a:latin typeface="Cambria Math" panose="02040503050406030204" pitchFamily="18" charset="0"/>
                                </a:rPr>
                                <m:t>        ,          </m:t>
                              </m:r>
                            </m:e>
                          </m:eqArr>
                        </m:e>
                      </m:d>
                    </m:oMath>
                  </m:oMathPara>
                </a14:m>
                <a:endParaRPr lang="he-IL" sz="3600" dirty="0"/>
              </a:p>
            </p:txBody>
          </p:sp>
        </mc:Choice>
        <mc:Fallback xmlns="">
          <p:sp>
            <p:nvSpPr>
              <p:cNvPr id="5" name="תיבת טקסט 4">
                <a:extLst>
                  <a:ext uri="{FF2B5EF4-FFF2-40B4-BE49-F238E27FC236}">
                    <a16:creationId xmlns:a16="http://schemas.microsoft.com/office/drawing/2014/main" id="{FAC7B688-EE54-0C83-3E9A-6649426B8E6A}"/>
                  </a:ext>
                </a:extLst>
              </p:cNvPr>
              <p:cNvSpPr txBox="1">
                <a:spLocks noRot="1" noChangeAspect="1" noMove="1" noResize="1" noEditPoints="1" noAdjustHandles="1" noChangeArrowheads="1" noChangeShapeType="1" noTextEdit="1"/>
              </p:cNvSpPr>
              <p:nvPr/>
            </p:nvSpPr>
            <p:spPr>
              <a:xfrm>
                <a:off x="3489998" y="4080590"/>
                <a:ext cx="4163772" cy="921471"/>
              </a:xfrm>
              <a:prstGeom prst="rect">
                <a:avLst/>
              </a:prstGeom>
              <a:blipFill>
                <a:blip r:embed="rId7"/>
                <a:stretch>
                  <a:fillRect/>
                </a:stretch>
              </a:blipFill>
            </p:spPr>
            <p:txBody>
              <a:bodyPr/>
              <a:lstStyle/>
              <a:p>
                <a:r>
                  <a:rPr lang="he-IL">
                    <a:noFill/>
                  </a:rPr>
                  <a:t> </a:t>
                </a:r>
              </a:p>
            </p:txBody>
          </p:sp>
        </mc:Fallback>
      </mc:AlternateContent>
      <p:pic>
        <p:nvPicPr>
          <p:cNvPr id="18" name="תמונה 17" descr="תמונה שמכילה צמח, שורש צמחים, ירוק, במבוק&#10;&#10;התיאור נוצר באופן אוטומטי">
            <a:extLst>
              <a:ext uri="{FF2B5EF4-FFF2-40B4-BE49-F238E27FC236}">
                <a16:creationId xmlns:a16="http://schemas.microsoft.com/office/drawing/2014/main" id="{608CEF9A-A7B7-3037-3CD1-34E1499AA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949" y="5634309"/>
            <a:ext cx="753080" cy="885999"/>
          </a:xfrm>
          <a:prstGeom prst="rect">
            <a:avLst/>
          </a:prstGeom>
        </p:spPr>
      </p:pic>
      <p:pic>
        <p:nvPicPr>
          <p:cNvPr id="21" name="תמונה 20" descr="תמונה שמכילה צמח, שורש צמחים, ירוק, במבוק&#10;&#10;התיאור נוצר באופן אוטומטי">
            <a:extLst>
              <a:ext uri="{FF2B5EF4-FFF2-40B4-BE49-F238E27FC236}">
                <a16:creationId xmlns:a16="http://schemas.microsoft.com/office/drawing/2014/main" id="{348135AA-6BE6-11D8-07E7-F656C8EBD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1750" y="4471195"/>
            <a:ext cx="753080" cy="885999"/>
          </a:xfrm>
          <a:prstGeom prst="rect">
            <a:avLst/>
          </a:prstGeom>
        </p:spPr>
      </p:pic>
      <p:pic>
        <p:nvPicPr>
          <p:cNvPr id="37" name="תמונה 36" descr="כן פנדה">
            <a:extLst>
              <a:ext uri="{FF2B5EF4-FFF2-40B4-BE49-F238E27FC236}">
                <a16:creationId xmlns:a16="http://schemas.microsoft.com/office/drawing/2014/main" id="{A8D56E1A-A961-C139-7AE2-C5D2BDF0F2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368941" y="4208296"/>
            <a:ext cx="1690519" cy="1665681"/>
          </a:xfrm>
          <a:prstGeom prst="rect">
            <a:avLst/>
          </a:prstGeom>
        </p:spPr>
      </p:pic>
      <p:pic>
        <p:nvPicPr>
          <p:cNvPr id="38" name="תמונה 37" descr="כן פנדה">
            <a:extLst>
              <a:ext uri="{FF2B5EF4-FFF2-40B4-BE49-F238E27FC236}">
                <a16:creationId xmlns:a16="http://schemas.microsoft.com/office/drawing/2014/main" id="{A76D7AB7-CBBD-7573-ABCD-FA097EE27B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127" y="4372687"/>
            <a:ext cx="1562771" cy="1665681"/>
          </a:xfrm>
          <a:prstGeom prst="rect">
            <a:avLst/>
          </a:prstGeom>
        </p:spPr>
      </p:pic>
      <p:pic>
        <p:nvPicPr>
          <p:cNvPr id="39" name="תמונה 38" descr="כן פנדה">
            <a:extLst>
              <a:ext uri="{FF2B5EF4-FFF2-40B4-BE49-F238E27FC236}">
                <a16:creationId xmlns:a16="http://schemas.microsoft.com/office/drawing/2014/main" id="{2C7E249E-50DB-B3F4-85E0-64FF7F90A8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3632" y="2378223"/>
            <a:ext cx="1562771" cy="1665681"/>
          </a:xfrm>
          <a:prstGeom prst="rect">
            <a:avLst/>
          </a:prstGeom>
        </p:spPr>
      </p:pic>
      <p:cxnSp>
        <p:nvCxnSpPr>
          <p:cNvPr id="43" name="מחבר חץ ישר 42">
            <a:extLst>
              <a:ext uri="{FF2B5EF4-FFF2-40B4-BE49-F238E27FC236}">
                <a16:creationId xmlns:a16="http://schemas.microsoft.com/office/drawing/2014/main" id="{AA6A457B-A197-DB1E-6813-BC66D3245AA1}"/>
              </a:ext>
            </a:extLst>
          </p:cNvPr>
          <p:cNvCxnSpPr>
            <a:cxnSpLocks/>
          </p:cNvCxnSpPr>
          <p:nvPr/>
        </p:nvCxnSpPr>
        <p:spPr>
          <a:xfrm flipH="1">
            <a:off x="2761186" y="3430500"/>
            <a:ext cx="2501004"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מחבר חץ ישר 43">
            <a:extLst>
              <a:ext uri="{FF2B5EF4-FFF2-40B4-BE49-F238E27FC236}">
                <a16:creationId xmlns:a16="http://schemas.microsoft.com/office/drawing/2014/main" id="{176316D0-3058-38EB-6BC8-CFB18B54415A}"/>
              </a:ext>
            </a:extLst>
          </p:cNvPr>
          <p:cNvCxnSpPr>
            <a:cxnSpLocks/>
          </p:cNvCxnSpPr>
          <p:nvPr/>
        </p:nvCxnSpPr>
        <p:spPr>
          <a:xfrm>
            <a:off x="6960367" y="3430500"/>
            <a:ext cx="2422860"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45" name="תמונה 44" descr="תמונה שמכילה מאג, כלי שתייה, ספל קפה, כלי שולחן&#10;&#10;התיאור נוצר באופן אוטומטי">
            <a:extLst>
              <a:ext uri="{FF2B5EF4-FFF2-40B4-BE49-F238E27FC236}">
                <a16:creationId xmlns:a16="http://schemas.microsoft.com/office/drawing/2014/main" id="{DC0AE519-0FF8-97BE-9750-97F7CFE5A3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6440" y="4471195"/>
            <a:ext cx="1029952" cy="1029952"/>
          </a:xfrm>
          <a:prstGeom prst="rect">
            <a:avLst/>
          </a:prstGeom>
        </p:spPr>
      </p:pic>
      <p:pic>
        <p:nvPicPr>
          <p:cNvPr id="46" name="תמונה 45" descr="תמונה שמכילה מאג, כלי שתייה, ספל קפה, כלי שולחן&#10;&#10;התיאור נוצר באופן אוטומטי">
            <a:extLst>
              <a:ext uri="{FF2B5EF4-FFF2-40B4-BE49-F238E27FC236}">
                <a16:creationId xmlns:a16="http://schemas.microsoft.com/office/drawing/2014/main" id="{5B6BF9E3-1F12-5F42-6D31-ABD5B6A6FB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09432" y="5634309"/>
            <a:ext cx="1029952" cy="1029952"/>
          </a:xfrm>
          <a:prstGeom prst="rect">
            <a:avLst/>
          </a:prstGeom>
        </p:spPr>
      </p:pic>
      <p:pic>
        <p:nvPicPr>
          <p:cNvPr id="48" name="תמונה 47" descr="תמונה שמכילה מאג, כלי שתייה, ספל קפה, כלי שולחן&#10;&#10;התיאור נוצר באופן אוטומטי">
            <a:extLst>
              <a:ext uri="{FF2B5EF4-FFF2-40B4-BE49-F238E27FC236}">
                <a16:creationId xmlns:a16="http://schemas.microsoft.com/office/drawing/2014/main" id="{C54C5591-EE4D-F78B-E0E3-C5357013AE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8310" y="3212675"/>
            <a:ext cx="1523690" cy="1523690"/>
          </a:xfrm>
          <a:prstGeom prst="rect">
            <a:avLst/>
          </a:prstGeom>
        </p:spPr>
      </p:pic>
      <p:pic>
        <p:nvPicPr>
          <p:cNvPr id="49" name="תמונה 48">
            <a:extLst>
              <a:ext uri="{FF2B5EF4-FFF2-40B4-BE49-F238E27FC236}">
                <a16:creationId xmlns:a16="http://schemas.microsoft.com/office/drawing/2014/main" id="{D02A9161-5959-8DE6-3158-1F94430A6703}"/>
              </a:ext>
            </a:extLst>
          </p:cNvPr>
          <p:cNvPicPr>
            <a:picLocks noChangeAspect="1"/>
          </p:cNvPicPr>
          <p:nvPr/>
        </p:nvPicPr>
        <p:blipFill>
          <a:blip r:embed="rId10"/>
          <a:stretch>
            <a:fillRect/>
          </a:stretch>
        </p:blipFill>
        <p:spPr>
          <a:xfrm>
            <a:off x="3230145" y="5999773"/>
            <a:ext cx="866327" cy="454191"/>
          </a:xfrm>
          <a:prstGeom prst="rect">
            <a:avLst/>
          </a:prstGeom>
        </p:spPr>
      </p:pic>
      <p:pic>
        <p:nvPicPr>
          <p:cNvPr id="50" name="תמונה 49">
            <a:extLst>
              <a:ext uri="{FF2B5EF4-FFF2-40B4-BE49-F238E27FC236}">
                <a16:creationId xmlns:a16="http://schemas.microsoft.com/office/drawing/2014/main" id="{211DECB5-C416-5728-2BC0-CBE8A923C875}"/>
              </a:ext>
            </a:extLst>
          </p:cNvPr>
          <p:cNvPicPr>
            <a:picLocks noChangeAspect="1"/>
          </p:cNvPicPr>
          <p:nvPr/>
        </p:nvPicPr>
        <p:blipFill>
          <a:blip r:embed="rId10"/>
          <a:stretch>
            <a:fillRect/>
          </a:stretch>
        </p:blipFill>
        <p:spPr>
          <a:xfrm>
            <a:off x="6088252" y="3969358"/>
            <a:ext cx="866327" cy="454191"/>
          </a:xfrm>
          <a:prstGeom prst="rect">
            <a:avLst/>
          </a:prstGeom>
        </p:spPr>
      </p:pic>
      <p:pic>
        <p:nvPicPr>
          <p:cNvPr id="3" name="תמונה 2" descr="תמונה שמכילה צמח, שורש צמחים, ירוק, במבוק&#10;&#10;התיאור נוצר באופן אוטומטי">
            <a:extLst>
              <a:ext uri="{FF2B5EF4-FFF2-40B4-BE49-F238E27FC236}">
                <a16:creationId xmlns:a16="http://schemas.microsoft.com/office/drawing/2014/main" id="{500E1FF5-84C7-6A83-6D1C-9D38FD7C4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531" y="3821396"/>
            <a:ext cx="753080" cy="885999"/>
          </a:xfrm>
          <a:prstGeom prst="rect">
            <a:avLst/>
          </a:prstGeom>
        </p:spPr>
      </p:pic>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816435F2-262F-37E8-C2C8-D2D8CE7AD53E}"/>
                  </a:ext>
                </a:extLst>
              </p:cNvPr>
              <p:cNvSpPr txBox="1"/>
              <p:nvPr/>
            </p:nvSpPr>
            <p:spPr>
              <a:xfrm>
                <a:off x="1499703" y="3749628"/>
                <a:ext cx="72534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𝜋</m:t>
                      </m:r>
                      <m:r>
                        <a:rPr lang="en-US" sz="3600" b="0" i="1" smtClean="0">
                          <a:latin typeface="Cambria Math" panose="02040503050406030204" pitchFamily="18" charset="0"/>
                        </a:rPr>
                        <m:t>(     )</m:t>
                      </m:r>
                    </m:oMath>
                  </m:oMathPara>
                </a14:m>
                <a:endParaRPr lang="he-IL" sz="3600" dirty="0"/>
              </a:p>
            </p:txBody>
          </p:sp>
        </mc:Choice>
        <mc:Fallback xmlns="">
          <p:sp>
            <p:nvSpPr>
              <p:cNvPr id="4" name="תיבת טקסט 3">
                <a:extLst>
                  <a:ext uri="{FF2B5EF4-FFF2-40B4-BE49-F238E27FC236}">
                    <a16:creationId xmlns:a16="http://schemas.microsoft.com/office/drawing/2014/main" id="{816435F2-262F-37E8-C2C8-D2D8CE7AD53E}"/>
                  </a:ext>
                </a:extLst>
              </p:cNvPr>
              <p:cNvSpPr txBox="1">
                <a:spLocks noRot="1" noChangeAspect="1" noMove="1" noResize="1" noEditPoints="1" noAdjustHandles="1" noChangeArrowheads="1" noChangeShapeType="1" noTextEdit="1"/>
              </p:cNvSpPr>
              <p:nvPr/>
            </p:nvSpPr>
            <p:spPr>
              <a:xfrm>
                <a:off x="1499703" y="3749628"/>
                <a:ext cx="725341" cy="646331"/>
              </a:xfrm>
              <a:prstGeom prst="rect">
                <a:avLst/>
              </a:prstGeom>
              <a:blipFill>
                <a:blip r:embed="rId11"/>
                <a:stretch>
                  <a:fillRect r="-68067"/>
                </a:stretch>
              </a:blipFill>
            </p:spPr>
            <p:txBody>
              <a:bodyPr/>
              <a:lstStyle/>
              <a:p>
                <a:r>
                  <a:rPr lang="he-IL">
                    <a:noFill/>
                  </a:rPr>
                  <a:t> </a:t>
                </a:r>
              </a:p>
            </p:txBody>
          </p:sp>
        </mc:Fallback>
      </mc:AlternateContent>
      <p:pic>
        <p:nvPicPr>
          <p:cNvPr id="11" name="תמונה 10" descr="תמונה שמכילה צמח, שורש צמחים, ירוק, במבוק&#10;&#10;התיאור נוצר באופן אוטומטי">
            <a:extLst>
              <a:ext uri="{FF2B5EF4-FFF2-40B4-BE49-F238E27FC236}">
                <a16:creationId xmlns:a16="http://schemas.microsoft.com/office/drawing/2014/main" id="{37DBA6EE-E9B2-B62D-8BB1-3D7E83617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906" y="3585196"/>
            <a:ext cx="753080" cy="885999"/>
          </a:xfrm>
          <a:prstGeom prst="rect">
            <a:avLst/>
          </a:prstGeom>
        </p:spPr>
      </p:pic>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850582AA-FE05-3D09-9F44-062314C38FA0}"/>
                  </a:ext>
                </a:extLst>
              </p:cNvPr>
              <p:cNvSpPr txBox="1"/>
              <p:nvPr/>
            </p:nvSpPr>
            <p:spPr>
              <a:xfrm>
                <a:off x="9178655" y="3434259"/>
                <a:ext cx="72534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𝜋</m:t>
                      </m:r>
                      <m:r>
                        <a:rPr lang="en-US" sz="3600" b="0" i="1" smtClean="0">
                          <a:latin typeface="Cambria Math" panose="02040503050406030204" pitchFamily="18" charset="0"/>
                        </a:rPr>
                        <m:t>(      )</m:t>
                      </m:r>
                    </m:oMath>
                  </m:oMathPara>
                </a14:m>
                <a:endParaRPr lang="he-IL" sz="3600" dirty="0"/>
              </a:p>
            </p:txBody>
          </p:sp>
        </mc:Choice>
        <mc:Fallback xmlns="">
          <p:sp>
            <p:nvSpPr>
              <p:cNvPr id="13" name="תיבת טקסט 12">
                <a:extLst>
                  <a:ext uri="{FF2B5EF4-FFF2-40B4-BE49-F238E27FC236}">
                    <a16:creationId xmlns:a16="http://schemas.microsoft.com/office/drawing/2014/main" id="{850582AA-FE05-3D09-9F44-062314C38FA0}"/>
                  </a:ext>
                </a:extLst>
              </p:cNvPr>
              <p:cNvSpPr txBox="1">
                <a:spLocks noRot="1" noChangeAspect="1" noMove="1" noResize="1" noEditPoints="1" noAdjustHandles="1" noChangeArrowheads="1" noChangeShapeType="1" noTextEdit="1"/>
              </p:cNvSpPr>
              <p:nvPr/>
            </p:nvSpPr>
            <p:spPr>
              <a:xfrm>
                <a:off x="9178655" y="3434259"/>
                <a:ext cx="725341" cy="646331"/>
              </a:xfrm>
              <a:prstGeom prst="rect">
                <a:avLst/>
              </a:prstGeom>
              <a:blipFill>
                <a:blip r:embed="rId12"/>
                <a:stretch>
                  <a:fillRect r="-82353"/>
                </a:stretch>
              </a:blipFill>
            </p:spPr>
            <p:txBody>
              <a:bodyPr/>
              <a:lstStyle/>
              <a:p>
                <a:r>
                  <a:rPr lang="he-IL">
                    <a:noFill/>
                  </a:rPr>
                  <a:t> </a:t>
                </a:r>
              </a:p>
            </p:txBody>
          </p:sp>
        </mc:Fallback>
      </mc:AlternateContent>
      <p:pic>
        <p:nvPicPr>
          <p:cNvPr id="14" name="תמונה 13" descr="תמונה שמכילה מאג, כלי שתייה, ספל קפה, כלי שולחן&#10;&#10;התיאור נוצר באופן אוטומטי">
            <a:extLst>
              <a:ext uri="{FF2B5EF4-FFF2-40B4-BE49-F238E27FC236}">
                <a16:creationId xmlns:a16="http://schemas.microsoft.com/office/drawing/2014/main" id="{818A84DB-88EE-052F-7FD6-930AA71C04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17956" y="3244201"/>
            <a:ext cx="1029952" cy="1029952"/>
          </a:xfrm>
          <a:prstGeom prst="rect">
            <a:avLst/>
          </a:prstGeom>
        </p:spPr>
      </p:pic>
      <p:sp>
        <p:nvSpPr>
          <p:cNvPr id="17" name="מלבן: פינות מעוגלות 16">
            <a:extLst>
              <a:ext uri="{FF2B5EF4-FFF2-40B4-BE49-F238E27FC236}">
                <a16:creationId xmlns:a16="http://schemas.microsoft.com/office/drawing/2014/main" id="{765BC4E7-F21D-6102-FC97-8B919669C14D}"/>
              </a:ext>
            </a:extLst>
          </p:cNvPr>
          <p:cNvSpPr/>
          <p:nvPr/>
        </p:nvSpPr>
        <p:spPr>
          <a:xfrm>
            <a:off x="9189551" y="3314424"/>
            <a:ext cx="1428889" cy="885999"/>
          </a:xfrm>
          <a:prstGeom prst="roundRect">
            <a:avLst/>
          </a:prstGeom>
          <a:noFill/>
          <a:ln w="38100">
            <a:solidFill>
              <a:srgbClr val="50B4C8"/>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7FCF6C50-E45C-CC67-9899-B9F7C16B54B1}"/>
              </a:ext>
            </a:extLst>
          </p:cNvPr>
          <p:cNvSpPr/>
          <p:nvPr/>
        </p:nvSpPr>
        <p:spPr>
          <a:xfrm>
            <a:off x="1462692" y="3585195"/>
            <a:ext cx="1428889" cy="885999"/>
          </a:xfrm>
          <a:prstGeom prst="roundRect">
            <a:avLst/>
          </a:prstGeom>
          <a:noFill/>
          <a:ln w="38100">
            <a:solidFill>
              <a:srgbClr val="50B4C8"/>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26287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7"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dirty="0"/>
              <a:t>Attempt #2: Hash at each Node</a:t>
            </a:r>
          </a:p>
        </p:txBody>
      </p:sp>
      <mc:AlternateContent xmlns:mc="http://schemas.openxmlformats.org/markup-compatibility/2006" xmlns:a14="http://schemas.microsoft.com/office/drawing/2010/main">
        <mc:Choice Requires="a14">
          <p:sp>
            <p:nvSpPr>
              <p:cNvPr id="10" name="תיבת טקסט 9">
                <a:extLst>
                  <a:ext uri="{FF2B5EF4-FFF2-40B4-BE49-F238E27FC236}">
                    <a16:creationId xmlns:a16="http://schemas.microsoft.com/office/drawing/2014/main" id="{4822990A-B886-82E0-FDAA-2BC1CAEC17DC}"/>
                  </a:ext>
                </a:extLst>
              </p:cNvPr>
              <p:cNvSpPr txBox="1"/>
              <p:nvPr/>
            </p:nvSpPr>
            <p:spPr>
              <a:xfrm>
                <a:off x="1031727" y="5873977"/>
                <a:ext cx="4163772"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h</m:t>
                      </m:r>
                      <m:r>
                        <a:rPr lang="en-US" sz="3600" b="0" i="1" smtClean="0">
                          <a:latin typeface="Cambria Math" panose="02040503050406030204" pitchFamily="18" charset="0"/>
                        </a:rPr>
                        <m:t>𝑎𝑠</m:t>
                      </m:r>
                      <m:r>
                        <a:rPr lang="en-US" sz="3600" b="0" i="1" smtClean="0">
                          <a:latin typeface="Cambria Math" panose="02040503050406030204" pitchFamily="18" charset="0"/>
                        </a:rPr>
                        <m:t>h</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0" name="תיבת טקסט 9">
                <a:extLst>
                  <a:ext uri="{FF2B5EF4-FFF2-40B4-BE49-F238E27FC236}">
                    <a16:creationId xmlns:a16="http://schemas.microsoft.com/office/drawing/2014/main" id="{4822990A-B886-82E0-FDAA-2BC1CAEC17DC}"/>
                  </a:ext>
                </a:extLst>
              </p:cNvPr>
              <p:cNvSpPr txBox="1">
                <a:spLocks noRot="1" noChangeAspect="1" noMove="1" noResize="1" noEditPoints="1" noAdjustHandles="1" noChangeArrowheads="1" noChangeShapeType="1" noTextEdit="1"/>
              </p:cNvSpPr>
              <p:nvPr/>
            </p:nvSpPr>
            <p:spPr>
              <a:xfrm>
                <a:off x="1031727" y="5873977"/>
                <a:ext cx="4163772" cy="646331"/>
              </a:xfrm>
              <a:prstGeom prst="rect">
                <a:avLst/>
              </a:prstGeom>
              <a:blipFill>
                <a:blip r:embed="rId4"/>
                <a:stretch>
                  <a:fillRect/>
                </a:stretch>
              </a:blipFill>
            </p:spPr>
            <p:txBody>
              <a:bodyPr/>
              <a:lstStyle/>
              <a:p>
                <a:r>
                  <a:rPr lang="he-IL">
                    <a:noFill/>
                  </a:rPr>
                  <a:t> </a:t>
                </a:r>
              </a:p>
            </p:txBody>
          </p:sp>
        </mc:Fallback>
      </mc:AlternateContent>
      <p:pic>
        <p:nvPicPr>
          <p:cNvPr id="12" name="תמונה 11" descr="תמונה שמכילה צמח, שורש צמחים, ירוק, במבוק&#10;&#10;התיאור נוצר באופן אוטומטי">
            <a:extLst>
              <a:ext uri="{FF2B5EF4-FFF2-40B4-BE49-F238E27FC236}">
                <a16:creationId xmlns:a16="http://schemas.microsoft.com/office/drawing/2014/main" id="{6AC2D27A-E323-FADF-C637-E9AB6FB962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2972" y="5663247"/>
            <a:ext cx="753080" cy="885999"/>
          </a:xfrm>
          <a:prstGeom prst="rect">
            <a:avLst/>
          </a:prstGeom>
        </p:spPr>
      </p:pic>
      <p:pic>
        <p:nvPicPr>
          <p:cNvPr id="19" name="תמונה 18" descr="תמונה שמכילה צמח, שורש צמחים, ירוק, במבוק&#10;&#10;התיאור נוצר באופן אוטומטי">
            <a:extLst>
              <a:ext uri="{FF2B5EF4-FFF2-40B4-BE49-F238E27FC236}">
                <a16:creationId xmlns:a16="http://schemas.microsoft.com/office/drawing/2014/main" id="{A4A61194-F8D0-915F-DC3A-5F9171008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52" y="3429000"/>
            <a:ext cx="1176038" cy="1383609"/>
          </a:xfrm>
          <a:prstGeom prst="rect">
            <a:avLst/>
          </a:prstGeom>
        </p:spPr>
      </p:pic>
      <mc:AlternateContent xmlns:mc="http://schemas.openxmlformats.org/markup-compatibility/2006" xmlns:a14="http://schemas.microsoft.com/office/drawing/2010/main">
        <mc:Choice Requires="a14">
          <p:sp>
            <p:nvSpPr>
              <p:cNvPr id="24" name="תיבת טקסט 23">
                <a:extLst>
                  <a:ext uri="{FF2B5EF4-FFF2-40B4-BE49-F238E27FC236}">
                    <a16:creationId xmlns:a16="http://schemas.microsoft.com/office/drawing/2014/main" id="{2F830939-BEFF-03C0-E055-82D74FB3A933}"/>
                  </a:ext>
                </a:extLst>
              </p:cNvPr>
              <p:cNvSpPr txBox="1"/>
              <p:nvPr/>
            </p:nvSpPr>
            <p:spPr>
              <a:xfrm>
                <a:off x="6266603" y="5804849"/>
                <a:ext cx="4163772"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h</m:t>
                      </m:r>
                      <m:r>
                        <a:rPr lang="en-US" sz="3600" b="0" i="1" smtClean="0">
                          <a:latin typeface="Cambria Math" panose="02040503050406030204" pitchFamily="18" charset="0"/>
                        </a:rPr>
                        <m:t>𝑎𝑠</m:t>
                      </m:r>
                      <m:r>
                        <a:rPr lang="en-US" sz="3600" b="0" i="1" smtClean="0">
                          <a:latin typeface="Cambria Math" panose="02040503050406030204" pitchFamily="18" charset="0"/>
                        </a:rPr>
                        <m:t>h</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24" name="תיבת טקסט 23">
                <a:extLst>
                  <a:ext uri="{FF2B5EF4-FFF2-40B4-BE49-F238E27FC236}">
                    <a16:creationId xmlns:a16="http://schemas.microsoft.com/office/drawing/2014/main" id="{2F830939-BEFF-03C0-E055-82D74FB3A933}"/>
                  </a:ext>
                </a:extLst>
              </p:cNvPr>
              <p:cNvSpPr txBox="1">
                <a:spLocks noRot="1" noChangeAspect="1" noMove="1" noResize="1" noEditPoints="1" noAdjustHandles="1" noChangeArrowheads="1" noChangeShapeType="1" noTextEdit="1"/>
              </p:cNvSpPr>
              <p:nvPr/>
            </p:nvSpPr>
            <p:spPr>
              <a:xfrm>
                <a:off x="6266603" y="5804849"/>
                <a:ext cx="4163772" cy="646331"/>
              </a:xfrm>
              <a:prstGeom prst="rect">
                <a:avLst/>
              </a:prstGeom>
              <a:blipFill>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 name="תיבת טקסט 4">
                <a:extLst>
                  <a:ext uri="{FF2B5EF4-FFF2-40B4-BE49-F238E27FC236}">
                    <a16:creationId xmlns:a16="http://schemas.microsoft.com/office/drawing/2014/main" id="{FAC7B688-EE54-0C83-3E9A-6649426B8E6A}"/>
                  </a:ext>
                </a:extLst>
              </p:cNvPr>
              <p:cNvSpPr txBox="1"/>
              <p:nvPr/>
            </p:nvSpPr>
            <p:spPr>
              <a:xfrm>
                <a:off x="3489998" y="4152766"/>
                <a:ext cx="4163772" cy="92147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h</m:t>
                      </m:r>
                      <m:r>
                        <a:rPr lang="en-US" sz="3600" b="0" i="1" smtClean="0">
                          <a:latin typeface="Cambria Math" panose="02040503050406030204" pitchFamily="18" charset="0"/>
                        </a:rPr>
                        <m:t>𝑎𝑠</m:t>
                      </m:r>
                      <m:r>
                        <a:rPr lang="en-US" sz="3600" b="0" i="1" smtClean="0">
                          <a:latin typeface="Cambria Math" panose="02040503050406030204" pitchFamily="18" charset="0"/>
                        </a:rPr>
                        <m:t>h</m:t>
                      </m:r>
                      <m:d>
                        <m:dPr>
                          <m:ctrlPr>
                            <a:rPr lang="en-US" sz="3600" b="0" i="1" smtClean="0">
                              <a:latin typeface="Cambria Math" panose="02040503050406030204" pitchFamily="18" charset="0"/>
                            </a:rPr>
                          </m:ctrlPr>
                        </m:dPr>
                        <m:e>
                          <m:eqArr>
                            <m:eqArrPr>
                              <m:ctrlPr>
                                <a:rPr lang="en-US" sz="3600" b="0" i="1" smtClean="0">
                                  <a:latin typeface="Cambria Math" panose="02040503050406030204" pitchFamily="18" charset="0"/>
                                </a:rPr>
                              </m:ctrlPr>
                            </m:eqArrPr>
                            <m:e>
                              <m:r>
                                <a:rPr lang="en-US" sz="3600" b="0" i="1" smtClean="0">
                                  <a:latin typeface="Cambria Math" panose="02040503050406030204" pitchFamily="18" charset="0"/>
                                </a:rPr>
                                <m:t>,</m:t>
                              </m:r>
                            </m:e>
                            <m:e>
                              <m:r>
                                <a:rPr lang="en-US" sz="3600" b="0" i="1" smtClean="0">
                                  <a:latin typeface="Cambria Math" panose="02040503050406030204" pitchFamily="18" charset="0"/>
                                </a:rPr>
                                <m:t>        ,          </m:t>
                              </m:r>
                            </m:e>
                          </m:eqArr>
                        </m:e>
                      </m:d>
                    </m:oMath>
                  </m:oMathPara>
                </a14:m>
                <a:endParaRPr lang="he-IL" sz="3600" dirty="0"/>
              </a:p>
            </p:txBody>
          </p:sp>
        </mc:Choice>
        <mc:Fallback xmlns="">
          <p:sp>
            <p:nvSpPr>
              <p:cNvPr id="5" name="תיבת טקסט 4">
                <a:extLst>
                  <a:ext uri="{FF2B5EF4-FFF2-40B4-BE49-F238E27FC236}">
                    <a16:creationId xmlns:a16="http://schemas.microsoft.com/office/drawing/2014/main" id="{FAC7B688-EE54-0C83-3E9A-6649426B8E6A}"/>
                  </a:ext>
                </a:extLst>
              </p:cNvPr>
              <p:cNvSpPr txBox="1">
                <a:spLocks noRot="1" noChangeAspect="1" noMove="1" noResize="1" noEditPoints="1" noAdjustHandles="1" noChangeArrowheads="1" noChangeShapeType="1" noTextEdit="1"/>
              </p:cNvSpPr>
              <p:nvPr/>
            </p:nvSpPr>
            <p:spPr>
              <a:xfrm>
                <a:off x="3489998" y="4152766"/>
                <a:ext cx="4163772" cy="921471"/>
              </a:xfrm>
              <a:prstGeom prst="rect">
                <a:avLst/>
              </a:prstGeom>
              <a:blipFill>
                <a:blip r:embed="rId7"/>
                <a:stretch>
                  <a:fillRect/>
                </a:stretch>
              </a:blipFill>
            </p:spPr>
            <p:txBody>
              <a:bodyPr/>
              <a:lstStyle/>
              <a:p>
                <a:r>
                  <a:rPr lang="he-IL">
                    <a:noFill/>
                  </a:rPr>
                  <a:t> </a:t>
                </a:r>
              </a:p>
            </p:txBody>
          </p:sp>
        </mc:Fallback>
      </mc:AlternateContent>
      <p:pic>
        <p:nvPicPr>
          <p:cNvPr id="18" name="תמונה 17" descr="תמונה שמכילה צמח, שורש צמחים, ירוק, במבוק&#10;&#10;התיאור נוצר באופן אוטומטי">
            <a:extLst>
              <a:ext uri="{FF2B5EF4-FFF2-40B4-BE49-F238E27FC236}">
                <a16:creationId xmlns:a16="http://schemas.microsoft.com/office/drawing/2014/main" id="{608CEF9A-A7B7-3037-3CD1-34E1499AA7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949" y="5634309"/>
            <a:ext cx="753080" cy="885999"/>
          </a:xfrm>
          <a:prstGeom prst="rect">
            <a:avLst/>
          </a:prstGeom>
        </p:spPr>
      </p:pic>
      <p:pic>
        <p:nvPicPr>
          <p:cNvPr id="21" name="תמונה 20" descr="תמונה שמכילה צמח, שורש צמחים, ירוק, במבוק&#10;&#10;התיאור נוצר באופן אוטומטי">
            <a:extLst>
              <a:ext uri="{FF2B5EF4-FFF2-40B4-BE49-F238E27FC236}">
                <a16:creationId xmlns:a16="http://schemas.microsoft.com/office/drawing/2014/main" id="{348135AA-6BE6-11D8-07E7-F656C8EBD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1750" y="4543371"/>
            <a:ext cx="753080" cy="885999"/>
          </a:xfrm>
          <a:prstGeom prst="rect">
            <a:avLst/>
          </a:prstGeom>
        </p:spPr>
      </p:pic>
      <p:pic>
        <p:nvPicPr>
          <p:cNvPr id="26" name="תמונה 25" descr="תמונה שמכילה צמח, שורש צמחים, ירוק, במבוק&#10;&#10;התיאור נוצר באופן אוטומטי">
            <a:extLst>
              <a:ext uri="{FF2B5EF4-FFF2-40B4-BE49-F238E27FC236}">
                <a16:creationId xmlns:a16="http://schemas.microsoft.com/office/drawing/2014/main" id="{BCB5844A-C194-E116-1051-294823EC9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451" y="3763689"/>
            <a:ext cx="753080" cy="885999"/>
          </a:xfrm>
          <a:prstGeom prst="rect">
            <a:avLst/>
          </a:prstGeom>
        </p:spPr>
      </p:pic>
      <p:pic>
        <p:nvPicPr>
          <p:cNvPr id="6" name="תמונה 5" descr="תמונה שמכילה צמח, שורש צמחים, ירוק, במבוק&#10;&#10;התיאור נוצר באופן אוטומטי">
            <a:extLst>
              <a:ext uri="{FF2B5EF4-FFF2-40B4-BE49-F238E27FC236}">
                <a16:creationId xmlns:a16="http://schemas.microsoft.com/office/drawing/2014/main" id="{8EE098D0-366E-F613-52BA-B0CB308B9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8563" y="3406490"/>
            <a:ext cx="1176038" cy="1383609"/>
          </a:xfrm>
          <a:prstGeom prst="rect">
            <a:avLst/>
          </a:prstGeom>
        </p:spPr>
      </p:pic>
      <p:pic>
        <p:nvPicPr>
          <p:cNvPr id="29" name="תמונה 28" descr="כן פנדה">
            <a:extLst>
              <a:ext uri="{FF2B5EF4-FFF2-40B4-BE49-F238E27FC236}">
                <a16:creationId xmlns:a16="http://schemas.microsoft.com/office/drawing/2014/main" id="{346A9334-5C5C-10FB-6E46-103808E9FF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368941" y="4208296"/>
            <a:ext cx="1690519" cy="1665681"/>
          </a:xfrm>
          <a:prstGeom prst="rect">
            <a:avLst/>
          </a:prstGeom>
        </p:spPr>
      </p:pic>
      <p:pic>
        <p:nvPicPr>
          <p:cNvPr id="30" name="תמונה 29" descr="כן פנדה">
            <a:extLst>
              <a:ext uri="{FF2B5EF4-FFF2-40B4-BE49-F238E27FC236}">
                <a16:creationId xmlns:a16="http://schemas.microsoft.com/office/drawing/2014/main" id="{F4304334-E722-AF20-1CB8-D2DF0E65A6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127" y="4372687"/>
            <a:ext cx="1562771" cy="1665681"/>
          </a:xfrm>
          <a:prstGeom prst="rect">
            <a:avLst/>
          </a:prstGeom>
        </p:spPr>
      </p:pic>
      <p:pic>
        <p:nvPicPr>
          <p:cNvPr id="31" name="תמונה 30" descr="כן פנדה">
            <a:extLst>
              <a:ext uri="{FF2B5EF4-FFF2-40B4-BE49-F238E27FC236}">
                <a16:creationId xmlns:a16="http://schemas.microsoft.com/office/drawing/2014/main" id="{EAE4B367-0B4C-06FF-4B04-BFE4D40B7B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3632" y="2378223"/>
            <a:ext cx="1562771" cy="1665681"/>
          </a:xfrm>
          <a:prstGeom prst="rect">
            <a:avLst/>
          </a:prstGeom>
        </p:spPr>
      </p:pic>
      <p:cxnSp>
        <p:nvCxnSpPr>
          <p:cNvPr id="32" name="מחבר חץ ישר 31">
            <a:extLst>
              <a:ext uri="{FF2B5EF4-FFF2-40B4-BE49-F238E27FC236}">
                <a16:creationId xmlns:a16="http://schemas.microsoft.com/office/drawing/2014/main" id="{02F74035-6D0E-B3A3-CBF3-0CD6590DD917}"/>
              </a:ext>
            </a:extLst>
          </p:cNvPr>
          <p:cNvCxnSpPr>
            <a:cxnSpLocks/>
          </p:cNvCxnSpPr>
          <p:nvPr/>
        </p:nvCxnSpPr>
        <p:spPr>
          <a:xfrm flipH="1">
            <a:off x="2761186" y="3430500"/>
            <a:ext cx="2501004"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3" name="מחבר חץ ישר 32">
            <a:extLst>
              <a:ext uri="{FF2B5EF4-FFF2-40B4-BE49-F238E27FC236}">
                <a16:creationId xmlns:a16="http://schemas.microsoft.com/office/drawing/2014/main" id="{B4F7320F-0431-BFEA-DD84-D89514895AFC}"/>
              </a:ext>
            </a:extLst>
          </p:cNvPr>
          <p:cNvCxnSpPr>
            <a:cxnSpLocks/>
          </p:cNvCxnSpPr>
          <p:nvPr/>
        </p:nvCxnSpPr>
        <p:spPr>
          <a:xfrm>
            <a:off x="6960367" y="3430500"/>
            <a:ext cx="2422860"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35" name="תמונה 34">
            <a:extLst>
              <a:ext uri="{FF2B5EF4-FFF2-40B4-BE49-F238E27FC236}">
                <a16:creationId xmlns:a16="http://schemas.microsoft.com/office/drawing/2014/main" id="{02A17A87-E528-C596-F3CA-FCD3EFE426CD}"/>
              </a:ext>
            </a:extLst>
          </p:cNvPr>
          <p:cNvPicPr>
            <a:picLocks noChangeAspect="1"/>
          </p:cNvPicPr>
          <p:nvPr/>
        </p:nvPicPr>
        <p:blipFill>
          <a:blip r:embed="rId9"/>
          <a:stretch>
            <a:fillRect/>
          </a:stretch>
        </p:blipFill>
        <p:spPr>
          <a:xfrm>
            <a:off x="3626641" y="5999775"/>
            <a:ext cx="866327" cy="454191"/>
          </a:xfrm>
          <a:prstGeom prst="rect">
            <a:avLst/>
          </a:prstGeom>
        </p:spPr>
      </p:pic>
      <p:pic>
        <p:nvPicPr>
          <p:cNvPr id="36" name="תמונה 35">
            <a:extLst>
              <a:ext uri="{FF2B5EF4-FFF2-40B4-BE49-F238E27FC236}">
                <a16:creationId xmlns:a16="http://schemas.microsoft.com/office/drawing/2014/main" id="{D6EBBE64-3313-5227-96DE-E94442DC2F04}"/>
              </a:ext>
            </a:extLst>
          </p:cNvPr>
          <p:cNvPicPr>
            <a:picLocks noChangeAspect="1"/>
          </p:cNvPicPr>
          <p:nvPr/>
        </p:nvPicPr>
        <p:blipFill>
          <a:blip r:embed="rId9"/>
          <a:stretch>
            <a:fillRect/>
          </a:stretch>
        </p:blipFill>
        <p:spPr>
          <a:xfrm>
            <a:off x="8850758" y="5935483"/>
            <a:ext cx="866327" cy="454191"/>
          </a:xfrm>
          <a:prstGeom prst="rect">
            <a:avLst/>
          </a:prstGeom>
        </p:spPr>
      </p:pic>
      <p:pic>
        <p:nvPicPr>
          <p:cNvPr id="37" name="תמונה 36">
            <a:extLst>
              <a:ext uri="{FF2B5EF4-FFF2-40B4-BE49-F238E27FC236}">
                <a16:creationId xmlns:a16="http://schemas.microsoft.com/office/drawing/2014/main" id="{F5D80BD2-CA84-419B-4C37-A6ABC1C76B2A}"/>
              </a:ext>
            </a:extLst>
          </p:cNvPr>
          <p:cNvPicPr>
            <a:picLocks noChangeAspect="1"/>
          </p:cNvPicPr>
          <p:nvPr/>
        </p:nvPicPr>
        <p:blipFill>
          <a:blip r:embed="rId9"/>
          <a:stretch>
            <a:fillRect/>
          </a:stretch>
        </p:blipFill>
        <p:spPr>
          <a:xfrm>
            <a:off x="6094040" y="4053399"/>
            <a:ext cx="866327" cy="454191"/>
          </a:xfrm>
          <a:prstGeom prst="rect">
            <a:avLst/>
          </a:prstGeom>
        </p:spPr>
      </p:pic>
      <p:sp>
        <p:nvSpPr>
          <p:cNvPr id="39" name="מלבן 38">
            <a:extLst>
              <a:ext uri="{FF2B5EF4-FFF2-40B4-BE49-F238E27FC236}">
                <a16:creationId xmlns:a16="http://schemas.microsoft.com/office/drawing/2014/main" id="{4A1FA6A8-165B-73C2-B02E-22F47BCF8CFE}"/>
              </a:ext>
            </a:extLst>
          </p:cNvPr>
          <p:cNvSpPr/>
          <p:nvPr/>
        </p:nvSpPr>
        <p:spPr>
          <a:xfrm>
            <a:off x="8850759" y="5935484"/>
            <a:ext cx="830638" cy="50857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40" name="מלבן 39">
            <a:extLst>
              <a:ext uri="{FF2B5EF4-FFF2-40B4-BE49-F238E27FC236}">
                <a16:creationId xmlns:a16="http://schemas.microsoft.com/office/drawing/2014/main" id="{61EC7CC7-2426-6B54-76F9-68272533F151}"/>
              </a:ext>
            </a:extLst>
          </p:cNvPr>
          <p:cNvSpPr/>
          <p:nvPr/>
        </p:nvSpPr>
        <p:spPr>
          <a:xfrm>
            <a:off x="6128119" y="4613988"/>
            <a:ext cx="830638" cy="84932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pic>
        <p:nvPicPr>
          <p:cNvPr id="3" name="תמונה 2" descr="תמונה שמכילה מאג, כלי שתייה, ספל קפה, כלי שולחן&#10;&#10;התיאור נוצר באופן אוטומטי">
            <a:extLst>
              <a:ext uri="{FF2B5EF4-FFF2-40B4-BE49-F238E27FC236}">
                <a16:creationId xmlns:a16="http://schemas.microsoft.com/office/drawing/2014/main" id="{6E249241-7794-DFD4-5789-364BDBD76E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06440" y="4549252"/>
            <a:ext cx="1029952" cy="1029952"/>
          </a:xfrm>
          <a:prstGeom prst="rect">
            <a:avLst/>
          </a:prstGeom>
        </p:spPr>
      </p:pic>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F0D7A45E-853B-9F4D-760C-67502808025F}"/>
                  </a:ext>
                </a:extLst>
              </p:cNvPr>
              <p:cNvSpPr txBox="1"/>
              <p:nvPr/>
            </p:nvSpPr>
            <p:spPr>
              <a:xfrm>
                <a:off x="1499703" y="3749628"/>
                <a:ext cx="72534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𝜋</m:t>
                      </m:r>
                      <m:r>
                        <a:rPr lang="en-US" sz="3600" b="0" i="1" smtClean="0">
                          <a:latin typeface="Cambria Math" panose="02040503050406030204" pitchFamily="18" charset="0"/>
                        </a:rPr>
                        <m:t>(     )</m:t>
                      </m:r>
                    </m:oMath>
                  </m:oMathPara>
                </a14:m>
                <a:endParaRPr lang="he-IL" sz="3600" dirty="0"/>
              </a:p>
            </p:txBody>
          </p:sp>
        </mc:Choice>
        <mc:Fallback xmlns="">
          <p:sp>
            <p:nvSpPr>
              <p:cNvPr id="4" name="תיבת טקסט 3">
                <a:extLst>
                  <a:ext uri="{FF2B5EF4-FFF2-40B4-BE49-F238E27FC236}">
                    <a16:creationId xmlns:a16="http://schemas.microsoft.com/office/drawing/2014/main" id="{F0D7A45E-853B-9F4D-760C-67502808025F}"/>
                  </a:ext>
                </a:extLst>
              </p:cNvPr>
              <p:cNvSpPr txBox="1">
                <a:spLocks noRot="1" noChangeAspect="1" noMove="1" noResize="1" noEditPoints="1" noAdjustHandles="1" noChangeArrowheads="1" noChangeShapeType="1" noTextEdit="1"/>
              </p:cNvSpPr>
              <p:nvPr/>
            </p:nvSpPr>
            <p:spPr>
              <a:xfrm>
                <a:off x="1499703" y="3749628"/>
                <a:ext cx="725341" cy="646331"/>
              </a:xfrm>
              <a:prstGeom prst="rect">
                <a:avLst/>
              </a:prstGeom>
              <a:blipFill>
                <a:blip r:embed="rId11"/>
                <a:stretch>
                  <a:fillRect r="-68067"/>
                </a:stretch>
              </a:blipFill>
            </p:spPr>
            <p:txBody>
              <a:bodyPr/>
              <a:lstStyle/>
              <a:p>
                <a:r>
                  <a:rPr lang="he-IL">
                    <a:noFill/>
                  </a:rPr>
                  <a:t> </a:t>
                </a:r>
              </a:p>
            </p:txBody>
          </p:sp>
        </mc:Fallback>
      </mc:AlternateContent>
      <p:pic>
        <p:nvPicPr>
          <p:cNvPr id="7" name="תמונה 6" descr="תמונה שמכילה צמח, שורש צמחים, ירוק, במבוק&#10;&#10;התיאור נוצר באופן אוטומטי">
            <a:extLst>
              <a:ext uri="{FF2B5EF4-FFF2-40B4-BE49-F238E27FC236}">
                <a16:creationId xmlns:a16="http://schemas.microsoft.com/office/drawing/2014/main" id="{477DC1C8-4896-B755-DCC9-D47CC4232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8906" y="3585196"/>
            <a:ext cx="753080" cy="885999"/>
          </a:xfrm>
          <a:prstGeom prst="rect">
            <a:avLst/>
          </a:prstGeom>
        </p:spPr>
      </p:pic>
      <mc:AlternateContent xmlns:mc="http://schemas.openxmlformats.org/markup-compatibility/2006" xmlns:a14="http://schemas.microsoft.com/office/drawing/2010/main">
        <mc:Choice Requires="a14">
          <p:sp>
            <p:nvSpPr>
              <p:cNvPr id="8" name="תיבת טקסט 7">
                <a:extLst>
                  <a:ext uri="{FF2B5EF4-FFF2-40B4-BE49-F238E27FC236}">
                    <a16:creationId xmlns:a16="http://schemas.microsoft.com/office/drawing/2014/main" id="{7682D928-F237-499C-B705-529BD71CA128}"/>
                  </a:ext>
                </a:extLst>
              </p:cNvPr>
              <p:cNvSpPr txBox="1"/>
              <p:nvPr/>
            </p:nvSpPr>
            <p:spPr>
              <a:xfrm>
                <a:off x="9178655" y="3434259"/>
                <a:ext cx="72534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𝜋</m:t>
                      </m:r>
                      <m:r>
                        <a:rPr lang="en-US" sz="3600" b="0" i="1" smtClean="0">
                          <a:latin typeface="Cambria Math" panose="02040503050406030204" pitchFamily="18" charset="0"/>
                        </a:rPr>
                        <m:t>(      )</m:t>
                      </m:r>
                    </m:oMath>
                  </m:oMathPara>
                </a14:m>
                <a:endParaRPr lang="he-IL" sz="3600" dirty="0"/>
              </a:p>
            </p:txBody>
          </p:sp>
        </mc:Choice>
        <mc:Fallback xmlns="">
          <p:sp>
            <p:nvSpPr>
              <p:cNvPr id="8" name="תיבת טקסט 7">
                <a:extLst>
                  <a:ext uri="{FF2B5EF4-FFF2-40B4-BE49-F238E27FC236}">
                    <a16:creationId xmlns:a16="http://schemas.microsoft.com/office/drawing/2014/main" id="{7682D928-F237-499C-B705-529BD71CA128}"/>
                  </a:ext>
                </a:extLst>
              </p:cNvPr>
              <p:cNvSpPr txBox="1">
                <a:spLocks noRot="1" noChangeAspect="1" noMove="1" noResize="1" noEditPoints="1" noAdjustHandles="1" noChangeArrowheads="1" noChangeShapeType="1" noTextEdit="1"/>
              </p:cNvSpPr>
              <p:nvPr/>
            </p:nvSpPr>
            <p:spPr>
              <a:xfrm>
                <a:off x="9178655" y="3434259"/>
                <a:ext cx="725341" cy="646331"/>
              </a:xfrm>
              <a:prstGeom prst="rect">
                <a:avLst/>
              </a:prstGeom>
              <a:blipFill>
                <a:blip r:embed="rId12"/>
                <a:stretch>
                  <a:fillRect r="-82353"/>
                </a:stretch>
              </a:blipFill>
            </p:spPr>
            <p:txBody>
              <a:bodyPr/>
              <a:lstStyle/>
              <a:p>
                <a:r>
                  <a:rPr lang="he-IL">
                    <a:noFill/>
                  </a:rPr>
                  <a:t> </a:t>
                </a:r>
              </a:p>
            </p:txBody>
          </p:sp>
        </mc:Fallback>
      </mc:AlternateContent>
      <p:pic>
        <p:nvPicPr>
          <p:cNvPr id="11" name="תמונה 10" descr="תמונה שמכילה צמח, שורש צמחים, ירוק, במבוק&#10;&#10;התיאור נוצר באופן אוטומטי">
            <a:extLst>
              <a:ext uri="{FF2B5EF4-FFF2-40B4-BE49-F238E27FC236}">
                <a16:creationId xmlns:a16="http://schemas.microsoft.com/office/drawing/2014/main" id="{26F693ED-606A-2781-AB01-849E9BE6A4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295" y="3306628"/>
            <a:ext cx="753080" cy="885999"/>
          </a:xfrm>
          <a:prstGeom prst="rect">
            <a:avLst/>
          </a:prstGeom>
        </p:spPr>
      </p:pic>
      <p:sp>
        <p:nvSpPr>
          <p:cNvPr id="13" name="מלבן: פינות מעוגלות 12">
            <a:extLst>
              <a:ext uri="{FF2B5EF4-FFF2-40B4-BE49-F238E27FC236}">
                <a16:creationId xmlns:a16="http://schemas.microsoft.com/office/drawing/2014/main" id="{F66B9A51-B524-2ED9-722B-A13645391D1A}"/>
              </a:ext>
            </a:extLst>
          </p:cNvPr>
          <p:cNvSpPr/>
          <p:nvPr/>
        </p:nvSpPr>
        <p:spPr>
          <a:xfrm>
            <a:off x="1462692" y="3585195"/>
            <a:ext cx="1428889" cy="885999"/>
          </a:xfrm>
          <a:prstGeom prst="roundRect">
            <a:avLst/>
          </a:prstGeom>
          <a:noFill/>
          <a:ln w="38100">
            <a:solidFill>
              <a:srgbClr val="50B4C8"/>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4" name="מלבן: פינות מעוגלות 13">
            <a:extLst>
              <a:ext uri="{FF2B5EF4-FFF2-40B4-BE49-F238E27FC236}">
                <a16:creationId xmlns:a16="http://schemas.microsoft.com/office/drawing/2014/main" id="{CF8F781E-562D-2669-8680-800E534948C1}"/>
              </a:ext>
            </a:extLst>
          </p:cNvPr>
          <p:cNvSpPr/>
          <p:nvPr/>
        </p:nvSpPr>
        <p:spPr>
          <a:xfrm>
            <a:off x="9189551" y="3314424"/>
            <a:ext cx="1428889" cy="885999"/>
          </a:xfrm>
          <a:prstGeom prst="roundRect">
            <a:avLst/>
          </a:prstGeom>
          <a:noFill/>
          <a:ln w="38100">
            <a:solidFill>
              <a:srgbClr val="50B4C8"/>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58737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5" grpId="0"/>
      <p:bldP spid="39" grpId="0" animBg="1"/>
      <p:bldP spid="40" grpId="0" animBg="1"/>
      <p:bldP spid="4" grpId="0"/>
      <p:bldP spid="8" grpId="0"/>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lstStyle/>
          <a:p>
            <a:r>
              <a:rPr lang="en-US" dirty="0"/>
              <a:t>Distributed Prover: A Challenge</a:t>
            </a:r>
          </a:p>
        </p:txBody>
      </p:sp>
      <p:sp>
        <p:nvSpPr>
          <p:cNvPr id="3" name="Content Placeholder 2">
            <a:extLst>
              <a:ext uri="{FF2B5EF4-FFF2-40B4-BE49-F238E27FC236}">
                <a16:creationId xmlns:a16="http://schemas.microsoft.com/office/drawing/2014/main" id="{D1520422-3B2E-1CB2-6DDA-040AA2929C41}"/>
              </a:ext>
            </a:extLst>
          </p:cNvPr>
          <p:cNvSpPr>
            <a:spLocks noGrp="1"/>
          </p:cNvSpPr>
          <p:nvPr>
            <p:ph idx="1"/>
          </p:nvPr>
        </p:nvSpPr>
        <p:spPr>
          <a:xfrm>
            <a:off x="676656" y="2011680"/>
            <a:ext cx="10753725" cy="4206240"/>
          </a:xfrm>
        </p:spPr>
        <p:txBody>
          <a:bodyPr>
            <a:normAutofit/>
          </a:bodyPr>
          <a:lstStyle/>
          <a:p>
            <a:pPr indent="0">
              <a:lnSpc>
                <a:spcPct val="100000"/>
              </a:lnSpc>
              <a:buNone/>
            </a:pPr>
            <a:r>
              <a:rPr lang="en-US" sz="3200" u="sng" dirty="0"/>
              <a:t>Naïve Ideas:</a:t>
            </a:r>
            <a:endParaRPr lang="en-US" sz="3200" u="sng" dirty="0">
              <a:solidFill>
                <a:schemeClr val="tx1"/>
              </a:solidFill>
            </a:endParaRPr>
          </a:p>
          <a:p>
            <a:pPr marL="457200" indent="-457200">
              <a:lnSpc>
                <a:spcPct val="100000"/>
              </a:lnSpc>
              <a:buFont typeface="Arial" panose="020B0604020202020204" pitchFamily="34" charset="0"/>
              <a:buChar char="•"/>
            </a:pPr>
            <a:r>
              <a:rPr lang="en-US" sz="3200" dirty="0">
                <a:solidFill>
                  <a:schemeClr val="tx1"/>
                </a:solidFill>
              </a:rPr>
              <a:t>Use the transcript</a:t>
            </a:r>
            <a:br>
              <a:rPr lang="en-US" sz="3200" dirty="0">
                <a:solidFill>
                  <a:schemeClr val="tx1"/>
                </a:solidFill>
              </a:rPr>
            </a:br>
            <a:r>
              <a:rPr lang="en-US" sz="3200" u="sng" dirty="0">
                <a:solidFill>
                  <a:schemeClr val="tx1"/>
                </a:solidFill>
              </a:rPr>
              <a:t>Problem</a:t>
            </a:r>
            <a:r>
              <a:rPr lang="en-US" sz="3200" dirty="0">
                <a:solidFill>
                  <a:schemeClr val="tx1"/>
                </a:solidFill>
              </a:rPr>
              <a:t>: too long</a:t>
            </a:r>
          </a:p>
          <a:p>
            <a:pPr marL="457200" indent="-457200">
              <a:lnSpc>
                <a:spcPct val="100000"/>
              </a:lnSpc>
              <a:buFont typeface="Arial" panose="020B0604020202020204" pitchFamily="34" charset="0"/>
              <a:buChar char="•"/>
            </a:pPr>
            <a:r>
              <a:rPr lang="en-US" sz="3200" dirty="0">
                <a:solidFill>
                  <a:schemeClr val="tx1"/>
                </a:solidFill>
              </a:rPr>
              <a:t>Hash the transcript at each node</a:t>
            </a:r>
            <a:br>
              <a:rPr lang="en-US" sz="3200" dirty="0">
                <a:solidFill>
                  <a:schemeClr val="tx1"/>
                </a:solidFill>
              </a:rPr>
            </a:br>
            <a:r>
              <a:rPr lang="en-US" sz="3200" u="sng" dirty="0">
                <a:solidFill>
                  <a:schemeClr val="tx1"/>
                </a:solidFill>
              </a:rPr>
              <a:t>Problem:</a:t>
            </a:r>
            <a:r>
              <a:rPr lang="en-US" sz="3200" dirty="0">
                <a:solidFill>
                  <a:schemeClr val="tx1"/>
                </a:solidFill>
              </a:rPr>
              <a:t> consistency</a:t>
            </a:r>
          </a:p>
          <a:p>
            <a:pPr marL="457200" indent="-457200">
              <a:lnSpc>
                <a:spcPct val="100000"/>
              </a:lnSpc>
              <a:buFont typeface="Arial" panose="020B0604020202020204" pitchFamily="34" charset="0"/>
              <a:buChar char="•"/>
            </a:pPr>
            <a:r>
              <a:rPr lang="en-US" sz="3200" dirty="0">
                <a:solidFill>
                  <a:schemeClr val="tx1"/>
                </a:solidFill>
              </a:rPr>
              <a:t>Hash for each neighbor</a:t>
            </a:r>
          </a:p>
        </p:txBody>
      </p:sp>
    </p:spTree>
    <p:extLst>
      <p:ext uri="{BB962C8B-B14F-4D97-AF65-F5344CB8AC3E}">
        <p14:creationId xmlns:p14="http://schemas.microsoft.com/office/powerpoint/2010/main" val="72540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dirty="0"/>
              <a:t>Attempt #3: Hash for each neighbor</a:t>
            </a:r>
          </a:p>
        </p:txBody>
      </p:sp>
      <mc:AlternateContent xmlns:mc="http://schemas.openxmlformats.org/markup-compatibility/2006" xmlns:a14="http://schemas.microsoft.com/office/drawing/2010/main">
        <mc:Choice Requires="a14">
          <p:sp>
            <p:nvSpPr>
              <p:cNvPr id="10" name="תיבת טקסט 9">
                <a:extLst>
                  <a:ext uri="{FF2B5EF4-FFF2-40B4-BE49-F238E27FC236}">
                    <a16:creationId xmlns:a16="http://schemas.microsoft.com/office/drawing/2014/main" id="{4822990A-B886-82E0-FDAA-2BC1CAEC17DC}"/>
                  </a:ext>
                </a:extLst>
              </p:cNvPr>
              <p:cNvSpPr txBox="1"/>
              <p:nvPr/>
            </p:nvSpPr>
            <p:spPr>
              <a:xfrm>
                <a:off x="1031727" y="5873977"/>
                <a:ext cx="4163772"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h</m:t>
                      </m:r>
                      <m:r>
                        <a:rPr lang="en-US" sz="3600" b="0" i="1" smtClean="0">
                          <a:latin typeface="Cambria Math" panose="02040503050406030204" pitchFamily="18" charset="0"/>
                        </a:rPr>
                        <m:t>𝑎𝑠</m:t>
                      </m:r>
                      <m:r>
                        <a:rPr lang="en-US" sz="3600" b="0" i="1" smtClean="0">
                          <a:latin typeface="Cambria Math" panose="02040503050406030204" pitchFamily="18" charset="0"/>
                        </a:rPr>
                        <m:t>h</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0" name="תיבת טקסט 9">
                <a:extLst>
                  <a:ext uri="{FF2B5EF4-FFF2-40B4-BE49-F238E27FC236}">
                    <a16:creationId xmlns:a16="http://schemas.microsoft.com/office/drawing/2014/main" id="{4822990A-B886-82E0-FDAA-2BC1CAEC17DC}"/>
                  </a:ext>
                </a:extLst>
              </p:cNvPr>
              <p:cNvSpPr txBox="1">
                <a:spLocks noRot="1" noChangeAspect="1" noMove="1" noResize="1" noEditPoints="1" noAdjustHandles="1" noChangeArrowheads="1" noChangeShapeType="1" noTextEdit="1"/>
              </p:cNvSpPr>
              <p:nvPr/>
            </p:nvSpPr>
            <p:spPr>
              <a:xfrm>
                <a:off x="1031727" y="5873977"/>
                <a:ext cx="4163772" cy="646331"/>
              </a:xfrm>
              <a:prstGeom prst="rect">
                <a:avLst/>
              </a:prstGeom>
              <a:blipFill>
                <a:blip r:embed="rId3"/>
                <a:stretch>
                  <a:fillRect/>
                </a:stretch>
              </a:blipFill>
            </p:spPr>
            <p:txBody>
              <a:bodyPr/>
              <a:lstStyle/>
              <a:p>
                <a:r>
                  <a:rPr lang="he-IL">
                    <a:noFill/>
                  </a:rPr>
                  <a:t> </a:t>
                </a:r>
              </a:p>
            </p:txBody>
          </p:sp>
        </mc:Fallback>
      </mc:AlternateContent>
      <p:pic>
        <p:nvPicPr>
          <p:cNvPr id="12" name="תמונה 11" descr="תמונה שמכילה צמח, שורש צמחים, ירוק, במבוק&#10;&#10;התיאור נוצר באופן אוטומטי">
            <a:extLst>
              <a:ext uri="{FF2B5EF4-FFF2-40B4-BE49-F238E27FC236}">
                <a16:creationId xmlns:a16="http://schemas.microsoft.com/office/drawing/2014/main" id="{6AC2D27A-E323-FADF-C637-E9AB6FB962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972" y="5663247"/>
            <a:ext cx="753080" cy="885999"/>
          </a:xfrm>
          <a:prstGeom prst="rect">
            <a:avLst/>
          </a:prstGeom>
        </p:spPr>
      </p:pic>
      <p:pic>
        <p:nvPicPr>
          <p:cNvPr id="19" name="תמונה 18" descr="תמונה שמכילה צמח, שורש צמחים, ירוק, במבוק&#10;&#10;התיאור נוצר באופן אוטומטי">
            <a:extLst>
              <a:ext uri="{FF2B5EF4-FFF2-40B4-BE49-F238E27FC236}">
                <a16:creationId xmlns:a16="http://schemas.microsoft.com/office/drawing/2014/main" id="{A4A61194-F8D0-915F-DC3A-5F9171008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52" y="3429000"/>
            <a:ext cx="1176038" cy="1383609"/>
          </a:xfrm>
          <a:prstGeom prst="rect">
            <a:avLst/>
          </a:prstGeom>
        </p:spPr>
      </p:pic>
      <p:pic>
        <p:nvPicPr>
          <p:cNvPr id="6" name="תמונה 5" descr="תמונה שמכילה צמח, שורש צמחים, ירוק, במבוק&#10;&#10;התיאור נוצר באופן אוטומטי">
            <a:extLst>
              <a:ext uri="{FF2B5EF4-FFF2-40B4-BE49-F238E27FC236}">
                <a16:creationId xmlns:a16="http://schemas.microsoft.com/office/drawing/2014/main" id="{8EE098D0-366E-F613-52BA-B0CB308B9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8563" y="3406490"/>
            <a:ext cx="1176038" cy="1383609"/>
          </a:xfrm>
          <a:prstGeom prst="rect">
            <a:avLst/>
          </a:prstGeom>
        </p:spPr>
      </p:pic>
      <p:pic>
        <p:nvPicPr>
          <p:cNvPr id="29" name="תמונה 28" descr="כן פנדה">
            <a:extLst>
              <a:ext uri="{FF2B5EF4-FFF2-40B4-BE49-F238E27FC236}">
                <a16:creationId xmlns:a16="http://schemas.microsoft.com/office/drawing/2014/main" id="{346A9334-5C5C-10FB-6E46-103808E9FF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368941" y="4208296"/>
            <a:ext cx="1690519" cy="1665681"/>
          </a:xfrm>
          <a:prstGeom prst="rect">
            <a:avLst/>
          </a:prstGeom>
        </p:spPr>
      </p:pic>
      <p:pic>
        <p:nvPicPr>
          <p:cNvPr id="30" name="תמונה 29" descr="כן פנדה">
            <a:extLst>
              <a:ext uri="{FF2B5EF4-FFF2-40B4-BE49-F238E27FC236}">
                <a16:creationId xmlns:a16="http://schemas.microsoft.com/office/drawing/2014/main" id="{F4304334-E722-AF20-1CB8-D2DF0E65A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4127" y="4372687"/>
            <a:ext cx="1562771" cy="1665681"/>
          </a:xfrm>
          <a:prstGeom prst="rect">
            <a:avLst/>
          </a:prstGeom>
        </p:spPr>
      </p:pic>
      <p:pic>
        <p:nvPicPr>
          <p:cNvPr id="31" name="תמונה 30" descr="כן פנדה">
            <a:extLst>
              <a:ext uri="{FF2B5EF4-FFF2-40B4-BE49-F238E27FC236}">
                <a16:creationId xmlns:a16="http://schemas.microsoft.com/office/drawing/2014/main" id="{EAE4B367-0B4C-06FF-4B04-BFE4D40B7B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3632" y="2378223"/>
            <a:ext cx="1562771" cy="1665681"/>
          </a:xfrm>
          <a:prstGeom prst="rect">
            <a:avLst/>
          </a:prstGeom>
        </p:spPr>
      </p:pic>
      <p:cxnSp>
        <p:nvCxnSpPr>
          <p:cNvPr id="32" name="מחבר חץ ישר 31">
            <a:extLst>
              <a:ext uri="{FF2B5EF4-FFF2-40B4-BE49-F238E27FC236}">
                <a16:creationId xmlns:a16="http://schemas.microsoft.com/office/drawing/2014/main" id="{02F74035-6D0E-B3A3-CBF3-0CD6590DD917}"/>
              </a:ext>
            </a:extLst>
          </p:cNvPr>
          <p:cNvCxnSpPr>
            <a:cxnSpLocks/>
          </p:cNvCxnSpPr>
          <p:nvPr/>
        </p:nvCxnSpPr>
        <p:spPr>
          <a:xfrm flipH="1">
            <a:off x="2761186" y="3430500"/>
            <a:ext cx="2501004"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3" name="מחבר חץ ישר 32">
            <a:extLst>
              <a:ext uri="{FF2B5EF4-FFF2-40B4-BE49-F238E27FC236}">
                <a16:creationId xmlns:a16="http://schemas.microsoft.com/office/drawing/2014/main" id="{B4F7320F-0431-BFEA-DD84-D89514895AFC}"/>
              </a:ext>
            </a:extLst>
          </p:cNvPr>
          <p:cNvCxnSpPr>
            <a:cxnSpLocks/>
          </p:cNvCxnSpPr>
          <p:nvPr/>
        </p:nvCxnSpPr>
        <p:spPr>
          <a:xfrm>
            <a:off x="6960367" y="3430500"/>
            <a:ext cx="2422860"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42AA5C62-4CE9-A63B-2917-2951A1319332}"/>
                  </a:ext>
                </a:extLst>
              </p:cNvPr>
              <p:cNvSpPr txBox="1"/>
              <p:nvPr/>
            </p:nvSpPr>
            <p:spPr>
              <a:xfrm>
                <a:off x="2925021" y="3868627"/>
                <a:ext cx="3303570" cy="646331"/>
              </a:xfrm>
              <a:prstGeom prst="rect">
                <a:avLst/>
              </a:prstGeom>
              <a:solidFill>
                <a:schemeClr val="bg1"/>
              </a:solid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h</m:t>
                      </m:r>
                      <m:r>
                        <a:rPr lang="en-US" sz="3600" b="0" i="1" smtClean="0">
                          <a:latin typeface="Cambria Math" panose="02040503050406030204" pitchFamily="18" charset="0"/>
                        </a:rPr>
                        <m:t>𝑎𝑠</m:t>
                      </m:r>
                      <m:r>
                        <a:rPr lang="en-US" sz="3600" b="0" i="1" smtClean="0">
                          <a:latin typeface="Cambria Math" panose="02040503050406030204" pitchFamily="18" charset="0"/>
                        </a:rPr>
                        <m:t>h</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3" name="תיבת טקסט 2">
                <a:extLst>
                  <a:ext uri="{FF2B5EF4-FFF2-40B4-BE49-F238E27FC236}">
                    <a16:creationId xmlns:a16="http://schemas.microsoft.com/office/drawing/2014/main" id="{42AA5C62-4CE9-A63B-2917-2951A1319332}"/>
                  </a:ext>
                </a:extLst>
              </p:cNvPr>
              <p:cNvSpPr txBox="1">
                <a:spLocks noRot="1" noChangeAspect="1" noMove="1" noResize="1" noEditPoints="1" noAdjustHandles="1" noChangeArrowheads="1" noChangeShapeType="1" noTextEdit="1"/>
              </p:cNvSpPr>
              <p:nvPr/>
            </p:nvSpPr>
            <p:spPr>
              <a:xfrm>
                <a:off x="2925021" y="3868627"/>
                <a:ext cx="3303570" cy="646331"/>
              </a:xfrm>
              <a:prstGeom prst="rect">
                <a:avLst/>
              </a:prstGeom>
              <a:blipFill>
                <a:blip r:embed="rId10"/>
                <a:stretch>
                  <a:fillRect/>
                </a:stretch>
              </a:blipFill>
            </p:spPr>
            <p:txBody>
              <a:bodyPr/>
              <a:lstStyle/>
              <a:p>
                <a:r>
                  <a:rPr lang="he-IL">
                    <a:noFill/>
                  </a:rPr>
                  <a:t> </a:t>
                </a:r>
              </a:p>
            </p:txBody>
          </p:sp>
        </mc:Fallback>
      </mc:AlternateContent>
      <p:pic>
        <p:nvPicPr>
          <p:cNvPr id="4" name="תמונה 3" descr="תמונה שמכילה צמח, שורש צמחים, ירוק, במבוק&#10;&#10;התיאור נוצר באופן אוטומטי">
            <a:extLst>
              <a:ext uri="{FF2B5EF4-FFF2-40B4-BE49-F238E27FC236}">
                <a16:creationId xmlns:a16="http://schemas.microsoft.com/office/drawing/2014/main" id="{D6B175F7-1509-AE80-1234-9A2A944B7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470" y="3722256"/>
            <a:ext cx="753080" cy="885999"/>
          </a:xfrm>
          <a:prstGeom prst="rect">
            <a:avLst/>
          </a:prstGeom>
        </p:spPr>
      </p:pic>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C23AE565-314B-C130-8DCB-37F77DD94B62}"/>
                  </a:ext>
                </a:extLst>
              </p:cNvPr>
              <p:cNvSpPr txBox="1"/>
              <p:nvPr/>
            </p:nvSpPr>
            <p:spPr>
              <a:xfrm>
                <a:off x="6340043" y="3879520"/>
                <a:ext cx="3356495" cy="646331"/>
              </a:xfrm>
              <a:prstGeom prst="rect">
                <a:avLst/>
              </a:prstGeom>
              <a:solidFill>
                <a:schemeClr val="bg1"/>
              </a:solid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h</m:t>
                      </m:r>
                      <m:r>
                        <a:rPr lang="en-US" sz="3600" b="0" i="1" smtClean="0">
                          <a:latin typeface="Cambria Math" panose="02040503050406030204" pitchFamily="18" charset="0"/>
                        </a:rPr>
                        <m:t>𝑎𝑠</m:t>
                      </m:r>
                      <m:r>
                        <a:rPr lang="en-US" sz="3600" b="0" i="1" smtClean="0">
                          <a:latin typeface="Cambria Math" panose="02040503050406030204" pitchFamily="18" charset="0"/>
                        </a:rPr>
                        <m:t>h</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3" name="תיבת טקסט 12">
                <a:extLst>
                  <a:ext uri="{FF2B5EF4-FFF2-40B4-BE49-F238E27FC236}">
                    <a16:creationId xmlns:a16="http://schemas.microsoft.com/office/drawing/2014/main" id="{C23AE565-314B-C130-8DCB-37F77DD94B62}"/>
                  </a:ext>
                </a:extLst>
              </p:cNvPr>
              <p:cNvSpPr txBox="1">
                <a:spLocks noRot="1" noChangeAspect="1" noMove="1" noResize="1" noEditPoints="1" noAdjustHandles="1" noChangeArrowheads="1" noChangeShapeType="1" noTextEdit="1"/>
              </p:cNvSpPr>
              <p:nvPr/>
            </p:nvSpPr>
            <p:spPr>
              <a:xfrm>
                <a:off x="6340043" y="3879520"/>
                <a:ext cx="3356495" cy="646331"/>
              </a:xfrm>
              <a:prstGeom prst="rect">
                <a:avLst/>
              </a:prstGeom>
              <a:blipFill>
                <a:blip r:embed="rId11"/>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1" name="תיבת טקסט 20">
                <a:extLst>
                  <a:ext uri="{FF2B5EF4-FFF2-40B4-BE49-F238E27FC236}">
                    <a16:creationId xmlns:a16="http://schemas.microsoft.com/office/drawing/2014/main" id="{3DA6E72C-A103-65B7-B90D-EF5449C7EF47}"/>
                  </a:ext>
                </a:extLst>
              </p:cNvPr>
              <p:cNvSpPr txBox="1"/>
              <p:nvPr/>
            </p:nvSpPr>
            <p:spPr>
              <a:xfrm>
                <a:off x="6988162" y="5836349"/>
                <a:ext cx="3356495" cy="646331"/>
              </a:xfrm>
              <a:prstGeom prst="rect">
                <a:avLst/>
              </a:prstGeom>
              <a:solidFill>
                <a:schemeClr val="bg1"/>
              </a:solid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h</m:t>
                      </m:r>
                      <m:r>
                        <a:rPr lang="en-US" sz="3600" b="0" i="1" smtClean="0">
                          <a:latin typeface="Cambria Math" panose="02040503050406030204" pitchFamily="18" charset="0"/>
                        </a:rPr>
                        <m:t>𝑎𝑠</m:t>
                      </m:r>
                      <m:r>
                        <a:rPr lang="en-US" sz="3600" b="0" i="1" smtClean="0">
                          <a:latin typeface="Cambria Math" panose="02040503050406030204" pitchFamily="18" charset="0"/>
                        </a:rPr>
                        <m:t>h</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21" name="תיבת טקסט 20">
                <a:extLst>
                  <a:ext uri="{FF2B5EF4-FFF2-40B4-BE49-F238E27FC236}">
                    <a16:creationId xmlns:a16="http://schemas.microsoft.com/office/drawing/2014/main" id="{3DA6E72C-A103-65B7-B90D-EF5449C7EF47}"/>
                  </a:ext>
                </a:extLst>
              </p:cNvPr>
              <p:cNvSpPr txBox="1">
                <a:spLocks noRot="1" noChangeAspect="1" noMove="1" noResize="1" noEditPoints="1" noAdjustHandles="1" noChangeArrowheads="1" noChangeShapeType="1" noTextEdit="1"/>
              </p:cNvSpPr>
              <p:nvPr/>
            </p:nvSpPr>
            <p:spPr>
              <a:xfrm>
                <a:off x="6988162" y="5836349"/>
                <a:ext cx="3356495" cy="646331"/>
              </a:xfrm>
              <a:prstGeom prst="rect">
                <a:avLst/>
              </a:prstGeom>
              <a:blipFill>
                <a:blip r:embed="rId13"/>
                <a:stretch>
                  <a:fillRect/>
                </a:stretch>
              </a:blipFill>
            </p:spPr>
            <p:txBody>
              <a:bodyPr/>
              <a:lstStyle/>
              <a:p>
                <a:r>
                  <a:rPr lang="he-IL">
                    <a:noFill/>
                  </a:rPr>
                  <a:t> </a:t>
                </a:r>
              </a:p>
            </p:txBody>
          </p:sp>
        </mc:Fallback>
      </mc:AlternateContent>
      <p:pic>
        <p:nvPicPr>
          <p:cNvPr id="22" name="תמונה 21" descr="תמונה שמכילה צמח, שורש צמחים, ירוק, במבוק&#10;&#10;התיאור נוצר באופן אוטומטי">
            <a:extLst>
              <a:ext uri="{FF2B5EF4-FFF2-40B4-BE49-F238E27FC236}">
                <a16:creationId xmlns:a16="http://schemas.microsoft.com/office/drawing/2014/main" id="{5F20835B-7CF6-AAD3-8153-72BAB0A10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556" y="5629794"/>
            <a:ext cx="753080" cy="885999"/>
          </a:xfrm>
          <a:prstGeom prst="rect">
            <a:avLst/>
          </a:prstGeom>
        </p:spPr>
      </p:pic>
      <p:pic>
        <p:nvPicPr>
          <p:cNvPr id="23" name="תמונה 22" descr="תמונה שמכילה מאג, כלי שתייה, ספל קפה, כלי שולחן&#10;&#10;התיאור נוצר באופן אוטומטי">
            <a:extLst>
              <a:ext uri="{FF2B5EF4-FFF2-40B4-BE49-F238E27FC236}">
                <a16:creationId xmlns:a16="http://schemas.microsoft.com/office/drawing/2014/main" id="{7C1A1265-3B8D-3A9E-7497-936D5FA37C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72039" y="5629794"/>
            <a:ext cx="1029952" cy="1029952"/>
          </a:xfrm>
          <a:prstGeom prst="rect">
            <a:avLst/>
          </a:prstGeom>
        </p:spPr>
      </p:pic>
      <p:sp>
        <p:nvSpPr>
          <p:cNvPr id="25" name="מלבן 24">
            <a:extLst>
              <a:ext uri="{FF2B5EF4-FFF2-40B4-BE49-F238E27FC236}">
                <a16:creationId xmlns:a16="http://schemas.microsoft.com/office/drawing/2014/main" id="{5337C981-DC1A-57B8-38AE-AACFA8C59BD9}"/>
              </a:ext>
            </a:extLst>
          </p:cNvPr>
          <p:cNvSpPr/>
          <p:nvPr/>
        </p:nvSpPr>
        <p:spPr>
          <a:xfrm>
            <a:off x="7054597" y="5734555"/>
            <a:ext cx="3151203" cy="823562"/>
          </a:xfrm>
          <a:prstGeom prst="rect">
            <a:avLst/>
          </a:prstGeom>
          <a:noFill/>
          <a:ln w="38100">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pic>
        <p:nvPicPr>
          <p:cNvPr id="5" name="תמונה 4">
            <a:extLst>
              <a:ext uri="{FF2B5EF4-FFF2-40B4-BE49-F238E27FC236}">
                <a16:creationId xmlns:a16="http://schemas.microsoft.com/office/drawing/2014/main" id="{C9C77B52-F7FA-EA7D-5B48-9D9C49C87CF4}"/>
              </a:ext>
            </a:extLst>
          </p:cNvPr>
          <p:cNvPicPr>
            <a:picLocks noChangeAspect="1"/>
          </p:cNvPicPr>
          <p:nvPr/>
        </p:nvPicPr>
        <p:blipFill>
          <a:blip r:embed="rId15"/>
          <a:stretch>
            <a:fillRect/>
          </a:stretch>
        </p:blipFill>
        <p:spPr>
          <a:xfrm>
            <a:off x="3614595" y="5999775"/>
            <a:ext cx="866327" cy="454191"/>
          </a:xfrm>
          <a:prstGeom prst="rect">
            <a:avLst/>
          </a:prstGeom>
        </p:spPr>
      </p:pic>
      <p:pic>
        <p:nvPicPr>
          <p:cNvPr id="7" name="תמונה 6">
            <a:extLst>
              <a:ext uri="{FF2B5EF4-FFF2-40B4-BE49-F238E27FC236}">
                <a16:creationId xmlns:a16="http://schemas.microsoft.com/office/drawing/2014/main" id="{8671EB28-CF8E-C308-CDB9-FD6C09833F14}"/>
              </a:ext>
            </a:extLst>
          </p:cNvPr>
          <p:cNvPicPr>
            <a:picLocks noChangeAspect="1"/>
          </p:cNvPicPr>
          <p:nvPr/>
        </p:nvPicPr>
        <p:blipFill>
          <a:blip r:embed="rId15"/>
          <a:stretch>
            <a:fillRect/>
          </a:stretch>
        </p:blipFill>
        <p:spPr>
          <a:xfrm>
            <a:off x="5135564" y="4027538"/>
            <a:ext cx="866327" cy="454191"/>
          </a:xfrm>
          <a:prstGeom prst="rect">
            <a:avLst/>
          </a:prstGeom>
        </p:spPr>
      </p:pic>
      <mc:AlternateContent xmlns:mc="http://schemas.openxmlformats.org/markup-compatibility/2006" xmlns:a14="http://schemas.microsoft.com/office/drawing/2010/main">
        <mc:Choice Requires="a14">
          <p:sp>
            <p:nvSpPr>
              <p:cNvPr id="8" name="תיבת טקסט 7">
                <a:extLst>
                  <a:ext uri="{FF2B5EF4-FFF2-40B4-BE49-F238E27FC236}">
                    <a16:creationId xmlns:a16="http://schemas.microsoft.com/office/drawing/2014/main" id="{0769BF36-46AE-EE75-2F0D-E062128D962A}"/>
                  </a:ext>
                </a:extLst>
              </p:cNvPr>
              <p:cNvSpPr txBox="1"/>
              <p:nvPr/>
            </p:nvSpPr>
            <p:spPr>
              <a:xfrm>
                <a:off x="1499703" y="3749628"/>
                <a:ext cx="72534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𝜋</m:t>
                      </m:r>
                      <m:r>
                        <a:rPr lang="en-US" sz="3600" b="0" i="1" smtClean="0">
                          <a:latin typeface="Cambria Math" panose="02040503050406030204" pitchFamily="18" charset="0"/>
                        </a:rPr>
                        <m:t>(     )</m:t>
                      </m:r>
                    </m:oMath>
                  </m:oMathPara>
                </a14:m>
                <a:endParaRPr lang="he-IL" sz="3600" dirty="0"/>
              </a:p>
            </p:txBody>
          </p:sp>
        </mc:Choice>
        <mc:Fallback xmlns="">
          <p:sp>
            <p:nvSpPr>
              <p:cNvPr id="8" name="תיבת טקסט 7">
                <a:extLst>
                  <a:ext uri="{FF2B5EF4-FFF2-40B4-BE49-F238E27FC236}">
                    <a16:creationId xmlns:a16="http://schemas.microsoft.com/office/drawing/2014/main" id="{0769BF36-46AE-EE75-2F0D-E062128D962A}"/>
                  </a:ext>
                </a:extLst>
              </p:cNvPr>
              <p:cNvSpPr txBox="1">
                <a:spLocks noRot="1" noChangeAspect="1" noMove="1" noResize="1" noEditPoints="1" noAdjustHandles="1" noChangeArrowheads="1" noChangeShapeType="1" noTextEdit="1"/>
              </p:cNvSpPr>
              <p:nvPr/>
            </p:nvSpPr>
            <p:spPr>
              <a:xfrm>
                <a:off x="1499703" y="3749628"/>
                <a:ext cx="725341" cy="646331"/>
              </a:xfrm>
              <a:prstGeom prst="rect">
                <a:avLst/>
              </a:prstGeom>
              <a:blipFill>
                <a:blip r:embed="rId16"/>
                <a:stretch>
                  <a:fillRect r="-68067"/>
                </a:stretch>
              </a:blipFill>
            </p:spPr>
            <p:txBody>
              <a:bodyPr/>
              <a:lstStyle/>
              <a:p>
                <a:r>
                  <a:rPr lang="he-IL">
                    <a:noFill/>
                  </a:rPr>
                  <a:t> </a:t>
                </a:r>
              </a:p>
            </p:txBody>
          </p:sp>
        </mc:Fallback>
      </mc:AlternateContent>
      <p:pic>
        <p:nvPicPr>
          <p:cNvPr id="9" name="תמונה 8" descr="תמונה שמכילה צמח, שורש צמחים, ירוק, במבוק&#10;&#10;התיאור נוצר באופן אוטומטי">
            <a:extLst>
              <a:ext uri="{FF2B5EF4-FFF2-40B4-BE49-F238E27FC236}">
                <a16:creationId xmlns:a16="http://schemas.microsoft.com/office/drawing/2014/main" id="{4CBBA45F-6804-FDF9-2277-E62E1FB53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906" y="3585196"/>
            <a:ext cx="753080" cy="885999"/>
          </a:xfrm>
          <a:prstGeom prst="rect">
            <a:avLst/>
          </a:prstGeom>
        </p:spPr>
      </p:pic>
      <mc:AlternateContent xmlns:mc="http://schemas.openxmlformats.org/markup-compatibility/2006" xmlns:a14="http://schemas.microsoft.com/office/drawing/2010/main">
        <mc:Choice Requires="a14">
          <p:sp>
            <p:nvSpPr>
              <p:cNvPr id="15" name="תיבת טקסט 14">
                <a:extLst>
                  <a:ext uri="{FF2B5EF4-FFF2-40B4-BE49-F238E27FC236}">
                    <a16:creationId xmlns:a16="http://schemas.microsoft.com/office/drawing/2014/main" id="{E2F1BFE8-186F-64F7-647F-DFA91E9F5D77}"/>
                  </a:ext>
                </a:extLst>
              </p:cNvPr>
              <p:cNvSpPr txBox="1"/>
              <p:nvPr/>
            </p:nvSpPr>
            <p:spPr>
              <a:xfrm>
                <a:off x="9263717" y="2977057"/>
                <a:ext cx="72534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𝜋</m:t>
                      </m:r>
                      <m:r>
                        <a:rPr lang="en-US" sz="3600" b="0" i="1" smtClean="0">
                          <a:latin typeface="Cambria Math" panose="02040503050406030204" pitchFamily="18" charset="0"/>
                        </a:rPr>
                        <m:t>(      )</m:t>
                      </m:r>
                    </m:oMath>
                  </m:oMathPara>
                </a14:m>
                <a:endParaRPr lang="he-IL" sz="3600" dirty="0"/>
              </a:p>
            </p:txBody>
          </p:sp>
        </mc:Choice>
        <mc:Fallback xmlns="">
          <p:sp>
            <p:nvSpPr>
              <p:cNvPr id="15" name="תיבת טקסט 14">
                <a:extLst>
                  <a:ext uri="{FF2B5EF4-FFF2-40B4-BE49-F238E27FC236}">
                    <a16:creationId xmlns:a16="http://schemas.microsoft.com/office/drawing/2014/main" id="{E2F1BFE8-186F-64F7-647F-DFA91E9F5D77}"/>
                  </a:ext>
                </a:extLst>
              </p:cNvPr>
              <p:cNvSpPr txBox="1">
                <a:spLocks noRot="1" noChangeAspect="1" noMove="1" noResize="1" noEditPoints="1" noAdjustHandles="1" noChangeArrowheads="1" noChangeShapeType="1" noTextEdit="1"/>
              </p:cNvSpPr>
              <p:nvPr/>
            </p:nvSpPr>
            <p:spPr>
              <a:xfrm>
                <a:off x="9263717" y="2977057"/>
                <a:ext cx="725341" cy="646331"/>
              </a:xfrm>
              <a:prstGeom prst="rect">
                <a:avLst/>
              </a:prstGeom>
              <a:blipFill>
                <a:blip r:embed="rId17"/>
                <a:stretch>
                  <a:fillRect r="-82353"/>
                </a:stretch>
              </a:blipFill>
            </p:spPr>
            <p:txBody>
              <a:bodyPr/>
              <a:lstStyle/>
              <a:p>
                <a:r>
                  <a:rPr lang="he-IL">
                    <a:noFill/>
                  </a:rPr>
                  <a:t> </a:t>
                </a:r>
              </a:p>
            </p:txBody>
          </p:sp>
        </mc:Fallback>
      </mc:AlternateContent>
      <p:pic>
        <p:nvPicPr>
          <p:cNvPr id="18" name="תמונה 17" descr="תמונה שמכילה מאג, כלי שתייה, ספל קפה, כלי שולחן&#10;&#10;התיאור נוצר באופן אוטומטי">
            <a:extLst>
              <a:ext uri="{FF2B5EF4-FFF2-40B4-BE49-F238E27FC236}">
                <a16:creationId xmlns:a16="http://schemas.microsoft.com/office/drawing/2014/main" id="{E9522776-2044-F0CE-E33E-6355BDB5290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03018" y="2786999"/>
            <a:ext cx="1029952" cy="1029952"/>
          </a:xfrm>
          <a:prstGeom prst="rect">
            <a:avLst/>
          </a:prstGeom>
        </p:spPr>
      </p:pic>
      <p:sp>
        <p:nvSpPr>
          <p:cNvPr id="20" name="מלבן: פינות מעוגלות 19">
            <a:extLst>
              <a:ext uri="{FF2B5EF4-FFF2-40B4-BE49-F238E27FC236}">
                <a16:creationId xmlns:a16="http://schemas.microsoft.com/office/drawing/2014/main" id="{EAA11B71-2349-40EF-4FB7-C5D3FE36D8E6}"/>
              </a:ext>
            </a:extLst>
          </p:cNvPr>
          <p:cNvSpPr/>
          <p:nvPr/>
        </p:nvSpPr>
        <p:spPr>
          <a:xfrm>
            <a:off x="1462692" y="3585195"/>
            <a:ext cx="1428889" cy="885999"/>
          </a:xfrm>
          <a:prstGeom prst="roundRect">
            <a:avLst/>
          </a:prstGeom>
          <a:noFill/>
          <a:ln w="38100">
            <a:solidFill>
              <a:srgbClr val="50B4C8"/>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24" name="מלבן: פינות מעוגלות 23">
            <a:extLst>
              <a:ext uri="{FF2B5EF4-FFF2-40B4-BE49-F238E27FC236}">
                <a16:creationId xmlns:a16="http://schemas.microsoft.com/office/drawing/2014/main" id="{B3F183A1-BAD2-3AB0-3FB5-4EAAB4A59258}"/>
              </a:ext>
            </a:extLst>
          </p:cNvPr>
          <p:cNvSpPr/>
          <p:nvPr/>
        </p:nvSpPr>
        <p:spPr>
          <a:xfrm>
            <a:off x="9274613" y="2857222"/>
            <a:ext cx="1428889" cy="885999"/>
          </a:xfrm>
          <a:prstGeom prst="roundRect">
            <a:avLst/>
          </a:prstGeom>
          <a:noFill/>
          <a:ln w="38100">
            <a:solidFill>
              <a:srgbClr val="50B4C8"/>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pic>
        <p:nvPicPr>
          <p:cNvPr id="14" name="תמונה 13" descr="תמונה שמכילה צמח, שורש צמחים, ירוק, במבוק&#10;&#10;התיאור נוצר באופן אוטומטי">
            <a:extLst>
              <a:ext uri="{FF2B5EF4-FFF2-40B4-BE49-F238E27FC236}">
                <a16:creationId xmlns:a16="http://schemas.microsoft.com/office/drawing/2014/main" id="{D775DB77-3C8B-3C7F-EA20-1344E5E72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437" y="3672965"/>
            <a:ext cx="753080" cy="885999"/>
          </a:xfrm>
          <a:prstGeom prst="rect">
            <a:avLst/>
          </a:prstGeom>
        </p:spPr>
      </p:pic>
      <p:pic>
        <p:nvPicPr>
          <p:cNvPr id="16" name="תמונה 15" descr="תמונה שמכילה מאג, כלי שתייה, ספל קפה, כלי שולחן&#10;&#10;התיאור נוצר באופן אוטומטי">
            <a:extLst>
              <a:ext uri="{FF2B5EF4-FFF2-40B4-BE49-F238E27FC236}">
                <a16:creationId xmlns:a16="http://schemas.microsoft.com/office/drawing/2014/main" id="{DDC790DA-98CE-F51E-911A-5718C8C7FB4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23920" y="3672965"/>
            <a:ext cx="1029952" cy="1029952"/>
          </a:xfrm>
          <a:prstGeom prst="rect">
            <a:avLst/>
          </a:prstGeom>
        </p:spPr>
      </p:pic>
      <p:sp>
        <p:nvSpPr>
          <p:cNvPr id="17" name="מלבן 16">
            <a:extLst>
              <a:ext uri="{FF2B5EF4-FFF2-40B4-BE49-F238E27FC236}">
                <a16:creationId xmlns:a16="http://schemas.microsoft.com/office/drawing/2014/main" id="{52100865-5CAA-AD50-08AE-D72DD854F6C2}"/>
              </a:ext>
            </a:extLst>
          </p:cNvPr>
          <p:cNvSpPr/>
          <p:nvPr/>
        </p:nvSpPr>
        <p:spPr>
          <a:xfrm>
            <a:off x="6408574" y="3785784"/>
            <a:ext cx="3151203" cy="823562"/>
          </a:xfrm>
          <a:prstGeom prst="rect">
            <a:avLst/>
          </a:prstGeom>
          <a:noFill/>
          <a:ln w="38100">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321179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תמונה 44" descr="כן פנדה">
            <a:extLst>
              <a:ext uri="{FF2B5EF4-FFF2-40B4-BE49-F238E27FC236}">
                <a16:creationId xmlns:a16="http://schemas.microsoft.com/office/drawing/2014/main" id="{30F51091-3E2F-BC2A-4B43-17F926CBF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571" y="3429000"/>
            <a:ext cx="1562771" cy="1665681"/>
          </a:xfrm>
          <a:prstGeom prst="rect">
            <a:avLst/>
          </a:prstGeom>
        </p:spPr>
      </p:pic>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dirty="0"/>
              <a:t>Distributed Prover: A Challenge</a:t>
            </a:r>
          </a:p>
        </p:txBody>
      </p:sp>
      <p:cxnSp>
        <p:nvCxnSpPr>
          <p:cNvPr id="52" name="מחבר ישר 51">
            <a:extLst>
              <a:ext uri="{FF2B5EF4-FFF2-40B4-BE49-F238E27FC236}">
                <a16:creationId xmlns:a16="http://schemas.microsoft.com/office/drawing/2014/main" id="{E30FB395-0C73-59F2-AD60-DF7260286C1C}"/>
              </a:ext>
            </a:extLst>
          </p:cNvPr>
          <p:cNvCxnSpPr>
            <a:cxnSpLocks/>
          </p:cNvCxnSpPr>
          <p:nvPr/>
        </p:nvCxnSpPr>
        <p:spPr>
          <a:xfrm flipV="1">
            <a:off x="8538750" y="2862980"/>
            <a:ext cx="637586" cy="753769"/>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54" name="מחבר ישר 53">
            <a:extLst>
              <a:ext uri="{FF2B5EF4-FFF2-40B4-BE49-F238E27FC236}">
                <a16:creationId xmlns:a16="http://schemas.microsoft.com/office/drawing/2014/main" id="{C07E6D50-1A66-698E-0C52-3C3A976164AC}"/>
              </a:ext>
            </a:extLst>
          </p:cNvPr>
          <p:cNvCxnSpPr>
            <a:cxnSpLocks/>
          </p:cNvCxnSpPr>
          <p:nvPr/>
        </p:nvCxnSpPr>
        <p:spPr>
          <a:xfrm flipV="1">
            <a:off x="8806572" y="4246596"/>
            <a:ext cx="913459" cy="22083"/>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57" name="מחבר ישר 56">
            <a:extLst>
              <a:ext uri="{FF2B5EF4-FFF2-40B4-BE49-F238E27FC236}">
                <a16:creationId xmlns:a16="http://schemas.microsoft.com/office/drawing/2014/main" id="{16BB5EEB-A5BB-51A5-6F9D-8927239B9949}"/>
              </a:ext>
            </a:extLst>
          </p:cNvPr>
          <p:cNvCxnSpPr>
            <a:cxnSpLocks/>
          </p:cNvCxnSpPr>
          <p:nvPr/>
        </p:nvCxnSpPr>
        <p:spPr>
          <a:xfrm>
            <a:off x="8538750" y="4920608"/>
            <a:ext cx="637586" cy="709604"/>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id="{7395EAE7-DDE7-7A22-ACC8-8C60C9D7F519}"/>
              </a:ext>
            </a:extLst>
          </p:cNvPr>
          <p:cNvCxnSpPr>
            <a:cxnSpLocks/>
          </p:cNvCxnSpPr>
          <p:nvPr/>
        </p:nvCxnSpPr>
        <p:spPr>
          <a:xfrm flipH="1" flipV="1">
            <a:off x="7863741" y="2289868"/>
            <a:ext cx="28431" cy="1056843"/>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67" name="מחבר ישר 66">
            <a:extLst>
              <a:ext uri="{FF2B5EF4-FFF2-40B4-BE49-F238E27FC236}">
                <a16:creationId xmlns:a16="http://schemas.microsoft.com/office/drawing/2014/main" id="{51CBE8BE-8CF4-AE57-637B-F2B70E6C57EC}"/>
              </a:ext>
            </a:extLst>
          </p:cNvPr>
          <p:cNvCxnSpPr>
            <a:cxnSpLocks/>
          </p:cNvCxnSpPr>
          <p:nvPr/>
        </p:nvCxnSpPr>
        <p:spPr>
          <a:xfrm flipH="1">
            <a:off x="7863741" y="5190646"/>
            <a:ext cx="28431" cy="1012678"/>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BA43AEAA-6FF3-D55A-DD46-2DE493DD65C8}"/>
              </a:ext>
            </a:extLst>
          </p:cNvPr>
          <p:cNvCxnSpPr>
            <a:cxnSpLocks/>
          </p:cNvCxnSpPr>
          <p:nvPr/>
        </p:nvCxnSpPr>
        <p:spPr>
          <a:xfrm flipH="1">
            <a:off x="6551147" y="4920608"/>
            <a:ext cx="694447" cy="709604"/>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id="{A4425BBE-1DFE-1876-E011-AA8C8D36306E}"/>
              </a:ext>
            </a:extLst>
          </p:cNvPr>
          <p:cNvCxnSpPr>
            <a:cxnSpLocks/>
          </p:cNvCxnSpPr>
          <p:nvPr/>
        </p:nvCxnSpPr>
        <p:spPr>
          <a:xfrm flipH="1" flipV="1">
            <a:off x="6007452" y="4246596"/>
            <a:ext cx="970320" cy="22083"/>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6" name="מחבר ישר 75">
            <a:extLst>
              <a:ext uri="{FF2B5EF4-FFF2-40B4-BE49-F238E27FC236}">
                <a16:creationId xmlns:a16="http://schemas.microsoft.com/office/drawing/2014/main" id="{755B1A3C-F332-703D-64EB-EF89F1759ED6}"/>
              </a:ext>
            </a:extLst>
          </p:cNvPr>
          <p:cNvCxnSpPr>
            <a:cxnSpLocks/>
          </p:cNvCxnSpPr>
          <p:nvPr/>
        </p:nvCxnSpPr>
        <p:spPr>
          <a:xfrm flipH="1" flipV="1">
            <a:off x="6551147" y="2862980"/>
            <a:ext cx="694447" cy="753769"/>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80" name="מחבר ישר 79">
            <a:extLst>
              <a:ext uri="{FF2B5EF4-FFF2-40B4-BE49-F238E27FC236}">
                <a16:creationId xmlns:a16="http://schemas.microsoft.com/office/drawing/2014/main" id="{BB4DD9FF-85D8-0A29-4FDE-D4804CCE2FDF}"/>
              </a:ext>
            </a:extLst>
          </p:cNvPr>
          <p:cNvCxnSpPr>
            <a:cxnSpLocks/>
          </p:cNvCxnSpPr>
          <p:nvPr/>
        </p:nvCxnSpPr>
        <p:spPr>
          <a:xfrm flipH="1">
            <a:off x="8727258" y="3575383"/>
            <a:ext cx="862912" cy="320764"/>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89" name="מחבר ישר 88">
            <a:extLst>
              <a:ext uri="{FF2B5EF4-FFF2-40B4-BE49-F238E27FC236}">
                <a16:creationId xmlns:a16="http://schemas.microsoft.com/office/drawing/2014/main" id="{5296B9F4-A30F-408A-3B8B-17287BFCA657}"/>
              </a:ext>
            </a:extLst>
          </p:cNvPr>
          <p:cNvCxnSpPr>
            <a:cxnSpLocks/>
          </p:cNvCxnSpPr>
          <p:nvPr/>
        </p:nvCxnSpPr>
        <p:spPr>
          <a:xfrm flipH="1">
            <a:off x="8238843" y="2487594"/>
            <a:ext cx="342928" cy="906124"/>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92" name="מחבר ישר 91">
            <a:extLst>
              <a:ext uri="{FF2B5EF4-FFF2-40B4-BE49-F238E27FC236}">
                <a16:creationId xmlns:a16="http://schemas.microsoft.com/office/drawing/2014/main" id="{A1C65FA6-6C97-8824-C9BA-58C907137476}"/>
              </a:ext>
            </a:extLst>
          </p:cNvPr>
          <p:cNvCxnSpPr>
            <a:cxnSpLocks/>
          </p:cNvCxnSpPr>
          <p:nvPr/>
        </p:nvCxnSpPr>
        <p:spPr>
          <a:xfrm>
            <a:off x="7161200" y="2432510"/>
            <a:ext cx="372915" cy="951228"/>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95" name="מחבר ישר 94">
            <a:extLst>
              <a:ext uri="{FF2B5EF4-FFF2-40B4-BE49-F238E27FC236}">
                <a16:creationId xmlns:a16="http://schemas.microsoft.com/office/drawing/2014/main" id="{6CA77AAE-1BBF-042E-7ED6-F4E3CBE5CC42}"/>
              </a:ext>
            </a:extLst>
          </p:cNvPr>
          <p:cNvCxnSpPr>
            <a:cxnSpLocks/>
          </p:cNvCxnSpPr>
          <p:nvPr/>
        </p:nvCxnSpPr>
        <p:spPr>
          <a:xfrm>
            <a:off x="6160611" y="3442398"/>
            <a:ext cx="865284" cy="429656"/>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98" name="מחבר ישר 97">
            <a:extLst>
              <a:ext uri="{FF2B5EF4-FFF2-40B4-BE49-F238E27FC236}">
                <a16:creationId xmlns:a16="http://schemas.microsoft.com/office/drawing/2014/main" id="{876E32B3-69B8-FFC8-FBD7-AE8547A844E3}"/>
              </a:ext>
            </a:extLst>
          </p:cNvPr>
          <p:cNvCxnSpPr>
            <a:cxnSpLocks/>
          </p:cNvCxnSpPr>
          <p:nvPr/>
        </p:nvCxnSpPr>
        <p:spPr>
          <a:xfrm flipV="1">
            <a:off x="6166134" y="4572616"/>
            <a:ext cx="845756" cy="353063"/>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101" name="מחבר ישר 100">
            <a:extLst>
              <a:ext uri="{FF2B5EF4-FFF2-40B4-BE49-F238E27FC236}">
                <a16:creationId xmlns:a16="http://schemas.microsoft.com/office/drawing/2014/main" id="{FAC91365-7EE8-3D7E-F331-C4781AC26A0B}"/>
              </a:ext>
            </a:extLst>
          </p:cNvPr>
          <p:cNvCxnSpPr>
            <a:cxnSpLocks/>
          </p:cNvCxnSpPr>
          <p:nvPr/>
        </p:nvCxnSpPr>
        <p:spPr>
          <a:xfrm flipH="1" flipV="1">
            <a:off x="8205032" y="5085026"/>
            <a:ext cx="390070" cy="983525"/>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105" name="מחבר ישר 104">
            <a:extLst>
              <a:ext uri="{FF2B5EF4-FFF2-40B4-BE49-F238E27FC236}">
                <a16:creationId xmlns:a16="http://schemas.microsoft.com/office/drawing/2014/main" id="{871E568B-96B5-EFDC-B442-42CF560F403F}"/>
              </a:ext>
            </a:extLst>
          </p:cNvPr>
          <p:cNvCxnSpPr>
            <a:cxnSpLocks/>
          </p:cNvCxnSpPr>
          <p:nvPr/>
        </p:nvCxnSpPr>
        <p:spPr>
          <a:xfrm flipH="1">
            <a:off x="7174532" y="5075045"/>
            <a:ext cx="325773" cy="938422"/>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109" name="מחבר ישר 108">
            <a:extLst>
              <a:ext uri="{FF2B5EF4-FFF2-40B4-BE49-F238E27FC236}">
                <a16:creationId xmlns:a16="http://schemas.microsoft.com/office/drawing/2014/main" id="{BC9E381B-96FF-C2E1-8830-4CBECEDFE194}"/>
              </a:ext>
            </a:extLst>
          </p:cNvPr>
          <p:cNvCxnSpPr>
            <a:cxnSpLocks/>
          </p:cNvCxnSpPr>
          <p:nvPr/>
        </p:nvCxnSpPr>
        <p:spPr>
          <a:xfrm flipH="1" flipV="1">
            <a:off x="8713253" y="4596709"/>
            <a:ext cx="882439" cy="461954"/>
          </a:xfrm>
          <a:prstGeom prst="line">
            <a:avLst/>
          </a:prstGeom>
          <a:ln w="57150">
            <a:solidFill>
              <a:srgbClr val="97DDD6"/>
            </a:solidFill>
          </a:ln>
        </p:spPr>
        <p:style>
          <a:lnRef idx="1">
            <a:schemeClr val="accent1"/>
          </a:lnRef>
          <a:fillRef idx="0">
            <a:schemeClr val="accent1"/>
          </a:fillRef>
          <a:effectRef idx="0">
            <a:schemeClr val="accent1"/>
          </a:effectRef>
          <a:fontRef idx="minor">
            <a:schemeClr val="tx1"/>
          </a:fontRef>
        </p:style>
      </p:cxnSp>
      <p:pic>
        <p:nvPicPr>
          <p:cNvPr id="197" name="תמונה 196" descr="כן פנדה">
            <a:extLst>
              <a:ext uri="{FF2B5EF4-FFF2-40B4-BE49-F238E27FC236}">
                <a16:creationId xmlns:a16="http://schemas.microsoft.com/office/drawing/2014/main" id="{94668C33-B538-1DE6-15E6-8186A98EF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216" y="1568808"/>
            <a:ext cx="810341" cy="863702"/>
          </a:xfrm>
          <a:prstGeom prst="rect">
            <a:avLst/>
          </a:prstGeom>
        </p:spPr>
      </p:pic>
      <p:pic>
        <p:nvPicPr>
          <p:cNvPr id="199" name="תמונה 198" descr="כן פנדה">
            <a:extLst>
              <a:ext uri="{FF2B5EF4-FFF2-40B4-BE49-F238E27FC236}">
                <a16:creationId xmlns:a16="http://schemas.microsoft.com/office/drawing/2014/main" id="{0D1FA09F-AA7A-5121-DFF8-544D28408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848" y="1718058"/>
            <a:ext cx="810341" cy="863702"/>
          </a:xfrm>
          <a:prstGeom prst="rect">
            <a:avLst/>
          </a:prstGeom>
        </p:spPr>
      </p:pic>
      <p:pic>
        <p:nvPicPr>
          <p:cNvPr id="200" name="תמונה 199" descr="כן פנדה">
            <a:extLst>
              <a:ext uri="{FF2B5EF4-FFF2-40B4-BE49-F238E27FC236}">
                <a16:creationId xmlns:a16="http://schemas.microsoft.com/office/drawing/2014/main" id="{1EF2E29B-12ED-6203-F2B0-8928687EF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164" y="2157731"/>
            <a:ext cx="810341" cy="863702"/>
          </a:xfrm>
          <a:prstGeom prst="rect">
            <a:avLst/>
          </a:prstGeom>
        </p:spPr>
      </p:pic>
      <p:pic>
        <p:nvPicPr>
          <p:cNvPr id="201" name="תמונה 200" descr="כן פנדה">
            <a:extLst>
              <a:ext uri="{FF2B5EF4-FFF2-40B4-BE49-F238E27FC236}">
                <a16:creationId xmlns:a16="http://schemas.microsoft.com/office/drawing/2014/main" id="{5372F889-5524-46CB-6202-3AF58DCC4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922" y="2858293"/>
            <a:ext cx="810341" cy="863702"/>
          </a:xfrm>
          <a:prstGeom prst="rect">
            <a:avLst/>
          </a:prstGeom>
        </p:spPr>
      </p:pic>
      <p:pic>
        <p:nvPicPr>
          <p:cNvPr id="202" name="תמונה 201" descr="כן פנדה">
            <a:extLst>
              <a:ext uri="{FF2B5EF4-FFF2-40B4-BE49-F238E27FC236}">
                <a16:creationId xmlns:a16="http://schemas.microsoft.com/office/drawing/2014/main" id="{03E52E22-F538-0B96-F845-E2B091608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661" y="3627474"/>
            <a:ext cx="810341" cy="863702"/>
          </a:xfrm>
          <a:prstGeom prst="rect">
            <a:avLst/>
          </a:prstGeom>
        </p:spPr>
      </p:pic>
      <p:pic>
        <p:nvPicPr>
          <p:cNvPr id="203" name="תמונה 202" descr="כן פנדה">
            <a:extLst>
              <a:ext uri="{FF2B5EF4-FFF2-40B4-BE49-F238E27FC236}">
                <a16:creationId xmlns:a16="http://schemas.microsoft.com/office/drawing/2014/main" id="{C193E374-00E3-B5FE-5692-440350402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095" y="4361429"/>
            <a:ext cx="810341" cy="863702"/>
          </a:xfrm>
          <a:prstGeom prst="rect">
            <a:avLst/>
          </a:prstGeom>
        </p:spPr>
      </p:pic>
      <p:pic>
        <p:nvPicPr>
          <p:cNvPr id="204" name="תמונה 203" descr="כן פנדה">
            <a:extLst>
              <a:ext uri="{FF2B5EF4-FFF2-40B4-BE49-F238E27FC236}">
                <a16:creationId xmlns:a16="http://schemas.microsoft.com/office/drawing/2014/main" id="{C064881F-2BC3-FBEE-903F-F5F26CE15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162" y="5097217"/>
            <a:ext cx="810341" cy="863702"/>
          </a:xfrm>
          <a:prstGeom prst="rect">
            <a:avLst/>
          </a:prstGeom>
        </p:spPr>
      </p:pic>
      <p:pic>
        <p:nvPicPr>
          <p:cNvPr id="205" name="תמונה 204" descr="כן פנדה">
            <a:extLst>
              <a:ext uri="{FF2B5EF4-FFF2-40B4-BE49-F238E27FC236}">
                <a16:creationId xmlns:a16="http://schemas.microsoft.com/office/drawing/2014/main" id="{153F6031-48BE-9F88-34C1-7A8D182AE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256" y="5693257"/>
            <a:ext cx="810341" cy="863702"/>
          </a:xfrm>
          <a:prstGeom prst="rect">
            <a:avLst/>
          </a:prstGeom>
        </p:spPr>
      </p:pic>
      <p:pic>
        <p:nvPicPr>
          <p:cNvPr id="206" name="תמונה 205" descr="כן פנדה">
            <a:extLst>
              <a:ext uri="{FF2B5EF4-FFF2-40B4-BE49-F238E27FC236}">
                <a16:creationId xmlns:a16="http://schemas.microsoft.com/office/drawing/2014/main" id="{166E4FAA-638E-990F-58F9-E16352FEA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8502" y="5845143"/>
            <a:ext cx="810341" cy="863702"/>
          </a:xfrm>
          <a:prstGeom prst="rect">
            <a:avLst/>
          </a:prstGeom>
        </p:spPr>
      </p:pic>
      <p:pic>
        <p:nvPicPr>
          <p:cNvPr id="207" name="תמונה 206" descr="כן פנדה">
            <a:extLst>
              <a:ext uri="{FF2B5EF4-FFF2-40B4-BE49-F238E27FC236}">
                <a16:creationId xmlns:a16="http://schemas.microsoft.com/office/drawing/2014/main" id="{78FDD759-0224-4969-7D53-D126D0EAB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68468" y="5850987"/>
            <a:ext cx="810341" cy="863702"/>
          </a:xfrm>
          <a:prstGeom prst="rect">
            <a:avLst/>
          </a:prstGeom>
        </p:spPr>
      </p:pic>
      <p:pic>
        <p:nvPicPr>
          <p:cNvPr id="211" name="תמונה 210" descr="כן פנדה">
            <a:extLst>
              <a:ext uri="{FF2B5EF4-FFF2-40B4-BE49-F238E27FC236}">
                <a16:creationId xmlns:a16="http://schemas.microsoft.com/office/drawing/2014/main" id="{76718F2E-F639-4AF7-E080-3684C6957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6480" y="5327374"/>
            <a:ext cx="810341" cy="863702"/>
          </a:xfrm>
          <a:prstGeom prst="rect">
            <a:avLst/>
          </a:prstGeom>
        </p:spPr>
      </p:pic>
      <p:pic>
        <p:nvPicPr>
          <p:cNvPr id="212" name="תמונה 211" descr="כן פנדה">
            <a:extLst>
              <a:ext uri="{FF2B5EF4-FFF2-40B4-BE49-F238E27FC236}">
                <a16:creationId xmlns:a16="http://schemas.microsoft.com/office/drawing/2014/main" id="{6130D928-319B-BB69-2035-40AA186D2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47916" y="4619128"/>
            <a:ext cx="810341" cy="863702"/>
          </a:xfrm>
          <a:prstGeom prst="rect">
            <a:avLst/>
          </a:prstGeom>
        </p:spPr>
      </p:pic>
      <p:pic>
        <p:nvPicPr>
          <p:cNvPr id="213" name="תמונה 212" descr="כן פנדה">
            <a:extLst>
              <a:ext uri="{FF2B5EF4-FFF2-40B4-BE49-F238E27FC236}">
                <a16:creationId xmlns:a16="http://schemas.microsoft.com/office/drawing/2014/main" id="{AC755D6B-21FB-2489-3372-94FFC536A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86440" y="3856597"/>
            <a:ext cx="810341" cy="863702"/>
          </a:xfrm>
          <a:prstGeom prst="rect">
            <a:avLst/>
          </a:prstGeom>
        </p:spPr>
      </p:pic>
      <p:pic>
        <p:nvPicPr>
          <p:cNvPr id="214" name="תמונה 213" descr="כן פנדה">
            <a:extLst>
              <a:ext uri="{FF2B5EF4-FFF2-40B4-BE49-F238E27FC236}">
                <a16:creationId xmlns:a16="http://schemas.microsoft.com/office/drawing/2014/main" id="{2C556DEB-45EB-20C6-C9B6-D2D3BBD56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17925" y="3079357"/>
            <a:ext cx="810341" cy="863702"/>
          </a:xfrm>
          <a:prstGeom prst="rect">
            <a:avLst/>
          </a:prstGeom>
        </p:spPr>
      </p:pic>
      <p:pic>
        <p:nvPicPr>
          <p:cNvPr id="215" name="תמונה 214" descr="כן פנדה">
            <a:extLst>
              <a:ext uri="{FF2B5EF4-FFF2-40B4-BE49-F238E27FC236}">
                <a16:creationId xmlns:a16="http://schemas.microsoft.com/office/drawing/2014/main" id="{C672673D-7E8B-4331-62F6-5ED8D4973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02542" y="2299114"/>
            <a:ext cx="810341" cy="863702"/>
          </a:xfrm>
          <a:prstGeom prst="rect">
            <a:avLst/>
          </a:prstGeom>
        </p:spPr>
      </p:pic>
      <p:pic>
        <p:nvPicPr>
          <p:cNvPr id="216" name="תמונה 215" descr="כן פנדה">
            <a:extLst>
              <a:ext uri="{FF2B5EF4-FFF2-40B4-BE49-F238E27FC236}">
                <a16:creationId xmlns:a16="http://schemas.microsoft.com/office/drawing/2014/main" id="{26BA0595-A716-5FAA-6670-8AECEB274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396139" y="1751238"/>
            <a:ext cx="810341" cy="863702"/>
          </a:xfrm>
          <a:prstGeom prst="rect">
            <a:avLst/>
          </a:prstGeom>
        </p:spPr>
      </p:pic>
      <p:sp>
        <p:nvSpPr>
          <p:cNvPr id="218" name="תיבת טקסט 217">
            <a:extLst>
              <a:ext uri="{FF2B5EF4-FFF2-40B4-BE49-F238E27FC236}">
                <a16:creationId xmlns:a16="http://schemas.microsoft.com/office/drawing/2014/main" id="{EB7550DD-9D3C-C1BF-8127-1AEF9A22C12E}"/>
              </a:ext>
            </a:extLst>
          </p:cNvPr>
          <p:cNvSpPr txBox="1"/>
          <p:nvPr/>
        </p:nvSpPr>
        <p:spPr>
          <a:xfrm>
            <a:off x="4771985" y="3023326"/>
            <a:ext cx="5140898" cy="1940957"/>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3600" b="1" u="sng" dirty="0">
                <a:solidFill>
                  <a:schemeClr val="accent1"/>
                </a:solidFill>
              </a:rPr>
              <a:t>What we need:</a:t>
            </a:r>
          </a:p>
          <a:p>
            <a:r>
              <a:rPr lang="en-US" sz="3600" dirty="0">
                <a:solidFill>
                  <a:schemeClr val="tx1"/>
                </a:solidFill>
              </a:rPr>
              <a:t>One hash value </a:t>
            </a:r>
          </a:p>
          <a:p>
            <a:r>
              <a:rPr lang="en-US" sz="3600" dirty="0">
                <a:solidFill>
                  <a:schemeClr val="tx1"/>
                </a:solidFill>
              </a:rPr>
              <a:t>Many consistency checks</a:t>
            </a:r>
          </a:p>
        </p:txBody>
      </p:sp>
      <p:sp>
        <p:nvSpPr>
          <p:cNvPr id="219" name="Content Placeholder 2">
            <a:extLst>
              <a:ext uri="{FF2B5EF4-FFF2-40B4-BE49-F238E27FC236}">
                <a16:creationId xmlns:a16="http://schemas.microsoft.com/office/drawing/2014/main" id="{9F006001-01D0-B6B2-84CB-725BBC4832C7}"/>
              </a:ext>
            </a:extLst>
          </p:cNvPr>
          <p:cNvSpPr>
            <a:spLocks noGrp="1"/>
          </p:cNvSpPr>
          <p:nvPr>
            <p:ph idx="1"/>
          </p:nvPr>
        </p:nvSpPr>
        <p:spPr>
          <a:xfrm>
            <a:off x="676656" y="2011680"/>
            <a:ext cx="10753725" cy="4206240"/>
          </a:xfrm>
        </p:spPr>
        <p:txBody>
          <a:bodyPr>
            <a:normAutofit/>
          </a:bodyPr>
          <a:lstStyle/>
          <a:p>
            <a:pPr indent="0">
              <a:lnSpc>
                <a:spcPct val="100000"/>
              </a:lnSpc>
              <a:buNone/>
            </a:pPr>
            <a:r>
              <a:rPr lang="en-US" sz="3200" u="sng" dirty="0"/>
              <a:t>Naïve Ideas:</a:t>
            </a:r>
            <a:endParaRPr lang="en-US" sz="3200" u="sng" dirty="0">
              <a:solidFill>
                <a:schemeClr val="tx1"/>
              </a:solidFill>
            </a:endParaRPr>
          </a:p>
          <a:p>
            <a:pPr marL="457200" indent="-457200">
              <a:lnSpc>
                <a:spcPct val="100000"/>
              </a:lnSpc>
              <a:buFont typeface="Arial" panose="020B0604020202020204" pitchFamily="34" charset="0"/>
              <a:buChar char="•"/>
            </a:pPr>
            <a:r>
              <a:rPr lang="en-US" sz="3200" dirty="0">
                <a:solidFill>
                  <a:schemeClr val="tx1"/>
                </a:solidFill>
              </a:rPr>
              <a:t>Use the transcript</a:t>
            </a:r>
            <a:br>
              <a:rPr lang="en-US" sz="3200" dirty="0">
                <a:solidFill>
                  <a:schemeClr val="tx1"/>
                </a:solidFill>
              </a:rPr>
            </a:br>
            <a:r>
              <a:rPr lang="en-US" sz="3200" u="sng" dirty="0">
                <a:solidFill>
                  <a:schemeClr val="tx1"/>
                </a:solidFill>
              </a:rPr>
              <a:t>Problem</a:t>
            </a:r>
            <a:r>
              <a:rPr lang="en-US" sz="3200" dirty="0">
                <a:solidFill>
                  <a:schemeClr val="tx1"/>
                </a:solidFill>
              </a:rPr>
              <a:t>: too long</a:t>
            </a:r>
          </a:p>
          <a:p>
            <a:pPr marL="457200" indent="-457200">
              <a:lnSpc>
                <a:spcPct val="100000"/>
              </a:lnSpc>
              <a:buFont typeface="Arial" panose="020B0604020202020204" pitchFamily="34" charset="0"/>
              <a:buChar char="•"/>
            </a:pPr>
            <a:r>
              <a:rPr lang="en-US" sz="3200" dirty="0">
                <a:solidFill>
                  <a:schemeClr val="tx1"/>
                </a:solidFill>
              </a:rPr>
              <a:t>Hash the transcript</a:t>
            </a:r>
            <a:br>
              <a:rPr lang="en-US" sz="3200" dirty="0">
                <a:solidFill>
                  <a:schemeClr val="tx1"/>
                </a:solidFill>
              </a:rPr>
            </a:br>
            <a:r>
              <a:rPr lang="en-US" sz="3200" u="sng" dirty="0">
                <a:solidFill>
                  <a:schemeClr val="tx1"/>
                </a:solidFill>
              </a:rPr>
              <a:t>Problem:</a:t>
            </a:r>
            <a:r>
              <a:rPr lang="en-US" sz="3200" dirty="0">
                <a:solidFill>
                  <a:schemeClr val="tx1"/>
                </a:solidFill>
              </a:rPr>
              <a:t> consistency</a:t>
            </a:r>
          </a:p>
          <a:p>
            <a:pPr marL="457200" indent="-457200">
              <a:lnSpc>
                <a:spcPct val="100000"/>
              </a:lnSpc>
              <a:buFont typeface="Arial" panose="020B0604020202020204" pitchFamily="34" charset="0"/>
              <a:buChar char="•"/>
            </a:pPr>
            <a:r>
              <a:rPr lang="en-US" sz="3200" dirty="0">
                <a:solidFill>
                  <a:schemeClr val="tx1"/>
                </a:solidFill>
              </a:rPr>
              <a:t>Hash for each neighbor</a:t>
            </a:r>
            <a:br>
              <a:rPr lang="en-US" sz="3200" dirty="0">
                <a:solidFill>
                  <a:schemeClr val="tx1"/>
                </a:solidFill>
              </a:rPr>
            </a:br>
            <a:r>
              <a:rPr lang="en-US" sz="3200" u="sng" dirty="0">
                <a:solidFill>
                  <a:schemeClr val="tx1"/>
                </a:solidFill>
              </a:rPr>
              <a:t>Problem:</a:t>
            </a:r>
            <a:r>
              <a:rPr lang="en-US" sz="3200" dirty="0">
                <a:solidFill>
                  <a:schemeClr val="tx1"/>
                </a:solidFill>
              </a:rPr>
              <a:t> high degree nodes</a:t>
            </a:r>
          </a:p>
        </p:txBody>
      </p:sp>
    </p:spTree>
    <p:extLst>
      <p:ext uri="{BB962C8B-B14F-4D97-AF65-F5344CB8AC3E}">
        <p14:creationId xmlns:p14="http://schemas.microsoft.com/office/powerpoint/2010/main" val="403899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0E88745D-405E-571B-2A79-F25819AB1315}"/>
                  </a:ext>
                </a:extLst>
              </p:cNvPr>
              <p:cNvSpPr txBox="1"/>
              <p:nvPr/>
            </p:nvSpPr>
            <p:spPr>
              <a:xfrm>
                <a:off x="4072233" y="4220672"/>
                <a:ext cx="4071016"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3200" b="1" u="sng" dirty="0">
                    <a:solidFill>
                      <a:schemeClr val="accent1"/>
                    </a:solidFill>
                  </a:rPr>
                  <a:t>Succinctness:</a:t>
                </a:r>
                <a:r>
                  <a:rPr lang="en-US" sz="3200" b="1" dirty="0">
                    <a:solidFill>
                      <a:schemeClr val="accent1"/>
                    </a:solidFill>
                  </a:rPr>
                  <a:t> </a:t>
                </a:r>
                <a14:m>
                  <m:oMath xmlns:m="http://schemas.openxmlformats.org/officeDocument/2006/math">
                    <m:d>
                      <m:dPr>
                        <m:begChr m:val="|"/>
                        <m:endChr m:val="|"/>
                        <m:ctrlPr>
                          <a:rPr lang="en-US" sz="3200" b="0" i="1" smtClean="0">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𝜋</m:t>
                        </m:r>
                      </m:e>
                    </m:d>
                    <m:r>
                      <a:rPr lang="en-US" sz="3200" b="0" i="1" smtClean="0">
                        <a:solidFill>
                          <a:schemeClr val="tx1"/>
                        </a:solidFill>
                        <a:latin typeface="Cambria Math" panose="02040503050406030204" pitchFamily="18" charset="0"/>
                      </a:rPr>
                      <m:t>≪</m:t>
                    </m:r>
                    <m:d>
                      <m:dPr>
                        <m:begChr m:val="|"/>
                        <m:endChr m:val="|"/>
                        <m:ctrlPr>
                          <a:rPr lang="en-US" sz="3200" b="0" i="1" smtClean="0">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𝑥</m:t>
                        </m:r>
                      </m:e>
                    </m:d>
                  </m:oMath>
                </a14:m>
                <a:endParaRPr lang="he-IL" sz="3200" dirty="0"/>
              </a:p>
            </p:txBody>
          </p:sp>
        </mc:Choice>
        <mc:Fallback xmlns="">
          <p:sp>
            <p:nvSpPr>
              <p:cNvPr id="13" name="תיבת טקסט 12">
                <a:extLst>
                  <a:ext uri="{FF2B5EF4-FFF2-40B4-BE49-F238E27FC236}">
                    <a16:creationId xmlns:a16="http://schemas.microsoft.com/office/drawing/2014/main" id="{0E88745D-405E-571B-2A79-F25819AB1315}"/>
                  </a:ext>
                </a:extLst>
              </p:cNvPr>
              <p:cNvSpPr txBox="1">
                <a:spLocks noRot="1" noChangeAspect="1" noMove="1" noResize="1" noEditPoints="1" noAdjustHandles="1" noChangeArrowheads="1" noChangeShapeType="1" noTextEdit="1"/>
              </p:cNvSpPr>
              <p:nvPr/>
            </p:nvSpPr>
            <p:spPr>
              <a:xfrm>
                <a:off x="4072233" y="4220672"/>
                <a:ext cx="4071016" cy="646986"/>
              </a:xfrm>
              <a:prstGeom prst="roundRect">
                <a:avLst/>
              </a:prstGeom>
              <a:blipFill>
                <a:blip r:embed="rId3"/>
                <a:stretch>
                  <a:fillRect l="-2522" t="-2655" b="-22124"/>
                </a:stretch>
              </a:blipFill>
              <a:ln w="38100"/>
            </p:spPr>
            <p:txBody>
              <a:bodyPr/>
              <a:lstStyle/>
              <a:p>
                <a:r>
                  <a:rPr lang="he-IL">
                    <a:noFill/>
                  </a:rPr>
                  <a:t> </a:t>
                </a:r>
              </a:p>
            </p:txBody>
          </p:sp>
        </mc:Fallback>
      </mc:AlternateContent>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SNARG</a:t>
            </a:r>
            <a:r>
              <a:rPr lang="en-US" sz="4800" dirty="0"/>
              <a:t>: </a:t>
            </a:r>
            <a:r>
              <a:rPr lang="en-US" b="1" dirty="0">
                <a:latin typeface="Calibri" panose="020F0502020204030204" pitchFamily="34" charset="0"/>
                <a:ea typeface="Calibri" panose="020F0502020204030204" pitchFamily="34" charset="0"/>
                <a:cs typeface="Calibri" panose="020F0502020204030204" pitchFamily="34" charset="0"/>
              </a:rPr>
              <a:t>S</a:t>
            </a:r>
            <a:r>
              <a:rPr lang="en-US" sz="4800" dirty="0"/>
              <a:t>uccinct </a:t>
            </a:r>
            <a:r>
              <a:rPr lang="en-US" b="1" dirty="0">
                <a:latin typeface="Calibri" panose="020F0502020204030204" pitchFamily="34" charset="0"/>
                <a:ea typeface="Calibri" panose="020F0502020204030204" pitchFamily="34" charset="0"/>
                <a:cs typeface="Calibri" panose="020F0502020204030204" pitchFamily="34" charset="0"/>
              </a:rPr>
              <a:t>N</a:t>
            </a:r>
            <a:r>
              <a:rPr lang="en-US" sz="4800" dirty="0"/>
              <a:t>oninteractive </a:t>
            </a:r>
            <a:r>
              <a:rPr lang="en-US" b="1" dirty="0">
                <a:latin typeface="Calibri" panose="020F0502020204030204" pitchFamily="34" charset="0"/>
                <a:ea typeface="Calibri" panose="020F0502020204030204" pitchFamily="34" charset="0"/>
                <a:cs typeface="Calibri" panose="020F0502020204030204" pitchFamily="34" charset="0"/>
              </a:rPr>
              <a:t>A</a:t>
            </a:r>
            <a:r>
              <a:rPr lang="en-US" sz="4800" b="1" dirty="0">
                <a:latin typeface="Calibri" panose="020F0502020204030204" pitchFamily="34" charset="0"/>
                <a:ea typeface="Calibri" panose="020F0502020204030204" pitchFamily="34" charset="0"/>
                <a:cs typeface="Calibri" panose="020F0502020204030204" pitchFamily="34" charset="0"/>
              </a:rPr>
              <a:t>rg</a:t>
            </a:r>
            <a:r>
              <a:rPr lang="en-US" sz="4800" dirty="0"/>
              <a:t>ument</a:t>
            </a:r>
          </a:p>
        </p:txBody>
      </p:sp>
      <p:grpSp>
        <p:nvGrpSpPr>
          <p:cNvPr id="8" name="קבוצה 7">
            <a:extLst>
              <a:ext uri="{FF2B5EF4-FFF2-40B4-BE49-F238E27FC236}">
                <a16:creationId xmlns:a16="http://schemas.microsoft.com/office/drawing/2014/main" id="{52A83756-D8BE-FC29-8C4F-C02A9AE57F0C}"/>
              </a:ext>
            </a:extLst>
          </p:cNvPr>
          <p:cNvGrpSpPr/>
          <p:nvPr/>
        </p:nvGrpSpPr>
        <p:grpSpPr>
          <a:xfrm>
            <a:off x="4484676" y="2924445"/>
            <a:ext cx="2926080" cy="860519"/>
            <a:chOff x="4632960" y="2924445"/>
            <a:chExt cx="2926080" cy="860519"/>
          </a:xfrm>
        </p:grpSpPr>
        <p:sp>
          <p:nvSpPr>
            <p:cNvPr id="42" name="חץ: שמאלה 41">
              <a:extLst>
                <a:ext uri="{FF2B5EF4-FFF2-40B4-BE49-F238E27FC236}">
                  <a16:creationId xmlns:a16="http://schemas.microsoft.com/office/drawing/2014/main" id="{C003848A-A98A-8F36-6022-E812646702FC}"/>
                </a:ext>
              </a:extLst>
            </p:cNvPr>
            <p:cNvSpPr/>
            <p:nvPr/>
          </p:nvSpPr>
          <p:spPr>
            <a:xfrm rot="10800000">
              <a:off x="4632960" y="3419204"/>
              <a:ext cx="2926080" cy="36576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43" name="תיבת טקסט 42">
                  <a:extLst>
                    <a:ext uri="{FF2B5EF4-FFF2-40B4-BE49-F238E27FC236}">
                      <a16:creationId xmlns:a16="http://schemas.microsoft.com/office/drawing/2014/main" id="{4B21CDA8-1919-0325-18B1-1D4296BAF98F}"/>
                    </a:ext>
                  </a:extLst>
                </p:cNvPr>
                <p:cNvSpPr txBox="1"/>
                <p:nvPr/>
              </p:nvSpPr>
              <p:spPr>
                <a:xfrm>
                  <a:off x="5080000" y="2924445"/>
                  <a:ext cx="2032000" cy="58477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𝜋</m:t>
                        </m:r>
                      </m:oMath>
                    </m:oMathPara>
                  </a14:m>
                  <a:endParaRPr lang="he-IL" sz="3200" dirty="0"/>
                </a:p>
              </p:txBody>
            </p:sp>
          </mc:Choice>
          <mc:Fallback xmlns="">
            <p:sp>
              <p:nvSpPr>
                <p:cNvPr id="43" name="תיבת טקסט 42">
                  <a:extLst>
                    <a:ext uri="{FF2B5EF4-FFF2-40B4-BE49-F238E27FC236}">
                      <a16:creationId xmlns:a16="http://schemas.microsoft.com/office/drawing/2014/main" id="{4B21CDA8-1919-0325-18B1-1D4296BAF98F}"/>
                    </a:ext>
                  </a:extLst>
                </p:cNvPr>
                <p:cNvSpPr txBox="1">
                  <a:spLocks noRot="1" noChangeAspect="1" noMove="1" noResize="1" noEditPoints="1" noAdjustHandles="1" noChangeArrowheads="1" noChangeShapeType="1" noTextEdit="1"/>
                </p:cNvSpPr>
                <p:nvPr/>
              </p:nvSpPr>
              <p:spPr>
                <a:xfrm>
                  <a:off x="5080000" y="2924445"/>
                  <a:ext cx="2032000" cy="584775"/>
                </a:xfrm>
                <a:prstGeom prst="rect">
                  <a:avLst/>
                </a:prstGeom>
                <a:blipFill>
                  <a:blip r:embed="rId4"/>
                  <a:stretch>
                    <a:fillRect/>
                  </a:stretch>
                </a:blipFill>
              </p:spPr>
              <p:txBody>
                <a:bodyPr/>
                <a:lstStyle/>
                <a:p>
                  <a:r>
                    <a:rPr lang="he-IL">
                      <a:noFill/>
                    </a:rPr>
                    <a:t> </a:t>
                  </a:r>
                </a:p>
              </p:txBody>
            </p:sp>
          </mc:Fallback>
        </mc:AlternateContent>
      </p:grpSp>
      <p:grpSp>
        <p:nvGrpSpPr>
          <p:cNvPr id="12" name="קבוצה 11">
            <a:extLst>
              <a:ext uri="{FF2B5EF4-FFF2-40B4-BE49-F238E27FC236}">
                <a16:creationId xmlns:a16="http://schemas.microsoft.com/office/drawing/2014/main" id="{1947047A-A419-6A90-1FC6-B515E9ACF506}"/>
              </a:ext>
            </a:extLst>
          </p:cNvPr>
          <p:cNvGrpSpPr/>
          <p:nvPr/>
        </p:nvGrpSpPr>
        <p:grpSpPr>
          <a:xfrm>
            <a:off x="8449944" y="2530708"/>
            <a:ext cx="2817496" cy="3083863"/>
            <a:chOff x="8449944" y="2530708"/>
            <a:chExt cx="2817496" cy="3083863"/>
          </a:xfrm>
        </p:grpSpPr>
        <p:sp>
          <p:nvSpPr>
            <p:cNvPr id="7" name="תיבת טקסט 6">
              <a:extLst>
                <a:ext uri="{FF2B5EF4-FFF2-40B4-BE49-F238E27FC236}">
                  <a16:creationId xmlns:a16="http://schemas.microsoft.com/office/drawing/2014/main" id="{F930EDDE-5AF1-A1E3-59D8-C3266878CD79}"/>
                </a:ext>
              </a:extLst>
            </p:cNvPr>
            <p:cNvSpPr txBox="1"/>
            <p:nvPr/>
          </p:nvSpPr>
          <p:spPr>
            <a:xfrm>
              <a:off x="8449944" y="4968240"/>
              <a:ext cx="2817496" cy="646331"/>
            </a:xfrm>
            <a:prstGeom prst="rect">
              <a:avLst/>
            </a:prstGeom>
            <a:noFill/>
          </p:spPr>
          <p:txBody>
            <a:bodyPr wrap="square" rtlCol="1">
              <a:spAutoFit/>
            </a:bodyPr>
            <a:lstStyle/>
            <a:p>
              <a:pPr algn="ctr"/>
              <a:r>
                <a:rPr lang="en-US" sz="3600" dirty="0">
                  <a:solidFill>
                    <a:schemeClr val="accent1"/>
                  </a:solidFill>
                </a:rPr>
                <a:t>Verifier</a:t>
              </a:r>
              <a:endParaRPr lang="he-IL" sz="3600" dirty="0">
                <a:solidFill>
                  <a:schemeClr val="accent1"/>
                </a:solidFill>
              </a:endParaRPr>
            </a:p>
          </p:txBody>
        </p:sp>
        <p:pic>
          <p:nvPicPr>
            <p:cNvPr id="9" name="תמונה 8" descr="כן פנדה">
              <a:extLst>
                <a:ext uri="{FF2B5EF4-FFF2-40B4-BE49-F238E27FC236}">
                  <a16:creationId xmlns:a16="http://schemas.microsoft.com/office/drawing/2014/main" id="{A589724D-138B-A456-47EA-1BB4923F7F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637190" y="2530708"/>
              <a:ext cx="2630250" cy="2630250"/>
            </a:xfrm>
            <a:prstGeom prst="rect">
              <a:avLst/>
            </a:prstGeom>
          </p:spPr>
        </p:pic>
      </p:grpSp>
      <p:grpSp>
        <p:nvGrpSpPr>
          <p:cNvPr id="10" name="קבוצה 9">
            <a:extLst>
              <a:ext uri="{FF2B5EF4-FFF2-40B4-BE49-F238E27FC236}">
                <a16:creationId xmlns:a16="http://schemas.microsoft.com/office/drawing/2014/main" id="{5013A46F-9B51-9DA3-0B09-581CCF775671}"/>
              </a:ext>
            </a:extLst>
          </p:cNvPr>
          <p:cNvGrpSpPr/>
          <p:nvPr/>
        </p:nvGrpSpPr>
        <p:grpSpPr>
          <a:xfrm>
            <a:off x="657224" y="2451156"/>
            <a:ext cx="2817496" cy="3163415"/>
            <a:chOff x="657224" y="2451156"/>
            <a:chExt cx="2817496" cy="3163415"/>
          </a:xfrm>
        </p:grpSpPr>
        <p:sp>
          <p:nvSpPr>
            <p:cNvPr id="6" name="תיבת טקסט 5">
              <a:extLst>
                <a:ext uri="{FF2B5EF4-FFF2-40B4-BE49-F238E27FC236}">
                  <a16:creationId xmlns:a16="http://schemas.microsoft.com/office/drawing/2014/main" id="{921033C3-5122-B2CE-A1CB-8E254188B892}"/>
                </a:ext>
              </a:extLst>
            </p:cNvPr>
            <p:cNvSpPr txBox="1"/>
            <p:nvPr/>
          </p:nvSpPr>
          <p:spPr>
            <a:xfrm>
              <a:off x="657224" y="4968240"/>
              <a:ext cx="2817496" cy="646331"/>
            </a:xfrm>
            <a:prstGeom prst="rect">
              <a:avLst/>
            </a:prstGeom>
            <a:noFill/>
          </p:spPr>
          <p:txBody>
            <a:bodyPr wrap="square" rtlCol="1">
              <a:spAutoFit/>
            </a:bodyPr>
            <a:lstStyle/>
            <a:p>
              <a:pPr algn="ctr"/>
              <a:r>
                <a:rPr lang="en-US" sz="3600" dirty="0">
                  <a:solidFill>
                    <a:schemeClr val="accent1"/>
                  </a:solidFill>
                </a:rPr>
                <a:t>Prover</a:t>
              </a:r>
              <a:endParaRPr lang="he-IL" sz="3600" dirty="0">
                <a:solidFill>
                  <a:schemeClr val="accent1"/>
                </a:solidFill>
              </a:endParaRPr>
            </a:p>
          </p:txBody>
        </p:sp>
        <p:pic>
          <p:nvPicPr>
            <p:cNvPr id="11" name="גרפיקה 10" descr="האינטרנט של הדברים עם מילוי מלא">
              <a:extLst>
                <a:ext uri="{FF2B5EF4-FFF2-40B4-BE49-F238E27FC236}">
                  <a16:creationId xmlns:a16="http://schemas.microsoft.com/office/drawing/2014/main" id="{53A79DC3-9A10-D8A9-464B-8CC3D1EB8A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2163" y="2451156"/>
              <a:ext cx="2667615" cy="2667615"/>
            </a:xfrm>
            <a:prstGeom prst="rect">
              <a:avLst/>
            </a:prstGeom>
          </p:spPr>
        </p:pic>
      </p:grpSp>
      <mc:AlternateContent xmlns:mc="http://schemas.openxmlformats.org/markup-compatibility/2006">
        <mc:Choice xmlns:a14="http://schemas.microsoft.com/office/drawing/2010/main" Requires="a14">
          <p:sp>
            <p:nvSpPr>
              <p:cNvPr id="5" name="תיבת טקסט 4">
                <a:extLst>
                  <a:ext uri="{FF2B5EF4-FFF2-40B4-BE49-F238E27FC236}">
                    <a16:creationId xmlns:a16="http://schemas.microsoft.com/office/drawing/2014/main" id="{02C86086-4361-8B30-4776-573CA4A345D9}"/>
                  </a:ext>
                </a:extLst>
              </p:cNvPr>
              <p:cNvSpPr txBox="1"/>
              <p:nvPr/>
            </p:nvSpPr>
            <p:spPr>
              <a:xfrm>
                <a:off x="3187340" y="3978033"/>
                <a:ext cx="5849910" cy="228147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3200" b="1" u="sng" dirty="0">
                    <a:solidFill>
                      <a:schemeClr val="accent1"/>
                    </a:solidFill>
                  </a:rPr>
                  <a:t>Soundness:</a:t>
                </a:r>
              </a:p>
              <a:p>
                <a:r>
                  <a:rPr lang="en-US" sz="3200" dirty="0"/>
                  <a:t>Hard to prove a false statement:</a:t>
                </a:r>
              </a:p>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𝑥</m:t>
                      </m:r>
                      <m:r>
                        <a:rPr lang="en-US" sz="3200" b="0" i="1" smtClean="0">
                          <a:latin typeface="Cambria Math" panose="02040503050406030204" pitchFamily="18" charset="0"/>
                        </a:rPr>
                        <m:t>∉</m:t>
                      </m:r>
                      <m:r>
                        <a:rPr lang="en-US" sz="3200" i="1" dirty="0">
                          <a:latin typeface="Cambria Math" panose="02040503050406030204" pitchFamily="18" charset="0"/>
                        </a:rPr>
                        <m:t>ℒ</m:t>
                      </m:r>
                    </m:oMath>
                  </m:oMathPara>
                </a14:m>
                <a:endParaRPr lang="en-US" sz="3200" dirty="0"/>
              </a:p>
              <a:p>
                <a:pPr algn="ctr"/>
                <a14:m>
                  <m:oMath xmlns:m="http://schemas.openxmlformats.org/officeDocument/2006/math">
                    <m:r>
                      <a:rPr lang="en-US" sz="3200" b="0" i="1" smtClean="0">
                        <a:latin typeface="Cambria Math" panose="02040503050406030204" pitchFamily="18" charset="0"/>
                      </a:rPr>
                      <m:t>⋀</m:t>
                    </m:r>
                  </m:oMath>
                </a14:m>
                <a:r>
                  <a:rPr lang="en-US" sz="3200" b="0" dirty="0"/>
                  <a:t> </a:t>
                </a:r>
                <a14:m>
                  <m:oMath xmlns:m="http://schemas.openxmlformats.org/officeDocument/2006/math">
                    <m:r>
                      <a:rPr lang="en-US" sz="3200" b="0" i="1" smtClean="0">
                        <a:latin typeface="Cambria Math" panose="02040503050406030204" pitchFamily="18" charset="0"/>
                      </a:rPr>
                      <m:t>𝑉</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𝑐𝑟𝑠</m:t>
                        </m:r>
                        <m:r>
                          <a:rPr lang="en-US" sz="3200" b="0" i="1" smtClean="0">
                            <a:latin typeface="Cambria Math" panose="02040503050406030204" pitchFamily="18" charset="0"/>
                          </a:rPr>
                          <m:t>,</m:t>
                        </m:r>
                        <m:r>
                          <a:rPr lang="en-US" sz="3200" b="0" i="1" smtClean="0">
                            <a:solidFill>
                              <a:srgbClr val="C00000"/>
                            </a:solidFill>
                            <a:latin typeface="Cambria Math" panose="02040503050406030204" pitchFamily="18" charset="0"/>
                          </a:rPr>
                          <m:t>𝑥</m:t>
                        </m:r>
                        <m:r>
                          <a:rPr lang="en-US" sz="3200" b="0" i="1" smtClean="0">
                            <a:latin typeface="Cambria Math" panose="02040503050406030204" pitchFamily="18" charset="0"/>
                          </a:rPr>
                          <m:t>,</m:t>
                        </m:r>
                        <m:r>
                          <a:rPr lang="en-US" sz="3200" b="0" i="1" smtClean="0">
                            <a:solidFill>
                              <a:srgbClr val="C00000"/>
                            </a:solidFill>
                            <a:latin typeface="Cambria Math" panose="02040503050406030204" pitchFamily="18" charset="0"/>
                          </a:rPr>
                          <m:t>𝜋</m:t>
                        </m:r>
                      </m:e>
                    </m:d>
                    <m:r>
                      <a:rPr lang="en-US" sz="3200" b="0" i="1" smtClean="0">
                        <a:latin typeface="Cambria Math" panose="02040503050406030204" pitchFamily="18" charset="0"/>
                      </a:rPr>
                      <m:t>=</m:t>
                    </m:r>
                    <m:r>
                      <a:rPr lang="en-US" sz="3200" b="0" i="1" smtClean="0">
                        <a:latin typeface="Cambria Math" panose="02040503050406030204" pitchFamily="18" charset="0"/>
                      </a:rPr>
                      <m:t>1</m:t>
                    </m:r>
                  </m:oMath>
                </a14:m>
                <a:endParaRPr lang="he-IL" sz="3200" dirty="0"/>
              </a:p>
            </p:txBody>
          </p:sp>
        </mc:Choice>
        <mc:Fallback>
          <p:sp>
            <p:nvSpPr>
              <p:cNvPr id="5" name="תיבת טקסט 4">
                <a:extLst>
                  <a:ext uri="{FF2B5EF4-FFF2-40B4-BE49-F238E27FC236}">
                    <a16:creationId xmlns:a16="http://schemas.microsoft.com/office/drawing/2014/main" id="{02C86086-4361-8B30-4776-573CA4A345D9}"/>
                  </a:ext>
                </a:extLst>
              </p:cNvPr>
              <p:cNvSpPr txBox="1">
                <a:spLocks noRot="1" noChangeAspect="1" noMove="1" noResize="1" noEditPoints="1" noAdjustHandles="1" noChangeArrowheads="1" noChangeShapeType="1" noTextEdit="1"/>
              </p:cNvSpPr>
              <p:nvPr/>
            </p:nvSpPr>
            <p:spPr>
              <a:xfrm>
                <a:off x="3187340" y="3978033"/>
                <a:ext cx="5849910" cy="2281476"/>
              </a:xfrm>
              <a:prstGeom prst="roundRect">
                <a:avLst/>
              </a:prstGeom>
              <a:blipFill>
                <a:blip r:embed="rId8"/>
                <a:stretch>
                  <a:fillRect l="-415"/>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6004BEE5-7DF8-9321-B783-31F7822E94DE}"/>
                  </a:ext>
                </a:extLst>
              </p:cNvPr>
              <p:cNvSpPr txBox="1"/>
              <p:nvPr/>
            </p:nvSpPr>
            <p:spPr>
              <a:xfrm>
                <a:off x="9059884" y="2012056"/>
                <a:ext cx="2032000" cy="58477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rPr>
                        <m:t>𝑥</m:t>
                      </m:r>
                      <m:r>
                        <a:rPr lang="en-US" sz="3200" b="0" i="1" dirty="0" smtClean="0">
                          <a:latin typeface="Cambria Math" panose="02040503050406030204" pitchFamily="18" charset="0"/>
                        </a:rPr>
                        <m:t>∈</m:t>
                      </m:r>
                      <m:r>
                        <a:rPr lang="en-US" sz="3200" b="0" i="1" dirty="0" smtClean="0">
                          <a:latin typeface="Cambria Math" panose="02040503050406030204" pitchFamily="18" charset="0"/>
                        </a:rPr>
                        <m:t>ℒ</m:t>
                      </m:r>
                      <m:r>
                        <a:rPr lang="en-US" sz="3200" b="0" i="1" dirty="0" smtClean="0">
                          <a:latin typeface="Cambria Math" panose="02040503050406030204" pitchFamily="18" charset="0"/>
                        </a:rPr>
                        <m:t> ?</m:t>
                      </m:r>
                    </m:oMath>
                  </m:oMathPara>
                </a14:m>
                <a:endParaRPr lang="he-IL" sz="3200" dirty="0"/>
              </a:p>
            </p:txBody>
          </p:sp>
        </mc:Choice>
        <mc:Fallback xmlns="">
          <p:sp>
            <p:nvSpPr>
              <p:cNvPr id="3" name="תיבת טקסט 2">
                <a:extLst>
                  <a:ext uri="{FF2B5EF4-FFF2-40B4-BE49-F238E27FC236}">
                    <a16:creationId xmlns:a16="http://schemas.microsoft.com/office/drawing/2014/main" id="{6004BEE5-7DF8-9321-B783-31F7822E94DE}"/>
                  </a:ext>
                </a:extLst>
              </p:cNvPr>
              <p:cNvSpPr txBox="1">
                <a:spLocks noRot="1" noChangeAspect="1" noMove="1" noResize="1" noEditPoints="1" noAdjustHandles="1" noChangeArrowheads="1" noChangeShapeType="1" noTextEdit="1"/>
              </p:cNvSpPr>
              <p:nvPr/>
            </p:nvSpPr>
            <p:spPr>
              <a:xfrm>
                <a:off x="9059884" y="2012056"/>
                <a:ext cx="2032000" cy="584775"/>
              </a:xfrm>
              <a:prstGeom prst="rect">
                <a:avLst/>
              </a:prstGeom>
              <a:blipFill>
                <a:blip r:embed="rId9"/>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A0726B9C-3A29-3049-D552-27873EC6CFDA}"/>
                  </a:ext>
                </a:extLst>
              </p:cNvPr>
              <p:cNvSpPr txBox="1"/>
              <p:nvPr/>
            </p:nvSpPr>
            <p:spPr>
              <a:xfrm>
                <a:off x="4953361" y="2067715"/>
                <a:ext cx="2032000" cy="58477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rPr>
                        <m:t>𝑐𝑟𝑠</m:t>
                      </m:r>
                    </m:oMath>
                  </m:oMathPara>
                </a14:m>
                <a:endParaRPr lang="he-IL" sz="3200" dirty="0"/>
              </a:p>
            </p:txBody>
          </p:sp>
        </mc:Choice>
        <mc:Fallback xmlns="">
          <p:sp>
            <p:nvSpPr>
              <p:cNvPr id="4" name="תיבת טקסט 3">
                <a:extLst>
                  <a:ext uri="{FF2B5EF4-FFF2-40B4-BE49-F238E27FC236}">
                    <a16:creationId xmlns:a16="http://schemas.microsoft.com/office/drawing/2014/main" id="{A0726B9C-3A29-3049-D552-27873EC6CFDA}"/>
                  </a:ext>
                </a:extLst>
              </p:cNvPr>
              <p:cNvSpPr txBox="1">
                <a:spLocks noRot="1" noChangeAspect="1" noMove="1" noResize="1" noEditPoints="1" noAdjustHandles="1" noChangeArrowheads="1" noChangeShapeType="1" noTextEdit="1"/>
              </p:cNvSpPr>
              <p:nvPr/>
            </p:nvSpPr>
            <p:spPr>
              <a:xfrm>
                <a:off x="4953361" y="2067715"/>
                <a:ext cx="2032000" cy="584775"/>
              </a:xfrm>
              <a:prstGeom prst="rect">
                <a:avLst/>
              </a:prstGeom>
              <a:blipFill>
                <a:blip r:embed="rId10"/>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267736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תיבת טקסט 11">
                <a:extLst>
                  <a:ext uri="{FF2B5EF4-FFF2-40B4-BE49-F238E27FC236}">
                    <a16:creationId xmlns:a16="http://schemas.microsoft.com/office/drawing/2014/main" id="{63734005-F0AB-EBDA-E459-9EDB34DC96AD}"/>
                  </a:ext>
                </a:extLst>
              </p:cNvPr>
              <p:cNvSpPr txBox="1"/>
              <p:nvPr/>
            </p:nvSpPr>
            <p:spPr>
              <a:xfrm>
                <a:off x="1580297" y="5873264"/>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2" name="תיבת טקסט 11">
                <a:extLst>
                  <a:ext uri="{FF2B5EF4-FFF2-40B4-BE49-F238E27FC236}">
                    <a16:creationId xmlns:a16="http://schemas.microsoft.com/office/drawing/2014/main" id="{63734005-F0AB-EBDA-E459-9EDB34DC96AD}"/>
                  </a:ext>
                </a:extLst>
              </p:cNvPr>
              <p:cNvSpPr txBox="1">
                <a:spLocks noRot="1" noChangeAspect="1" noMove="1" noResize="1" noEditPoints="1" noAdjustHandles="1" noChangeArrowheads="1" noChangeShapeType="1" noTextEdit="1"/>
              </p:cNvSpPr>
              <p:nvPr/>
            </p:nvSpPr>
            <p:spPr>
              <a:xfrm>
                <a:off x="1580297" y="5873264"/>
                <a:ext cx="2586713" cy="646331"/>
              </a:xfrm>
              <a:prstGeom prst="rect">
                <a:avLst/>
              </a:prstGeom>
              <a:blipFill>
                <a:blip r:embed="rId3"/>
                <a:stretch>
                  <a:fillRect/>
                </a:stretch>
              </a:blipFill>
            </p:spPr>
            <p:txBody>
              <a:bodyPr/>
              <a:lstStyle/>
              <a:p>
                <a:r>
                  <a:rPr lang="he-IL">
                    <a:noFill/>
                  </a:rPr>
                  <a:t> </a:t>
                </a:r>
              </a:p>
            </p:txBody>
          </p:sp>
        </mc:Fallback>
      </mc:AlternateContent>
      <p:cxnSp>
        <p:nvCxnSpPr>
          <p:cNvPr id="32" name="מחבר חץ ישר 31">
            <a:extLst>
              <a:ext uri="{FF2B5EF4-FFF2-40B4-BE49-F238E27FC236}">
                <a16:creationId xmlns:a16="http://schemas.microsoft.com/office/drawing/2014/main" id="{59F8BA73-D238-32A3-0CA5-619B13E43470}"/>
              </a:ext>
            </a:extLst>
          </p:cNvPr>
          <p:cNvCxnSpPr>
            <a:cxnSpLocks/>
          </p:cNvCxnSpPr>
          <p:nvPr/>
        </p:nvCxnSpPr>
        <p:spPr>
          <a:xfrm flipH="1">
            <a:off x="2761186" y="3430500"/>
            <a:ext cx="2501004"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3" name="מחבר חץ ישר 32">
            <a:extLst>
              <a:ext uri="{FF2B5EF4-FFF2-40B4-BE49-F238E27FC236}">
                <a16:creationId xmlns:a16="http://schemas.microsoft.com/office/drawing/2014/main" id="{9E8E0F4E-6FF2-B06F-33CF-D4DF8DA1A650}"/>
              </a:ext>
            </a:extLst>
          </p:cNvPr>
          <p:cNvCxnSpPr>
            <a:cxnSpLocks/>
          </p:cNvCxnSpPr>
          <p:nvPr/>
        </p:nvCxnSpPr>
        <p:spPr>
          <a:xfrm>
            <a:off x="6960367" y="3430500"/>
            <a:ext cx="2422860"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lstStyle/>
          <a:p>
            <a:r>
              <a:rPr lang="en-US" dirty="0"/>
              <a:t>Solution: Distributed Merkle Tree</a:t>
            </a:r>
          </a:p>
        </p:txBody>
      </p:sp>
      <p:pic>
        <p:nvPicPr>
          <p:cNvPr id="38" name="תמונה 37" descr="תמונה שמכילה צמח, שורש צמחים, ירוק, במבוק&#10;&#10;התיאור נוצר באופן אוטומטי">
            <a:extLst>
              <a:ext uri="{FF2B5EF4-FFF2-40B4-BE49-F238E27FC236}">
                <a16:creationId xmlns:a16="http://schemas.microsoft.com/office/drawing/2014/main" id="{D7F8AB5F-C465-A7C6-D460-B15A2A2D0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191" y="4007381"/>
            <a:ext cx="1176038" cy="1383609"/>
          </a:xfrm>
          <a:prstGeom prst="rect">
            <a:avLst/>
          </a:prstGeom>
        </p:spPr>
      </p:pic>
      <mc:AlternateContent xmlns:mc="http://schemas.openxmlformats.org/markup-compatibility/2006" xmlns:a14="http://schemas.microsoft.com/office/drawing/2010/main">
        <mc:Choice Requires="a14">
          <p:sp>
            <p:nvSpPr>
              <p:cNvPr id="16" name="תיבת טקסט 15">
                <a:extLst>
                  <a:ext uri="{FF2B5EF4-FFF2-40B4-BE49-F238E27FC236}">
                    <a16:creationId xmlns:a16="http://schemas.microsoft.com/office/drawing/2014/main" id="{7CE7E2F0-0305-84C0-A144-B5E3A75057C5}"/>
                  </a:ext>
                </a:extLst>
              </p:cNvPr>
              <p:cNvSpPr txBox="1"/>
              <p:nvPr/>
            </p:nvSpPr>
            <p:spPr>
              <a:xfrm>
                <a:off x="3664836" y="4052855"/>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6" name="תיבת טקסט 15">
                <a:extLst>
                  <a:ext uri="{FF2B5EF4-FFF2-40B4-BE49-F238E27FC236}">
                    <a16:creationId xmlns:a16="http://schemas.microsoft.com/office/drawing/2014/main" id="{7CE7E2F0-0305-84C0-A144-B5E3A75057C5}"/>
                  </a:ext>
                </a:extLst>
              </p:cNvPr>
              <p:cNvSpPr txBox="1">
                <a:spLocks noRot="1" noChangeAspect="1" noMove="1" noResize="1" noEditPoints="1" noAdjustHandles="1" noChangeArrowheads="1" noChangeShapeType="1" noTextEdit="1"/>
              </p:cNvSpPr>
              <p:nvPr/>
            </p:nvSpPr>
            <p:spPr>
              <a:xfrm>
                <a:off x="3664836" y="4052855"/>
                <a:ext cx="2586713" cy="646331"/>
              </a:xfrm>
              <a:prstGeom prst="rect">
                <a:avLst/>
              </a:prstGeom>
              <a:blipFill>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0EF1F0F3-A899-1D7F-24AE-F163019D2FCB}"/>
                  </a:ext>
                </a:extLst>
              </p:cNvPr>
              <p:cNvSpPr txBox="1"/>
              <p:nvPr/>
            </p:nvSpPr>
            <p:spPr>
              <a:xfrm>
                <a:off x="5911371" y="4063002"/>
                <a:ext cx="242286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9" name="תיבת טקסט 18">
                <a:extLst>
                  <a:ext uri="{FF2B5EF4-FFF2-40B4-BE49-F238E27FC236}">
                    <a16:creationId xmlns:a16="http://schemas.microsoft.com/office/drawing/2014/main" id="{0EF1F0F3-A899-1D7F-24AE-F163019D2FCB}"/>
                  </a:ext>
                </a:extLst>
              </p:cNvPr>
              <p:cNvSpPr txBox="1">
                <a:spLocks noRot="1" noChangeAspect="1" noMove="1" noResize="1" noEditPoints="1" noAdjustHandles="1" noChangeArrowheads="1" noChangeShapeType="1" noTextEdit="1"/>
              </p:cNvSpPr>
              <p:nvPr/>
            </p:nvSpPr>
            <p:spPr>
              <a:xfrm>
                <a:off x="5911371" y="4063002"/>
                <a:ext cx="2422861" cy="646331"/>
              </a:xfrm>
              <a:prstGeom prst="rect">
                <a:avLst/>
              </a:prstGeom>
              <a:blipFill>
                <a:blip r:embed="rId7"/>
                <a:stretch>
                  <a:fillRect/>
                </a:stretch>
              </a:blipFill>
            </p:spPr>
            <p:txBody>
              <a:bodyPr/>
              <a:lstStyle/>
              <a:p>
                <a:r>
                  <a:rPr lang="he-IL">
                    <a:noFill/>
                  </a:rPr>
                  <a:t> </a:t>
                </a:r>
              </a:p>
            </p:txBody>
          </p:sp>
        </mc:Fallback>
      </mc:AlternateContent>
      <p:pic>
        <p:nvPicPr>
          <p:cNvPr id="21" name="תמונה 20" descr="תמונה שמכילה מאג, כלי שתייה, ספל קפה, כלי שולחן&#10;&#10;התיאור נוצר באופן אוטומטי">
            <a:extLst>
              <a:ext uri="{FF2B5EF4-FFF2-40B4-BE49-F238E27FC236}">
                <a16:creationId xmlns:a16="http://schemas.microsoft.com/office/drawing/2014/main" id="{018180D9-AF8E-D326-F596-E191D36E6A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1044" y="3804498"/>
            <a:ext cx="1029952" cy="1029952"/>
          </a:xfrm>
          <a:prstGeom prst="rect">
            <a:avLst/>
          </a:prstGeom>
        </p:spPr>
      </p:pic>
      <p:pic>
        <p:nvPicPr>
          <p:cNvPr id="23" name="תמונה 22" descr="תמונה שמכילה מאג, כלי שתייה, ספל קפה, כלי שולחן&#10;&#10;התיאור נוצר באופן אוטומטי">
            <a:extLst>
              <a:ext uri="{FF2B5EF4-FFF2-40B4-BE49-F238E27FC236}">
                <a16:creationId xmlns:a16="http://schemas.microsoft.com/office/drawing/2014/main" id="{DA0A2BD7-6A7A-7D12-CD01-E95C85043A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51491" y="3739773"/>
            <a:ext cx="1523690" cy="1523690"/>
          </a:xfrm>
          <a:prstGeom prst="rect">
            <a:avLst/>
          </a:prstGeom>
        </p:spPr>
      </p:pic>
      <p:pic>
        <p:nvPicPr>
          <p:cNvPr id="29" name="תמונה 28" descr="כן פנדה">
            <a:extLst>
              <a:ext uri="{FF2B5EF4-FFF2-40B4-BE49-F238E27FC236}">
                <a16:creationId xmlns:a16="http://schemas.microsoft.com/office/drawing/2014/main" id="{7A9A7459-1634-2127-97A2-C210B82BC5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368941" y="4208296"/>
            <a:ext cx="1690519" cy="1665681"/>
          </a:xfrm>
          <a:prstGeom prst="rect">
            <a:avLst/>
          </a:prstGeom>
        </p:spPr>
      </p:pic>
      <p:pic>
        <p:nvPicPr>
          <p:cNvPr id="30" name="תמונה 29" descr="כן פנדה">
            <a:extLst>
              <a:ext uri="{FF2B5EF4-FFF2-40B4-BE49-F238E27FC236}">
                <a16:creationId xmlns:a16="http://schemas.microsoft.com/office/drawing/2014/main" id="{F2279846-C1D3-56F3-9236-68793B49E6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4127" y="4372687"/>
            <a:ext cx="1562771" cy="1665681"/>
          </a:xfrm>
          <a:prstGeom prst="rect">
            <a:avLst/>
          </a:prstGeom>
        </p:spPr>
      </p:pic>
      <p:pic>
        <p:nvPicPr>
          <p:cNvPr id="31" name="תמונה 30" descr="כן פנדה">
            <a:extLst>
              <a:ext uri="{FF2B5EF4-FFF2-40B4-BE49-F238E27FC236}">
                <a16:creationId xmlns:a16="http://schemas.microsoft.com/office/drawing/2014/main" id="{A071DD03-4826-22CA-0C64-1FF75A7B94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3632" y="2378223"/>
            <a:ext cx="1562771" cy="1665681"/>
          </a:xfrm>
          <a:prstGeom prst="rect">
            <a:avLst/>
          </a:prstGeom>
        </p:spPr>
      </p:pic>
      <p:pic>
        <p:nvPicPr>
          <p:cNvPr id="71" name="תמונה 70">
            <a:extLst>
              <a:ext uri="{FF2B5EF4-FFF2-40B4-BE49-F238E27FC236}">
                <a16:creationId xmlns:a16="http://schemas.microsoft.com/office/drawing/2014/main" id="{1412D2C4-5471-F102-1991-9333FC0E17F9}"/>
              </a:ext>
            </a:extLst>
          </p:cNvPr>
          <p:cNvPicPr>
            <a:picLocks noChangeAspect="1"/>
          </p:cNvPicPr>
          <p:nvPr/>
        </p:nvPicPr>
        <p:blipFill>
          <a:blip r:embed="rId10"/>
          <a:stretch>
            <a:fillRect/>
          </a:stretch>
        </p:blipFill>
        <p:spPr>
          <a:xfrm>
            <a:off x="5019602" y="4081290"/>
            <a:ext cx="866327" cy="454191"/>
          </a:xfrm>
          <a:prstGeom prst="rect">
            <a:avLst/>
          </a:prstGeom>
        </p:spPr>
      </p:pic>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D3B9F864-01E0-D759-6620-3DAF3F862340}"/>
                  </a:ext>
                </a:extLst>
              </p:cNvPr>
              <p:cNvSpPr txBox="1"/>
              <p:nvPr/>
            </p:nvSpPr>
            <p:spPr>
              <a:xfrm>
                <a:off x="8143857" y="5879899"/>
                <a:ext cx="242286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3" name="תיבת טקסט 12">
                <a:extLst>
                  <a:ext uri="{FF2B5EF4-FFF2-40B4-BE49-F238E27FC236}">
                    <a16:creationId xmlns:a16="http://schemas.microsoft.com/office/drawing/2014/main" id="{D3B9F864-01E0-D759-6620-3DAF3F862340}"/>
                  </a:ext>
                </a:extLst>
              </p:cNvPr>
              <p:cNvSpPr txBox="1">
                <a:spLocks noRot="1" noChangeAspect="1" noMove="1" noResize="1" noEditPoints="1" noAdjustHandles="1" noChangeArrowheads="1" noChangeShapeType="1" noTextEdit="1"/>
              </p:cNvSpPr>
              <p:nvPr/>
            </p:nvSpPr>
            <p:spPr>
              <a:xfrm>
                <a:off x="8143857" y="5879899"/>
                <a:ext cx="2422861" cy="646331"/>
              </a:xfrm>
              <a:prstGeom prst="rect">
                <a:avLst/>
              </a:prstGeom>
              <a:blipFill>
                <a:blip r:embed="rId11"/>
                <a:stretch>
                  <a:fillRect/>
                </a:stretch>
              </a:blipFill>
            </p:spPr>
            <p:txBody>
              <a:bodyPr/>
              <a:lstStyle/>
              <a:p>
                <a:r>
                  <a:rPr lang="he-IL">
                    <a:noFill/>
                  </a:rPr>
                  <a:t> </a:t>
                </a:r>
              </a:p>
            </p:txBody>
          </p:sp>
        </mc:Fallback>
      </mc:AlternateContent>
      <p:pic>
        <p:nvPicPr>
          <p:cNvPr id="14" name="תמונה 13" descr="תמונה שמכילה צמח, שורש צמחים, ירוק, במבוק&#10;&#10;התיאור נוצר באופן אוטומטי">
            <a:extLst>
              <a:ext uri="{FF2B5EF4-FFF2-40B4-BE49-F238E27FC236}">
                <a16:creationId xmlns:a16="http://schemas.microsoft.com/office/drawing/2014/main" id="{4A6A449D-220F-BE2F-E5B8-080CFF080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7795" y="5703519"/>
            <a:ext cx="753080" cy="885999"/>
          </a:xfrm>
          <a:prstGeom prst="rect">
            <a:avLst/>
          </a:prstGeom>
        </p:spPr>
      </p:pic>
      <p:pic>
        <p:nvPicPr>
          <p:cNvPr id="15" name="תמונה 14" descr="תמונה שמכילה צמח, שורש צמחים, ירוק, במבוק&#10;&#10;התיאור נוצר באופן אוטומטי">
            <a:extLst>
              <a:ext uri="{FF2B5EF4-FFF2-40B4-BE49-F238E27FC236}">
                <a16:creationId xmlns:a16="http://schemas.microsoft.com/office/drawing/2014/main" id="{F788A050-D792-F2E2-1592-826CA9C1F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996" y="5775496"/>
            <a:ext cx="753080" cy="885999"/>
          </a:xfrm>
          <a:prstGeom prst="rect">
            <a:avLst/>
          </a:prstGeom>
        </p:spPr>
      </p:pic>
    </p:spTree>
    <p:extLst>
      <p:ext uri="{BB962C8B-B14F-4D97-AF65-F5344CB8AC3E}">
        <p14:creationId xmlns:p14="http://schemas.microsoft.com/office/powerpoint/2010/main" val="1656704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מחבר חץ ישר 31">
            <a:extLst>
              <a:ext uri="{FF2B5EF4-FFF2-40B4-BE49-F238E27FC236}">
                <a16:creationId xmlns:a16="http://schemas.microsoft.com/office/drawing/2014/main" id="{59F8BA73-D238-32A3-0CA5-619B13E43470}"/>
              </a:ext>
            </a:extLst>
          </p:cNvPr>
          <p:cNvCxnSpPr>
            <a:cxnSpLocks/>
          </p:cNvCxnSpPr>
          <p:nvPr/>
        </p:nvCxnSpPr>
        <p:spPr>
          <a:xfrm flipH="1">
            <a:off x="2761186" y="3430500"/>
            <a:ext cx="2501004"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3" name="מחבר חץ ישר 32">
            <a:extLst>
              <a:ext uri="{FF2B5EF4-FFF2-40B4-BE49-F238E27FC236}">
                <a16:creationId xmlns:a16="http://schemas.microsoft.com/office/drawing/2014/main" id="{9E8E0F4E-6FF2-B06F-33CF-D4DF8DA1A650}"/>
              </a:ext>
            </a:extLst>
          </p:cNvPr>
          <p:cNvCxnSpPr>
            <a:cxnSpLocks/>
          </p:cNvCxnSpPr>
          <p:nvPr/>
        </p:nvCxnSpPr>
        <p:spPr>
          <a:xfrm>
            <a:off x="6960367" y="3430500"/>
            <a:ext cx="2422860"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lstStyle/>
          <a:p>
            <a:r>
              <a:rPr lang="en-US" dirty="0"/>
              <a:t>Solution: Distributed Merkle Tree</a:t>
            </a:r>
          </a:p>
        </p:txBody>
      </p:sp>
      <p:pic>
        <p:nvPicPr>
          <p:cNvPr id="38" name="תמונה 37" descr="תמונה שמכילה צמח, שורש צמחים, ירוק, במבוק&#10;&#10;התיאור נוצר באופן אוטומטי">
            <a:extLst>
              <a:ext uri="{FF2B5EF4-FFF2-40B4-BE49-F238E27FC236}">
                <a16:creationId xmlns:a16="http://schemas.microsoft.com/office/drawing/2014/main" id="{D7F8AB5F-C465-A7C6-D460-B15A2A2D0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91" y="4007381"/>
            <a:ext cx="1176038" cy="1383609"/>
          </a:xfrm>
          <a:prstGeom prst="rect">
            <a:avLst/>
          </a:prstGeom>
        </p:spPr>
      </p:pic>
      <p:grpSp>
        <p:nvGrpSpPr>
          <p:cNvPr id="36" name="קבוצה 35">
            <a:extLst>
              <a:ext uri="{FF2B5EF4-FFF2-40B4-BE49-F238E27FC236}">
                <a16:creationId xmlns:a16="http://schemas.microsoft.com/office/drawing/2014/main" id="{C6369A39-8B47-DA1D-023D-09574758CD78}"/>
              </a:ext>
            </a:extLst>
          </p:cNvPr>
          <p:cNvGrpSpPr/>
          <p:nvPr/>
        </p:nvGrpSpPr>
        <p:grpSpPr>
          <a:xfrm>
            <a:off x="5911371" y="3804498"/>
            <a:ext cx="2422861" cy="1029952"/>
            <a:chOff x="5911371" y="3804498"/>
            <a:chExt cx="2422861" cy="1029952"/>
          </a:xfrm>
        </p:grpSpPr>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0EF1F0F3-A899-1D7F-24AE-F163019D2FCB}"/>
                    </a:ext>
                  </a:extLst>
                </p:cNvPr>
                <p:cNvSpPr txBox="1"/>
                <p:nvPr/>
              </p:nvSpPr>
              <p:spPr>
                <a:xfrm>
                  <a:off x="5911371" y="4063002"/>
                  <a:ext cx="242286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9" name="תיבת טקסט 18">
                  <a:extLst>
                    <a:ext uri="{FF2B5EF4-FFF2-40B4-BE49-F238E27FC236}">
                      <a16:creationId xmlns:a16="http://schemas.microsoft.com/office/drawing/2014/main" id="{0EF1F0F3-A899-1D7F-24AE-F163019D2FCB}"/>
                    </a:ext>
                  </a:extLst>
                </p:cNvPr>
                <p:cNvSpPr txBox="1">
                  <a:spLocks noRot="1" noChangeAspect="1" noMove="1" noResize="1" noEditPoints="1" noAdjustHandles="1" noChangeArrowheads="1" noChangeShapeType="1" noTextEdit="1"/>
                </p:cNvSpPr>
                <p:nvPr/>
              </p:nvSpPr>
              <p:spPr>
                <a:xfrm>
                  <a:off x="5911371" y="4063002"/>
                  <a:ext cx="2422861" cy="646331"/>
                </a:xfrm>
                <a:prstGeom prst="rect">
                  <a:avLst/>
                </a:prstGeom>
                <a:blipFill>
                  <a:blip r:embed="rId4"/>
                  <a:stretch>
                    <a:fillRect/>
                  </a:stretch>
                </a:blipFill>
              </p:spPr>
              <p:txBody>
                <a:bodyPr/>
                <a:lstStyle/>
                <a:p>
                  <a:r>
                    <a:rPr lang="he-IL">
                      <a:noFill/>
                    </a:rPr>
                    <a:t> </a:t>
                  </a:r>
                </a:p>
              </p:txBody>
            </p:sp>
          </mc:Fallback>
        </mc:AlternateContent>
        <p:pic>
          <p:nvPicPr>
            <p:cNvPr id="21" name="תמונה 20" descr="תמונה שמכילה מאג, כלי שתייה, ספל קפה, כלי שולחן&#10;&#10;התיאור נוצר באופן אוטומטי">
              <a:extLst>
                <a:ext uri="{FF2B5EF4-FFF2-40B4-BE49-F238E27FC236}">
                  <a16:creationId xmlns:a16="http://schemas.microsoft.com/office/drawing/2014/main" id="{018180D9-AF8E-D326-F596-E191D36E6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044" y="3804498"/>
              <a:ext cx="1029952" cy="1029952"/>
            </a:xfrm>
            <a:prstGeom prst="rect">
              <a:avLst/>
            </a:prstGeom>
          </p:spPr>
        </p:pic>
      </p:grpSp>
      <p:pic>
        <p:nvPicPr>
          <p:cNvPr id="23" name="תמונה 22" descr="תמונה שמכילה מאג, כלי שתייה, ספל קפה, כלי שולחן&#10;&#10;התיאור נוצר באופן אוטומטי">
            <a:extLst>
              <a:ext uri="{FF2B5EF4-FFF2-40B4-BE49-F238E27FC236}">
                <a16:creationId xmlns:a16="http://schemas.microsoft.com/office/drawing/2014/main" id="{DA0A2BD7-6A7A-7D12-CD01-E95C85043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1491" y="3739773"/>
            <a:ext cx="1523690" cy="1523690"/>
          </a:xfrm>
          <a:prstGeom prst="rect">
            <a:avLst/>
          </a:prstGeom>
        </p:spPr>
      </p:pic>
      <p:pic>
        <p:nvPicPr>
          <p:cNvPr id="29" name="תמונה 28" descr="כן פנדה">
            <a:extLst>
              <a:ext uri="{FF2B5EF4-FFF2-40B4-BE49-F238E27FC236}">
                <a16:creationId xmlns:a16="http://schemas.microsoft.com/office/drawing/2014/main" id="{7A9A7459-1634-2127-97A2-C210B82BC5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68941" y="4208296"/>
            <a:ext cx="1690519" cy="1665681"/>
          </a:xfrm>
          <a:prstGeom prst="rect">
            <a:avLst/>
          </a:prstGeom>
        </p:spPr>
      </p:pic>
      <p:pic>
        <p:nvPicPr>
          <p:cNvPr id="30" name="תמונה 29" descr="כן פנדה">
            <a:extLst>
              <a:ext uri="{FF2B5EF4-FFF2-40B4-BE49-F238E27FC236}">
                <a16:creationId xmlns:a16="http://schemas.microsoft.com/office/drawing/2014/main" id="{F2279846-C1D3-56F3-9236-68793B49E6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4127" y="4372687"/>
            <a:ext cx="1562771" cy="1665681"/>
          </a:xfrm>
          <a:prstGeom prst="rect">
            <a:avLst/>
          </a:prstGeom>
        </p:spPr>
      </p:pic>
      <p:pic>
        <p:nvPicPr>
          <p:cNvPr id="31" name="תמונה 30" descr="כן פנדה">
            <a:extLst>
              <a:ext uri="{FF2B5EF4-FFF2-40B4-BE49-F238E27FC236}">
                <a16:creationId xmlns:a16="http://schemas.microsoft.com/office/drawing/2014/main" id="{A071DD03-4826-22CA-0C64-1FF75A7B94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3632" y="2378223"/>
            <a:ext cx="1562771" cy="1665681"/>
          </a:xfrm>
          <a:prstGeom prst="rect">
            <a:avLst/>
          </a:prstGeom>
        </p:spPr>
      </p:pic>
      <p:grpSp>
        <p:nvGrpSpPr>
          <p:cNvPr id="37" name="קבוצה 36">
            <a:extLst>
              <a:ext uri="{FF2B5EF4-FFF2-40B4-BE49-F238E27FC236}">
                <a16:creationId xmlns:a16="http://schemas.microsoft.com/office/drawing/2014/main" id="{605D87A1-6EA1-6911-8CF5-482221DBEC71}"/>
              </a:ext>
            </a:extLst>
          </p:cNvPr>
          <p:cNvGrpSpPr/>
          <p:nvPr/>
        </p:nvGrpSpPr>
        <p:grpSpPr>
          <a:xfrm>
            <a:off x="3664836" y="4052855"/>
            <a:ext cx="2586713" cy="646331"/>
            <a:chOff x="3664836" y="4052855"/>
            <a:chExt cx="2586713" cy="646331"/>
          </a:xfrm>
        </p:grpSpPr>
        <mc:AlternateContent xmlns:mc="http://schemas.openxmlformats.org/markup-compatibility/2006" xmlns:a14="http://schemas.microsoft.com/office/drawing/2010/main">
          <mc:Choice Requires="a14">
            <p:sp>
              <p:nvSpPr>
                <p:cNvPr id="16" name="תיבת טקסט 15">
                  <a:extLst>
                    <a:ext uri="{FF2B5EF4-FFF2-40B4-BE49-F238E27FC236}">
                      <a16:creationId xmlns:a16="http://schemas.microsoft.com/office/drawing/2014/main" id="{7CE7E2F0-0305-84C0-A144-B5E3A75057C5}"/>
                    </a:ext>
                  </a:extLst>
                </p:cNvPr>
                <p:cNvSpPr txBox="1"/>
                <p:nvPr/>
              </p:nvSpPr>
              <p:spPr>
                <a:xfrm>
                  <a:off x="3664836" y="4052855"/>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6" name="תיבת טקסט 15">
                  <a:extLst>
                    <a:ext uri="{FF2B5EF4-FFF2-40B4-BE49-F238E27FC236}">
                      <a16:creationId xmlns:a16="http://schemas.microsoft.com/office/drawing/2014/main" id="{7CE7E2F0-0305-84C0-A144-B5E3A75057C5}"/>
                    </a:ext>
                  </a:extLst>
                </p:cNvPr>
                <p:cNvSpPr txBox="1">
                  <a:spLocks noRot="1" noChangeAspect="1" noMove="1" noResize="1" noEditPoints="1" noAdjustHandles="1" noChangeArrowheads="1" noChangeShapeType="1" noTextEdit="1"/>
                </p:cNvSpPr>
                <p:nvPr/>
              </p:nvSpPr>
              <p:spPr>
                <a:xfrm>
                  <a:off x="3664836" y="4052855"/>
                  <a:ext cx="2586713" cy="646331"/>
                </a:xfrm>
                <a:prstGeom prst="rect">
                  <a:avLst/>
                </a:prstGeom>
                <a:blipFill>
                  <a:blip r:embed="rId7"/>
                  <a:stretch>
                    <a:fillRect/>
                  </a:stretch>
                </a:blipFill>
              </p:spPr>
              <p:txBody>
                <a:bodyPr/>
                <a:lstStyle/>
                <a:p>
                  <a:r>
                    <a:rPr lang="he-IL">
                      <a:noFill/>
                    </a:rPr>
                    <a:t> </a:t>
                  </a:r>
                </a:p>
              </p:txBody>
            </p:sp>
          </mc:Fallback>
        </mc:AlternateContent>
        <p:pic>
          <p:nvPicPr>
            <p:cNvPr id="71" name="תמונה 70">
              <a:extLst>
                <a:ext uri="{FF2B5EF4-FFF2-40B4-BE49-F238E27FC236}">
                  <a16:creationId xmlns:a16="http://schemas.microsoft.com/office/drawing/2014/main" id="{1412D2C4-5471-F102-1991-9333FC0E17F9}"/>
                </a:ext>
              </a:extLst>
            </p:cNvPr>
            <p:cNvPicPr>
              <a:picLocks noChangeAspect="1"/>
            </p:cNvPicPr>
            <p:nvPr/>
          </p:nvPicPr>
          <p:blipFill>
            <a:blip r:embed="rId8"/>
            <a:stretch>
              <a:fillRect/>
            </a:stretch>
          </p:blipFill>
          <p:spPr>
            <a:xfrm>
              <a:off x="5019602" y="4181649"/>
              <a:ext cx="866327" cy="454191"/>
            </a:xfrm>
            <a:prstGeom prst="rect">
              <a:avLst/>
            </a:prstGeom>
          </p:spPr>
        </p:pic>
      </p:grpSp>
      <p:grpSp>
        <p:nvGrpSpPr>
          <p:cNvPr id="24" name="קבוצה 23">
            <a:extLst>
              <a:ext uri="{FF2B5EF4-FFF2-40B4-BE49-F238E27FC236}">
                <a16:creationId xmlns:a16="http://schemas.microsoft.com/office/drawing/2014/main" id="{DB7167CF-8999-BEE3-9809-880DC3A1CC06}"/>
              </a:ext>
            </a:extLst>
          </p:cNvPr>
          <p:cNvGrpSpPr/>
          <p:nvPr/>
        </p:nvGrpSpPr>
        <p:grpSpPr>
          <a:xfrm>
            <a:off x="8143857" y="5703519"/>
            <a:ext cx="2422861" cy="885999"/>
            <a:chOff x="8143857" y="5703519"/>
            <a:chExt cx="2422861" cy="885999"/>
          </a:xfrm>
        </p:grpSpPr>
        <mc:AlternateContent xmlns:mc="http://schemas.openxmlformats.org/markup-compatibility/2006" xmlns:a14="http://schemas.microsoft.com/office/drawing/2010/main">
          <mc:Choice Requires="a14">
            <p:sp>
              <p:nvSpPr>
                <p:cNvPr id="5" name="תיבת טקסט 4">
                  <a:extLst>
                    <a:ext uri="{FF2B5EF4-FFF2-40B4-BE49-F238E27FC236}">
                      <a16:creationId xmlns:a16="http://schemas.microsoft.com/office/drawing/2014/main" id="{EC0F3C10-BC5F-AB06-4315-C05A5674406A}"/>
                    </a:ext>
                  </a:extLst>
                </p:cNvPr>
                <p:cNvSpPr txBox="1"/>
                <p:nvPr/>
              </p:nvSpPr>
              <p:spPr>
                <a:xfrm>
                  <a:off x="8143857" y="5879899"/>
                  <a:ext cx="242286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5" name="תיבת טקסט 4">
                  <a:extLst>
                    <a:ext uri="{FF2B5EF4-FFF2-40B4-BE49-F238E27FC236}">
                      <a16:creationId xmlns:a16="http://schemas.microsoft.com/office/drawing/2014/main" id="{EC0F3C10-BC5F-AB06-4315-C05A5674406A}"/>
                    </a:ext>
                  </a:extLst>
                </p:cNvPr>
                <p:cNvSpPr txBox="1">
                  <a:spLocks noRot="1" noChangeAspect="1" noMove="1" noResize="1" noEditPoints="1" noAdjustHandles="1" noChangeArrowheads="1" noChangeShapeType="1" noTextEdit="1"/>
                </p:cNvSpPr>
                <p:nvPr/>
              </p:nvSpPr>
              <p:spPr>
                <a:xfrm>
                  <a:off x="8143857" y="5879899"/>
                  <a:ext cx="2422861" cy="646331"/>
                </a:xfrm>
                <a:prstGeom prst="rect">
                  <a:avLst/>
                </a:prstGeom>
                <a:blipFill>
                  <a:blip r:embed="rId9"/>
                  <a:stretch>
                    <a:fillRect/>
                  </a:stretch>
                </a:blipFill>
              </p:spPr>
              <p:txBody>
                <a:bodyPr/>
                <a:lstStyle/>
                <a:p>
                  <a:r>
                    <a:rPr lang="he-IL">
                      <a:noFill/>
                    </a:rPr>
                    <a:t> </a:t>
                  </a:r>
                </a:p>
              </p:txBody>
            </p:sp>
          </mc:Fallback>
        </mc:AlternateContent>
        <p:pic>
          <p:nvPicPr>
            <p:cNvPr id="7" name="תמונה 6" descr="תמונה שמכילה צמח, שורש צמחים, ירוק, במבוק&#10;&#10;התיאור נוצר באופן אוטומטי">
              <a:extLst>
                <a:ext uri="{FF2B5EF4-FFF2-40B4-BE49-F238E27FC236}">
                  <a16:creationId xmlns:a16="http://schemas.microsoft.com/office/drawing/2014/main" id="{08E7F6F3-8CAE-4389-A1C9-F01B0E9DF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795" y="5703519"/>
              <a:ext cx="753080" cy="885999"/>
            </a:xfrm>
            <a:prstGeom prst="rect">
              <a:avLst/>
            </a:prstGeom>
          </p:spPr>
        </p:pic>
      </p:grpSp>
      <p:grpSp>
        <p:nvGrpSpPr>
          <p:cNvPr id="22" name="קבוצה 21">
            <a:extLst>
              <a:ext uri="{FF2B5EF4-FFF2-40B4-BE49-F238E27FC236}">
                <a16:creationId xmlns:a16="http://schemas.microsoft.com/office/drawing/2014/main" id="{DAC1F3AE-1ED0-681E-E76A-D009ACB73F4D}"/>
              </a:ext>
            </a:extLst>
          </p:cNvPr>
          <p:cNvGrpSpPr/>
          <p:nvPr/>
        </p:nvGrpSpPr>
        <p:grpSpPr>
          <a:xfrm>
            <a:off x="1580297" y="5775496"/>
            <a:ext cx="2586713" cy="885999"/>
            <a:chOff x="1580297" y="5775496"/>
            <a:chExt cx="2586713" cy="885999"/>
          </a:xfrm>
        </p:grpSpPr>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398D42C6-F62A-447F-4587-31DE3D37C985}"/>
                    </a:ext>
                  </a:extLst>
                </p:cNvPr>
                <p:cNvSpPr txBox="1"/>
                <p:nvPr/>
              </p:nvSpPr>
              <p:spPr>
                <a:xfrm>
                  <a:off x="1580297" y="5873264"/>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4" name="תיבת טקסט 3">
                  <a:extLst>
                    <a:ext uri="{FF2B5EF4-FFF2-40B4-BE49-F238E27FC236}">
                      <a16:creationId xmlns:a16="http://schemas.microsoft.com/office/drawing/2014/main" id="{398D42C6-F62A-447F-4587-31DE3D37C985}"/>
                    </a:ext>
                  </a:extLst>
                </p:cNvPr>
                <p:cNvSpPr txBox="1">
                  <a:spLocks noRot="1" noChangeAspect="1" noMove="1" noResize="1" noEditPoints="1" noAdjustHandles="1" noChangeArrowheads="1" noChangeShapeType="1" noTextEdit="1"/>
                </p:cNvSpPr>
                <p:nvPr/>
              </p:nvSpPr>
              <p:spPr>
                <a:xfrm>
                  <a:off x="1580297" y="5873264"/>
                  <a:ext cx="2586713" cy="646331"/>
                </a:xfrm>
                <a:prstGeom prst="rect">
                  <a:avLst/>
                </a:prstGeom>
                <a:blipFill>
                  <a:blip r:embed="rId10"/>
                  <a:stretch>
                    <a:fillRect/>
                  </a:stretch>
                </a:blipFill>
              </p:spPr>
              <p:txBody>
                <a:bodyPr/>
                <a:lstStyle/>
                <a:p>
                  <a:r>
                    <a:rPr lang="he-IL">
                      <a:noFill/>
                    </a:rPr>
                    <a:t> </a:t>
                  </a:r>
                </a:p>
              </p:txBody>
            </p:sp>
          </mc:Fallback>
        </mc:AlternateContent>
        <p:pic>
          <p:nvPicPr>
            <p:cNvPr id="9" name="תמונה 8" descr="תמונה שמכילה צמח, שורש צמחים, ירוק, במבוק&#10;&#10;התיאור נוצר באופן אוטומטי">
              <a:extLst>
                <a:ext uri="{FF2B5EF4-FFF2-40B4-BE49-F238E27FC236}">
                  <a16:creationId xmlns:a16="http://schemas.microsoft.com/office/drawing/2014/main" id="{AA2E5BDE-559C-77CD-0EDE-8D612FC85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996" y="5775496"/>
              <a:ext cx="753080" cy="885999"/>
            </a:xfrm>
            <a:prstGeom prst="rect">
              <a:avLst/>
            </a:prstGeom>
          </p:spPr>
        </p:pic>
      </p:grpSp>
    </p:spTree>
    <p:extLst>
      <p:ext uri="{BB962C8B-B14F-4D97-AF65-F5344CB8AC3E}">
        <p14:creationId xmlns:p14="http://schemas.microsoft.com/office/powerpoint/2010/main" val="2240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91667E-6 -2.96296E-6 L -0.11589 0.02037 " pathEditMode="relative" rAng="0" ptsTypes="AA">
                                      <p:cBhvr>
                                        <p:cTn id="6" dur="2000" fill="hold"/>
                                        <p:tgtEl>
                                          <p:spTgt spid="22"/>
                                        </p:tgtEl>
                                        <p:attrNameLst>
                                          <p:attrName>ppt_x</p:attrName>
                                          <p:attrName>ppt_y</p:attrName>
                                        </p:attrNameLst>
                                      </p:cBhvr>
                                      <p:rCtr x="-5794" y="1019"/>
                                    </p:animMotion>
                                  </p:childTnLst>
                                </p:cTn>
                              </p:par>
                              <p:par>
                                <p:cTn id="7" presetID="42" presetClass="path" presetSubtype="0" accel="50000" decel="50000" fill="hold" nodeType="withEffect">
                                  <p:stCondLst>
                                    <p:cond delay="0"/>
                                  </p:stCondLst>
                                  <p:childTnLst>
                                    <p:animMotion origin="layout" path="M 2.29167E-6 3.7037E-6 L -0.39792 0.03078 " pathEditMode="relative" rAng="0" ptsTypes="AA">
                                      <p:cBhvr>
                                        <p:cTn id="8" dur="2000" fill="hold"/>
                                        <p:tgtEl>
                                          <p:spTgt spid="24"/>
                                        </p:tgtEl>
                                        <p:attrNameLst>
                                          <p:attrName>ppt_x</p:attrName>
                                          <p:attrName>ppt_y</p:attrName>
                                        </p:attrNameLst>
                                      </p:cBhvr>
                                      <p:rCtr x="-19896" y="1528"/>
                                    </p:animMotion>
                                  </p:childTnLst>
                                </p:cTn>
                              </p:par>
                              <p:par>
                                <p:cTn id="9" presetID="42" presetClass="path" presetSubtype="0" accel="50000" decel="50000" fill="hold" nodeType="withEffect">
                                  <p:stCondLst>
                                    <p:cond delay="0"/>
                                  </p:stCondLst>
                                  <p:childTnLst>
                                    <p:animMotion origin="layout" path="M -4.79167E-6 -1.11111E-6 L 0.278 0.29167 " pathEditMode="relative" rAng="0" ptsTypes="AA">
                                      <p:cBhvr>
                                        <p:cTn id="10" dur="2000" fill="hold"/>
                                        <p:tgtEl>
                                          <p:spTgt spid="36"/>
                                        </p:tgtEl>
                                        <p:attrNameLst>
                                          <p:attrName>ppt_x</p:attrName>
                                          <p:attrName>ppt_y</p:attrName>
                                        </p:attrNameLst>
                                      </p:cBhvr>
                                      <p:rCtr x="13893" y="14583"/>
                                    </p:animMotion>
                                  </p:childTnLst>
                                </p:cTn>
                              </p:par>
                              <p:par>
                                <p:cTn id="11" presetID="42" presetClass="path" presetSubtype="0" accel="50000" decel="50000" fill="hold" nodeType="withEffect">
                                  <p:stCondLst>
                                    <p:cond delay="0"/>
                                  </p:stCondLst>
                                  <p:childTnLst>
                                    <p:animMotion origin="layout" path="M -6.25E-7 -2.96296E-6 L 0.20391 0.28912 " pathEditMode="relative" rAng="0" ptsTypes="AA">
                                      <p:cBhvr>
                                        <p:cTn id="12" dur="2000" fill="hold"/>
                                        <p:tgtEl>
                                          <p:spTgt spid="37"/>
                                        </p:tgtEl>
                                        <p:attrNameLst>
                                          <p:attrName>ppt_x</p:attrName>
                                          <p:attrName>ppt_y</p:attrName>
                                        </p:attrNameLst>
                                      </p:cBhvr>
                                      <p:rCtr x="10195" y="1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תמונה 25">
            <a:extLst>
              <a:ext uri="{FF2B5EF4-FFF2-40B4-BE49-F238E27FC236}">
                <a16:creationId xmlns:a16="http://schemas.microsoft.com/office/drawing/2014/main" id="{656FF71E-7F5C-0BAB-A47D-1769BF7F04C9}"/>
              </a:ext>
            </a:extLst>
          </p:cNvPr>
          <p:cNvPicPr>
            <a:picLocks noChangeAspect="1"/>
          </p:cNvPicPr>
          <p:nvPr/>
        </p:nvPicPr>
        <p:blipFill>
          <a:blip r:embed="rId3"/>
          <a:stretch>
            <a:fillRect/>
          </a:stretch>
        </p:blipFill>
        <p:spPr>
          <a:xfrm>
            <a:off x="10469986" y="5276910"/>
            <a:ext cx="1463934" cy="555285"/>
          </a:xfrm>
          <a:prstGeom prst="rect">
            <a:avLst/>
          </a:prstGeom>
        </p:spPr>
      </p:pic>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lstStyle/>
          <a:p>
            <a:r>
              <a:rPr lang="en-US" dirty="0"/>
              <a:t>Distributed Merkle tree</a:t>
            </a:r>
          </a:p>
        </p:txBody>
      </p:sp>
      <p:grpSp>
        <p:nvGrpSpPr>
          <p:cNvPr id="20" name="קבוצה 19">
            <a:extLst>
              <a:ext uri="{FF2B5EF4-FFF2-40B4-BE49-F238E27FC236}">
                <a16:creationId xmlns:a16="http://schemas.microsoft.com/office/drawing/2014/main" id="{D46E1F3A-B000-DF22-0486-3E0406CD205D}"/>
              </a:ext>
            </a:extLst>
          </p:cNvPr>
          <p:cNvGrpSpPr/>
          <p:nvPr/>
        </p:nvGrpSpPr>
        <p:grpSpPr>
          <a:xfrm>
            <a:off x="9319043" y="5754272"/>
            <a:ext cx="2422861" cy="1029952"/>
            <a:chOff x="5998519" y="5631543"/>
            <a:chExt cx="2422861" cy="1029952"/>
          </a:xfrm>
        </p:grpSpPr>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0EF1F0F3-A899-1D7F-24AE-F163019D2FCB}"/>
                    </a:ext>
                  </a:extLst>
                </p:cNvPr>
                <p:cNvSpPr txBox="1"/>
                <p:nvPr/>
              </p:nvSpPr>
              <p:spPr>
                <a:xfrm>
                  <a:off x="5998519" y="5890047"/>
                  <a:ext cx="242286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9" name="תיבת טקסט 18">
                  <a:extLst>
                    <a:ext uri="{FF2B5EF4-FFF2-40B4-BE49-F238E27FC236}">
                      <a16:creationId xmlns:a16="http://schemas.microsoft.com/office/drawing/2014/main" id="{0EF1F0F3-A899-1D7F-24AE-F163019D2FCB}"/>
                    </a:ext>
                  </a:extLst>
                </p:cNvPr>
                <p:cNvSpPr txBox="1">
                  <a:spLocks noRot="1" noChangeAspect="1" noMove="1" noResize="1" noEditPoints="1" noAdjustHandles="1" noChangeArrowheads="1" noChangeShapeType="1" noTextEdit="1"/>
                </p:cNvSpPr>
                <p:nvPr/>
              </p:nvSpPr>
              <p:spPr>
                <a:xfrm>
                  <a:off x="5998519" y="5890047"/>
                  <a:ext cx="2422861" cy="646331"/>
                </a:xfrm>
                <a:prstGeom prst="rect">
                  <a:avLst/>
                </a:prstGeom>
                <a:blipFill>
                  <a:blip r:embed="rId4"/>
                  <a:stretch>
                    <a:fillRect/>
                  </a:stretch>
                </a:blipFill>
              </p:spPr>
              <p:txBody>
                <a:bodyPr/>
                <a:lstStyle/>
                <a:p>
                  <a:r>
                    <a:rPr lang="he-IL">
                      <a:noFill/>
                    </a:rPr>
                    <a:t> </a:t>
                  </a:r>
                </a:p>
              </p:txBody>
            </p:sp>
          </mc:Fallback>
        </mc:AlternateContent>
        <p:pic>
          <p:nvPicPr>
            <p:cNvPr id="21" name="תמונה 20" descr="תמונה שמכילה מאג, כלי שתייה, ספל קפה, כלי שולחן&#10;&#10;התיאור נוצר באופן אוטומטי">
              <a:extLst>
                <a:ext uri="{FF2B5EF4-FFF2-40B4-BE49-F238E27FC236}">
                  <a16:creationId xmlns:a16="http://schemas.microsoft.com/office/drawing/2014/main" id="{018180D9-AF8E-D326-F596-E191D36E6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192" y="5631543"/>
              <a:ext cx="1029952" cy="1029952"/>
            </a:xfrm>
            <a:prstGeom prst="rect">
              <a:avLst/>
            </a:prstGeom>
          </p:spPr>
        </p:pic>
      </p:grpSp>
      <p:grpSp>
        <p:nvGrpSpPr>
          <p:cNvPr id="4" name="קבוצה 3">
            <a:extLst>
              <a:ext uri="{FF2B5EF4-FFF2-40B4-BE49-F238E27FC236}">
                <a16:creationId xmlns:a16="http://schemas.microsoft.com/office/drawing/2014/main" id="{F4479F5D-D3E4-2D1B-0746-7552892F873E}"/>
              </a:ext>
            </a:extLst>
          </p:cNvPr>
          <p:cNvGrpSpPr/>
          <p:nvPr/>
        </p:nvGrpSpPr>
        <p:grpSpPr>
          <a:xfrm>
            <a:off x="174083" y="5890047"/>
            <a:ext cx="2586713" cy="885999"/>
            <a:chOff x="1712377" y="5775496"/>
            <a:chExt cx="2586713" cy="885999"/>
          </a:xfrm>
        </p:grpSpPr>
        <mc:AlternateContent xmlns:mc="http://schemas.openxmlformats.org/markup-compatibility/2006" xmlns:a14="http://schemas.microsoft.com/office/drawing/2010/main">
          <mc:Choice Requires="a14">
            <p:sp>
              <p:nvSpPr>
                <p:cNvPr id="6" name="תיבת טקסט 5">
                  <a:extLst>
                    <a:ext uri="{FF2B5EF4-FFF2-40B4-BE49-F238E27FC236}">
                      <a16:creationId xmlns:a16="http://schemas.microsoft.com/office/drawing/2014/main" id="{F1C18FAF-1C11-5C5C-76E1-8CA593D51731}"/>
                    </a:ext>
                  </a:extLst>
                </p:cNvPr>
                <p:cNvSpPr txBox="1"/>
                <p:nvPr/>
              </p:nvSpPr>
              <p:spPr>
                <a:xfrm>
                  <a:off x="1712377" y="5873264"/>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6" name="תיבת טקסט 5">
                  <a:extLst>
                    <a:ext uri="{FF2B5EF4-FFF2-40B4-BE49-F238E27FC236}">
                      <a16:creationId xmlns:a16="http://schemas.microsoft.com/office/drawing/2014/main" id="{F1C18FAF-1C11-5C5C-76E1-8CA593D51731}"/>
                    </a:ext>
                  </a:extLst>
                </p:cNvPr>
                <p:cNvSpPr txBox="1">
                  <a:spLocks noRot="1" noChangeAspect="1" noMove="1" noResize="1" noEditPoints="1" noAdjustHandles="1" noChangeArrowheads="1" noChangeShapeType="1" noTextEdit="1"/>
                </p:cNvSpPr>
                <p:nvPr/>
              </p:nvSpPr>
              <p:spPr>
                <a:xfrm>
                  <a:off x="1712377" y="5873264"/>
                  <a:ext cx="2586713" cy="646331"/>
                </a:xfrm>
                <a:prstGeom prst="rect">
                  <a:avLst/>
                </a:prstGeom>
                <a:blipFill>
                  <a:blip r:embed="rId6"/>
                  <a:stretch>
                    <a:fillRect/>
                  </a:stretch>
                </a:blipFill>
              </p:spPr>
              <p:txBody>
                <a:bodyPr/>
                <a:lstStyle/>
                <a:p>
                  <a:r>
                    <a:rPr lang="he-IL">
                      <a:noFill/>
                    </a:rPr>
                    <a:t> </a:t>
                  </a:r>
                </a:p>
              </p:txBody>
            </p:sp>
          </mc:Fallback>
        </mc:AlternateContent>
        <p:pic>
          <p:nvPicPr>
            <p:cNvPr id="67" name="תמונה 66" descr="תמונה שמכילה צמח, שורש צמחים, ירוק, במבוק&#10;&#10;התיאור נוצר באופן אוטומטי">
              <a:extLst>
                <a:ext uri="{FF2B5EF4-FFF2-40B4-BE49-F238E27FC236}">
                  <a16:creationId xmlns:a16="http://schemas.microsoft.com/office/drawing/2014/main" id="{1E215474-67EC-4A56-F061-D516458AE7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7996" y="5775496"/>
              <a:ext cx="753080" cy="885999"/>
            </a:xfrm>
            <a:prstGeom prst="rect">
              <a:avLst/>
            </a:prstGeom>
          </p:spPr>
        </p:pic>
      </p:grpSp>
      <p:grpSp>
        <p:nvGrpSpPr>
          <p:cNvPr id="14" name="קבוצה 13">
            <a:extLst>
              <a:ext uri="{FF2B5EF4-FFF2-40B4-BE49-F238E27FC236}">
                <a16:creationId xmlns:a16="http://schemas.microsoft.com/office/drawing/2014/main" id="{674374E2-930D-E544-A514-93F509899F91}"/>
              </a:ext>
            </a:extLst>
          </p:cNvPr>
          <p:cNvGrpSpPr/>
          <p:nvPr/>
        </p:nvGrpSpPr>
        <p:grpSpPr>
          <a:xfrm>
            <a:off x="6177448" y="6000632"/>
            <a:ext cx="2586713" cy="646331"/>
            <a:chOff x="3751984" y="5879900"/>
            <a:chExt cx="2586713" cy="646331"/>
          </a:xfrm>
        </p:grpSpPr>
        <mc:AlternateContent xmlns:mc="http://schemas.openxmlformats.org/markup-compatibility/2006" xmlns:a14="http://schemas.microsoft.com/office/drawing/2010/main">
          <mc:Choice Requires="a14">
            <p:sp>
              <p:nvSpPr>
                <p:cNvPr id="16" name="תיבת טקסט 15">
                  <a:extLst>
                    <a:ext uri="{FF2B5EF4-FFF2-40B4-BE49-F238E27FC236}">
                      <a16:creationId xmlns:a16="http://schemas.microsoft.com/office/drawing/2014/main" id="{7CE7E2F0-0305-84C0-A144-B5E3A75057C5}"/>
                    </a:ext>
                  </a:extLst>
                </p:cNvPr>
                <p:cNvSpPr txBox="1"/>
                <p:nvPr/>
              </p:nvSpPr>
              <p:spPr>
                <a:xfrm>
                  <a:off x="3751984" y="5879900"/>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6" name="תיבת טקסט 15">
                  <a:extLst>
                    <a:ext uri="{FF2B5EF4-FFF2-40B4-BE49-F238E27FC236}">
                      <a16:creationId xmlns:a16="http://schemas.microsoft.com/office/drawing/2014/main" id="{7CE7E2F0-0305-84C0-A144-B5E3A75057C5}"/>
                    </a:ext>
                  </a:extLst>
                </p:cNvPr>
                <p:cNvSpPr txBox="1">
                  <a:spLocks noRot="1" noChangeAspect="1" noMove="1" noResize="1" noEditPoints="1" noAdjustHandles="1" noChangeArrowheads="1" noChangeShapeType="1" noTextEdit="1"/>
                </p:cNvSpPr>
                <p:nvPr/>
              </p:nvSpPr>
              <p:spPr>
                <a:xfrm>
                  <a:off x="3751984" y="5879900"/>
                  <a:ext cx="2586713" cy="646331"/>
                </a:xfrm>
                <a:prstGeom prst="rect">
                  <a:avLst/>
                </a:prstGeom>
                <a:blipFill>
                  <a:blip r:embed="rId8"/>
                  <a:stretch>
                    <a:fillRect/>
                  </a:stretch>
                </a:blipFill>
              </p:spPr>
              <p:txBody>
                <a:bodyPr/>
                <a:lstStyle/>
                <a:p>
                  <a:r>
                    <a:rPr lang="he-IL">
                      <a:noFill/>
                    </a:rPr>
                    <a:t> </a:t>
                  </a:r>
                </a:p>
              </p:txBody>
            </p:sp>
          </mc:Fallback>
        </mc:AlternateContent>
        <p:pic>
          <p:nvPicPr>
            <p:cNvPr id="71" name="תמונה 70">
              <a:extLst>
                <a:ext uri="{FF2B5EF4-FFF2-40B4-BE49-F238E27FC236}">
                  <a16:creationId xmlns:a16="http://schemas.microsoft.com/office/drawing/2014/main" id="{1412D2C4-5471-F102-1991-9333FC0E17F9}"/>
                </a:ext>
              </a:extLst>
            </p:cNvPr>
            <p:cNvPicPr>
              <a:picLocks noChangeAspect="1"/>
            </p:cNvPicPr>
            <p:nvPr/>
          </p:nvPicPr>
          <p:blipFill>
            <a:blip r:embed="rId9"/>
            <a:stretch>
              <a:fillRect/>
            </a:stretch>
          </p:blipFill>
          <p:spPr>
            <a:xfrm>
              <a:off x="5061030" y="5954055"/>
              <a:ext cx="866327" cy="454191"/>
            </a:xfrm>
            <a:prstGeom prst="rect">
              <a:avLst/>
            </a:prstGeom>
          </p:spPr>
        </p:pic>
      </p:grp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EB51E350-8A7D-E633-51DB-0F39AFCF5238}"/>
                  </a:ext>
                </a:extLst>
              </p:cNvPr>
              <p:cNvSpPr txBox="1"/>
              <p:nvPr/>
            </p:nvSpPr>
            <p:spPr>
              <a:xfrm>
                <a:off x="132641" y="5261349"/>
                <a:ext cx="2899294"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1</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𝐻</m:t>
                      </m:r>
                    </m:oMath>
                  </m:oMathPara>
                </a14:m>
                <a:endParaRPr lang="he-IL" sz="3200" dirty="0">
                  <a:solidFill>
                    <a:sysClr val="windowText" lastClr="000000"/>
                  </a:solidFill>
                </a:endParaRPr>
              </a:p>
            </p:txBody>
          </p:sp>
        </mc:Choice>
        <mc:Fallback xmlns="">
          <p:sp>
            <p:nvSpPr>
              <p:cNvPr id="11" name="תיבת טקסט 10">
                <a:extLst>
                  <a:ext uri="{FF2B5EF4-FFF2-40B4-BE49-F238E27FC236}">
                    <a16:creationId xmlns:a16="http://schemas.microsoft.com/office/drawing/2014/main" id="{EB51E350-8A7D-E633-51DB-0F39AFCF5238}"/>
                  </a:ext>
                </a:extLst>
              </p:cNvPr>
              <p:cNvSpPr txBox="1">
                <a:spLocks noRot="1" noChangeAspect="1" noMove="1" noResize="1" noEditPoints="1" noAdjustHandles="1" noChangeArrowheads="1" noChangeShapeType="1" noTextEdit="1"/>
              </p:cNvSpPr>
              <p:nvPr/>
            </p:nvSpPr>
            <p:spPr>
              <a:xfrm>
                <a:off x="132641" y="5261349"/>
                <a:ext cx="2899294" cy="646986"/>
              </a:xfrm>
              <a:prstGeom prst="roundRect">
                <a:avLst/>
              </a:prstGeom>
              <a:blipFill>
                <a:blip r:embed="rId10"/>
                <a:stretch>
                  <a:fillRect/>
                </a:stretch>
              </a:blipFill>
              <a:ln w="38100"/>
            </p:spPr>
            <p:txBody>
              <a:bodyPr/>
              <a:lstStyle/>
              <a:p>
                <a:r>
                  <a:rPr lang="he-IL">
                    <a:noFill/>
                  </a:rPr>
                  <a:t> </a:t>
                </a:r>
              </a:p>
            </p:txBody>
          </p:sp>
        </mc:Fallback>
      </mc:AlternateContent>
      <p:pic>
        <p:nvPicPr>
          <p:cNvPr id="13" name="תמונה 12">
            <a:extLst>
              <a:ext uri="{FF2B5EF4-FFF2-40B4-BE49-F238E27FC236}">
                <a16:creationId xmlns:a16="http://schemas.microsoft.com/office/drawing/2014/main" id="{DF398CB8-976C-CC1B-88DA-552CB5EC63A4}"/>
              </a:ext>
            </a:extLst>
          </p:cNvPr>
          <p:cNvPicPr>
            <a:picLocks noChangeAspect="1"/>
          </p:cNvPicPr>
          <p:nvPr/>
        </p:nvPicPr>
        <p:blipFill>
          <a:blip r:embed="rId11"/>
          <a:stretch>
            <a:fillRect/>
          </a:stretch>
        </p:blipFill>
        <p:spPr>
          <a:xfrm>
            <a:off x="1493989" y="5339812"/>
            <a:ext cx="1425351" cy="506103"/>
          </a:xfrm>
          <a:prstGeom prst="rect">
            <a:avLst/>
          </a:prstGeom>
        </p:spPr>
      </p:pic>
      <mc:AlternateContent xmlns:mc="http://schemas.openxmlformats.org/markup-compatibility/2006" xmlns:a14="http://schemas.microsoft.com/office/drawing/2010/main">
        <mc:Choice Requires="a14">
          <p:sp>
            <p:nvSpPr>
              <p:cNvPr id="22" name="תיבת טקסט 21">
                <a:extLst>
                  <a:ext uri="{FF2B5EF4-FFF2-40B4-BE49-F238E27FC236}">
                    <a16:creationId xmlns:a16="http://schemas.microsoft.com/office/drawing/2014/main" id="{A626C090-841A-4806-D641-BD481A377709}"/>
                  </a:ext>
                </a:extLst>
              </p:cNvPr>
              <p:cNvSpPr txBox="1"/>
              <p:nvPr/>
            </p:nvSpPr>
            <p:spPr>
              <a:xfrm>
                <a:off x="6134920" y="5256299"/>
                <a:ext cx="2899294"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3</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𝐻</m:t>
                      </m:r>
                    </m:oMath>
                  </m:oMathPara>
                </a14:m>
                <a:endParaRPr lang="he-IL" sz="3200" dirty="0">
                  <a:solidFill>
                    <a:sysClr val="windowText" lastClr="000000"/>
                  </a:solidFill>
                </a:endParaRPr>
              </a:p>
            </p:txBody>
          </p:sp>
        </mc:Choice>
        <mc:Fallback xmlns="">
          <p:sp>
            <p:nvSpPr>
              <p:cNvPr id="22" name="תיבת טקסט 21">
                <a:extLst>
                  <a:ext uri="{FF2B5EF4-FFF2-40B4-BE49-F238E27FC236}">
                    <a16:creationId xmlns:a16="http://schemas.microsoft.com/office/drawing/2014/main" id="{A626C090-841A-4806-D641-BD481A377709}"/>
                  </a:ext>
                </a:extLst>
              </p:cNvPr>
              <p:cNvSpPr txBox="1">
                <a:spLocks noRot="1" noChangeAspect="1" noMove="1" noResize="1" noEditPoints="1" noAdjustHandles="1" noChangeArrowheads="1" noChangeShapeType="1" noTextEdit="1"/>
              </p:cNvSpPr>
              <p:nvPr/>
            </p:nvSpPr>
            <p:spPr>
              <a:xfrm>
                <a:off x="6134920" y="5256299"/>
                <a:ext cx="2899294" cy="646986"/>
              </a:xfrm>
              <a:prstGeom prst="roundRect">
                <a:avLst/>
              </a:prstGeom>
              <a:blipFill>
                <a:blip r:embed="rId12"/>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4" name="תיבת טקסט 23">
                <a:extLst>
                  <a:ext uri="{FF2B5EF4-FFF2-40B4-BE49-F238E27FC236}">
                    <a16:creationId xmlns:a16="http://schemas.microsoft.com/office/drawing/2014/main" id="{D8E53FA5-349B-55FB-83F9-0E051300C28B}"/>
                  </a:ext>
                </a:extLst>
              </p:cNvPr>
              <p:cNvSpPr txBox="1"/>
              <p:nvPr/>
            </p:nvSpPr>
            <p:spPr>
              <a:xfrm>
                <a:off x="9134919" y="5243061"/>
                <a:ext cx="2899294" cy="646986"/>
              </a:xfrm>
              <a:prstGeom prst="roundRect">
                <a:avLst/>
              </a:prstGeom>
              <a:noFill/>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4</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𝐻</m:t>
                      </m:r>
                    </m:oMath>
                  </m:oMathPara>
                </a14:m>
                <a:endParaRPr lang="he-IL" sz="3200" dirty="0">
                  <a:solidFill>
                    <a:sysClr val="windowText" lastClr="000000"/>
                  </a:solidFill>
                </a:endParaRPr>
              </a:p>
            </p:txBody>
          </p:sp>
        </mc:Choice>
        <mc:Fallback xmlns="">
          <p:sp>
            <p:nvSpPr>
              <p:cNvPr id="24" name="תיבת טקסט 23">
                <a:extLst>
                  <a:ext uri="{FF2B5EF4-FFF2-40B4-BE49-F238E27FC236}">
                    <a16:creationId xmlns:a16="http://schemas.microsoft.com/office/drawing/2014/main" id="{D8E53FA5-349B-55FB-83F9-0E051300C28B}"/>
                  </a:ext>
                </a:extLst>
              </p:cNvPr>
              <p:cNvSpPr txBox="1">
                <a:spLocks noRot="1" noChangeAspect="1" noMove="1" noResize="1" noEditPoints="1" noAdjustHandles="1" noChangeArrowheads="1" noChangeShapeType="1" noTextEdit="1"/>
              </p:cNvSpPr>
              <p:nvPr/>
            </p:nvSpPr>
            <p:spPr>
              <a:xfrm>
                <a:off x="9134919" y="5243061"/>
                <a:ext cx="2899294" cy="646986"/>
              </a:xfrm>
              <a:prstGeom prst="roundRect">
                <a:avLst/>
              </a:prstGeom>
              <a:blipFill>
                <a:blip r:embed="rId13"/>
                <a:stretch>
                  <a:fillRect/>
                </a:stretch>
              </a:blipFill>
              <a:ln w="38100"/>
            </p:spPr>
            <p:txBody>
              <a:bodyPr/>
              <a:lstStyle/>
              <a:p>
                <a:r>
                  <a:rPr lang="he-IL">
                    <a:noFill/>
                  </a:rPr>
                  <a:t> </a:t>
                </a:r>
              </a:p>
            </p:txBody>
          </p:sp>
        </mc:Fallback>
      </mc:AlternateContent>
      <p:cxnSp>
        <p:nvCxnSpPr>
          <p:cNvPr id="34" name="מחבר ישר 33">
            <a:extLst>
              <a:ext uri="{FF2B5EF4-FFF2-40B4-BE49-F238E27FC236}">
                <a16:creationId xmlns:a16="http://schemas.microsoft.com/office/drawing/2014/main" id="{8EAD1076-85E2-F300-48F6-1DFF3E5CE7E6}"/>
              </a:ext>
            </a:extLst>
          </p:cNvPr>
          <p:cNvCxnSpPr>
            <a:cxnSpLocks/>
            <a:stCxn id="11" idx="0"/>
          </p:cNvCxnSpPr>
          <p:nvPr/>
        </p:nvCxnSpPr>
        <p:spPr>
          <a:xfrm flipV="1">
            <a:off x="1582288" y="4902668"/>
            <a:ext cx="984643" cy="358681"/>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5815365B-7313-7631-54A2-1DAD5FFEDE81}"/>
                  </a:ext>
                </a:extLst>
              </p:cNvPr>
              <p:cNvSpPr txBox="1"/>
              <p:nvPr/>
            </p:nvSpPr>
            <p:spPr>
              <a:xfrm>
                <a:off x="1582288" y="4256119"/>
                <a:ext cx="2882207"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righ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1</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𝐻</m:t>
                      </m:r>
                      <m:d>
                        <m:dPr>
                          <m:ctrlPr>
                            <a:rPr lang="en-US" sz="3200" b="0" i="1" smtClean="0">
                              <a:solidFill>
                                <a:sysClr val="windowText" lastClr="000000"/>
                              </a:solidFill>
                              <a:latin typeface="Cambria Math" panose="02040503050406030204" pitchFamily="18" charset="0"/>
                            </a:rPr>
                          </m:ctrlPr>
                        </m:dPr>
                        <m:e>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1</m:t>
                              </m:r>
                            </m:sub>
                          </m:sSub>
                          <m:r>
                            <a:rPr lang="en-US" sz="3200" b="0" i="1" smtClean="0">
                              <a:solidFill>
                                <a:sysClr val="windowText" lastClr="000000"/>
                              </a:solidFill>
                              <a:latin typeface="Cambria Math" panose="02040503050406030204" pitchFamily="18" charset="0"/>
                            </a:rPr>
                            <m:t>,</m:t>
                          </m:r>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2</m:t>
                              </m:r>
                            </m:sub>
                          </m:sSub>
                        </m:e>
                      </m:d>
                    </m:oMath>
                  </m:oMathPara>
                </a14:m>
                <a:endParaRPr lang="he-IL" sz="3200" dirty="0">
                  <a:solidFill>
                    <a:sysClr val="windowText" lastClr="000000"/>
                  </a:solidFill>
                </a:endParaRPr>
              </a:p>
            </p:txBody>
          </p:sp>
        </mc:Choice>
        <mc:Fallback xmlns="">
          <p:sp>
            <p:nvSpPr>
              <p:cNvPr id="35" name="תיבת טקסט 34">
                <a:extLst>
                  <a:ext uri="{FF2B5EF4-FFF2-40B4-BE49-F238E27FC236}">
                    <a16:creationId xmlns:a16="http://schemas.microsoft.com/office/drawing/2014/main" id="{5815365B-7313-7631-54A2-1DAD5FFEDE81}"/>
                  </a:ext>
                </a:extLst>
              </p:cNvPr>
              <p:cNvSpPr txBox="1">
                <a:spLocks noRot="1" noChangeAspect="1" noMove="1" noResize="1" noEditPoints="1" noAdjustHandles="1" noChangeArrowheads="1" noChangeShapeType="1" noTextEdit="1"/>
              </p:cNvSpPr>
              <p:nvPr/>
            </p:nvSpPr>
            <p:spPr>
              <a:xfrm>
                <a:off x="1582288" y="4256119"/>
                <a:ext cx="2882207" cy="646986"/>
              </a:xfrm>
              <a:prstGeom prst="roundRect">
                <a:avLst/>
              </a:prstGeom>
              <a:blipFill>
                <a:blip r:embed="rId14"/>
                <a:stretch>
                  <a:fillRect/>
                </a:stretch>
              </a:blipFill>
              <a:ln w="38100"/>
            </p:spPr>
            <p:txBody>
              <a:bodyPr/>
              <a:lstStyle/>
              <a:p>
                <a:r>
                  <a:rPr lang="he-IL">
                    <a:noFill/>
                  </a:rPr>
                  <a:t> </a:t>
                </a:r>
              </a:p>
            </p:txBody>
          </p:sp>
        </mc:Fallback>
      </mc:AlternateContent>
      <p:grpSp>
        <p:nvGrpSpPr>
          <p:cNvPr id="42" name="קבוצה 41">
            <a:extLst>
              <a:ext uri="{FF2B5EF4-FFF2-40B4-BE49-F238E27FC236}">
                <a16:creationId xmlns:a16="http://schemas.microsoft.com/office/drawing/2014/main" id="{2270F50E-CF05-AD23-159B-DEA7A8CF7264}"/>
              </a:ext>
            </a:extLst>
          </p:cNvPr>
          <p:cNvGrpSpPr/>
          <p:nvPr/>
        </p:nvGrpSpPr>
        <p:grpSpPr>
          <a:xfrm>
            <a:off x="3279346" y="5892841"/>
            <a:ext cx="2586713" cy="885999"/>
            <a:chOff x="1580297" y="5775496"/>
            <a:chExt cx="2586713" cy="885999"/>
          </a:xfrm>
        </p:grpSpPr>
        <mc:AlternateContent xmlns:mc="http://schemas.openxmlformats.org/markup-compatibility/2006" xmlns:a14="http://schemas.microsoft.com/office/drawing/2010/main">
          <mc:Choice Requires="a14">
            <p:sp>
              <p:nvSpPr>
                <p:cNvPr id="44" name="תיבת טקסט 43">
                  <a:extLst>
                    <a:ext uri="{FF2B5EF4-FFF2-40B4-BE49-F238E27FC236}">
                      <a16:creationId xmlns:a16="http://schemas.microsoft.com/office/drawing/2014/main" id="{0DBB7065-B678-87B9-E427-254C69871243}"/>
                    </a:ext>
                  </a:extLst>
                </p:cNvPr>
                <p:cNvSpPr txBox="1"/>
                <p:nvPr/>
              </p:nvSpPr>
              <p:spPr>
                <a:xfrm>
                  <a:off x="1580297" y="5873264"/>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44" name="תיבת טקסט 43">
                  <a:extLst>
                    <a:ext uri="{FF2B5EF4-FFF2-40B4-BE49-F238E27FC236}">
                      <a16:creationId xmlns:a16="http://schemas.microsoft.com/office/drawing/2014/main" id="{0DBB7065-B678-87B9-E427-254C69871243}"/>
                    </a:ext>
                  </a:extLst>
                </p:cNvPr>
                <p:cNvSpPr txBox="1">
                  <a:spLocks noRot="1" noChangeAspect="1" noMove="1" noResize="1" noEditPoints="1" noAdjustHandles="1" noChangeArrowheads="1" noChangeShapeType="1" noTextEdit="1"/>
                </p:cNvSpPr>
                <p:nvPr/>
              </p:nvSpPr>
              <p:spPr>
                <a:xfrm>
                  <a:off x="1580297" y="5873264"/>
                  <a:ext cx="2586713" cy="646331"/>
                </a:xfrm>
                <a:prstGeom prst="rect">
                  <a:avLst/>
                </a:prstGeom>
                <a:blipFill>
                  <a:blip r:embed="rId17"/>
                  <a:stretch>
                    <a:fillRect/>
                  </a:stretch>
                </a:blipFill>
              </p:spPr>
              <p:txBody>
                <a:bodyPr/>
                <a:lstStyle/>
                <a:p>
                  <a:r>
                    <a:rPr lang="he-IL">
                      <a:noFill/>
                    </a:rPr>
                    <a:t> </a:t>
                  </a:r>
                </a:p>
              </p:txBody>
            </p:sp>
          </mc:Fallback>
        </mc:AlternateContent>
        <p:pic>
          <p:nvPicPr>
            <p:cNvPr id="45" name="תמונה 44" descr="תמונה שמכילה צמח, שורש צמחים, ירוק, במבוק&#10;&#10;התיאור נוצר באופן אוטומטי">
              <a:extLst>
                <a:ext uri="{FF2B5EF4-FFF2-40B4-BE49-F238E27FC236}">
                  <a16:creationId xmlns:a16="http://schemas.microsoft.com/office/drawing/2014/main" id="{71EE4CDE-AF8B-D9CD-A4C1-4A4799C115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7996" y="5775496"/>
              <a:ext cx="753080" cy="885999"/>
            </a:xfrm>
            <a:prstGeom prst="rect">
              <a:avLst/>
            </a:prstGeom>
          </p:spPr>
        </p:pic>
      </p:grpSp>
      <mc:AlternateContent xmlns:mc="http://schemas.openxmlformats.org/markup-compatibility/2006" xmlns:a14="http://schemas.microsoft.com/office/drawing/2010/main">
        <mc:Choice Requires="a14">
          <p:sp>
            <p:nvSpPr>
              <p:cNvPr id="46" name="תיבת טקסט 45">
                <a:extLst>
                  <a:ext uri="{FF2B5EF4-FFF2-40B4-BE49-F238E27FC236}">
                    <a16:creationId xmlns:a16="http://schemas.microsoft.com/office/drawing/2014/main" id="{F2492D24-4159-EF0D-FE12-94C695B1805B}"/>
                  </a:ext>
                </a:extLst>
              </p:cNvPr>
              <p:cNvSpPr txBox="1"/>
              <p:nvPr/>
            </p:nvSpPr>
            <p:spPr>
              <a:xfrm>
                <a:off x="7666323" y="4256119"/>
                <a:ext cx="2923161"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righ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6</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𝐻</m:t>
                      </m:r>
                      <m:d>
                        <m:dPr>
                          <m:ctrlPr>
                            <a:rPr lang="en-US" sz="3200" b="0" i="1" smtClean="0">
                              <a:solidFill>
                                <a:sysClr val="windowText" lastClr="000000"/>
                              </a:solidFill>
                              <a:latin typeface="Cambria Math" panose="02040503050406030204" pitchFamily="18" charset="0"/>
                            </a:rPr>
                          </m:ctrlPr>
                        </m:dPr>
                        <m:e>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3</m:t>
                              </m:r>
                            </m:sub>
                          </m:sSub>
                          <m:r>
                            <a:rPr lang="en-US" sz="3200" b="0" i="1" smtClean="0">
                              <a:solidFill>
                                <a:sysClr val="windowText" lastClr="000000"/>
                              </a:solidFill>
                              <a:latin typeface="Cambria Math" panose="02040503050406030204" pitchFamily="18" charset="0"/>
                            </a:rPr>
                            <m:t>,</m:t>
                          </m:r>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4</m:t>
                              </m:r>
                              <m:r>
                                <a:rPr lang="en-US" sz="3200" b="0" i="1" smtClean="0">
                                  <a:solidFill>
                                    <a:sysClr val="windowText" lastClr="000000"/>
                                  </a:solidFill>
                                  <a:latin typeface="Cambria Math" panose="02040503050406030204" pitchFamily="18" charset="0"/>
                                </a:rPr>
                                <m:t> </m:t>
                              </m:r>
                            </m:sub>
                          </m:sSub>
                        </m:e>
                      </m:d>
                    </m:oMath>
                  </m:oMathPara>
                </a14:m>
                <a:endParaRPr lang="he-IL" sz="3200" dirty="0">
                  <a:solidFill>
                    <a:sysClr val="windowText" lastClr="000000"/>
                  </a:solidFill>
                </a:endParaRPr>
              </a:p>
            </p:txBody>
          </p:sp>
        </mc:Choice>
        <mc:Fallback xmlns="">
          <p:sp>
            <p:nvSpPr>
              <p:cNvPr id="46" name="תיבת טקסט 45">
                <a:extLst>
                  <a:ext uri="{FF2B5EF4-FFF2-40B4-BE49-F238E27FC236}">
                    <a16:creationId xmlns:a16="http://schemas.microsoft.com/office/drawing/2014/main" id="{F2492D24-4159-EF0D-FE12-94C695B1805B}"/>
                  </a:ext>
                </a:extLst>
              </p:cNvPr>
              <p:cNvSpPr txBox="1">
                <a:spLocks noRot="1" noChangeAspect="1" noMove="1" noResize="1" noEditPoints="1" noAdjustHandles="1" noChangeArrowheads="1" noChangeShapeType="1" noTextEdit="1"/>
              </p:cNvSpPr>
              <p:nvPr/>
            </p:nvSpPr>
            <p:spPr>
              <a:xfrm>
                <a:off x="7666323" y="4256119"/>
                <a:ext cx="2923161" cy="646986"/>
              </a:xfrm>
              <a:prstGeom prst="roundRect">
                <a:avLst/>
              </a:prstGeom>
              <a:blipFill>
                <a:blip r:embed="rId18"/>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7" name="תיבת טקסט 46">
                <a:extLst>
                  <a:ext uri="{FF2B5EF4-FFF2-40B4-BE49-F238E27FC236}">
                    <a16:creationId xmlns:a16="http://schemas.microsoft.com/office/drawing/2014/main" id="{9F3D8E7A-64F7-876A-F155-E733C3C5980A}"/>
                  </a:ext>
                </a:extLst>
              </p:cNvPr>
              <p:cNvSpPr txBox="1"/>
              <p:nvPr/>
            </p:nvSpPr>
            <p:spPr>
              <a:xfrm>
                <a:off x="4648803" y="3053410"/>
                <a:ext cx="2923161" cy="646986"/>
              </a:xfrm>
              <a:prstGeom prst="roundRect">
                <a:avLst/>
              </a:prstGeom>
              <a:solidFill>
                <a:srgbClr val="97DDD6"/>
              </a:solidFill>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3200" b="0" dirty="0">
                    <a:solidFill>
                      <a:sysClr val="windowText" lastClr="000000"/>
                    </a:solidFill>
                  </a:rPr>
                  <a:t> </a:t>
                </a:r>
                <a14:m>
                  <m:oMath xmlns:m="http://schemas.openxmlformats.org/officeDocument/2006/math">
                    <m:r>
                      <a:rPr lang="en-US" sz="3200" b="0" i="1" smtClean="0">
                        <a:solidFill>
                          <a:sysClr val="windowText" lastClr="000000"/>
                        </a:solidFill>
                        <a:latin typeface="Cambria Math" panose="02040503050406030204" pitchFamily="18" charset="0"/>
                      </a:rPr>
                      <m:t>h</m:t>
                    </m:r>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𝐻</m:t>
                    </m:r>
                    <m:d>
                      <m:dPr>
                        <m:ctrlPr>
                          <a:rPr lang="en-US" sz="3200" b="0" i="1" smtClean="0">
                            <a:solidFill>
                              <a:sysClr val="windowText" lastClr="000000"/>
                            </a:solidFill>
                            <a:latin typeface="Cambria Math" panose="02040503050406030204" pitchFamily="18" charset="0"/>
                          </a:rPr>
                        </m:ctrlPr>
                      </m:dPr>
                      <m:e>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5</m:t>
                            </m:r>
                          </m:sub>
                        </m:sSub>
                        <m:r>
                          <a:rPr lang="en-US" sz="3200" b="0" i="1" smtClean="0">
                            <a:solidFill>
                              <a:sysClr val="windowText" lastClr="000000"/>
                            </a:solidFill>
                            <a:latin typeface="Cambria Math" panose="02040503050406030204" pitchFamily="18" charset="0"/>
                          </a:rPr>
                          <m:t>,</m:t>
                        </m:r>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6</m:t>
                            </m:r>
                          </m:sub>
                        </m:sSub>
                      </m:e>
                    </m:d>
                  </m:oMath>
                </a14:m>
                <a:endParaRPr lang="he-IL" sz="3200" dirty="0">
                  <a:solidFill>
                    <a:sysClr val="windowText" lastClr="000000"/>
                  </a:solidFill>
                </a:endParaRPr>
              </a:p>
            </p:txBody>
          </p:sp>
        </mc:Choice>
        <mc:Fallback xmlns="">
          <p:sp>
            <p:nvSpPr>
              <p:cNvPr id="47" name="תיבת טקסט 46">
                <a:extLst>
                  <a:ext uri="{FF2B5EF4-FFF2-40B4-BE49-F238E27FC236}">
                    <a16:creationId xmlns:a16="http://schemas.microsoft.com/office/drawing/2014/main" id="{9F3D8E7A-64F7-876A-F155-E733C3C5980A}"/>
                  </a:ext>
                </a:extLst>
              </p:cNvPr>
              <p:cNvSpPr txBox="1">
                <a:spLocks noRot="1" noChangeAspect="1" noMove="1" noResize="1" noEditPoints="1" noAdjustHandles="1" noChangeArrowheads="1" noChangeShapeType="1" noTextEdit="1"/>
              </p:cNvSpPr>
              <p:nvPr/>
            </p:nvSpPr>
            <p:spPr>
              <a:xfrm>
                <a:off x="4648803" y="3053410"/>
                <a:ext cx="2923161" cy="646986"/>
              </a:xfrm>
              <a:prstGeom prst="roundRect">
                <a:avLst/>
              </a:prstGeom>
              <a:blipFill>
                <a:blip r:embed="rId19"/>
                <a:stretch>
                  <a:fillRect/>
                </a:stretch>
              </a:blipFill>
              <a:ln w="38100"/>
            </p:spPr>
            <p:txBody>
              <a:bodyPr/>
              <a:lstStyle/>
              <a:p>
                <a:r>
                  <a:rPr lang="he-IL">
                    <a:noFill/>
                  </a:rPr>
                  <a:t> </a:t>
                </a:r>
              </a:p>
            </p:txBody>
          </p:sp>
        </mc:Fallback>
      </mc:AlternateContent>
      <p:cxnSp>
        <p:nvCxnSpPr>
          <p:cNvPr id="48" name="מחבר ישר 47">
            <a:extLst>
              <a:ext uri="{FF2B5EF4-FFF2-40B4-BE49-F238E27FC236}">
                <a16:creationId xmlns:a16="http://schemas.microsoft.com/office/drawing/2014/main" id="{7910F72F-9B42-FE98-C861-04CBF36DABC5}"/>
              </a:ext>
            </a:extLst>
          </p:cNvPr>
          <p:cNvCxnSpPr>
            <a:cxnSpLocks/>
            <a:stCxn id="22" idx="0"/>
          </p:cNvCxnSpPr>
          <p:nvPr/>
        </p:nvCxnSpPr>
        <p:spPr>
          <a:xfrm flipV="1">
            <a:off x="7584567" y="4903105"/>
            <a:ext cx="1029952" cy="3531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מחבר ישר 51">
            <a:extLst>
              <a:ext uri="{FF2B5EF4-FFF2-40B4-BE49-F238E27FC236}">
                <a16:creationId xmlns:a16="http://schemas.microsoft.com/office/drawing/2014/main" id="{952B39F7-D65B-68B0-3C13-A965FFF84576}"/>
              </a:ext>
            </a:extLst>
          </p:cNvPr>
          <p:cNvCxnSpPr>
            <a:cxnSpLocks/>
            <a:stCxn id="35" idx="0"/>
          </p:cNvCxnSpPr>
          <p:nvPr/>
        </p:nvCxnSpPr>
        <p:spPr>
          <a:xfrm flipV="1">
            <a:off x="3023392" y="3700396"/>
            <a:ext cx="2409643" cy="555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מחבר ישר 54">
            <a:extLst>
              <a:ext uri="{FF2B5EF4-FFF2-40B4-BE49-F238E27FC236}">
                <a16:creationId xmlns:a16="http://schemas.microsoft.com/office/drawing/2014/main" id="{4A2607AF-3E65-F8B6-83CD-29768E435E9D}"/>
              </a:ext>
            </a:extLst>
          </p:cNvPr>
          <p:cNvCxnSpPr>
            <a:cxnSpLocks/>
            <a:stCxn id="46" idx="0"/>
          </p:cNvCxnSpPr>
          <p:nvPr/>
        </p:nvCxnSpPr>
        <p:spPr>
          <a:xfrm flipH="1" flipV="1">
            <a:off x="6792844" y="3700396"/>
            <a:ext cx="2335060" cy="555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id="{123E0A40-485F-1E6E-9756-A4E490062692}"/>
              </a:ext>
            </a:extLst>
          </p:cNvPr>
          <p:cNvCxnSpPr>
            <a:cxnSpLocks/>
          </p:cNvCxnSpPr>
          <p:nvPr/>
        </p:nvCxnSpPr>
        <p:spPr>
          <a:xfrm flipH="1" flipV="1">
            <a:off x="3663477" y="4902668"/>
            <a:ext cx="921091" cy="3536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מחבר ישר 62">
            <a:extLst>
              <a:ext uri="{FF2B5EF4-FFF2-40B4-BE49-F238E27FC236}">
                <a16:creationId xmlns:a16="http://schemas.microsoft.com/office/drawing/2014/main" id="{A8097E53-964C-3771-BA6E-87D9A7117BC1}"/>
              </a:ext>
            </a:extLst>
          </p:cNvPr>
          <p:cNvCxnSpPr>
            <a:cxnSpLocks/>
            <a:stCxn id="24" idx="0"/>
          </p:cNvCxnSpPr>
          <p:nvPr/>
        </p:nvCxnSpPr>
        <p:spPr>
          <a:xfrm flipH="1" flipV="1">
            <a:off x="9836405" y="4902668"/>
            <a:ext cx="748161" cy="340393"/>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844F4175-E093-BC14-EEC3-19F28546C07B}"/>
                  </a:ext>
                </a:extLst>
              </p:cNvPr>
              <p:cNvSpPr txBox="1"/>
              <p:nvPr/>
            </p:nvSpPr>
            <p:spPr>
              <a:xfrm>
                <a:off x="3134921" y="5256299"/>
                <a:ext cx="2899294"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2</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𝐻</m:t>
                      </m:r>
                    </m:oMath>
                  </m:oMathPara>
                </a14:m>
                <a:endParaRPr lang="he-IL" sz="3200" dirty="0">
                  <a:solidFill>
                    <a:sysClr val="windowText" lastClr="000000"/>
                  </a:solidFill>
                </a:endParaRPr>
              </a:p>
            </p:txBody>
          </p:sp>
        </mc:Choice>
        <mc:Fallback xmlns="">
          <p:sp>
            <p:nvSpPr>
              <p:cNvPr id="3" name="תיבת טקסט 2">
                <a:extLst>
                  <a:ext uri="{FF2B5EF4-FFF2-40B4-BE49-F238E27FC236}">
                    <a16:creationId xmlns:a16="http://schemas.microsoft.com/office/drawing/2014/main" id="{844F4175-E093-BC14-EEC3-19F28546C07B}"/>
                  </a:ext>
                </a:extLst>
              </p:cNvPr>
              <p:cNvSpPr txBox="1">
                <a:spLocks noRot="1" noChangeAspect="1" noMove="1" noResize="1" noEditPoints="1" noAdjustHandles="1" noChangeArrowheads="1" noChangeShapeType="1" noTextEdit="1"/>
              </p:cNvSpPr>
              <p:nvPr/>
            </p:nvSpPr>
            <p:spPr>
              <a:xfrm>
                <a:off x="3134921" y="5256299"/>
                <a:ext cx="2899294" cy="646986"/>
              </a:xfrm>
              <a:prstGeom prst="roundRect">
                <a:avLst/>
              </a:prstGeom>
              <a:blipFill>
                <a:blip r:embed="rId20"/>
                <a:stretch>
                  <a:fillRect/>
                </a:stretch>
              </a:blipFill>
              <a:ln w="38100"/>
            </p:spPr>
            <p:txBody>
              <a:bodyPr/>
              <a:lstStyle/>
              <a:p>
                <a:r>
                  <a:rPr lang="he-IL">
                    <a:noFill/>
                  </a:rPr>
                  <a:t> </a:t>
                </a:r>
              </a:p>
            </p:txBody>
          </p:sp>
        </mc:Fallback>
      </mc:AlternateContent>
      <p:pic>
        <p:nvPicPr>
          <p:cNvPr id="5" name="תמונה 4">
            <a:extLst>
              <a:ext uri="{FF2B5EF4-FFF2-40B4-BE49-F238E27FC236}">
                <a16:creationId xmlns:a16="http://schemas.microsoft.com/office/drawing/2014/main" id="{E0C97443-1707-69B1-ED66-C5C6666796AC}"/>
              </a:ext>
            </a:extLst>
          </p:cNvPr>
          <p:cNvPicPr>
            <a:picLocks noChangeAspect="1"/>
          </p:cNvPicPr>
          <p:nvPr/>
        </p:nvPicPr>
        <p:blipFill>
          <a:blip r:embed="rId21"/>
          <a:stretch>
            <a:fillRect/>
          </a:stretch>
        </p:blipFill>
        <p:spPr>
          <a:xfrm>
            <a:off x="7480257" y="5406811"/>
            <a:ext cx="1479890" cy="451314"/>
          </a:xfrm>
          <a:prstGeom prst="rect">
            <a:avLst/>
          </a:prstGeom>
        </p:spPr>
      </p:pic>
      <p:pic>
        <p:nvPicPr>
          <p:cNvPr id="27" name="תמונה 26">
            <a:extLst>
              <a:ext uri="{FF2B5EF4-FFF2-40B4-BE49-F238E27FC236}">
                <a16:creationId xmlns:a16="http://schemas.microsoft.com/office/drawing/2014/main" id="{F74D563B-94F6-F61A-1DBC-150CE3D8EADE}"/>
              </a:ext>
            </a:extLst>
          </p:cNvPr>
          <p:cNvPicPr>
            <a:picLocks noChangeAspect="1"/>
          </p:cNvPicPr>
          <p:nvPr/>
        </p:nvPicPr>
        <p:blipFill>
          <a:blip r:embed="rId11"/>
          <a:stretch>
            <a:fillRect/>
          </a:stretch>
        </p:blipFill>
        <p:spPr>
          <a:xfrm>
            <a:off x="4494775" y="5367704"/>
            <a:ext cx="1425351" cy="506103"/>
          </a:xfrm>
          <a:prstGeom prst="rect">
            <a:avLst/>
          </a:prstGeom>
        </p:spPr>
      </p:pic>
    </p:spTree>
    <p:extLst>
      <p:ext uri="{BB962C8B-B14F-4D97-AF65-F5344CB8AC3E}">
        <p14:creationId xmlns:p14="http://schemas.microsoft.com/office/powerpoint/2010/main" val="345734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lstStyle/>
          <a:p>
            <a:r>
              <a:rPr lang="en-US" dirty="0"/>
              <a:t>Distributed Merkle tree</a:t>
            </a:r>
          </a:p>
        </p:txBody>
      </p:sp>
      <p:grpSp>
        <p:nvGrpSpPr>
          <p:cNvPr id="20" name="קבוצה 19">
            <a:extLst>
              <a:ext uri="{FF2B5EF4-FFF2-40B4-BE49-F238E27FC236}">
                <a16:creationId xmlns:a16="http://schemas.microsoft.com/office/drawing/2014/main" id="{D46E1F3A-B000-DF22-0486-3E0406CD205D}"/>
              </a:ext>
            </a:extLst>
          </p:cNvPr>
          <p:cNvGrpSpPr/>
          <p:nvPr/>
        </p:nvGrpSpPr>
        <p:grpSpPr>
          <a:xfrm>
            <a:off x="9276515" y="5818070"/>
            <a:ext cx="2422861" cy="1029952"/>
            <a:chOff x="5998519" y="5631543"/>
            <a:chExt cx="2422861" cy="1029952"/>
          </a:xfrm>
        </p:grpSpPr>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0EF1F0F3-A899-1D7F-24AE-F163019D2FCB}"/>
                    </a:ext>
                  </a:extLst>
                </p:cNvPr>
                <p:cNvSpPr txBox="1"/>
                <p:nvPr/>
              </p:nvSpPr>
              <p:spPr>
                <a:xfrm>
                  <a:off x="5998519" y="5890047"/>
                  <a:ext cx="242286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9" name="תיבת טקסט 18">
                  <a:extLst>
                    <a:ext uri="{FF2B5EF4-FFF2-40B4-BE49-F238E27FC236}">
                      <a16:creationId xmlns:a16="http://schemas.microsoft.com/office/drawing/2014/main" id="{0EF1F0F3-A899-1D7F-24AE-F163019D2FCB}"/>
                    </a:ext>
                  </a:extLst>
                </p:cNvPr>
                <p:cNvSpPr txBox="1">
                  <a:spLocks noRot="1" noChangeAspect="1" noMove="1" noResize="1" noEditPoints="1" noAdjustHandles="1" noChangeArrowheads="1" noChangeShapeType="1" noTextEdit="1"/>
                </p:cNvSpPr>
                <p:nvPr/>
              </p:nvSpPr>
              <p:spPr>
                <a:xfrm>
                  <a:off x="5998519" y="5890047"/>
                  <a:ext cx="2422861" cy="646331"/>
                </a:xfrm>
                <a:prstGeom prst="rect">
                  <a:avLst/>
                </a:prstGeom>
                <a:blipFill>
                  <a:blip r:embed="rId3"/>
                  <a:stretch>
                    <a:fillRect/>
                  </a:stretch>
                </a:blipFill>
              </p:spPr>
              <p:txBody>
                <a:bodyPr/>
                <a:lstStyle/>
                <a:p>
                  <a:r>
                    <a:rPr lang="he-IL">
                      <a:noFill/>
                    </a:rPr>
                    <a:t> </a:t>
                  </a:r>
                </a:p>
              </p:txBody>
            </p:sp>
          </mc:Fallback>
        </mc:AlternateContent>
        <p:pic>
          <p:nvPicPr>
            <p:cNvPr id="21" name="תמונה 20" descr="תמונה שמכילה מאג, כלי שתייה, ספל קפה, כלי שולחן&#10;&#10;התיאור נוצר באופן אוטומטי">
              <a:extLst>
                <a:ext uri="{FF2B5EF4-FFF2-40B4-BE49-F238E27FC236}">
                  <a16:creationId xmlns:a16="http://schemas.microsoft.com/office/drawing/2014/main" id="{018180D9-AF8E-D326-F596-E191D36E6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192" y="5631543"/>
              <a:ext cx="1029952" cy="1029952"/>
            </a:xfrm>
            <a:prstGeom prst="rect">
              <a:avLst/>
            </a:prstGeom>
          </p:spPr>
        </p:pic>
      </p:grpSp>
      <p:grpSp>
        <p:nvGrpSpPr>
          <p:cNvPr id="4" name="קבוצה 3">
            <a:extLst>
              <a:ext uri="{FF2B5EF4-FFF2-40B4-BE49-F238E27FC236}">
                <a16:creationId xmlns:a16="http://schemas.microsoft.com/office/drawing/2014/main" id="{F4479F5D-D3E4-2D1B-0746-7552892F873E}"/>
              </a:ext>
            </a:extLst>
          </p:cNvPr>
          <p:cNvGrpSpPr/>
          <p:nvPr/>
        </p:nvGrpSpPr>
        <p:grpSpPr>
          <a:xfrm>
            <a:off x="174083" y="5890047"/>
            <a:ext cx="2586713" cy="885999"/>
            <a:chOff x="1712377" y="5775496"/>
            <a:chExt cx="2586713" cy="885999"/>
          </a:xfrm>
        </p:grpSpPr>
        <mc:AlternateContent xmlns:mc="http://schemas.openxmlformats.org/markup-compatibility/2006" xmlns:a14="http://schemas.microsoft.com/office/drawing/2010/main">
          <mc:Choice Requires="a14">
            <p:sp>
              <p:nvSpPr>
                <p:cNvPr id="6" name="תיבת טקסט 5">
                  <a:extLst>
                    <a:ext uri="{FF2B5EF4-FFF2-40B4-BE49-F238E27FC236}">
                      <a16:creationId xmlns:a16="http://schemas.microsoft.com/office/drawing/2014/main" id="{F1C18FAF-1C11-5C5C-76E1-8CA593D51731}"/>
                    </a:ext>
                  </a:extLst>
                </p:cNvPr>
                <p:cNvSpPr txBox="1"/>
                <p:nvPr/>
              </p:nvSpPr>
              <p:spPr>
                <a:xfrm>
                  <a:off x="1712377" y="5873264"/>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6" name="תיבת טקסט 5">
                  <a:extLst>
                    <a:ext uri="{FF2B5EF4-FFF2-40B4-BE49-F238E27FC236}">
                      <a16:creationId xmlns:a16="http://schemas.microsoft.com/office/drawing/2014/main" id="{F1C18FAF-1C11-5C5C-76E1-8CA593D51731}"/>
                    </a:ext>
                  </a:extLst>
                </p:cNvPr>
                <p:cNvSpPr txBox="1">
                  <a:spLocks noRot="1" noChangeAspect="1" noMove="1" noResize="1" noEditPoints="1" noAdjustHandles="1" noChangeArrowheads="1" noChangeShapeType="1" noTextEdit="1"/>
                </p:cNvSpPr>
                <p:nvPr/>
              </p:nvSpPr>
              <p:spPr>
                <a:xfrm>
                  <a:off x="1712377" y="5873264"/>
                  <a:ext cx="2586713" cy="646331"/>
                </a:xfrm>
                <a:prstGeom prst="rect">
                  <a:avLst/>
                </a:prstGeom>
                <a:blipFill>
                  <a:blip r:embed="rId5"/>
                  <a:stretch>
                    <a:fillRect/>
                  </a:stretch>
                </a:blipFill>
              </p:spPr>
              <p:txBody>
                <a:bodyPr/>
                <a:lstStyle/>
                <a:p>
                  <a:r>
                    <a:rPr lang="he-IL">
                      <a:noFill/>
                    </a:rPr>
                    <a:t> </a:t>
                  </a:r>
                </a:p>
              </p:txBody>
            </p:sp>
          </mc:Fallback>
        </mc:AlternateContent>
        <p:pic>
          <p:nvPicPr>
            <p:cNvPr id="67" name="תמונה 66" descr="תמונה שמכילה צמח, שורש צמחים, ירוק, במבוק&#10;&#10;התיאור נוצר באופן אוטומטי">
              <a:extLst>
                <a:ext uri="{FF2B5EF4-FFF2-40B4-BE49-F238E27FC236}">
                  <a16:creationId xmlns:a16="http://schemas.microsoft.com/office/drawing/2014/main" id="{1E215474-67EC-4A56-F061-D516458AE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7996" y="5775496"/>
              <a:ext cx="753080" cy="885999"/>
            </a:xfrm>
            <a:prstGeom prst="rect">
              <a:avLst/>
            </a:prstGeom>
          </p:spPr>
        </p:pic>
      </p:grpSp>
      <p:grpSp>
        <p:nvGrpSpPr>
          <p:cNvPr id="14" name="קבוצה 13">
            <a:extLst>
              <a:ext uri="{FF2B5EF4-FFF2-40B4-BE49-F238E27FC236}">
                <a16:creationId xmlns:a16="http://schemas.microsoft.com/office/drawing/2014/main" id="{674374E2-930D-E544-A514-93F509899F91}"/>
              </a:ext>
            </a:extLst>
          </p:cNvPr>
          <p:cNvGrpSpPr/>
          <p:nvPr/>
        </p:nvGrpSpPr>
        <p:grpSpPr>
          <a:xfrm>
            <a:off x="6134920" y="6053797"/>
            <a:ext cx="2586713" cy="646331"/>
            <a:chOff x="3751984" y="5879900"/>
            <a:chExt cx="2586713" cy="646331"/>
          </a:xfrm>
        </p:grpSpPr>
        <mc:AlternateContent xmlns:mc="http://schemas.openxmlformats.org/markup-compatibility/2006" xmlns:a14="http://schemas.microsoft.com/office/drawing/2010/main">
          <mc:Choice Requires="a14">
            <p:sp>
              <p:nvSpPr>
                <p:cNvPr id="16" name="תיבת טקסט 15">
                  <a:extLst>
                    <a:ext uri="{FF2B5EF4-FFF2-40B4-BE49-F238E27FC236}">
                      <a16:creationId xmlns:a16="http://schemas.microsoft.com/office/drawing/2014/main" id="{7CE7E2F0-0305-84C0-A144-B5E3A75057C5}"/>
                    </a:ext>
                  </a:extLst>
                </p:cNvPr>
                <p:cNvSpPr txBox="1"/>
                <p:nvPr/>
              </p:nvSpPr>
              <p:spPr>
                <a:xfrm>
                  <a:off x="3751984" y="5879900"/>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16" name="תיבת טקסט 15">
                  <a:extLst>
                    <a:ext uri="{FF2B5EF4-FFF2-40B4-BE49-F238E27FC236}">
                      <a16:creationId xmlns:a16="http://schemas.microsoft.com/office/drawing/2014/main" id="{7CE7E2F0-0305-84C0-A144-B5E3A75057C5}"/>
                    </a:ext>
                  </a:extLst>
                </p:cNvPr>
                <p:cNvSpPr txBox="1">
                  <a:spLocks noRot="1" noChangeAspect="1" noMove="1" noResize="1" noEditPoints="1" noAdjustHandles="1" noChangeArrowheads="1" noChangeShapeType="1" noTextEdit="1"/>
                </p:cNvSpPr>
                <p:nvPr/>
              </p:nvSpPr>
              <p:spPr>
                <a:xfrm>
                  <a:off x="3751984" y="5879900"/>
                  <a:ext cx="2586713" cy="646331"/>
                </a:xfrm>
                <a:prstGeom prst="rect">
                  <a:avLst/>
                </a:prstGeom>
                <a:blipFill>
                  <a:blip r:embed="rId7"/>
                  <a:stretch>
                    <a:fillRect/>
                  </a:stretch>
                </a:blipFill>
              </p:spPr>
              <p:txBody>
                <a:bodyPr/>
                <a:lstStyle/>
                <a:p>
                  <a:r>
                    <a:rPr lang="he-IL">
                      <a:noFill/>
                    </a:rPr>
                    <a:t> </a:t>
                  </a:r>
                </a:p>
              </p:txBody>
            </p:sp>
          </mc:Fallback>
        </mc:AlternateContent>
        <p:pic>
          <p:nvPicPr>
            <p:cNvPr id="71" name="תמונה 70">
              <a:extLst>
                <a:ext uri="{FF2B5EF4-FFF2-40B4-BE49-F238E27FC236}">
                  <a16:creationId xmlns:a16="http://schemas.microsoft.com/office/drawing/2014/main" id="{1412D2C4-5471-F102-1991-9333FC0E17F9}"/>
                </a:ext>
              </a:extLst>
            </p:cNvPr>
            <p:cNvPicPr>
              <a:picLocks noChangeAspect="1"/>
            </p:cNvPicPr>
            <p:nvPr/>
          </p:nvPicPr>
          <p:blipFill>
            <a:blip r:embed="rId8"/>
            <a:stretch>
              <a:fillRect/>
            </a:stretch>
          </p:blipFill>
          <p:spPr>
            <a:xfrm>
              <a:off x="5061030" y="5954055"/>
              <a:ext cx="866327" cy="454191"/>
            </a:xfrm>
            <a:prstGeom prst="rect">
              <a:avLst/>
            </a:prstGeom>
          </p:spPr>
        </p:pic>
      </p:grp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EB51E350-8A7D-E633-51DB-0F39AFCF5238}"/>
                  </a:ext>
                </a:extLst>
              </p:cNvPr>
              <p:cNvSpPr txBox="1"/>
              <p:nvPr/>
            </p:nvSpPr>
            <p:spPr>
              <a:xfrm>
                <a:off x="132641" y="5261349"/>
                <a:ext cx="2899294"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1</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h</m:t>
                      </m:r>
                    </m:oMath>
                  </m:oMathPara>
                </a14:m>
                <a:endParaRPr lang="he-IL" sz="3200" dirty="0">
                  <a:solidFill>
                    <a:sysClr val="windowText" lastClr="000000"/>
                  </a:solidFill>
                </a:endParaRPr>
              </a:p>
            </p:txBody>
          </p:sp>
        </mc:Choice>
        <mc:Fallback xmlns="">
          <p:sp>
            <p:nvSpPr>
              <p:cNvPr id="11" name="תיבת טקסט 10">
                <a:extLst>
                  <a:ext uri="{FF2B5EF4-FFF2-40B4-BE49-F238E27FC236}">
                    <a16:creationId xmlns:a16="http://schemas.microsoft.com/office/drawing/2014/main" id="{EB51E350-8A7D-E633-51DB-0F39AFCF5238}"/>
                  </a:ext>
                </a:extLst>
              </p:cNvPr>
              <p:cNvSpPr txBox="1">
                <a:spLocks noRot="1" noChangeAspect="1" noMove="1" noResize="1" noEditPoints="1" noAdjustHandles="1" noChangeArrowheads="1" noChangeShapeType="1" noTextEdit="1"/>
              </p:cNvSpPr>
              <p:nvPr/>
            </p:nvSpPr>
            <p:spPr>
              <a:xfrm>
                <a:off x="132641" y="5261349"/>
                <a:ext cx="2899294" cy="646986"/>
              </a:xfrm>
              <a:prstGeom prst="roundRect">
                <a:avLst/>
              </a:prstGeom>
              <a:blipFill>
                <a:blip r:embed="rId9"/>
                <a:stretch>
                  <a:fillRect/>
                </a:stretch>
              </a:blipFill>
              <a:ln w="38100"/>
            </p:spPr>
            <p:txBody>
              <a:bodyPr/>
              <a:lstStyle/>
              <a:p>
                <a:r>
                  <a:rPr lang="he-IL">
                    <a:noFill/>
                  </a:rPr>
                  <a:t> </a:t>
                </a:r>
              </a:p>
            </p:txBody>
          </p:sp>
        </mc:Fallback>
      </mc:AlternateContent>
      <p:pic>
        <p:nvPicPr>
          <p:cNvPr id="13" name="תמונה 12">
            <a:extLst>
              <a:ext uri="{FF2B5EF4-FFF2-40B4-BE49-F238E27FC236}">
                <a16:creationId xmlns:a16="http://schemas.microsoft.com/office/drawing/2014/main" id="{DF398CB8-976C-CC1B-88DA-552CB5EC63A4}"/>
              </a:ext>
            </a:extLst>
          </p:cNvPr>
          <p:cNvPicPr>
            <a:picLocks noChangeAspect="1"/>
          </p:cNvPicPr>
          <p:nvPr/>
        </p:nvPicPr>
        <p:blipFill>
          <a:blip r:embed="rId10"/>
          <a:stretch>
            <a:fillRect/>
          </a:stretch>
        </p:blipFill>
        <p:spPr>
          <a:xfrm>
            <a:off x="1493989" y="5339812"/>
            <a:ext cx="1425351" cy="506103"/>
          </a:xfrm>
          <a:prstGeom prst="rect">
            <a:avLst/>
          </a:prstGeom>
        </p:spPr>
      </p:pic>
      <mc:AlternateContent xmlns:mc="http://schemas.openxmlformats.org/markup-compatibility/2006" xmlns:a14="http://schemas.microsoft.com/office/drawing/2010/main">
        <mc:Choice Requires="a14">
          <p:sp>
            <p:nvSpPr>
              <p:cNvPr id="22" name="תיבת טקסט 21">
                <a:extLst>
                  <a:ext uri="{FF2B5EF4-FFF2-40B4-BE49-F238E27FC236}">
                    <a16:creationId xmlns:a16="http://schemas.microsoft.com/office/drawing/2014/main" id="{A626C090-841A-4806-D641-BD481A377709}"/>
                  </a:ext>
                </a:extLst>
              </p:cNvPr>
              <p:cNvSpPr txBox="1"/>
              <p:nvPr/>
            </p:nvSpPr>
            <p:spPr>
              <a:xfrm>
                <a:off x="6134920" y="5256299"/>
                <a:ext cx="2899294"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3</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h</m:t>
                      </m:r>
                    </m:oMath>
                  </m:oMathPara>
                </a14:m>
                <a:endParaRPr lang="he-IL" sz="3200" dirty="0">
                  <a:solidFill>
                    <a:sysClr val="windowText" lastClr="000000"/>
                  </a:solidFill>
                </a:endParaRPr>
              </a:p>
            </p:txBody>
          </p:sp>
        </mc:Choice>
        <mc:Fallback xmlns="">
          <p:sp>
            <p:nvSpPr>
              <p:cNvPr id="22" name="תיבת טקסט 21">
                <a:extLst>
                  <a:ext uri="{FF2B5EF4-FFF2-40B4-BE49-F238E27FC236}">
                    <a16:creationId xmlns:a16="http://schemas.microsoft.com/office/drawing/2014/main" id="{A626C090-841A-4806-D641-BD481A377709}"/>
                  </a:ext>
                </a:extLst>
              </p:cNvPr>
              <p:cNvSpPr txBox="1">
                <a:spLocks noRot="1" noChangeAspect="1" noMove="1" noResize="1" noEditPoints="1" noAdjustHandles="1" noChangeArrowheads="1" noChangeShapeType="1" noTextEdit="1"/>
              </p:cNvSpPr>
              <p:nvPr/>
            </p:nvSpPr>
            <p:spPr>
              <a:xfrm>
                <a:off x="6134920" y="5256299"/>
                <a:ext cx="2899294" cy="646986"/>
              </a:xfrm>
              <a:prstGeom prst="roundRect">
                <a:avLst/>
              </a:prstGeom>
              <a:blipFill>
                <a:blip r:embed="rId11"/>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4" name="תיבת טקסט 23">
                <a:extLst>
                  <a:ext uri="{FF2B5EF4-FFF2-40B4-BE49-F238E27FC236}">
                    <a16:creationId xmlns:a16="http://schemas.microsoft.com/office/drawing/2014/main" id="{D8E53FA5-349B-55FB-83F9-0E051300C28B}"/>
                  </a:ext>
                </a:extLst>
              </p:cNvPr>
              <p:cNvSpPr txBox="1"/>
              <p:nvPr/>
            </p:nvSpPr>
            <p:spPr>
              <a:xfrm>
                <a:off x="9134919" y="5243061"/>
                <a:ext cx="2899294"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4</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h</m:t>
                      </m:r>
                    </m:oMath>
                  </m:oMathPara>
                </a14:m>
                <a:endParaRPr lang="he-IL" sz="3200" dirty="0">
                  <a:solidFill>
                    <a:sysClr val="windowText" lastClr="000000"/>
                  </a:solidFill>
                </a:endParaRPr>
              </a:p>
            </p:txBody>
          </p:sp>
        </mc:Choice>
        <mc:Fallback xmlns="">
          <p:sp>
            <p:nvSpPr>
              <p:cNvPr id="24" name="תיבת טקסט 23">
                <a:extLst>
                  <a:ext uri="{FF2B5EF4-FFF2-40B4-BE49-F238E27FC236}">
                    <a16:creationId xmlns:a16="http://schemas.microsoft.com/office/drawing/2014/main" id="{D8E53FA5-349B-55FB-83F9-0E051300C28B}"/>
                  </a:ext>
                </a:extLst>
              </p:cNvPr>
              <p:cNvSpPr txBox="1">
                <a:spLocks noRot="1" noChangeAspect="1" noMove="1" noResize="1" noEditPoints="1" noAdjustHandles="1" noChangeArrowheads="1" noChangeShapeType="1" noTextEdit="1"/>
              </p:cNvSpPr>
              <p:nvPr/>
            </p:nvSpPr>
            <p:spPr>
              <a:xfrm>
                <a:off x="9134919" y="5243061"/>
                <a:ext cx="2899294" cy="646986"/>
              </a:xfrm>
              <a:prstGeom prst="roundRect">
                <a:avLst/>
              </a:prstGeom>
              <a:blipFill>
                <a:blip r:embed="rId12"/>
                <a:stretch>
                  <a:fillRect/>
                </a:stretch>
              </a:blipFill>
              <a:ln w="38100"/>
            </p:spPr>
            <p:txBody>
              <a:bodyPr/>
              <a:lstStyle/>
              <a:p>
                <a:r>
                  <a:rPr lang="he-IL">
                    <a:noFill/>
                  </a:rPr>
                  <a:t> </a:t>
                </a:r>
              </a:p>
            </p:txBody>
          </p:sp>
        </mc:Fallback>
      </mc:AlternateContent>
      <p:pic>
        <p:nvPicPr>
          <p:cNvPr id="26" name="תמונה 25">
            <a:extLst>
              <a:ext uri="{FF2B5EF4-FFF2-40B4-BE49-F238E27FC236}">
                <a16:creationId xmlns:a16="http://schemas.microsoft.com/office/drawing/2014/main" id="{656FF71E-7F5C-0BAB-A47D-1769BF7F04C9}"/>
              </a:ext>
            </a:extLst>
          </p:cNvPr>
          <p:cNvPicPr>
            <a:picLocks noChangeAspect="1"/>
          </p:cNvPicPr>
          <p:nvPr/>
        </p:nvPicPr>
        <p:blipFill>
          <a:blip r:embed="rId13"/>
          <a:stretch>
            <a:fillRect/>
          </a:stretch>
        </p:blipFill>
        <p:spPr>
          <a:xfrm>
            <a:off x="10406188" y="5276910"/>
            <a:ext cx="1463934" cy="555285"/>
          </a:xfrm>
          <a:prstGeom prst="rect">
            <a:avLst/>
          </a:prstGeom>
        </p:spPr>
      </p:pic>
      <p:cxnSp>
        <p:nvCxnSpPr>
          <p:cNvPr id="34" name="מחבר ישר 33">
            <a:extLst>
              <a:ext uri="{FF2B5EF4-FFF2-40B4-BE49-F238E27FC236}">
                <a16:creationId xmlns:a16="http://schemas.microsoft.com/office/drawing/2014/main" id="{8EAD1076-85E2-F300-48F6-1DFF3E5CE7E6}"/>
              </a:ext>
            </a:extLst>
          </p:cNvPr>
          <p:cNvCxnSpPr>
            <a:cxnSpLocks/>
            <a:stCxn id="11" idx="0"/>
          </p:cNvCxnSpPr>
          <p:nvPr/>
        </p:nvCxnSpPr>
        <p:spPr>
          <a:xfrm flipV="1">
            <a:off x="1582288" y="4902668"/>
            <a:ext cx="984643" cy="358681"/>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5815365B-7313-7631-54A2-1DAD5FFEDE81}"/>
                  </a:ext>
                </a:extLst>
              </p:cNvPr>
              <p:cNvSpPr txBox="1"/>
              <p:nvPr/>
            </p:nvSpPr>
            <p:spPr>
              <a:xfrm>
                <a:off x="1744877" y="4256119"/>
                <a:ext cx="2719618"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righ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1</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h</m:t>
                      </m:r>
                      <m:d>
                        <m:dPr>
                          <m:ctrlPr>
                            <a:rPr lang="en-US" sz="3200" b="0" i="1" smtClean="0">
                              <a:solidFill>
                                <a:sysClr val="windowText" lastClr="000000"/>
                              </a:solidFill>
                              <a:latin typeface="Cambria Math" panose="02040503050406030204" pitchFamily="18" charset="0"/>
                            </a:rPr>
                          </m:ctrlPr>
                        </m:dPr>
                        <m:e>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1</m:t>
                              </m:r>
                            </m:sub>
                          </m:sSub>
                          <m:r>
                            <a:rPr lang="en-US" sz="3200" b="0" i="1" smtClean="0">
                              <a:solidFill>
                                <a:sysClr val="windowText" lastClr="000000"/>
                              </a:solidFill>
                              <a:latin typeface="Cambria Math" panose="02040503050406030204" pitchFamily="18" charset="0"/>
                            </a:rPr>
                            <m:t>,</m:t>
                          </m:r>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2</m:t>
                              </m:r>
                            </m:sub>
                          </m:sSub>
                        </m:e>
                      </m:d>
                    </m:oMath>
                  </m:oMathPara>
                </a14:m>
                <a:endParaRPr lang="he-IL" sz="3200" dirty="0">
                  <a:solidFill>
                    <a:sysClr val="windowText" lastClr="000000"/>
                  </a:solidFill>
                </a:endParaRPr>
              </a:p>
            </p:txBody>
          </p:sp>
        </mc:Choice>
        <mc:Fallback xmlns="">
          <p:sp>
            <p:nvSpPr>
              <p:cNvPr id="35" name="תיבת טקסט 34">
                <a:extLst>
                  <a:ext uri="{FF2B5EF4-FFF2-40B4-BE49-F238E27FC236}">
                    <a16:creationId xmlns:a16="http://schemas.microsoft.com/office/drawing/2014/main" id="{5815365B-7313-7631-54A2-1DAD5FFEDE81}"/>
                  </a:ext>
                </a:extLst>
              </p:cNvPr>
              <p:cNvSpPr txBox="1">
                <a:spLocks noRot="1" noChangeAspect="1" noMove="1" noResize="1" noEditPoints="1" noAdjustHandles="1" noChangeArrowheads="1" noChangeShapeType="1" noTextEdit="1"/>
              </p:cNvSpPr>
              <p:nvPr/>
            </p:nvSpPr>
            <p:spPr>
              <a:xfrm>
                <a:off x="1744877" y="4256119"/>
                <a:ext cx="2719618" cy="646986"/>
              </a:xfrm>
              <a:prstGeom prst="roundRect">
                <a:avLst/>
              </a:prstGeom>
              <a:blipFill>
                <a:blip r:embed="rId14"/>
                <a:stretch>
                  <a:fillRect/>
                </a:stretch>
              </a:blipFill>
              <a:ln w="38100"/>
            </p:spPr>
            <p:txBody>
              <a:bodyPr/>
              <a:lstStyle/>
              <a:p>
                <a:r>
                  <a:rPr lang="he-IL">
                    <a:noFill/>
                  </a:rPr>
                  <a:t> </a:t>
                </a:r>
              </a:p>
            </p:txBody>
          </p:sp>
        </mc:Fallback>
      </mc:AlternateContent>
      <p:grpSp>
        <p:nvGrpSpPr>
          <p:cNvPr id="42" name="קבוצה 41">
            <a:extLst>
              <a:ext uri="{FF2B5EF4-FFF2-40B4-BE49-F238E27FC236}">
                <a16:creationId xmlns:a16="http://schemas.microsoft.com/office/drawing/2014/main" id="{2270F50E-CF05-AD23-159B-DEA7A8CF7264}"/>
              </a:ext>
            </a:extLst>
          </p:cNvPr>
          <p:cNvGrpSpPr/>
          <p:nvPr/>
        </p:nvGrpSpPr>
        <p:grpSpPr>
          <a:xfrm>
            <a:off x="3279341" y="5956639"/>
            <a:ext cx="2586713" cy="885999"/>
            <a:chOff x="1580297" y="5775496"/>
            <a:chExt cx="2586713" cy="885999"/>
          </a:xfrm>
        </p:grpSpPr>
        <mc:AlternateContent xmlns:mc="http://schemas.openxmlformats.org/markup-compatibility/2006" xmlns:a14="http://schemas.microsoft.com/office/drawing/2010/main">
          <mc:Choice Requires="a14">
            <p:sp>
              <p:nvSpPr>
                <p:cNvPr id="44" name="תיבת טקסט 43">
                  <a:extLst>
                    <a:ext uri="{FF2B5EF4-FFF2-40B4-BE49-F238E27FC236}">
                      <a16:creationId xmlns:a16="http://schemas.microsoft.com/office/drawing/2014/main" id="{0DBB7065-B678-87B9-E427-254C69871243}"/>
                    </a:ext>
                  </a:extLst>
                </p:cNvPr>
                <p:cNvSpPr txBox="1"/>
                <p:nvPr/>
              </p:nvSpPr>
              <p:spPr>
                <a:xfrm>
                  <a:off x="1580297" y="5873264"/>
                  <a:ext cx="2586713"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0" i="1" smtClean="0">
                                <a:latin typeface="Cambria Math" panose="02040503050406030204" pitchFamily="18" charset="0"/>
                              </a:rPr>
                              <m:t>        ,          </m:t>
                            </m:r>
                          </m:e>
                        </m:d>
                      </m:oMath>
                    </m:oMathPara>
                  </a14:m>
                  <a:endParaRPr lang="he-IL" sz="3600" dirty="0"/>
                </a:p>
              </p:txBody>
            </p:sp>
          </mc:Choice>
          <mc:Fallback xmlns="">
            <p:sp>
              <p:nvSpPr>
                <p:cNvPr id="44" name="תיבת טקסט 43">
                  <a:extLst>
                    <a:ext uri="{FF2B5EF4-FFF2-40B4-BE49-F238E27FC236}">
                      <a16:creationId xmlns:a16="http://schemas.microsoft.com/office/drawing/2014/main" id="{0DBB7065-B678-87B9-E427-254C69871243}"/>
                    </a:ext>
                  </a:extLst>
                </p:cNvPr>
                <p:cNvSpPr txBox="1">
                  <a:spLocks noRot="1" noChangeAspect="1" noMove="1" noResize="1" noEditPoints="1" noAdjustHandles="1" noChangeArrowheads="1" noChangeShapeType="1" noTextEdit="1"/>
                </p:cNvSpPr>
                <p:nvPr/>
              </p:nvSpPr>
              <p:spPr>
                <a:xfrm>
                  <a:off x="1580297" y="5873264"/>
                  <a:ext cx="2586713" cy="646331"/>
                </a:xfrm>
                <a:prstGeom prst="rect">
                  <a:avLst/>
                </a:prstGeom>
                <a:blipFill>
                  <a:blip r:embed="rId15"/>
                  <a:stretch>
                    <a:fillRect/>
                  </a:stretch>
                </a:blipFill>
              </p:spPr>
              <p:txBody>
                <a:bodyPr/>
                <a:lstStyle/>
                <a:p>
                  <a:r>
                    <a:rPr lang="he-IL">
                      <a:noFill/>
                    </a:rPr>
                    <a:t> </a:t>
                  </a:r>
                </a:p>
              </p:txBody>
            </p:sp>
          </mc:Fallback>
        </mc:AlternateContent>
        <p:pic>
          <p:nvPicPr>
            <p:cNvPr id="45" name="תמונה 44" descr="תמונה שמכילה צמח, שורש צמחים, ירוק, במבוק&#10;&#10;התיאור נוצר באופן אוטומטי">
              <a:extLst>
                <a:ext uri="{FF2B5EF4-FFF2-40B4-BE49-F238E27FC236}">
                  <a16:creationId xmlns:a16="http://schemas.microsoft.com/office/drawing/2014/main" id="{71EE4CDE-AF8B-D9CD-A4C1-4A4799C115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7996" y="5775496"/>
              <a:ext cx="753080" cy="885999"/>
            </a:xfrm>
            <a:prstGeom prst="rect">
              <a:avLst/>
            </a:prstGeom>
          </p:spPr>
        </p:pic>
      </p:grpSp>
      <mc:AlternateContent xmlns:mc="http://schemas.openxmlformats.org/markup-compatibility/2006" xmlns:a14="http://schemas.microsoft.com/office/drawing/2010/main">
        <mc:Choice Requires="a14">
          <p:sp>
            <p:nvSpPr>
              <p:cNvPr id="46" name="תיבת טקסט 45">
                <a:extLst>
                  <a:ext uri="{FF2B5EF4-FFF2-40B4-BE49-F238E27FC236}">
                    <a16:creationId xmlns:a16="http://schemas.microsoft.com/office/drawing/2014/main" id="{F2492D24-4159-EF0D-FE12-94C695B1805B}"/>
                  </a:ext>
                </a:extLst>
              </p:cNvPr>
              <p:cNvSpPr txBox="1"/>
              <p:nvPr/>
            </p:nvSpPr>
            <p:spPr>
              <a:xfrm>
                <a:off x="7666323" y="4256119"/>
                <a:ext cx="2923161"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righ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6</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h</m:t>
                      </m:r>
                      <m:d>
                        <m:dPr>
                          <m:ctrlPr>
                            <a:rPr lang="en-US" sz="3200" b="0" i="1" smtClean="0">
                              <a:solidFill>
                                <a:sysClr val="windowText" lastClr="000000"/>
                              </a:solidFill>
                              <a:latin typeface="Cambria Math" panose="02040503050406030204" pitchFamily="18" charset="0"/>
                            </a:rPr>
                          </m:ctrlPr>
                        </m:dPr>
                        <m:e>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3</m:t>
                              </m:r>
                            </m:sub>
                          </m:sSub>
                          <m:r>
                            <a:rPr lang="en-US" sz="3200" b="0" i="1" smtClean="0">
                              <a:solidFill>
                                <a:sysClr val="windowText" lastClr="000000"/>
                              </a:solidFill>
                              <a:latin typeface="Cambria Math" panose="02040503050406030204" pitchFamily="18" charset="0"/>
                            </a:rPr>
                            <m:t>,</m:t>
                          </m:r>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4</m:t>
                              </m:r>
                              <m:r>
                                <a:rPr lang="en-US" sz="3200" b="0" i="1" smtClean="0">
                                  <a:solidFill>
                                    <a:sysClr val="windowText" lastClr="000000"/>
                                  </a:solidFill>
                                  <a:latin typeface="Cambria Math" panose="02040503050406030204" pitchFamily="18" charset="0"/>
                                </a:rPr>
                                <m:t> </m:t>
                              </m:r>
                            </m:sub>
                          </m:sSub>
                        </m:e>
                      </m:d>
                    </m:oMath>
                  </m:oMathPara>
                </a14:m>
                <a:endParaRPr lang="he-IL" sz="3200" dirty="0">
                  <a:solidFill>
                    <a:sysClr val="windowText" lastClr="000000"/>
                  </a:solidFill>
                </a:endParaRPr>
              </a:p>
            </p:txBody>
          </p:sp>
        </mc:Choice>
        <mc:Fallback xmlns="">
          <p:sp>
            <p:nvSpPr>
              <p:cNvPr id="46" name="תיבת טקסט 45">
                <a:extLst>
                  <a:ext uri="{FF2B5EF4-FFF2-40B4-BE49-F238E27FC236}">
                    <a16:creationId xmlns:a16="http://schemas.microsoft.com/office/drawing/2014/main" id="{F2492D24-4159-EF0D-FE12-94C695B1805B}"/>
                  </a:ext>
                </a:extLst>
              </p:cNvPr>
              <p:cNvSpPr txBox="1">
                <a:spLocks noRot="1" noChangeAspect="1" noMove="1" noResize="1" noEditPoints="1" noAdjustHandles="1" noChangeArrowheads="1" noChangeShapeType="1" noTextEdit="1"/>
              </p:cNvSpPr>
              <p:nvPr/>
            </p:nvSpPr>
            <p:spPr>
              <a:xfrm>
                <a:off x="7666323" y="4256119"/>
                <a:ext cx="2923161" cy="646986"/>
              </a:xfrm>
              <a:prstGeom prst="roundRect">
                <a:avLst/>
              </a:prstGeom>
              <a:blipFill>
                <a:blip r:embed="rId16"/>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7" name="תיבת טקסט 46">
                <a:extLst>
                  <a:ext uri="{FF2B5EF4-FFF2-40B4-BE49-F238E27FC236}">
                    <a16:creationId xmlns:a16="http://schemas.microsoft.com/office/drawing/2014/main" id="{9F3D8E7A-64F7-876A-F155-E733C3C5980A}"/>
                  </a:ext>
                </a:extLst>
              </p:cNvPr>
              <p:cNvSpPr txBox="1"/>
              <p:nvPr/>
            </p:nvSpPr>
            <p:spPr>
              <a:xfrm>
                <a:off x="4648803" y="3053410"/>
                <a:ext cx="2923161"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righ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7</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h</m:t>
                      </m:r>
                      <m:d>
                        <m:dPr>
                          <m:ctrlPr>
                            <a:rPr lang="en-US" sz="3200" b="0" i="1" smtClean="0">
                              <a:solidFill>
                                <a:sysClr val="windowText" lastClr="000000"/>
                              </a:solidFill>
                              <a:latin typeface="Cambria Math" panose="02040503050406030204" pitchFamily="18" charset="0"/>
                            </a:rPr>
                          </m:ctrlPr>
                        </m:dPr>
                        <m:e>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5</m:t>
                              </m:r>
                            </m:sub>
                          </m:sSub>
                          <m:r>
                            <a:rPr lang="en-US" sz="3200" b="0" i="1" smtClean="0">
                              <a:solidFill>
                                <a:sysClr val="windowText" lastClr="000000"/>
                              </a:solidFill>
                              <a:latin typeface="Cambria Math" panose="02040503050406030204" pitchFamily="18" charset="0"/>
                            </a:rPr>
                            <m:t>,</m:t>
                          </m:r>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6</m:t>
                              </m:r>
                              <m:r>
                                <a:rPr lang="en-US" sz="3200" b="0" i="1" smtClean="0">
                                  <a:solidFill>
                                    <a:sysClr val="windowText" lastClr="000000"/>
                                  </a:solidFill>
                                  <a:latin typeface="Cambria Math" panose="02040503050406030204" pitchFamily="18" charset="0"/>
                                </a:rPr>
                                <m:t> </m:t>
                              </m:r>
                            </m:sub>
                          </m:sSub>
                        </m:e>
                      </m:d>
                    </m:oMath>
                  </m:oMathPara>
                </a14:m>
                <a:endParaRPr lang="he-IL" sz="3200" dirty="0">
                  <a:solidFill>
                    <a:sysClr val="windowText" lastClr="000000"/>
                  </a:solidFill>
                </a:endParaRPr>
              </a:p>
            </p:txBody>
          </p:sp>
        </mc:Choice>
        <mc:Fallback xmlns="">
          <p:sp>
            <p:nvSpPr>
              <p:cNvPr id="47" name="תיבת טקסט 46">
                <a:extLst>
                  <a:ext uri="{FF2B5EF4-FFF2-40B4-BE49-F238E27FC236}">
                    <a16:creationId xmlns:a16="http://schemas.microsoft.com/office/drawing/2014/main" id="{9F3D8E7A-64F7-876A-F155-E733C3C5980A}"/>
                  </a:ext>
                </a:extLst>
              </p:cNvPr>
              <p:cNvSpPr txBox="1">
                <a:spLocks noRot="1" noChangeAspect="1" noMove="1" noResize="1" noEditPoints="1" noAdjustHandles="1" noChangeArrowheads="1" noChangeShapeType="1" noTextEdit="1"/>
              </p:cNvSpPr>
              <p:nvPr/>
            </p:nvSpPr>
            <p:spPr>
              <a:xfrm>
                <a:off x="4648803" y="3053410"/>
                <a:ext cx="2923161" cy="646986"/>
              </a:xfrm>
              <a:prstGeom prst="roundRect">
                <a:avLst/>
              </a:prstGeom>
              <a:blipFill>
                <a:blip r:embed="rId17"/>
                <a:stretch>
                  <a:fillRect/>
                </a:stretch>
              </a:blipFill>
              <a:ln w="38100"/>
            </p:spPr>
            <p:txBody>
              <a:bodyPr/>
              <a:lstStyle/>
              <a:p>
                <a:r>
                  <a:rPr lang="he-IL">
                    <a:noFill/>
                  </a:rPr>
                  <a:t> </a:t>
                </a:r>
              </a:p>
            </p:txBody>
          </p:sp>
        </mc:Fallback>
      </mc:AlternateContent>
      <p:cxnSp>
        <p:nvCxnSpPr>
          <p:cNvPr id="48" name="מחבר ישר 47">
            <a:extLst>
              <a:ext uri="{FF2B5EF4-FFF2-40B4-BE49-F238E27FC236}">
                <a16:creationId xmlns:a16="http://schemas.microsoft.com/office/drawing/2014/main" id="{7910F72F-9B42-FE98-C861-04CBF36DABC5}"/>
              </a:ext>
            </a:extLst>
          </p:cNvPr>
          <p:cNvCxnSpPr>
            <a:cxnSpLocks/>
            <a:stCxn id="22" idx="0"/>
          </p:cNvCxnSpPr>
          <p:nvPr/>
        </p:nvCxnSpPr>
        <p:spPr>
          <a:xfrm flipV="1">
            <a:off x="7584567" y="4903105"/>
            <a:ext cx="1029952" cy="3531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מחבר ישר 51">
            <a:extLst>
              <a:ext uri="{FF2B5EF4-FFF2-40B4-BE49-F238E27FC236}">
                <a16:creationId xmlns:a16="http://schemas.microsoft.com/office/drawing/2014/main" id="{952B39F7-D65B-68B0-3C13-A965FFF84576}"/>
              </a:ext>
            </a:extLst>
          </p:cNvPr>
          <p:cNvCxnSpPr>
            <a:cxnSpLocks/>
            <a:stCxn id="35" idx="0"/>
          </p:cNvCxnSpPr>
          <p:nvPr/>
        </p:nvCxnSpPr>
        <p:spPr>
          <a:xfrm flipV="1">
            <a:off x="3104686" y="3700396"/>
            <a:ext cx="2328349" cy="555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מחבר ישר 54">
            <a:extLst>
              <a:ext uri="{FF2B5EF4-FFF2-40B4-BE49-F238E27FC236}">
                <a16:creationId xmlns:a16="http://schemas.microsoft.com/office/drawing/2014/main" id="{4A2607AF-3E65-F8B6-83CD-29768E435E9D}"/>
              </a:ext>
            </a:extLst>
          </p:cNvPr>
          <p:cNvCxnSpPr>
            <a:cxnSpLocks/>
            <a:stCxn id="46" idx="0"/>
          </p:cNvCxnSpPr>
          <p:nvPr/>
        </p:nvCxnSpPr>
        <p:spPr>
          <a:xfrm flipH="1" flipV="1">
            <a:off x="6792844" y="3700396"/>
            <a:ext cx="2335060" cy="555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id="{123E0A40-485F-1E6E-9756-A4E490062692}"/>
              </a:ext>
            </a:extLst>
          </p:cNvPr>
          <p:cNvCxnSpPr>
            <a:cxnSpLocks/>
          </p:cNvCxnSpPr>
          <p:nvPr/>
        </p:nvCxnSpPr>
        <p:spPr>
          <a:xfrm flipH="1" flipV="1">
            <a:off x="3663477" y="4902668"/>
            <a:ext cx="921091" cy="3536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מחבר ישר 62">
            <a:extLst>
              <a:ext uri="{FF2B5EF4-FFF2-40B4-BE49-F238E27FC236}">
                <a16:creationId xmlns:a16="http://schemas.microsoft.com/office/drawing/2014/main" id="{A8097E53-964C-3771-BA6E-87D9A7117BC1}"/>
              </a:ext>
            </a:extLst>
          </p:cNvPr>
          <p:cNvCxnSpPr>
            <a:cxnSpLocks/>
            <a:stCxn id="24" idx="0"/>
          </p:cNvCxnSpPr>
          <p:nvPr/>
        </p:nvCxnSpPr>
        <p:spPr>
          <a:xfrm flipH="1" flipV="1">
            <a:off x="9836405" y="4902668"/>
            <a:ext cx="748161" cy="340393"/>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844F4175-E093-BC14-EEC3-19F28546C07B}"/>
                  </a:ext>
                </a:extLst>
              </p:cNvPr>
              <p:cNvSpPr txBox="1"/>
              <p:nvPr/>
            </p:nvSpPr>
            <p:spPr>
              <a:xfrm>
                <a:off x="3134921" y="5256299"/>
                <a:ext cx="2899294"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h</m:t>
                          </m:r>
                        </m:e>
                        <m:sub>
                          <m:r>
                            <a:rPr lang="en-US" sz="3200" b="0" i="1" smtClean="0">
                              <a:solidFill>
                                <a:sysClr val="windowText" lastClr="000000"/>
                              </a:solidFill>
                              <a:latin typeface="Cambria Math" panose="02040503050406030204" pitchFamily="18" charset="0"/>
                            </a:rPr>
                            <m:t>2</m:t>
                          </m:r>
                        </m:sub>
                      </m:sSub>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h</m:t>
                      </m:r>
                    </m:oMath>
                  </m:oMathPara>
                </a14:m>
                <a:endParaRPr lang="he-IL" sz="3200" dirty="0">
                  <a:solidFill>
                    <a:sysClr val="windowText" lastClr="000000"/>
                  </a:solidFill>
                </a:endParaRPr>
              </a:p>
            </p:txBody>
          </p:sp>
        </mc:Choice>
        <mc:Fallback xmlns="">
          <p:sp>
            <p:nvSpPr>
              <p:cNvPr id="3" name="תיבת טקסט 2">
                <a:extLst>
                  <a:ext uri="{FF2B5EF4-FFF2-40B4-BE49-F238E27FC236}">
                    <a16:creationId xmlns:a16="http://schemas.microsoft.com/office/drawing/2014/main" id="{844F4175-E093-BC14-EEC3-19F28546C07B}"/>
                  </a:ext>
                </a:extLst>
              </p:cNvPr>
              <p:cNvSpPr txBox="1">
                <a:spLocks noRot="1" noChangeAspect="1" noMove="1" noResize="1" noEditPoints="1" noAdjustHandles="1" noChangeArrowheads="1" noChangeShapeType="1" noTextEdit="1"/>
              </p:cNvSpPr>
              <p:nvPr/>
            </p:nvSpPr>
            <p:spPr>
              <a:xfrm>
                <a:off x="3134921" y="5256299"/>
                <a:ext cx="2899294" cy="646986"/>
              </a:xfrm>
              <a:prstGeom prst="roundRect">
                <a:avLst/>
              </a:prstGeom>
              <a:blipFill>
                <a:blip r:embed="rId18"/>
                <a:stretch>
                  <a:fillRect/>
                </a:stretch>
              </a:blipFill>
              <a:ln w="38100"/>
            </p:spPr>
            <p:txBody>
              <a:bodyPr/>
              <a:lstStyle/>
              <a:p>
                <a:r>
                  <a:rPr lang="he-IL">
                    <a:noFill/>
                  </a:rPr>
                  <a:t> </a:t>
                </a:r>
              </a:p>
            </p:txBody>
          </p:sp>
        </mc:Fallback>
      </mc:AlternateContent>
      <p:pic>
        <p:nvPicPr>
          <p:cNvPr id="5" name="תמונה 4">
            <a:extLst>
              <a:ext uri="{FF2B5EF4-FFF2-40B4-BE49-F238E27FC236}">
                <a16:creationId xmlns:a16="http://schemas.microsoft.com/office/drawing/2014/main" id="{E0C97443-1707-69B1-ED66-C5C6666796AC}"/>
              </a:ext>
            </a:extLst>
          </p:cNvPr>
          <p:cNvPicPr>
            <a:picLocks noChangeAspect="1"/>
          </p:cNvPicPr>
          <p:nvPr/>
        </p:nvPicPr>
        <p:blipFill>
          <a:blip r:embed="rId19"/>
          <a:stretch>
            <a:fillRect/>
          </a:stretch>
        </p:blipFill>
        <p:spPr>
          <a:xfrm>
            <a:off x="7480257" y="5406811"/>
            <a:ext cx="1479890" cy="451314"/>
          </a:xfrm>
          <a:prstGeom prst="rect">
            <a:avLst/>
          </a:prstGeom>
        </p:spPr>
      </p:pic>
      <p:pic>
        <p:nvPicPr>
          <p:cNvPr id="27" name="תמונה 26">
            <a:extLst>
              <a:ext uri="{FF2B5EF4-FFF2-40B4-BE49-F238E27FC236}">
                <a16:creationId xmlns:a16="http://schemas.microsoft.com/office/drawing/2014/main" id="{F74D563B-94F6-F61A-1DBC-150CE3D8EADE}"/>
              </a:ext>
            </a:extLst>
          </p:cNvPr>
          <p:cNvPicPr>
            <a:picLocks noChangeAspect="1"/>
          </p:cNvPicPr>
          <p:nvPr/>
        </p:nvPicPr>
        <p:blipFill>
          <a:blip r:embed="rId10"/>
          <a:stretch>
            <a:fillRect/>
          </a:stretch>
        </p:blipFill>
        <p:spPr>
          <a:xfrm>
            <a:off x="4494775" y="5367704"/>
            <a:ext cx="1425351" cy="506103"/>
          </a:xfrm>
          <a:prstGeom prst="rect">
            <a:avLst/>
          </a:prstGeom>
        </p:spPr>
      </p:pic>
    </p:spTree>
    <p:extLst>
      <p:ext uri="{BB962C8B-B14F-4D97-AF65-F5344CB8AC3E}">
        <p14:creationId xmlns:p14="http://schemas.microsoft.com/office/powerpoint/2010/main" val="37766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קבוצה 53">
            <a:extLst>
              <a:ext uri="{FF2B5EF4-FFF2-40B4-BE49-F238E27FC236}">
                <a16:creationId xmlns:a16="http://schemas.microsoft.com/office/drawing/2014/main" id="{1497050A-56D3-B13B-66AE-F56404666044}"/>
              </a:ext>
            </a:extLst>
          </p:cNvPr>
          <p:cNvGrpSpPr/>
          <p:nvPr/>
        </p:nvGrpSpPr>
        <p:grpSpPr>
          <a:xfrm>
            <a:off x="762001" y="1609476"/>
            <a:ext cx="8877838" cy="818764"/>
            <a:chOff x="1552537" y="1640245"/>
            <a:chExt cx="8877838" cy="818764"/>
          </a:xfrm>
        </p:grpSpPr>
        <p:pic>
          <p:nvPicPr>
            <p:cNvPr id="53" name="תמונה 52">
              <a:extLst>
                <a:ext uri="{FF2B5EF4-FFF2-40B4-BE49-F238E27FC236}">
                  <a16:creationId xmlns:a16="http://schemas.microsoft.com/office/drawing/2014/main" id="{8C47B718-FAB0-BD42-2940-D391BC531561}"/>
                </a:ext>
              </a:extLst>
            </p:cNvPr>
            <p:cNvPicPr>
              <a:picLocks noChangeAspect="1"/>
            </p:cNvPicPr>
            <p:nvPr/>
          </p:nvPicPr>
          <p:blipFill>
            <a:blip r:embed="rId3"/>
            <a:stretch>
              <a:fillRect/>
            </a:stretch>
          </p:blipFill>
          <p:spPr>
            <a:xfrm>
              <a:off x="3493295" y="1640245"/>
              <a:ext cx="6654465" cy="818764"/>
            </a:xfrm>
            <a:prstGeom prst="rect">
              <a:avLst/>
            </a:prstGeom>
          </p:spPr>
        </p:pic>
        <mc:AlternateContent xmlns:mc="http://schemas.openxmlformats.org/markup-compatibility/2006" xmlns:a14="http://schemas.microsoft.com/office/drawing/2010/main">
          <mc:Choice Requires="a14">
            <p:sp>
              <p:nvSpPr>
                <p:cNvPr id="51" name="תיבת טקסט 50">
                  <a:extLst>
                    <a:ext uri="{FF2B5EF4-FFF2-40B4-BE49-F238E27FC236}">
                      <a16:creationId xmlns:a16="http://schemas.microsoft.com/office/drawing/2014/main" id="{7077DA47-6BE6-773F-2760-1E7DBBBE1B88}"/>
                    </a:ext>
                  </a:extLst>
                </p:cNvPr>
                <p:cNvSpPr txBox="1"/>
                <p:nvPr/>
              </p:nvSpPr>
              <p:spPr>
                <a:xfrm>
                  <a:off x="1552537" y="1767928"/>
                  <a:ext cx="8877838" cy="646986"/>
                </a:xfrm>
                <a:prstGeom prst="roundRect">
                  <a:avLst/>
                </a:prstGeom>
                <a:noFill/>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 xmlns:m="http://schemas.openxmlformats.org/officeDocument/2006/math">
                      <m:r>
                        <a:rPr lang="en-US" sz="3200" b="0" i="1" smtClean="0">
                          <a:solidFill>
                            <a:sysClr val="windowText" lastClr="000000"/>
                          </a:solidFill>
                          <a:highlight>
                            <a:srgbClr val="97DDD6"/>
                          </a:highlight>
                          <a:latin typeface="Cambria Math" panose="02040503050406030204" pitchFamily="18" charset="0"/>
                        </a:rPr>
                        <m:t>h</m:t>
                      </m:r>
                    </m:oMath>
                  </a14:m>
                  <a:r>
                    <a:rPr lang="en-US" sz="3200" dirty="0">
                      <a:solidFill>
                        <a:sysClr val="windowText" lastClr="000000"/>
                      </a:solidFill>
                    </a:rPr>
                    <a:t> = </a:t>
                  </a:r>
                  <a14:m>
                    <m:oMath xmlns:m="http://schemas.openxmlformats.org/officeDocument/2006/math">
                      <m:r>
                        <a:rPr lang="en-US" sz="3200" b="0" i="1" smtClean="0">
                          <a:solidFill>
                            <a:sysClr val="windowText" lastClr="000000"/>
                          </a:solidFill>
                          <a:latin typeface="Cambria Math" panose="02040503050406030204" pitchFamily="18" charset="0"/>
                        </a:rPr>
                        <m:t>𝐻𝑎𝑠</m:t>
                      </m:r>
                      <m:r>
                        <a:rPr lang="en-US" sz="3200" b="0" i="1" smtClean="0">
                          <a:solidFill>
                            <a:sysClr val="windowText" lastClr="000000"/>
                          </a:solidFill>
                          <a:latin typeface="Cambria Math" panose="02040503050406030204" pitchFamily="18" charset="0"/>
                        </a:rPr>
                        <m:t>h</m:t>
                      </m:r>
                      <m:d>
                        <m:dPr>
                          <m:ctrlPr>
                            <a:rPr lang="en-US" sz="3200" b="0" i="1" smtClean="0">
                              <a:solidFill>
                                <a:sysClr val="windowText" lastClr="000000"/>
                              </a:solidFill>
                              <a:latin typeface="Cambria Math" panose="02040503050406030204" pitchFamily="18" charset="0"/>
                            </a:rPr>
                          </m:ctrlPr>
                        </m:dPr>
                        <m:e>
                          <m:r>
                            <a:rPr lang="en-US" sz="3200" b="0" i="1" smtClean="0">
                              <a:solidFill>
                                <a:sysClr val="windowText" lastClr="000000"/>
                              </a:solidFill>
                              <a:latin typeface="Cambria Math" panose="02040503050406030204" pitchFamily="18" charset="0"/>
                            </a:rPr>
                            <m:t>                                                                          </m:t>
                          </m:r>
                        </m:e>
                      </m:d>
                    </m:oMath>
                  </a14:m>
                  <a:endParaRPr lang="he-IL" sz="3200" dirty="0">
                    <a:solidFill>
                      <a:sysClr val="windowText" lastClr="000000"/>
                    </a:solidFill>
                  </a:endParaRPr>
                </a:p>
              </p:txBody>
            </p:sp>
          </mc:Choice>
          <mc:Fallback xmlns="">
            <p:sp>
              <p:nvSpPr>
                <p:cNvPr id="51" name="תיבת טקסט 50">
                  <a:extLst>
                    <a:ext uri="{FF2B5EF4-FFF2-40B4-BE49-F238E27FC236}">
                      <a16:creationId xmlns:a16="http://schemas.microsoft.com/office/drawing/2014/main" id="{7077DA47-6BE6-773F-2760-1E7DBBBE1B88}"/>
                    </a:ext>
                  </a:extLst>
                </p:cNvPr>
                <p:cNvSpPr txBox="1">
                  <a:spLocks noRot="1" noChangeAspect="1" noMove="1" noResize="1" noEditPoints="1" noAdjustHandles="1" noChangeArrowheads="1" noChangeShapeType="1" noTextEdit="1"/>
                </p:cNvSpPr>
                <p:nvPr/>
              </p:nvSpPr>
              <p:spPr>
                <a:xfrm>
                  <a:off x="1552537" y="1767928"/>
                  <a:ext cx="8877838" cy="646986"/>
                </a:xfrm>
                <a:prstGeom prst="roundRect">
                  <a:avLst/>
                </a:prstGeom>
                <a:blipFill>
                  <a:blip r:embed="rId4"/>
                  <a:stretch>
                    <a:fillRect t="-3571" b="-22321"/>
                  </a:stretch>
                </a:blipFill>
                <a:ln w="38100"/>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56EA751D-D64E-ADE4-AD7B-7387BDD96870}"/>
                  </a:ext>
                </a:extLst>
              </p:cNvPr>
              <p:cNvSpPr txBox="1"/>
              <p:nvPr/>
            </p:nvSpPr>
            <p:spPr>
              <a:xfrm>
                <a:off x="5757262" y="4070044"/>
                <a:ext cx="654704" cy="646986"/>
              </a:xfrm>
              <a:prstGeom prst="roundRect">
                <a:avLst/>
              </a:prstGeom>
              <a:solidFill>
                <a:srgbClr val="97DDD6">
                  <a:alpha val="50000"/>
                </a:srgbClr>
              </a:solidFill>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ysClr val="windowText" lastClr="000000"/>
                          </a:solidFill>
                          <a:latin typeface="Cambria Math" panose="02040503050406030204" pitchFamily="18" charset="0"/>
                        </a:rPr>
                        <m:t>h</m:t>
                      </m:r>
                    </m:oMath>
                  </m:oMathPara>
                </a14:m>
                <a:endParaRPr lang="he-IL" sz="3200" dirty="0">
                  <a:solidFill>
                    <a:sysClr val="windowText" lastClr="000000"/>
                  </a:solidFill>
                </a:endParaRPr>
              </a:p>
            </p:txBody>
          </p:sp>
        </mc:Choice>
        <mc:Fallback xmlns="">
          <p:sp>
            <p:nvSpPr>
              <p:cNvPr id="11" name="תיבת טקסט 10">
                <a:extLst>
                  <a:ext uri="{FF2B5EF4-FFF2-40B4-BE49-F238E27FC236}">
                    <a16:creationId xmlns:a16="http://schemas.microsoft.com/office/drawing/2014/main" id="{56EA751D-D64E-ADE4-AD7B-7387BDD96870}"/>
                  </a:ext>
                </a:extLst>
              </p:cNvPr>
              <p:cNvSpPr txBox="1">
                <a:spLocks noRot="1" noChangeAspect="1" noMove="1" noResize="1" noEditPoints="1" noAdjustHandles="1" noChangeArrowheads="1" noChangeShapeType="1" noTextEdit="1"/>
              </p:cNvSpPr>
              <p:nvPr/>
            </p:nvSpPr>
            <p:spPr>
              <a:xfrm>
                <a:off x="5757262" y="4070044"/>
                <a:ext cx="654704" cy="646986"/>
              </a:xfrm>
              <a:prstGeom prst="roundRect">
                <a:avLst/>
              </a:prstGeom>
              <a:blipFill>
                <a:blip r:embed="rId5"/>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7" name="תיבת טקסט 16">
                <a:extLst>
                  <a:ext uri="{FF2B5EF4-FFF2-40B4-BE49-F238E27FC236}">
                    <a16:creationId xmlns:a16="http://schemas.microsoft.com/office/drawing/2014/main" id="{09ABE24F-C217-2859-5209-EF24AC5CBAF3}"/>
                  </a:ext>
                </a:extLst>
              </p:cNvPr>
              <p:cNvSpPr txBox="1"/>
              <p:nvPr/>
            </p:nvSpPr>
            <p:spPr>
              <a:xfrm>
                <a:off x="5739928" y="4074892"/>
                <a:ext cx="654704" cy="646986"/>
              </a:xfrm>
              <a:prstGeom prst="roundRect">
                <a:avLst/>
              </a:prstGeom>
              <a:solidFill>
                <a:srgbClr val="97DDD6"/>
              </a:solidFill>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ysClr val="windowText" lastClr="000000"/>
                          </a:solidFill>
                          <a:latin typeface="Cambria Math" panose="02040503050406030204" pitchFamily="18" charset="0"/>
                        </a:rPr>
                        <m:t>h</m:t>
                      </m:r>
                    </m:oMath>
                  </m:oMathPara>
                </a14:m>
                <a:endParaRPr lang="he-IL" sz="3200" dirty="0">
                  <a:solidFill>
                    <a:sysClr val="windowText" lastClr="000000"/>
                  </a:solidFill>
                </a:endParaRPr>
              </a:p>
            </p:txBody>
          </p:sp>
        </mc:Choice>
        <mc:Fallback xmlns="">
          <p:sp>
            <p:nvSpPr>
              <p:cNvPr id="17" name="תיבת טקסט 16">
                <a:extLst>
                  <a:ext uri="{FF2B5EF4-FFF2-40B4-BE49-F238E27FC236}">
                    <a16:creationId xmlns:a16="http://schemas.microsoft.com/office/drawing/2014/main" id="{09ABE24F-C217-2859-5209-EF24AC5CBAF3}"/>
                  </a:ext>
                </a:extLst>
              </p:cNvPr>
              <p:cNvSpPr txBox="1">
                <a:spLocks noRot="1" noChangeAspect="1" noMove="1" noResize="1" noEditPoints="1" noAdjustHandles="1" noChangeArrowheads="1" noChangeShapeType="1" noTextEdit="1"/>
              </p:cNvSpPr>
              <p:nvPr/>
            </p:nvSpPr>
            <p:spPr>
              <a:xfrm>
                <a:off x="5739928" y="4074892"/>
                <a:ext cx="654704" cy="646986"/>
              </a:xfrm>
              <a:prstGeom prst="roundRect">
                <a:avLst/>
              </a:prstGeom>
              <a:blipFill>
                <a:blip r:embed="rId6"/>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5" name="תיבת טקסט 14">
                <a:extLst>
                  <a:ext uri="{FF2B5EF4-FFF2-40B4-BE49-F238E27FC236}">
                    <a16:creationId xmlns:a16="http://schemas.microsoft.com/office/drawing/2014/main" id="{BB25281E-33D3-1803-7808-2633BE61FF38}"/>
                  </a:ext>
                </a:extLst>
              </p:cNvPr>
              <p:cNvSpPr txBox="1"/>
              <p:nvPr/>
            </p:nvSpPr>
            <p:spPr>
              <a:xfrm>
                <a:off x="5747903" y="4078871"/>
                <a:ext cx="654704" cy="646986"/>
              </a:xfrm>
              <a:prstGeom prst="roundRect">
                <a:avLst/>
              </a:prstGeom>
              <a:solidFill>
                <a:srgbClr val="97DDD6">
                  <a:alpha val="50000"/>
                </a:srgbClr>
              </a:solidFill>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ysClr val="windowText" lastClr="000000"/>
                          </a:solidFill>
                          <a:latin typeface="Cambria Math" panose="02040503050406030204" pitchFamily="18" charset="0"/>
                        </a:rPr>
                        <m:t>h</m:t>
                      </m:r>
                    </m:oMath>
                  </m:oMathPara>
                </a14:m>
                <a:endParaRPr lang="he-IL" sz="3200" dirty="0">
                  <a:solidFill>
                    <a:sysClr val="windowText" lastClr="000000"/>
                  </a:solidFill>
                </a:endParaRPr>
              </a:p>
            </p:txBody>
          </p:sp>
        </mc:Choice>
        <mc:Fallback xmlns="">
          <p:sp>
            <p:nvSpPr>
              <p:cNvPr id="15" name="תיבת טקסט 14">
                <a:extLst>
                  <a:ext uri="{FF2B5EF4-FFF2-40B4-BE49-F238E27FC236}">
                    <a16:creationId xmlns:a16="http://schemas.microsoft.com/office/drawing/2014/main" id="{BB25281E-33D3-1803-7808-2633BE61FF38}"/>
                  </a:ext>
                </a:extLst>
              </p:cNvPr>
              <p:cNvSpPr txBox="1">
                <a:spLocks noRot="1" noChangeAspect="1" noMove="1" noResize="1" noEditPoints="1" noAdjustHandles="1" noChangeArrowheads="1" noChangeShapeType="1" noTextEdit="1"/>
              </p:cNvSpPr>
              <p:nvPr/>
            </p:nvSpPr>
            <p:spPr>
              <a:xfrm>
                <a:off x="5747903" y="4078871"/>
                <a:ext cx="654704" cy="646986"/>
              </a:xfrm>
              <a:prstGeom prst="roundRect">
                <a:avLst/>
              </a:prstGeom>
              <a:blipFill>
                <a:blip r:embed="rId7"/>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0" name="תיבת טקסט 19">
                <a:extLst>
                  <a:ext uri="{FF2B5EF4-FFF2-40B4-BE49-F238E27FC236}">
                    <a16:creationId xmlns:a16="http://schemas.microsoft.com/office/drawing/2014/main" id="{24DF87C1-9AB4-6BA1-37EC-E4B69C967966}"/>
                  </a:ext>
                </a:extLst>
              </p:cNvPr>
              <p:cNvSpPr txBox="1"/>
              <p:nvPr/>
            </p:nvSpPr>
            <p:spPr>
              <a:xfrm>
                <a:off x="9156605" y="5761356"/>
                <a:ext cx="654704" cy="646986"/>
              </a:xfrm>
              <a:prstGeom prst="roundRect">
                <a:avLst/>
              </a:prstGeom>
              <a:solidFill>
                <a:srgbClr val="97DDD6"/>
              </a:solidFill>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ysClr val="windowText" lastClr="000000"/>
                          </a:solidFill>
                          <a:latin typeface="Cambria Math" panose="02040503050406030204" pitchFamily="18" charset="0"/>
                        </a:rPr>
                        <m:t>h</m:t>
                      </m:r>
                    </m:oMath>
                  </m:oMathPara>
                </a14:m>
                <a:endParaRPr lang="he-IL" sz="3200" dirty="0">
                  <a:solidFill>
                    <a:sysClr val="windowText" lastClr="000000"/>
                  </a:solidFill>
                </a:endParaRPr>
              </a:p>
            </p:txBody>
          </p:sp>
        </mc:Choice>
        <mc:Fallback xmlns="">
          <p:sp>
            <p:nvSpPr>
              <p:cNvPr id="20" name="תיבת טקסט 19">
                <a:extLst>
                  <a:ext uri="{FF2B5EF4-FFF2-40B4-BE49-F238E27FC236}">
                    <a16:creationId xmlns:a16="http://schemas.microsoft.com/office/drawing/2014/main" id="{24DF87C1-9AB4-6BA1-37EC-E4B69C967966}"/>
                  </a:ext>
                </a:extLst>
              </p:cNvPr>
              <p:cNvSpPr txBox="1">
                <a:spLocks noRot="1" noChangeAspect="1" noMove="1" noResize="1" noEditPoints="1" noAdjustHandles="1" noChangeArrowheads="1" noChangeShapeType="1" noTextEdit="1"/>
              </p:cNvSpPr>
              <p:nvPr/>
            </p:nvSpPr>
            <p:spPr>
              <a:xfrm>
                <a:off x="9156605" y="5761356"/>
                <a:ext cx="654704" cy="646986"/>
              </a:xfrm>
              <a:prstGeom prst="roundRect">
                <a:avLst/>
              </a:prstGeom>
              <a:blipFill>
                <a:blip r:embed="rId8"/>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2" name="תיבת טקסט 21">
                <a:extLst>
                  <a:ext uri="{FF2B5EF4-FFF2-40B4-BE49-F238E27FC236}">
                    <a16:creationId xmlns:a16="http://schemas.microsoft.com/office/drawing/2014/main" id="{980AC99C-B39A-7C05-C96F-7A7973B2AE36}"/>
                  </a:ext>
                </a:extLst>
              </p:cNvPr>
              <p:cNvSpPr txBox="1"/>
              <p:nvPr/>
            </p:nvSpPr>
            <p:spPr>
              <a:xfrm>
                <a:off x="2335326" y="5935483"/>
                <a:ext cx="654704" cy="646986"/>
              </a:xfrm>
              <a:prstGeom prst="roundRect">
                <a:avLst/>
              </a:prstGeom>
              <a:solidFill>
                <a:srgbClr val="97DDD6"/>
              </a:solidFill>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ysClr val="windowText" lastClr="000000"/>
                          </a:solidFill>
                          <a:latin typeface="Cambria Math" panose="02040503050406030204" pitchFamily="18" charset="0"/>
                        </a:rPr>
                        <m:t>h</m:t>
                      </m:r>
                    </m:oMath>
                  </m:oMathPara>
                </a14:m>
                <a:endParaRPr lang="he-IL" sz="3200" dirty="0">
                  <a:solidFill>
                    <a:sysClr val="windowText" lastClr="000000"/>
                  </a:solidFill>
                </a:endParaRPr>
              </a:p>
            </p:txBody>
          </p:sp>
        </mc:Choice>
        <mc:Fallback xmlns="">
          <p:sp>
            <p:nvSpPr>
              <p:cNvPr id="22" name="תיבת טקסט 21">
                <a:extLst>
                  <a:ext uri="{FF2B5EF4-FFF2-40B4-BE49-F238E27FC236}">
                    <a16:creationId xmlns:a16="http://schemas.microsoft.com/office/drawing/2014/main" id="{980AC99C-B39A-7C05-C96F-7A7973B2AE36}"/>
                  </a:ext>
                </a:extLst>
              </p:cNvPr>
              <p:cNvSpPr txBox="1">
                <a:spLocks noRot="1" noChangeAspect="1" noMove="1" noResize="1" noEditPoints="1" noAdjustHandles="1" noChangeArrowheads="1" noChangeShapeType="1" noTextEdit="1"/>
              </p:cNvSpPr>
              <p:nvPr/>
            </p:nvSpPr>
            <p:spPr>
              <a:xfrm>
                <a:off x="2335326" y="5935483"/>
                <a:ext cx="654704" cy="646986"/>
              </a:xfrm>
              <a:prstGeom prst="roundRect">
                <a:avLst/>
              </a:prstGeom>
              <a:blipFill>
                <a:blip r:embed="rId9"/>
                <a:stretch>
                  <a:fillRect/>
                </a:stretch>
              </a:blipFill>
              <a:ln w="38100"/>
            </p:spPr>
            <p:txBody>
              <a:bodyPr/>
              <a:lstStyle/>
              <a:p>
                <a:r>
                  <a:rPr lang="he-IL">
                    <a:noFill/>
                  </a:rPr>
                  <a:t> </a:t>
                </a:r>
              </a:p>
            </p:txBody>
          </p:sp>
        </mc:Fallback>
      </mc:AlternateContent>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dirty="0"/>
              <a:t>Solution: Distributed Merkle Tree</a:t>
            </a:r>
          </a:p>
        </p:txBody>
      </p:sp>
      <p:pic>
        <p:nvPicPr>
          <p:cNvPr id="19" name="תמונה 18" descr="תמונה שמכילה צמח, שורש צמחים, ירוק, במבוק&#10;&#10;התיאור נוצר באופן אוטומטי">
            <a:extLst>
              <a:ext uri="{FF2B5EF4-FFF2-40B4-BE49-F238E27FC236}">
                <a16:creationId xmlns:a16="http://schemas.microsoft.com/office/drawing/2014/main" id="{A4A61194-F8D0-915F-DC3A-5F91710083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952" y="3429000"/>
            <a:ext cx="1176038" cy="1383609"/>
          </a:xfrm>
          <a:prstGeom prst="rect">
            <a:avLst/>
          </a:prstGeom>
        </p:spPr>
      </p:pic>
      <p:pic>
        <p:nvPicPr>
          <p:cNvPr id="6" name="תמונה 5" descr="תמונה שמכילה צמח, שורש צמחים, ירוק, במבוק&#10;&#10;התיאור נוצר באופן אוטומטי">
            <a:extLst>
              <a:ext uri="{FF2B5EF4-FFF2-40B4-BE49-F238E27FC236}">
                <a16:creationId xmlns:a16="http://schemas.microsoft.com/office/drawing/2014/main" id="{8EE098D0-366E-F613-52BA-B0CB308B95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38563" y="3406490"/>
            <a:ext cx="1176038" cy="1383609"/>
          </a:xfrm>
          <a:prstGeom prst="rect">
            <a:avLst/>
          </a:prstGeom>
        </p:spPr>
      </p:pic>
      <p:pic>
        <p:nvPicPr>
          <p:cNvPr id="29" name="תמונה 28" descr="כן פנדה">
            <a:extLst>
              <a:ext uri="{FF2B5EF4-FFF2-40B4-BE49-F238E27FC236}">
                <a16:creationId xmlns:a16="http://schemas.microsoft.com/office/drawing/2014/main" id="{346A9334-5C5C-10FB-6E46-103808E9FFC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368941" y="4208296"/>
            <a:ext cx="1690519" cy="1665681"/>
          </a:xfrm>
          <a:prstGeom prst="rect">
            <a:avLst/>
          </a:prstGeom>
        </p:spPr>
      </p:pic>
      <p:pic>
        <p:nvPicPr>
          <p:cNvPr id="30" name="תמונה 29" descr="כן פנדה">
            <a:extLst>
              <a:ext uri="{FF2B5EF4-FFF2-40B4-BE49-F238E27FC236}">
                <a16:creationId xmlns:a16="http://schemas.microsoft.com/office/drawing/2014/main" id="{F4304334-E722-AF20-1CB8-D2DF0E65A6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84127" y="4372687"/>
            <a:ext cx="1562771" cy="1665681"/>
          </a:xfrm>
          <a:prstGeom prst="rect">
            <a:avLst/>
          </a:prstGeom>
        </p:spPr>
      </p:pic>
      <p:pic>
        <p:nvPicPr>
          <p:cNvPr id="31" name="תמונה 30" descr="כן פנדה">
            <a:extLst>
              <a:ext uri="{FF2B5EF4-FFF2-40B4-BE49-F238E27FC236}">
                <a16:creationId xmlns:a16="http://schemas.microsoft.com/office/drawing/2014/main" id="{EAE4B367-0B4C-06FF-4B04-BFE4D40B7B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3632" y="2378223"/>
            <a:ext cx="1562771" cy="1665681"/>
          </a:xfrm>
          <a:prstGeom prst="rect">
            <a:avLst/>
          </a:prstGeom>
        </p:spPr>
      </p:pic>
      <p:cxnSp>
        <p:nvCxnSpPr>
          <p:cNvPr id="32" name="מחבר חץ ישר 31">
            <a:extLst>
              <a:ext uri="{FF2B5EF4-FFF2-40B4-BE49-F238E27FC236}">
                <a16:creationId xmlns:a16="http://schemas.microsoft.com/office/drawing/2014/main" id="{02F74035-6D0E-B3A3-CBF3-0CD6590DD917}"/>
              </a:ext>
            </a:extLst>
          </p:cNvPr>
          <p:cNvCxnSpPr>
            <a:cxnSpLocks/>
          </p:cNvCxnSpPr>
          <p:nvPr/>
        </p:nvCxnSpPr>
        <p:spPr>
          <a:xfrm flipH="1">
            <a:off x="2761186" y="3430500"/>
            <a:ext cx="2501004"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3" name="מחבר חץ ישר 32">
            <a:extLst>
              <a:ext uri="{FF2B5EF4-FFF2-40B4-BE49-F238E27FC236}">
                <a16:creationId xmlns:a16="http://schemas.microsoft.com/office/drawing/2014/main" id="{B4F7320F-0431-BFEA-DD84-D89514895AFC}"/>
              </a:ext>
            </a:extLst>
          </p:cNvPr>
          <p:cNvCxnSpPr>
            <a:cxnSpLocks/>
          </p:cNvCxnSpPr>
          <p:nvPr/>
        </p:nvCxnSpPr>
        <p:spPr>
          <a:xfrm>
            <a:off x="6960367" y="3430500"/>
            <a:ext cx="2422860" cy="1804265"/>
          </a:xfrm>
          <a:prstGeom prst="straightConnector1">
            <a:avLst/>
          </a:prstGeom>
          <a:ln w="57150">
            <a:solidFill>
              <a:srgbClr val="97DDD6"/>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9387E0BC-F652-34E6-1C2A-F55B6E40846D}"/>
                  </a:ext>
                </a:extLst>
              </p:cNvPr>
              <p:cNvSpPr txBox="1"/>
              <p:nvPr/>
            </p:nvSpPr>
            <p:spPr>
              <a:xfrm>
                <a:off x="9152423" y="5769882"/>
                <a:ext cx="654704" cy="646986"/>
              </a:xfrm>
              <a:prstGeom prst="roundRect">
                <a:avLst/>
              </a:prstGeom>
              <a:solidFill>
                <a:srgbClr val="97DDD6">
                  <a:alpha val="50000"/>
                </a:srgbClr>
              </a:solidFill>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ysClr val="windowText" lastClr="000000"/>
                          </a:solidFill>
                          <a:latin typeface="Cambria Math" panose="02040503050406030204" pitchFamily="18" charset="0"/>
                        </a:rPr>
                        <m:t>h</m:t>
                      </m:r>
                    </m:oMath>
                  </m:oMathPara>
                </a14:m>
                <a:endParaRPr lang="he-IL" sz="3200" dirty="0">
                  <a:solidFill>
                    <a:sysClr val="windowText" lastClr="000000"/>
                  </a:solidFill>
                </a:endParaRPr>
              </a:p>
            </p:txBody>
          </p:sp>
        </mc:Choice>
        <mc:Fallback xmlns="">
          <p:sp>
            <p:nvSpPr>
              <p:cNvPr id="13" name="תיבת טקסט 12">
                <a:extLst>
                  <a:ext uri="{FF2B5EF4-FFF2-40B4-BE49-F238E27FC236}">
                    <a16:creationId xmlns:a16="http://schemas.microsoft.com/office/drawing/2014/main" id="{9387E0BC-F652-34E6-1C2A-F55B6E40846D}"/>
                  </a:ext>
                </a:extLst>
              </p:cNvPr>
              <p:cNvSpPr txBox="1">
                <a:spLocks noRot="1" noChangeAspect="1" noMove="1" noResize="1" noEditPoints="1" noAdjustHandles="1" noChangeArrowheads="1" noChangeShapeType="1" noTextEdit="1"/>
              </p:cNvSpPr>
              <p:nvPr/>
            </p:nvSpPr>
            <p:spPr>
              <a:xfrm>
                <a:off x="9152423" y="5769882"/>
                <a:ext cx="654704" cy="646986"/>
              </a:xfrm>
              <a:prstGeom prst="roundRect">
                <a:avLst/>
              </a:prstGeom>
              <a:blipFill>
                <a:blip r:embed="rId12"/>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4" name="תיבת טקסט 13">
                <a:extLst>
                  <a:ext uri="{FF2B5EF4-FFF2-40B4-BE49-F238E27FC236}">
                    <a16:creationId xmlns:a16="http://schemas.microsoft.com/office/drawing/2014/main" id="{D2D7542F-A981-EC6B-961A-878D7C569CB9}"/>
                  </a:ext>
                </a:extLst>
              </p:cNvPr>
              <p:cNvSpPr txBox="1"/>
              <p:nvPr/>
            </p:nvSpPr>
            <p:spPr>
              <a:xfrm>
                <a:off x="2328025" y="5935483"/>
                <a:ext cx="654704" cy="646986"/>
              </a:xfrm>
              <a:prstGeom prst="roundRect">
                <a:avLst/>
              </a:prstGeom>
              <a:solidFill>
                <a:srgbClr val="97DDD6">
                  <a:alpha val="50000"/>
                </a:srgbClr>
              </a:solidFill>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ysClr val="windowText" lastClr="000000"/>
                          </a:solidFill>
                          <a:latin typeface="Cambria Math" panose="02040503050406030204" pitchFamily="18" charset="0"/>
                        </a:rPr>
                        <m:t>h</m:t>
                      </m:r>
                    </m:oMath>
                  </m:oMathPara>
                </a14:m>
                <a:endParaRPr lang="he-IL" sz="3200" dirty="0">
                  <a:solidFill>
                    <a:sysClr val="windowText" lastClr="000000"/>
                  </a:solidFill>
                </a:endParaRPr>
              </a:p>
            </p:txBody>
          </p:sp>
        </mc:Choice>
        <mc:Fallback xmlns="">
          <p:sp>
            <p:nvSpPr>
              <p:cNvPr id="14" name="תיבת טקסט 13">
                <a:extLst>
                  <a:ext uri="{FF2B5EF4-FFF2-40B4-BE49-F238E27FC236}">
                    <a16:creationId xmlns:a16="http://schemas.microsoft.com/office/drawing/2014/main" id="{D2D7542F-A981-EC6B-961A-878D7C569CB9}"/>
                  </a:ext>
                </a:extLst>
              </p:cNvPr>
              <p:cNvSpPr txBox="1">
                <a:spLocks noRot="1" noChangeAspect="1" noMove="1" noResize="1" noEditPoints="1" noAdjustHandles="1" noChangeArrowheads="1" noChangeShapeType="1" noTextEdit="1"/>
              </p:cNvSpPr>
              <p:nvPr/>
            </p:nvSpPr>
            <p:spPr>
              <a:xfrm>
                <a:off x="2328025" y="5935483"/>
                <a:ext cx="654704" cy="646986"/>
              </a:xfrm>
              <a:prstGeom prst="roundRect">
                <a:avLst/>
              </a:prstGeom>
              <a:blipFill>
                <a:blip r:embed="rId13"/>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5" name="תיבת טקסט 54">
                <a:extLst>
                  <a:ext uri="{FF2B5EF4-FFF2-40B4-BE49-F238E27FC236}">
                    <a16:creationId xmlns:a16="http://schemas.microsoft.com/office/drawing/2014/main" id="{A2F90A5B-8698-3505-0E30-81B28F2C17FC}"/>
                  </a:ext>
                </a:extLst>
              </p:cNvPr>
              <p:cNvSpPr txBox="1"/>
              <p:nvPr/>
            </p:nvSpPr>
            <p:spPr>
              <a:xfrm>
                <a:off x="1499703" y="3749628"/>
                <a:ext cx="72534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𝜋</m:t>
                      </m:r>
                      <m:r>
                        <a:rPr lang="en-US" sz="3600" b="0" i="1" smtClean="0">
                          <a:latin typeface="Cambria Math" panose="02040503050406030204" pitchFamily="18" charset="0"/>
                        </a:rPr>
                        <m:t>(     )</m:t>
                      </m:r>
                    </m:oMath>
                  </m:oMathPara>
                </a14:m>
                <a:endParaRPr lang="he-IL" sz="3600" dirty="0"/>
              </a:p>
            </p:txBody>
          </p:sp>
        </mc:Choice>
        <mc:Fallback xmlns="">
          <p:sp>
            <p:nvSpPr>
              <p:cNvPr id="55" name="תיבת טקסט 54">
                <a:extLst>
                  <a:ext uri="{FF2B5EF4-FFF2-40B4-BE49-F238E27FC236}">
                    <a16:creationId xmlns:a16="http://schemas.microsoft.com/office/drawing/2014/main" id="{A2F90A5B-8698-3505-0E30-81B28F2C17FC}"/>
                  </a:ext>
                </a:extLst>
              </p:cNvPr>
              <p:cNvSpPr txBox="1">
                <a:spLocks noRot="1" noChangeAspect="1" noMove="1" noResize="1" noEditPoints="1" noAdjustHandles="1" noChangeArrowheads="1" noChangeShapeType="1" noTextEdit="1"/>
              </p:cNvSpPr>
              <p:nvPr/>
            </p:nvSpPr>
            <p:spPr>
              <a:xfrm>
                <a:off x="1499703" y="3749628"/>
                <a:ext cx="725341" cy="646331"/>
              </a:xfrm>
              <a:prstGeom prst="rect">
                <a:avLst/>
              </a:prstGeom>
              <a:blipFill>
                <a:blip r:embed="rId14"/>
                <a:stretch>
                  <a:fillRect r="-68067"/>
                </a:stretch>
              </a:blipFill>
            </p:spPr>
            <p:txBody>
              <a:bodyPr/>
              <a:lstStyle/>
              <a:p>
                <a:r>
                  <a:rPr lang="he-IL">
                    <a:noFill/>
                  </a:rPr>
                  <a:t> </a:t>
                </a:r>
              </a:p>
            </p:txBody>
          </p:sp>
        </mc:Fallback>
      </mc:AlternateContent>
      <p:pic>
        <p:nvPicPr>
          <p:cNvPr id="56" name="תמונה 55" descr="תמונה שמכילה צמח, שורש צמחים, ירוק, במבוק&#10;&#10;התיאור נוצר באופן אוטומטי">
            <a:extLst>
              <a:ext uri="{FF2B5EF4-FFF2-40B4-BE49-F238E27FC236}">
                <a16:creationId xmlns:a16="http://schemas.microsoft.com/office/drawing/2014/main" id="{E6124EE0-D1DD-A052-D5FF-31D37134A5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8906" y="3585196"/>
            <a:ext cx="753080" cy="885999"/>
          </a:xfrm>
          <a:prstGeom prst="rect">
            <a:avLst/>
          </a:prstGeom>
        </p:spPr>
      </p:pic>
      <mc:AlternateContent xmlns:mc="http://schemas.openxmlformats.org/markup-compatibility/2006" xmlns:a14="http://schemas.microsoft.com/office/drawing/2010/main">
        <mc:Choice Requires="a14">
          <p:sp>
            <p:nvSpPr>
              <p:cNvPr id="57" name="תיבת טקסט 56">
                <a:extLst>
                  <a:ext uri="{FF2B5EF4-FFF2-40B4-BE49-F238E27FC236}">
                    <a16:creationId xmlns:a16="http://schemas.microsoft.com/office/drawing/2014/main" id="{34715C81-C8AB-0A48-352F-D0CE6770926A}"/>
                  </a:ext>
                </a:extLst>
              </p:cNvPr>
              <p:cNvSpPr txBox="1"/>
              <p:nvPr/>
            </p:nvSpPr>
            <p:spPr>
              <a:xfrm>
                <a:off x="9178655" y="3434259"/>
                <a:ext cx="725341"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𝜋</m:t>
                      </m:r>
                      <m:r>
                        <a:rPr lang="en-US" sz="3600" b="0" i="1" smtClean="0">
                          <a:latin typeface="Cambria Math" panose="02040503050406030204" pitchFamily="18" charset="0"/>
                        </a:rPr>
                        <m:t>(      )</m:t>
                      </m:r>
                    </m:oMath>
                  </m:oMathPara>
                </a14:m>
                <a:endParaRPr lang="he-IL" sz="3600" dirty="0"/>
              </a:p>
            </p:txBody>
          </p:sp>
        </mc:Choice>
        <mc:Fallback xmlns="">
          <p:sp>
            <p:nvSpPr>
              <p:cNvPr id="57" name="תיבת טקסט 56">
                <a:extLst>
                  <a:ext uri="{FF2B5EF4-FFF2-40B4-BE49-F238E27FC236}">
                    <a16:creationId xmlns:a16="http://schemas.microsoft.com/office/drawing/2014/main" id="{34715C81-C8AB-0A48-352F-D0CE6770926A}"/>
                  </a:ext>
                </a:extLst>
              </p:cNvPr>
              <p:cNvSpPr txBox="1">
                <a:spLocks noRot="1" noChangeAspect="1" noMove="1" noResize="1" noEditPoints="1" noAdjustHandles="1" noChangeArrowheads="1" noChangeShapeType="1" noTextEdit="1"/>
              </p:cNvSpPr>
              <p:nvPr/>
            </p:nvSpPr>
            <p:spPr>
              <a:xfrm>
                <a:off x="9178655" y="3434259"/>
                <a:ext cx="725341" cy="646331"/>
              </a:xfrm>
              <a:prstGeom prst="rect">
                <a:avLst/>
              </a:prstGeom>
              <a:blipFill>
                <a:blip r:embed="rId15"/>
                <a:stretch>
                  <a:fillRect r="-82353"/>
                </a:stretch>
              </a:blipFill>
            </p:spPr>
            <p:txBody>
              <a:bodyPr/>
              <a:lstStyle/>
              <a:p>
                <a:r>
                  <a:rPr lang="he-IL">
                    <a:noFill/>
                  </a:rPr>
                  <a:t> </a:t>
                </a:r>
              </a:p>
            </p:txBody>
          </p:sp>
        </mc:Fallback>
      </mc:AlternateContent>
      <p:pic>
        <p:nvPicPr>
          <p:cNvPr id="58" name="תמונה 57" descr="תמונה שמכילה מאג, כלי שתייה, ספל קפה, כלי שולחן&#10;&#10;התיאור נוצר באופן אוטומטי">
            <a:extLst>
              <a:ext uri="{FF2B5EF4-FFF2-40B4-BE49-F238E27FC236}">
                <a16:creationId xmlns:a16="http://schemas.microsoft.com/office/drawing/2014/main" id="{8983D5A1-158C-1927-1408-7561DF4F81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17956" y="3244201"/>
            <a:ext cx="1029952" cy="1029952"/>
          </a:xfrm>
          <a:prstGeom prst="rect">
            <a:avLst/>
          </a:prstGeom>
        </p:spPr>
      </p:pic>
      <p:sp>
        <p:nvSpPr>
          <p:cNvPr id="59" name="מלבן: פינות מעוגלות 58">
            <a:extLst>
              <a:ext uri="{FF2B5EF4-FFF2-40B4-BE49-F238E27FC236}">
                <a16:creationId xmlns:a16="http://schemas.microsoft.com/office/drawing/2014/main" id="{3B41DE13-6093-F932-1C21-A94C51D4A02B}"/>
              </a:ext>
            </a:extLst>
          </p:cNvPr>
          <p:cNvSpPr/>
          <p:nvPr/>
        </p:nvSpPr>
        <p:spPr>
          <a:xfrm>
            <a:off x="1462692" y="3585195"/>
            <a:ext cx="1428889" cy="885999"/>
          </a:xfrm>
          <a:prstGeom prst="roundRect">
            <a:avLst/>
          </a:prstGeom>
          <a:noFill/>
          <a:ln w="38100">
            <a:solidFill>
              <a:srgbClr val="50B4C8"/>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60" name="מלבן: פינות מעוגלות 59">
            <a:extLst>
              <a:ext uri="{FF2B5EF4-FFF2-40B4-BE49-F238E27FC236}">
                <a16:creationId xmlns:a16="http://schemas.microsoft.com/office/drawing/2014/main" id="{6D11E60A-A471-1F4C-BABB-0CA3720AFFA1}"/>
              </a:ext>
            </a:extLst>
          </p:cNvPr>
          <p:cNvSpPr/>
          <p:nvPr/>
        </p:nvSpPr>
        <p:spPr>
          <a:xfrm>
            <a:off x="9189551" y="3314424"/>
            <a:ext cx="1428889" cy="885999"/>
          </a:xfrm>
          <a:prstGeom prst="roundRect">
            <a:avLst/>
          </a:prstGeom>
          <a:noFill/>
          <a:ln w="38100">
            <a:solidFill>
              <a:srgbClr val="50B4C8"/>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329461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2.70833E-6 1.85185E-6 L 0.14987 0.04722 " pathEditMode="relative" rAng="0" ptsTypes="AA">
                                      <p:cBhvr>
                                        <p:cTn id="36" dur="2000" fill="hold"/>
                                        <p:tgtEl>
                                          <p:spTgt spid="15"/>
                                        </p:tgtEl>
                                        <p:attrNameLst>
                                          <p:attrName>ppt_x</p:attrName>
                                          <p:attrName>ppt_y</p:attrName>
                                        </p:attrNameLst>
                                      </p:cBhvr>
                                      <p:rCtr x="7487" y="2361"/>
                                    </p:animMotion>
                                  </p:childTnLst>
                                </p:cTn>
                              </p:par>
                              <p:par>
                                <p:cTn id="37" presetID="42" presetClass="path" presetSubtype="0" accel="50000" decel="50000" fill="hold" grpId="1" nodeType="withEffect">
                                  <p:stCondLst>
                                    <p:cond delay="0"/>
                                  </p:stCondLst>
                                  <p:childTnLst>
                                    <p:animMotion origin="layout" path="M -3.95833E-6 4.07407E-6 L -0.12929 -0.19931 " pathEditMode="relative" rAng="0" ptsTypes="AA">
                                      <p:cBhvr>
                                        <p:cTn id="38" dur="2000" fill="hold"/>
                                        <p:tgtEl>
                                          <p:spTgt spid="13"/>
                                        </p:tgtEl>
                                        <p:attrNameLst>
                                          <p:attrName>ppt_x</p:attrName>
                                          <p:attrName>ppt_y</p:attrName>
                                        </p:attrNameLst>
                                      </p:cBhvr>
                                      <p:rCtr x="-6471" y="-9977"/>
                                    </p:animMotion>
                                  </p:childTnLst>
                                </p:cTn>
                              </p:par>
                              <p:par>
                                <p:cTn id="39" presetID="42" presetClass="path" presetSubtype="0" accel="50000" decel="50000" fill="hold" grpId="1" nodeType="withEffect">
                                  <p:stCondLst>
                                    <p:cond delay="0"/>
                                  </p:stCondLst>
                                  <p:childTnLst>
                                    <p:animMotion origin="layout" path="M 1.45833E-6 7.40741E-7 L -0.15339 0.05787 " pathEditMode="relative" rAng="0" ptsTypes="AA">
                                      <p:cBhvr>
                                        <p:cTn id="40" dur="2000" fill="hold"/>
                                        <p:tgtEl>
                                          <p:spTgt spid="11"/>
                                        </p:tgtEl>
                                        <p:attrNameLst>
                                          <p:attrName>ppt_x</p:attrName>
                                          <p:attrName>ppt_y</p:attrName>
                                        </p:attrNameLst>
                                      </p:cBhvr>
                                      <p:rCtr x="-7669" y="2894"/>
                                    </p:animMotion>
                                  </p:childTnLst>
                                </p:cTn>
                              </p:par>
                              <p:par>
                                <p:cTn id="41" presetID="42" presetClass="path" presetSubtype="0" accel="50000" decel="50000" fill="hold" grpId="1" nodeType="withEffect">
                                  <p:stCondLst>
                                    <p:cond delay="0"/>
                                  </p:stCondLst>
                                  <p:childTnLst>
                                    <p:animMotion origin="layout" path="M 1.66667E-6 -1.11022E-16 L 0.12995 -0.21412 " pathEditMode="relative" rAng="0" ptsTypes="AA">
                                      <p:cBhvr>
                                        <p:cTn id="42" dur="2000" fill="hold"/>
                                        <p:tgtEl>
                                          <p:spTgt spid="14"/>
                                        </p:tgtEl>
                                        <p:attrNameLst>
                                          <p:attrName>ppt_x</p:attrName>
                                          <p:attrName>ppt_y</p:attrName>
                                        </p:attrNameLst>
                                      </p:cBhvr>
                                      <p:rCtr x="6497" y="-10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7" grpId="0" animBg="1"/>
      <p:bldP spid="15" grpId="0" animBg="1"/>
      <p:bldP spid="15" grpId="1" animBg="1"/>
      <p:bldP spid="20" grpId="0" animBg="1"/>
      <p:bldP spid="22" grpId="0" animBg="1"/>
      <p:bldP spid="13" grpId="0" animBg="1"/>
      <p:bldP spid="13" grpId="1" animBg="1"/>
      <p:bldP spid="14" grpId="0" animBg="1"/>
      <p:bldP spid="14" grpId="1" animBg="1"/>
      <p:bldP spid="55" grpId="0"/>
      <p:bldP spid="57" grpId="0"/>
      <p:bldP spid="59" grpId="0" animBg="1"/>
      <p:bldP spid="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a:xfrm>
            <a:off x="370505" y="-13286"/>
            <a:ext cx="10772775" cy="1658198"/>
          </a:xfrm>
        </p:spPr>
        <p:txBody>
          <a:bodyPr/>
          <a:lstStyle/>
          <a:p>
            <a:r>
              <a:rPr lang="en-US" sz="5400" dirty="0"/>
              <a:t>Distributed </a:t>
            </a:r>
            <a:r>
              <a:rPr lang="en-US" dirty="0"/>
              <a:t>Merkle Tree</a:t>
            </a:r>
          </a:p>
        </p:txBody>
      </p:sp>
      <p:grpSp>
        <p:nvGrpSpPr>
          <p:cNvPr id="59" name="קבוצה 58">
            <a:extLst>
              <a:ext uri="{FF2B5EF4-FFF2-40B4-BE49-F238E27FC236}">
                <a16:creationId xmlns:a16="http://schemas.microsoft.com/office/drawing/2014/main" id="{4512ECDA-DD37-6FD1-DD7C-97EBFEADB106}"/>
              </a:ext>
            </a:extLst>
          </p:cNvPr>
          <p:cNvGrpSpPr/>
          <p:nvPr/>
        </p:nvGrpSpPr>
        <p:grpSpPr>
          <a:xfrm>
            <a:off x="330639" y="5144875"/>
            <a:ext cx="2160272" cy="1680290"/>
            <a:chOff x="330639" y="5144875"/>
            <a:chExt cx="2160272" cy="1680290"/>
          </a:xfrm>
        </p:grpSpPr>
        <p:pic>
          <p:nvPicPr>
            <p:cNvPr id="33" name="תמונה 32" descr="כן פנדה">
              <a:extLst>
                <a:ext uri="{FF2B5EF4-FFF2-40B4-BE49-F238E27FC236}">
                  <a16:creationId xmlns:a16="http://schemas.microsoft.com/office/drawing/2014/main" id="{7B4F5725-C08B-3775-B22E-C9205755B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61" y="5528584"/>
              <a:ext cx="1271399" cy="1296581"/>
            </a:xfrm>
            <a:prstGeom prst="rect">
              <a:avLst/>
            </a:prstGeom>
          </p:spPr>
        </p:pic>
        <mc:AlternateContent xmlns:mc="http://schemas.openxmlformats.org/markup-compatibility/2006" xmlns:a14="http://schemas.microsoft.com/office/drawing/2010/main">
          <mc:Choice Requires="a14">
            <p:sp>
              <p:nvSpPr>
                <p:cNvPr id="34" name="תיבת טקסט 33">
                  <a:extLst>
                    <a:ext uri="{FF2B5EF4-FFF2-40B4-BE49-F238E27FC236}">
                      <a16:creationId xmlns:a16="http://schemas.microsoft.com/office/drawing/2014/main" id="{09C2DC11-52AA-6A34-BF53-7801E772E930}"/>
                    </a:ext>
                  </a:extLst>
                </p:cNvPr>
                <p:cNvSpPr txBox="1"/>
                <p:nvPr/>
              </p:nvSpPr>
              <p:spPr>
                <a:xfrm>
                  <a:off x="330639" y="5144875"/>
                  <a:ext cx="2160272" cy="40011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3</m:t>
                            </m:r>
                          </m:sub>
                        </m:sSub>
                      </m:oMath>
                    </m:oMathPara>
                  </a14:m>
                  <a:endParaRPr lang="he-IL" sz="2000" dirty="0">
                    <a:solidFill>
                      <a:schemeClr val="accent1"/>
                    </a:solidFill>
                  </a:endParaRPr>
                </a:p>
              </p:txBody>
            </p:sp>
          </mc:Choice>
          <mc:Fallback xmlns="">
            <p:sp>
              <p:nvSpPr>
                <p:cNvPr id="34" name="תיבת טקסט 33">
                  <a:extLst>
                    <a:ext uri="{FF2B5EF4-FFF2-40B4-BE49-F238E27FC236}">
                      <a16:creationId xmlns:a16="http://schemas.microsoft.com/office/drawing/2014/main" id="{09C2DC11-52AA-6A34-BF53-7801E772E930}"/>
                    </a:ext>
                  </a:extLst>
                </p:cNvPr>
                <p:cNvSpPr txBox="1">
                  <a:spLocks noRot="1" noChangeAspect="1" noMove="1" noResize="1" noEditPoints="1" noAdjustHandles="1" noChangeArrowheads="1" noChangeShapeType="1" noTextEdit="1"/>
                </p:cNvSpPr>
                <p:nvPr/>
              </p:nvSpPr>
              <p:spPr>
                <a:xfrm>
                  <a:off x="330639" y="5144875"/>
                  <a:ext cx="2160272" cy="400110"/>
                </a:xfrm>
                <a:prstGeom prst="rect">
                  <a:avLst/>
                </a:prstGeom>
                <a:blipFill>
                  <a:blip r:embed="rId4"/>
                  <a:stretch>
                    <a:fillRect b="-1515"/>
                  </a:stretch>
                </a:blipFill>
              </p:spPr>
              <p:txBody>
                <a:bodyPr/>
                <a:lstStyle/>
                <a:p>
                  <a:r>
                    <a:rPr lang="he-IL">
                      <a:noFill/>
                    </a:rPr>
                    <a:t> </a:t>
                  </a:r>
                </a:p>
              </p:txBody>
            </p:sp>
          </mc:Fallback>
        </mc:AlternateContent>
      </p:grpSp>
      <p:grpSp>
        <p:nvGrpSpPr>
          <p:cNvPr id="61" name="קבוצה 60">
            <a:extLst>
              <a:ext uri="{FF2B5EF4-FFF2-40B4-BE49-F238E27FC236}">
                <a16:creationId xmlns:a16="http://schemas.microsoft.com/office/drawing/2014/main" id="{CDDB587E-DE6A-C032-56FD-AB7D5283E9C9}"/>
              </a:ext>
            </a:extLst>
          </p:cNvPr>
          <p:cNvGrpSpPr/>
          <p:nvPr/>
        </p:nvGrpSpPr>
        <p:grpSpPr>
          <a:xfrm>
            <a:off x="7768514" y="5144875"/>
            <a:ext cx="2160272" cy="1680290"/>
            <a:chOff x="330639" y="5144875"/>
            <a:chExt cx="2160272" cy="1680290"/>
          </a:xfrm>
        </p:grpSpPr>
        <p:pic>
          <p:nvPicPr>
            <p:cNvPr id="62" name="תמונה 61" descr="כן פנדה">
              <a:extLst>
                <a:ext uri="{FF2B5EF4-FFF2-40B4-BE49-F238E27FC236}">
                  <a16:creationId xmlns:a16="http://schemas.microsoft.com/office/drawing/2014/main" id="{A8065182-4695-D54D-EC66-11F1B8CD7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61" y="5528584"/>
              <a:ext cx="1271399" cy="1296581"/>
            </a:xfrm>
            <a:prstGeom prst="rect">
              <a:avLst/>
            </a:prstGeom>
          </p:spPr>
        </p:pic>
        <mc:AlternateContent xmlns:mc="http://schemas.openxmlformats.org/markup-compatibility/2006" xmlns:a14="http://schemas.microsoft.com/office/drawing/2010/main">
          <mc:Choice Requires="a14">
            <p:sp>
              <p:nvSpPr>
                <p:cNvPr id="63" name="תיבת טקסט 62">
                  <a:extLst>
                    <a:ext uri="{FF2B5EF4-FFF2-40B4-BE49-F238E27FC236}">
                      <a16:creationId xmlns:a16="http://schemas.microsoft.com/office/drawing/2014/main" id="{4BF1A0CF-D420-0ED8-9014-9ED85903E3FF}"/>
                    </a:ext>
                  </a:extLst>
                </p:cNvPr>
                <p:cNvSpPr txBox="1"/>
                <p:nvPr/>
              </p:nvSpPr>
              <p:spPr>
                <a:xfrm>
                  <a:off x="330639" y="5144875"/>
                  <a:ext cx="2160272" cy="40011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4</m:t>
                            </m:r>
                          </m:sub>
                        </m:sSub>
                      </m:oMath>
                    </m:oMathPara>
                  </a14:m>
                  <a:endParaRPr lang="he-IL" sz="2000" dirty="0">
                    <a:solidFill>
                      <a:schemeClr val="accent1"/>
                    </a:solidFill>
                  </a:endParaRPr>
                </a:p>
              </p:txBody>
            </p:sp>
          </mc:Choice>
          <mc:Fallback xmlns="">
            <p:sp>
              <p:nvSpPr>
                <p:cNvPr id="63" name="תיבת טקסט 62">
                  <a:extLst>
                    <a:ext uri="{FF2B5EF4-FFF2-40B4-BE49-F238E27FC236}">
                      <a16:creationId xmlns:a16="http://schemas.microsoft.com/office/drawing/2014/main" id="{4BF1A0CF-D420-0ED8-9014-9ED85903E3FF}"/>
                    </a:ext>
                  </a:extLst>
                </p:cNvPr>
                <p:cNvSpPr txBox="1">
                  <a:spLocks noRot="1" noChangeAspect="1" noMove="1" noResize="1" noEditPoints="1" noAdjustHandles="1" noChangeArrowheads="1" noChangeShapeType="1" noTextEdit="1"/>
                </p:cNvSpPr>
                <p:nvPr/>
              </p:nvSpPr>
              <p:spPr>
                <a:xfrm>
                  <a:off x="330639" y="5144875"/>
                  <a:ext cx="2160272" cy="400110"/>
                </a:xfrm>
                <a:prstGeom prst="rect">
                  <a:avLst/>
                </a:prstGeom>
                <a:blipFill>
                  <a:blip r:embed="rId5"/>
                  <a:stretch>
                    <a:fillRect/>
                  </a:stretch>
                </a:blipFill>
              </p:spPr>
              <p:txBody>
                <a:bodyPr/>
                <a:lstStyle/>
                <a:p>
                  <a:r>
                    <a:rPr lang="he-IL">
                      <a:noFill/>
                    </a:rPr>
                    <a:t> </a:t>
                  </a:r>
                </a:p>
              </p:txBody>
            </p:sp>
          </mc:Fallback>
        </mc:AlternateContent>
      </p:grpSp>
      <p:grpSp>
        <p:nvGrpSpPr>
          <p:cNvPr id="28" name="קבוצה 27">
            <a:extLst>
              <a:ext uri="{FF2B5EF4-FFF2-40B4-BE49-F238E27FC236}">
                <a16:creationId xmlns:a16="http://schemas.microsoft.com/office/drawing/2014/main" id="{03DA0A7F-0361-F21E-C971-42CD70439DC2}"/>
              </a:ext>
            </a:extLst>
          </p:cNvPr>
          <p:cNvGrpSpPr/>
          <p:nvPr/>
        </p:nvGrpSpPr>
        <p:grpSpPr>
          <a:xfrm>
            <a:off x="370505" y="1724883"/>
            <a:ext cx="2160272" cy="1514263"/>
            <a:chOff x="1161931" y="2525108"/>
            <a:chExt cx="2817496" cy="1936592"/>
          </a:xfrm>
        </p:grpSpPr>
        <p:pic>
          <p:nvPicPr>
            <p:cNvPr id="26" name="תמונה 25" descr="כן פנדה">
              <a:extLst>
                <a:ext uri="{FF2B5EF4-FFF2-40B4-BE49-F238E27FC236}">
                  <a16:creationId xmlns:a16="http://schemas.microsoft.com/office/drawing/2014/main" id="{CE5EEA5D-B014-A277-9E07-E4863ECEC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mc:AlternateContent xmlns:mc="http://schemas.openxmlformats.org/markup-compatibility/2006" xmlns:a14="http://schemas.microsoft.com/office/drawing/2010/main">
          <mc:Choice Requires="a14">
            <p:sp>
              <p:nvSpPr>
                <p:cNvPr id="27" name="תיבת טקסט 26">
                  <a:extLst>
                    <a:ext uri="{FF2B5EF4-FFF2-40B4-BE49-F238E27FC236}">
                      <a16:creationId xmlns:a16="http://schemas.microsoft.com/office/drawing/2014/main" id="{C545A461-B935-17F7-A6D6-0D0FA5CAFD61}"/>
                    </a:ext>
                  </a:extLst>
                </p:cNvPr>
                <p:cNvSpPr txBox="1"/>
                <p:nvPr/>
              </p:nvSpPr>
              <p:spPr>
                <a:xfrm>
                  <a:off x="1161931" y="4061590"/>
                  <a:ext cx="2817496" cy="40011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1</m:t>
                            </m:r>
                          </m:sub>
                        </m:sSub>
                      </m:oMath>
                    </m:oMathPara>
                  </a14:m>
                  <a:endParaRPr lang="he-IL" sz="2000" dirty="0">
                    <a:solidFill>
                      <a:schemeClr val="accent1"/>
                    </a:solidFill>
                  </a:endParaRPr>
                </a:p>
              </p:txBody>
            </p:sp>
          </mc:Choice>
          <mc:Fallback xmlns="">
            <p:sp>
              <p:nvSpPr>
                <p:cNvPr id="27" name="תיבת טקסט 26">
                  <a:extLst>
                    <a:ext uri="{FF2B5EF4-FFF2-40B4-BE49-F238E27FC236}">
                      <a16:creationId xmlns:a16="http://schemas.microsoft.com/office/drawing/2014/main" id="{C545A461-B935-17F7-A6D6-0D0FA5CAFD61}"/>
                    </a:ext>
                  </a:extLst>
                </p:cNvPr>
                <p:cNvSpPr txBox="1">
                  <a:spLocks noRot="1" noChangeAspect="1" noMove="1" noResize="1" noEditPoints="1" noAdjustHandles="1" noChangeArrowheads="1" noChangeShapeType="1" noTextEdit="1"/>
                </p:cNvSpPr>
                <p:nvPr/>
              </p:nvSpPr>
              <p:spPr>
                <a:xfrm>
                  <a:off x="1161931" y="4061590"/>
                  <a:ext cx="2817496" cy="400110"/>
                </a:xfrm>
                <a:prstGeom prst="rect">
                  <a:avLst/>
                </a:prstGeom>
                <a:blipFill>
                  <a:blip r:embed="rId6"/>
                  <a:stretch>
                    <a:fillRect b="-31373"/>
                  </a:stretch>
                </a:blipFill>
              </p:spPr>
              <p:txBody>
                <a:bodyPr/>
                <a:lstStyle/>
                <a:p>
                  <a:r>
                    <a:rPr lang="he-IL">
                      <a:noFill/>
                    </a:rPr>
                    <a:t> </a:t>
                  </a:r>
                </a:p>
              </p:txBody>
            </p:sp>
          </mc:Fallback>
        </mc:AlternateContent>
      </p:grpSp>
      <p:grpSp>
        <p:nvGrpSpPr>
          <p:cNvPr id="38" name="קבוצה 37">
            <a:extLst>
              <a:ext uri="{FF2B5EF4-FFF2-40B4-BE49-F238E27FC236}">
                <a16:creationId xmlns:a16="http://schemas.microsoft.com/office/drawing/2014/main" id="{3C3AED6E-95AE-C505-AAAB-612A8C448738}"/>
              </a:ext>
            </a:extLst>
          </p:cNvPr>
          <p:cNvGrpSpPr/>
          <p:nvPr/>
        </p:nvGrpSpPr>
        <p:grpSpPr>
          <a:xfrm>
            <a:off x="7657768" y="1652194"/>
            <a:ext cx="2160272" cy="1601518"/>
            <a:chOff x="1161931" y="2525108"/>
            <a:chExt cx="2817496" cy="2048183"/>
          </a:xfrm>
        </p:grpSpPr>
        <p:pic>
          <p:nvPicPr>
            <p:cNvPr id="39" name="תמונה 38" descr="כן פנדה">
              <a:extLst>
                <a:ext uri="{FF2B5EF4-FFF2-40B4-BE49-F238E27FC236}">
                  <a16:creationId xmlns:a16="http://schemas.microsoft.com/office/drawing/2014/main" id="{79984EA2-ED68-C542-7414-6D3C21812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mc:AlternateContent xmlns:mc="http://schemas.openxmlformats.org/markup-compatibility/2006" xmlns:a14="http://schemas.microsoft.com/office/drawing/2010/main">
          <mc:Choice Requires="a14">
            <p:sp>
              <p:nvSpPr>
                <p:cNvPr id="40" name="תיבת טקסט 39">
                  <a:extLst>
                    <a:ext uri="{FF2B5EF4-FFF2-40B4-BE49-F238E27FC236}">
                      <a16:creationId xmlns:a16="http://schemas.microsoft.com/office/drawing/2014/main" id="{FCC6F5DE-8590-A25E-B068-CB7373046380}"/>
                    </a:ext>
                  </a:extLst>
                </p:cNvPr>
                <p:cNvSpPr txBox="1"/>
                <p:nvPr/>
              </p:nvSpPr>
              <p:spPr>
                <a:xfrm>
                  <a:off x="1161931" y="4061590"/>
                  <a:ext cx="2817496" cy="511701"/>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2</m:t>
                            </m:r>
                          </m:sub>
                        </m:sSub>
                      </m:oMath>
                    </m:oMathPara>
                  </a14:m>
                  <a:endParaRPr lang="he-IL" sz="2000" dirty="0">
                    <a:solidFill>
                      <a:schemeClr val="accent1"/>
                    </a:solidFill>
                  </a:endParaRPr>
                </a:p>
              </p:txBody>
            </p:sp>
          </mc:Choice>
          <mc:Fallback xmlns="">
            <p:sp>
              <p:nvSpPr>
                <p:cNvPr id="40" name="תיבת טקסט 39">
                  <a:extLst>
                    <a:ext uri="{FF2B5EF4-FFF2-40B4-BE49-F238E27FC236}">
                      <a16:creationId xmlns:a16="http://schemas.microsoft.com/office/drawing/2014/main" id="{FCC6F5DE-8590-A25E-B068-CB7373046380}"/>
                    </a:ext>
                  </a:extLst>
                </p:cNvPr>
                <p:cNvSpPr txBox="1">
                  <a:spLocks noRot="1" noChangeAspect="1" noMove="1" noResize="1" noEditPoints="1" noAdjustHandles="1" noChangeArrowheads="1" noChangeShapeType="1" noTextEdit="1"/>
                </p:cNvSpPr>
                <p:nvPr/>
              </p:nvSpPr>
              <p:spPr>
                <a:xfrm>
                  <a:off x="1161931" y="4061590"/>
                  <a:ext cx="2817496" cy="511701"/>
                </a:xfrm>
                <a:prstGeom prst="rect">
                  <a:avLst/>
                </a:prstGeom>
                <a:blipFill>
                  <a:blip r:embed="rId7"/>
                  <a:stretch>
                    <a:fillRect b="-1515"/>
                  </a:stretch>
                </a:blipFill>
              </p:spPr>
              <p:txBody>
                <a:bodyPr/>
                <a:lstStyle/>
                <a:p>
                  <a:r>
                    <a:rPr lang="he-IL">
                      <a:noFill/>
                    </a:rPr>
                    <a:t> </a:t>
                  </a:r>
                </a:p>
              </p:txBody>
            </p:sp>
          </mc:Fallback>
        </mc:AlternateContent>
      </p:grpSp>
      <p:sp>
        <p:nvSpPr>
          <p:cNvPr id="47" name="אליפסה 46">
            <a:extLst>
              <a:ext uri="{FF2B5EF4-FFF2-40B4-BE49-F238E27FC236}">
                <a16:creationId xmlns:a16="http://schemas.microsoft.com/office/drawing/2014/main" id="{FD6B6BD0-F567-E2A1-B07F-43626581EAA3}"/>
              </a:ext>
            </a:extLst>
          </p:cNvPr>
          <p:cNvSpPr/>
          <p:nvPr/>
        </p:nvSpPr>
        <p:spPr>
          <a:xfrm>
            <a:off x="1227551" y="2957708"/>
            <a:ext cx="366449" cy="36385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אליפסה 57">
            <a:extLst>
              <a:ext uri="{FF2B5EF4-FFF2-40B4-BE49-F238E27FC236}">
                <a16:creationId xmlns:a16="http://schemas.microsoft.com/office/drawing/2014/main" id="{DB8B2287-A0BE-6467-7170-A70F6E2B6982}"/>
              </a:ext>
            </a:extLst>
          </p:cNvPr>
          <p:cNvSpPr/>
          <p:nvPr/>
        </p:nvSpPr>
        <p:spPr>
          <a:xfrm>
            <a:off x="8527159" y="2850279"/>
            <a:ext cx="366449" cy="36385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אליפסה 55">
            <a:extLst>
              <a:ext uri="{FF2B5EF4-FFF2-40B4-BE49-F238E27FC236}">
                <a16:creationId xmlns:a16="http://schemas.microsoft.com/office/drawing/2014/main" id="{AEB33096-B465-F1B0-531E-6973E744117A}"/>
              </a:ext>
            </a:extLst>
          </p:cNvPr>
          <p:cNvSpPr/>
          <p:nvPr/>
        </p:nvSpPr>
        <p:spPr>
          <a:xfrm>
            <a:off x="8604310" y="5171229"/>
            <a:ext cx="366449" cy="36385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5" name="אליפסה 54">
            <a:extLst>
              <a:ext uri="{FF2B5EF4-FFF2-40B4-BE49-F238E27FC236}">
                <a16:creationId xmlns:a16="http://schemas.microsoft.com/office/drawing/2014/main" id="{58E09B20-6DD2-3E3A-D9CD-468D38EF6B64}"/>
              </a:ext>
            </a:extLst>
          </p:cNvPr>
          <p:cNvSpPr/>
          <p:nvPr/>
        </p:nvSpPr>
        <p:spPr>
          <a:xfrm>
            <a:off x="1227550" y="5163003"/>
            <a:ext cx="366449" cy="36385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75" name="מחבר ישר 74">
            <a:extLst>
              <a:ext uri="{FF2B5EF4-FFF2-40B4-BE49-F238E27FC236}">
                <a16:creationId xmlns:a16="http://schemas.microsoft.com/office/drawing/2014/main" id="{FBFD9E0C-1C00-6C2B-3D07-0E73835119F0}"/>
              </a:ext>
            </a:extLst>
          </p:cNvPr>
          <p:cNvCxnSpPr>
            <a:cxnSpLocks/>
            <a:stCxn id="56" idx="2"/>
            <a:endCxn id="47" idx="5"/>
          </p:cNvCxnSpPr>
          <p:nvPr/>
        </p:nvCxnSpPr>
        <p:spPr>
          <a:xfrm flipH="1" flipV="1">
            <a:off x="1540335" y="3268277"/>
            <a:ext cx="7063975" cy="2084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מחבר ישר 78">
            <a:extLst>
              <a:ext uri="{FF2B5EF4-FFF2-40B4-BE49-F238E27FC236}">
                <a16:creationId xmlns:a16="http://schemas.microsoft.com/office/drawing/2014/main" id="{6635A8E1-B30E-0060-998F-BF711AE2637A}"/>
              </a:ext>
            </a:extLst>
          </p:cNvPr>
          <p:cNvCxnSpPr>
            <a:cxnSpLocks/>
            <a:stCxn id="47" idx="6"/>
            <a:endCxn id="58" idx="2"/>
          </p:cNvCxnSpPr>
          <p:nvPr/>
        </p:nvCxnSpPr>
        <p:spPr>
          <a:xfrm flipV="1">
            <a:off x="1594000" y="3032206"/>
            <a:ext cx="6933159" cy="107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מחבר ישר 83">
            <a:extLst>
              <a:ext uri="{FF2B5EF4-FFF2-40B4-BE49-F238E27FC236}">
                <a16:creationId xmlns:a16="http://schemas.microsoft.com/office/drawing/2014/main" id="{0D4C9426-8466-BA77-D64D-6D2B099AE2F7}"/>
              </a:ext>
            </a:extLst>
          </p:cNvPr>
          <p:cNvCxnSpPr>
            <a:cxnSpLocks/>
            <a:stCxn id="47" idx="3"/>
            <a:endCxn id="55" idx="0"/>
          </p:cNvCxnSpPr>
          <p:nvPr/>
        </p:nvCxnSpPr>
        <p:spPr>
          <a:xfrm>
            <a:off x="1281216" y="3268277"/>
            <a:ext cx="129559" cy="1894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מחבר ישר 86">
            <a:extLst>
              <a:ext uri="{FF2B5EF4-FFF2-40B4-BE49-F238E27FC236}">
                <a16:creationId xmlns:a16="http://schemas.microsoft.com/office/drawing/2014/main" id="{A876BADD-62FB-94AA-D6D6-712580237EE8}"/>
              </a:ext>
            </a:extLst>
          </p:cNvPr>
          <p:cNvCxnSpPr>
            <a:cxnSpLocks/>
            <a:stCxn id="56" idx="3"/>
            <a:endCxn id="55" idx="6"/>
          </p:cNvCxnSpPr>
          <p:nvPr/>
        </p:nvCxnSpPr>
        <p:spPr>
          <a:xfrm flipH="1" flipV="1">
            <a:off x="1593999" y="5344930"/>
            <a:ext cx="7063976" cy="136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מחבר ישר 92">
            <a:extLst>
              <a:ext uri="{FF2B5EF4-FFF2-40B4-BE49-F238E27FC236}">
                <a16:creationId xmlns:a16="http://schemas.microsoft.com/office/drawing/2014/main" id="{ACE9A981-7947-E72B-B9E9-B773A537E2BD}"/>
              </a:ext>
            </a:extLst>
          </p:cNvPr>
          <p:cNvCxnSpPr>
            <a:cxnSpLocks/>
            <a:stCxn id="58" idx="4"/>
            <a:endCxn id="56" idx="7"/>
          </p:cNvCxnSpPr>
          <p:nvPr/>
        </p:nvCxnSpPr>
        <p:spPr>
          <a:xfrm>
            <a:off x="8710384" y="3214133"/>
            <a:ext cx="206710" cy="201038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3" name="Rounded Rectangle 3">
                <a:extLst>
                  <a:ext uri="{FF2B5EF4-FFF2-40B4-BE49-F238E27FC236}">
                    <a16:creationId xmlns:a16="http://schemas.microsoft.com/office/drawing/2014/main" id="{AB8A8A88-7B8D-2C77-D93A-F9409DDDE79C}"/>
                  </a:ext>
                </a:extLst>
              </p:cNvPr>
              <p:cNvSpPr/>
              <p:nvPr/>
            </p:nvSpPr>
            <p:spPr>
              <a:xfrm>
                <a:off x="2270889" y="1826204"/>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e>
                      </m:d>
                    </m:oMath>
                  </m:oMathPara>
                </a14:m>
                <a:endParaRPr lang="he-IL" dirty="0"/>
              </a:p>
            </p:txBody>
          </p:sp>
        </mc:Choice>
        <mc:Fallback xmlns="">
          <p:sp>
            <p:nvSpPr>
              <p:cNvPr id="123" name="Rounded Rectangle 3">
                <a:extLst>
                  <a:ext uri="{FF2B5EF4-FFF2-40B4-BE49-F238E27FC236}">
                    <a16:creationId xmlns:a16="http://schemas.microsoft.com/office/drawing/2014/main" id="{AB8A8A88-7B8D-2C77-D93A-F9409DDDE79C}"/>
                  </a:ext>
                </a:extLst>
              </p:cNvPr>
              <p:cNvSpPr>
                <a:spLocks noRot="1" noChangeAspect="1" noMove="1" noResize="1" noEditPoints="1" noAdjustHandles="1" noChangeArrowheads="1" noChangeShapeType="1" noTextEdit="1"/>
              </p:cNvSpPr>
              <p:nvPr/>
            </p:nvSpPr>
            <p:spPr>
              <a:xfrm>
                <a:off x="2270889" y="1826204"/>
                <a:ext cx="1792155" cy="457200"/>
              </a:xfrm>
              <a:prstGeom prst="roundRect">
                <a:avLst/>
              </a:prstGeom>
              <a:blipFill>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4" name="Rounded Rectangle 4">
                <a:extLst>
                  <a:ext uri="{FF2B5EF4-FFF2-40B4-BE49-F238E27FC236}">
                    <a16:creationId xmlns:a16="http://schemas.microsoft.com/office/drawing/2014/main" id="{84947F6D-D531-9E7B-C134-47F6898B5485}"/>
                  </a:ext>
                </a:extLst>
              </p:cNvPr>
              <p:cNvSpPr/>
              <p:nvPr/>
            </p:nvSpPr>
            <p:spPr>
              <a:xfrm>
                <a:off x="9590452" y="1767502"/>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e>
                      </m:d>
                    </m:oMath>
                  </m:oMathPara>
                </a14:m>
                <a:endParaRPr lang="he-IL" dirty="0"/>
              </a:p>
            </p:txBody>
          </p:sp>
        </mc:Choice>
        <mc:Fallback xmlns="">
          <p:sp>
            <p:nvSpPr>
              <p:cNvPr id="124" name="Rounded Rectangle 4">
                <a:extLst>
                  <a:ext uri="{FF2B5EF4-FFF2-40B4-BE49-F238E27FC236}">
                    <a16:creationId xmlns:a16="http://schemas.microsoft.com/office/drawing/2014/main" id="{84947F6D-D531-9E7B-C134-47F6898B5485}"/>
                  </a:ext>
                </a:extLst>
              </p:cNvPr>
              <p:cNvSpPr>
                <a:spLocks noRot="1" noChangeAspect="1" noMove="1" noResize="1" noEditPoints="1" noAdjustHandles="1" noChangeArrowheads="1" noChangeShapeType="1" noTextEdit="1"/>
              </p:cNvSpPr>
              <p:nvPr/>
            </p:nvSpPr>
            <p:spPr>
              <a:xfrm>
                <a:off x="9590452" y="1767502"/>
                <a:ext cx="1792155" cy="457200"/>
              </a:xfrm>
              <a:prstGeom prst="roundRect">
                <a:avLst/>
              </a:prstGeom>
              <a:blipFill>
                <a:blip r:embed="rId9"/>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5" name="Rounded Rectangle 7">
                <a:extLst>
                  <a:ext uri="{FF2B5EF4-FFF2-40B4-BE49-F238E27FC236}">
                    <a16:creationId xmlns:a16="http://schemas.microsoft.com/office/drawing/2014/main" id="{033ED789-76BC-58A2-7CF5-247B2818ECC2}"/>
                  </a:ext>
                </a:extLst>
              </p:cNvPr>
              <p:cNvSpPr/>
              <p:nvPr/>
            </p:nvSpPr>
            <p:spPr>
              <a:xfrm>
                <a:off x="3552927" y="1062450"/>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5</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e>
                      </m:d>
                    </m:oMath>
                  </m:oMathPara>
                </a14:m>
                <a:endParaRPr lang="he-IL" dirty="0"/>
              </a:p>
            </p:txBody>
          </p:sp>
        </mc:Choice>
        <mc:Fallback xmlns="">
          <p:sp>
            <p:nvSpPr>
              <p:cNvPr id="125" name="Rounded Rectangle 7">
                <a:extLst>
                  <a:ext uri="{FF2B5EF4-FFF2-40B4-BE49-F238E27FC236}">
                    <a16:creationId xmlns:a16="http://schemas.microsoft.com/office/drawing/2014/main" id="{033ED789-76BC-58A2-7CF5-247B2818ECC2}"/>
                  </a:ext>
                </a:extLst>
              </p:cNvPr>
              <p:cNvSpPr>
                <a:spLocks noRot="1" noChangeAspect="1" noMove="1" noResize="1" noEditPoints="1" noAdjustHandles="1" noChangeArrowheads="1" noChangeShapeType="1" noTextEdit="1"/>
              </p:cNvSpPr>
              <p:nvPr/>
            </p:nvSpPr>
            <p:spPr>
              <a:xfrm>
                <a:off x="3552927" y="1062450"/>
                <a:ext cx="1792155" cy="457200"/>
              </a:xfrm>
              <a:prstGeom prst="roundRect">
                <a:avLst/>
              </a:prstGeom>
              <a:blipFill>
                <a:blip r:embed="rId10"/>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6" name="Rounded Rectangle 8">
                <a:extLst>
                  <a:ext uri="{FF2B5EF4-FFF2-40B4-BE49-F238E27FC236}">
                    <a16:creationId xmlns:a16="http://schemas.microsoft.com/office/drawing/2014/main" id="{3E430BC1-1603-5D68-F8D6-9C63AC8BA3A4}"/>
                  </a:ext>
                </a:extLst>
              </p:cNvPr>
              <p:cNvSpPr/>
              <p:nvPr/>
            </p:nvSpPr>
            <p:spPr>
              <a:xfrm>
                <a:off x="8874791" y="4471670"/>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6</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4</m:t>
                              </m:r>
                            </m:sub>
                          </m:sSub>
                        </m:e>
                      </m:d>
                    </m:oMath>
                  </m:oMathPara>
                </a14:m>
                <a:endParaRPr lang="he-IL" dirty="0"/>
              </a:p>
            </p:txBody>
          </p:sp>
        </mc:Choice>
        <mc:Fallback xmlns="">
          <p:sp>
            <p:nvSpPr>
              <p:cNvPr id="126" name="Rounded Rectangle 8">
                <a:extLst>
                  <a:ext uri="{FF2B5EF4-FFF2-40B4-BE49-F238E27FC236}">
                    <a16:creationId xmlns:a16="http://schemas.microsoft.com/office/drawing/2014/main" id="{3E430BC1-1603-5D68-F8D6-9C63AC8BA3A4}"/>
                  </a:ext>
                </a:extLst>
              </p:cNvPr>
              <p:cNvSpPr>
                <a:spLocks noRot="1" noChangeAspect="1" noMove="1" noResize="1" noEditPoints="1" noAdjustHandles="1" noChangeArrowheads="1" noChangeShapeType="1" noTextEdit="1"/>
              </p:cNvSpPr>
              <p:nvPr/>
            </p:nvSpPr>
            <p:spPr>
              <a:xfrm>
                <a:off x="8874791" y="4471670"/>
                <a:ext cx="1792155" cy="457200"/>
              </a:xfrm>
              <a:prstGeom prst="roundRect">
                <a:avLst/>
              </a:prstGeom>
              <a:blipFill>
                <a:blip r:embed="rId11"/>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7" name="Rounded Rectangle 9">
                <a:extLst>
                  <a:ext uri="{FF2B5EF4-FFF2-40B4-BE49-F238E27FC236}">
                    <a16:creationId xmlns:a16="http://schemas.microsoft.com/office/drawing/2014/main" id="{BBB868EF-C782-4C67-921D-A315C2E29506}"/>
                  </a:ext>
                </a:extLst>
              </p:cNvPr>
              <p:cNvSpPr/>
              <p:nvPr/>
            </p:nvSpPr>
            <p:spPr>
              <a:xfrm>
                <a:off x="7502550" y="3668933"/>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7</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5</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6</m:t>
                              </m:r>
                            </m:sub>
                          </m:sSub>
                        </m:e>
                      </m:d>
                    </m:oMath>
                  </m:oMathPara>
                </a14:m>
                <a:endParaRPr lang="he-IL" dirty="0"/>
              </a:p>
            </p:txBody>
          </p:sp>
        </mc:Choice>
        <mc:Fallback xmlns="">
          <p:sp>
            <p:nvSpPr>
              <p:cNvPr id="127" name="Rounded Rectangle 9">
                <a:extLst>
                  <a:ext uri="{FF2B5EF4-FFF2-40B4-BE49-F238E27FC236}">
                    <a16:creationId xmlns:a16="http://schemas.microsoft.com/office/drawing/2014/main" id="{BBB868EF-C782-4C67-921D-A315C2E29506}"/>
                  </a:ext>
                </a:extLst>
              </p:cNvPr>
              <p:cNvSpPr>
                <a:spLocks noRot="1" noChangeAspect="1" noMove="1" noResize="1" noEditPoints="1" noAdjustHandles="1" noChangeArrowheads="1" noChangeShapeType="1" noTextEdit="1"/>
              </p:cNvSpPr>
              <p:nvPr/>
            </p:nvSpPr>
            <p:spPr>
              <a:xfrm>
                <a:off x="7502550" y="3668933"/>
                <a:ext cx="1792155" cy="457200"/>
              </a:xfrm>
              <a:prstGeom prst="roundRect">
                <a:avLst/>
              </a:prstGeom>
              <a:blipFill>
                <a:blip r:embed="rId1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8" name="Rounded Rectangle 31">
                <a:extLst>
                  <a:ext uri="{FF2B5EF4-FFF2-40B4-BE49-F238E27FC236}">
                    <a16:creationId xmlns:a16="http://schemas.microsoft.com/office/drawing/2014/main" id="{67731655-3EA7-C168-5EE6-B8E3C25D309C}"/>
                  </a:ext>
                </a:extLst>
              </p:cNvPr>
              <p:cNvSpPr/>
              <p:nvPr/>
            </p:nvSpPr>
            <p:spPr>
              <a:xfrm>
                <a:off x="1925996" y="2691191"/>
                <a:ext cx="248194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1" anchor="ctr" anchorCtr="1"/>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m:oMathPara>
                </a14:m>
                <a:endParaRPr lang="he-IL" dirty="0"/>
              </a:p>
            </p:txBody>
          </p:sp>
        </mc:Choice>
        <mc:Fallback xmlns="">
          <p:sp>
            <p:nvSpPr>
              <p:cNvPr id="128" name="Rounded Rectangle 31">
                <a:extLst>
                  <a:ext uri="{FF2B5EF4-FFF2-40B4-BE49-F238E27FC236}">
                    <a16:creationId xmlns:a16="http://schemas.microsoft.com/office/drawing/2014/main" id="{67731655-3EA7-C168-5EE6-B8E3C25D309C}"/>
                  </a:ext>
                </a:extLst>
              </p:cNvPr>
              <p:cNvSpPr>
                <a:spLocks noRot="1" noChangeAspect="1" noMove="1" noResize="1" noEditPoints="1" noAdjustHandles="1" noChangeArrowheads="1" noChangeShapeType="1" noTextEdit="1"/>
              </p:cNvSpPr>
              <p:nvPr/>
            </p:nvSpPr>
            <p:spPr>
              <a:xfrm>
                <a:off x="1925996" y="2691191"/>
                <a:ext cx="2481943" cy="457200"/>
              </a:xfrm>
              <a:prstGeom prst="roundRect">
                <a:avLst/>
              </a:prstGeom>
              <a:blipFill>
                <a:blip r:embed="rId1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9" name="Rounded Rectangle 49">
                <a:extLst>
                  <a:ext uri="{FF2B5EF4-FFF2-40B4-BE49-F238E27FC236}">
                    <a16:creationId xmlns:a16="http://schemas.microsoft.com/office/drawing/2014/main" id="{193DC89B-D109-341F-3C0E-E93D96CAD8DE}"/>
                  </a:ext>
                </a:extLst>
              </p:cNvPr>
              <p:cNvSpPr/>
              <p:nvPr/>
            </p:nvSpPr>
            <p:spPr>
              <a:xfrm>
                <a:off x="2323653" y="5326979"/>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3</m:t>
                              </m:r>
                            </m:sub>
                          </m:sSub>
                        </m:e>
                      </m:d>
                    </m:oMath>
                  </m:oMathPara>
                </a14:m>
                <a:endParaRPr lang="he-IL" dirty="0"/>
              </a:p>
            </p:txBody>
          </p:sp>
        </mc:Choice>
        <mc:Fallback xmlns="">
          <p:sp>
            <p:nvSpPr>
              <p:cNvPr id="129" name="Rounded Rectangle 49">
                <a:extLst>
                  <a:ext uri="{FF2B5EF4-FFF2-40B4-BE49-F238E27FC236}">
                    <a16:creationId xmlns:a16="http://schemas.microsoft.com/office/drawing/2014/main" id="{193DC89B-D109-341F-3C0E-E93D96CAD8DE}"/>
                  </a:ext>
                </a:extLst>
              </p:cNvPr>
              <p:cNvSpPr>
                <a:spLocks noRot="1" noChangeAspect="1" noMove="1" noResize="1" noEditPoints="1" noAdjustHandles="1" noChangeArrowheads="1" noChangeShapeType="1" noTextEdit="1"/>
              </p:cNvSpPr>
              <p:nvPr/>
            </p:nvSpPr>
            <p:spPr>
              <a:xfrm>
                <a:off x="2323653" y="5326979"/>
                <a:ext cx="1792155" cy="457200"/>
              </a:xfrm>
              <a:prstGeom prst="roundRect">
                <a:avLst/>
              </a:prstGeom>
              <a:blipFill>
                <a:blip r:embed="rId1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0" name="Rounded Rectangle 50">
                <a:extLst>
                  <a:ext uri="{FF2B5EF4-FFF2-40B4-BE49-F238E27FC236}">
                    <a16:creationId xmlns:a16="http://schemas.microsoft.com/office/drawing/2014/main" id="{63D30760-C079-450D-7B80-05D92525BF56}"/>
                  </a:ext>
                </a:extLst>
              </p:cNvPr>
              <p:cNvSpPr/>
              <p:nvPr/>
            </p:nvSpPr>
            <p:spPr>
              <a:xfrm>
                <a:off x="9770869" y="5308315"/>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4</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4</m:t>
                              </m:r>
                            </m:sub>
                          </m:sSub>
                        </m:e>
                      </m:d>
                    </m:oMath>
                  </m:oMathPara>
                </a14:m>
                <a:endParaRPr lang="he-IL" dirty="0"/>
              </a:p>
            </p:txBody>
          </p:sp>
        </mc:Choice>
        <mc:Fallback xmlns="">
          <p:sp>
            <p:nvSpPr>
              <p:cNvPr id="130" name="Rounded Rectangle 50">
                <a:extLst>
                  <a:ext uri="{FF2B5EF4-FFF2-40B4-BE49-F238E27FC236}">
                    <a16:creationId xmlns:a16="http://schemas.microsoft.com/office/drawing/2014/main" id="{63D30760-C079-450D-7B80-05D92525BF56}"/>
                  </a:ext>
                </a:extLst>
              </p:cNvPr>
              <p:cNvSpPr>
                <a:spLocks noRot="1" noChangeAspect="1" noMove="1" noResize="1" noEditPoints="1" noAdjustHandles="1" noChangeArrowheads="1" noChangeShapeType="1" noTextEdit="1"/>
              </p:cNvSpPr>
              <p:nvPr/>
            </p:nvSpPr>
            <p:spPr>
              <a:xfrm>
                <a:off x="9770869" y="5308315"/>
                <a:ext cx="1792155" cy="457200"/>
              </a:xfrm>
              <a:prstGeom prst="roundRect">
                <a:avLst/>
              </a:prstGeom>
              <a:blipFill>
                <a:blip r:embed="rId1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1" name="Rounded Rectangle 51">
                <a:extLst>
                  <a:ext uri="{FF2B5EF4-FFF2-40B4-BE49-F238E27FC236}">
                    <a16:creationId xmlns:a16="http://schemas.microsoft.com/office/drawing/2014/main" id="{88EF7723-4030-6A7D-3767-DA0E842D591B}"/>
                  </a:ext>
                </a:extLst>
              </p:cNvPr>
              <p:cNvSpPr/>
              <p:nvPr/>
            </p:nvSpPr>
            <p:spPr>
              <a:xfrm>
                <a:off x="9245559" y="2632489"/>
                <a:ext cx="248194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1" anchor="ctr" anchorCtr="1"/>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m:oMathPara>
                </a14:m>
                <a:endParaRPr lang="he-IL" dirty="0"/>
              </a:p>
            </p:txBody>
          </p:sp>
        </mc:Choice>
        <mc:Fallback xmlns="">
          <p:sp>
            <p:nvSpPr>
              <p:cNvPr id="131" name="Rounded Rectangle 51">
                <a:extLst>
                  <a:ext uri="{FF2B5EF4-FFF2-40B4-BE49-F238E27FC236}">
                    <a16:creationId xmlns:a16="http://schemas.microsoft.com/office/drawing/2014/main" id="{88EF7723-4030-6A7D-3767-DA0E842D591B}"/>
                  </a:ext>
                </a:extLst>
              </p:cNvPr>
              <p:cNvSpPr>
                <a:spLocks noRot="1" noChangeAspect="1" noMove="1" noResize="1" noEditPoints="1" noAdjustHandles="1" noChangeArrowheads="1" noChangeShapeType="1" noTextEdit="1"/>
              </p:cNvSpPr>
              <p:nvPr/>
            </p:nvSpPr>
            <p:spPr>
              <a:xfrm>
                <a:off x="9245559" y="2632489"/>
                <a:ext cx="2481943" cy="457200"/>
              </a:xfrm>
              <a:prstGeom prst="roundRect">
                <a:avLst/>
              </a:prstGeom>
              <a:blipFill>
                <a:blip r:embed="rId1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2" name="Rounded Rectangle 52">
                <a:extLst>
                  <a:ext uri="{FF2B5EF4-FFF2-40B4-BE49-F238E27FC236}">
                    <a16:creationId xmlns:a16="http://schemas.microsoft.com/office/drawing/2014/main" id="{F5327FFD-9B7D-2923-414B-5835BEB29DAF}"/>
                  </a:ext>
                </a:extLst>
              </p:cNvPr>
              <p:cNvSpPr/>
              <p:nvPr/>
            </p:nvSpPr>
            <p:spPr>
              <a:xfrm>
                <a:off x="2039024" y="6175481"/>
                <a:ext cx="248194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1" anchor="ctr" anchorCtr="1"/>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3</m:t>
                          </m:r>
                        </m:sub>
                      </m:sSub>
                    </m:oMath>
                  </m:oMathPara>
                </a14:m>
                <a:endParaRPr lang="he-IL" dirty="0"/>
              </a:p>
            </p:txBody>
          </p:sp>
        </mc:Choice>
        <mc:Fallback xmlns="">
          <p:sp>
            <p:nvSpPr>
              <p:cNvPr id="132" name="Rounded Rectangle 52">
                <a:extLst>
                  <a:ext uri="{FF2B5EF4-FFF2-40B4-BE49-F238E27FC236}">
                    <a16:creationId xmlns:a16="http://schemas.microsoft.com/office/drawing/2014/main" id="{F5327FFD-9B7D-2923-414B-5835BEB29DAF}"/>
                  </a:ext>
                </a:extLst>
              </p:cNvPr>
              <p:cNvSpPr>
                <a:spLocks noRot="1" noChangeAspect="1" noMove="1" noResize="1" noEditPoints="1" noAdjustHandles="1" noChangeArrowheads="1" noChangeShapeType="1" noTextEdit="1"/>
              </p:cNvSpPr>
              <p:nvPr/>
            </p:nvSpPr>
            <p:spPr>
              <a:xfrm>
                <a:off x="2039024" y="6175481"/>
                <a:ext cx="2481943" cy="457200"/>
              </a:xfrm>
              <a:prstGeom prst="roundRect">
                <a:avLst/>
              </a:prstGeom>
              <a:blipFill>
                <a:blip r:embed="rId1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3" name="Rounded Rectangle 53">
                <a:extLst>
                  <a:ext uri="{FF2B5EF4-FFF2-40B4-BE49-F238E27FC236}">
                    <a16:creationId xmlns:a16="http://schemas.microsoft.com/office/drawing/2014/main" id="{02760B09-63D4-C6C1-18FB-8F02E6A5AA85}"/>
                  </a:ext>
                </a:extLst>
              </p:cNvPr>
              <p:cNvSpPr/>
              <p:nvPr/>
            </p:nvSpPr>
            <p:spPr>
              <a:xfrm>
                <a:off x="9423235" y="6175481"/>
                <a:ext cx="248194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1" anchor="ctr" anchorCtr="1"/>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4</m:t>
                          </m:r>
                        </m:sub>
                      </m:sSub>
                    </m:oMath>
                  </m:oMathPara>
                </a14:m>
                <a:endParaRPr lang="he-IL" dirty="0"/>
              </a:p>
            </p:txBody>
          </p:sp>
        </mc:Choice>
        <mc:Fallback xmlns="">
          <p:sp>
            <p:nvSpPr>
              <p:cNvPr id="133" name="Rounded Rectangle 53">
                <a:extLst>
                  <a:ext uri="{FF2B5EF4-FFF2-40B4-BE49-F238E27FC236}">
                    <a16:creationId xmlns:a16="http://schemas.microsoft.com/office/drawing/2014/main" id="{02760B09-63D4-C6C1-18FB-8F02E6A5AA85}"/>
                  </a:ext>
                </a:extLst>
              </p:cNvPr>
              <p:cNvSpPr>
                <a:spLocks noRot="1" noChangeAspect="1" noMove="1" noResize="1" noEditPoints="1" noAdjustHandles="1" noChangeArrowheads="1" noChangeShapeType="1" noTextEdit="1"/>
              </p:cNvSpPr>
              <p:nvPr/>
            </p:nvSpPr>
            <p:spPr>
              <a:xfrm>
                <a:off x="9423235" y="6175481"/>
                <a:ext cx="2481943" cy="457200"/>
              </a:xfrm>
              <a:prstGeom prst="roundRect">
                <a:avLst/>
              </a:prstGeom>
              <a:blipFill>
                <a:blip r:embed="rId18"/>
                <a:stretch>
                  <a:fillRect/>
                </a:stretch>
              </a:blipFill>
            </p:spPr>
            <p:txBody>
              <a:bodyPr/>
              <a:lstStyle/>
              <a:p>
                <a:r>
                  <a:rPr lang="he-IL">
                    <a:noFill/>
                  </a:rPr>
                  <a:t> </a:t>
                </a:r>
              </a:p>
            </p:txBody>
          </p:sp>
        </mc:Fallback>
      </mc:AlternateContent>
      <p:sp>
        <p:nvSpPr>
          <p:cNvPr id="134" name="Down Arrow 54">
            <a:extLst>
              <a:ext uri="{FF2B5EF4-FFF2-40B4-BE49-F238E27FC236}">
                <a16:creationId xmlns:a16="http://schemas.microsoft.com/office/drawing/2014/main" id="{75E38E1F-C04E-8ABD-C2A2-43B352D09A7D}"/>
              </a:ext>
            </a:extLst>
          </p:cNvPr>
          <p:cNvSpPr/>
          <p:nvPr/>
        </p:nvSpPr>
        <p:spPr>
          <a:xfrm rot="10800000">
            <a:off x="3014435" y="2348700"/>
            <a:ext cx="305061" cy="263647"/>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38" name="Down Arrow 58">
            <a:extLst>
              <a:ext uri="{FF2B5EF4-FFF2-40B4-BE49-F238E27FC236}">
                <a16:creationId xmlns:a16="http://schemas.microsoft.com/office/drawing/2014/main" id="{AAC70337-6CEC-2F4E-8D63-B56D663A3C77}"/>
              </a:ext>
            </a:extLst>
          </p:cNvPr>
          <p:cNvSpPr/>
          <p:nvPr/>
        </p:nvSpPr>
        <p:spPr>
          <a:xfrm rot="13500000">
            <a:off x="3052874" y="1412608"/>
            <a:ext cx="356987" cy="330459"/>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43" name="Down Arrow 63">
            <a:extLst>
              <a:ext uri="{FF2B5EF4-FFF2-40B4-BE49-F238E27FC236}">
                <a16:creationId xmlns:a16="http://schemas.microsoft.com/office/drawing/2014/main" id="{F537EA0D-0E97-DA38-FF5E-76E630B1D005}"/>
              </a:ext>
            </a:extLst>
          </p:cNvPr>
          <p:cNvSpPr/>
          <p:nvPr/>
        </p:nvSpPr>
        <p:spPr>
          <a:xfrm rot="7353223">
            <a:off x="8824570" y="4130907"/>
            <a:ext cx="305059" cy="382386"/>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44" name="Down Arrow 54">
            <a:extLst>
              <a:ext uri="{FF2B5EF4-FFF2-40B4-BE49-F238E27FC236}">
                <a16:creationId xmlns:a16="http://schemas.microsoft.com/office/drawing/2014/main" id="{A2BA09F3-7053-F171-C211-F233D9A82057}"/>
              </a:ext>
            </a:extLst>
          </p:cNvPr>
          <p:cNvSpPr/>
          <p:nvPr/>
        </p:nvSpPr>
        <p:spPr>
          <a:xfrm rot="10800000">
            <a:off x="10612461" y="5843309"/>
            <a:ext cx="305061" cy="263647"/>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45" name="Down Arrow 54">
            <a:extLst>
              <a:ext uri="{FF2B5EF4-FFF2-40B4-BE49-F238E27FC236}">
                <a16:creationId xmlns:a16="http://schemas.microsoft.com/office/drawing/2014/main" id="{61130765-F255-B082-A8CD-5C1A3DED7770}"/>
              </a:ext>
            </a:extLst>
          </p:cNvPr>
          <p:cNvSpPr/>
          <p:nvPr/>
        </p:nvSpPr>
        <p:spPr>
          <a:xfrm rot="10800000">
            <a:off x="3067199" y="5842018"/>
            <a:ext cx="305061" cy="263647"/>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46" name="Down Arrow 54">
            <a:extLst>
              <a:ext uri="{FF2B5EF4-FFF2-40B4-BE49-F238E27FC236}">
                <a16:creationId xmlns:a16="http://schemas.microsoft.com/office/drawing/2014/main" id="{70227F88-81FA-0B20-2C8D-49597E54B1FF}"/>
              </a:ext>
            </a:extLst>
          </p:cNvPr>
          <p:cNvSpPr/>
          <p:nvPr/>
        </p:nvSpPr>
        <p:spPr>
          <a:xfrm rot="10800000">
            <a:off x="10223691" y="2289998"/>
            <a:ext cx="305061" cy="263647"/>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50" name="Down Arrow 59">
            <a:extLst>
              <a:ext uri="{FF2B5EF4-FFF2-40B4-BE49-F238E27FC236}">
                <a16:creationId xmlns:a16="http://schemas.microsoft.com/office/drawing/2014/main" id="{316E4581-270C-E2DE-FCA4-44B79703E1E8}"/>
              </a:ext>
            </a:extLst>
          </p:cNvPr>
          <p:cNvSpPr/>
          <p:nvPr/>
        </p:nvSpPr>
        <p:spPr>
          <a:xfrm rot="8090418">
            <a:off x="10452895" y="4928933"/>
            <a:ext cx="303101" cy="326542"/>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6534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25" grpId="0" animBg="1"/>
      <p:bldP spid="126" grpId="0" animBg="1"/>
      <p:bldP spid="127" grpId="0" animBg="1"/>
      <p:bldP spid="129" grpId="0" animBg="1"/>
      <p:bldP spid="130" grpId="0" animBg="1"/>
      <p:bldP spid="134" grpId="0" animBg="1"/>
      <p:bldP spid="138" grpId="0" animBg="1"/>
      <p:bldP spid="143" grpId="0" animBg="1"/>
      <p:bldP spid="144" grpId="0" animBg="1"/>
      <p:bldP spid="145" grpId="0" animBg="1"/>
      <p:bldP spid="146" grpId="0" animBg="1"/>
      <p:bldP spid="1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קבוצה 58">
            <a:extLst>
              <a:ext uri="{FF2B5EF4-FFF2-40B4-BE49-F238E27FC236}">
                <a16:creationId xmlns:a16="http://schemas.microsoft.com/office/drawing/2014/main" id="{4512ECDA-DD37-6FD1-DD7C-97EBFEADB106}"/>
              </a:ext>
            </a:extLst>
          </p:cNvPr>
          <p:cNvGrpSpPr/>
          <p:nvPr/>
        </p:nvGrpSpPr>
        <p:grpSpPr>
          <a:xfrm>
            <a:off x="330639" y="5144875"/>
            <a:ext cx="2160272" cy="1680290"/>
            <a:chOff x="330639" y="5144875"/>
            <a:chExt cx="2160272" cy="1680290"/>
          </a:xfrm>
        </p:grpSpPr>
        <p:pic>
          <p:nvPicPr>
            <p:cNvPr id="33" name="תמונה 32" descr="כן פנדה">
              <a:extLst>
                <a:ext uri="{FF2B5EF4-FFF2-40B4-BE49-F238E27FC236}">
                  <a16:creationId xmlns:a16="http://schemas.microsoft.com/office/drawing/2014/main" id="{7B4F5725-C08B-3775-B22E-C9205755B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61" y="5528584"/>
              <a:ext cx="1271399" cy="1296581"/>
            </a:xfrm>
            <a:prstGeom prst="rect">
              <a:avLst/>
            </a:prstGeom>
          </p:spPr>
        </p:pic>
        <mc:AlternateContent xmlns:mc="http://schemas.openxmlformats.org/markup-compatibility/2006" xmlns:a14="http://schemas.microsoft.com/office/drawing/2010/main">
          <mc:Choice Requires="a14">
            <p:sp>
              <p:nvSpPr>
                <p:cNvPr id="34" name="תיבת טקסט 33">
                  <a:extLst>
                    <a:ext uri="{FF2B5EF4-FFF2-40B4-BE49-F238E27FC236}">
                      <a16:creationId xmlns:a16="http://schemas.microsoft.com/office/drawing/2014/main" id="{09C2DC11-52AA-6A34-BF53-7801E772E930}"/>
                    </a:ext>
                  </a:extLst>
                </p:cNvPr>
                <p:cNvSpPr txBox="1"/>
                <p:nvPr/>
              </p:nvSpPr>
              <p:spPr>
                <a:xfrm>
                  <a:off x="330639" y="5144875"/>
                  <a:ext cx="2160272" cy="40011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3</m:t>
                            </m:r>
                          </m:sub>
                        </m:sSub>
                      </m:oMath>
                    </m:oMathPara>
                  </a14:m>
                  <a:endParaRPr lang="he-IL" sz="2000" dirty="0">
                    <a:solidFill>
                      <a:schemeClr val="accent1"/>
                    </a:solidFill>
                  </a:endParaRPr>
                </a:p>
              </p:txBody>
            </p:sp>
          </mc:Choice>
          <mc:Fallback xmlns="">
            <p:sp>
              <p:nvSpPr>
                <p:cNvPr id="34" name="תיבת טקסט 33">
                  <a:extLst>
                    <a:ext uri="{FF2B5EF4-FFF2-40B4-BE49-F238E27FC236}">
                      <a16:creationId xmlns:a16="http://schemas.microsoft.com/office/drawing/2014/main" id="{09C2DC11-52AA-6A34-BF53-7801E772E930}"/>
                    </a:ext>
                  </a:extLst>
                </p:cNvPr>
                <p:cNvSpPr txBox="1">
                  <a:spLocks noRot="1" noChangeAspect="1" noMove="1" noResize="1" noEditPoints="1" noAdjustHandles="1" noChangeArrowheads="1" noChangeShapeType="1" noTextEdit="1"/>
                </p:cNvSpPr>
                <p:nvPr/>
              </p:nvSpPr>
              <p:spPr>
                <a:xfrm>
                  <a:off x="330639" y="5144875"/>
                  <a:ext cx="2160272" cy="400110"/>
                </a:xfrm>
                <a:prstGeom prst="rect">
                  <a:avLst/>
                </a:prstGeom>
                <a:blipFill>
                  <a:blip r:embed="rId4"/>
                  <a:stretch>
                    <a:fillRect b="-1515"/>
                  </a:stretch>
                </a:blipFill>
              </p:spPr>
              <p:txBody>
                <a:bodyPr/>
                <a:lstStyle/>
                <a:p>
                  <a:r>
                    <a:rPr lang="he-IL">
                      <a:noFill/>
                    </a:rPr>
                    <a:t> </a:t>
                  </a:r>
                </a:p>
              </p:txBody>
            </p:sp>
          </mc:Fallback>
        </mc:AlternateContent>
      </p:grpSp>
      <p:grpSp>
        <p:nvGrpSpPr>
          <p:cNvPr id="61" name="קבוצה 60">
            <a:extLst>
              <a:ext uri="{FF2B5EF4-FFF2-40B4-BE49-F238E27FC236}">
                <a16:creationId xmlns:a16="http://schemas.microsoft.com/office/drawing/2014/main" id="{CDDB587E-DE6A-C032-56FD-AB7D5283E9C9}"/>
              </a:ext>
            </a:extLst>
          </p:cNvPr>
          <p:cNvGrpSpPr/>
          <p:nvPr/>
        </p:nvGrpSpPr>
        <p:grpSpPr>
          <a:xfrm>
            <a:off x="7768514" y="5144875"/>
            <a:ext cx="2160272" cy="1680290"/>
            <a:chOff x="330639" y="5144875"/>
            <a:chExt cx="2160272" cy="1680290"/>
          </a:xfrm>
        </p:grpSpPr>
        <p:pic>
          <p:nvPicPr>
            <p:cNvPr id="62" name="תמונה 61" descr="כן פנדה">
              <a:extLst>
                <a:ext uri="{FF2B5EF4-FFF2-40B4-BE49-F238E27FC236}">
                  <a16:creationId xmlns:a16="http://schemas.microsoft.com/office/drawing/2014/main" id="{A8065182-4695-D54D-EC66-11F1B8CD7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61" y="5528584"/>
              <a:ext cx="1271399" cy="1296581"/>
            </a:xfrm>
            <a:prstGeom prst="rect">
              <a:avLst/>
            </a:prstGeom>
          </p:spPr>
        </p:pic>
        <mc:AlternateContent xmlns:mc="http://schemas.openxmlformats.org/markup-compatibility/2006" xmlns:a14="http://schemas.microsoft.com/office/drawing/2010/main">
          <mc:Choice Requires="a14">
            <p:sp>
              <p:nvSpPr>
                <p:cNvPr id="63" name="תיבת טקסט 62">
                  <a:extLst>
                    <a:ext uri="{FF2B5EF4-FFF2-40B4-BE49-F238E27FC236}">
                      <a16:creationId xmlns:a16="http://schemas.microsoft.com/office/drawing/2014/main" id="{4BF1A0CF-D420-0ED8-9014-9ED85903E3FF}"/>
                    </a:ext>
                  </a:extLst>
                </p:cNvPr>
                <p:cNvSpPr txBox="1"/>
                <p:nvPr/>
              </p:nvSpPr>
              <p:spPr>
                <a:xfrm>
                  <a:off x="330639" y="5144875"/>
                  <a:ext cx="2160272" cy="40011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4</m:t>
                            </m:r>
                          </m:sub>
                        </m:sSub>
                      </m:oMath>
                    </m:oMathPara>
                  </a14:m>
                  <a:endParaRPr lang="he-IL" sz="2000" dirty="0">
                    <a:solidFill>
                      <a:schemeClr val="accent1"/>
                    </a:solidFill>
                  </a:endParaRPr>
                </a:p>
              </p:txBody>
            </p:sp>
          </mc:Choice>
          <mc:Fallback xmlns="">
            <p:sp>
              <p:nvSpPr>
                <p:cNvPr id="63" name="תיבת טקסט 62">
                  <a:extLst>
                    <a:ext uri="{FF2B5EF4-FFF2-40B4-BE49-F238E27FC236}">
                      <a16:creationId xmlns:a16="http://schemas.microsoft.com/office/drawing/2014/main" id="{4BF1A0CF-D420-0ED8-9014-9ED85903E3FF}"/>
                    </a:ext>
                  </a:extLst>
                </p:cNvPr>
                <p:cNvSpPr txBox="1">
                  <a:spLocks noRot="1" noChangeAspect="1" noMove="1" noResize="1" noEditPoints="1" noAdjustHandles="1" noChangeArrowheads="1" noChangeShapeType="1" noTextEdit="1"/>
                </p:cNvSpPr>
                <p:nvPr/>
              </p:nvSpPr>
              <p:spPr>
                <a:xfrm>
                  <a:off x="330639" y="5144875"/>
                  <a:ext cx="2160272" cy="400110"/>
                </a:xfrm>
                <a:prstGeom prst="rect">
                  <a:avLst/>
                </a:prstGeom>
                <a:blipFill>
                  <a:blip r:embed="rId5"/>
                  <a:stretch>
                    <a:fillRect/>
                  </a:stretch>
                </a:blipFill>
              </p:spPr>
              <p:txBody>
                <a:bodyPr/>
                <a:lstStyle/>
                <a:p>
                  <a:r>
                    <a:rPr lang="he-IL">
                      <a:noFill/>
                    </a:rPr>
                    <a:t> </a:t>
                  </a:r>
                </a:p>
              </p:txBody>
            </p:sp>
          </mc:Fallback>
        </mc:AlternateContent>
      </p:grpSp>
      <p:grpSp>
        <p:nvGrpSpPr>
          <p:cNvPr id="28" name="קבוצה 27">
            <a:extLst>
              <a:ext uri="{FF2B5EF4-FFF2-40B4-BE49-F238E27FC236}">
                <a16:creationId xmlns:a16="http://schemas.microsoft.com/office/drawing/2014/main" id="{03DA0A7F-0361-F21E-C971-42CD70439DC2}"/>
              </a:ext>
            </a:extLst>
          </p:cNvPr>
          <p:cNvGrpSpPr/>
          <p:nvPr/>
        </p:nvGrpSpPr>
        <p:grpSpPr>
          <a:xfrm>
            <a:off x="370505" y="1724883"/>
            <a:ext cx="2160272" cy="1514263"/>
            <a:chOff x="1161931" y="2525108"/>
            <a:chExt cx="2817496" cy="1936592"/>
          </a:xfrm>
        </p:grpSpPr>
        <p:pic>
          <p:nvPicPr>
            <p:cNvPr id="26" name="תמונה 25" descr="כן פנדה">
              <a:extLst>
                <a:ext uri="{FF2B5EF4-FFF2-40B4-BE49-F238E27FC236}">
                  <a16:creationId xmlns:a16="http://schemas.microsoft.com/office/drawing/2014/main" id="{CE5EEA5D-B014-A277-9E07-E4863ECEC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mc:AlternateContent xmlns:mc="http://schemas.openxmlformats.org/markup-compatibility/2006" xmlns:a14="http://schemas.microsoft.com/office/drawing/2010/main">
          <mc:Choice Requires="a14">
            <p:sp>
              <p:nvSpPr>
                <p:cNvPr id="27" name="תיבת טקסט 26">
                  <a:extLst>
                    <a:ext uri="{FF2B5EF4-FFF2-40B4-BE49-F238E27FC236}">
                      <a16:creationId xmlns:a16="http://schemas.microsoft.com/office/drawing/2014/main" id="{C545A461-B935-17F7-A6D6-0D0FA5CAFD61}"/>
                    </a:ext>
                  </a:extLst>
                </p:cNvPr>
                <p:cNvSpPr txBox="1"/>
                <p:nvPr/>
              </p:nvSpPr>
              <p:spPr>
                <a:xfrm>
                  <a:off x="1161931" y="4061590"/>
                  <a:ext cx="2817496" cy="40011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1</m:t>
                            </m:r>
                          </m:sub>
                        </m:sSub>
                      </m:oMath>
                    </m:oMathPara>
                  </a14:m>
                  <a:endParaRPr lang="he-IL" sz="2000" dirty="0">
                    <a:solidFill>
                      <a:schemeClr val="accent1"/>
                    </a:solidFill>
                  </a:endParaRPr>
                </a:p>
              </p:txBody>
            </p:sp>
          </mc:Choice>
          <mc:Fallback xmlns="">
            <p:sp>
              <p:nvSpPr>
                <p:cNvPr id="27" name="תיבת טקסט 26">
                  <a:extLst>
                    <a:ext uri="{FF2B5EF4-FFF2-40B4-BE49-F238E27FC236}">
                      <a16:creationId xmlns:a16="http://schemas.microsoft.com/office/drawing/2014/main" id="{C545A461-B935-17F7-A6D6-0D0FA5CAFD61}"/>
                    </a:ext>
                  </a:extLst>
                </p:cNvPr>
                <p:cNvSpPr txBox="1">
                  <a:spLocks noRot="1" noChangeAspect="1" noMove="1" noResize="1" noEditPoints="1" noAdjustHandles="1" noChangeArrowheads="1" noChangeShapeType="1" noTextEdit="1"/>
                </p:cNvSpPr>
                <p:nvPr/>
              </p:nvSpPr>
              <p:spPr>
                <a:xfrm>
                  <a:off x="1161931" y="4061590"/>
                  <a:ext cx="2817496" cy="400110"/>
                </a:xfrm>
                <a:prstGeom prst="rect">
                  <a:avLst/>
                </a:prstGeom>
                <a:blipFill>
                  <a:blip r:embed="rId6"/>
                  <a:stretch>
                    <a:fillRect b="-31373"/>
                  </a:stretch>
                </a:blipFill>
              </p:spPr>
              <p:txBody>
                <a:bodyPr/>
                <a:lstStyle/>
                <a:p>
                  <a:r>
                    <a:rPr lang="he-IL">
                      <a:noFill/>
                    </a:rPr>
                    <a:t> </a:t>
                  </a:r>
                </a:p>
              </p:txBody>
            </p:sp>
          </mc:Fallback>
        </mc:AlternateContent>
      </p:grpSp>
      <p:grpSp>
        <p:nvGrpSpPr>
          <p:cNvPr id="38" name="קבוצה 37">
            <a:extLst>
              <a:ext uri="{FF2B5EF4-FFF2-40B4-BE49-F238E27FC236}">
                <a16:creationId xmlns:a16="http://schemas.microsoft.com/office/drawing/2014/main" id="{3C3AED6E-95AE-C505-AAAB-612A8C448738}"/>
              </a:ext>
            </a:extLst>
          </p:cNvPr>
          <p:cNvGrpSpPr/>
          <p:nvPr/>
        </p:nvGrpSpPr>
        <p:grpSpPr>
          <a:xfrm>
            <a:off x="7657768" y="1652194"/>
            <a:ext cx="2160272" cy="1601518"/>
            <a:chOff x="1161931" y="2525108"/>
            <a:chExt cx="2817496" cy="2048183"/>
          </a:xfrm>
        </p:grpSpPr>
        <p:pic>
          <p:nvPicPr>
            <p:cNvPr id="39" name="תמונה 38" descr="כן פנדה">
              <a:extLst>
                <a:ext uri="{FF2B5EF4-FFF2-40B4-BE49-F238E27FC236}">
                  <a16:creationId xmlns:a16="http://schemas.microsoft.com/office/drawing/2014/main" id="{79984EA2-ED68-C542-7414-6D3C21812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mc:AlternateContent xmlns:mc="http://schemas.openxmlformats.org/markup-compatibility/2006" xmlns:a14="http://schemas.microsoft.com/office/drawing/2010/main">
          <mc:Choice Requires="a14">
            <p:sp>
              <p:nvSpPr>
                <p:cNvPr id="40" name="תיבת טקסט 39">
                  <a:extLst>
                    <a:ext uri="{FF2B5EF4-FFF2-40B4-BE49-F238E27FC236}">
                      <a16:creationId xmlns:a16="http://schemas.microsoft.com/office/drawing/2014/main" id="{FCC6F5DE-8590-A25E-B068-CB7373046380}"/>
                    </a:ext>
                  </a:extLst>
                </p:cNvPr>
                <p:cNvSpPr txBox="1"/>
                <p:nvPr/>
              </p:nvSpPr>
              <p:spPr>
                <a:xfrm>
                  <a:off x="1161931" y="4061590"/>
                  <a:ext cx="2817496" cy="511701"/>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2</m:t>
                            </m:r>
                          </m:sub>
                        </m:sSub>
                      </m:oMath>
                    </m:oMathPara>
                  </a14:m>
                  <a:endParaRPr lang="he-IL" sz="2000" dirty="0">
                    <a:solidFill>
                      <a:schemeClr val="accent1"/>
                    </a:solidFill>
                  </a:endParaRPr>
                </a:p>
              </p:txBody>
            </p:sp>
          </mc:Choice>
          <mc:Fallback xmlns="">
            <p:sp>
              <p:nvSpPr>
                <p:cNvPr id="40" name="תיבת טקסט 39">
                  <a:extLst>
                    <a:ext uri="{FF2B5EF4-FFF2-40B4-BE49-F238E27FC236}">
                      <a16:creationId xmlns:a16="http://schemas.microsoft.com/office/drawing/2014/main" id="{FCC6F5DE-8590-A25E-B068-CB7373046380}"/>
                    </a:ext>
                  </a:extLst>
                </p:cNvPr>
                <p:cNvSpPr txBox="1">
                  <a:spLocks noRot="1" noChangeAspect="1" noMove="1" noResize="1" noEditPoints="1" noAdjustHandles="1" noChangeArrowheads="1" noChangeShapeType="1" noTextEdit="1"/>
                </p:cNvSpPr>
                <p:nvPr/>
              </p:nvSpPr>
              <p:spPr>
                <a:xfrm>
                  <a:off x="1161931" y="4061590"/>
                  <a:ext cx="2817496" cy="511701"/>
                </a:xfrm>
                <a:prstGeom prst="rect">
                  <a:avLst/>
                </a:prstGeom>
                <a:blipFill>
                  <a:blip r:embed="rId7"/>
                  <a:stretch>
                    <a:fillRect b="-1515"/>
                  </a:stretch>
                </a:blipFill>
              </p:spPr>
              <p:txBody>
                <a:bodyPr/>
                <a:lstStyle/>
                <a:p>
                  <a:r>
                    <a:rPr lang="he-IL">
                      <a:noFill/>
                    </a:rPr>
                    <a:t> </a:t>
                  </a:r>
                </a:p>
              </p:txBody>
            </p:sp>
          </mc:Fallback>
        </mc:AlternateContent>
      </p:grpSp>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a:xfrm>
            <a:off x="304500" y="-23295"/>
            <a:ext cx="10772775" cy="1658198"/>
          </a:xfrm>
        </p:spPr>
        <p:txBody>
          <a:bodyPr/>
          <a:lstStyle/>
          <a:p>
            <a:r>
              <a:rPr lang="en-US" sz="5400" dirty="0"/>
              <a:t>Distributed Merkle Tree</a:t>
            </a:r>
            <a:endParaRPr lang="en-US" dirty="0"/>
          </a:p>
        </p:txBody>
      </p:sp>
      <p:sp>
        <p:nvSpPr>
          <p:cNvPr id="47" name="אליפסה 46">
            <a:extLst>
              <a:ext uri="{FF2B5EF4-FFF2-40B4-BE49-F238E27FC236}">
                <a16:creationId xmlns:a16="http://schemas.microsoft.com/office/drawing/2014/main" id="{FD6B6BD0-F567-E2A1-B07F-43626581EAA3}"/>
              </a:ext>
            </a:extLst>
          </p:cNvPr>
          <p:cNvSpPr/>
          <p:nvPr/>
        </p:nvSpPr>
        <p:spPr>
          <a:xfrm>
            <a:off x="1227551" y="2957708"/>
            <a:ext cx="366449" cy="36385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אליפסה 57">
            <a:extLst>
              <a:ext uri="{FF2B5EF4-FFF2-40B4-BE49-F238E27FC236}">
                <a16:creationId xmlns:a16="http://schemas.microsoft.com/office/drawing/2014/main" id="{DB8B2287-A0BE-6467-7170-A70F6E2B6982}"/>
              </a:ext>
            </a:extLst>
          </p:cNvPr>
          <p:cNvSpPr/>
          <p:nvPr/>
        </p:nvSpPr>
        <p:spPr>
          <a:xfrm>
            <a:off x="8527159" y="2850279"/>
            <a:ext cx="366449" cy="36385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אליפסה 55">
            <a:extLst>
              <a:ext uri="{FF2B5EF4-FFF2-40B4-BE49-F238E27FC236}">
                <a16:creationId xmlns:a16="http://schemas.microsoft.com/office/drawing/2014/main" id="{AEB33096-B465-F1B0-531E-6973E744117A}"/>
              </a:ext>
            </a:extLst>
          </p:cNvPr>
          <p:cNvSpPr/>
          <p:nvPr/>
        </p:nvSpPr>
        <p:spPr>
          <a:xfrm>
            <a:off x="8604310" y="5171229"/>
            <a:ext cx="366449" cy="36385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5" name="אליפסה 54">
            <a:extLst>
              <a:ext uri="{FF2B5EF4-FFF2-40B4-BE49-F238E27FC236}">
                <a16:creationId xmlns:a16="http://schemas.microsoft.com/office/drawing/2014/main" id="{58E09B20-6DD2-3E3A-D9CD-468D38EF6B64}"/>
              </a:ext>
            </a:extLst>
          </p:cNvPr>
          <p:cNvSpPr/>
          <p:nvPr/>
        </p:nvSpPr>
        <p:spPr>
          <a:xfrm>
            <a:off x="1227550" y="5163003"/>
            <a:ext cx="366449" cy="36385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75" name="מחבר ישר 74">
            <a:extLst>
              <a:ext uri="{FF2B5EF4-FFF2-40B4-BE49-F238E27FC236}">
                <a16:creationId xmlns:a16="http://schemas.microsoft.com/office/drawing/2014/main" id="{FBFD9E0C-1C00-6C2B-3D07-0E73835119F0}"/>
              </a:ext>
            </a:extLst>
          </p:cNvPr>
          <p:cNvCxnSpPr>
            <a:cxnSpLocks/>
            <a:stCxn id="56" idx="2"/>
            <a:endCxn id="47" idx="5"/>
          </p:cNvCxnSpPr>
          <p:nvPr/>
        </p:nvCxnSpPr>
        <p:spPr>
          <a:xfrm flipH="1" flipV="1">
            <a:off x="1540335" y="3268277"/>
            <a:ext cx="7063975" cy="2084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מחבר ישר 78">
            <a:extLst>
              <a:ext uri="{FF2B5EF4-FFF2-40B4-BE49-F238E27FC236}">
                <a16:creationId xmlns:a16="http://schemas.microsoft.com/office/drawing/2014/main" id="{6635A8E1-B30E-0060-998F-BF711AE2637A}"/>
              </a:ext>
            </a:extLst>
          </p:cNvPr>
          <p:cNvCxnSpPr>
            <a:cxnSpLocks/>
            <a:stCxn id="47" idx="6"/>
            <a:endCxn id="58" idx="2"/>
          </p:cNvCxnSpPr>
          <p:nvPr/>
        </p:nvCxnSpPr>
        <p:spPr>
          <a:xfrm flipV="1">
            <a:off x="1594000" y="3032206"/>
            <a:ext cx="6933159" cy="107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מחבר ישר 83">
            <a:extLst>
              <a:ext uri="{FF2B5EF4-FFF2-40B4-BE49-F238E27FC236}">
                <a16:creationId xmlns:a16="http://schemas.microsoft.com/office/drawing/2014/main" id="{0D4C9426-8466-BA77-D64D-6D2B099AE2F7}"/>
              </a:ext>
            </a:extLst>
          </p:cNvPr>
          <p:cNvCxnSpPr>
            <a:cxnSpLocks/>
            <a:stCxn id="47" idx="3"/>
            <a:endCxn id="55" idx="0"/>
          </p:cNvCxnSpPr>
          <p:nvPr/>
        </p:nvCxnSpPr>
        <p:spPr>
          <a:xfrm>
            <a:off x="1281216" y="3268277"/>
            <a:ext cx="129559" cy="1894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מחבר ישר 86">
            <a:extLst>
              <a:ext uri="{FF2B5EF4-FFF2-40B4-BE49-F238E27FC236}">
                <a16:creationId xmlns:a16="http://schemas.microsoft.com/office/drawing/2014/main" id="{A876BADD-62FB-94AA-D6D6-712580237EE8}"/>
              </a:ext>
            </a:extLst>
          </p:cNvPr>
          <p:cNvCxnSpPr>
            <a:cxnSpLocks/>
            <a:stCxn id="56" idx="3"/>
            <a:endCxn id="55" idx="6"/>
          </p:cNvCxnSpPr>
          <p:nvPr/>
        </p:nvCxnSpPr>
        <p:spPr>
          <a:xfrm flipH="1" flipV="1">
            <a:off x="1593999" y="5344930"/>
            <a:ext cx="7063976" cy="136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מחבר ישר 92">
            <a:extLst>
              <a:ext uri="{FF2B5EF4-FFF2-40B4-BE49-F238E27FC236}">
                <a16:creationId xmlns:a16="http://schemas.microsoft.com/office/drawing/2014/main" id="{ACE9A981-7947-E72B-B9E9-B773A537E2BD}"/>
              </a:ext>
            </a:extLst>
          </p:cNvPr>
          <p:cNvCxnSpPr>
            <a:cxnSpLocks/>
            <a:stCxn id="58" idx="4"/>
            <a:endCxn id="56" idx="7"/>
          </p:cNvCxnSpPr>
          <p:nvPr/>
        </p:nvCxnSpPr>
        <p:spPr>
          <a:xfrm>
            <a:off x="8710384" y="3214133"/>
            <a:ext cx="206710" cy="201038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Rounded Rectangle 8">
                <a:extLst>
                  <a:ext uri="{FF2B5EF4-FFF2-40B4-BE49-F238E27FC236}">
                    <a16:creationId xmlns:a16="http://schemas.microsoft.com/office/drawing/2014/main" id="{3E430BC1-1603-5D68-F8D6-9C63AC8BA3A4}"/>
                  </a:ext>
                </a:extLst>
              </p:cNvPr>
              <p:cNvSpPr/>
              <p:nvPr/>
            </p:nvSpPr>
            <p:spPr>
              <a:xfrm>
                <a:off x="8874791" y="4471670"/>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6</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4</m:t>
                              </m:r>
                            </m:sub>
                          </m:sSub>
                        </m:e>
                      </m:d>
                    </m:oMath>
                  </m:oMathPara>
                </a14:m>
                <a:endParaRPr lang="he-IL" dirty="0"/>
              </a:p>
            </p:txBody>
          </p:sp>
        </mc:Choice>
        <mc:Fallback xmlns="">
          <p:sp>
            <p:nvSpPr>
              <p:cNvPr id="126" name="Rounded Rectangle 8">
                <a:extLst>
                  <a:ext uri="{FF2B5EF4-FFF2-40B4-BE49-F238E27FC236}">
                    <a16:creationId xmlns:a16="http://schemas.microsoft.com/office/drawing/2014/main" id="{3E430BC1-1603-5D68-F8D6-9C63AC8BA3A4}"/>
                  </a:ext>
                </a:extLst>
              </p:cNvPr>
              <p:cNvSpPr>
                <a:spLocks noRot="1" noChangeAspect="1" noMove="1" noResize="1" noEditPoints="1" noAdjustHandles="1" noChangeArrowheads="1" noChangeShapeType="1" noTextEdit="1"/>
              </p:cNvSpPr>
              <p:nvPr/>
            </p:nvSpPr>
            <p:spPr>
              <a:xfrm>
                <a:off x="8874791" y="4471670"/>
                <a:ext cx="1792155" cy="457200"/>
              </a:xfrm>
              <a:prstGeom prst="roundRect">
                <a:avLst/>
              </a:prstGeom>
              <a:blipFill>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7" name="Rounded Rectangle 9">
                <a:extLst>
                  <a:ext uri="{FF2B5EF4-FFF2-40B4-BE49-F238E27FC236}">
                    <a16:creationId xmlns:a16="http://schemas.microsoft.com/office/drawing/2014/main" id="{BBB868EF-C782-4C67-921D-A315C2E29506}"/>
                  </a:ext>
                </a:extLst>
              </p:cNvPr>
              <p:cNvSpPr/>
              <p:nvPr/>
            </p:nvSpPr>
            <p:spPr>
              <a:xfrm>
                <a:off x="7502550" y="3668933"/>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7</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5</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6</m:t>
                              </m:r>
                            </m:sub>
                          </m:sSub>
                        </m:e>
                      </m:d>
                    </m:oMath>
                  </m:oMathPara>
                </a14:m>
                <a:endParaRPr lang="he-IL" dirty="0"/>
              </a:p>
            </p:txBody>
          </p:sp>
        </mc:Choice>
        <mc:Fallback xmlns="">
          <p:sp>
            <p:nvSpPr>
              <p:cNvPr id="127" name="Rounded Rectangle 9">
                <a:extLst>
                  <a:ext uri="{FF2B5EF4-FFF2-40B4-BE49-F238E27FC236}">
                    <a16:creationId xmlns:a16="http://schemas.microsoft.com/office/drawing/2014/main" id="{BBB868EF-C782-4C67-921D-A315C2E29506}"/>
                  </a:ext>
                </a:extLst>
              </p:cNvPr>
              <p:cNvSpPr>
                <a:spLocks noRot="1" noChangeAspect="1" noMove="1" noResize="1" noEditPoints="1" noAdjustHandles="1" noChangeArrowheads="1" noChangeShapeType="1" noTextEdit="1"/>
              </p:cNvSpPr>
              <p:nvPr/>
            </p:nvSpPr>
            <p:spPr>
              <a:xfrm>
                <a:off x="7502550" y="3668933"/>
                <a:ext cx="1792155" cy="457200"/>
              </a:xfrm>
              <a:prstGeom prst="roundRect">
                <a:avLst/>
              </a:prstGeom>
              <a:blipFill>
                <a:blip r:embed="rId9"/>
                <a:stretch>
                  <a:fillRect/>
                </a:stretch>
              </a:blipFill>
            </p:spPr>
            <p:txBody>
              <a:bodyPr/>
              <a:lstStyle/>
              <a:p>
                <a:r>
                  <a:rPr lang="he-IL">
                    <a:noFill/>
                  </a:rPr>
                  <a:t> </a:t>
                </a:r>
              </a:p>
            </p:txBody>
          </p:sp>
        </mc:Fallback>
      </mc:AlternateContent>
      <p:grpSp>
        <p:nvGrpSpPr>
          <p:cNvPr id="31" name="קבוצה 30">
            <a:extLst>
              <a:ext uri="{FF2B5EF4-FFF2-40B4-BE49-F238E27FC236}">
                <a16:creationId xmlns:a16="http://schemas.microsoft.com/office/drawing/2014/main" id="{234974A0-B381-8E98-7748-A7EE1D885AE8}"/>
              </a:ext>
            </a:extLst>
          </p:cNvPr>
          <p:cNvGrpSpPr/>
          <p:nvPr/>
        </p:nvGrpSpPr>
        <p:grpSpPr>
          <a:xfrm>
            <a:off x="1925996" y="1062450"/>
            <a:ext cx="3419086" cy="2085941"/>
            <a:chOff x="1925996" y="1062450"/>
            <a:chExt cx="3419086" cy="2085941"/>
          </a:xfrm>
        </p:grpSpPr>
        <mc:AlternateContent xmlns:mc="http://schemas.openxmlformats.org/markup-compatibility/2006" xmlns:a14="http://schemas.microsoft.com/office/drawing/2010/main">
          <mc:Choice Requires="a14">
            <p:sp>
              <p:nvSpPr>
                <p:cNvPr id="123" name="Rounded Rectangle 3">
                  <a:extLst>
                    <a:ext uri="{FF2B5EF4-FFF2-40B4-BE49-F238E27FC236}">
                      <a16:creationId xmlns:a16="http://schemas.microsoft.com/office/drawing/2014/main" id="{AB8A8A88-7B8D-2C77-D93A-F9409DDDE79C}"/>
                    </a:ext>
                  </a:extLst>
                </p:cNvPr>
                <p:cNvSpPr/>
                <p:nvPr/>
              </p:nvSpPr>
              <p:spPr>
                <a:xfrm>
                  <a:off x="2270889" y="1826204"/>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e>
                        </m:d>
                      </m:oMath>
                    </m:oMathPara>
                  </a14:m>
                  <a:endParaRPr lang="he-IL" dirty="0"/>
                </a:p>
              </p:txBody>
            </p:sp>
          </mc:Choice>
          <mc:Fallback xmlns="">
            <p:sp>
              <p:nvSpPr>
                <p:cNvPr id="123" name="Rounded Rectangle 3">
                  <a:extLst>
                    <a:ext uri="{FF2B5EF4-FFF2-40B4-BE49-F238E27FC236}">
                      <a16:creationId xmlns:a16="http://schemas.microsoft.com/office/drawing/2014/main" id="{AB8A8A88-7B8D-2C77-D93A-F9409DDDE79C}"/>
                    </a:ext>
                  </a:extLst>
                </p:cNvPr>
                <p:cNvSpPr>
                  <a:spLocks noRot="1" noChangeAspect="1" noMove="1" noResize="1" noEditPoints="1" noAdjustHandles="1" noChangeArrowheads="1" noChangeShapeType="1" noTextEdit="1"/>
                </p:cNvSpPr>
                <p:nvPr/>
              </p:nvSpPr>
              <p:spPr>
                <a:xfrm>
                  <a:off x="2270889" y="1826204"/>
                  <a:ext cx="1792155" cy="457200"/>
                </a:xfrm>
                <a:prstGeom prst="roundRect">
                  <a:avLst/>
                </a:prstGeom>
                <a:blipFill>
                  <a:blip r:embed="rId10"/>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5" name="Rounded Rectangle 7">
                  <a:extLst>
                    <a:ext uri="{FF2B5EF4-FFF2-40B4-BE49-F238E27FC236}">
                      <a16:creationId xmlns:a16="http://schemas.microsoft.com/office/drawing/2014/main" id="{033ED789-76BC-58A2-7CF5-247B2818ECC2}"/>
                    </a:ext>
                  </a:extLst>
                </p:cNvPr>
                <p:cNvSpPr/>
                <p:nvPr/>
              </p:nvSpPr>
              <p:spPr>
                <a:xfrm>
                  <a:off x="3552927" y="1062450"/>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5</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e>
                        </m:d>
                      </m:oMath>
                    </m:oMathPara>
                  </a14:m>
                  <a:endParaRPr lang="he-IL" dirty="0"/>
                </a:p>
              </p:txBody>
            </p:sp>
          </mc:Choice>
          <mc:Fallback xmlns="">
            <p:sp>
              <p:nvSpPr>
                <p:cNvPr id="125" name="Rounded Rectangle 7">
                  <a:extLst>
                    <a:ext uri="{FF2B5EF4-FFF2-40B4-BE49-F238E27FC236}">
                      <a16:creationId xmlns:a16="http://schemas.microsoft.com/office/drawing/2014/main" id="{033ED789-76BC-58A2-7CF5-247B2818ECC2}"/>
                    </a:ext>
                  </a:extLst>
                </p:cNvPr>
                <p:cNvSpPr>
                  <a:spLocks noRot="1" noChangeAspect="1" noMove="1" noResize="1" noEditPoints="1" noAdjustHandles="1" noChangeArrowheads="1" noChangeShapeType="1" noTextEdit="1"/>
                </p:cNvSpPr>
                <p:nvPr/>
              </p:nvSpPr>
              <p:spPr>
                <a:xfrm>
                  <a:off x="3552927" y="1062450"/>
                  <a:ext cx="1792155" cy="457200"/>
                </a:xfrm>
                <a:prstGeom prst="roundRect">
                  <a:avLst/>
                </a:prstGeom>
                <a:blipFill>
                  <a:blip r:embed="rId11"/>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8" name="Rounded Rectangle 31">
                  <a:extLst>
                    <a:ext uri="{FF2B5EF4-FFF2-40B4-BE49-F238E27FC236}">
                      <a16:creationId xmlns:a16="http://schemas.microsoft.com/office/drawing/2014/main" id="{67731655-3EA7-C168-5EE6-B8E3C25D309C}"/>
                    </a:ext>
                  </a:extLst>
                </p:cNvPr>
                <p:cNvSpPr/>
                <p:nvPr/>
              </p:nvSpPr>
              <p:spPr>
                <a:xfrm>
                  <a:off x="1925996" y="2691191"/>
                  <a:ext cx="248194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1" anchor="ctr" anchorCtr="1"/>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m:oMathPara>
                  </a14:m>
                  <a:endParaRPr lang="he-IL" dirty="0"/>
                </a:p>
              </p:txBody>
            </p:sp>
          </mc:Choice>
          <mc:Fallback xmlns="">
            <p:sp>
              <p:nvSpPr>
                <p:cNvPr id="128" name="Rounded Rectangle 31">
                  <a:extLst>
                    <a:ext uri="{FF2B5EF4-FFF2-40B4-BE49-F238E27FC236}">
                      <a16:creationId xmlns:a16="http://schemas.microsoft.com/office/drawing/2014/main" id="{67731655-3EA7-C168-5EE6-B8E3C25D309C}"/>
                    </a:ext>
                  </a:extLst>
                </p:cNvPr>
                <p:cNvSpPr>
                  <a:spLocks noRot="1" noChangeAspect="1" noMove="1" noResize="1" noEditPoints="1" noAdjustHandles="1" noChangeArrowheads="1" noChangeShapeType="1" noTextEdit="1"/>
                </p:cNvSpPr>
                <p:nvPr/>
              </p:nvSpPr>
              <p:spPr>
                <a:xfrm>
                  <a:off x="1925996" y="2691191"/>
                  <a:ext cx="2481943" cy="457200"/>
                </a:xfrm>
                <a:prstGeom prst="roundRect">
                  <a:avLst/>
                </a:prstGeom>
                <a:blipFill>
                  <a:blip r:embed="rId11"/>
                  <a:stretch>
                    <a:fillRect/>
                  </a:stretch>
                </a:blipFill>
              </p:spPr>
              <p:txBody>
                <a:bodyPr/>
                <a:lstStyle/>
                <a:p>
                  <a:r>
                    <a:rPr lang="he-IL">
                      <a:noFill/>
                    </a:rPr>
                    <a:t> </a:t>
                  </a:r>
                </a:p>
              </p:txBody>
            </p:sp>
          </mc:Fallback>
        </mc:AlternateContent>
        <p:sp>
          <p:nvSpPr>
            <p:cNvPr id="134" name="Down Arrow 54">
              <a:extLst>
                <a:ext uri="{FF2B5EF4-FFF2-40B4-BE49-F238E27FC236}">
                  <a16:creationId xmlns:a16="http://schemas.microsoft.com/office/drawing/2014/main" id="{75E38E1F-C04E-8ABD-C2A2-43B352D09A7D}"/>
                </a:ext>
              </a:extLst>
            </p:cNvPr>
            <p:cNvSpPr/>
            <p:nvPr/>
          </p:nvSpPr>
          <p:spPr>
            <a:xfrm rot="10800000">
              <a:off x="3014435" y="2348700"/>
              <a:ext cx="305061" cy="263647"/>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38" name="Down Arrow 58">
              <a:extLst>
                <a:ext uri="{FF2B5EF4-FFF2-40B4-BE49-F238E27FC236}">
                  <a16:creationId xmlns:a16="http://schemas.microsoft.com/office/drawing/2014/main" id="{AAC70337-6CEC-2F4E-8D63-B56D663A3C77}"/>
                </a:ext>
              </a:extLst>
            </p:cNvPr>
            <p:cNvSpPr/>
            <p:nvPr/>
          </p:nvSpPr>
          <p:spPr>
            <a:xfrm rot="13500000">
              <a:off x="3052874" y="1412608"/>
              <a:ext cx="356987" cy="330459"/>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sp>
        <p:nvSpPr>
          <p:cNvPr id="143" name="Down Arrow 63">
            <a:extLst>
              <a:ext uri="{FF2B5EF4-FFF2-40B4-BE49-F238E27FC236}">
                <a16:creationId xmlns:a16="http://schemas.microsoft.com/office/drawing/2014/main" id="{F537EA0D-0E97-DA38-FF5E-76E630B1D005}"/>
              </a:ext>
            </a:extLst>
          </p:cNvPr>
          <p:cNvSpPr/>
          <p:nvPr/>
        </p:nvSpPr>
        <p:spPr>
          <a:xfrm rot="7353223">
            <a:off x="8824570" y="4130907"/>
            <a:ext cx="305059" cy="382386"/>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nvGrpSpPr>
          <p:cNvPr id="35" name="קבוצה 34">
            <a:extLst>
              <a:ext uri="{FF2B5EF4-FFF2-40B4-BE49-F238E27FC236}">
                <a16:creationId xmlns:a16="http://schemas.microsoft.com/office/drawing/2014/main" id="{C6E2DF0D-00D5-7926-C51A-468F18DA88D2}"/>
              </a:ext>
            </a:extLst>
          </p:cNvPr>
          <p:cNvGrpSpPr/>
          <p:nvPr/>
        </p:nvGrpSpPr>
        <p:grpSpPr>
          <a:xfrm>
            <a:off x="2039024" y="5326979"/>
            <a:ext cx="2481943" cy="1305702"/>
            <a:chOff x="2039024" y="5326979"/>
            <a:chExt cx="2481943" cy="1305702"/>
          </a:xfrm>
        </p:grpSpPr>
        <mc:AlternateContent xmlns:mc="http://schemas.openxmlformats.org/markup-compatibility/2006" xmlns:a14="http://schemas.microsoft.com/office/drawing/2010/main">
          <mc:Choice Requires="a14">
            <p:sp>
              <p:nvSpPr>
                <p:cNvPr id="129" name="Rounded Rectangle 49">
                  <a:extLst>
                    <a:ext uri="{FF2B5EF4-FFF2-40B4-BE49-F238E27FC236}">
                      <a16:creationId xmlns:a16="http://schemas.microsoft.com/office/drawing/2014/main" id="{193DC89B-D109-341F-3C0E-E93D96CAD8DE}"/>
                    </a:ext>
                  </a:extLst>
                </p:cNvPr>
                <p:cNvSpPr/>
                <p:nvPr/>
              </p:nvSpPr>
              <p:spPr>
                <a:xfrm>
                  <a:off x="2323653" y="5326979"/>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3</m:t>
                                </m:r>
                              </m:sub>
                            </m:sSub>
                          </m:e>
                        </m:d>
                      </m:oMath>
                    </m:oMathPara>
                  </a14:m>
                  <a:endParaRPr lang="he-IL" dirty="0"/>
                </a:p>
              </p:txBody>
            </p:sp>
          </mc:Choice>
          <mc:Fallback xmlns="">
            <p:sp>
              <p:nvSpPr>
                <p:cNvPr id="129" name="Rounded Rectangle 49">
                  <a:extLst>
                    <a:ext uri="{FF2B5EF4-FFF2-40B4-BE49-F238E27FC236}">
                      <a16:creationId xmlns:a16="http://schemas.microsoft.com/office/drawing/2014/main" id="{193DC89B-D109-341F-3C0E-E93D96CAD8DE}"/>
                    </a:ext>
                  </a:extLst>
                </p:cNvPr>
                <p:cNvSpPr>
                  <a:spLocks noRot="1" noChangeAspect="1" noMove="1" noResize="1" noEditPoints="1" noAdjustHandles="1" noChangeArrowheads="1" noChangeShapeType="1" noTextEdit="1"/>
                </p:cNvSpPr>
                <p:nvPr/>
              </p:nvSpPr>
              <p:spPr>
                <a:xfrm>
                  <a:off x="2323653" y="5326979"/>
                  <a:ext cx="1792155" cy="457200"/>
                </a:xfrm>
                <a:prstGeom prst="roundRect">
                  <a:avLst/>
                </a:prstGeom>
                <a:blipFill>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2" name="Rounded Rectangle 52">
                  <a:extLst>
                    <a:ext uri="{FF2B5EF4-FFF2-40B4-BE49-F238E27FC236}">
                      <a16:creationId xmlns:a16="http://schemas.microsoft.com/office/drawing/2014/main" id="{F5327FFD-9B7D-2923-414B-5835BEB29DAF}"/>
                    </a:ext>
                  </a:extLst>
                </p:cNvPr>
                <p:cNvSpPr/>
                <p:nvPr/>
              </p:nvSpPr>
              <p:spPr>
                <a:xfrm>
                  <a:off x="2039024" y="6175481"/>
                  <a:ext cx="248194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1" anchor="ctr" anchorCtr="1"/>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3</m:t>
                            </m:r>
                          </m:sub>
                        </m:sSub>
                      </m:oMath>
                    </m:oMathPara>
                  </a14:m>
                  <a:endParaRPr lang="he-IL" dirty="0"/>
                </a:p>
              </p:txBody>
            </p:sp>
          </mc:Choice>
          <mc:Fallback xmlns="">
            <p:sp>
              <p:nvSpPr>
                <p:cNvPr id="132" name="Rounded Rectangle 52">
                  <a:extLst>
                    <a:ext uri="{FF2B5EF4-FFF2-40B4-BE49-F238E27FC236}">
                      <a16:creationId xmlns:a16="http://schemas.microsoft.com/office/drawing/2014/main" id="{F5327FFD-9B7D-2923-414B-5835BEB29DAF}"/>
                    </a:ext>
                  </a:extLst>
                </p:cNvPr>
                <p:cNvSpPr>
                  <a:spLocks noRot="1" noChangeAspect="1" noMove="1" noResize="1" noEditPoints="1" noAdjustHandles="1" noChangeArrowheads="1" noChangeShapeType="1" noTextEdit="1"/>
                </p:cNvSpPr>
                <p:nvPr/>
              </p:nvSpPr>
              <p:spPr>
                <a:xfrm>
                  <a:off x="2039024" y="6175481"/>
                  <a:ext cx="2481943" cy="457200"/>
                </a:xfrm>
                <a:prstGeom prst="roundRect">
                  <a:avLst/>
                </a:prstGeom>
                <a:blipFill>
                  <a:blip r:embed="rId12"/>
                  <a:stretch>
                    <a:fillRect/>
                  </a:stretch>
                </a:blipFill>
              </p:spPr>
              <p:txBody>
                <a:bodyPr/>
                <a:lstStyle/>
                <a:p>
                  <a:r>
                    <a:rPr lang="he-IL">
                      <a:noFill/>
                    </a:rPr>
                    <a:t> </a:t>
                  </a:r>
                </a:p>
              </p:txBody>
            </p:sp>
          </mc:Fallback>
        </mc:AlternateContent>
        <p:sp>
          <p:nvSpPr>
            <p:cNvPr id="145" name="Down Arrow 54">
              <a:extLst>
                <a:ext uri="{FF2B5EF4-FFF2-40B4-BE49-F238E27FC236}">
                  <a16:creationId xmlns:a16="http://schemas.microsoft.com/office/drawing/2014/main" id="{61130765-F255-B082-A8CD-5C1A3DED7770}"/>
                </a:ext>
              </a:extLst>
            </p:cNvPr>
            <p:cNvSpPr/>
            <p:nvPr/>
          </p:nvSpPr>
          <p:spPr>
            <a:xfrm rot="10800000">
              <a:off x="3067199" y="5842018"/>
              <a:ext cx="305061" cy="263647"/>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grpSp>
        <p:nvGrpSpPr>
          <p:cNvPr id="32" name="קבוצה 31">
            <a:extLst>
              <a:ext uri="{FF2B5EF4-FFF2-40B4-BE49-F238E27FC236}">
                <a16:creationId xmlns:a16="http://schemas.microsoft.com/office/drawing/2014/main" id="{53A3E45D-36E5-02C3-D47C-28CFA04CE2D0}"/>
              </a:ext>
            </a:extLst>
          </p:cNvPr>
          <p:cNvGrpSpPr/>
          <p:nvPr/>
        </p:nvGrpSpPr>
        <p:grpSpPr>
          <a:xfrm>
            <a:off x="9245559" y="1767502"/>
            <a:ext cx="2481943" cy="1322187"/>
            <a:chOff x="9245559" y="1767502"/>
            <a:chExt cx="2481943" cy="1322187"/>
          </a:xfrm>
        </p:grpSpPr>
        <mc:AlternateContent xmlns:mc="http://schemas.openxmlformats.org/markup-compatibility/2006" xmlns:a14="http://schemas.microsoft.com/office/drawing/2010/main">
          <mc:Choice Requires="a14">
            <p:sp>
              <p:nvSpPr>
                <p:cNvPr id="124" name="Rounded Rectangle 4">
                  <a:extLst>
                    <a:ext uri="{FF2B5EF4-FFF2-40B4-BE49-F238E27FC236}">
                      <a16:creationId xmlns:a16="http://schemas.microsoft.com/office/drawing/2014/main" id="{84947F6D-D531-9E7B-C134-47F6898B5485}"/>
                    </a:ext>
                  </a:extLst>
                </p:cNvPr>
                <p:cNvSpPr/>
                <p:nvPr/>
              </p:nvSpPr>
              <p:spPr>
                <a:xfrm>
                  <a:off x="9590452" y="1767502"/>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e>
                        </m:d>
                      </m:oMath>
                    </m:oMathPara>
                  </a14:m>
                  <a:endParaRPr lang="he-IL" dirty="0"/>
                </a:p>
              </p:txBody>
            </p:sp>
          </mc:Choice>
          <mc:Fallback xmlns="">
            <p:sp>
              <p:nvSpPr>
                <p:cNvPr id="124" name="Rounded Rectangle 4">
                  <a:extLst>
                    <a:ext uri="{FF2B5EF4-FFF2-40B4-BE49-F238E27FC236}">
                      <a16:creationId xmlns:a16="http://schemas.microsoft.com/office/drawing/2014/main" id="{84947F6D-D531-9E7B-C134-47F6898B5485}"/>
                    </a:ext>
                  </a:extLst>
                </p:cNvPr>
                <p:cNvSpPr>
                  <a:spLocks noRot="1" noChangeAspect="1" noMove="1" noResize="1" noEditPoints="1" noAdjustHandles="1" noChangeArrowheads="1" noChangeShapeType="1" noTextEdit="1"/>
                </p:cNvSpPr>
                <p:nvPr/>
              </p:nvSpPr>
              <p:spPr>
                <a:xfrm>
                  <a:off x="9590452" y="1767502"/>
                  <a:ext cx="1792155" cy="457200"/>
                </a:xfrm>
                <a:prstGeom prst="roundRect">
                  <a:avLst/>
                </a:prstGeom>
                <a:blipFill>
                  <a:blip r:embed="rId1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1" name="Rounded Rectangle 51">
                  <a:extLst>
                    <a:ext uri="{FF2B5EF4-FFF2-40B4-BE49-F238E27FC236}">
                      <a16:creationId xmlns:a16="http://schemas.microsoft.com/office/drawing/2014/main" id="{88EF7723-4030-6A7D-3767-DA0E842D591B}"/>
                    </a:ext>
                  </a:extLst>
                </p:cNvPr>
                <p:cNvSpPr/>
                <p:nvPr/>
              </p:nvSpPr>
              <p:spPr>
                <a:xfrm>
                  <a:off x="9245559" y="2632489"/>
                  <a:ext cx="248194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1" anchor="ctr" anchorCtr="1"/>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m:oMathPara>
                  </a14:m>
                  <a:endParaRPr lang="he-IL" dirty="0"/>
                </a:p>
              </p:txBody>
            </p:sp>
          </mc:Choice>
          <mc:Fallback xmlns="">
            <p:sp>
              <p:nvSpPr>
                <p:cNvPr id="131" name="Rounded Rectangle 51">
                  <a:extLst>
                    <a:ext uri="{FF2B5EF4-FFF2-40B4-BE49-F238E27FC236}">
                      <a16:creationId xmlns:a16="http://schemas.microsoft.com/office/drawing/2014/main" id="{88EF7723-4030-6A7D-3767-DA0E842D591B}"/>
                    </a:ext>
                  </a:extLst>
                </p:cNvPr>
                <p:cNvSpPr>
                  <a:spLocks noRot="1" noChangeAspect="1" noMove="1" noResize="1" noEditPoints="1" noAdjustHandles="1" noChangeArrowheads="1" noChangeShapeType="1" noTextEdit="1"/>
                </p:cNvSpPr>
                <p:nvPr/>
              </p:nvSpPr>
              <p:spPr>
                <a:xfrm>
                  <a:off x="9245559" y="2632489"/>
                  <a:ext cx="2481943" cy="457200"/>
                </a:xfrm>
                <a:prstGeom prst="roundRect">
                  <a:avLst/>
                </a:prstGeom>
                <a:blipFill>
                  <a:blip r:embed="rId14"/>
                  <a:stretch>
                    <a:fillRect/>
                  </a:stretch>
                </a:blipFill>
              </p:spPr>
              <p:txBody>
                <a:bodyPr/>
                <a:lstStyle/>
                <a:p>
                  <a:r>
                    <a:rPr lang="he-IL">
                      <a:noFill/>
                    </a:rPr>
                    <a:t> </a:t>
                  </a:r>
                </a:p>
              </p:txBody>
            </p:sp>
          </mc:Fallback>
        </mc:AlternateContent>
        <p:sp>
          <p:nvSpPr>
            <p:cNvPr id="146" name="Down Arrow 54">
              <a:extLst>
                <a:ext uri="{FF2B5EF4-FFF2-40B4-BE49-F238E27FC236}">
                  <a16:creationId xmlns:a16="http://schemas.microsoft.com/office/drawing/2014/main" id="{70227F88-81FA-0B20-2C8D-49597E54B1FF}"/>
                </a:ext>
              </a:extLst>
            </p:cNvPr>
            <p:cNvSpPr/>
            <p:nvPr/>
          </p:nvSpPr>
          <p:spPr>
            <a:xfrm rot="10800000">
              <a:off x="10223691" y="2289998"/>
              <a:ext cx="305061" cy="263647"/>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grpSp>
        <p:nvGrpSpPr>
          <p:cNvPr id="36" name="קבוצה 35">
            <a:extLst>
              <a:ext uri="{FF2B5EF4-FFF2-40B4-BE49-F238E27FC236}">
                <a16:creationId xmlns:a16="http://schemas.microsoft.com/office/drawing/2014/main" id="{947F4A13-B968-ADA9-53AF-0B0D84E37F29}"/>
              </a:ext>
            </a:extLst>
          </p:cNvPr>
          <p:cNvGrpSpPr/>
          <p:nvPr/>
        </p:nvGrpSpPr>
        <p:grpSpPr>
          <a:xfrm>
            <a:off x="9423235" y="4940653"/>
            <a:ext cx="2481943" cy="1692028"/>
            <a:chOff x="9423235" y="4940653"/>
            <a:chExt cx="2481943" cy="1692028"/>
          </a:xfrm>
        </p:grpSpPr>
        <mc:AlternateContent xmlns:mc="http://schemas.openxmlformats.org/markup-compatibility/2006" xmlns:a14="http://schemas.microsoft.com/office/drawing/2010/main">
          <mc:Choice Requires="a14">
            <p:sp>
              <p:nvSpPr>
                <p:cNvPr id="130" name="Rounded Rectangle 50">
                  <a:extLst>
                    <a:ext uri="{FF2B5EF4-FFF2-40B4-BE49-F238E27FC236}">
                      <a16:creationId xmlns:a16="http://schemas.microsoft.com/office/drawing/2014/main" id="{63D30760-C079-450D-7B80-05D92525BF56}"/>
                    </a:ext>
                  </a:extLst>
                </p:cNvPr>
                <p:cNvSpPr/>
                <p:nvPr/>
              </p:nvSpPr>
              <p:spPr>
                <a:xfrm>
                  <a:off x="9770869" y="5308315"/>
                  <a:ext cx="179215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4</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4</m:t>
                                </m:r>
                              </m:sub>
                            </m:sSub>
                          </m:e>
                        </m:d>
                      </m:oMath>
                    </m:oMathPara>
                  </a14:m>
                  <a:endParaRPr lang="he-IL" dirty="0"/>
                </a:p>
              </p:txBody>
            </p:sp>
          </mc:Choice>
          <mc:Fallback xmlns="">
            <p:sp>
              <p:nvSpPr>
                <p:cNvPr id="130" name="Rounded Rectangle 50">
                  <a:extLst>
                    <a:ext uri="{FF2B5EF4-FFF2-40B4-BE49-F238E27FC236}">
                      <a16:creationId xmlns:a16="http://schemas.microsoft.com/office/drawing/2014/main" id="{63D30760-C079-450D-7B80-05D92525BF56}"/>
                    </a:ext>
                  </a:extLst>
                </p:cNvPr>
                <p:cNvSpPr>
                  <a:spLocks noRot="1" noChangeAspect="1" noMove="1" noResize="1" noEditPoints="1" noAdjustHandles="1" noChangeArrowheads="1" noChangeShapeType="1" noTextEdit="1"/>
                </p:cNvSpPr>
                <p:nvPr/>
              </p:nvSpPr>
              <p:spPr>
                <a:xfrm>
                  <a:off x="9770869" y="5308315"/>
                  <a:ext cx="1792155" cy="457200"/>
                </a:xfrm>
                <a:prstGeom prst="roundRect">
                  <a:avLst/>
                </a:prstGeom>
                <a:blipFill>
                  <a:blip r:embed="rId9"/>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3" name="Rounded Rectangle 53">
                  <a:extLst>
                    <a:ext uri="{FF2B5EF4-FFF2-40B4-BE49-F238E27FC236}">
                      <a16:creationId xmlns:a16="http://schemas.microsoft.com/office/drawing/2014/main" id="{02760B09-63D4-C6C1-18FB-8F02E6A5AA85}"/>
                    </a:ext>
                  </a:extLst>
                </p:cNvPr>
                <p:cNvSpPr/>
                <p:nvPr/>
              </p:nvSpPr>
              <p:spPr>
                <a:xfrm>
                  <a:off x="9423235" y="6175481"/>
                  <a:ext cx="248194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1" anchor="ctr" anchorCtr="1"/>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4</m:t>
                            </m:r>
                          </m:sub>
                        </m:sSub>
                      </m:oMath>
                    </m:oMathPara>
                  </a14:m>
                  <a:endParaRPr lang="he-IL" dirty="0"/>
                </a:p>
              </p:txBody>
            </p:sp>
          </mc:Choice>
          <mc:Fallback xmlns="">
            <p:sp>
              <p:nvSpPr>
                <p:cNvPr id="133" name="Rounded Rectangle 53">
                  <a:extLst>
                    <a:ext uri="{FF2B5EF4-FFF2-40B4-BE49-F238E27FC236}">
                      <a16:creationId xmlns:a16="http://schemas.microsoft.com/office/drawing/2014/main" id="{02760B09-63D4-C6C1-18FB-8F02E6A5AA85}"/>
                    </a:ext>
                  </a:extLst>
                </p:cNvPr>
                <p:cNvSpPr>
                  <a:spLocks noRot="1" noChangeAspect="1" noMove="1" noResize="1" noEditPoints="1" noAdjustHandles="1" noChangeArrowheads="1" noChangeShapeType="1" noTextEdit="1"/>
                </p:cNvSpPr>
                <p:nvPr/>
              </p:nvSpPr>
              <p:spPr>
                <a:xfrm>
                  <a:off x="9423235" y="6175481"/>
                  <a:ext cx="2481943" cy="457200"/>
                </a:xfrm>
                <a:prstGeom prst="roundRect">
                  <a:avLst/>
                </a:prstGeom>
                <a:blipFill>
                  <a:blip r:embed="rId15"/>
                  <a:stretch>
                    <a:fillRect/>
                  </a:stretch>
                </a:blipFill>
              </p:spPr>
              <p:txBody>
                <a:bodyPr/>
                <a:lstStyle/>
                <a:p>
                  <a:r>
                    <a:rPr lang="he-IL">
                      <a:noFill/>
                    </a:rPr>
                    <a:t> </a:t>
                  </a:r>
                </a:p>
              </p:txBody>
            </p:sp>
          </mc:Fallback>
        </mc:AlternateContent>
        <p:sp>
          <p:nvSpPr>
            <p:cNvPr id="144" name="Down Arrow 54">
              <a:extLst>
                <a:ext uri="{FF2B5EF4-FFF2-40B4-BE49-F238E27FC236}">
                  <a16:creationId xmlns:a16="http://schemas.microsoft.com/office/drawing/2014/main" id="{A2BA09F3-7053-F171-C211-F233D9A82057}"/>
                </a:ext>
              </a:extLst>
            </p:cNvPr>
            <p:cNvSpPr/>
            <p:nvPr/>
          </p:nvSpPr>
          <p:spPr>
            <a:xfrm rot="10800000">
              <a:off x="10612461" y="5843309"/>
              <a:ext cx="305061" cy="263647"/>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50" name="Down Arrow 59">
              <a:extLst>
                <a:ext uri="{FF2B5EF4-FFF2-40B4-BE49-F238E27FC236}">
                  <a16:creationId xmlns:a16="http://schemas.microsoft.com/office/drawing/2014/main" id="{316E4581-270C-E2DE-FCA4-44B79703E1E8}"/>
                </a:ext>
              </a:extLst>
            </p:cNvPr>
            <p:cNvSpPr/>
            <p:nvPr/>
          </p:nvSpPr>
          <p:spPr>
            <a:xfrm rot="8090418">
              <a:off x="10452895" y="4928933"/>
              <a:ext cx="303101" cy="326542"/>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pSp>
      <p:sp>
        <p:nvSpPr>
          <p:cNvPr id="41" name="Down Arrow 62">
            <a:extLst>
              <a:ext uri="{FF2B5EF4-FFF2-40B4-BE49-F238E27FC236}">
                <a16:creationId xmlns:a16="http://schemas.microsoft.com/office/drawing/2014/main" id="{72612FCB-0949-1000-F270-39C6C561C87C}"/>
              </a:ext>
            </a:extLst>
          </p:cNvPr>
          <p:cNvSpPr/>
          <p:nvPr/>
        </p:nvSpPr>
        <p:spPr>
          <a:xfrm rot="14595931">
            <a:off x="4533577" y="3022939"/>
            <a:ext cx="305059" cy="382386"/>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7" name="Down Arrow 63">
            <a:extLst>
              <a:ext uri="{FF2B5EF4-FFF2-40B4-BE49-F238E27FC236}">
                <a16:creationId xmlns:a16="http://schemas.microsoft.com/office/drawing/2014/main" id="{6943D758-56E3-D716-E35C-F0E065AB2A7D}"/>
              </a:ext>
            </a:extLst>
          </p:cNvPr>
          <p:cNvSpPr/>
          <p:nvPr/>
        </p:nvSpPr>
        <p:spPr>
          <a:xfrm rot="7353223">
            <a:off x="4492056" y="3673787"/>
            <a:ext cx="305059" cy="382386"/>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8" name="Down Arrow 62">
            <a:extLst>
              <a:ext uri="{FF2B5EF4-FFF2-40B4-BE49-F238E27FC236}">
                <a16:creationId xmlns:a16="http://schemas.microsoft.com/office/drawing/2014/main" id="{56679D19-E520-3085-B704-17AC18A67163}"/>
              </a:ext>
            </a:extLst>
          </p:cNvPr>
          <p:cNvSpPr/>
          <p:nvPr/>
        </p:nvSpPr>
        <p:spPr>
          <a:xfrm rot="14595931">
            <a:off x="7290801" y="3673786"/>
            <a:ext cx="305059" cy="382386"/>
          </a:xfrm>
          <a:prstGeom prst="downArrow">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94D1A429-BFD0-FD8A-9CA4-6463D026780A}"/>
                  </a:ext>
                </a:extLst>
              </p:cNvPr>
              <p:cNvSpPr txBox="1"/>
              <p:nvPr/>
            </p:nvSpPr>
            <p:spPr>
              <a:xfrm>
                <a:off x="1925996" y="3337909"/>
                <a:ext cx="8064811" cy="1940957"/>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3600" b="1" u="sng" dirty="0">
                    <a:solidFill>
                      <a:schemeClr val="accent1"/>
                    </a:solidFill>
                  </a:rPr>
                  <a:t>Another result:</a:t>
                </a:r>
              </a:p>
              <a:p>
                <a:r>
                  <a:rPr lang="en-US" sz="3600" dirty="0">
                    <a:solidFill>
                      <a:schemeClr val="tx1"/>
                    </a:solidFill>
                  </a:rPr>
                  <a:t>Distributed Merkle tree in </a:t>
                </a:r>
                <a14:m>
                  <m:oMath xmlns:m="http://schemas.openxmlformats.org/officeDocument/2006/math">
                    <m:r>
                      <a:rPr lang="en-US" sz="3600" b="0" i="1" smtClean="0">
                        <a:solidFill>
                          <a:schemeClr val="tx1"/>
                        </a:solidFill>
                        <a:latin typeface="Cambria Math" panose="02040503050406030204" pitchFamily="18" charset="0"/>
                      </a:rPr>
                      <m:t>𝑂</m:t>
                    </m:r>
                    <m:d>
                      <m:dPr>
                        <m:ctrlPr>
                          <a:rPr lang="en-US" sz="360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𝐷</m:t>
                        </m:r>
                      </m:e>
                    </m:d>
                  </m:oMath>
                </a14:m>
                <a:r>
                  <a:rPr lang="en-US" sz="3600" dirty="0">
                    <a:solidFill>
                      <a:schemeClr val="tx1"/>
                    </a:solidFill>
                  </a:rPr>
                  <a:t> rounds of polylog</a:t>
                </a:r>
                <a14:m>
                  <m:oMath xmlns:m="http://schemas.openxmlformats.org/officeDocument/2006/math">
                    <m:d>
                      <m:dPr>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𝑛</m:t>
                        </m:r>
                      </m:e>
                    </m:d>
                  </m:oMath>
                </a14:m>
                <a:r>
                  <a:rPr lang="en-US" sz="3600" dirty="0">
                    <a:solidFill>
                      <a:schemeClr val="tx1"/>
                    </a:solidFill>
                  </a:rPr>
                  <a:t> messages</a:t>
                </a:r>
              </a:p>
            </p:txBody>
          </p:sp>
        </mc:Choice>
        <mc:Fallback xmlns="">
          <p:sp>
            <p:nvSpPr>
              <p:cNvPr id="3" name="תיבת טקסט 2">
                <a:extLst>
                  <a:ext uri="{FF2B5EF4-FFF2-40B4-BE49-F238E27FC236}">
                    <a16:creationId xmlns:a16="http://schemas.microsoft.com/office/drawing/2014/main" id="{94D1A429-BFD0-FD8A-9CA4-6463D026780A}"/>
                  </a:ext>
                </a:extLst>
              </p:cNvPr>
              <p:cNvSpPr txBox="1">
                <a:spLocks noRot="1" noChangeAspect="1" noMove="1" noResize="1" noEditPoints="1" noAdjustHandles="1" noChangeArrowheads="1" noChangeShapeType="1" noTextEdit="1"/>
              </p:cNvSpPr>
              <p:nvPr/>
            </p:nvSpPr>
            <p:spPr>
              <a:xfrm>
                <a:off x="1925996" y="3337909"/>
                <a:ext cx="8064811" cy="1940957"/>
              </a:xfrm>
              <a:prstGeom prst="roundRect">
                <a:avLst/>
              </a:prstGeom>
              <a:blipFill>
                <a:blip r:embed="rId16"/>
                <a:stretch>
                  <a:fillRect l="-903" b="-5247"/>
                </a:stretch>
              </a:blipFill>
              <a:ln w="38100"/>
            </p:spPr>
            <p:txBody>
              <a:bodyPr/>
              <a:lstStyle/>
              <a:p>
                <a:r>
                  <a:rPr lang="he-IL">
                    <a:noFill/>
                  </a:rPr>
                  <a:t> </a:t>
                </a:r>
              </a:p>
            </p:txBody>
          </p:sp>
        </mc:Fallback>
      </mc:AlternateContent>
      <p:grpSp>
        <p:nvGrpSpPr>
          <p:cNvPr id="4" name="קבוצה 3">
            <a:extLst>
              <a:ext uri="{FF2B5EF4-FFF2-40B4-BE49-F238E27FC236}">
                <a16:creationId xmlns:a16="http://schemas.microsoft.com/office/drawing/2014/main" id="{F349AD90-F68C-825E-4373-49A5892BAFDE}"/>
              </a:ext>
            </a:extLst>
          </p:cNvPr>
          <p:cNvGrpSpPr/>
          <p:nvPr/>
        </p:nvGrpSpPr>
        <p:grpSpPr>
          <a:xfrm>
            <a:off x="6637067" y="4555692"/>
            <a:ext cx="1930897" cy="624550"/>
            <a:chOff x="3461724" y="3323998"/>
            <a:chExt cx="1457355" cy="624550"/>
          </a:xfrm>
        </p:grpSpPr>
        <p:sp>
          <p:nvSpPr>
            <p:cNvPr id="5" name="Right Brace 3">
              <a:extLst>
                <a:ext uri="{FF2B5EF4-FFF2-40B4-BE49-F238E27FC236}">
                  <a16:creationId xmlns:a16="http://schemas.microsoft.com/office/drawing/2014/main" id="{3EDF651B-66DD-2B94-8DC2-EEE4C1B7A725}"/>
                </a:ext>
              </a:extLst>
            </p:cNvPr>
            <p:cNvSpPr/>
            <p:nvPr/>
          </p:nvSpPr>
          <p:spPr>
            <a:xfrm rot="5400000">
              <a:off x="4116765" y="3199125"/>
              <a:ext cx="198834" cy="448580"/>
            </a:xfrm>
            <a:prstGeom prst="rightBrace">
              <a:avLst>
                <a:gd name="adj1" fmla="val 138541"/>
                <a:gd name="adj2" fmla="val 50000"/>
              </a:avLst>
            </a:prstGeom>
            <a:ln w="571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solidFill>
                  <a:schemeClr val="accent1"/>
                </a:solidFill>
              </a:endParaRPr>
            </a:p>
          </p:txBody>
        </p:sp>
        <mc:AlternateContent xmlns:mc="http://schemas.openxmlformats.org/markup-compatibility/2006" xmlns:a14="http://schemas.microsoft.com/office/drawing/2010/main">
          <mc:Choice Requires="a14">
            <p:sp>
              <p:nvSpPr>
                <p:cNvPr id="6" name="TextBox 4">
                  <a:extLst>
                    <a:ext uri="{FF2B5EF4-FFF2-40B4-BE49-F238E27FC236}">
                      <a16:creationId xmlns:a16="http://schemas.microsoft.com/office/drawing/2014/main" id="{FC1F1EFF-16AF-8AE8-A088-3EF8193BC29A}"/>
                    </a:ext>
                  </a:extLst>
                </p:cNvPr>
                <p:cNvSpPr txBox="1"/>
                <p:nvPr/>
              </p:nvSpPr>
              <p:spPr>
                <a:xfrm>
                  <a:off x="3461724" y="3486883"/>
                  <a:ext cx="1457355" cy="461665"/>
                </a:xfrm>
                <a:prstGeom prst="rect">
                  <a:avLst/>
                </a:prstGeom>
                <a:noFill/>
              </p:spPr>
              <p:txBody>
                <a:bodyPr wrap="square" rtlCol="1">
                  <a:spAutoFit/>
                </a:bodyPr>
                <a:lstStyle/>
                <a:p>
                  <a:pPr algn="ctr"/>
                  <a:r>
                    <a:rPr lang="en-US" sz="2400" b="1" dirty="0">
                      <a:solidFill>
                        <a:schemeClr val="accent1"/>
                      </a:solidFill>
                    </a:rPr>
                    <a:t>Diameter of </a:t>
                  </a:r>
                  <a14:m>
                    <m:oMath xmlns:m="http://schemas.openxmlformats.org/officeDocument/2006/math">
                      <m:r>
                        <a:rPr lang="en-US" sz="2400" b="1" i="1" smtClean="0">
                          <a:solidFill>
                            <a:schemeClr val="accent1"/>
                          </a:solidFill>
                          <a:latin typeface="Cambria Math" panose="02040503050406030204" pitchFamily="18" charset="0"/>
                        </a:rPr>
                        <m:t>𝑮</m:t>
                      </m:r>
                    </m:oMath>
                  </a14:m>
                  <a:endParaRPr lang="he-IL" sz="2400" b="1" dirty="0">
                    <a:solidFill>
                      <a:schemeClr val="accent1"/>
                    </a:solidFill>
                  </a:endParaRPr>
                </a:p>
              </p:txBody>
            </p:sp>
          </mc:Choice>
          <mc:Fallback xmlns="">
            <p:sp>
              <p:nvSpPr>
                <p:cNvPr id="6" name="TextBox 4">
                  <a:extLst>
                    <a:ext uri="{FF2B5EF4-FFF2-40B4-BE49-F238E27FC236}">
                      <a16:creationId xmlns:a16="http://schemas.microsoft.com/office/drawing/2014/main" id="{FC1F1EFF-16AF-8AE8-A088-3EF8193BC29A}"/>
                    </a:ext>
                  </a:extLst>
                </p:cNvPr>
                <p:cNvSpPr txBox="1">
                  <a:spLocks noRot="1" noChangeAspect="1" noMove="1" noResize="1" noEditPoints="1" noAdjustHandles="1" noChangeArrowheads="1" noChangeShapeType="1" noTextEdit="1"/>
                </p:cNvSpPr>
                <p:nvPr/>
              </p:nvSpPr>
              <p:spPr>
                <a:xfrm>
                  <a:off x="3461724" y="3486883"/>
                  <a:ext cx="1457355" cy="461665"/>
                </a:xfrm>
                <a:prstGeom prst="rect">
                  <a:avLst/>
                </a:prstGeom>
                <a:blipFill>
                  <a:blip r:embed="rId17"/>
                  <a:stretch>
                    <a:fillRect l="-4101" t="-10526" b="-28947"/>
                  </a:stretch>
                </a:blipFill>
              </p:spPr>
              <p:txBody>
                <a:bodyPr/>
                <a:lstStyle/>
                <a:p>
                  <a:r>
                    <a:rPr lang="he-IL">
                      <a:noFill/>
                    </a:rPr>
                    <a:t> </a:t>
                  </a:r>
                </a:p>
              </p:txBody>
            </p:sp>
          </mc:Fallback>
        </mc:AlternateContent>
      </p:grpSp>
    </p:spTree>
    <p:extLst>
      <p:ext uri="{BB962C8B-B14F-4D97-AF65-F5344CB8AC3E}">
        <p14:creationId xmlns:p14="http://schemas.microsoft.com/office/powerpoint/2010/main" val="166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4.44444E-6 L -0.08555 0.32801 " pathEditMode="relative" rAng="0" ptsTypes="AA">
                                      <p:cBhvr>
                                        <p:cTn id="6" dur="2000" fill="hold"/>
                                        <p:tgtEl>
                                          <p:spTgt spid="31"/>
                                        </p:tgtEl>
                                        <p:attrNameLst>
                                          <p:attrName>ppt_x</p:attrName>
                                          <p:attrName>ppt_y</p:attrName>
                                        </p:attrNameLst>
                                      </p:cBhvr>
                                      <p:rCtr x="-4284" y="16389"/>
                                    </p:animMotion>
                                  </p:childTnLst>
                                </p:cTn>
                              </p:par>
                              <p:par>
                                <p:cTn id="7" presetID="42" presetClass="path" presetSubtype="0" accel="50000" decel="50000" fill="hold" nodeType="withEffect">
                                  <p:stCondLst>
                                    <p:cond delay="0"/>
                                  </p:stCondLst>
                                  <p:childTnLst>
                                    <p:animMotion origin="layout" path="M 3.95833E-6 4.81481E-6 L -0.46693 0.33912 " pathEditMode="relative" rAng="0" ptsTypes="AA">
                                      <p:cBhvr>
                                        <p:cTn id="8" dur="2000" fill="hold"/>
                                        <p:tgtEl>
                                          <p:spTgt spid="32"/>
                                        </p:tgtEl>
                                        <p:attrNameLst>
                                          <p:attrName>ppt_x</p:attrName>
                                          <p:attrName>ppt_y</p:attrName>
                                        </p:attrNameLst>
                                      </p:cBhvr>
                                      <p:rCtr x="-23346" y="16944"/>
                                    </p:animMotion>
                                  </p:childTnLst>
                                </p:cTn>
                              </p:par>
                              <p:par>
                                <p:cTn id="9" presetID="42" presetClass="path" presetSubtype="0" accel="50000" decel="50000" fill="hold" nodeType="withEffect">
                                  <p:stCondLst>
                                    <p:cond delay="0"/>
                                  </p:stCondLst>
                                  <p:childTnLst>
                                    <p:animMotion origin="layout" path="M -4.16667E-7 -7.40741E-7 L 0.33971 -0.17778 " pathEditMode="relative" rAng="0" ptsTypes="AA">
                                      <p:cBhvr>
                                        <p:cTn id="10" dur="2000" fill="hold"/>
                                        <p:tgtEl>
                                          <p:spTgt spid="35"/>
                                        </p:tgtEl>
                                        <p:attrNameLst>
                                          <p:attrName>ppt_x</p:attrName>
                                          <p:attrName>ppt_y</p:attrName>
                                        </p:attrNameLst>
                                      </p:cBhvr>
                                      <p:rCtr x="16979" y="-8889"/>
                                    </p:animMotion>
                                  </p:childTnLst>
                                </p:cTn>
                              </p:par>
                              <p:par>
                                <p:cTn id="11" presetID="42" presetClass="path" presetSubtype="0" accel="50000" decel="50000" fill="hold" nodeType="withEffect">
                                  <p:stCondLst>
                                    <p:cond delay="0"/>
                                  </p:stCondLst>
                                  <p:childTnLst>
                                    <p:animMotion origin="layout" path="M 6.25E-7 1.11022E-16 L -0.04805 -0.17801 " pathEditMode="relative" rAng="0" ptsTypes="AA">
                                      <p:cBhvr>
                                        <p:cTn id="12" dur="2000" fill="hold"/>
                                        <p:tgtEl>
                                          <p:spTgt spid="36"/>
                                        </p:tgtEl>
                                        <p:attrNameLst>
                                          <p:attrName>ppt_x</p:attrName>
                                          <p:attrName>ppt_y</p:attrName>
                                        </p:attrNameLst>
                                      </p:cBhvr>
                                      <p:rCtr x="-2409" y="-8912"/>
                                    </p:animMotion>
                                  </p:childTnLst>
                                </p:cTn>
                              </p:par>
                              <p:par>
                                <p:cTn id="13" presetID="42" presetClass="path" presetSubtype="0" accel="50000" decel="50000" fill="hold" grpId="0" nodeType="withEffect">
                                  <p:stCondLst>
                                    <p:cond delay="0"/>
                                  </p:stCondLst>
                                  <p:childTnLst>
                                    <p:animMotion origin="layout" path="M -2.08333E-6 3.33333E-6 L -0.08541 -0.16343 " pathEditMode="relative" rAng="0" ptsTypes="AA">
                                      <p:cBhvr>
                                        <p:cTn id="14" dur="2000" fill="hold"/>
                                        <p:tgtEl>
                                          <p:spTgt spid="126"/>
                                        </p:tgtEl>
                                        <p:attrNameLst>
                                          <p:attrName>ppt_x</p:attrName>
                                          <p:attrName>ppt_y</p:attrName>
                                        </p:attrNameLst>
                                      </p:cBhvr>
                                      <p:rCtr x="-4271" y="-8171"/>
                                    </p:animMotion>
                                  </p:childTnLst>
                                </p:cTn>
                              </p:par>
                              <p:par>
                                <p:cTn id="15" presetID="42" presetClass="path" presetSubtype="0" accel="50000" decel="50000" fill="hold" grpId="0" nodeType="withEffect">
                                  <p:stCondLst>
                                    <p:cond delay="0"/>
                                  </p:stCondLst>
                                  <p:childTnLst>
                                    <p:animMotion origin="layout" path="M 1.875E-6 -2.59259E-6 L -0.12474 -0.17106 " pathEditMode="relative" rAng="0" ptsTypes="AA">
                                      <p:cBhvr>
                                        <p:cTn id="16" dur="2000" fill="hold"/>
                                        <p:tgtEl>
                                          <p:spTgt spid="143"/>
                                        </p:tgtEl>
                                        <p:attrNameLst>
                                          <p:attrName>ppt_x</p:attrName>
                                          <p:attrName>ppt_y</p:attrName>
                                        </p:attrNameLst>
                                      </p:cBhvr>
                                      <p:rCtr x="-6237" y="-8565"/>
                                    </p:animMotion>
                                  </p:childTnLst>
                                </p:cTn>
                              </p:par>
                              <p:par>
                                <p:cTn id="17" presetID="42" presetClass="path" presetSubtype="0" accel="50000" decel="50000" fill="hold" grpId="0" nodeType="withEffect">
                                  <p:stCondLst>
                                    <p:cond delay="0"/>
                                  </p:stCondLst>
                                  <p:childTnLst>
                                    <p:animMotion origin="layout" path="M -2.08333E-6 2.96296E-6 L -0.19271 -0.13704 " pathEditMode="relative" rAng="0" ptsTypes="AA">
                                      <p:cBhvr>
                                        <p:cTn id="18" dur="2000" fill="hold"/>
                                        <p:tgtEl>
                                          <p:spTgt spid="127"/>
                                        </p:tgtEl>
                                        <p:attrNameLst>
                                          <p:attrName>ppt_x</p:attrName>
                                          <p:attrName>ppt_y</p:attrName>
                                        </p:attrNameLst>
                                      </p:cBhvr>
                                      <p:rCtr x="-9635" y="-6852"/>
                                    </p:animMotion>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43" grpId="0" animBg="1"/>
      <p:bldP spid="41" grpId="0" animBg="1"/>
      <p:bldP spid="7" grpId="0" animBg="1"/>
      <p:bldP spid="8"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lstStyle/>
          <a:p>
            <a:r>
              <a:rPr lang="en-US" dirty="0"/>
              <a:t>Locally Verifiable distributed SNRGs</a:t>
            </a:r>
          </a:p>
        </p:txBody>
      </p:sp>
      <p:sp>
        <p:nvSpPr>
          <p:cNvPr id="3" name="Content Placeholder 2">
            <a:extLst>
              <a:ext uri="{FF2B5EF4-FFF2-40B4-BE49-F238E27FC236}">
                <a16:creationId xmlns:a16="http://schemas.microsoft.com/office/drawing/2014/main" id="{D1520422-3B2E-1CB2-6DDA-040AA2929C41}"/>
              </a:ext>
            </a:extLst>
          </p:cNvPr>
          <p:cNvSpPr>
            <a:spLocks noGrp="1"/>
          </p:cNvSpPr>
          <p:nvPr>
            <p:ph idx="1"/>
          </p:nvPr>
        </p:nvSpPr>
        <p:spPr>
          <a:xfrm>
            <a:off x="676656" y="2011680"/>
            <a:ext cx="10753725" cy="4206240"/>
          </a:xfrm>
        </p:spPr>
        <p:txBody>
          <a:bodyPr>
            <a:normAutofit/>
          </a:bodyPr>
          <a:lstStyle/>
          <a:p>
            <a:pPr marL="457200" indent="-457200">
              <a:lnSpc>
                <a:spcPct val="100000"/>
              </a:lnSpc>
              <a:buFont typeface="Arial" panose="020B0604020202020204" pitchFamily="34" charset="0"/>
              <a:buChar char="•"/>
            </a:pPr>
            <a:r>
              <a:rPr lang="en-US" sz="3200" dirty="0">
                <a:solidFill>
                  <a:schemeClr val="tx1"/>
                </a:solidFill>
              </a:rPr>
              <a:t>First </a:t>
            </a:r>
            <a:r>
              <a:rPr lang="en-US" sz="3200" dirty="0">
                <a:solidFill>
                  <a:schemeClr val="accent1"/>
                </a:solidFill>
              </a:rPr>
              <a:t>computationally sound</a:t>
            </a:r>
            <a:r>
              <a:rPr lang="en-US" sz="3200" dirty="0">
                <a:solidFill>
                  <a:schemeClr val="tx1"/>
                </a:solidFill>
              </a:rPr>
              <a:t> distributed proofs</a:t>
            </a:r>
            <a:br>
              <a:rPr lang="en-US" sz="3200" dirty="0">
                <a:solidFill>
                  <a:schemeClr val="tx1"/>
                </a:solidFill>
              </a:rPr>
            </a:br>
            <a:r>
              <a:rPr lang="en-US" sz="3200" dirty="0">
                <a:solidFill>
                  <a:schemeClr val="tx1"/>
                </a:solidFill>
              </a:rPr>
              <a:t>– </a:t>
            </a:r>
            <a:r>
              <a:rPr lang="en-US" sz="3200" dirty="0">
                <a:solidFill>
                  <a:schemeClr val="accent1"/>
                </a:solidFill>
              </a:rPr>
              <a:t>more efficient</a:t>
            </a:r>
            <a:r>
              <a:rPr lang="en-US" sz="3200" dirty="0">
                <a:solidFill>
                  <a:schemeClr val="tx1"/>
                </a:solidFill>
              </a:rPr>
              <a:t> than any current solution</a:t>
            </a:r>
          </a:p>
          <a:p>
            <a:pPr marL="457200" indent="-457200">
              <a:lnSpc>
                <a:spcPct val="100000"/>
              </a:lnSpc>
              <a:buFont typeface="Arial" panose="020B0604020202020204" pitchFamily="34" charset="0"/>
              <a:buChar char="•"/>
            </a:pPr>
            <a:r>
              <a:rPr lang="en-US" sz="3200" dirty="0">
                <a:solidFill>
                  <a:schemeClr val="tx1"/>
                </a:solidFill>
              </a:rPr>
              <a:t>Construct:</a:t>
            </a:r>
          </a:p>
          <a:p>
            <a:pPr marL="914400" lvl="1" indent="-457200">
              <a:lnSpc>
                <a:spcPct val="100000"/>
              </a:lnSpc>
              <a:buFont typeface="Arial" panose="020B0604020202020204" pitchFamily="34" charset="0"/>
              <a:buChar char="•"/>
            </a:pPr>
            <a:r>
              <a:rPr lang="en-US" sz="3200" dirty="0">
                <a:solidFill>
                  <a:schemeClr val="accent1"/>
                </a:solidFill>
              </a:rPr>
              <a:t>Global Prover</a:t>
            </a:r>
            <a:r>
              <a:rPr lang="en-US" sz="3200" dirty="0">
                <a:solidFill>
                  <a:schemeClr val="tx1"/>
                </a:solidFill>
              </a:rPr>
              <a:t> LVD-SNARG </a:t>
            </a:r>
          </a:p>
          <a:p>
            <a:pPr marL="914400" lvl="1" indent="-457200">
              <a:lnSpc>
                <a:spcPct val="100000"/>
              </a:lnSpc>
              <a:buFont typeface="Arial" panose="020B0604020202020204" pitchFamily="34" charset="0"/>
              <a:buChar char="•"/>
            </a:pPr>
            <a:r>
              <a:rPr lang="en-US" sz="3200" dirty="0">
                <a:solidFill>
                  <a:schemeClr val="accent1"/>
                </a:solidFill>
              </a:rPr>
              <a:t>Distributed Prover LVD-SNARG</a:t>
            </a:r>
          </a:p>
          <a:p>
            <a:pPr marL="457200" indent="-457200">
              <a:lnSpc>
                <a:spcPct val="100000"/>
              </a:lnSpc>
              <a:buFont typeface="Arial" panose="020B0604020202020204" pitchFamily="34" charset="0"/>
              <a:buChar char="•"/>
            </a:pPr>
            <a:r>
              <a:rPr lang="en-US" sz="3200" dirty="0">
                <a:solidFill>
                  <a:schemeClr val="tx1"/>
                </a:solidFill>
              </a:rPr>
              <a:t>New notion: </a:t>
            </a:r>
            <a:r>
              <a:rPr lang="en-US" sz="3200" dirty="0">
                <a:solidFill>
                  <a:schemeClr val="accent1"/>
                </a:solidFill>
              </a:rPr>
              <a:t>Distributed Merkle Tree</a:t>
            </a:r>
          </a:p>
        </p:txBody>
      </p:sp>
    </p:spTree>
    <p:extLst>
      <p:ext uri="{BB962C8B-B14F-4D97-AF65-F5344CB8AC3E}">
        <p14:creationId xmlns:p14="http://schemas.microsoft.com/office/powerpoint/2010/main" val="1230960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FA0E2E1-3BF1-9F7E-9F06-6F0BE0E400FE}"/>
              </a:ext>
            </a:extLst>
          </p:cNvPr>
          <p:cNvGrpSpPr/>
          <p:nvPr/>
        </p:nvGrpSpPr>
        <p:grpSpPr>
          <a:xfrm>
            <a:off x="-1385434" y="-1148726"/>
            <a:ext cx="15167907" cy="9902681"/>
            <a:chOff x="-1575934" y="-970926"/>
            <a:chExt cx="15167907" cy="9902681"/>
          </a:xfrm>
          <a:solidFill>
            <a:srgbClr val="CCFFFF">
              <a:alpha val="78824"/>
            </a:srgbClr>
          </a:solidFill>
        </p:grpSpPr>
        <p:grpSp>
          <p:nvGrpSpPr>
            <p:cNvPr id="5" name="Group 4">
              <a:extLst>
                <a:ext uri="{FF2B5EF4-FFF2-40B4-BE49-F238E27FC236}">
                  <a16:creationId xmlns:a16="http://schemas.microsoft.com/office/drawing/2014/main" id="{3E3A31F0-2E9E-7590-5DD8-694F6F6145B8}"/>
                </a:ext>
              </a:extLst>
            </p:cNvPr>
            <p:cNvGrpSpPr/>
            <p:nvPr/>
          </p:nvGrpSpPr>
          <p:grpSpPr>
            <a:xfrm>
              <a:off x="-1575934" y="336933"/>
              <a:ext cx="10686647" cy="8594822"/>
              <a:chOff x="233816" y="175008"/>
              <a:chExt cx="10686647" cy="8594822"/>
            </a:xfrm>
            <a:grpFill/>
          </p:grpSpPr>
          <p:sp>
            <p:nvSpPr>
              <p:cNvPr id="1242" name="אליפסה 4">
                <a:extLst>
                  <a:ext uri="{FF2B5EF4-FFF2-40B4-BE49-F238E27FC236}">
                    <a16:creationId xmlns:a16="http://schemas.microsoft.com/office/drawing/2014/main" id="{DF3039B9-BE06-10A3-4097-33D473751895}"/>
                  </a:ext>
                </a:extLst>
              </p:cNvPr>
              <p:cNvSpPr/>
              <p:nvPr/>
            </p:nvSpPr>
            <p:spPr>
              <a:xfrm rot="11889771">
                <a:off x="2033265" y="41712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43" name="אליפסה 9">
                <a:extLst>
                  <a:ext uri="{FF2B5EF4-FFF2-40B4-BE49-F238E27FC236}">
                    <a16:creationId xmlns:a16="http://schemas.microsoft.com/office/drawing/2014/main" id="{195BB51A-44B6-A6CB-6EB8-391B24E193AA}"/>
                  </a:ext>
                </a:extLst>
              </p:cNvPr>
              <p:cNvSpPr/>
              <p:nvPr/>
            </p:nvSpPr>
            <p:spPr>
              <a:xfrm rot="11889771">
                <a:off x="2175382" y="35006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44" name="אליפסה 11">
                <a:extLst>
                  <a:ext uri="{FF2B5EF4-FFF2-40B4-BE49-F238E27FC236}">
                    <a16:creationId xmlns:a16="http://schemas.microsoft.com/office/drawing/2014/main" id="{16B69B37-2956-AC27-5C88-51654FEE3111}"/>
                  </a:ext>
                </a:extLst>
              </p:cNvPr>
              <p:cNvSpPr/>
              <p:nvPr/>
            </p:nvSpPr>
            <p:spPr>
              <a:xfrm rot="10261616">
                <a:off x="2258594" y="39305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45" name="אליפסה 12">
                <a:extLst>
                  <a:ext uri="{FF2B5EF4-FFF2-40B4-BE49-F238E27FC236}">
                    <a16:creationId xmlns:a16="http://schemas.microsoft.com/office/drawing/2014/main" id="{73FC0A08-2B62-4CAA-BF89-EEFA4B7A7AB3}"/>
                  </a:ext>
                </a:extLst>
              </p:cNvPr>
              <p:cNvSpPr/>
              <p:nvPr/>
            </p:nvSpPr>
            <p:spPr>
              <a:xfrm rot="11170178">
                <a:off x="2638101" y="37792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246" name="אליפסה 13">
                <a:extLst>
                  <a:ext uri="{FF2B5EF4-FFF2-40B4-BE49-F238E27FC236}">
                    <a16:creationId xmlns:a16="http://schemas.microsoft.com/office/drawing/2014/main" id="{8D744985-8DA3-D8FE-31A1-2950D55D1DEF}"/>
                  </a:ext>
                </a:extLst>
              </p:cNvPr>
              <p:cNvSpPr/>
              <p:nvPr/>
            </p:nvSpPr>
            <p:spPr>
              <a:xfrm rot="11889771">
                <a:off x="1753762" y="38860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247" name="מחבר ישר 16">
                <a:extLst>
                  <a:ext uri="{FF2B5EF4-FFF2-40B4-BE49-F238E27FC236}">
                    <a16:creationId xmlns:a16="http://schemas.microsoft.com/office/drawing/2014/main" id="{5F5D7A72-C945-CF0D-A700-F73982122AA8}"/>
                  </a:ext>
                </a:extLst>
              </p:cNvPr>
              <p:cNvCxnSpPr>
                <a:cxnSpLocks/>
                <a:stCxn id="1242" idx="4"/>
                <a:endCxn id="1244" idx="7"/>
              </p:cNvCxnSpPr>
              <p:nvPr/>
            </p:nvCxnSpPr>
            <p:spPr>
              <a:xfrm rot="11889771" flipH="1">
                <a:off x="2113880" y="396854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48" name="מחבר ישר 20">
                <a:extLst>
                  <a:ext uri="{FF2B5EF4-FFF2-40B4-BE49-F238E27FC236}">
                    <a16:creationId xmlns:a16="http://schemas.microsoft.com/office/drawing/2014/main" id="{7E03B1A6-E837-99C1-A0DB-27879D1C1AAC}"/>
                  </a:ext>
                </a:extLst>
              </p:cNvPr>
              <p:cNvCxnSpPr>
                <a:cxnSpLocks/>
                <a:stCxn id="1252" idx="7"/>
                <a:endCxn id="1246" idx="2"/>
              </p:cNvCxnSpPr>
              <p:nvPr/>
            </p:nvCxnSpPr>
            <p:spPr>
              <a:xfrm rot="11889771" flipV="1">
                <a:off x="1855046" y="375066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49" name="מחבר ישר 22">
                <a:extLst>
                  <a:ext uri="{FF2B5EF4-FFF2-40B4-BE49-F238E27FC236}">
                    <a16:creationId xmlns:a16="http://schemas.microsoft.com/office/drawing/2014/main" id="{3B1801C0-90EB-473B-5EFD-C8EBD5B4D6A9}"/>
                  </a:ext>
                </a:extLst>
              </p:cNvPr>
              <p:cNvCxnSpPr>
                <a:cxnSpLocks/>
                <a:stCxn id="1246" idx="0"/>
              </p:cNvCxnSpPr>
              <p:nvPr/>
            </p:nvCxnSpPr>
            <p:spPr>
              <a:xfrm rot="11889771" flipH="1" flipV="1">
                <a:off x="1748721" y="4000309"/>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50" name="מחבר ישר 23">
                <a:extLst>
                  <a:ext uri="{FF2B5EF4-FFF2-40B4-BE49-F238E27FC236}">
                    <a16:creationId xmlns:a16="http://schemas.microsoft.com/office/drawing/2014/main" id="{C00CF97A-F1FA-1E3E-73E8-70ABCBD74B4A}"/>
                  </a:ext>
                </a:extLst>
              </p:cNvPr>
              <p:cNvCxnSpPr>
                <a:cxnSpLocks/>
                <a:stCxn id="1244" idx="2"/>
                <a:endCxn id="1245" idx="7"/>
              </p:cNvCxnSpPr>
              <p:nvPr/>
            </p:nvCxnSpPr>
            <p:spPr>
              <a:xfrm rot="11889771" flipH="1">
                <a:off x="2359317" y="379010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51" name="מחבר ישר 30">
                <a:extLst>
                  <a:ext uri="{FF2B5EF4-FFF2-40B4-BE49-F238E27FC236}">
                    <a16:creationId xmlns:a16="http://schemas.microsoft.com/office/drawing/2014/main" id="{8820E762-7BAD-E4D6-39A0-4807CD69F9B3}"/>
                  </a:ext>
                </a:extLst>
              </p:cNvPr>
              <p:cNvCxnSpPr>
                <a:cxnSpLocks/>
                <a:endCxn id="1243" idx="7"/>
              </p:cNvCxnSpPr>
              <p:nvPr/>
            </p:nvCxnSpPr>
            <p:spPr>
              <a:xfrm rot="11889771" flipH="1">
                <a:off x="1860987" y="350002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52" name="אליפסה 11">
                <a:extLst>
                  <a:ext uri="{FF2B5EF4-FFF2-40B4-BE49-F238E27FC236}">
                    <a16:creationId xmlns:a16="http://schemas.microsoft.com/office/drawing/2014/main" id="{29886B60-D952-EDDF-10F7-A34B078A731C}"/>
                  </a:ext>
                </a:extLst>
              </p:cNvPr>
              <p:cNvSpPr/>
              <p:nvPr/>
            </p:nvSpPr>
            <p:spPr>
              <a:xfrm rot="11889771">
                <a:off x="2213557" y="37583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53" name="מחבר ישר 23">
                <a:extLst>
                  <a:ext uri="{FF2B5EF4-FFF2-40B4-BE49-F238E27FC236}">
                    <a16:creationId xmlns:a16="http://schemas.microsoft.com/office/drawing/2014/main" id="{D7AA5351-3AC9-4277-CB8C-97B656F26FAF}"/>
                  </a:ext>
                </a:extLst>
              </p:cNvPr>
              <p:cNvCxnSpPr>
                <a:cxnSpLocks/>
                <a:endCxn id="1245" idx="6"/>
              </p:cNvCxnSpPr>
              <p:nvPr/>
            </p:nvCxnSpPr>
            <p:spPr>
              <a:xfrm rot="11889771" flipH="1">
                <a:off x="2284993" y="3753752"/>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54" name="מחבר ישר 23">
                <a:extLst>
                  <a:ext uri="{FF2B5EF4-FFF2-40B4-BE49-F238E27FC236}">
                    <a16:creationId xmlns:a16="http://schemas.microsoft.com/office/drawing/2014/main" id="{D5C228E0-E00C-67E3-C681-9B338EF1EFE9}"/>
                  </a:ext>
                </a:extLst>
              </p:cNvPr>
              <p:cNvCxnSpPr>
                <a:cxnSpLocks/>
                <a:stCxn id="1244" idx="4"/>
                <a:endCxn id="1252" idx="1"/>
              </p:cNvCxnSpPr>
              <p:nvPr/>
            </p:nvCxnSpPr>
            <p:spPr>
              <a:xfrm rot="11889771">
                <a:off x="2251792" y="383113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55" name="אליפסה 12">
                <a:extLst>
                  <a:ext uri="{FF2B5EF4-FFF2-40B4-BE49-F238E27FC236}">
                    <a16:creationId xmlns:a16="http://schemas.microsoft.com/office/drawing/2014/main" id="{FE687907-A2DA-E410-C42C-1CA1AF6F2517}"/>
                  </a:ext>
                </a:extLst>
              </p:cNvPr>
              <p:cNvSpPr/>
              <p:nvPr/>
            </p:nvSpPr>
            <p:spPr>
              <a:xfrm rot="11170178">
                <a:off x="2568333" y="34859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256" name="מחבר ישר 23">
                <a:extLst>
                  <a:ext uri="{FF2B5EF4-FFF2-40B4-BE49-F238E27FC236}">
                    <a16:creationId xmlns:a16="http://schemas.microsoft.com/office/drawing/2014/main" id="{4952A846-06E2-6DA5-4D6B-41FC386CA54E}"/>
                  </a:ext>
                </a:extLst>
              </p:cNvPr>
              <p:cNvCxnSpPr>
                <a:cxnSpLocks/>
                <a:stCxn id="1245" idx="4"/>
                <a:endCxn id="1255" idx="1"/>
              </p:cNvCxnSpPr>
              <p:nvPr/>
            </p:nvCxnSpPr>
            <p:spPr>
              <a:xfrm rot="11889771">
                <a:off x="2593973" y="3561943"/>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57" name="מחבר ישר 23">
                <a:extLst>
                  <a:ext uri="{FF2B5EF4-FFF2-40B4-BE49-F238E27FC236}">
                    <a16:creationId xmlns:a16="http://schemas.microsoft.com/office/drawing/2014/main" id="{B8B779D7-9E4A-A40F-17EE-85A5098ACC57}"/>
                  </a:ext>
                </a:extLst>
              </p:cNvPr>
              <p:cNvCxnSpPr>
                <a:cxnSpLocks/>
                <a:stCxn id="1243" idx="2"/>
                <a:endCxn id="1255" idx="6"/>
              </p:cNvCxnSpPr>
              <p:nvPr/>
            </p:nvCxnSpPr>
            <p:spPr>
              <a:xfrm rot="11889771" flipH="1">
                <a:off x="2260297" y="346770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58" name="אליפסה 11">
                <a:extLst>
                  <a:ext uri="{FF2B5EF4-FFF2-40B4-BE49-F238E27FC236}">
                    <a16:creationId xmlns:a16="http://schemas.microsoft.com/office/drawing/2014/main" id="{0D349E24-1B4B-9C56-3BB3-C4838EDF57AD}"/>
                  </a:ext>
                </a:extLst>
              </p:cNvPr>
              <p:cNvSpPr/>
              <p:nvPr/>
            </p:nvSpPr>
            <p:spPr>
              <a:xfrm rot="7179591">
                <a:off x="2406461" y="413217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59" name="מחבר ישר 23">
                <a:extLst>
                  <a:ext uri="{FF2B5EF4-FFF2-40B4-BE49-F238E27FC236}">
                    <a16:creationId xmlns:a16="http://schemas.microsoft.com/office/drawing/2014/main" id="{2B473714-78EE-9EA0-D6E2-D7AC226AF8F0}"/>
                  </a:ext>
                </a:extLst>
              </p:cNvPr>
              <p:cNvCxnSpPr>
                <a:cxnSpLocks/>
                <a:stCxn id="1258" idx="2"/>
                <a:endCxn id="1245" idx="0"/>
              </p:cNvCxnSpPr>
              <p:nvPr/>
            </p:nvCxnSpPr>
            <p:spPr>
              <a:xfrm rot="11889771" flipH="1">
                <a:off x="2508599" y="382298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60" name="מחבר ישר 23">
                <a:extLst>
                  <a:ext uri="{FF2B5EF4-FFF2-40B4-BE49-F238E27FC236}">
                    <a16:creationId xmlns:a16="http://schemas.microsoft.com/office/drawing/2014/main" id="{A06F9216-749D-7E81-001E-4B4FD36CECEC}"/>
                  </a:ext>
                </a:extLst>
              </p:cNvPr>
              <p:cNvCxnSpPr>
                <a:cxnSpLocks/>
                <a:stCxn id="1258" idx="5"/>
              </p:cNvCxnSpPr>
              <p:nvPr/>
            </p:nvCxnSpPr>
            <p:spPr>
              <a:xfrm rot="11889771" flipV="1">
                <a:off x="2120687" y="413224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61" name="Straight Connector 1260">
                <a:extLst>
                  <a:ext uri="{FF2B5EF4-FFF2-40B4-BE49-F238E27FC236}">
                    <a16:creationId xmlns:a16="http://schemas.microsoft.com/office/drawing/2014/main" id="{7D83C719-168B-B518-B678-9A5FC31FB2AC}"/>
                  </a:ext>
                </a:extLst>
              </p:cNvPr>
              <p:cNvCxnSpPr>
                <a:cxnSpLocks/>
                <a:stCxn id="1246" idx="5"/>
                <a:endCxn id="1267" idx="0"/>
              </p:cNvCxnSpPr>
              <p:nvPr/>
            </p:nvCxnSpPr>
            <p:spPr>
              <a:xfrm rot="11889771">
                <a:off x="1732325" y="366758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62" name="Straight Connector 1261">
                <a:extLst>
                  <a:ext uri="{FF2B5EF4-FFF2-40B4-BE49-F238E27FC236}">
                    <a16:creationId xmlns:a16="http://schemas.microsoft.com/office/drawing/2014/main" id="{4C57B253-8179-D0B7-6B15-95B6D72F518A}"/>
                  </a:ext>
                </a:extLst>
              </p:cNvPr>
              <p:cNvCxnSpPr>
                <a:cxnSpLocks/>
                <a:stCxn id="1243" idx="4"/>
                <a:endCxn id="1269" idx="0"/>
              </p:cNvCxnSpPr>
              <p:nvPr/>
            </p:nvCxnSpPr>
            <p:spPr>
              <a:xfrm rot="11889771" flipH="1">
                <a:off x="2247098" y="335361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63" name="Straight Connector 1262">
                <a:extLst>
                  <a:ext uri="{FF2B5EF4-FFF2-40B4-BE49-F238E27FC236}">
                    <a16:creationId xmlns:a16="http://schemas.microsoft.com/office/drawing/2014/main" id="{AA2DC847-B6AC-0C29-B142-CCD781F8C109}"/>
                  </a:ext>
                </a:extLst>
              </p:cNvPr>
              <p:cNvCxnSpPr>
                <a:cxnSpLocks/>
                <a:stCxn id="1269" idx="2"/>
                <a:endCxn id="1255" idx="4"/>
              </p:cNvCxnSpPr>
              <p:nvPr/>
            </p:nvCxnSpPr>
            <p:spPr>
              <a:xfrm rot="11889771" flipH="1" flipV="1">
                <a:off x="2319313" y="3384983"/>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64" name="אליפסה 9">
                <a:extLst>
                  <a:ext uri="{FF2B5EF4-FFF2-40B4-BE49-F238E27FC236}">
                    <a16:creationId xmlns:a16="http://schemas.microsoft.com/office/drawing/2014/main" id="{970AC860-6B44-346A-05CD-2FD7DFC0F13D}"/>
                  </a:ext>
                </a:extLst>
              </p:cNvPr>
              <p:cNvSpPr/>
              <p:nvPr/>
            </p:nvSpPr>
            <p:spPr>
              <a:xfrm rot="11889771">
                <a:off x="1958678" y="33387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65" name="מחבר ישר 23">
                <a:extLst>
                  <a:ext uri="{FF2B5EF4-FFF2-40B4-BE49-F238E27FC236}">
                    <a16:creationId xmlns:a16="http://schemas.microsoft.com/office/drawing/2014/main" id="{9B03DE95-D6C0-93FE-BB86-53EA5B860FDF}"/>
                  </a:ext>
                </a:extLst>
              </p:cNvPr>
              <p:cNvCxnSpPr>
                <a:cxnSpLocks/>
                <a:stCxn id="1264" idx="2"/>
                <a:endCxn id="1243" idx="6"/>
              </p:cNvCxnSpPr>
              <p:nvPr/>
            </p:nvCxnSpPr>
            <p:spPr>
              <a:xfrm rot="11889771" flipH="1" flipV="1">
                <a:off x="2012910" y="341160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66" name="מחבר ישר 23">
                <a:extLst>
                  <a:ext uri="{FF2B5EF4-FFF2-40B4-BE49-F238E27FC236}">
                    <a16:creationId xmlns:a16="http://schemas.microsoft.com/office/drawing/2014/main" id="{9ECBC2F0-DB9C-274B-80D5-0DF007F1D853}"/>
                  </a:ext>
                </a:extLst>
              </p:cNvPr>
              <p:cNvCxnSpPr>
                <a:cxnSpLocks/>
                <a:endCxn id="1252" idx="5"/>
              </p:cNvCxnSpPr>
              <p:nvPr/>
            </p:nvCxnSpPr>
            <p:spPr>
              <a:xfrm rot="11889771" flipH="1" flipV="1">
                <a:off x="2192046" y="358182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67" name="אליפסה 9">
                <a:extLst>
                  <a:ext uri="{FF2B5EF4-FFF2-40B4-BE49-F238E27FC236}">
                    <a16:creationId xmlns:a16="http://schemas.microsoft.com/office/drawing/2014/main" id="{6216A057-893F-EFC6-B1A6-6A86A5D7C0CD}"/>
                  </a:ext>
                </a:extLst>
              </p:cNvPr>
              <p:cNvSpPr/>
              <p:nvPr/>
            </p:nvSpPr>
            <p:spPr>
              <a:xfrm rot="11889771">
                <a:off x="1741651" y="35927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68" name="Straight Connector 1267">
                <a:extLst>
                  <a:ext uri="{FF2B5EF4-FFF2-40B4-BE49-F238E27FC236}">
                    <a16:creationId xmlns:a16="http://schemas.microsoft.com/office/drawing/2014/main" id="{F7011ABF-DB69-E94C-EC15-92D1C0DD2824}"/>
                  </a:ext>
                </a:extLst>
              </p:cNvPr>
              <p:cNvCxnSpPr>
                <a:cxnSpLocks/>
                <a:stCxn id="1267" idx="4"/>
                <a:endCxn id="1264" idx="7"/>
              </p:cNvCxnSpPr>
              <p:nvPr/>
            </p:nvCxnSpPr>
            <p:spPr>
              <a:xfrm rot="11889771" flipH="1">
                <a:off x="1825913" y="3367216"/>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69" name="אליפסה 9">
                <a:extLst>
                  <a:ext uri="{FF2B5EF4-FFF2-40B4-BE49-F238E27FC236}">
                    <a16:creationId xmlns:a16="http://schemas.microsoft.com/office/drawing/2014/main" id="{8D2963E0-49A8-6B75-D0E4-0D05896DA305}"/>
                  </a:ext>
                </a:extLst>
              </p:cNvPr>
              <p:cNvSpPr/>
              <p:nvPr/>
            </p:nvSpPr>
            <p:spPr>
              <a:xfrm rot="11889771">
                <a:off x="2263272" y="32921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70" name="Straight Connector 1269">
                <a:extLst>
                  <a:ext uri="{FF2B5EF4-FFF2-40B4-BE49-F238E27FC236}">
                    <a16:creationId xmlns:a16="http://schemas.microsoft.com/office/drawing/2014/main" id="{E8149ABB-0D8F-E688-47F1-E80ADFB12391}"/>
                  </a:ext>
                </a:extLst>
              </p:cNvPr>
              <p:cNvCxnSpPr>
                <a:cxnSpLocks/>
                <a:stCxn id="1269" idx="6"/>
                <a:endCxn id="1264" idx="3"/>
              </p:cNvCxnSpPr>
              <p:nvPr/>
            </p:nvCxnSpPr>
            <p:spPr>
              <a:xfrm rot="11889771" flipV="1">
                <a:off x="2040880" y="3279732"/>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71" name="אליפסה 4">
                <a:extLst>
                  <a:ext uri="{FF2B5EF4-FFF2-40B4-BE49-F238E27FC236}">
                    <a16:creationId xmlns:a16="http://schemas.microsoft.com/office/drawing/2014/main" id="{678BB11C-4F15-3F4C-CF55-A5773EEBE3E3}"/>
                  </a:ext>
                </a:extLst>
              </p:cNvPr>
              <p:cNvSpPr/>
              <p:nvPr/>
            </p:nvSpPr>
            <p:spPr>
              <a:xfrm rot="11250176">
                <a:off x="2966241" y="40045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72" name="אליפסה 9">
                <a:extLst>
                  <a:ext uri="{FF2B5EF4-FFF2-40B4-BE49-F238E27FC236}">
                    <a16:creationId xmlns:a16="http://schemas.microsoft.com/office/drawing/2014/main" id="{B4DDC6FC-2D2A-8289-B2C3-B09D061A2710}"/>
                  </a:ext>
                </a:extLst>
              </p:cNvPr>
              <p:cNvSpPr/>
              <p:nvPr/>
            </p:nvSpPr>
            <p:spPr>
              <a:xfrm rot="11250176">
                <a:off x="2981857" y="33192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73" name="אליפסה 11">
                <a:extLst>
                  <a:ext uri="{FF2B5EF4-FFF2-40B4-BE49-F238E27FC236}">
                    <a16:creationId xmlns:a16="http://schemas.microsoft.com/office/drawing/2014/main" id="{74D35D46-8446-3C2C-3B96-53917D29BDE6}"/>
                  </a:ext>
                </a:extLst>
              </p:cNvPr>
              <p:cNvSpPr/>
              <p:nvPr/>
            </p:nvSpPr>
            <p:spPr>
              <a:xfrm rot="9622021">
                <a:off x="3143159" y="37263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74" name="אליפסה 12">
                <a:extLst>
                  <a:ext uri="{FF2B5EF4-FFF2-40B4-BE49-F238E27FC236}">
                    <a16:creationId xmlns:a16="http://schemas.microsoft.com/office/drawing/2014/main" id="{A5F38E6F-8111-99A8-4290-414A4686B44F}"/>
                  </a:ext>
                </a:extLst>
              </p:cNvPr>
              <p:cNvSpPr/>
              <p:nvPr/>
            </p:nvSpPr>
            <p:spPr>
              <a:xfrm rot="10530583">
                <a:off x="3488122" y="35074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275" name="מחבר ישר 16">
                <a:extLst>
                  <a:ext uri="{FF2B5EF4-FFF2-40B4-BE49-F238E27FC236}">
                    <a16:creationId xmlns:a16="http://schemas.microsoft.com/office/drawing/2014/main" id="{419E11EA-99AB-4710-BD76-1D561641AAE4}"/>
                  </a:ext>
                </a:extLst>
              </p:cNvPr>
              <p:cNvCxnSpPr>
                <a:cxnSpLocks/>
                <a:stCxn id="1271" idx="4"/>
                <a:endCxn id="1273" idx="7"/>
              </p:cNvCxnSpPr>
              <p:nvPr/>
            </p:nvCxnSpPr>
            <p:spPr>
              <a:xfrm rot="11250176" flipH="1">
                <a:off x="3022310" y="378419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76" name="מחבר ישר 20">
                <a:extLst>
                  <a:ext uri="{FF2B5EF4-FFF2-40B4-BE49-F238E27FC236}">
                    <a16:creationId xmlns:a16="http://schemas.microsoft.com/office/drawing/2014/main" id="{4EFA9459-D68F-36E6-5791-4C91D7C989A9}"/>
                  </a:ext>
                </a:extLst>
              </p:cNvPr>
              <p:cNvCxnSpPr>
                <a:cxnSpLocks/>
                <a:stCxn id="1280" idx="7"/>
                <a:endCxn id="1245" idx="2"/>
              </p:cNvCxnSpPr>
              <p:nvPr/>
            </p:nvCxnSpPr>
            <p:spPr>
              <a:xfrm rot="11889771" flipV="1">
                <a:off x="2751630" y="356989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77" name="מחבר ישר 22">
                <a:extLst>
                  <a:ext uri="{FF2B5EF4-FFF2-40B4-BE49-F238E27FC236}">
                    <a16:creationId xmlns:a16="http://schemas.microsoft.com/office/drawing/2014/main" id="{BE7D57D7-ED08-5719-FD7C-0B037607B983}"/>
                  </a:ext>
                </a:extLst>
              </p:cNvPr>
              <p:cNvCxnSpPr>
                <a:cxnSpLocks/>
                <a:stCxn id="1245" idx="1"/>
              </p:cNvCxnSpPr>
              <p:nvPr/>
            </p:nvCxnSpPr>
            <p:spPr>
              <a:xfrm rot="11889771" flipH="1" flipV="1">
                <a:off x="2675088" y="388850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78" name="מחבר ישר 23">
                <a:extLst>
                  <a:ext uri="{FF2B5EF4-FFF2-40B4-BE49-F238E27FC236}">
                    <a16:creationId xmlns:a16="http://schemas.microsoft.com/office/drawing/2014/main" id="{1CE16507-D67D-9684-E33D-E83E586795AA}"/>
                  </a:ext>
                </a:extLst>
              </p:cNvPr>
              <p:cNvCxnSpPr>
                <a:cxnSpLocks/>
                <a:stCxn id="1273" idx="2"/>
                <a:endCxn id="1274" idx="7"/>
              </p:cNvCxnSpPr>
              <p:nvPr/>
            </p:nvCxnSpPr>
            <p:spPr>
              <a:xfrm rot="11250176" flipH="1">
                <a:off x="3228025" y="3551260"/>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79" name="מחבר ישר 30">
                <a:extLst>
                  <a:ext uri="{FF2B5EF4-FFF2-40B4-BE49-F238E27FC236}">
                    <a16:creationId xmlns:a16="http://schemas.microsoft.com/office/drawing/2014/main" id="{EA34F3D9-29F3-41ED-F91D-85363C3D72A8}"/>
                  </a:ext>
                </a:extLst>
              </p:cNvPr>
              <p:cNvCxnSpPr>
                <a:cxnSpLocks/>
                <a:stCxn id="1245" idx="3"/>
                <a:endCxn id="1272" idx="7"/>
              </p:cNvCxnSpPr>
              <p:nvPr/>
            </p:nvCxnSpPr>
            <p:spPr>
              <a:xfrm rot="11889771" flipH="1">
                <a:off x="2775941" y="334121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80" name="אליפסה 11">
                <a:extLst>
                  <a:ext uri="{FF2B5EF4-FFF2-40B4-BE49-F238E27FC236}">
                    <a16:creationId xmlns:a16="http://schemas.microsoft.com/office/drawing/2014/main" id="{E240DE1B-6ED1-9240-4F43-EE1CB03E5419}"/>
                  </a:ext>
                </a:extLst>
              </p:cNvPr>
              <p:cNvSpPr/>
              <p:nvPr/>
            </p:nvSpPr>
            <p:spPr>
              <a:xfrm rot="11250176">
                <a:off x="3067043" y="35654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81" name="מחבר ישר 23">
                <a:extLst>
                  <a:ext uri="{FF2B5EF4-FFF2-40B4-BE49-F238E27FC236}">
                    <a16:creationId xmlns:a16="http://schemas.microsoft.com/office/drawing/2014/main" id="{8BEE5A63-F48C-AAE1-A419-43644BCBC81A}"/>
                  </a:ext>
                </a:extLst>
              </p:cNvPr>
              <p:cNvCxnSpPr>
                <a:cxnSpLocks/>
                <a:endCxn id="1274" idx="6"/>
              </p:cNvCxnSpPr>
              <p:nvPr/>
            </p:nvCxnSpPr>
            <p:spPr>
              <a:xfrm rot="11250176" flipH="1">
                <a:off x="3136162" y="352225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82" name="מחבר ישר 23">
                <a:extLst>
                  <a:ext uri="{FF2B5EF4-FFF2-40B4-BE49-F238E27FC236}">
                    <a16:creationId xmlns:a16="http://schemas.microsoft.com/office/drawing/2014/main" id="{BA6878FA-2682-E408-60A1-118818C2BBCD}"/>
                  </a:ext>
                </a:extLst>
              </p:cNvPr>
              <p:cNvCxnSpPr>
                <a:cxnSpLocks/>
                <a:stCxn id="1273" idx="4"/>
                <a:endCxn id="1280" idx="1"/>
              </p:cNvCxnSpPr>
              <p:nvPr/>
            </p:nvCxnSpPr>
            <p:spPr>
              <a:xfrm rot="11250176">
                <a:off x="3120449" y="363155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83" name="אליפסה 12">
                <a:extLst>
                  <a:ext uri="{FF2B5EF4-FFF2-40B4-BE49-F238E27FC236}">
                    <a16:creationId xmlns:a16="http://schemas.microsoft.com/office/drawing/2014/main" id="{9C0398AF-6916-68ED-25F4-CE5C24906B0C}"/>
                  </a:ext>
                </a:extLst>
              </p:cNvPr>
              <p:cNvSpPr/>
              <p:nvPr/>
            </p:nvSpPr>
            <p:spPr>
              <a:xfrm rot="10530583">
                <a:off x="3365313" y="32321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284" name="מחבר ישר 23">
                <a:extLst>
                  <a:ext uri="{FF2B5EF4-FFF2-40B4-BE49-F238E27FC236}">
                    <a16:creationId xmlns:a16="http://schemas.microsoft.com/office/drawing/2014/main" id="{9EACA462-0736-9F83-9D65-67C92121912E}"/>
                  </a:ext>
                </a:extLst>
              </p:cNvPr>
              <p:cNvCxnSpPr>
                <a:cxnSpLocks/>
                <a:stCxn id="1274" idx="4"/>
                <a:endCxn id="1283" idx="1"/>
              </p:cNvCxnSpPr>
              <p:nvPr/>
            </p:nvCxnSpPr>
            <p:spPr>
              <a:xfrm rot="11250176">
                <a:off x="3416558" y="329671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85" name="מחבר ישר 23">
                <a:extLst>
                  <a:ext uri="{FF2B5EF4-FFF2-40B4-BE49-F238E27FC236}">
                    <a16:creationId xmlns:a16="http://schemas.microsoft.com/office/drawing/2014/main" id="{DFDF9047-5CAC-EDB7-498E-529D9EE948F5}"/>
                  </a:ext>
                </a:extLst>
              </p:cNvPr>
              <p:cNvCxnSpPr>
                <a:cxnSpLocks/>
                <a:stCxn id="1272" idx="2"/>
                <a:endCxn id="1283" idx="6"/>
              </p:cNvCxnSpPr>
              <p:nvPr/>
            </p:nvCxnSpPr>
            <p:spPr>
              <a:xfrm rot="11250176" flipH="1">
                <a:off x="3062739" y="325020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86" name="אליפסה 11">
                <a:extLst>
                  <a:ext uri="{FF2B5EF4-FFF2-40B4-BE49-F238E27FC236}">
                    <a16:creationId xmlns:a16="http://schemas.microsoft.com/office/drawing/2014/main" id="{C22D118D-BF9A-2439-9C13-B724F458B330}"/>
                  </a:ext>
                </a:extLst>
              </p:cNvPr>
              <p:cNvSpPr/>
              <p:nvPr/>
            </p:nvSpPr>
            <p:spPr>
              <a:xfrm rot="6539996">
                <a:off x="3326304" y="3897600"/>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87" name="מחבר ישר 23">
                <a:extLst>
                  <a:ext uri="{FF2B5EF4-FFF2-40B4-BE49-F238E27FC236}">
                    <a16:creationId xmlns:a16="http://schemas.microsoft.com/office/drawing/2014/main" id="{2EF9415A-C126-A691-5DA0-5ECBFD4892FF}"/>
                  </a:ext>
                </a:extLst>
              </p:cNvPr>
              <p:cNvCxnSpPr>
                <a:cxnSpLocks/>
                <a:stCxn id="1286" idx="2"/>
                <a:endCxn id="1274" idx="0"/>
              </p:cNvCxnSpPr>
              <p:nvPr/>
            </p:nvCxnSpPr>
            <p:spPr>
              <a:xfrm rot="11250176" flipH="1">
                <a:off x="3393867" y="3568539"/>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88" name="מחבר ישר 23">
                <a:extLst>
                  <a:ext uri="{FF2B5EF4-FFF2-40B4-BE49-F238E27FC236}">
                    <a16:creationId xmlns:a16="http://schemas.microsoft.com/office/drawing/2014/main" id="{C74A92A1-D62E-64B5-6797-9AA20A13701F}"/>
                  </a:ext>
                </a:extLst>
              </p:cNvPr>
              <p:cNvCxnSpPr>
                <a:cxnSpLocks/>
                <a:stCxn id="1286" idx="5"/>
              </p:cNvCxnSpPr>
              <p:nvPr/>
            </p:nvCxnSpPr>
            <p:spPr>
              <a:xfrm rot="11250176" flipV="1">
                <a:off x="3048935" y="3931315"/>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89" name="Straight Connector 1288">
                <a:extLst>
                  <a:ext uri="{FF2B5EF4-FFF2-40B4-BE49-F238E27FC236}">
                    <a16:creationId xmlns:a16="http://schemas.microsoft.com/office/drawing/2014/main" id="{ED916DAA-FB1A-7D84-BB7A-E6232F69C8B8}"/>
                  </a:ext>
                </a:extLst>
              </p:cNvPr>
              <p:cNvCxnSpPr>
                <a:cxnSpLocks/>
                <a:stCxn id="1272" idx="4"/>
                <a:endCxn id="1295" idx="0"/>
              </p:cNvCxnSpPr>
              <p:nvPr/>
            </p:nvCxnSpPr>
            <p:spPr>
              <a:xfrm rot="11250176" flipH="1">
                <a:off x="3033530" y="3165911"/>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90" name="Straight Connector 1289">
                <a:extLst>
                  <a:ext uri="{FF2B5EF4-FFF2-40B4-BE49-F238E27FC236}">
                    <a16:creationId xmlns:a16="http://schemas.microsoft.com/office/drawing/2014/main" id="{F74D5A98-0298-2179-2C81-A438BF6FDF62}"/>
                  </a:ext>
                </a:extLst>
              </p:cNvPr>
              <p:cNvCxnSpPr>
                <a:cxnSpLocks/>
                <a:stCxn id="1295" idx="2"/>
                <a:endCxn id="1283" idx="4"/>
              </p:cNvCxnSpPr>
              <p:nvPr/>
            </p:nvCxnSpPr>
            <p:spPr>
              <a:xfrm rot="11250176" flipH="1" flipV="1">
                <a:off x="3098511" y="3157666"/>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91" name="אליפסה 9">
                <a:extLst>
                  <a:ext uri="{FF2B5EF4-FFF2-40B4-BE49-F238E27FC236}">
                    <a16:creationId xmlns:a16="http://schemas.microsoft.com/office/drawing/2014/main" id="{4EDBFD42-D710-821D-396B-6EA5973ADD7A}"/>
                  </a:ext>
                </a:extLst>
              </p:cNvPr>
              <p:cNvSpPr/>
              <p:nvPr/>
            </p:nvSpPr>
            <p:spPr>
              <a:xfrm rot="11250176">
                <a:off x="2738957" y="32003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92" name="מחבר ישר 23">
                <a:extLst>
                  <a:ext uri="{FF2B5EF4-FFF2-40B4-BE49-F238E27FC236}">
                    <a16:creationId xmlns:a16="http://schemas.microsoft.com/office/drawing/2014/main" id="{F4F7663E-D847-7A28-FA1B-18ACC7630E45}"/>
                  </a:ext>
                </a:extLst>
              </p:cNvPr>
              <p:cNvCxnSpPr>
                <a:cxnSpLocks/>
                <a:stCxn id="1291" idx="2"/>
                <a:endCxn id="1272" idx="6"/>
              </p:cNvCxnSpPr>
              <p:nvPr/>
            </p:nvCxnSpPr>
            <p:spPr>
              <a:xfrm rot="11250176" flipH="1" flipV="1">
                <a:off x="2806288" y="325167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93" name="מחבר ישר 23">
                <a:extLst>
                  <a:ext uri="{FF2B5EF4-FFF2-40B4-BE49-F238E27FC236}">
                    <a16:creationId xmlns:a16="http://schemas.microsoft.com/office/drawing/2014/main" id="{12798372-2D95-BD10-6C77-A6686754CA42}"/>
                  </a:ext>
                </a:extLst>
              </p:cNvPr>
              <p:cNvCxnSpPr>
                <a:cxnSpLocks/>
                <a:endCxn id="1280" idx="5"/>
              </p:cNvCxnSpPr>
              <p:nvPr/>
            </p:nvCxnSpPr>
            <p:spPr>
              <a:xfrm rot="11250176" flipH="1" flipV="1">
                <a:off x="3022835" y="339544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94" name="Straight Connector 1293">
                <a:extLst>
                  <a:ext uri="{FF2B5EF4-FFF2-40B4-BE49-F238E27FC236}">
                    <a16:creationId xmlns:a16="http://schemas.microsoft.com/office/drawing/2014/main" id="{2FC3C2D8-9C98-44D2-8BCF-18B5CE9A99FD}"/>
                  </a:ext>
                </a:extLst>
              </p:cNvPr>
              <p:cNvCxnSpPr>
                <a:cxnSpLocks/>
                <a:endCxn id="1291" idx="7"/>
              </p:cNvCxnSpPr>
              <p:nvPr/>
            </p:nvCxnSpPr>
            <p:spPr>
              <a:xfrm rot="11250176" flipH="1">
                <a:off x="2630083" y="3248767"/>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95" name="אליפסה 9">
                <a:extLst>
                  <a:ext uri="{FF2B5EF4-FFF2-40B4-BE49-F238E27FC236}">
                    <a16:creationId xmlns:a16="http://schemas.microsoft.com/office/drawing/2014/main" id="{55C481AA-1D5D-3F35-6F4F-4A83350D6C22}"/>
                  </a:ext>
                </a:extLst>
              </p:cNvPr>
              <p:cNvSpPr/>
              <p:nvPr/>
            </p:nvSpPr>
            <p:spPr>
              <a:xfrm rot="11250176">
                <a:off x="3029661" y="30980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296" name="Straight Connector 1295">
                <a:extLst>
                  <a:ext uri="{FF2B5EF4-FFF2-40B4-BE49-F238E27FC236}">
                    <a16:creationId xmlns:a16="http://schemas.microsoft.com/office/drawing/2014/main" id="{6AE276DC-8A59-DA41-D492-2DA20B946B45}"/>
                  </a:ext>
                </a:extLst>
              </p:cNvPr>
              <p:cNvCxnSpPr>
                <a:cxnSpLocks/>
                <a:stCxn id="1295" idx="6"/>
                <a:endCxn id="1291" idx="3"/>
              </p:cNvCxnSpPr>
              <p:nvPr/>
            </p:nvCxnSpPr>
            <p:spPr>
              <a:xfrm rot="11250176" flipV="1">
                <a:off x="2811750" y="3113944"/>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97" name="אליפסה 4">
                <a:extLst>
                  <a:ext uri="{FF2B5EF4-FFF2-40B4-BE49-F238E27FC236}">
                    <a16:creationId xmlns:a16="http://schemas.microsoft.com/office/drawing/2014/main" id="{CC657087-962E-EDED-DEBC-14A89358882F}"/>
                  </a:ext>
                </a:extLst>
              </p:cNvPr>
              <p:cNvSpPr/>
              <p:nvPr/>
            </p:nvSpPr>
            <p:spPr>
              <a:xfrm rot="12113443">
                <a:off x="2098175" y="499780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98" name="אליפסה 9">
                <a:extLst>
                  <a:ext uri="{FF2B5EF4-FFF2-40B4-BE49-F238E27FC236}">
                    <a16:creationId xmlns:a16="http://schemas.microsoft.com/office/drawing/2014/main" id="{4AF4D76C-2313-2007-2797-72F77EA9D01F}"/>
                  </a:ext>
                </a:extLst>
              </p:cNvPr>
              <p:cNvSpPr/>
              <p:nvPr/>
            </p:nvSpPr>
            <p:spPr>
              <a:xfrm rot="12113443">
                <a:off x="2283592" y="43378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299" name="אליפסה 11">
                <a:extLst>
                  <a:ext uri="{FF2B5EF4-FFF2-40B4-BE49-F238E27FC236}">
                    <a16:creationId xmlns:a16="http://schemas.microsoft.com/office/drawing/2014/main" id="{757F0C14-58A0-5C0C-B8FD-FB021497C032}"/>
                  </a:ext>
                </a:extLst>
              </p:cNvPr>
              <p:cNvSpPr/>
              <p:nvPr/>
            </p:nvSpPr>
            <p:spPr>
              <a:xfrm rot="10485288">
                <a:off x="2338676" y="477227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300" name="אליפסה 12">
                <a:extLst>
                  <a:ext uri="{FF2B5EF4-FFF2-40B4-BE49-F238E27FC236}">
                    <a16:creationId xmlns:a16="http://schemas.microsoft.com/office/drawing/2014/main" id="{C49B6E35-F462-A459-87D8-5FA8C8511256}"/>
                  </a:ext>
                </a:extLst>
              </p:cNvPr>
              <p:cNvSpPr/>
              <p:nvPr/>
            </p:nvSpPr>
            <p:spPr>
              <a:xfrm rot="11393850">
                <a:off x="2727219" y="464593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301" name="אליפסה 13">
                <a:extLst>
                  <a:ext uri="{FF2B5EF4-FFF2-40B4-BE49-F238E27FC236}">
                    <a16:creationId xmlns:a16="http://schemas.microsoft.com/office/drawing/2014/main" id="{CC5F3348-0CD2-27A7-EF72-AA6C1F515019}"/>
                  </a:ext>
                </a:extLst>
              </p:cNvPr>
              <p:cNvSpPr/>
              <p:nvPr/>
            </p:nvSpPr>
            <p:spPr>
              <a:xfrm rot="12113443">
                <a:off x="1837809" y="46950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302" name="מחבר ישר 16">
                <a:extLst>
                  <a:ext uri="{FF2B5EF4-FFF2-40B4-BE49-F238E27FC236}">
                    <a16:creationId xmlns:a16="http://schemas.microsoft.com/office/drawing/2014/main" id="{F8E46967-7912-6B94-33CD-B331B94EF509}"/>
                  </a:ext>
                </a:extLst>
              </p:cNvPr>
              <p:cNvCxnSpPr>
                <a:cxnSpLocks/>
                <a:stCxn id="1297" idx="4"/>
                <a:endCxn id="1299" idx="7"/>
              </p:cNvCxnSpPr>
              <p:nvPr/>
            </p:nvCxnSpPr>
            <p:spPr>
              <a:xfrm rot="12113443" flipH="1">
                <a:off x="2186542" y="480233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3" name="מחבר ישר 20">
                <a:extLst>
                  <a:ext uri="{FF2B5EF4-FFF2-40B4-BE49-F238E27FC236}">
                    <a16:creationId xmlns:a16="http://schemas.microsoft.com/office/drawing/2014/main" id="{D3DEAFA4-333E-27C9-0091-B35404042185}"/>
                  </a:ext>
                </a:extLst>
              </p:cNvPr>
              <p:cNvCxnSpPr>
                <a:cxnSpLocks/>
                <a:stCxn id="1307" idx="7"/>
                <a:endCxn id="1301" idx="2"/>
              </p:cNvCxnSpPr>
              <p:nvPr/>
            </p:nvCxnSpPr>
            <p:spPr>
              <a:xfrm rot="12113443" flipV="1">
                <a:off x="1941880" y="4574806"/>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4" name="מחבר ישר 22">
                <a:extLst>
                  <a:ext uri="{FF2B5EF4-FFF2-40B4-BE49-F238E27FC236}">
                    <a16:creationId xmlns:a16="http://schemas.microsoft.com/office/drawing/2014/main" id="{B6A5E2AA-A75F-ECA9-1224-E9439A5DA6D5}"/>
                  </a:ext>
                </a:extLst>
              </p:cNvPr>
              <p:cNvCxnSpPr>
                <a:cxnSpLocks/>
                <a:stCxn id="1301" idx="0"/>
              </p:cNvCxnSpPr>
              <p:nvPr/>
            </p:nvCxnSpPr>
            <p:spPr>
              <a:xfrm rot="12113443" flipH="1" flipV="1">
                <a:off x="1822523" y="4816628"/>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5" name="מחבר ישר 23">
                <a:extLst>
                  <a:ext uri="{FF2B5EF4-FFF2-40B4-BE49-F238E27FC236}">
                    <a16:creationId xmlns:a16="http://schemas.microsoft.com/office/drawing/2014/main" id="{E37C7BEC-4693-3B3F-4370-EAE38144F344}"/>
                  </a:ext>
                </a:extLst>
              </p:cNvPr>
              <p:cNvCxnSpPr>
                <a:cxnSpLocks/>
                <a:stCxn id="1299" idx="2"/>
                <a:endCxn id="1300" idx="7"/>
              </p:cNvCxnSpPr>
              <p:nvPr/>
            </p:nvCxnSpPr>
            <p:spPr>
              <a:xfrm rot="12113443" flipH="1">
                <a:off x="2443389" y="4644570"/>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6" name="מחבר ישר 30">
                <a:extLst>
                  <a:ext uri="{FF2B5EF4-FFF2-40B4-BE49-F238E27FC236}">
                    <a16:creationId xmlns:a16="http://schemas.microsoft.com/office/drawing/2014/main" id="{D5227517-CF3E-FA82-31ED-82D31B77BA61}"/>
                  </a:ext>
                </a:extLst>
              </p:cNvPr>
              <p:cNvCxnSpPr>
                <a:cxnSpLocks/>
                <a:endCxn id="1298" idx="7"/>
              </p:cNvCxnSpPr>
              <p:nvPr/>
            </p:nvCxnSpPr>
            <p:spPr>
              <a:xfrm rot="12113443" flipH="1">
                <a:off x="1957752" y="432236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07" name="אליפסה 11">
                <a:extLst>
                  <a:ext uri="{FF2B5EF4-FFF2-40B4-BE49-F238E27FC236}">
                    <a16:creationId xmlns:a16="http://schemas.microsoft.com/office/drawing/2014/main" id="{CB14502C-6270-9C3C-F089-491CB5738DB3}"/>
                  </a:ext>
                </a:extLst>
              </p:cNvPr>
              <p:cNvSpPr/>
              <p:nvPr/>
            </p:nvSpPr>
            <p:spPr>
              <a:xfrm rot="12113443">
                <a:off x="2304932" y="459749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08" name="מחבר ישר 23">
                <a:extLst>
                  <a:ext uri="{FF2B5EF4-FFF2-40B4-BE49-F238E27FC236}">
                    <a16:creationId xmlns:a16="http://schemas.microsoft.com/office/drawing/2014/main" id="{4D06EA31-7106-4379-249F-4E7C04AA58D6}"/>
                  </a:ext>
                </a:extLst>
              </p:cNvPr>
              <p:cNvCxnSpPr>
                <a:cxnSpLocks/>
                <a:endCxn id="1300" idx="6"/>
              </p:cNvCxnSpPr>
              <p:nvPr/>
            </p:nvCxnSpPr>
            <p:spPr>
              <a:xfrm rot="12113443" flipH="1">
                <a:off x="2375479" y="460643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9" name="מחבר ישר 23">
                <a:extLst>
                  <a:ext uri="{FF2B5EF4-FFF2-40B4-BE49-F238E27FC236}">
                    <a16:creationId xmlns:a16="http://schemas.microsoft.com/office/drawing/2014/main" id="{1869F8BD-A958-01CD-DA9D-431C1C598C05}"/>
                  </a:ext>
                </a:extLst>
              </p:cNvPr>
              <p:cNvCxnSpPr>
                <a:cxnSpLocks/>
                <a:stCxn id="1299" idx="4"/>
                <a:endCxn id="1307" idx="1"/>
              </p:cNvCxnSpPr>
              <p:nvPr/>
            </p:nvCxnSpPr>
            <p:spPr>
              <a:xfrm rot="12113443">
                <a:off x="2337602" y="467196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10" name="אליפסה 12">
                <a:extLst>
                  <a:ext uri="{FF2B5EF4-FFF2-40B4-BE49-F238E27FC236}">
                    <a16:creationId xmlns:a16="http://schemas.microsoft.com/office/drawing/2014/main" id="{95FC5F01-4D5B-060C-24FB-6CDA66D1EAC6}"/>
                  </a:ext>
                </a:extLst>
              </p:cNvPr>
              <p:cNvSpPr/>
              <p:nvPr/>
            </p:nvSpPr>
            <p:spPr>
              <a:xfrm rot="11393850">
                <a:off x="2676667" y="43487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311" name="מחבר ישר 23">
                <a:extLst>
                  <a:ext uri="{FF2B5EF4-FFF2-40B4-BE49-F238E27FC236}">
                    <a16:creationId xmlns:a16="http://schemas.microsoft.com/office/drawing/2014/main" id="{4F888A8E-D832-12C5-1702-AF84376B478E}"/>
                  </a:ext>
                </a:extLst>
              </p:cNvPr>
              <p:cNvCxnSpPr>
                <a:cxnSpLocks/>
                <a:stCxn id="1300" idx="4"/>
                <a:endCxn id="1310" idx="1"/>
              </p:cNvCxnSpPr>
              <p:nvPr/>
            </p:nvCxnSpPr>
            <p:spPr>
              <a:xfrm rot="12113443">
                <a:off x="2692912" y="442759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2" name="מחבר ישר 23">
                <a:extLst>
                  <a:ext uri="{FF2B5EF4-FFF2-40B4-BE49-F238E27FC236}">
                    <a16:creationId xmlns:a16="http://schemas.microsoft.com/office/drawing/2014/main" id="{57069A9A-2A15-964D-0515-AAC40BA838A4}"/>
                  </a:ext>
                </a:extLst>
              </p:cNvPr>
              <p:cNvCxnSpPr>
                <a:cxnSpLocks/>
                <a:stCxn id="1298" idx="2"/>
                <a:endCxn id="1310" idx="6"/>
              </p:cNvCxnSpPr>
              <p:nvPr/>
            </p:nvCxnSpPr>
            <p:spPr>
              <a:xfrm rot="12113443" flipH="1">
                <a:off x="2368325" y="4317659"/>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13" name="אליפסה 11">
                <a:extLst>
                  <a:ext uri="{FF2B5EF4-FFF2-40B4-BE49-F238E27FC236}">
                    <a16:creationId xmlns:a16="http://schemas.microsoft.com/office/drawing/2014/main" id="{31351DE4-BF7C-F3A1-C3E3-A6BEA2E51FFF}"/>
                  </a:ext>
                </a:extLst>
              </p:cNvPr>
              <p:cNvSpPr/>
              <p:nvPr/>
            </p:nvSpPr>
            <p:spPr>
              <a:xfrm rot="7403263">
                <a:off x="2472957" y="498292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14" name="מחבר ישר 23">
                <a:extLst>
                  <a:ext uri="{FF2B5EF4-FFF2-40B4-BE49-F238E27FC236}">
                    <a16:creationId xmlns:a16="http://schemas.microsoft.com/office/drawing/2014/main" id="{8D6D0089-750E-ABC0-8FD0-133BE59EAD3F}"/>
                  </a:ext>
                </a:extLst>
              </p:cNvPr>
              <p:cNvCxnSpPr>
                <a:cxnSpLocks/>
                <a:stCxn id="1313" idx="2"/>
                <a:endCxn id="1300" idx="0"/>
              </p:cNvCxnSpPr>
              <p:nvPr/>
            </p:nvCxnSpPr>
            <p:spPr>
              <a:xfrm rot="12113443" flipH="1">
                <a:off x="2586234" y="468214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5" name="מחבר ישר 23">
                <a:extLst>
                  <a:ext uri="{FF2B5EF4-FFF2-40B4-BE49-F238E27FC236}">
                    <a16:creationId xmlns:a16="http://schemas.microsoft.com/office/drawing/2014/main" id="{309BAE46-C3D6-E494-2762-456BCE45155A}"/>
                  </a:ext>
                </a:extLst>
              </p:cNvPr>
              <p:cNvCxnSpPr>
                <a:cxnSpLocks/>
                <a:stCxn id="1313" idx="5"/>
              </p:cNvCxnSpPr>
              <p:nvPr/>
            </p:nvCxnSpPr>
            <p:spPr>
              <a:xfrm rot="12113443" flipV="1">
                <a:off x="2185737" y="497092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6" name="Straight Connector 1315">
                <a:extLst>
                  <a:ext uri="{FF2B5EF4-FFF2-40B4-BE49-F238E27FC236}">
                    <a16:creationId xmlns:a16="http://schemas.microsoft.com/office/drawing/2014/main" id="{83227B0C-8F5F-B57A-9605-19A08A072BEA}"/>
                  </a:ext>
                </a:extLst>
              </p:cNvPr>
              <p:cNvCxnSpPr>
                <a:cxnSpLocks/>
                <a:stCxn id="1301" idx="5"/>
                <a:endCxn id="1321" idx="0"/>
              </p:cNvCxnSpPr>
              <p:nvPr/>
            </p:nvCxnSpPr>
            <p:spPr>
              <a:xfrm rot="12113443">
                <a:off x="1825898" y="4475583"/>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7" name="Straight Connector 1316">
                <a:extLst>
                  <a:ext uri="{FF2B5EF4-FFF2-40B4-BE49-F238E27FC236}">
                    <a16:creationId xmlns:a16="http://schemas.microsoft.com/office/drawing/2014/main" id="{C46D2C09-080C-9406-DAA4-83557876B428}"/>
                  </a:ext>
                </a:extLst>
              </p:cNvPr>
              <p:cNvCxnSpPr>
                <a:cxnSpLocks/>
                <a:stCxn id="1298" idx="4"/>
                <a:endCxn id="1258" idx="6"/>
              </p:cNvCxnSpPr>
              <p:nvPr/>
            </p:nvCxnSpPr>
            <p:spPr>
              <a:xfrm rot="11889771" flipH="1">
                <a:off x="2357837" y="4189181"/>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8" name="Straight Connector 1317">
                <a:extLst>
                  <a:ext uri="{FF2B5EF4-FFF2-40B4-BE49-F238E27FC236}">
                    <a16:creationId xmlns:a16="http://schemas.microsoft.com/office/drawing/2014/main" id="{62A0B377-CE8E-8085-5C7C-1321843F906B}"/>
                  </a:ext>
                </a:extLst>
              </p:cNvPr>
              <p:cNvCxnSpPr>
                <a:cxnSpLocks/>
                <a:stCxn id="1258" idx="0"/>
                <a:endCxn id="1310" idx="5"/>
              </p:cNvCxnSpPr>
              <p:nvPr/>
            </p:nvCxnSpPr>
            <p:spPr>
              <a:xfrm rot="11889771" flipH="1" flipV="1">
                <a:off x="2453099" y="4226635"/>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9" name="מחבר ישר 23">
                <a:extLst>
                  <a:ext uri="{FF2B5EF4-FFF2-40B4-BE49-F238E27FC236}">
                    <a16:creationId xmlns:a16="http://schemas.microsoft.com/office/drawing/2014/main" id="{1A3141FE-F06A-36FB-E065-F2397BCCCAA3}"/>
                  </a:ext>
                </a:extLst>
              </p:cNvPr>
              <p:cNvCxnSpPr>
                <a:cxnSpLocks/>
                <a:stCxn id="1242" idx="1"/>
                <a:endCxn id="1298" idx="6"/>
              </p:cNvCxnSpPr>
              <p:nvPr/>
            </p:nvCxnSpPr>
            <p:spPr>
              <a:xfrm rot="11889771" flipH="1" flipV="1">
                <a:off x="2073529" y="4271913"/>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20" name="מחבר ישר 23">
                <a:extLst>
                  <a:ext uri="{FF2B5EF4-FFF2-40B4-BE49-F238E27FC236}">
                    <a16:creationId xmlns:a16="http://schemas.microsoft.com/office/drawing/2014/main" id="{F7F7C892-F783-AC95-1C7D-B05788C189EE}"/>
                  </a:ext>
                </a:extLst>
              </p:cNvPr>
              <p:cNvCxnSpPr>
                <a:cxnSpLocks/>
                <a:endCxn id="1307" idx="5"/>
              </p:cNvCxnSpPr>
              <p:nvPr/>
            </p:nvCxnSpPr>
            <p:spPr>
              <a:xfrm rot="12113443" flipH="1" flipV="1">
                <a:off x="2291592" y="44197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21" name="אליפסה 9">
                <a:extLst>
                  <a:ext uri="{FF2B5EF4-FFF2-40B4-BE49-F238E27FC236}">
                    <a16:creationId xmlns:a16="http://schemas.microsoft.com/office/drawing/2014/main" id="{E8193313-BE48-38DA-262F-917D0A08D244}"/>
                  </a:ext>
                </a:extLst>
              </p:cNvPr>
              <p:cNvSpPr/>
              <p:nvPr/>
            </p:nvSpPr>
            <p:spPr>
              <a:xfrm rot="12113443">
                <a:off x="1844792" y="44015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22" name="Straight Connector 1321">
                <a:extLst>
                  <a:ext uri="{FF2B5EF4-FFF2-40B4-BE49-F238E27FC236}">
                    <a16:creationId xmlns:a16="http://schemas.microsoft.com/office/drawing/2014/main" id="{FA4EDCF3-E841-6FAE-0772-8AF853E1CAF2}"/>
                  </a:ext>
                </a:extLst>
              </p:cNvPr>
              <p:cNvCxnSpPr>
                <a:cxnSpLocks/>
                <a:stCxn id="1321" idx="4"/>
                <a:endCxn id="1242" idx="7"/>
              </p:cNvCxnSpPr>
              <p:nvPr/>
            </p:nvCxnSpPr>
            <p:spPr>
              <a:xfrm rot="11889771" flipH="1">
                <a:off x="1926870" y="4203870"/>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23" name="אליפסה 4">
                <a:extLst>
                  <a:ext uri="{FF2B5EF4-FFF2-40B4-BE49-F238E27FC236}">
                    <a16:creationId xmlns:a16="http://schemas.microsoft.com/office/drawing/2014/main" id="{E6099A77-EF61-26C2-F87A-4EC1F93F7B50}"/>
                  </a:ext>
                </a:extLst>
              </p:cNvPr>
              <p:cNvSpPr/>
              <p:nvPr/>
            </p:nvSpPr>
            <p:spPr>
              <a:xfrm rot="11473848">
                <a:off x="3040014" y="48921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324" name="אליפסה 9">
                <a:extLst>
                  <a:ext uri="{FF2B5EF4-FFF2-40B4-BE49-F238E27FC236}">
                    <a16:creationId xmlns:a16="http://schemas.microsoft.com/office/drawing/2014/main" id="{55736AA8-5F96-974C-CE0B-83CF8844907A}"/>
                  </a:ext>
                </a:extLst>
              </p:cNvPr>
              <p:cNvSpPr/>
              <p:nvPr/>
            </p:nvSpPr>
            <p:spPr>
              <a:xfrm rot="11473848">
                <a:off x="3100155" y="420931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25" name="מחבר ישר 16">
                <a:extLst>
                  <a:ext uri="{FF2B5EF4-FFF2-40B4-BE49-F238E27FC236}">
                    <a16:creationId xmlns:a16="http://schemas.microsoft.com/office/drawing/2014/main" id="{D4B07000-B006-F24D-9782-87280CA41DE7}"/>
                  </a:ext>
                </a:extLst>
              </p:cNvPr>
              <p:cNvCxnSpPr>
                <a:cxnSpLocks/>
                <a:stCxn id="1323" idx="4"/>
                <a:endCxn id="1795" idx="0"/>
              </p:cNvCxnSpPr>
              <p:nvPr/>
            </p:nvCxnSpPr>
            <p:spPr>
              <a:xfrm rot="1517230" flipV="1">
                <a:off x="3143386" y="4627469"/>
                <a:ext cx="122284" cy="3061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26" name="מחבר ישר 20">
                <a:extLst>
                  <a:ext uri="{FF2B5EF4-FFF2-40B4-BE49-F238E27FC236}">
                    <a16:creationId xmlns:a16="http://schemas.microsoft.com/office/drawing/2014/main" id="{CA4B56B5-CAAB-5823-227C-186E66032897}"/>
                  </a:ext>
                </a:extLst>
              </p:cNvPr>
              <p:cNvCxnSpPr>
                <a:cxnSpLocks/>
                <a:stCxn id="1329" idx="7"/>
                <a:endCxn id="1300" idx="2"/>
              </p:cNvCxnSpPr>
              <p:nvPr/>
            </p:nvCxnSpPr>
            <p:spPr>
              <a:xfrm rot="12113443" flipV="1">
                <a:off x="2846420" y="4451013"/>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27" name="מחבר ישר 22">
                <a:extLst>
                  <a:ext uri="{FF2B5EF4-FFF2-40B4-BE49-F238E27FC236}">
                    <a16:creationId xmlns:a16="http://schemas.microsoft.com/office/drawing/2014/main" id="{25CCF26E-B70B-113E-45A3-EFFE9C9756FA}"/>
                  </a:ext>
                </a:extLst>
              </p:cNvPr>
              <p:cNvCxnSpPr>
                <a:cxnSpLocks/>
                <a:stCxn id="1300" idx="1"/>
              </p:cNvCxnSpPr>
              <p:nvPr/>
            </p:nvCxnSpPr>
            <p:spPr>
              <a:xfrm rot="12113443" flipH="1" flipV="1">
                <a:off x="2755803" y="4765254"/>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28" name="מחבר ישר 30">
                <a:extLst>
                  <a:ext uri="{FF2B5EF4-FFF2-40B4-BE49-F238E27FC236}">
                    <a16:creationId xmlns:a16="http://schemas.microsoft.com/office/drawing/2014/main" id="{219E9B98-3B38-AC62-E230-EE11992AB6CC}"/>
                  </a:ext>
                </a:extLst>
              </p:cNvPr>
              <p:cNvCxnSpPr>
                <a:cxnSpLocks/>
                <a:stCxn id="1300" idx="3"/>
                <a:endCxn id="1324" idx="7"/>
              </p:cNvCxnSpPr>
              <p:nvPr/>
            </p:nvCxnSpPr>
            <p:spPr>
              <a:xfrm rot="12113443" flipH="1">
                <a:off x="2879672" y="421958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29" name="אליפסה 11">
                <a:extLst>
                  <a:ext uri="{FF2B5EF4-FFF2-40B4-BE49-F238E27FC236}">
                    <a16:creationId xmlns:a16="http://schemas.microsoft.com/office/drawing/2014/main" id="{03823AA1-A246-302E-54DD-C1B280D37B7D}"/>
                  </a:ext>
                </a:extLst>
              </p:cNvPr>
              <p:cNvSpPr/>
              <p:nvPr/>
            </p:nvSpPr>
            <p:spPr>
              <a:xfrm rot="11473848">
                <a:off x="3169153" y="44605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30" name="מחבר ישר 23">
                <a:extLst>
                  <a:ext uri="{FF2B5EF4-FFF2-40B4-BE49-F238E27FC236}">
                    <a16:creationId xmlns:a16="http://schemas.microsoft.com/office/drawing/2014/main" id="{A837DAD5-1E63-822D-78A6-A98414309B9D}"/>
                  </a:ext>
                </a:extLst>
              </p:cNvPr>
              <p:cNvCxnSpPr>
                <a:cxnSpLocks/>
                <a:endCxn id="1815" idx="7"/>
              </p:cNvCxnSpPr>
              <p:nvPr/>
            </p:nvCxnSpPr>
            <p:spPr>
              <a:xfrm rot="1517230" flipV="1">
                <a:off x="3256151" y="4391009"/>
                <a:ext cx="279536" cy="16560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1" name="מחבר ישר 23">
                <a:extLst>
                  <a:ext uri="{FF2B5EF4-FFF2-40B4-BE49-F238E27FC236}">
                    <a16:creationId xmlns:a16="http://schemas.microsoft.com/office/drawing/2014/main" id="{39024958-39C5-206E-FF84-73D35E1E8224}"/>
                  </a:ext>
                </a:extLst>
              </p:cNvPr>
              <p:cNvCxnSpPr>
                <a:cxnSpLocks/>
                <a:stCxn id="1795" idx="7"/>
                <a:endCxn id="1329" idx="1"/>
              </p:cNvCxnSpPr>
              <p:nvPr/>
            </p:nvCxnSpPr>
            <p:spPr>
              <a:xfrm rot="1517230" flipH="1" flipV="1">
                <a:off x="3207206" y="4551765"/>
                <a:ext cx="139644" cy="615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32" name="אליפסה 12">
                <a:extLst>
                  <a:ext uri="{FF2B5EF4-FFF2-40B4-BE49-F238E27FC236}">
                    <a16:creationId xmlns:a16="http://schemas.microsoft.com/office/drawing/2014/main" id="{EBE73446-0A3B-F6B8-5522-F823D78C33B1}"/>
                  </a:ext>
                </a:extLst>
              </p:cNvPr>
              <p:cNvSpPr/>
              <p:nvPr/>
            </p:nvSpPr>
            <p:spPr>
              <a:xfrm rot="10754255">
                <a:off x="3488463" y="41473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333" name="מחבר ישר 23">
                <a:extLst>
                  <a:ext uri="{FF2B5EF4-FFF2-40B4-BE49-F238E27FC236}">
                    <a16:creationId xmlns:a16="http://schemas.microsoft.com/office/drawing/2014/main" id="{BC7DC12A-015A-8D21-9E28-CA1E3C7B91FF}"/>
                  </a:ext>
                </a:extLst>
              </p:cNvPr>
              <p:cNvCxnSpPr>
                <a:cxnSpLocks/>
                <a:stCxn id="1815" idx="6"/>
                <a:endCxn id="1332" idx="1"/>
              </p:cNvCxnSpPr>
              <p:nvPr/>
            </p:nvCxnSpPr>
            <p:spPr>
              <a:xfrm rot="1517230" flipH="1" flipV="1">
                <a:off x="3503249" y="4223466"/>
                <a:ext cx="123452" cy="2005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4" name="מחבר ישר 23">
                <a:extLst>
                  <a:ext uri="{FF2B5EF4-FFF2-40B4-BE49-F238E27FC236}">
                    <a16:creationId xmlns:a16="http://schemas.microsoft.com/office/drawing/2014/main" id="{A92578CB-F511-E9DF-9249-D675506D20B1}"/>
                  </a:ext>
                </a:extLst>
              </p:cNvPr>
              <p:cNvCxnSpPr>
                <a:cxnSpLocks/>
                <a:stCxn id="1324" idx="2"/>
                <a:endCxn id="1332" idx="6"/>
              </p:cNvCxnSpPr>
              <p:nvPr/>
            </p:nvCxnSpPr>
            <p:spPr>
              <a:xfrm rot="11473848" flipH="1">
                <a:off x="3183210" y="415279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5" name="מחבר ישר 23">
                <a:extLst>
                  <a:ext uri="{FF2B5EF4-FFF2-40B4-BE49-F238E27FC236}">
                    <a16:creationId xmlns:a16="http://schemas.microsoft.com/office/drawing/2014/main" id="{F620C29D-BAD6-1577-E72D-7DF583E9F540}"/>
                  </a:ext>
                </a:extLst>
              </p:cNvPr>
              <p:cNvCxnSpPr>
                <a:cxnSpLocks/>
                <a:stCxn id="1791" idx="7"/>
              </p:cNvCxnSpPr>
              <p:nvPr/>
            </p:nvCxnSpPr>
            <p:spPr>
              <a:xfrm rot="1517230" flipH="1" flipV="1">
                <a:off x="3100630" y="4970303"/>
                <a:ext cx="173073" cy="27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6" name="Straight Connector 1335">
                <a:extLst>
                  <a:ext uri="{FF2B5EF4-FFF2-40B4-BE49-F238E27FC236}">
                    <a16:creationId xmlns:a16="http://schemas.microsoft.com/office/drawing/2014/main" id="{1CC0E8D2-4187-787B-1A3F-662EECF6E5B5}"/>
                  </a:ext>
                </a:extLst>
              </p:cNvPr>
              <p:cNvCxnSpPr>
                <a:cxnSpLocks/>
                <a:stCxn id="1324" idx="5"/>
                <a:endCxn id="1271" idx="1"/>
              </p:cNvCxnSpPr>
              <p:nvPr/>
            </p:nvCxnSpPr>
            <p:spPr>
              <a:xfrm rot="11889771">
                <a:off x="3005275" y="4085284"/>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7" name="Straight Connector 1336">
                <a:extLst>
                  <a:ext uri="{FF2B5EF4-FFF2-40B4-BE49-F238E27FC236}">
                    <a16:creationId xmlns:a16="http://schemas.microsoft.com/office/drawing/2014/main" id="{369811D2-845E-15E2-48F7-08C99405BDD4}"/>
                  </a:ext>
                </a:extLst>
              </p:cNvPr>
              <p:cNvCxnSpPr>
                <a:cxnSpLocks/>
                <a:stCxn id="1286" idx="6"/>
                <a:endCxn id="1332" idx="5"/>
              </p:cNvCxnSpPr>
              <p:nvPr/>
            </p:nvCxnSpPr>
            <p:spPr>
              <a:xfrm rot="11889771" flipH="1" flipV="1">
                <a:off x="3323623" y="3995820"/>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38" name="אליפסה 9">
                <a:extLst>
                  <a:ext uri="{FF2B5EF4-FFF2-40B4-BE49-F238E27FC236}">
                    <a16:creationId xmlns:a16="http://schemas.microsoft.com/office/drawing/2014/main" id="{6D120435-BF4E-5898-31D3-C7907F33445E}"/>
                  </a:ext>
                </a:extLst>
              </p:cNvPr>
              <p:cNvSpPr/>
              <p:nvPr/>
            </p:nvSpPr>
            <p:spPr>
              <a:xfrm rot="11473848">
                <a:off x="2918320" y="42474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39" name="מחבר ישר 23">
                <a:extLst>
                  <a:ext uri="{FF2B5EF4-FFF2-40B4-BE49-F238E27FC236}">
                    <a16:creationId xmlns:a16="http://schemas.microsoft.com/office/drawing/2014/main" id="{C8221DB4-D418-C763-D231-FC2478ADD7F2}"/>
                  </a:ext>
                </a:extLst>
              </p:cNvPr>
              <p:cNvCxnSpPr>
                <a:cxnSpLocks/>
                <a:stCxn id="1338" idx="3"/>
                <a:endCxn id="1324" idx="6"/>
              </p:cNvCxnSpPr>
              <p:nvPr/>
            </p:nvCxnSpPr>
            <p:spPr>
              <a:xfrm rot="11889771" flipH="1">
                <a:off x="2992801" y="4219823"/>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0" name="מחבר ישר 23">
                <a:extLst>
                  <a:ext uri="{FF2B5EF4-FFF2-40B4-BE49-F238E27FC236}">
                    <a16:creationId xmlns:a16="http://schemas.microsoft.com/office/drawing/2014/main" id="{0F2E91C3-6FDE-32C4-741E-A9E7DF848120}"/>
                  </a:ext>
                </a:extLst>
              </p:cNvPr>
              <p:cNvCxnSpPr>
                <a:cxnSpLocks/>
                <a:endCxn id="1329" idx="5"/>
              </p:cNvCxnSpPr>
              <p:nvPr/>
            </p:nvCxnSpPr>
            <p:spPr>
              <a:xfrm rot="11473848" flipH="1" flipV="1">
                <a:off x="3132739" y="428775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1" name="Straight Connector 1340">
                <a:extLst>
                  <a:ext uri="{FF2B5EF4-FFF2-40B4-BE49-F238E27FC236}">
                    <a16:creationId xmlns:a16="http://schemas.microsoft.com/office/drawing/2014/main" id="{1B2F64E8-A1B1-E039-EF5C-4817AEEC60C8}"/>
                  </a:ext>
                </a:extLst>
              </p:cNvPr>
              <p:cNvCxnSpPr>
                <a:cxnSpLocks/>
                <a:stCxn id="1310" idx="3"/>
                <a:endCxn id="1338" idx="7"/>
              </p:cNvCxnSpPr>
              <p:nvPr/>
            </p:nvCxnSpPr>
            <p:spPr>
              <a:xfrm rot="11889771" flipH="1">
                <a:off x="2757953" y="4274982"/>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2" name="Straight Connector 1341">
                <a:extLst>
                  <a:ext uri="{FF2B5EF4-FFF2-40B4-BE49-F238E27FC236}">
                    <a16:creationId xmlns:a16="http://schemas.microsoft.com/office/drawing/2014/main" id="{413E2D00-6A8C-40D9-5D79-54A99B3306C4}"/>
                  </a:ext>
                </a:extLst>
              </p:cNvPr>
              <p:cNvCxnSpPr>
                <a:cxnSpLocks/>
                <a:stCxn id="1271" idx="7"/>
                <a:endCxn id="1338" idx="4"/>
              </p:cNvCxnSpPr>
              <p:nvPr/>
            </p:nvCxnSpPr>
            <p:spPr>
              <a:xfrm rot="11889771" flipH="1" flipV="1">
                <a:off x="2944566" y="4063508"/>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43" name="אליפסה 9">
                <a:extLst>
                  <a:ext uri="{FF2B5EF4-FFF2-40B4-BE49-F238E27FC236}">
                    <a16:creationId xmlns:a16="http://schemas.microsoft.com/office/drawing/2014/main" id="{931EE835-77BA-CC71-2D96-52B149FDF09D}"/>
                  </a:ext>
                </a:extLst>
              </p:cNvPr>
              <p:cNvSpPr/>
              <p:nvPr/>
            </p:nvSpPr>
            <p:spPr>
              <a:xfrm rot="11473848">
                <a:off x="2670893" y="41067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344" name="Straight Connector 1343">
                <a:extLst>
                  <a:ext uri="{FF2B5EF4-FFF2-40B4-BE49-F238E27FC236}">
                    <a16:creationId xmlns:a16="http://schemas.microsoft.com/office/drawing/2014/main" id="{E2641B0B-E985-78EE-7DF0-2DCC033F2AEF}"/>
                  </a:ext>
                </a:extLst>
              </p:cNvPr>
              <p:cNvCxnSpPr>
                <a:cxnSpLocks/>
                <a:stCxn id="1343" idx="1"/>
                <a:endCxn id="1338" idx="6"/>
              </p:cNvCxnSpPr>
              <p:nvPr/>
            </p:nvCxnSpPr>
            <p:spPr>
              <a:xfrm rot="11889771" flipH="1" flipV="1">
                <a:off x="2717285" y="420333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5" name="Straight Connector 1344">
                <a:extLst>
                  <a:ext uri="{FF2B5EF4-FFF2-40B4-BE49-F238E27FC236}">
                    <a16:creationId xmlns:a16="http://schemas.microsoft.com/office/drawing/2014/main" id="{3386E272-E203-A98A-44CF-61076287A55C}"/>
                  </a:ext>
                </a:extLst>
              </p:cNvPr>
              <p:cNvCxnSpPr>
                <a:cxnSpLocks/>
                <a:stCxn id="1245" idx="1"/>
                <a:endCxn id="1343" idx="5"/>
              </p:cNvCxnSpPr>
              <p:nvPr/>
            </p:nvCxnSpPr>
            <p:spPr>
              <a:xfrm rot="11889771" flipH="1" flipV="1">
                <a:off x="2656022" y="3846586"/>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6" name="Straight Connector 1345">
                <a:extLst>
                  <a:ext uri="{FF2B5EF4-FFF2-40B4-BE49-F238E27FC236}">
                    <a16:creationId xmlns:a16="http://schemas.microsoft.com/office/drawing/2014/main" id="{6175CDF3-BB0C-9905-729F-551995462CA1}"/>
                  </a:ext>
                </a:extLst>
              </p:cNvPr>
              <p:cNvCxnSpPr>
                <a:cxnSpLocks/>
                <a:stCxn id="1343" idx="0"/>
                <a:endCxn id="1310" idx="4"/>
              </p:cNvCxnSpPr>
              <p:nvPr/>
            </p:nvCxnSpPr>
            <p:spPr>
              <a:xfrm rot="11889771" flipH="1" flipV="1">
                <a:off x="2674567" y="4183256"/>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47" name="Straight Connector 1346">
                <a:extLst>
                  <a:ext uri="{FF2B5EF4-FFF2-40B4-BE49-F238E27FC236}">
                    <a16:creationId xmlns:a16="http://schemas.microsoft.com/office/drawing/2014/main" id="{D07EC3E6-BE1E-0CF6-D11B-4DAEF44E9931}"/>
                  </a:ext>
                </a:extLst>
              </p:cNvPr>
              <p:cNvCxnSpPr>
                <a:cxnSpLocks/>
                <a:stCxn id="1343" idx="6"/>
                <a:endCxn id="1258" idx="1"/>
              </p:cNvCxnSpPr>
              <p:nvPr/>
            </p:nvCxnSpPr>
            <p:spPr>
              <a:xfrm rot="11889771" flipV="1">
                <a:off x="2485201" y="4104707"/>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48" name="אליפסה 4">
                <a:extLst>
                  <a:ext uri="{FF2B5EF4-FFF2-40B4-BE49-F238E27FC236}">
                    <a16:creationId xmlns:a16="http://schemas.microsoft.com/office/drawing/2014/main" id="{F6711A42-42FF-D367-F7AA-79D26699F6F8}"/>
                  </a:ext>
                </a:extLst>
              </p:cNvPr>
              <p:cNvSpPr/>
              <p:nvPr/>
            </p:nvSpPr>
            <p:spPr>
              <a:xfrm rot="11889771">
                <a:off x="534756" y="48720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49" name="אליפסה 9">
                <a:extLst>
                  <a:ext uri="{FF2B5EF4-FFF2-40B4-BE49-F238E27FC236}">
                    <a16:creationId xmlns:a16="http://schemas.microsoft.com/office/drawing/2014/main" id="{CEA0AB12-B411-F379-9409-F1E360D0ADF8}"/>
                  </a:ext>
                </a:extLst>
              </p:cNvPr>
              <p:cNvSpPr/>
              <p:nvPr/>
            </p:nvSpPr>
            <p:spPr>
              <a:xfrm rot="11889771">
                <a:off x="676873" y="42014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50" name="אליפסה 11">
                <a:extLst>
                  <a:ext uri="{FF2B5EF4-FFF2-40B4-BE49-F238E27FC236}">
                    <a16:creationId xmlns:a16="http://schemas.microsoft.com/office/drawing/2014/main" id="{084E90E4-57A1-EE76-5059-49646448BE7E}"/>
                  </a:ext>
                </a:extLst>
              </p:cNvPr>
              <p:cNvSpPr/>
              <p:nvPr/>
            </p:nvSpPr>
            <p:spPr>
              <a:xfrm rot="10261616">
                <a:off x="760085" y="46313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51" name="אליפסה 12">
                <a:extLst>
                  <a:ext uri="{FF2B5EF4-FFF2-40B4-BE49-F238E27FC236}">
                    <a16:creationId xmlns:a16="http://schemas.microsoft.com/office/drawing/2014/main" id="{56B66651-697C-7232-7A1F-3FD880E7A772}"/>
                  </a:ext>
                </a:extLst>
              </p:cNvPr>
              <p:cNvSpPr/>
              <p:nvPr/>
            </p:nvSpPr>
            <p:spPr>
              <a:xfrm rot="11170178">
                <a:off x="1139592" y="447999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352" name="אליפסה 13">
                <a:extLst>
                  <a:ext uri="{FF2B5EF4-FFF2-40B4-BE49-F238E27FC236}">
                    <a16:creationId xmlns:a16="http://schemas.microsoft.com/office/drawing/2014/main" id="{616019F4-BAD9-8536-EBA1-36FEC0116DA7}"/>
                  </a:ext>
                </a:extLst>
              </p:cNvPr>
              <p:cNvSpPr/>
              <p:nvPr/>
            </p:nvSpPr>
            <p:spPr>
              <a:xfrm rot="11889771">
                <a:off x="255253" y="45867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353" name="מחבר ישר 16">
                <a:extLst>
                  <a:ext uri="{FF2B5EF4-FFF2-40B4-BE49-F238E27FC236}">
                    <a16:creationId xmlns:a16="http://schemas.microsoft.com/office/drawing/2014/main" id="{46C30B69-6655-EBD6-5B2D-9261FC71C1AD}"/>
                  </a:ext>
                </a:extLst>
              </p:cNvPr>
              <p:cNvCxnSpPr>
                <a:cxnSpLocks/>
                <a:stCxn id="1348" idx="4"/>
                <a:endCxn id="1350" idx="7"/>
              </p:cNvCxnSpPr>
              <p:nvPr/>
            </p:nvCxnSpPr>
            <p:spPr>
              <a:xfrm rot="11889771" flipH="1">
                <a:off x="615371" y="466932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54" name="מחבר ישר 20">
                <a:extLst>
                  <a:ext uri="{FF2B5EF4-FFF2-40B4-BE49-F238E27FC236}">
                    <a16:creationId xmlns:a16="http://schemas.microsoft.com/office/drawing/2014/main" id="{822733FE-D17A-BED3-BBC7-4B9F8298A96C}"/>
                  </a:ext>
                </a:extLst>
              </p:cNvPr>
              <p:cNvCxnSpPr>
                <a:cxnSpLocks/>
                <a:stCxn id="1358" idx="7"/>
                <a:endCxn id="1352" idx="2"/>
              </p:cNvCxnSpPr>
              <p:nvPr/>
            </p:nvCxnSpPr>
            <p:spPr>
              <a:xfrm rot="11889771" flipV="1">
                <a:off x="356537" y="445145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55" name="מחבר ישר 22">
                <a:extLst>
                  <a:ext uri="{FF2B5EF4-FFF2-40B4-BE49-F238E27FC236}">
                    <a16:creationId xmlns:a16="http://schemas.microsoft.com/office/drawing/2014/main" id="{43DEB468-2CDC-0B21-2ED4-8BA18302D643}"/>
                  </a:ext>
                </a:extLst>
              </p:cNvPr>
              <p:cNvCxnSpPr>
                <a:cxnSpLocks/>
                <a:stCxn id="1352" idx="0"/>
              </p:cNvCxnSpPr>
              <p:nvPr/>
            </p:nvCxnSpPr>
            <p:spPr>
              <a:xfrm rot="11889771" flipH="1" flipV="1">
                <a:off x="250212" y="470109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56" name="מחבר ישר 23">
                <a:extLst>
                  <a:ext uri="{FF2B5EF4-FFF2-40B4-BE49-F238E27FC236}">
                    <a16:creationId xmlns:a16="http://schemas.microsoft.com/office/drawing/2014/main" id="{B59F8427-E199-0FA8-714F-CFA1F4B8A554}"/>
                  </a:ext>
                </a:extLst>
              </p:cNvPr>
              <p:cNvCxnSpPr>
                <a:cxnSpLocks/>
                <a:stCxn id="1350" idx="2"/>
                <a:endCxn id="1351" idx="7"/>
              </p:cNvCxnSpPr>
              <p:nvPr/>
            </p:nvCxnSpPr>
            <p:spPr>
              <a:xfrm rot="11889771" flipH="1">
                <a:off x="860808" y="4490887"/>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57" name="מחבר ישר 30">
                <a:extLst>
                  <a:ext uri="{FF2B5EF4-FFF2-40B4-BE49-F238E27FC236}">
                    <a16:creationId xmlns:a16="http://schemas.microsoft.com/office/drawing/2014/main" id="{61F4C996-F425-3BBF-E6A1-7A74A6F7B633}"/>
                  </a:ext>
                </a:extLst>
              </p:cNvPr>
              <p:cNvCxnSpPr>
                <a:cxnSpLocks/>
                <a:endCxn id="1349" idx="7"/>
              </p:cNvCxnSpPr>
              <p:nvPr/>
            </p:nvCxnSpPr>
            <p:spPr>
              <a:xfrm rot="11889771" flipH="1">
                <a:off x="362478" y="4200803"/>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58" name="אליפסה 11">
                <a:extLst>
                  <a:ext uri="{FF2B5EF4-FFF2-40B4-BE49-F238E27FC236}">
                    <a16:creationId xmlns:a16="http://schemas.microsoft.com/office/drawing/2014/main" id="{F9B79D95-E05A-6738-F67A-7995509426ED}"/>
                  </a:ext>
                </a:extLst>
              </p:cNvPr>
              <p:cNvSpPr/>
              <p:nvPr/>
            </p:nvSpPr>
            <p:spPr>
              <a:xfrm rot="11889771">
                <a:off x="715048" y="44591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59" name="מחבר ישר 23">
                <a:extLst>
                  <a:ext uri="{FF2B5EF4-FFF2-40B4-BE49-F238E27FC236}">
                    <a16:creationId xmlns:a16="http://schemas.microsoft.com/office/drawing/2014/main" id="{48AA5243-A92C-B062-2165-8DA6DC801943}"/>
                  </a:ext>
                </a:extLst>
              </p:cNvPr>
              <p:cNvCxnSpPr>
                <a:cxnSpLocks/>
                <a:endCxn id="1351" idx="6"/>
              </p:cNvCxnSpPr>
              <p:nvPr/>
            </p:nvCxnSpPr>
            <p:spPr>
              <a:xfrm rot="11889771" flipH="1">
                <a:off x="786484" y="445453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0" name="מחבר ישר 23">
                <a:extLst>
                  <a:ext uri="{FF2B5EF4-FFF2-40B4-BE49-F238E27FC236}">
                    <a16:creationId xmlns:a16="http://schemas.microsoft.com/office/drawing/2014/main" id="{2E304BCB-BD52-B655-B88C-5F97571711DA}"/>
                  </a:ext>
                </a:extLst>
              </p:cNvPr>
              <p:cNvCxnSpPr>
                <a:cxnSpLocks/>
                <a:stCxn id="1350" idx="4"/>
                <a:endCxn id="1358" idx="1"/>
              </p:cNvCxnSpPr>
              <p:nvPr/>
            </p:nvCxnSpPr>
            <p:spPr>
              <a:xfrm rot="11889771">
                <a:off x="753283" y="453192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61" name="אליפסה 12">
                <a:extLst>
                  <a:ext uri="{FF2B5EF4-FFF2-40B4-BE49-F238E27FC236}">
                    <a16:creationId xmlns:a16="http://schemas.microsoft.com/office/drawing/2014/main" id="{EEBF0947-9EBD-79E3-EAD4-224A37D07C44}"/>
                  </a:ext>
                </a:extLst>
              </p:cNvPr>
              <p:cNvSpPr/>
              <p:nvPr/>
            </p:nvSpPr>
            <p:spPr>
              <a:xfrm rot="11170178">
                <a:off x="1069824" y="41867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362" name="מחבר ישר 23">
                <a:extLst>
                  <a:ext uri="{FF2B5EF4-FFF2-40B4-BE49-F238E27FC236}">
                    <a16:creationId xmlns:a16="http://schemas.microsoft.com/office/drawing/2014/main" id="{A25AD5DE-C098-1E5F-F291-239576185BE6}"/>
                  </a:ext>
                </a:extLst>
              </p:cNvPr>
              <p:cNvCxnSpPr>
                <a:cxnSpLocks/>
                <a:stCxn id="1351" idx="4"/>
                <a:endCxn id="1361" idx="1"/>
              </p:cNvCxnSpPr>
              <p:nvPr/>
            </p:nvCxnSpPr>
            <p:spPr>
              <a:xfrm rot="11889771">
                <a:off x="1095464" y="426272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3" name="מחבר ישר 23">
                <a:extLst>
                  <a:ext uri="{FF2B5EF4-FFF2-40B4-BE49-F238E27FC236}">
                    <a16:creationId xmlns:a16="http://schemas.microsoft.com/office/drawing/2014/main" id="{35D99071-8A18-FFD7-F56C-49AF8A3F43B8}"/>
                  </a:ext>
                </a:extLst>
              </p:cNvPr>
              <p:cNvCxnSpPr>
                <a:cxnSpLocks/>
                <a:stCxn id="1349" idx="2"/>
                <a:endCxn id="1361" idx="6"/>
              </p:cNvCxnSpPr>
              <p:nvPr/>
            </p:nvCxnSpPr>
            <p:spPr>
              <a:xfrm rot="11889771" flipH="1">
                <a:off x="761788" y="416848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64" name="אליפסה 11">
                <a:extLst>
                  <a:ext uri="{FF2B5EF4-FFF2-40B4-BE49-F238E27FC236}">
                    <a16:creationId xmlns:a16="http://schemas.microsoft.com/office/drawing/2014/main" id="{7B694BF1-4857-067F-7639-ACDAEE7712D5}"/>
                  </a:ext>
                </a:extLst>
              </p:cNvPr>
              <p:cNvSpPr/>
              <p:nvPr/>
            </p:nvSpPr>
            <p:spPr>
              <a:xfrm rot="7179591">
                <a:off x="907952" y="483296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65" name="מחבר ישר 23">
                <a:extLst>
                  <a:ext uri="{FF2B5EF4-FFF2-40B4-BE49-F238E27FC236}">
                    <a16:creationId xmlns:a16="http://schemas.microsoft.com/office/drawing/2014/main" id="{B5195DF7-2D8E-4A69-E14D-4AED2F13AA47}"/>
                  </a:ext>
                </a:extLst>
              </p:cNvPr>
              <p:cNvCxnSpPr>
                <a:cxnSpLocks/>
                <a:stCxn id="1364" idx="2"/>
                <a:endCxn id="1351" idx="0"/>
              </p:cNvCxnSpPr>
              <p:nvPr/>
            </p:nvCxnSpPr>
            <p:spPr>
              <a:xfrm rot="11889771" flipH="1">
                <a:off x="1010090" y="4523767"/>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6" name="מחבר ישר 23">
                <a:extLst>
                  <a:ext uri="{FF2B5EF4-FFF2-40B4-BE49-F238E27FC236}">
                    <a16:creationId xmlns:a16="http://schemas.microsoft.com/office/drawing/2014/main" id="{FD914849-E672-ACB3-B8F9-2A3215EEBC4C}"/>
                  </a:ext>
                </a:extLst>
              </p:cNvPr>
              <p:cNvCxnSpPr>
                <a:cxnSpLocks/>
                <a:stCxn id="1364" idx="5"/>
              </p:cNvCxnSpPr>
              <p:nvPr/>
            </p:nvCxnSpPr>
            <p:spPr>
              <a:xfrm rot="11889771" flipV="1">
                <a:off x="622178" y="483302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7" name="Straight Connector 1366">
                <a:extLst>
                  <a:ext uri="{FF2B5EF4-FFF2-40B4-BE49-F238E27FC236}">
                    <a16:creationId xmlns:a16="http://schemas.microsoft.com/office/drawing/2014/main" id="{6405550C-49A6-4EA5-5EE8-99A7CB6888B6}"/>
                  </a:ext>
                </a:extLst>
              </p:cNvPr>
              <p:cNvCxnSpPr>
                <a:cxnSpLocks/>
                <a:stCxn id="1352" idx="5"/>
                <a:endCxn id="1373" idx="0"/>
              </p:cNvCxnSpPr>
              <p:nvPr/>
            </p:nvCxnSpPr>
            <p:spPr>
              <a:xfrm rot="11889771">
                <a:off x="233816" y="4368363"/>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8" name="Straight Connector 1367">
                <a:extLst>
                  <a:ext uri="{FF2B5EF4-FFF2-40B4-BE49-F238E27FC236}">
                    <a16:creationId xmlns:a16="http://schemas.microsoft.com/office/drawing/2014/main" id="{1E5F9AE9-1878-1E25-B2E6-7199661226B9}"/>
                  </a:ext>
                </a:extLst>
              </p:cNvPr>
              <p:cNvCxnSpPr>
                <a:cxnSpLocks/>
                <a:stCxn id="1349" idx="4"/>
                <a:endCxn id="1375" idx="0"/>
              </p:cNvCxnSpPr>
              <p:nvPr/>
            </p:nvCxnSpPr>
            <p:spPr>
              <a:xfrm rot="11889771" flipH="1">
                <a:off x="748589" y="4054393"/>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9" name="Straight Connector 1368">
                <a:extLst>
                  <a:ext uri="{FF2B5EF4-FFF2-40B4-BE49-F238E27FC236}">
                    <a16:creationId xmlns:a16="http://schemas.microsoft.com/office/drawing/2014/main" id="{3F106AA7-DECA-BF3F-94DE-1189F684B306}"/>
                  </a:ext>
                </a:extLst>
              </p:cNvPr>
              <p:cNvCxnSpPr>
                <a:cxnSpLocks/>
                <a:stCxn id="1375" idx="2"/>
                <a:endCxn id="1361" idx="4"/>
              </p:cNvCxnSpPr>
              <p:nvPr/>
            </p:nvCxnSpPr>
            <p:spPr>
              <a:xfrm rot="11889771" flipH="1" flipV="1">
                <a:off x="820804" y="4085766"/>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70" name="אליפסה 9">
                <a:extLst>
                  <a:ext uri="{FF2B5EF4-FFF2-40B4-BE49-F238E27FC236}">
                    <a16:creationId xmlns:a16="http://schemas.microsoft.com/office/drawing/2014/main" id="{E1AECE9E-5837-9885-F3E3-A90AE9942388}"/>
                  </a:ext>
                </a:extLst>
              </p:cNvPr>
              <p:cNvSpPr/>
              <p:nvPr/>
            </p:nvSpPr>
            <p:spPr>
              <a:xfrm rot="11889771">
                <a:off x="460169" y="40395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71" name="מחבר ישר 23">
                <a:extLst>
                  <a:ext uri="{FF2B5EF4-FFF2-40B4-BE49-F238E27FC236}">
                    <a16:creationId xmlns:a16="http://schemas.microsoft.com/office/drawing/2014/main" id="{022CA3D8-321C-83B9-2470-C9B4B5D3D20F}"/>
                  </a:ext>
                </a:extLst>
              </p:cNvPr>
              <p:cNvCxnSpPr>
                <a:cxnSpLocks/>
                <a:stCxn id="1370" idx="2"/>
                <a:endCxn id="1349" idx="6"/>
              </p:cNvCxnSpPr>
              <p:nvPr/>
            </p:nvCxnSpPr>
            <p:spPr>
              <a:xfrm rot="11889771" flipH="1" flipV="1">
                <a:off x="514401" y="4112385"/>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72" name="מחבר ישר 23">
                <a:extLst>
                  <a:ext uri="{FF2B5EF4-FFF2-40B4-BE49-F238E27FC236}">
                    <a16:creationId xmlns:a16="http://schemas.microsoft.com/office/drawing/2014/main" id="{E704EDC4-9EAB-86F3-B0D5-56CD8342DC8B}"/>
                  </a:ext>
                </a:extLst>
              </p:cNvPr>
              <p:cNvCxnSpPr>
                <a:cxnSpLocks/>
                <a:endCxn id="1358" idx="5"/>
              </p:cNvCxnSpPr>
              <p:nvPr/>
            </p:nvCxnSpPr>
            <p:spPr>
              <a:xfrm rot="11889771" flipH="1" flipV="1">
                <a:off x="693537" y="428260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73" name="אליפסה 9">
                <a:extLst>
                  <a:ext uri="{FF2B5EF4-FFF2-40B4-BE49-F238E27FC236}">
                    <a16:creationId xmlns:a16="http://schemas.microsoft.com/office/drawing/2014/main" id="{E2103758-E704-F3A1-21B0-108AC5741F53}"/>
                  </a:ext>
                </a:extLst>
              </p:cNvPr>
              <p:cNvSpPr/>
              <p:nvPr/>
            </p:nvSpPr>
            <p:spPr>
              <a:xfrm rot="11889771">
                <a:off x="243142" y="42935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74" name="Straight Connector 1373">
                <a:extLst>
                  <a:ext uri="{FF2B5EF4-FFF2-40B4-BE49-F238E27FC236}">
                    <a16:creationId xmlns:a16="http://schemas.microsoft.com/office/drawing/2014/main" id="{86EB5A54-B0FA-EB44-A2D6-BEA0853FCC79}"/>
                  </a:ext>
                </a:extLst>
              </p:cNvPr>
              <p:cNvCxnSpPr>
                <a:cxnSpLocks/>
                <a:stCxn id="1373" idx="4"/>
                <a:endCxn id="1370" idx="7"/>
              </p:cNvCxnSpPr>
              <p:nvPr/>
            </p:nvCxnSpPr>
            <p:spPr>
              <a:xfrm rot="11889771" flipH="1">
                <a:off x="327404" y="4067999"/>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75" name="אליפסה 9">
                <a:extLst>
                  <a:ext uri="{FF2B5EF4-FFF2-40B4-BE49-F238E27FC236}">
                    <a16:creationId xmlns:a16="http://schemas.microsoft.com/office/drawing/2014/main" id="{9ABEE3B6-2961-C529-45D6-C2C3D6A57DE4}"/>
                  </a:ext>
                </a:extLst>
              </p:cNvPr>
              <p:cNvSpPr/>
              <p:nvPr/>
            </p:nvSpPr>
            <p:spPr>
              <a:xfrm rot="11889771">
                <a:off x="764763" y="39929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76" name="Straight Connector 1375">
                <a:extLst>
                  <a:ext uri="{FF2B5EF4-FFF2-40B4-BE49-F238E27FC236}">
                    <a16:creationId xmlns:a16="http://schemas.microsoft.com/office/drawing/2014/main" id="{43C70C6E-0304-BDC9-E23D-FBB166471BC4}"/>
                  </a:ext>
                </a:extLst>
              </p:cNvPr>
              <p:cNvCxnSpPr>
                <a:cxnSpLocks/>
                <a:stCxn id="1375" idx="6"/>
                <a:endCxn id="1370" idx="3"/>
              </p:cNvCxnSpPr>
              <p:nvPr/>
            </p:nvCxnSpPr>
            <p:spPr>
              <a:xfrm rot="11889771" flipV="1">
                <a:off x="542371" y="3980515"/>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77" name="אליפסה 4">
                <a:extLst>
                  <a:ext uri="{FF2B5EF4-FFF2-40B4-BE49-F238E27FC236}">
                    <a16:creationId xmlns:a16="http://schemas.microsoft.com/office/drawing/2014/main" id="{AD6FD2E9-D8E6-D405-6937-9892614B3B3E}"/>
                  </a:ext>
                </a:extLst>
              </p:cNvPr>
              <p:cNvSpPr/>
              <p:nvPr/>
            </p:nvSpPr>
            <p:spPr>
              <a:xfrm rot="11250176">
                <a:off x="1467734" y="47053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78" name="אליפסה 9">
                <a:extLst>
                  <a:ext uri="{FF2B5EF4-FFF2-40B4-BE49-F238E27FC236}">
                    <a16:creationId xmlns:a16="http://schemas.microsoft.com/office/drawing/2014/main" id="{90356F52-563C-EF26-D504-C24B6ABF3701}"/>
                  </a:ext>
                </a:extLst>
              </p:cNvPr>
              <p:cNvSpPr/>
              <p:nvPr/>
            </p:nvSpPr>
            <p:spPr>
              <a:xfrm rot="11250176">
                <a:off x="1483349" y="40200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79" name="אליפסה 11">
                <a:extLst>
                  <a:ext uri="{FF2B5EF4-FFF2-40B4-BE49-F238E27FC236}">
                    <a16:creationId xmlns:a16="http://schemas.microsoft.com/office/drawing/2014/main" id="{AAB0EE12-A6B0-A0A2-8BF2-F97C183CDBB4}"/>
                  </a:ext>
                </a:extLst>
              </p:cNvPr>
              <p:cNvSpPr/>
              <p:nvPr/>
            </p:nvSpPr>
            <p:spPr>
              <a:xfrm rot="9622021">
                <a:off x="1644652" y="44271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80" name="מחבר ישר 16">
                <a:extLst>
                  <a:ext uri="{FF2B5EF4-FFF2-40B4-BE49-F238E27FC236}">
                    <a16:creationId xmlns:a16="http://schemas.microsoft.com/office/drawing/2014/main" id="{F3B1B4A8-D05F-ACA0-09F8-0E14F2BB534E}"/>
                  </a:ext>
                </a:extLst>
              </p:cNvPr>
              <p:cNvCxnSpPr>
                <a:cxnSpLocks/>
                <a:stCxn id="1377" idx="4"/>
                <a:endCxn id="1379" idx="7"/>
              </p:cNvCxnSpPr>
              <p:nvPr/>
            </p:nvCxnSpPr>
            <p:spPr>
              <a:xfrm rot="11250176" flipH="1">
                <a:off x="1523802" y="448497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1" name="מחבר ישר 20">
                <a:extLst>
                  <a:ext uri="{FF2B5EF4-FFF2-40B4-BE49-F238E27FC236}">
                    <a16:creationId xmlns:a16="http://schemas.microsoft.com/office/drawing/2014/main" id="{72F62CBB-3492-2710-D6CE-EC7DBDE57D1F}"/>
                  </a:ext>
                </a:extLst>
              </p:cNvPr>
              <p:cNvCxnSpPr>
                <a:cxnSpLocks/>
                <a:stCxn id="1385" idx="7"/>
                <a:endCxn id="1351" idx="2"/>
              </p:cNvCxnSpPr>
              <p:nvPr/>
            </p:nvCxnSpPr>
            <p:spPr>
              <a:xfrm rot="11889771" flipV="1">
                <a:off x="1253122" y="4270680"/>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2" name="מחבר ישר 22">
                <a:extLst>
                  <a:ext uri="{FF2B5EF4-FFF2-40B4-BE49-F238E27FC236}">
                    <a16:creationId xmlns:a16="http://schemas.microsoft.com/office/drawing/2014/main" id="{C1B5A3FD-618A-4EF5-B689-805EB407DBB3}"/>
                  </a:ext>
                </a:extLst>
              </p:cNvPr>
              <p:cNvCxnSpPr>
                <a:cxnSpLocks/>
                <a:stCxn id="1351" idx="1"/>
              </p:cNvCxnSpPr>
              <p:nvPr/>
            </p:nvCxnSpPr>
            <p:spPr>
              <a:xfrm rot="11889771" flipH="1" flipV="1">
                <a:off x="1176579" y="4589284"/>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3" name="מחבר ישר 23">
                <a:extLst>
                  <a:ext uri="{FF2B5EF4-FFF2-40B4-BE49-F238E27FC236}">
                    <a16:creationId xmlns:a16="http://schemas.microsoft.com/office/drawing/2014/main" id="{5C938666-FA85-1434-A77E-EA4D8CC8F479}"/>
                  </a:ext>
                </a:extLst>
              </p:cNvPr>
              <p:cNvCxnSpPr>
                <a:cxnSpLocks/>
                <a:stCxn id="1379" idx="2"/>
                <a:endCxn id="1321" idx="7"/>
              </p:cNvCxnSpPr>
              <p:nvPr/>
            </p:nvCxnSpPr>
            <p:spPr>
              <a:xfrm rot="11889771" flipH="1">
                <a:off x="1719829" y="4429224"/>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4" name="מחבר ישר 30">
                <a:extLst>
                  <a:ext uri="{FF2B5EF4-FFF2-40B4-BE49-F238E27FC236}">
                    <a16:creationId xmlns:a16="http://schemas.microsoft.com/office/drawing/2014/main" id="{C1C851DA-2B51-8257-0E29-48B6008F567E}"/>
                  </a:ext>
                </a:extLst>
              </p:cNvPr>
              <p:cNvCxnSpPr>
                <a:cxnSpLocks/>
                <a:stCxn id="1351" idx="3"/>
                <a:endCxn id="1378" idx="7"/>
              </p:cNvCxnSpPr>
              <p:nvPr/>
            </p:nvCxnSpPr>
            <p:spPr>
              <a:xfrm rot="11889771" flipH="1">
                <a:off x="1277434" y="4041993"/>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85" name="אליפסה 11">
                <a:extLst>
                  <a:ext uri="{FF2B5EF4-FFF2-40B4-BE49-F238E27FC236}">
                    <a16:creationId xmlns:a16="http://schemas.microsoft.com/office/drawing/2014/main" id="{0632B8C1-0EFA-87EB-98D5-DEB67329F99B}"/>
                  </a:ext>
                </a:extLst>
              </p:cNvPr>
              <p:cNvSpPr/>
              <p:nvPr/>
            </p:nvSpPr>
            <p:spPr>
              <a:xfrm rot="11250176">
                <a:off x="1568535" y="4266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86" name="מחבר ישר 23">
                <a:extLst>
                  <a:ext uri="{FF2B5EF4-FFF2-40B4-BE49-F238E27FC236}">
                    <a16:creationId xmlns:a16="http://schemas.microsoft.com/office/drawing/2014/main" id="{1A4E9DDA-5F89-4D22-D358-448BFD665BBB}"/>
                  </a:ext>
                </a:extLst>
              </p:cNvPr>
              <p:cNvCxnSpPr>
                <a:cxnSpLocks/>
                <a:endCxn id="1246" idx="0"/>
              </p:cNvCxnSpPr>
              <p:nvPr/>
            </p:nvCxnSpPr>
            <p:spPr>
              <a:xfrm rot="11889771" flipH="1">
                <a:off x="1689509" y="3939813"/>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7" name="מחבר ישר 23">
                <a:extLst>
                  <a:ext uri="{FF2B5EF4-FFF2-40B4-BE49-F238E27FC236}">
                    <a16:creationId xmlns:a16="http://schemas.microsoft.com/office/drawing/2014/main" id="{D87FD04F-DC06-2E0A-A8B2-7DC57A02E2E7}"/>
                  </a:ext>
                </a:extLst>
              </p:cNvPr>
              <p:cNvCxnSpPr>
                <a:cxnSpLocks/>
                <a:stCxn id="1379" idx="4"/>
                <a:endCxn id="1385" idx="1"/>
              </p:cNvCxnSpPr>
              <p:nvPr/>
            </p:nvCxnSpPr>
            <p:spPr>
              <a:xfrm rot="11250176">
                <a:off x="1621941" y="433233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8" name="מחבר ישר 23">
                <a:extLst>
                  <a:ext uri="{FF2B5EF4-FFF2-40B4-BE49-F238E27FC236}">
                    <a16:creationId xmlns:a16="http://schemas.microsoft.com/office/drawing/2014/main" id="{070C81F2-957B-A087-F8CC-ED90AFD98C9F}"/>
                  </a:ext>
                </a:extLst>
              </p:cNvPr>
              <p:cNvCxnSpPr>
                <a:cxnSpLocks/>
                <a:stCxn id="1378" idx="2"/>
                <a:endCxn id="1246" idx="7"/>
              </p:cNvCxnSpPr>
              <p:nvPr/>
            </p:nvCxnSpPr>
            <p:spPr>
              <a:xfrm rot="11889771" flipH="1">
                <a:off x="1581352" y="3908089"/>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89" name="מחבר ישר 23">
                <a:extLst>
                  <a:ext uri="{FF2B5EF4-FFF2-40B4-BE49-F238E27FC236}">
                    <a16:creationId xmlns:a16="http://schemas.microsoft.com/office/drawing/2014/main" id="{AAF01E42-A2A1-9B39-831E-1C31F151233C}"/>
                  </a:ext>
                </a:extLst>
              </p:cNvPr>
              <p:cNvCxnSpPr>
                <a:cxnSpLocks/>
                <a:stCxn id="1301" idx="6"/>
              </p:cNvCxnSpPr>
              <p:nvPr/>
            </p:nvCxnSpPr>
            <p:spPr>
              <a:xfrm rot="11889771" flipV="1">
                <a:off x="1554960" y="4670562"/>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90" name="Straight Connector 1389">
                <a:extLst>
                  <a:ext uri="{FF2B5EF4-FFF2-40B4-BE49-F238E27FC236}">
                    <a16:creationId xmlns:a16="http://schemas.microsoft.com/office/drawing/2014/main" id="{14248C51-8E1E-6BE5-8ECF-0A09FA642582}"/>
                  </a:ext>
                </a:extLst>
              </p:cNvPr>
              <p:cNvCxnSpPr>
                <a:cxnSpLocks/>
                <a:stCxn id="1378" idx="4"/>
                <a:endCxn id="1396" idx="0"/>
              </p:cNvCxnSpPr>
              <p:nvPr/>
            </p:nvCxnSpPr>
            <p:spPr>
              <a:xfrm rot="11250176" flipH="1">
                <a:off x="1535023" y="3866693"/>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91" name="Straight Connector 1390">
                <a:extLst>
                  <a:ext uri="{FF2B5EF4-FFF2-40B4-BE49-F238E27FC236}">
                    <a16:creationId xmlns:a16="http://schemas.microsoft.com/office/drawing/2014/main" id="{D68ADCAB-5A3B-5565-1619-3A93ECA9FD97}"/>
                  </a:ext>
                </a:extLst>
              </p:cNvPr>
              <p:cNvCxnSpPr>
                <a:cxnSpLocks/>
                <a:stCxn id="1396" idx="2"/>
                <a:endCxn id="1246" idx="6"/>
              </p:cNvCxnSpPr>
              <p:nvPr/>
            </p:nvCxnSpPr>
            <p:spPr>
              <a:xfrm rot="11889771" flipH="1" flipV="1">
                <a:off x="1597620" y="3863959"/>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92" name="אליפסה 9">
                <a:extLst>
                  <a:ext uri="{FF2B5EF4-FFF2-40B4-BE49-F238E27FC236}">
                    <a16:creationId xmlns:a16="http://schemas.microsoft.com/office/drawing/2014/main" id="{D2CF5835-49B3-96D5-4232-3CCAF87FBB69}"/>
                  </a:ext>
                </a:extLst>
              </p:cNvPr>
              <p:cNvSpPr/>
              <p:nvPr/>
            </p:nvSpPr>
            <p:spPr>
              <a:xfrm rot="11250176">
                <a:off x="1240449" y="39010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93" name="מחבר ישר 23">
                <a:extLst>
                  <a:ext uri="{FF2B5EF4-FFF2-40B4-BE49-F238E27FC236}">
                    <a16:creationId xmlns:a16="http://schemas.microsoft.com/office/drawing/2014/main" id="{EA0484F7-D13C-40B6-3D10-C7770D0ADC6D}"/>
                  </a:ext>
                </a:extLst>
              </p:cNvPr>
              <p:cNvCxnSpPr>
                <a:cxnSpLocks/>
                <a:stCxn id="1392" idx="2"/>
                <a:endCxn id="1378" idx="6"/>
              </p:cNvCxnSpPr>
              <p:nvPr/>
            </p:nvCxnSpPr>
            <p:spPr>
              <a:xfrm rot="11250176" flipH="1" flipV="1">
                <a:off x="1307780" y="3952455"/>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94" name="מחבר ישר 23">
                <a:extLst>
                  <a:ext uri="{FF2B5EF4-FFF2-40B4-BE49-F238E27FC236}">
                    <a16:creationId xmlns:a16="http://schemas.microsoft.com/office/drawing/2014/main" id="{4C98B9FE-9FD4-1C79-2BF5-2C4E67A71A35}"/>
                  </a:ext>
                </a:extLst>
              </p:cNvPr>
              <p:cNvCxnSpPr>
                <a:cxnSpLocks/>
                <a:endCxn id="1385" idx="5"/>
              </p:cNvCxnSpPr>
              <p:nvPr/>
            </p:nvCxnSpPr>
            <p:spPr>
              <a:xfrm rot="11250176" flipH="1" flipV="1">
                <a:off x="1524326" y="40962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95" name="Straight Connector 1394">
                <a:extLst>
                  <a:ext uri="{FF2B5EF4-FFF2-40B4-BE49-F238E27FC236}">
                    <a16:creationId xmlns:a16="http://schemas.microsoft.com/office/drawing/2014/main" id="{554D3E74-0244-0EDB-60DF-CC2B4FC81DA0}"/>
                  </a:ext>
                </a:extLst>
              </p:cNvPr>
              <p:cNvCxnSpPr>
                <a:cxnSpLocks/>
                <a:endCxn id="1392" idx="7"/>
              </p:cNvCxnSpPr>
              <p:nvPr/>
            </p:nvCxnSpPr>
            <p:spPr>
              <a:xfrm rot="11250176" flipH="1">
                <a:off x="1131574" y="3949550"/>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96" name="אליפסה 9">
                <a:extLst>
                  <a:ext uri="{FF2B5EF4-FFF2-40B4-BE49-F238E27FC236}">
                    <a16:creationId xmlns:a16="http://schemas.microsoft.com/office/drawing/2014/main" id="{302FF2B4-AB07-5260-7ABB-75218616A12F}"/>
                  </a:ext>
                </a:extLst>
              </p:cNvPr>
              <p:cNvSpPr/>
              <p:nvPr/>
            </p:nvSpPr>
            <p:spPr>
              <a:xfrm rot="11250176">
                <a:off x="1531153" y="37988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97" name="Straight Connector 1396">
                <a:extLst>
                  <a:ext uri="{FF2B5EF4-FFF2-40B4-BE49-F238E27FC236}">
                    <a16:creationId xmlns:a16="http://schemas.microsoft.com/office/drawing/2014/main" id="{59534592-690A-7E0C-718D-4BD0E0D30921}"/>
                  </a:ext>
                </a:extLst>
              </p:cNvPr>
              <p:cNvCxnSpPr>
                <a:cxnSpLocks/>
                <a:stCxn id="1396" idx="6"/>
                <a:endCxn id="1392" idx="3"/>
              </p:cNvCxnSpPr>
              <p:nvPr/>
            </p:nvCxnSpPr>
            <p:spPr>
              <a:xfrm rot="11250176" flipV="1">
                <a:off x="1313241" y="3814726"/>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98" name="אליפסה 4">
                <a:extLst>
                  <a:ext uri="{FF2B5EF4-FFF2-40B4-BE49-F238E27FC236}">
                    <a16:creationId xmlns:a16="http://schemas.microsoft.com/office/drawing/2014/main" id="{D90D5F7C-9FFE-0383-AC3C-29070E233993}"/>
                  </a:ext>
                </a:extLst>
              </p:cNvPr>
              <p:cNvSpPr/>
              <p:nvPr/>
            </p:nvSpPr>
            <p:spPr>
              <a:xfrm rot="12113443">
                <a:off x="599667" y="56985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399" name="אליפסה 9">
                <a:extLst>
                  <a:ext uri="{FF2B5EF4-FFF2-40B4-BE49-F238E27FC236}">
                    <a16:creationId xmlns:a16="http://schemas.microsoft.com/office/drawing/2014/main" id="{F22E3B31-E9FB-8B82-EF24-80F0BE13F342}"/>
                  </a:ext>
                </a:extLst>
              </p:cNvPr>
              <p:cNvSpPr/>
              <p:nvPr/>
            </p:nvSpPr>
            <p:spPr>
              <a:xfrm rot="12113443">
                <a:off x="785084" y="50386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00" name="אליפסה 11">
                <a:extLst>
                  <a:ext uri="{FF2B5EF4-FFF2-40B4-BE49-F238E27FC236}">
                    <a16:creationId xmlns:a16="http://schemas.microsoft.com/office/drawing/2014/main" id="{D3D7D832-B340-9EAF-6ABE-F4C5A9339697}"/>
                  </a:ext>
                </a:extLst>
              </p:cNvPr>
              <p:cNvSpPr/>
              <p:nvPr/>
            </p:nvSpPr>
            <p:spPr>
              <a:xfrm rot="10485288">
                <a:off x="840168" y="54730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01" name="אליפסה 12">
                <a:extLst>
                  <a:ext uri="{FF2B5EF4-FFF2-40B4-BE49-F238E27FC236}">
                    <a16:creationId xmlns:a16="http://schemas.microsoft.com/office/drawing/2014/main" id="{480828AD-8B10-BDD4-D8E0-EA54A1F45F7A}"/>
                  </a:ext>
                </a:extLst>
              </p:cNvPr>
              <p:cNvSpPr/>
              <p:nvPr/>
            </p:nvSpPr>
            <p:spPr>
              <a:xfrm rot="11393850">
                <a:off x="1228711" y="534671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402" name="אליפסה 13">
                <a:extLst>
                  <a:ext uri="{FF2B5EF4-FFF2-40B4-BE49-F238E27FC236}">
                    <a16:creationId xmlns:a16="http://schemas.microsoft.com/office/drawing/2014/main" id="{C5F7A054-FE65-19F9-1C4C-55BC53263C71}"/>
                  </a:ext>
                </a:extLst>
              </p:cNvPr>
              <p:cNvSpPr/>
              <p:nvPr/>
            </p:nvSpPr>
            <p:spPr>
              <a:xfrm rot="12113443">
                <a:off x="339301" y="53957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403" name="מחבר ישר 16">
                <a:extLst>
                  <a:ext uri="{FF2B5EF4-FFF2-40B4-BE49-F238E27FC236}">
                    <a16:creationId xmlns:a16="http://schemas.microsoft.com/office/drawing/2014/main" id="{354AFD6D-2100-824E-086B-86C774402ABE}"/>
                  </a:ext>
                </a:extLst>
              </p:cNvPr>
              <p:cNvCxnSpPr>
                <a:cxnSpLocks/>
                <a:stCxn id="1398" idx="4"/>
                <a:endCxn id="1400" idx="7"/>
              </p:cNvCxnSpPr>
              <p:nvPr/>
            </p:nvCxnSpPr>
            <p:spPr>
              <a:xfrm rot="12113443" flipH="1">
                <a:off x="688034" y="55031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04" name="מחבר ישר 20">
                <a:extLst>
                  <a:ext uri="{FF2B5EF4-FFF2-40B4-BE49-F238E27FC236}">
                    <a16:creationId xmlns:a16="http://schemas.microsoft.com/office/drawing/2014/main" id="{18FC0F9E-A907-17B5-D6E4-4D24CDD079FA}"/>
                  </a:ext>
                </a:extLst>
              </p:cNvPr>
              <p:cNvCxnSpPr>
                <a:cxnSpLocks/>
                <a:stCxn id="1408" idx="7"/>
                <a:endCxn id="1402" idx="2"/>
              </p:cNvCxnSpPr>
              <p:nvPr/>
            </p:nvCxnSpPr>
            <p:spPr>
              <a:xfrm rot="12113443" flipV="1">
                <a:off x="443372" y="5275589"/>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05" name="מחבר ישר 22">
                <a:extLst>
                  <a:ext uri="{FF2B5EF4-FFF2-40B4-BE49-F238E27FC236}">
                    <a16:creationId xmlns:a16="http://schemas.microsoft.com/office/drawing/2014/main" id="{ED953C65-CB12-7FAD-9F3C-44B5F21AE486}"/>
                  </a:ext>
                </a:extLst>
              </p:cNvPr>
              <p:cNvCxnSpPr>
                <a:cxnSpLocks/>
                <a:stCxn id="1402" idx="0"/>
              </p:cNvCxnSpPr>
              <p:nvPr/>
            </p:nvCxnSpPr>
            <p:spPr>
              <a:xfrm rot="12113443" flipH="1" flipV="1">
                <a:off x="324015" y="5517411"/>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06" name="מחבר ישר 23">
                <a:extLst>
                  <a:ext uri="{FF2B5EF4-FFF2-40B4-BE49-F238E27FC236}">
                    <a16:creationId xmlns:a16="http://schemas.microsoft.com/office/drawing/2014/main" id="{895F4BEE-EDDB-9DFE-2417-10D5F620D7ED}"/>
                  </a:ext>
                </a:extLst>
              </p:cNvPr>
              <p:cNvCxnSpPr>
                <a:cxnSpLocks/>
                <a:stCxn id="1400" idx="2"/>
                <a:endCxn id="1401" idx="7"/>
              </p:cNvCxnSpPr>
              <p:nvPr/>
            </p:nvCxnSpPr>
            <p:spPr>
              <a:xfrm rot="12113443" flipH="1">
                <a:off x="944882" y="534535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07" name="מחבר ישר 30">
                <a:extLst>
                  <a:ext uri="{FF2B5EF4-FFF2-40B4-BE49-F238E27FC236}">
                    <a16:creationId xmlns:a16="http://schemas.microsoft.com/office/drawing/2014/main" id="{0E17383E-8B6F-0BCF-2793-1BCD55A88D0C}"/>
                  </a:ext>
                </a:extLst>
              </p:cNvPr>
              <p:cNvCxnSpPr>
                <a:cxnSpLocks/>
                <a:endCxn id="1399" idx="7"/>
              </p:cNvCxnSpPr>
              <p:nvPr/>
            </p:nvCxnSpPr>
            <p:spPr>
              <a:xfrm rot="12113443" flipH="1">
                <a:off x="459244" y="5023149"/>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08" name="אליפסה 11">
                <a:extLst>
                  <a:ext uri="{FF2B5EF4-FFF2-40B4-BE49-F238E27FC236}">
                    <a16:creationId xmlns:a16="http://schemas.microsoft.com/office/drawing/2014/main" id="{19F36354-7703-24B3-C61C-6F0ADE322468}"/>
                  </a:ext>
                </a:extLst>
              </p:cNvPr>
              <p:cNvSpPr/>
              <p:nvPr/>
            </p:nvSpPr>
            <p:spPr>
              <a:xfrm rot="12113443">
                <a:off x="806424" y="52982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09" name="מחבר ישר 23">
                <a:extLst>
                  <a:ext uri="{FF2B5EF4-FFF2-40B4-BE49-F238E27FC236}">
                    <a16:creationId xmlns:a16="http://schemas.microsoft.com/office/drawing/2014/main" id="{7DA46579-199D-07C6-5DCC-97C12992127A}"/>
                  </a:ext>
                </a:extLst>
              </p:cNvPr>
              <p:cNvCxnSpPr>
                <a:cxnSpLocks/>
                <a:endCxn id="1401" idx="6"/>
              </p:cNvCxnSpPr>
              <p:nvPr/>
            </p:nvCxnSpPr>
            <p:spPr>
              <a:xfrm rot="12113443" flipH="1">
                <a:off x="876970" y="530721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0" name="מחבר ישר 23">
                <a:extLst>
                  <a:ext uri="{FF2B5EF4-FFF2-40B4-BE49-F238E27FC236}">
                    <a16:creationId xmlns:a16="http://schemas.microsoft.com/office/drawing/2014/main" id="{B3CF40E3-2A46-F9D0-733D-2C549C598FD5}"/>
                  </a:ext>
                </a:extLst>
              </p:cNvPr>
              <p:cNvCxnSpPr>
                <a:cxnSpLocks/>
                <a:stCxn id="1400" idx="4"/>
                <a:endCxn id="1408" idx="1"/>
              </p:cNvCxnSpPr>
              <p:nvPr/>
            </p:nvCxnSpPr>
            <p:spPr>
              <a:xfrm rot="12113443">
                <a:off x="839094" y="537275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11" name="אליפסה 12">
                <a:extLst>
                  <a:ext uri="{FF2B5EF4-FFF2-40B4-BE49-F238E27FC236}">
                    <a16:creationId xmlns:a16="http://schemas.microsoft.com/office/drawing/2014/main" id="{E3E72DA4-C106-CC52-C48A-CC5E7D390F96}"/>
                  </a:ext>
                </a:extLst>
              </p:cNvPr>
              <p:cNvSpPr/>
              <p:nvPr/>
            </p:nvSpPr>
            <p:spPr>
              <a:xfrm rot="11393850">
                <a:off x="1178159" y="50495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412" name="מחבר ישר 23">
                <a:extLst>
                  <a:ext uri="{FF2B5EF4-FFF2-40B4-BE49-F238E27FC236}">
                    <a16:creationId xmlns:a16="http://schemas.microsoft.com/office/drawing/2014/main" id="{3EB6C898-3EEC-A4CD-878D-0C9941FD9559}"/>
                  </a:ext>
                </a:extLst>
              </p:cNvPr>
              <p:cNvCxnSpPr>
                <a:cxnSpLocks/>
                <a:stCxn id="1401" idx="4"/>
                <a:endCxn id="1411" idx="1"/>
              </p:cNvCxnSpPr>
              <p:nvPr/>
            </p:nvCxnSpPr>
            <p:spPr>
              <a:xfrm rot="12113443">
                <a:off x="1194403" y="5128383"/>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3" name="מחבר ישר 23">
                <a:extLst>
                  <a:ext uri="{FF2B5EF4-FFF2-40B4-BE49-F238E27FC236}">
                    <a16:creationId xmlns:a16="http://schemas.microsoft.com/office/drawing/2014/main" id="{74BB33B3-22B4-5E3B-7CF1-C4DE3B84F434}"/>
                  </a:ext>
                </a:extLst>
              </p:cNvPr>
              <p:cNvCxnSpPr>
                <a:cxnSpLocks/>
                <a:stCxn id="1399" idx="2"/>
                <a:endCxn id="1411" idx="6"/>
              </p:cNvCxnSpPr>
              <p:nvPr/>
            </p:nvCxnSpPr>
            <p:spPr>
              <a:xfrm rot="12113443" flipH="1">
                <a:off x="869817" y="501844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14" name="אליפסה 11">
                <a:extLst>
                  <a:ext uri="{FF2B5EF4-FFF2-40B4-BE49-F238E27FC236}">
                    <a16:creationId xmlns:a16="http://schemas.microsoft.com/office/drawing/2014/main" id="{5D71DD59-2289-4A72-853D-054780C9C585}"/>
                  </a:ext>
                </a:extLst>
              </p:cNvPr>
              <p:cNvSpPr/>
              <p:nvPr/>
            </p:nvSpPr>
            <p:spPr>
              <a:xfrm rot="7403263">
                <a:off x="974449" y="568370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15" name="מחבר ישר 23">
                <a:extLst>
                  <a:ext uri="{FF2B5EF4-FFF2-40B4-BE49-F238E27FC236}">
                    <a16:creationId xmlns:a16="http://schemas.microsoft.com/office/drawing/2014/main" id="{992A4342-8266-5290-3F37-B2EF2E803318}"/>
                  </a:ext>
                </a:extLst>
              </p:cNvPr>
              <p:cNvCxnSpPr>
                <a:cxnSpLocks/>
                <a:stCxn id="1414" idx="2"/>
                <a:endCxn id="1401" idx="0"/>
              </p:cNvCxnSpPr>
              <p:nvPr/>
            </p:nvCxnSpPr>
            <p:spPr>
              <a:xfrm rot="12113443" flipH="1">
                <a:off x="1087725" y="538292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6" name="מחבר ישר 23">
                <a:extLst>
                  <a:ext uri="{FF2B5EF4-FFF2-40B4-BE49-F238E27FC236}">
                    <a16:creationId xmlns:a16="http://schemas.microsoft.com/office/drawing/2014/main" id="{C16F1543-480A-FE0C-6E42-24EA31588B8E}"/>
                  </a:ext>
                </a:extLst>
              </p:cNvPr>
              <p:cNvCxnSpPr>
                <a:cxnSpLocks/>
                <a:stCxn id="1414" idx="5"/>
              </p:cNvCxnSpPr>
              <p:nvPr/>
            </p:nvCxnSpPr>
            <p:spPr>
              <a:xfrm rot="12113443" flipV="1">
                <a:off x="687230" y="5671707"/>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7" name="Straight Connector 1416">
                <a:extLst>
                  <a:ext uri="{FF2B5EF4-FFF2-40B4-BE49-F238E27FC236}">
                    <a16:creationId xmlns:a16="http://schemas.microsoft.com/office/drawing/2014/main" id="{2F7369FD-DCD8-69ED-57CD-FEFDBBA76B15}"/>
                  </a:ext>
                </a:extLst>
              </p:cNvPr>
              <p:cNvCxnSpPr>
                <a:cxnSpLocks/>
                <a:stCxn id="1402" idx="5"/>
                <a:endCxn id="1422" idx="0"/>
              </p:cNvCxnSpPr>
              <p:nvPr/>
            </p:nvCxnSpPr>
            <p:spPr>
              <a:xfrm rot="12113443">
                <a:off x="327389" y="5176366"/>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8" name="Straight Connector 1417">
                <a:extLst>
                  <a:ext uri="{FF2B5EF4-FFF2-40B4-BE49-F238E27FC236}">
                    <a16:creationId xmlns:a16="http://schemas.microsoft.com/office/drawing/2014/main" id="{7C280B07-0B16-E11B-4BCD-D27189D4D7BD}"/>
                  </a:ext>
                </a:extLst>
              </p:cNvPr>
              <p:cNvCxnSpPr>
                <a:cxnSpLocks/>
                <a:stCxn id="1399" idx="4"/>
                <a:endCxn id="1364" idx="6"/>
              </p:cNvCxnSpPr>
              <p:nvPr/>
            </p:nvCxnSpPr>
            <p:spPr>
              <a:xfrm rot="11889771" flipH="1">
                <a:off x="859329" y="4889964"/>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19" name="Straight Connector 1418">
                <a:extLst>
                  <a:ext uri="{FF2B5EF4-FFF2-40B4-BE49-F238E27FC236}">
                    <a16:creationId xmlns:a16="http://schemas.microsoft.com/office/drawing/2014/main" id="{C7758482-7648-3503-4F12-297992B9B253}"/>
                  </a:ext>
                </a:extLst>
              </p:cNvPr>
              <p:cNvCxnSpPr>
                <a:cxnSpLocks/>
                <a:stCxn id="1364" idx="0"/>
                <a:endCxn id="1411" idx="5"/>
              </p:cNvCxnSpPr>
              <p:nvPr/>
            </p:nvCxnSpPr>
            <p:spPr>
              <a:xfrm rot="11889771" flipH="1" flipV="1">
                <a:off x="954591" y="4927417"/>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20" name="מחבר ישר 23">
                <a:extLst>
                  <a:ext uri="{FF2B5EF4-FFF2-40B4-BE49-F238E27FC236}">
                    <a16:creationId xmlns:a16="http://schemas.microsoft.com/office/drawing/2014/main" id="{D124F1A6-760D-44BC-AFB3-4AE97E1055F4}"/>
                  </a:ext>
                </a:extLst>
              </p:cNvPr>
              <p:cNvCxnSpPr>
                <a:cxnSpLocks/>
                <a:stCxn id="1348" idx="1"/>
                <a:endCxn id="1399" idx="6"/>
              </p:cNvCxnSpPr>
              <p:nvPr/>
            </p:nvCxnSpPr>
            <p:spPr>
              <a:xfrm rot="11889771" flipH="1" flipV="1">
                <a:off x="575022" y="4972696"/>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21" name="מחבר ישר 23">
                <a:extLst>
                  <a:ext uri="{FF2B5EF4-FFF2-40B4-BE49-F238E27FC236}">
                    <a16:creationId xmlns:a16="http://schemas.microsoft.com/office/drawing/2014/main" id="{82B74F5B-B636-B662-072F-63B560CF6D86}"/>
                  </a:ext>
                </a:extLst>
              </p:cNvPr>
              <p:cNvCxnSpPr>
                <a:cxnSpLocks/>
                <a:endCxn id="1408" idx="5"/>
              </p:cNvCxnSpPr>
              <p:nvPr/>
            </p:nvCxnSpPr>
            <p:spPr>
              <a:xfrm rot="12113443" flipH="1" flipV="1">
                <a:off x="793083" y="512051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22" name="אליפסה 9">
                <a:extLst>
                  <a:ext uri="{FF2B5EF4-FFF2-40B4-BE49-F238E27FC236}">
                    <a16:creationId xmlns:a16="http://schemas.microsoft.com/office/drawing/2014/main" id="{DDD54177-76C6-D770-A5AF-B89825098267}"/>
                  </a:ext>
                </a:extLst>
              </p:cNvPr>
              <p:cNvSpPr/>
              <p:nvPr/>
            </p:nvSpPr>
            <p:spPr>
              <a:xfrm rot="12113443">
                <a:off x="346283" y="51023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23" name="Straight Connector 1422">
                <a:extLst>
                  <a:ext uri="{FF2B5EF4-FFF2-40B4-BE49-F238E27FC236}">
                    <a16:creationId xmlns:a16="http://schemas.microsoft.com/office/drawing/2014/main" id="{3B409E4C-F378-590D-56CC-23B506C24A99}"/>
                  </a:ext>
                </a:extLst>
              </p:cNvPr>
              <p:cNvCxnSpPr>
                <a:cxnSpLocks/>
                <a:stCxn id="1422" idx="4"/>
                <a:endCxn id="1348" idx="7"/>
              </p:cNvCxnSpPr>
              <p:nvPr/>
            </p:nvCxnSpPr>
            <p:spPr>
              <a:xfrm rot="11889771" flipH="1">
                <a:off x="428362" y="4904654"/>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24" name="אליפסה 4">
                <a:extLst>
                  <a:ext uri="{FF2B5EF4-FFF2-40B4-BE49-F238E27FC236}">
                    <a16:creationId xmlns:a16="http://schemas.microsoft.com/office/drawing/2014/main" id="{BF88F69A-2828-0FDA-F9B8-05F2872EFCFC}"/>
                  </a:ext>
                </a:extLst>
              </p:cNvPr>
              <p:cNvSpPr/>
              <p:nvPr/>
            </p:nvSpPr>
            <p:spPr>
              <a:xfrm rot="11473848">
                <a:off x="1541505" y="55929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25" name="אליפסה 9">
                <a:extLst>
                  <a:ext uri="{FF2B5EF4-FFF2-40B4-BE49-F238E27FC236}">
                    <a16:creationId xmlns:a16="http://schemas.microsoft.com/office/drawing/2014/main" id="{93DA0A47-113F-7199-D060-FA7E9618B99C}"/>
                  </a:ext>
                </a:extLst>
              </p:cNvPr>
              <p:cNvSpPr/>
              <p:nvPr/>
            </p:nvSpPr>
            <p:spPr>
              <a:xfrm rot="11473848">
                <a:off x="1601646" y="49100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26" name="אליפסה 11">
                <a:extLst>
                  <a:ext uri="{FF2B5EF4-FFF2-40B4-BE49-F238E27FC236}">
                    <a16:creationId xmlns:a16="http://schemas.microsoft.com/office/drawing/2014/main" id="{BFFB5C59-DAB2-DB3F-2040-F09A4D4511D4}"/>
                  </a:ext>
                </a:extLst>
              </p:cNvPr>
              <p:cNvSpPr/>
              <p:nvPr/>
            </p:nvSpPr>
            <p:spPr>
              <a:xfrm rot="9845693">
                <a:off x="1736137" y="53268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27" name="מחבר ישר 16">
                <a:extLst>
                  <a:ext uri="{FF2B5EF4-FFF2-40B4-BE49-F238E27FC236}">
                    <a16:creationId xmlns:a16="http://schemas.microsoft.com/office/drawing/2014/main" id="{0617DB20-86D7-91BB-5F12-E933772E8B52}"/>
                  </a:ext>
                </a:extLst>
              </p:cNvPr>
              <p:cNvCxnSpPr>
                <a:cxnSpLocks/>
                <a:stCxn id="1424" idx="4"/>
                <a:endCxn id="1426" idx="7"/>
              </p:cNvCxnSpPr>
              <p:nvPr/>
            </p:nvCxnSpPr>
            <p:spPr>
              <a:xfrm rot="11473848" flipH="1">
                <a:off x="1606528" y="537822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28" name="מחבר ישר 20">
                <a:extLst>
                  <a:ext uri="{FF2B5EF4-FFF2-40B4-BE49-F238E27FC236}">
                    <a16:creationId xmlns:a16="http://schemas.microsoft.com/office/drawing/2014/main" id="{C4DBE394-6A22-5634-451C-41B859157C19}"/>
                  </a:ext>
                </a:extLst>
              </p:cNvPr>
              <p:cNvCxnSpPr>
                <a:cxnSpLocks/>
                <a:stCxn id="1432" idx="7"/>
                <a:endCxn id="1401" idx="2"/>
              </p:cNvCxnSpPr>
              <p:nvPr/>
            </p:nvCxnSpPr>
            <p:spPr>
              <a:xfrm rot="12113443" flipV="1">
                <a:off x="1347912" y="515179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29" name="מחבר ישר 22">
                <a:extLst>
                  <a:ext uri="{FF2B5EF4-FFF2-40B4-BE49-F238E27FC236}">
                    <a16:creationId xmlns:a16="http://schemas.microsoft.com/office/drawing/2014/main" id="{BC82ECC0-7A3A-25D6-76A5-57ECA00AFB4C}"/>
                  </a:ext>
                </a:extLst>
              </p:cNvPr>
              <p:cNvCxnSpPr>
                <a:cxnSpLocks/>
                <a:stCxn id="1401" idx="1"/>
              </p:cNvCxnSpPr>
              <p:nvPr/>
            </p:nvCxnSpPr>
            <p:spPr>
              <a:xfrm rot="12113443" flipH="1" flipV="1">
                <a:off x="1257295" y="5466037"/>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0" name="מחבר ישר 23">
                <a:extLst>
                  <a:ext uri="{FF2B5EF4-FFF2-40B4-BE49-F238E27FC236}">
                    <a16:creationId xmlns:a16="http://schemas.microsoft.com/office/drawing/2014/main" id="{C79F59E8-5905-78B1-5722-BF045BD48B1B}"/>
                  </a:ext>
                </a:extLst>
              </p:cNvPr>
              <p:cNvCxnSpPr>
                <a:cxnSpLocks/>
                <a:stCxn id="1426" idx="2"/>
                <a:endCxn id="1450" idx="5"/>
              </p:cNvCxnSpPr>
              <p:nvPr/>
            </p:nvCxnSpPr>
            <p:spPr>
              <a:xfrm rot="11889771" flipH="1">
                <a:off x="1819063" y="5287323"/>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1" name="מחבר ישר 30">
                <a:extLst>
                  <a:ext uri="{FF2B5EF4-FFF2-40B4-BE49-F238E27FC236}">
                    <a16:creationId xmlns:a16="http://schemas.microsoft.com/office/drawing/2014/main" id="{75886063-5A3D-4CAD-0B17-173F7D524CC2}"/>
                  </a:ext>
                </a:extLst>
              </p:cNvPr>
              <p:cNvCxnSpPr>
                <a:cxnSpLocks/>
                <a:stCxn id="1401" idx="3"/>
                <a:endCxn id="1425" idx="7"/>
              </p:cNvCxnSpPr>
              <p:nvPr/>
            </p:nvCxnSpPr>
            <p:spPr>
              <a:xfrm rot="12113443" flipH="1">
                <a:off x="1381163" y="4920362"/>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32" name="אליפסה 11">
                <a:extLst>
                  <a:ext uri="{FF2B5EF4-FFF2-40B4-BE49-F238E27FC236}">
                    <a16:creationId xmlns:a16="http://schemas.microsoft.com/office/drawing/2014/main" id="{B439664E-F98F-C4B2-1395-E81E774D0147}"/>
                  </a:ext>
                </a:extLst>
              </p:cNvPr>
              <p:cNvSpPr/>
              <p:nvPr/>
            </p:nvSpPr>
            <p:spPr>
              <a:xfrm rot="11473848">
                <a:off x="1670645" y="516130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33" name="מחבר ישר 23">
                <a:extLst>
                  <a:ext uri="{FF2B5EF4-FFF2-40B4-BE49-F238E27FC236}">
                    <a16:creationId xmlns:a16="http://schemas.microsoft.com/office/drawing/2014/main" id="{4518BA2B-B9FB-F1B6-E0BC-97A2077135F8}"/>
                  </a:ext>
                </a:extLst>
              </p:cNvPr>
              <p:cNvCxnSpPr>
                <a:cxnSpLocks/>
                <a:endCxn id="1297" idx="7"/>
              </p:cNvCxnSpPr>
              <p:nvPr/>
            </p:nvCxnSpPr>
            <p:spPr>
              <a:xfrm rot="11889771" flipH="1">
                <a:off x="1767191" y="4992538"/>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4" name="מחבר ישר 23">
                <a:extLst>
                  <a:ext uri="{FF2B5EF4-FFF2-40B4-BE49-F238E27FC236}">
                    <a16:creationId xmlns:a16="http://schemas.microsoft.com/office/drawing/2014/main" id="{35904EF1-3B97-1226-1C0F-C543B4B9E759}"/>
                  </a:ext>
                </a:extLst>
              </p:cNvPr>
              <p:cNvCxnSpPr>
                <a:cxnSpLocks/>
                <a:stCxn id="1426" idx="4"/>
                <a:endCxn id="1432" idx="1"/>
              </p:cNvCxnSpPr>
              <p:nvPr/>
            </p:nvCxnSpPr>
            <p:spPr>
              <a:xfrm rot="11473848">
                <a:off x="1718890" y="523006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5" name="מחבר ישר 23">
                <a:extLst>
                  <a:ext uri="{FF2B5EF4-FFF2-40B4-BE49-F238E27FC236}">
                    <a16:creationId xmlns:a16="http://schemas.microsoft.com/office/drawing/2014/main" id="{1AB8BFF0-9528-D38F-F757-DA03E547C266}"/>
                  </a:ext>
                </a:extLst>
              </p:cNvPr>
              <p:cNvCxnSpPr>
                <a:cxnSpLocks/>
                <a:stCxn id="1425" idx="2"/>
                <a:endCxn id="1301" idx="7"/>
              </p:cNvCxnSpPr>
              <p:nvPr/>
            </p:nvCxnSpPr>
            <p:spPr>
              <a:xfrm rot="11889771" flipH="1">
                <a:off x="1711727" y="4722493"/>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36" name="אליפסה 11">
                <a:extLst>
                  <a:ext uri="{FF2B5EF4-FFF2-40B4-BE49-F238E27FC236}">
                    <a16:creationId xmlns:a16="http://schemas.microsoft.com/office/drawing/2014/main" id="{364353C2-932E-0706-5EE8-2085AAA79FF4}"/>
                  </a:ext>
                </a:extLst>
              </p:cNvPr>
              <p:cNvSpPr/>
              <p:nvPr/>
            </p:nvSpPr>
            <p:spPr>
              <a:xfrm rot="6763668">
                <a:off x="1907596" y="550942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37" name="מחבר ישר 23">
                <a:extLst>
                  <a:ext uri="{FF2B5EF4-FFF2-40B4-BE49-F238E27FC236}">
                    <a16:creationId xmlns:a16="http://schemas.microsoft.com/office/drawing/2014/main" id="{0D201F16-2E50-2E8E-C661-DD170CC38288}"/>
                  </a:ext>
                </a:extLst>
              </p:cNvPr>
              <p:cNvCxnSpPr>
                <a:cxnSpLocks/>
                <a:stCxn id="1436" idx="2"/>
                <a:endCxn id="1450" idx="0"/>
              </p:cNvCxnSpPr>
              <p:nvPr/>
            </p:nvCxnSpPr>
            <p:spPr>
              <a:xfrm rot="11889771" flipH="1">
                <a:off x="1980679" y="5356795"/>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8" name="מחבר ישר 23">
                <a:extLst>
                  <a:ext uri="{FF2B5EF4-FFF2-40B4-BE49-F238E27FC236}">
                    <a16:creationId xmlns:a16="http://schemas.microsoft.com/office/drawing/2014/main" id="{8ED7BA5D-D47C-507A-075E-40400FB3607A}"/>
                  </a:ext>
                </a:extLst>
              </p:cNvPr>
              <p:cNvCxnSpPr>
                <a:cxnSpLocks/>
                <a:stCxn id="1436" idx="5"/>
              </p:cNvCxnSpPr>
              <p:nvPr/>
            </p:nvCxnSpPr>
            <p:spPr>
              <a:xfrm rot="11473848" flipV="1">
                <a:off x="1626577" y="553155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39" name="Straight Connector 1438">
                <a:extLst>
                  <a:ext uri="{FF2B5EF4-FFF2-40B4-BE49-F238E27FC236}">
                    <a16:creationId xmlns:a16="http://schemas.microsoft.com/office/drawing/2014/main" id="{AB88CA51-EA8A-A312-AD08-0D54C0DCDC0D}"/>
                  </a:ext>
                </a:extLst>
              </p:cNvPr>
              <p:cNvCxnSpPr>
                <a:cxnSpLocks/>
                <a:stCxn id="1425" idx="5"/>
                <a:endCxn id="1377" idx="1"/>
              </p:cNvCxnSpPr>
              <p:nvPr/>
            </p:nvCxnSpPr>
            <p:spPr>
              <a:xfrm rot="11889771">
                <a:off x="1506766" y="4786067"/>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40" name="אליפסה 9">
                <a:extLst>
                  <a:ext uri="{FF2B5EF4-FFF2-40B4-BE49-F238E27FC236}">
                    <a16:creationId xmlns:a16="http://schemas.microsoft.com/office/drawing/2014/main" id="{9E5FB1AE-D5D0-DC84-F8A7-71EF534FB846}"/>
                  </a:ext>
                </a:extLst>
              </p:cNvPr>
              <p:cNvSpPr/>
              <p:nvPr/>
            </p:nvSpPr>
            <p:spPr>
              <a:xfrm rot="11473848">
                <a:off x="1419812" y="494827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41" name="מחבר ישר 23">
                <a:extLst>
                  <a:ext uri="{FF2B5EF4-FFF2-40B4-BE49-F238E27FC236}">
                    <a16:creationId xmlns:a16="http://schemas.microsoft.com/office/drawing/2014/main" id="{C4257337-09C9-3F64-D672-ECB883BED173}"/>
                  </a:ext>
                </a:extLst>
              </p:cNvPr>
              <p:cNvCxnSpPr>
                <a:cxnSpLocks/>
                <a:stCxn id="1440" idx="3"/>
                <a:endCxn id="1425" idx="6"/>
              </p:cNvCxnSpPr>
              <p:nvPr/>
            </p:nvCxnSpPr>
            <p:spPr>
              <a:xfrm rot="11889771" flipH="1">
                <a:off x="1494293" y="4920607"/>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2" name="מחבר ישר 23">
                <a:extLst>
                  <a:ext uri="{FF2B5EF4-FFF2-40B4-BE49-F238E27FC236}">
                    <a16:creationId xmlns:a16="http://schemas.microsoft.com/office/drawing/2014/main" id="{BD7421AF-8CAA-CFAC-BDF6-84A7F076A611}"/>
                  </a:ext>
                </a:extLst>
              </p:cNvPr>
              <p:cNvCxnSpPr>
                <a:cxnSpLocks/>
                <a:endCxn id="1432" idx="5"/>
              </p:cNvCxnSpPr>
              <p:nvPr/>
            </p:nvCxnSpPr>
            <p:spPr>
              <a:xfrm rot="11473848" flipH="1" flipV="1">
                <a:off x="1634231" y="498854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3" name="Straight Connector 1442">
                <a:extLst>
                  <a:ext uri="{FF2B5EF4-FFF2-40B4-BE49-F238E27FC236}">
                    <a16:creationId xmlns:a16="http://schemas.microsoft.com/office/drawing/2014/main" id="{080652B1-9107-3D08-25CF-6DFD0E75A285}"/>
                  </a:ext>
                </a:extLst>
              </p:cNvPr>
              <p:cNvCxnSpPr>
                <a:cxnSpLocks/>
                <a:stCxn id="1411" idx="3"/>
                <a:endCxn id="1440" idx="7"/>
              </p:cNvCxnSpPr>
              <p:nvPr/>
            </p:nvCxnSpPr>
            <p:spPr>
              <a:xfrm rot="11889771" flipH="1">
                <a:off x="1259444" y="4975765"/>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4" name="Straight Connector 1443">
                <a:extLst>
                  <a:ext uri="{FF2B5EF4-FFF2-40B4-BE49-F238E27FC236}">
                    <a16:creationId xmlns:a16="http://schemas.microsoft.com/office/drawing/2014/main" id="{DB484F13-621C-FD70-E5D3-6C2AC522F7D7}"/>
                  </a:ext>
                </a:extLst>
              </p:cNvPr>
              <p:cNvCxnSpPr>
                <a:cxnSpLocks/>
                <a:stCxn id="1377" idx="7"/>
                <a:endCxn id="1440" idx="4"/>
              </p:cNvCxnSpPr>
              <p:nvPr/>
            </p:nvCxnSpPr>
            <p:spPr>
              <a:xfrm rot="11889771" flipH="1" flipV="1">
                <a:off x="1446057" y="4764291"/>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45" name="אליפסה 9">
                <a:extLst>
                  <a:ext uri="{FF2B5EF4-FFF2-40B4-BE49-F238E27FC236}">
                    <a16:creationId xmlns:a16="http://schemas.microsoft.com/office/drawing/2014/main" id="{2339F24F-8D85-B09E-6A1F-C903652612E1}"/>
                  </a:ext>
                </a:extLst>
              </p:cNvPr>
              <p:cNvSpPr/>
              <p:nvPr/>
            </p:nvSpPr>
            <p:spPr>
              <a:xfrm rot="11473848">
                <a:off x="1172385" y="48074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46" name="Straight Connector 1445">
                <a:extLst>
                  <a:ext uri="{FF2B5EF4-FFF2-40B4-BE49-F238E27FC236}">
                    <a16:creationId xmlns:a16="http://schemas.microsoft.com/office/drawing/2014/main" id="{0E20B416-607A-0659-941A-6D41BD1D4D64}"/>
                  </a:ext>
                </a:extLst>
              </p:cNvPr>
              <p:cNvCxnSpPr>
                <a:cxnSpLocks/>
                <a:stCxn id="1445" idx="1"/>
                <a:endCxn id="1440" idx="6"/>
              </p:cNvCxnSpPr>
              <p:nvPr/>
            </p:nvCxnSpPr>
            <p:spPr>
              <a:xfrm rot="11889771" flipH="1" flipV="1">
                <a:off x="1218776" y="4904116"/>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7" name="Straight Connector 1446">
                <a:extLst>
                  <a:ext uri="{FF2B5EF4-FFF2-40B4-BE49-F238E27FC236}">
                    <a16:creationId xmlns:a16="http://schemas.microsoft.com/office/drawing/2014/main" id="{8F69C185-551E-C04C-4521-A28015319451}"/>
                  </a:ext>
                </a:extLst>
              </p:cNvPr>
              <p:cNvCxnSpPr>
                <a:cxnSpLocks/>
                <a:stCxn id="1351" idx="1"/>
                <a:endCxn id="1445" idx="5"/>
              </p:cNvCxnSpPr>
              <p:nvPr/>
            </p:nvCxnSpPr>
            <p:spPr>
              <a:xfrm rot="11889771" flipH="1" flipV="1">
                <a:off x="1157514" y="4547369"/>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8" name="Straight Connector 1447">
                <a:extLst>
                  <a:ext uri="{FF2B5EF4-FFF2-40B4-BE49-F238E27FC236}">
                    <a16:creationId xmlns:a16="http://schemas.microsoft.com/office/drawing/2014/main" id="{6940B7FE-845F-7759-BB28-6125EACD6B46}"/>
                  </a:ext>
                </a:extLst>
              </p:cNvPr>
              <p:cNvCxnSpPr>
                <a:cxnSpLocks/>
                <a:stCxn id="1445" idx="0"/>
                <a:endCxn id="1411" idx="4"/>
              </p:cNvCxnSpPr>
              <p:nvPr/>
            </p:nvCxnSpPr>
            <p:spPr>
              <a:xfrm rot="11889771" flipH="1" flipV="1">
                <a:off x="1176059" y="4884039"/>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49" name="Straight Connector 1448">
                <a:extLst>
                  <a:ext uri="{FF2B5EF4-FFF2-40B4-BE49-F238E27FC236}">
                    <a16:creationId xmlns:a16="http://schemas.microsoft.com/office/drawing/2014/main" id="{C69CD4AC-F1DB-862B-7781-81FB486FF62E}"/>
                  </a:ext>
                </a:extLst>
              </p:cNvPr>
              <p:cNvCxnSpPr>
                <a:cxnSpLocks/>
                <a:stCxn id="1445" idx="6"/>
                <a:endCxn id="1364" idx="1"/>
              </p:cNvCxnSpPr>
              <p:nvPr/>
            </p:nvCxnSpPr>
            <p:spPr>
              <a:xfrm rot="11889771" flipV="1">
                <a:off x="986694" y="4805490"/>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50" name="אליפסה 11">
                <a:extLst>
                  <a:ext uri="{FF2B5EF4-FFF2-40B4-BE49-F238E27FC236}">
                    <a16:creationId xmlns:a16="http://schemas.microsoft.com/office/drawing/2014/main" id="{2938EAAB-CEF1-0126-ECC4-F5380C4CFEA8}"/>
                  </a:ext>
                </a:extLst>
              </p:cNvPr>
              <p:cNvSpPr/>
              <p:nvPr/>
            </p:nvSpPr>
            <p:spPr>
              <a:xfrm rot="9845693">
                <a:off x="1989937" y="52970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51" name="מחבר ישר 23">
                <a:extLst>
                  <a:ext uri="{FF2B5EF4-FFF2-40B4-BE49-F238E27FC236}">
                    <a16:creationId xmlns:a16="http://schemas.microsoft.com/office/drawing/2014/main" id="{DCDF27F5-2577-3747-A277-259F9F53DFCD}"/>
                  </a:ext>
                </a:extLst>
              </p:cNvPr>
              <p:cNvCxnSpPr>
                <a:cxnSpLocks/>
                <a:stCxn id="1297" idx="0"/>
                <a:endCxn id="1450" idx="3"/>
              </p:cNvCxnSpPr>
              <p:nvPr/>
            </p:nvCxnSpPr>
            <p:spPr>
              <a:xfrm rot="11889771" flipH="1" flipV="1">
                <a:off x="2083488" y="5059183"/>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52" name="אליפסה 4">
                <a:extLst>
                  <a:ext uri="{FF2B5EF4-FFF2-40B4-BE49-F238E27FC236}">
                    <a16:creationId xmlns:a16="http://schemas.microsoft.com/office/drawing/2014/main" id="{E96EEC07-9428-E9D6-09D0-B3BB08E0594F}"/>
                  </a:ext>
                </a:extLst>
              </p:cNvPr>
              <p:cNvSpPr/>
              <p:nvPr/>
            </p:nvSpPr>
            <p:spPr>
              <a:xfrm rot="3688111">
                <a:off x="3142661" y="62215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453" name="אליפסה 9">
                <a:extLst>
                  <a:ext uri="{FF2B5EF4-FFF2-40B4-BE49-F238E27FC236}">
                    <a16:creationId xmlns:a16="http://schemas.microsoft.com/office/drawing/2014/main" id="{699680FE-1F7F-95D3-96DE-F60082E7B7D4}"/>
                  </a:ext>
                </a:extLst>
              </p:cNvPr>
              <p:cNvSpPr/>
              <p:nvPr/>
            </p:nvSpPr>
            <p:spPr>
              <a:xfrm rot="3688111">
                <a:off x="2579282" y="66120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454" name="אליפסה 11">
                <a:extLst>
                  <a:ext uri="{FF2B5EF4-FFF2-40B4-BE49-F238E27FC236}">
                    <a16:creationId xmlns:a16="http://schemas.microsoft.com/office/drawing/2014/main" id="{27B641B0-C4E3-C6DF-0D06-CAE57188F46D}"/>
                  </a:ext>
                </a:extLst>
              </p:cNvPr>
              <p:cNvSpPr/>
              <p:nvPr/>
            </p:nvSpPr>
            <p:spPr>
              <a:xfrm rot="2059956">
                <a:off x="2813605" y="62421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455" name="אליפסה 12">
                <a:extLst>
                  <a:ext uri="{FF2B5EF4-FFF2-40B4-BE49-F238E27FC236}">
                    <a16:creationId xmlns:a16="http://schemas.microsoft.com/office/drawing/2014/main" id="{12C335EC-C83E-A886-01B5-24F388D95238}"/>
                  </a:ext>
                </a:extLst>
              </p:cNvPr>
              <p:cNvSpPr/>
              <p:nvPr/>
            </p:nvSpPr>
            <p:spPr>
              <a:xfrm rot="2968518">
                <a:off x="2433633" y="60919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456" name="אליפסה 13">
                <a:extLst>
                  <a:ext uri="{FF2B5EF4-FFF2-40B4-BE49-F238E27FC236}">
                    <a16:creationId xmlns:a16="http://schemas.microsoft.com/office/drawing/2014/main" id="{DD6CD5EF-BF2D-D603-C98D-1972D969B0BA}"/>
                  </a:ext>
                </a:extLst>
              </p:cNvPr>
              <p:cNvSpPr/>
              <p:nvPr/>
            </p:nvSpPr>
            <p:spPr>
              <a:xfrm rot="3688111">
                <a:off x="3150422" y="66207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457" name="מחבר ישר 16">
                <a:extLst>
                  <a:ext uri="{FF2B5EF4-FFF2-40B4-BE49-F238E27FC236}">
                    <a16:creationId xmlns:a16="http://schemas.microsoft.com/office/drawing/2014/main" id="{5276AB7C-8AF1-4D35-9F06-02988B0983E4}"/>
                  </a:ext>
                </a:extLst>
              </p:cNvPr>
              <p:cNvCxnSpPr>
                <a:cxnSpLocks/>
                <a:stCxn id="1452" idx="4"/>
                <a:endCxn id="1454" idx="7"/>
              </p:cNvCxnSpPr>
              <p:nvPr/>
            </p:nvCxnSpPr>
            <p:spPr>
              <a:xfrm rot="3688111" flipH="1">
                <a:off x="2954047" y="615736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58" name="מחבר ישר 20">
                <a:extLst>
                  <a:ext uri="{FF2B5EF4-FFF2-40B4-BE49-F238E27FC236}">
                    <a16:creationId xmlns:a16="http://schemas.microsoft.com/office/drawing/2014/main" id="{5B8CCCF7-1907-8B55-F321-0F7D0C891425}"/>
                  </a:ext>
                </a:extLst>
              </p:cNvPr>
              <p:cNvCxnSpPr>
                <a:cxnSpLocks/>
                <a:stCxn id="1462" idx="7"/>
                <a:endCxn id="1456" idx="2"/>
              </p:cNvCxnSpPr>
              <p:nvPr/>
            </p:nvCxnSpPr>
            <p:spPr>
              <a:xfrm rot="3688111" flipV="1">
                <a:off x="2817710" y="6413944"/>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59" name="מחבר ישר 22">
                <a:extLst>
                  <a:ext uri="{FF2B5EF4-FFF2-40B4-BE49-F238E27FC236}">
                    <a16:creationId xmlns:a16="http://schemas.microsoft.com/office/drawing/2014/main" id="{17BD979E-17C6-E3D0-0C45-EC46B46B6641}"/>
                  </a:ext>
                </a:extLst>
              </p:cNvPr>
              <p:cNvCxnSpPr>
                <a:cxnSpLocks/>
                <a:stCxn id="1456" idx="0"/>
              </p:cNvCxnSpPr>
              <p:nvPr/>
            </p:nvCxnSpPr>
            <p:spPr>
              <a:xfrm rot="3688111" flipH="1" flipV="1">
                <a:off x="3047722" y="6388826"/>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60" name="מחבר ישר 23">
                <a:extLst>
                  <a:ext uri="{FF2B5EF4-FFF2-40B4-BE49-F238E27FC236}">
                    <a16:creationId xmlns:a16="http://schemas.microsoft.com/office/drawing/2014/main" id="{643530D7-B1AD-EEEF-D466-35E2B081A4F8}"/>
                  </a:ext>
                </a:extLst>
              </p:cNvPr>
              <p:cNvCxnSpPr>
                <a:cxnSpLocks/>
                <a:stCxn id="1454" idx="2"/>
                <a:endCxn id="1455" idx="7"/>
              </p:cNvCxnSpPr>
              <p:nvPr/>
            </p:nvCxnSpPr>
            <p:spPr>
              <a:xfrm rot="3688111" flipH="1">
                <a:off x="2533270" y="6085726"/>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61" name="מחבר ישר 30">
                <a:extLst>
                  <a:ext uri="{FF2B5EF4-FFF2-40B4-BE49-F238E27FC236}">
                    <a16:creationId xmlns:a16="http://schemas.microsoft.com/office/drawing/2014/main" id="{4BFB705D-334D-9474-3191-5A39191C4DED}"/>
                  </a:ext>
                </a:extLst>
              </p:cNvPr>
              <p:cNvCxnSpPr>
                <a:cxnSpLocks/>
                <a:endCxn id="1453" idx="7"/>
              </p:cNvCxnSpPr>
              <p:nvPr/>
            </p:nvCxnSpPr>
            <p:spPr>
              <a:xfrm rot="3688111" flipH="1">
                <a:off x="2775779" y="6447625"/>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62" name="אליפסה 11">
                <a:extLst>
                  <a:ext uri="{FF2B5EF4-FFF2-40B4-BE49-F238E27FC236}">
                    <a16:creationId xmlns:a16="http://schemas.microsoft.com/office/drawing/2014/main" id="{E67F4635-7E05-9554-AB2E-A1A2D15A7C22}"/>
                  </a:ext>
                </a:extLst>
              </p:cNvPr>
              <p:cNvSpPr/>
              <p:nvPr/>
            </p:nvSpPr>
            <p:spPr>
              <a:xfrm rot="3688111">
                <a:off x="2728255" y="63983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63" name="מחבר ישר 23">
                <a:extLst>
                  <a:ext uri="{FF2B5EF4-FFF2-40B4-BE49-F238E27FC236}">
                    <a16:creationId xmlns:a16="http://schemas.microsoft.com/office/drawing/2014/main" id="{E018876D-08A8-9F60-2DED-61CAD28C8DE1}"/>
                  </a:ext>
                </a:extLst>
              </p:cNvPr>
              <p:cNvCxnSpPr>
                <a:cxnSpLocks/>
                <a:endCxn id="1455" idx="6"/>
              </p:cNvCxnSpPr>
              <p:nvPr/>
            </p:nvCxnSpPr>
            <p:spPr>
              <a:xfrm rot="3688111" flipH="1">
                <a:off x="2444788" y="6239084"/>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64" name="מחבר ישר 23">
                <a:extLst>
                  <a:ext uri="{FF2B5EF4-FFF2-40B4-BE49-F238E27FC236}">
                    <a16:creationId xmlns:a16="http://schemas.microsoft.com/office/drawing/2014/main" id="{5F8ECE41-5F5D-54BA-D2BB-AC3D34C7AFDA}"/>
                  </a:ext>
                </a:extLst>
              </p:cNvPr>
              <p:cNvCxnSpPr>
                <a:cxnSpLocks/>
                <a:stCxn id="1454" idx="4"/>
                <a:endCxn id="1462" idx="1"/>
              </p:cNvCxnSpPr>
              <p:nvPr/>
            </p:nvCxnSpPr>
            <p:spPr>
              <a:xfrm rot="3688111">
                <a:off x="2775541" y="630541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65" name="אליפסה 12">
                <a:extLst>
                  <a:ext uri="{FF2B5EF4-FFF2-40B4-BE49-F238E27FC236}">
                    <a16:creationId xmlns:a16="http://schemas.microsoft.com/office/drawing/2014/main" id="{A3EF4EF4-7AF6-EAE4-5D1D-F9E54D8D8B0F}"/>
                  </a:ext>
                </a:extLst>
              </p:cNvPr>
              <p:cNvSpPr/>
              <p:nvPr/>
            </p:nvSpPr>
            <p:spPr>
              <a:xfrm rot="2968518">
                <a:off x="2283264" y="63532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466" name="מחבר ישר 23">
                <a:extLst>
                  <a:ext uri="{FF2B5EF4-FFF2-40B4-BE49-F238E27FC236}">
                    <a16:creationId xmlns:a16="http://schemas.microsoft.com/office/drawing/2014/main" id="{6FF5695A-111F-1406-72D6-44512179B7B9}"/>
                  </a:ext>
                </a:extLst>
              </p:cNvPr>
              <p:cNvCxnSpPr>
                <a:cxnSpLocks/>
                <a:stCxn id="1455" idx="4"/>
                <a:endCxn id="1465" idx="1"/>
              </p:cNvCxnSpPr>
              <p:nvPr/>
            </p:nvCxnSpPr>
            <p:spPr>
              <a:xfrm rot="3688111">
                <a:off x="2323236" y="614901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67" name="מחבר ישר 23">
                <a:extLst>
                  <a:ext uri="{FF2B5EF4-FFF2-40B4-BE49-F238E27FC236}">
                    <a16:creationId xmlns:a16="http://schemas.microsoft.com/office/drawing/2014/main" id="{CB30EFCA-F894-3C89-D1C5-0E56F3F1B6B0}"/>
                  </a:ext>
                </a:extLst>
              </p:cNvPr>
              <p:cNvCxnSpPr>
                <a:cxnSpLocks/>
                <a:stCxn id="1453" idx="2"/>
                <a:endCxn id="1465" idx="6"/>
              </p:cNvCxnSpPr>
              <p:nvPr/>
            </p:nvCxnSpPr>
            <p:spPr>
              <a:xfrm rot="3688111" flipH="1">
                <a:off x="2323714" y="645106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68" name="אליפסה 11">
                <a:extLst>
                  <a:ext uri="{FF2B5EF4-FFF2-40B4-BE49-F238E27FC236}">
                    <a16:creationId xmlns:a16="http://schemas.microsoft.com/office/drawing/2014/main" id="{7A300FA5-F145-AFBA-5D49-5B4FA82B81B9}"/>
                  </a:ext>
                </a:extLst>
              </p:cNvPr>
              <p:cNvSpPr/>
              <p:nvPr/>
            </p:nvSpPr>
            <p:spPr>
              <a:xfrm rot="20577931">
                <a:off x="2850567" y="5991210"/>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69" name="מחבר ישר 23">
                <a:extLst>
                  <a:ext uri="{FF2B5EF4-FFF2-40B4-BE49-F238E27FC236}">
                    <a16:creationId xmlns:a16="http://schemas.microsoft.com/office/drawing/2014/main" id="{DCAA0644-CD00-E793-DC45-FA31E6F8ACDC}"/>
                  </a:ext>
                </a:extLst>
              </p:cNvPr>
              <p:cNvCxnSpPr>
                <a:cxnSpLocks/>
                <a:stCxn id="1468" idx="2"/>
                <a:endCxn id="1455" idx="0"/>
              </p:cNvCxnSpPr>
              <p:nvPr/>
            </p:nvCxnSpPr>
            <p:spPr>
              <a:xfrm rot="3688111" flipH="1">
                <a:off x="2618614" y="5900116"/>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0" name="מחבר ישר 23">
                <a:extLst>
                  <a:ext uri="{FF2B5EF4-FFF2-40B4-BE49-F238E27FC236}">
                    <a16:creationId xmlns:a16="http://schemas.microsoft.com/office/drawing/2014/main" id="{DB193833-A5F5-3BB8-478A-83618DA63CA3}"/>
                  </a:ext>
                </a:extLst>
              </p:cNvPr>
              <p:cNvCxnSpPr>
                <a:cxnSpLocks/>
                <a:stCxn id="1468" idx="5"/>
              </p:cNvCxnSpPr>
              <p:nvPr/>
            </p:nvCxnSpPr>
            <p:spPr>
              <a:xfrm rot="3688111" flipV="1">
                <a:off x="2903031" y="606910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1" name="Straight Connector 1470">
                <a:extLst>
                  <a:ext uri="{FF2B5EF4-FFF2-40B4-BE49-F238E27FC236}">
                    <a16:creationId xmlns:a16="http://schemas.microsoft.com/office/drawing/2014/main" id="{1C615F40-D8D9-7CFF-B720-BAD6DF9E5253}"/>
                  </a:ext>
                </a:extLst>
              </p:cNvPr>
              <p:cNvCxnSpPr>
                <a:cxnSpLocks/>
                <a:stCxn id="1456" idx="5"/>
                <a:endCxn id="1477" idx="0"/>
              </p:cNvCxnSpPr>
              <p:nvPr/>
            </p:nvCxnSpPr>
            <p:spPr>
              <a:xfrm rot="3688111">
                <a:off x="3063661" y="666813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2" name="Straight Connector 1471">
                <a:extLst>
                  <a:ext uri="{FF2B5EF4-FFF2-40B4-BE49-F238E27FC236}">
                    <a16:creationId xmlns:a16="http://schemas.microsoft.com/office/drawing/2014/main" id="{B53E4B22-5470-F013-21FF-23205DDB2577}"/>
                  </a:ext>
                </a:extLst>
              </p:cNvPr>
              <p:cNvCxnSpPr>
                <a:cxnSpLocks/>
                <a:stCxn id="1453" idx="4"/>
                <a:endCxn id="1479" idx="0"/>
              </p:cNvCxnSpPr>
              <p:nvPr/>
            </p:nvCxnSpPr>
            <p:spPr>
              <a:xfrm rot="3688111" flipH="1">
                <a:off x="2503566" y="6615012"/>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3" name="Straight Connector 1472">
                <a:extLst>
                  <a:ext uri="{FF2B5EF4-FFF2-40B4-BE49-F238E27FC236}">
                    <a16:creationId xmlns:a16="http://schemas.microsoft.com/office/drawing/2014/main" id="{0078745E-0084-F39D-720E-2278EA0935CF}"/>
                  </a:ext>
                </a:extLst>
              </p:cNvPr>
              <p:cNvCxnSpPr>
                <a:cxnSpLocks/>
                <a:stCxn id="1479" idx="2"/>
                <a:endCxn id="1465" idx="4"/>
              </p:cNvCxnSpPr>
              <p:nvPr/>
            </p:nvCxnSpPr>
            <p:spPr>
              <a:xfrm rot="3688111" flipH="1" flipV="1">
                <a:off x="2189677" y="6531034"/>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74" name="אליפסה 9">
                <a:extLst>
                  <a:ext uri="{FF2B5EF4-FFF2-40B4-BE49-F238E27FC236}">
                    <a16:creationId xmlns:a16="http://schemas.microsoft.com/office/drawing/2014/main" id="{58642F1B-FDF5-E3B9-9C24-9CBC205AB700}"/>
                  </a:ext>
                </a:extLst>
              </p:cNvPr>
              <p:cNvSpPr/>
              <p:nvPr/>
            </p:nvSpPr>
            <p:spPr>
              <a:xfrm rot="3688111">
                <a:off x="2625977" y="68784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75" name="מחבר ישר 23">
                <a:extLst>
                  <a:ext uri="{FF2B5EF4-FFF2-40B4-BE49-F238E27FC236}">
                    <a16:creationId xmlns:a16="http://schemas.microsoft.com/office/drawing/2014/main" id="{BA4F2FEB-D3AB-9094-4E35-1A4C722550D9}"/>
                  </a:ext>
                </a:extLst>
              </p:cNvPr>
              <p:cNvCxnSpPr>
                <a:cxnSpLocks/>
                <a:stCxn id="1474" idx="2"/>
                <a:endCxn id="1453" idx="6"/>
              </p:cNvCxnSpPr>
              <p:nvPr/>
            </p:nvCxnSpPr>
            <p:spPr>
              <a:xfrm rot="3688111" flipH="1" flipV="1">
                <a:off x="2548510" y="6737141"/>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6" name="מחבר ישר 23">
                <a:extLst>
                  <a:ext uri="{FF2B5EF4-FFF2-40B4-BE49-F238E27FC236}">
                    <a16:creationId xmlns:a16="http://schemas.microsoft.com/office/drawing/2014/main" id="{68D2649F-3525-096E-A44C-884C18F0C5F8}"/>
                  </a:ext>
                </a:extLst>
              </p:cNvPr>
              <p:cNvCxnSpPr>
                <a:cxnSpLocks/>
                <a:endCxn id="1462" idx="5"/>
              </p:cNvCxnSpPr>
              <p:nvPr/>
            </p:nvCxnSpPr>
            <p:spPr>
              <a:xfrm rot="3688111" flipH="1" flipV="1">
                <a:off x="2661645" y="645372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77" name="אליפסה 9">
                <a:extLst>
                  <a:ext uri="{FF2B5EF4-FFF2-40B4-BE49-F238E27FC236}">
                    <a16:creationId xmlns:a16="http://schemas.microsoft.com/office/drawing/2014/main" id="{D34DD80F-7777-53B2-E4B9-B3BE5F17EB24}"/>
                  </a:ext>
                </a:extLst>
              </p:cNvPr>
              <p:cNvSpPr/>
              <p:nvPr/>
            </p:nvSpPr>
            <p:spPr>
              <a:xfrm rot="3688111">
                <a:off x="2958077" y="68425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78" name="Straight Connector 1477">
                <a:extLst>
                  <a:ext uri="{FF2B5EF4-FFF2-40B4-BE49-F238E27FC236}">
                    <a16:creationId xmlns:a16="http://schemas.microsoft.com/office/drawing/2014/main" id="{561C6501-8BC3-9ABC-ED21-7843D8C06CBE}"/>
                  </a:ext>
                </a:extLst>
              </p:cNvPr>
              <p:cNvCxnSpPr>
                <a:cxnSpLocks/>
                <a:stCxn id="1477" idx="4"/>
                <a:endCxn id="1474" idx="7"/>
              </p:cNvCxnSpPr>
              <p:nvPr/>
            </p:nvCxnSpPr>
            <p:spPr>
              <a:xfrm rot="3688111" flipH="1">
                <a:off x="2780369" y="6784845"/>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79" name="אליפסה 9">
                <a:extLst>
                  <a:ext uri="{FF2B5EF4-FFF2-40B4-BE49-F238E27FC236}">
                    <a16:creationId xmlns:a16="http://schemas.microsoft.com/office/drawing/2014/main" id="{99D40B31-0141-0967-21E2-BEF735687407}"/>
                  </a:ext>
                </a:extLst>
              </p:cNvPr>
              <p:cNvSpPr/>
              <p:nvPr/>
            </p:nvSpPr>
            <p:spPr>
              <a:xfrm rot="3688111">
                <a:off x="2372307" y="670350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80" name="Straight Connector 1479">
                <a:extLst>
                  <a:ext uri="{FF2B5EF4-FFF2-40B4-BE49-F238E27FC236}">
                    <a16:creationId xmlns:a16="http://schemas.microsoft.com/office/drawing/2014/main" id="{70DEFDD8-B260-7942-9E6D-898248768D0A}"/>
                  </a:ext>
                </a:extLst>
              </p:cNvPr>
              <p:cNvCxnSpPr>
                <a:cxnSpLocks/>
                <a:stCxn id="1479" idx="6"/>
                <a:endCxn id="1474" idx="3"/>
              </p:cNvCxnSpPr>
              <p:nvPr/>
            </p:nvCxnSpPr>
            <p:spPr>
              <a:xfrm rot="3688111" flipV="1">
                <a:off x="2422062" y="6779376"/>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81" name="אליפסה 4">
                <a:extLst>
                  <a:ext uri="{FF2B5EF4-FFF2-40B4-BE49-F238E27FC236}">
                    <a16:creationId xmlns:a16="http://schemas.microsoft.com/office/drawing/2014/main" id="{F73C9D92-9EC9-E24C-188F-395E5B718269}"/>
                  </a:ext>
                </a:extLst>
              </p:cNvPr>
              <p:cNvSpPr/>
              <p:nvPr/>
            </p:nvSpPr>
            <p:spPr>
              <a:xfrm rot="3048516">
                <a:off x="2349423" y="570288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482" name="אליפסה 9">
                <a:extLst>
                  <a:ext uri="{FF2B5EF4-FFF2-40B4-BE49-F238E27FC236}">
                    <a16:creationId xmlns:a16="http://schemas.microsoft.com/office/drawing/2014/main" id="{84DC2CDC-D490-0D75-5156-03F44145736C}"/>
                  </a:ext>
                </a:extLst>
              </p:cNvPr>
              <p:cNvSpPr/>
              <p:nvPr/>
            </p:nvSpPr>
            <p:spPr>
              <a:xfrm rot="3048516">
                <a:off x="1868005" y="61908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483" name="אליפסה 11">
                <a:extLst>
                  <a:ext uri="{FF2B5EF4-FFF2-40B4-BE49-F238E27FC236}">
                    <a16:creationId xmlns:a16="http://schemas.microsoft.com/office/drawing/2014/main" id="{51C8C9E0-3B8F-76A4-B286-E638D9FE6D6E}"/>
                  </a:ext>
                </a:extLst>
              </p:cNvPr>
              <p:cNvSpPr/>
              <p:nvPr/>
            </p:nvSpPr>
            <p:spPr>
              <a:xfrm rot="1420361">
                <a:off x="2029855" y="57839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84" name="מחבר ישר 16">
                <a:extLst>
                  <a:ext uri="{FF2B5EF4-FFF2-40B4-BE49-F238E27FC236}">
                    <a16:creationId xmlns:a16="http://schemas.microsoft.com/office/drawing/2014/main" id="{08B94326-7E90-EF33-0457-7A4DD85AFCE4}"/>
                  </a:ext>
                </a:extLst>
              </p:cNvPr>
              <p:cNvCxnSpPr>
                <a:cxnSpLocks/>
                <a:stCxn id="1481" idx="4"/>
                <a:endCxn id="1483" idx="7"/>
              </p:cNvCxnSpPr>
              <p:nvPr/>
            </p:nvCxnSpPr>
            <p:spPr>
              <a:xfrm rot="3048516" flipH="1">
                <a:off x="2166534" y="566843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85" name="מחבר ישר 20">
                <a:extLst>
                  <a:ext uri="{FF2B5EF4-FFF2-40B4-BE49-F238E27FC236}">
                    <a16:creationId xmlns:a16="http://schemas.microsoft.com/office/drawing/2014/main" id="{0DF59917-0A2A-FF96-5ED9-781999427BAB}"/>
                  </a:ext>
                </a:extLst>
              </p:cNvPr>
              <p:cNvCxnSpPr>
                <a:cxnSpLocks/>
                <a:stCxn id="1489" idx="7"/>
                <a:endCxn id="1455" idx="2"/>
              </p:cNvCxnSpPr>
              <p:nvPr/>
            </p:nvCxnSpPr>
            <p:spPr>
              <a:xfrm rot="3688111" flipV="1">
                <a:off x="2105333" y="5895900"/>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86" name="מחבר ישר 22">
                <a:extLst>
                  <a:ext uri="{FF2B5EF4-FFF2-40B4-BE49-F238E27FC236}">
                    <a16:creationId xmlns:a16="http://schemas.microsoft.com/office/drawing/2014/main" id="{440CADCD-8B25-F1C4-7EE9-284298CD87B0}"/>
                  </a:ext>
                </a:extLst>
              </p:cNvPr>
              <p:cNvCxnSpPr>
                <a:cxnSpLocks/>
                <a:stCxn id="1455" idx="1"/>
              </p:cNvCxnSpPr>
              <p:nvPr/>
            </p:nvCxnSpPr>
            <p:spPr>
              <a:xfrm rot="3688111" flipH="1" flipV="1">
                <a:off x="2282244" y="5878272"/>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87" name="מחבר ישר 23">
                <a:extLst>
                  <a:ext uri="{FF2B5EF4-FFF2-40B4-BE49-F238E27FC236}">
                    <a16:creationId xmlns:a16="http://schemas.microsoft.com/office/drawing/2014/main" id="{7348FB06-D025-FACF-9C3A-3582F47E992B}"/>
                  </a:ext>
                </a:extLst>
              </p:cNvPr>
              <p:cNvCxnSpPr>
                <a:cxnSpLocks/>
                <a:stCxn id="1483" idx="2"/>
                <a:endCxn id="1632" idx="0"/>
              </p:cNvCxnSpPr>
              <p:nvPr/>
            </p:nvCxnSpPr>
            <p:spPr>
              <a:xfrm rot="11889771" flipV="1">
                <a:off x="1806275" y="5767888"/>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88" name="מחבר ישר 30">
                <a:extLst>
                  <a:ext uri="{FF2B5EF4-FFF2-40B4-BE49-F238E27FC236}">
                    <a16:creationId xmlns:a16="http://schemas.microsoft.com/office/drawing/2014/main" id="{C101C649-2A55-96FD-BFB5-6E62B62FFDBD}"/>
                  </a:ext>
                </a:extLst>
              </p:cNvPr>
              <p:cNvCxnSpPr>
                <a:cxnSpLocks/>
                <a:stCxn id="1455" idx="3"/>
                <a:endCxn id="1482" idx="7"/>
              </p:cNvCxnSpPr>
              <p:nvPr/>
            </p:nvCxnSpPr>
            <p:spPr>
              <a:xfrm rot="3688111" flipH="1">
                <a:off x="2116981" y="593414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89" name="אליפסה 11">
                <a:extLst>
                  <a:ext uri="{FF2B5EF4-FFF2-40B4-BE49-F238E27FC236}">
                    <a16:creationId xmlns:a16="http://schemas.microsoft.com/office/drawing/2014/main" id="{C6A6857B-AA85-A0BC-A7F3-4A0F69006110}"/>
                  </a:ext>
                </a:extLst>
              </p:cNvPr>
              <p:cNvSpPr/>
              <p:nvPr/>
            </p:nvSpPr>
            <p:spPr>
              <a:xfrm rot="3048516">
                <a:off x="1974875" y="595330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490" name="מחבר ישר 23">
                <a:extLst>
                  <a:ext uri="{FF2B5EF4-FFF2-40B4-BE49-F238E27FC236}">
                    <a16:creationId xmlns:a16="http://schemas.microsoft.com/office/drawing/2014/main" id="{4855E013-7D1A-B068-F6F8-61DF46BF60EF}"/>
                  </a:ext>
                </a:extLst>
              </p:cNvPr>
              <p:cNvCxnSpPr>
                <a:cxnSpLocks/>
                <a:stCxn id="1489" idx="3"/>
                <a:endCxn id="1632" idx="6"/>
              </p:cNvCxnSpPr>
              <p:nvPr/>
            </p:nvCxnSpPr>
            <p:spPr>
              <a:xfrm rot="11889771">
                <a:off x="1781166" y="5921053"/>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1" name="מחבר ישר 23">
                <a:extLst>
                  <a:ext uri="{FF2B5EF4-FFF2-40B4-BE49-F238E27FC236}">
                    <a16:creationId xmlns:a16="http://schemas.microsoft.com/office/drawing/2014/main" id="{AF6224D5-95DD-8955-FF3A-1BC28FB57B7A}"/>
                  </a:ext>
                </a:extLst>
              </p:cNvPr>
              <p:cNvCxnSpPr>
                <a:cxnSpLocks/>
                <a:stCxn id="1483" idx="4"/>
                <a:endCxn id="1489" idx="1"/>
              </p:cNvCxnSpPr>
              <p:nvPr/>
            </p:nvCxnSpPr>
            <p:spPr>
              <a:xfrm rot="3048516">
                <a:off x="2006519" y="585485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92" name="אליפסה 12">
                <a:extLst>
                  <a:ext uri="{FF2B5EF4-FFF2-40B4-BE49-F238E27FC236}">
                    <a16:creationId xmlns:a16="http://schemas.microsoft.com/office/drawing/2014/main" id="{D6DB08E0-E6A8-0932-E4C2-2D4B9BABECD6}"/>
                  </a:ext>
                </a:extLst>
              </p:cNvPr>
              <p:cNvSpPr/>
              <p:nvPr/>
            </p:nvSpPr>
            <p:spPr>
              <a:xfrm rot="2328923">
                <a:off x="1529214" y="59912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493" name="מחבר ישר 23">
                <a:extLst>
                  <a:ext uri="{FF2B5EF4-FFF2-40B4-BE49-F238E27FC236}">
                    <a16:creationId xmlns:a16="http://schemas.microsoft.com/office/drawing/2014/main" id="{4E0E413E-43DF-621B-3F2B-56A1C66D2928}"/>
                  </a:ext>
                </a:extLst>
              </p:cNvPr>
              <p:cNvCxnSpPr>
                <a:cxnSpLocks/>
                <a:stCxn id="1424" idx="0"/>
                <a:endCxn id="1492" idx="1"/>
              </p:cNvCxnSpPr>
              <p:nvPr/>
            </p:nvCxnSpPr>
            <p:spPr>
              <a:xfrm rot="11889771" flipH="1" flipV="1">
                <a:off x="1520291" y="5668835"/>
                <a:ext cx="92488" cy="31516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4" name="מחבר ישר 23">
                <a:extLst>
                  <a:ext uri="{FF2B5EF4-FFF2-40B4-BE49-F238E27FC236}">
                    <a16:creationId xmlns:a16="http://schemas.microsoft.com/office/drawing/2014/main" id="{BA95D535-884F-B63C-6C97-49E77BE50F43}"/>
                  </a:ext>
                </a:extLst>
              </p:cNvPr>
              <p:cNvCxnSpPr>
                <a:cxnSpLocks/>
                <a:stCxn id="1482" idx="2"/>
                <a:endCxn id="1492" idx="6"/>
              </p:cNvCxnSpPr>
              <p:nvPr/>
            </p:nvCxnSpPr>
            <p:spPr>
              <a:xfrm rot="3048516" flipH="1">
                <a:off x="1590591" y="605895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5" name="מחבר ישר 23">
                <a:extLst>
                  <a:ext uri="{FF2B5EF4-FFF2-40B4-BE49-F238E27FC236}">
                    <a16:creationId xmlns:a16="http://schemas.microsoft.com/office/drawing/2014/main" id="{40DE76D8-132F-D2C2-C818-AA3A92FD33CD}"/>
                  </a:ext>
                </a:extLst>
              </p:cNvPr>
              <p:cNvCxnSpPr>
                <a:cxnSpLocks/>
                <a:stCxn id="1436" idx="6"/>
                <a:endCxn id="1483" idx="1"/>
              </p:cNvCxnSpPr>
              <p:nvPr/>
            </p:nvCxnSpPr>
            <p:spPr>
              <a:xfrm rot="11889771" flipH="1" flipV="1">
                <a:off x="1899561" y="5603321"/>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6" name="מחבר ישר 23">
                <a:extLst>
                  <a:ext uri="{FF2B5EF4-FFF2-40B4-BE49-F238E27FC236}">
                    <a16:creationId xmlns:a16="http://schemas.microsoft.com/office/drawing/2014/main" id="{8C8D6DF2-2880-F805-07B6-8FB7A5F675C9}"/>
                  </a:ext>
                </a:extLst>
              </p:cNvPr>
              <p:cNvCxnSpPr>
                <a:cxnSpLocks/>
                <a:stCxn id="1436" idx="0"/>
              </p:cNvCxnSpPr>
              <p:nvPr/>
            </p:nvCxnSpPr>
            <p:spPr>
              <a:xfrm rot="11889771" flipH="1" flipV="1">
                <a:off x="1963523" y="5625296"/>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7" name="Straight Connector 1496">
                <a:extLst>
                  <a:ext uri="{FF2B5EF4-FFF2-40B4-BE49-F238E27FC236}">
                    <a16:creationId xmlns:a16="http://schemas.microsoft.com/office/drawing/2014/main" id="{13CB7F76-D750-73C1-07A0-2E540FEC57EB}"/>
                  </a:ext>
                </a:extLst>
              </p:cNvPr>
              <p:cNvCxnSpPr>
                <a:cxnSpLocks/>
                <a:stCxn id="1482" idx="4"/>
                <a:endCxn id="1503" idx="0"/>
              </p:cNvCxnSpPr>
              <p:nvPr/>
            </p:nvCxnSpPr>
            <p:spPr>
              <a:xfrm rot="3048516" flipH="1">
                <a:off x="1802533" y="6212195"/>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98" name="Straight Connector 1497">
                <a:extLst>
                  <a:ext uri="{FF2B5EF4-FFF2-40B4-BE49-F238E27FC236}">
                    <a16:creationId xmlns:a16="http://schemas.microsoft.com/office/drawing/2014/main" id="{B3836100-7587-09AB-9DB2-5EE893407115}"/>
                  </a:ext>
                </a:extLst>
              </p:cNvPr>
              <p:cNvCxnSpPr>
                <a:cxnSpLocks/>
                <a:stCxn id="1503" idx="2"/>
                <a:endCxn id="1492" idx="4"/>
              </p:cNvCxnSpPr>
              <p:nvPr/>
            </p:nvCxnSpPr>
            <p:spPr>
              <a:xfrm rot="3048516" flipH="1" flipV="1">
                <a:off x="1466737" y="6162009"/>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99" name="אליפסה 9">
                <a:extLst>
                  <a:ext uri="{FF2B5EF4-FFF2-40B4-BE49-F238E27FC236}">
                    <a16:creationId xmlns:a16="http://schemas.microsoft.com/office/drawing/2014/main" id="{6A5447EA-DF81-D2D3-C1DF-D531BCBF6627}"/>
                  </a:ext>
                </a:extLst>
              </p:cNvPr>
              <p:cNvSpPr/>
              <p:nvPr/>
            </p:nvSpPr>
            <p:spPr>
              <a:xfrm rot="3048516">
                <a:off x="1963175" y="64440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00" name="מחבר ישר 23">
                <a:extLst>
                  <a:ext uri="{FF2B5EF4-FFF2-40B4-BE49-F238E27FC236}">
                    <a16:creationId xmlns:a16="http://schemas.microsoft.com/office/drawing/2014/main" id="{F4A7F482-D97C-C906-3269-018331B92895}"/>
                  </a:ext>
                </a:extLst>
              </p:cNvPr>
              <p:cNvCxnSpPr>
                <a:cxnSpLocks/>
                <a:stCxn id="1499" idx="2"/>
                <a:endCxn id="1482" idx="6"/>
              </p:cNvCxnSpPr>
              <p:nvPr/>
            </p:nvCxnSpPr>
            <p:spPr>
              <a:xfrm rot="3048516" flipH="1" flipV="1">
                <a:off x="1861470" y="630935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01" name="מחבר ישר 23">
                <a:extLst>
                  <a:ext uri="{FF2B5EF4-FFF2-40B4-BE49-F238E27FC236}">
                    <a16:creationId xmlns:a16="http://schemas.microsoft.com/office/drawing/2014/main" id="{B19AB49C-5C31-BD2E-1453-2C16FB1D08AF}"/>
                  </a:ext>
                </a:extLst>
              </p:cNvPr>
              <p:cNvCxnSpPr>
                <a:cxnSpLocks/>
                <a:endCxn id="1489" idx="5"/>
              </p:cNvCxnSpPr>
              <p:nvPr/>
            </p:nvCxnSpPr>
            <p:spPr>
              <a:xfrm rot="3048516" flipH="1" flipV="1">
                <a:off x="1929240" y="601952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02" name="Straight Connector 1501">
                <a:extLst>
                  <a:ext uri="{FF2B5EF4-FFF2-40B4-BE49-F238E27FC236}">
                    <a16:creationId xmlns:a16="http://schemas.microsoft.com/office/drawing/2014/main" id="{C88F8FEC-28C8-D5F1-65E6-A17A35A8C6DA}"/>
                  </a:ext>
                </a:extLst>
              </p:cNvPr>
              <p:cNvCxnSpPr>
                <a:cxnSpLocks/>
                <a:endCxn id="1499" idx="7"/>
              </p:cNvCxnSpPr>
              <p:nvPr/>
            </p:nvCxnSpPr>
            <p:spPr>
              <a:xfrm rot="3048516" flipH="1">
                <a:off x="2113928" y="6319468"/>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03" name="אליפסה 9">
                <a:extLst>
                  <a:ext uri="{FF2B5EF4-FFF2-40B4-BE49-F238E27FC236}">
                    <a16:creationId xmlns:a16="http://schemas.microsoft.com/office/drawing/2014/main" id="{3E1456D3-CA20-3695-F3BE-0C89AAE1F10D}"/>
                  </a:ext>
                </a:extLst>
              </p:cNvPr>
              <p:cNvSpPr/>
              <p:nvPr/>
            </p:nvSpPr>
            <p:spPr>
              <a:xfrm rot="3048516">
                <a:off x="1681518" y="63190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04" name="Straight Connector 1503">
                <a:extLst>
                  <a:ext uri="{FF2B5EF4-FFF2-40B4-BE49-F238E27FC236}">
                    <a16:creationId xmlns:a16="http://schemas.microsoft.com/office/drawing/2014/main" id="{C06EBE95-5BC5-BE25-163C-FB778B323212}"/>
                  </a:ext>
                </a:extLst>
              </p:cNvPr>
              <p:cNvCxnSpPr>
                <a:cxnSpLocks/>
                <a:stCxn id="1503" idx="6"/>
                <a:endCxn id="1499" idx="3"/>
              </p:cNvCxnSpPr>
              <p:nvPr/>
            </p:nvCxnSpPr>
            <p:spPr>
              <a:xfrm rot="3048516" flipV="1">
                <a:off x="1747384" y="6371288"/>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05" name="אליפסה 4">
                <a:extLst>
                  <a:ext uri="{FF2B5EF4-FFF2-40B4-BE49-F238E27FC236}">
                    <a16:creationId xmlns:a16="http://schemas.microsoft.com/office/drawing/2014/main" id="{738E5733-EA33-DDC1-FE45-D503498D0DA2}"/>
                  </a:ext>
                </a:extLst>
              </p:cNvPr>
              <p:cNvSpPr/>
              <p:nvPr/>
            </p:nvSpPr>
            <p:spPr>
              <a:xfrm rot="3911783">
                <a:off x="3662362" y="5575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506" name="אליפסה 9">
                <a:extLst>
                  <a:ext uri="{FF2B5EF4-FFF2-40B4-BE49-F238E27FC236}">
                    <a16:creationId xmlns:a16="http://schemas.microsoft.com/office/drawing/2014/main" id="{2755C73C-085C-6808-CE28-B95F43A1FE56}"/>
                  </a:ext>
                </a:extLst>
              </p:cNvPr>
              <p:cNvSpPr/>
              <p:nvPr/>
            </p:nvSpPr>
            <p:spPr>
              <a:xfrm rot="3911783">
                <a:off x="3074783" y="59285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507" name="אליפסה 11">
                <a:extLst>
                  <a:ext uri="{FF2B5EF4-FFF2-40B4-BE49-F238E27FC236}">
                    <a16:creationId xmlns:a16="http://schemas.microsoft.com/office/drawing/2014/main" id="{C7CEC954-788C-B4DD-35EE-DEEDBAE48036}"/>
                  </a:ext>
                </a:extLst>
              </p:cNvPr>
              <p:cNvSpPr/>
              <p:nvPr/>
            </p:nvSpPr>
            <p:spPr>
              <a:xfrm rot="2283628">
                <a:off x="3332662" y="55746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508" name="אליפסה 12">
                <a:extLst>
                  <a:ext uri="{FF2B5EF4-FFF2-40B4-BE49-F238E27FC236}">
                    <a16:creationId xmlns:a16="http://schemas.microsoft.com/office/drawing/2014/main" id="{48099854-FF68-E810-4334-AE5FABB16E12}"/>
                  </a:ext>
                </a:extLst>
              </p:cNvPr>
              <p:cNvSpPr/>
              <p:nvPr/>
            </p:nvSpPr>
            <p:spPr>
              <a:xfrm rot="3192190">
                <a:off x="2963258" y="54001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509" name="אליפסה 13">
                <a:extLst>
                  <a:ext uri="{FF2B5EF4-FFF2-40B4-BE49-F238E27FC236}">
                    <a16:creationId xmlns:a16="http://schemas.microsoft.com/office/drawing/2014/main" id="{28C99431-8B01-A98A-56CD-B5CED18F7AD5}"/>
                  </a:ext>
                </a:extLst>
              </p:cNvPr>
              <p:cNvSpPr/>
              <p:nvPr/>
            </p:nvSpPr>
            <p:spPr>
              <a:xfrm rot="3911783">
                <a:off x="3644146" y="59744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510" name="מחבר ישר 16">
                <a:extLst>
                  <a:ext uri="{FF2B5EF4-FFF2-40B4-BE49-F238E27FC236}">
                    <a16:creationId xmlns:a16="http://schemas.microsoft.com/office/drawing/2014/main" id="{7A10EB2A-376A-C2C3-8E7B-FAB70A81D368}"/>
                  </a:ext>
                </a:extLst>
              </p:cNvPr>
              <p:cNvCxnSpPr>
                <a:cxnSpLocks/>
                <a:stCxn id="1505" idx="4"/>
                <a:endCxn id="1507" idx="7"/>
              </p:cNvCxnSpPr>
              <p:nvPr/>
            </p:nvCxnSpPr>
            <p:spPr>
              <a:xfrm rot="3911783" flipH="1">
                <a:off x="3473062" y="550076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1" name="מחבר ישר 20">
                <a:extLst>
                  <a:ext uri="{FF2B5EF4-FFF2-40B4-BE49-F238E27FC236}">
                    <a16:creationId xmlns:a16="http://schemas.microsoft.com/office/drawing/2014/main" id="{FA0A4B4E-6264-1176-5307-44207FE7C28F}"/>
                  </a:ext>
                </a:extLst>
              </p:cNvPr>
              <p:cNvCxnSpPr>
                <a:cxnSpLocks/>
                <a:stCxn id="1515" idx="7"/>
                <a:endCxn id="1509" idx="2"/>
              </p:cNvCxnSpPr>
              <p:nvPr/>
            </p:nvCxnSpPr>
            <p:spPr>
              <a:xfrm rot="3911783" flipV="1">
                <a:off x="3319790" y="5754656"/>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2" name="מחבר ישר 22">
                <a:extLst>
                  <a:ext uri="{FF2B5EF4-FFF2-40B4-BE49-F238E27FC236}">
                    <a16:creationId xmlns:a16="http://schemas.microsoft.com/office/drawing/2014/main" id="{3C26A467-72A7-0421-2561-40F06ABB11EE}"/>
                  </a:ext>
                </a:extLst>
              </p:cNvPr>
              <p:cNvCxnSpPr>
                <a:cxnSpLocks/>
                <a:stCxn id="1509" idx="0"/>
              </p:cNvCxnSpPr>
              <p:nvPr/>
            </p:nvCxnSpPr>
            <p:spPr>
              <a:xfrm rot="3911783" flipH="1" flipV="1">
                <a:off x="3553921" y="5744168"/>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3" name="מחבר ישר 23">
                <a:extLst>
                  <a:ext uri="{FF2B5EF4-FFF2-40B4-BE49-F238E27FC236}">
                    <a16:creationId xmlns:a16="http://schemas.microsoft.com/office/drawing/2014/main" id="{234E46FD-8428-5B20-1094-82CD0A770B39}"/>
                  </a:ext>
                </a:extLst>
              </p:cNvPr>
              <p:cNvCxnSpPr>
                <a:cxnSpLocks/>
                <a:stCxn id="1507" idx="2"/>
                <a:endCxn id="1508" idx="7"/>
              </p:cNvCxnSpPr>
              <p:nvPr/>
            </p:nvCxnSpPr>
            <p:spPr>
              <a:xfrm rot="3911783" flipH="1">
                <a:off x="3058161" y="540626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4" name="מחבר ישר 30">
                <a:extLst>
                  <a:ext uri="{FF2B5EF4-FFF2-40B4-BE49-F238E27FC236}">
                    <a16:creationId xmlns:a16="http://schemas.microsoft.com/office/drawing/2014/main" id="{EF00BD51-B85C-7828-7A81-A649E4C75318}"/>
                  </a:ext>
                </a:extLst>
              </p:cNvPr>
              <p:cNvCxnSpPr>
                <a:cxnSpLocks/>
                <a:endCxn id="1506" idx="7"/>
              </p:cNvCxnSpPr>
              <p:nvPr/>
            </p:nvCxnSpPr>
            <p:spPr>
              <a:xfrm rot="3911783" flipH="1">
                <a:off x="3269401" y="5782829"/>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15" name="אליפסה 11">
                <a:extLst>
                  <a:ext uri="{FF2B5EF4-FFF2-40B4-BE49-F238E27FC236}">
                    <a16:creationId xmlns:a16="http://schemas.microsoft.com/office/drawing/2014/main" id="{C8F69FC4-ED00-5BEA-5F2F-7E784F88EF84}"/>
                  </a:ext>
                </a:extLst>
              </p:cNvPr>
              <p:cNvSpPr/>
              <p:nvPr/>
            </p:nvSpPr>
            <p:spPr>
              <a:xfrm rot="3911783">
                <a:off x="3237336" y="57250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16" name="מחבר ישר 23">
                <a:extLst>
                  <a:ext uri="{FF2B5EF4-FFF2-40B4-BE49-F238E27FC236}">
                    <a16:creationId xmlns:a16="http://schemas.microsoft.com/office/drawing/2014/main" id="{9DE8327B-D24A-5A89-3499-DD57DD778C43}"/>
                  </a:ext>
                </a:extLst>
              </p:cNvPr>
              <p:cNvCxnSpPr>
                <a:cxnSpLocks/>
                <a:endCxn id="1508" idx="6"/>
              </p:cNvCxnSpPr>
              <p:nvPr/>
            </p:nvCxnSpPr>
            <p:spPr>
              <a:xfrm rot="3911783" flipH="1">
                <a:off x="2963788" y="555651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7" name="מחבר ישר 23">
                <a:extLst>
                  <a:ext uri="{FF2B5EF4-FFF2-40B4-BE49-F238E27FC236}">
                    <a16:creationId xmlns:a16="http://schemas.microsoft.com/office/drawing/2014/main" id="{1E989C6C-8847-C066-33C9-A06E3D31D727}"/>
                  </a:ext>
                </a:extLst>
              </p:cNvPr>
              <p:cNvCxnSpPr>
                <a:cxnSpLocks/>
                <a:stCxn id="1507" idx="4"/>
                <a:endCxn id="1515" idx="1"/>
              </p:cNvCxnSpPr>
              <p:nvPr/>
            </p:nvCxnSpPr>
            <p:spPr>
              <a:xfrm rot="3911783">
                <a:off x="3289815" y="563468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18" name="אליפסה 12">
                <a:extLst>
                  <a:ext uri="{FF2B5EF4-FFF2-40B4-BE49-F238E27FC236}">
                    <a16:creationId xmlns:a16="http://schemas.microsoft.com/office/drawing/2014/main" id="{71D3B12C-871D-2683-80D7-9DDA93BC505A}"/>
                  </a:ext>
                </a:extLst>
              </p:cNvPr>
              <p:cNvSpPr/>
              <p:nvPr/>
            </p:nvSpPr>
            <p:spPr>
              <a:xfrm rot="3192190">
                <a:off x="2796220" y="56510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519" name="מחבר ישר 23">
                <a:extLst>
                  <a:ext uri="{FF2B5EF4-FFF2-40B4-BE49-F238E27FC236}">
                    <a16:creationId xmlns:a16="http://schemas.microsoft.com/office/drawing/2014/main" id="{155ABF7F-8920-9225-4FA0-0EBCD3FAF223}"/>
                  </a:ext>
                </a:extLst>
              </p:cNvPr>
              <p:cNvCxnSpPr>
                <a:cxnSpLocks/>
                <a:stCxn id="1508" idx="4"/>
                <a:endCxn id="1518" idx="1"/>
              </p:cNvCxnSpPr>
              <p:nvPr/>
            </p:nvCxnSpPr>
            <p:spPr>
              <a:xfrm rot="3911783">
                <a:off x="2844982" y="545120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0" name="מחבר ישר 23">
                <a:extLst>
                  <a:ext uri="{FF2B5EF4-FFF2-40B4-BE49-F238E27FC236}">
                    <a16:creationId xmlns:a16="http://schemas.microsoft.com/office/drawing/2014/main" id="{A2915C61-EFBB-017C-F9B6-998BAE2455FB}"/>
                  </a:ext>
                </a:extLst>
              </p:cNvPr>
              <p:cNvCxnSpPr>
                <a:cxnSpLocks/>
                <a:stCxn id="1506" idx="2"/>
                <a:endCxn id="1518" idx="6"/>
              </p:cNvCxnSpPr>
              <p:nvPr/>
            </p:nvCxnSpPr>
            <p:spPr>
              <a:xfrm rot="3911783" flipH="1">
                <a:off x="2828078" y="575845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1" name="מחבר ישר 23">
                <a:extLst>
                  <a:ext uri="{FF2B5EF4-FFF2-40B4-BE49-F238E27FC236}">
                    <a16:creationId xmlns:a16="http://schemas.microsoft.com/office/drawing/2014/main" id="{A1A5FEE6-E4CB-2304-F03F-B8CC8540BEDB}"/>
                  </a:ext>
                </a:extLst>
              </p:cNvPr>
              <p:cNvCxnSpPr>
                <a:cxnSpLocks/>
                <a:stCxn id="1807" idx="6"/>
                <a:endCxn id="1508" idx="0"/>
              </p:cNvCxnSpPr>
              <p:nvPr/>
            </p:nvCxnSpPr>
            <p:spPr>
              <a:xfrm rot="1517230" flipH="1">
                <a:off x="3068180" y="5236418"/>
                <a:ext cx="395243" cy="27533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2" name="מחבר ישר 23">
                <a:extLst>
                  <a:ext uri="{FF2B5EF4-FFF2-40B4-BE49-F238E27FC236}">
                    <a16:creationId xmlns:a16="http://schemas.microsoft.com/office/drawing/2014/main" id="{823443C7-8923-9661-EEF4-00F1E42E63BB}"/>
                  </a:ext>
                </a:extLst>
              </p:cNvPr>
              <p:cNvCxnSpPr>
                <a:cxnSpLocks/>
                <a:stCxn id="1807" idx="0"/>
              </p:cNvCxnSpPr>
              <p:nvPr/>
            </p:nvCxnSpPr>
            <p:spPr>
              <a:xfrm rot="1517230">
                <a:off x="3503996" y="5407924"/>
                <a:ext cx="216806" cy="1273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3" name="Straight Connector 1522">
                <a:extLst>
                  <a:ext uri="{FF2B5EF4-FFF2-40B4-BE49-F238E27FC236}">
                    <a16:creationId xmlns:a16="http://schemas.microsoft.com/office/drawing/2014/main" id="{70739A30-2EA5-591F-C250-C3994AC785E4}"/>
                  </a:ext>
                </a:extLst>
              </p:cNvPr>
              <p:cNvCxnSpPr>
                <a:cxnSpLocks/>
                <a:stCxn id="1509" idx="5"/>
                <a:endCxn id="1528" idx="0"/>
              </p:cNvCxnSpPr>
              <p:nvPr/>
            </p:nvCxnSpPr>
            <p:spPr>
              <a:xfrm rot="3911783">
                <a:off x="3549769" y="6015971"/>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4" name="Straight Connector 1523">
                <a:extLst>
                  <a:ext uri="{FF2B5EF4-FFF2-40B4-BE49-F238E27FC236}">
                    <a16:creationId xmlns:a16="http://schemas.microsoft.com/office/drawing/2014/main" id="{31828710-D162-2FAE-A6AE-47A312A7D93E}"/>
                  </a:ext>
                </a:extLst>
              </p:cNvPr>
              <p:cNvCxnSpPr>
                <a:cxnSpLocks/>
                <a:stCxn id="1506" idx="4"/>
                <a:endCxn id="1468" idx="6"/>
              </p:cNvCxnSpPr>
              <p:nvPr/>
            </p:nvCxnSpPr>
            <p:spPr>
              <a:xfrm rot="3688111" flipH="1">
                <a:off x="2978065" y="5917623"/>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5" name="Straight Connector 1524">
                <a:extLst>
                  <a:ext uri="{FF2B5EF4-FFF2-40B4-BE49-F238E27FC236}">
                    <a16:creationId xmlns:a16="http://schemas.microsoft.com/office/drawing/2014/main" id="{B9919E4A-2241-2D7E-F4AB-002E7ED3283A}"/>
                  </a:ext>
                </a:extLst>
              </p:cNvPr>
              <p:cNvCxnSpPr>
                <a:cxnSpLocks/>
                <a:stCxn id="1468" idx="0"/>
                <a:endCxn id="1518" idx="5"/>
              </p:cNvCxnSpPr>
              <p:nvPr/>
            </p:nvCxnSpPr>
            <p:spPr>
              <a:xfrm rot="3688111" flipH="1" flipV="1">
                <a:off x="2721773" y="581232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6" name="מחבר ישר 23">
                <a:extLst>
                  <a:ext uri="{FF2B5EF4-FFF2-40B4-BE49-F238E27FC236}">
                    <a16:creationId xmlns:a16="http://schemas.microsoft.com/office/drawing/2014/main" id="{EFE2358E-BA2E-EB92-ABC0-7E27D7AC8341}"/>
                  </a:ext>
                </a:extLst>
              </p:cNvPr>
              <p:cNvCxnSpPr>
                <a:cxnSpLocks/>
                <a:stCxn id="1452" idx="1"/>
                <a:endCxn id="1506" idx="6"/>
              </p:cNvCxnSpPr>
              <p:nvPr/>
            </p:nvCxnSpPr>
            <p:spPr>
              <a:xfrm rot="3688111" flipH="1" flipV="1">
                <a:off x="3044805" y="6082875"/>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7" name="מחבר ישר 23">
                <a:extLst>
                  <a:ext uri="{FF2B5EF4-FFF2-40B4-BE49-F238E27FC236}">
                    <a16:creationId xmlns:a16="http://schemas.microsoft.com/office/drawing/2014/main" id="{BB9E29DB-16EF-B491-F256-0566F81B7BD1}"/>
                  </a:ext>
                </a:extLst>
              </p:cNvPr>
              <p:cNvCxnSpPr>
                <a:cxnSpLocks/>
                <a:endCxn id="1515" idx="5"/>
              </p:cNvCxnSpPr>
              <p:nvPr/>
            </p:nvCxnSpPr>
            <p:spPr>
              <a:xfrm rot="3911783" flipH="1" flipV="1">
                <a:off x="3163915" y="577569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28" name="אליפסה 9">
                <a:extLst>
                  <a:ext uri="{FF2B5EF4-FFF2-40B4-BE49-F238E27FC236}">
                    <a16:creationId xmlns:a16="http://schemas.microsoft.com/office/drawing/2014/main" id="{BB404841-4BB3-5C95-156C-7F68F36282ED}"/>
                  </a:ext>
                </a:extLst>
              </p:cNvPr>
              <p:cNvSpPr/>
              <p:nvPr/>
            </p:nvSpPr>
            <p:spPr>
              <a:xfrm rot="3911783">
                <a:off x="3437793" y="61831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29" name="Straight Connector 1528">
                <a:extLst>
                  <a:ext uri="{FF2B5EF4-FFF2-40B4-BE49-F238E27FC236}">
                    <a16:creationId xmlns:a16="http://schemas.microsoft.com/office/drawing/2014/main" id="{71622746-2B5C-12C3-AB00-BDBB783CEF62}"/>
                  </a:ext>
                </a:extLst>
              </p:cNvPr>
              <p:cNvCxnSpPr>
                <a:cxnSpLocks/>
                <a:stCxn id="1528" idx="4"/>
                <a:endCxn id="1452" idx="7"/>
              </p:cNvCxnSpPr>
              <p:nvPr/>
            </p:nvCxnSpPr>
            <p:spPr>
              <a:xfrm rot="3688111" flipH="1">
                <a:off x="3289082" y="6141323"/>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30" name="אליפסה 4">
                <a:extLst>
                  <a:ext uri="{FF2B5EF4-FFF2-40B4-BE49-F238E27FC236}">
                    <a16:creationId xmlns:a16="http://schemas.microsoft.com/office/drawing/2014/main" id="{AE7834FB-AA30-1CFD-5D1D-1D3F4C6A303F}"/>
                  </a:ext>
                </a:extLst>
              </p:cNvPr>
              <p:cNvSpPr/>
              <p:nvPr/>
            </p:nvSpPr>
            <p:spPr>
              <a:xfrm rot="6100081">
                <a:off x="3058512" y="51000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531" name="אליפסה 9">
                <a:extLst>
                  <a:ext uri="{FF2B5EF4-FFF2-40B4-BE49-F238E27FC236}">
                    <a16:creationId xmlns:a16="http://schemas.microsoft.com/office/drawing/2014/main" id="{568EBD12-77A7-B20C-7BB3-5BC7AA98962F}"/>
                  </a:ext>
                </a:extLst>
              </p:cNvPr>
              <p:cNvSpPr/>
              <p:nvPr/>
            </p:nvSpPr>
            <p:spPr>
              <a:xfrm rot="3272188">
                <a:off x="2392395" y="54620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532" name="אליפסה 11">
                <a:extLst>
                  <a:ext uri="{FF2B5EF4-FFF2-40B4-BE49-F238E27FC236}">
                    <a16:creationId xmlns:a16="http://schemas.microsoft.com/office/drawing/2014/main" id="{24F6B71C-5719-EC24-FF34-91495B375552}"/>
                  </a:ext>
                </a:extLst>
              </p:cNvPr>
              <p:cNvSpPr/>
              <p:nvPr/>
            </p:nvSpPr>
            <p:spPr>
              <a:xfrm rot="2040521">
                <a:off x="2746737" y="488435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33" name="מחבר ישר 16">
                <a:extLst>
                  <a:ext uri="{FF2B5EF4-FFF2-40B4-BE49-F238E27FC236}">
                    <a16:creationId xmlns:a16="http://schemas.microsoft.com/office/drawing/2014/main" id="{293665C0-C643-75C8-AEBD-5B89A8BB18EF}"/>
                  </a:ext>
                </a:extLst>
              </p:cNvPr>
              <p:cNvCxnSpPr>
                <a:cxnSpLocks/>
                <a:stCxn id="1530" idx="4"/>
                <a:endCxn id="1532" idx="6"/>
              </p:cNvCxnSpPr>
              <p:nvPr/>
            </p:nvCxnSpPr>
            <p:spPr>
              <a:xfrm rot="11889771">
                <a:off x="2791325" y="4983215"/>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34" name="מחבר ישר 20">
                <a:extLst>
                  <a:ext uri="{FF2B5EF4-FFF2-40B4-BE49-F238E27FC236}">
                    <a16:creationId xmlns:a16="http://schemas.microsoft.com/office/drawing/2014/main" id="{8EA28F81-2C12-0A40-51FC-CC498192812B}"/>
                  </a:ext>
                </a:extLst>
              </p:cNvPr>
              <p:cNvCxnSpPr>
                <a:cxnSpLocks/>
                <a:stCxn id="1538" idx="7"/>
                <a:endCxn id="1508" idx="2"/>
              </p:cNvCxnSpPr>
              <p:nvPr/>
            </p:nvCxnSpPr>
            <p:spPr>
              <a:xfrm rot="3911783" flipV="1">
                <a:off x="2640703" y="518969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35" name="מחבר ישר 22">
                <a:extLst>
                  <a:ext uri="{FF2B5EF4-FFF2-40B4-BE49-F238E27FC236}">
                    <a16:creationId xmlns:a16="http://schemas.microsoft.com/office/drawing/2014/main" id="{33237E3D-F487-4982-943F-CAA72F3147BB}"/>
                  </a:ext>
                </a:extLst>
              </p:cNvPr>
              <p:cNvCxnSpPr>
                <a:cxnSpLocks/>
                <a:stCxn id="1508" idx="1"/>
                <a:endCxn id="1530" idx="7"/>
              </p:cNvCxnSpPr>
              <p:nvPr/>
            </p:nvCxnSpPr>
            <p:spPr>
              <a:xfrm rot="11889771" flipH="1">
                <a:off x="3043576" y="5154348"/>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36" name="מחבר ישר 23">
                <a:extLst>
                  <a:ext uri="{FF2B5EF4-FFF2-40B4-BE49-F238E27FC236}">
                    <a16:creationId xmlns:a16="http://schemas.microsoft.com/office/drawing/2014/main" id="{EBA2F860-498D-071D-C2B2-138425760D52}"/>
                  </a:ext>
                </a:extLst>
              </p:cNvPr>
              <p:cNvCxnSpPr>
                <a:cxnSpLocks/>
                <a:stCxn id="1532" idx="1"/>
                <a:endCxn id="1300" idx="0"/>
              </p:cNvCxnSpPr>
              <p:nvPr/>
            </p:nvCxnSpPr>
            <p:spPr>
              <a:xfrm rot="11889771">
                <a:off x="2732365" y="4722367"/>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37" name="מחבר ישר 30">
                <a:extLst>
                  <a:ext uri="{FF2B5EF4-FFF2-40B4-BE49-F238E27FC236}">
                    <a16:creationId xmlns:a16="http://schemas.microsoft.com/office/drawing/2014/main" id="{B0193C9E-F1F2-47D6-F757-35C5970211D3}"/>
                  </a:ext>
                </a:extLst>
              </p:cNvPr>
              <p:cNvCxnSpPr>
                <a:cxnSpLocks/>
                <a:stCxn id="1508" idx="3"/>
                <a:endCxn id="1531" idx="7"/>
              </p:cNvCxnSpPr>
              <p:nvPr/>
            </p:nvCxnSpPr>
            <p:spPr>
              <a:xfrm rot="3911783" flipH="1">
                <a:off x="2643963" y="5223804"/>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38" name="אליפסה 11">
                <a:extLst>
                  <a:ext uri="{FF2B5EF4-FFF2-40B4-BE49-F238E27FC236}">
                    <a16:creationId xmlns:a16="http://schemas.microsoft.com/office/drawing/2014/main" id="{71CA6549-8682-CA61-05E5-678AD539B4D8}"/>
                  </a:ext>
                </a:extLst>
              </p:cNvPr>
              <p:cNvSpPr/>
              <p:nvPr/>
            </p:nvSpPr>
            <p:spPr>
              <a:xfrm rot="3272188">
                <a:off x="2514486" y="52319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39" name="מחבר ישר 23">
                <a:extLst>
                  <a:ext uri="{FF2B5EF4-FFF2-40B4-BE49-F238E27FC236}">
                    <a16:creationId xmlns:a16="http://schemas.microsoft.com/office/drawing/2014/main" id="{54C87ECC-2309-C828-E4DB-1EDD32E8ACAA}"/>
                  </a:ext>
                </a:extLst>
              </p:cNvPr>
              <p:cNvCxnSpPr>
                <a:cxnSpLocks/>
                <a:endCxn id="1450" idx="2"/>
              </p:cNvCxnSpPr>
              <p:nvPr/>
            </p:nvCxnSpPr>
            <p:spPr>
              <a:xfrm rot="11889771" flipV="1">
                <a:off x="2084962" y="5181877"/>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0" name="מחבר ישר 23">
                <a:extLst>
                  <a:ext uri="{FF2B5EF4-FFF2-40B4-BE49-F238E27FC236}">
                    <a16:creationId xmlns:a16="http://schemas.microsoft.com/office/drawing/2014/main" id="{E59777FC-792F-5E78-A8E4-6C0AFB237E62}"/>
                  </a:ext>
                </a:extLst>
              </p:cNvPr>
              <p:cNvCxnSpPr>
                <a:cxnSpLocks/>
                <a:stCxn id="1532" idx="4"/>
                <a:endCxn id="1538" idx="1"/>
              </p:cNvCxnSpPr>
              <p:nvPr/>
            </p:nvCxnSpPr>
            <p:spPr>
              <a:xfrm rot="11889771" flipV="1">
                <a:off x="2605742" y="4923040"/>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1" name="מחבר ישר 23">
                <a:extLst>
                  <a:ext uri="{FF2B5EF4-FFF2-40B4-BE49-F238E27FC236}">
                    <a16:creationId xmlns:a16="http://schemas.microsoft.com/office/drawing/2014/main" id="{AD875104-80BC-E177-9D58-1AA6EF878C48}"/>
                  </a:ext>
                </a:extLst>
              </p:cNvPr>
              <p:cNvCxnSpPr>
                <a:cxnSpLocks/>
                <a:stCxn id="1531" idx="2"/>
                <a:endCxn id="1450" idx="1"/>
              </p:cNvCxnSpPr>
              <p:nvPr/>
            </p:nvCxnSpPr>
            <p:spPr>
              <a:xfrm rot="11889771">
                <a:off x="2049203" y="5406035"/>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2" name="מחבר ישר 23">
                <a:extLst>
                  <a:ext uri="{FF2B5EF4-FFF2-40B4-BE49-F238E27FC236}">
                    <a16:creationId xmlns:a16="http://schemas.microsoft.com/office/drawing/2014/main" id="{A5B03E66-3431-6767-9D65-53046C3D1639}"/>
                  </a:ext>
                </a:extLst>
              </p:cNvPr>
              <p:cNvCxnSpPr>
                <a:cxnSpLocks/>
                <a:stCxn id="1323" idx="0"/>
                <a:endCxn id="1530" idx="2"/>
              </p:cNvCxnSpPr>
              <p:nvPr/>
            </p:nvCxnSpPr>
            <p:spPr>
              <a:xfrm rot="11889771" flipH="1" flipV="1">
                <a:off x="3049646" y="4970022"/>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3" name="Straight Connector 1542">
                <a:extLst>
                  <a:ext uri="{FF2B5EF4-FFF2-40B4-BE49-F238E27FC236}">
                    <a16:creationId xmlns:a16="http://schemas.microsoft.com/office/drawing/2014/main" id="{4880ADA9-C645-42A0-875E-B1E38E2CE352}"/>
                  </a:ext>
                </a:extLst>
              </p:cNvPr>
              <p:cNvCxnSpPr>
                <a:cxnSpLocks/>
                <a:stCxn id="1531" idx="5"/>
                <a:endCxn id="1481" idx="1"/>
              </p:cNvCxnSpPr>
              <p:nvPr/>
            </p:nvCxnSpPr>
            <p:spPr>
              <a:xfrm rot="3688111">
                <a:off x="2340888" y="5561388"/>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44" name="אליפסה 9">
                <a:extLst>
                  <a:ext uri="{FF2B5EF4-FFF2-40B4-BE49-F238E27FC236}">
                    <a16:creationId xmlns:a16="http://schemas.microsoft.com/office/drawing/2014/main" id="{6151E9F4-1326-9E6D-66EE-9BC2115459DC}"/>
                  </a:ext>
                </a:extLst>
              </p:cNvPr>
              <p:cNvSpPr/>
              <p:nvPr/>
            </p:nvSpPr>
            <p:spPr>
              <a:xfrm rot="3272188">
                <a:off x="2550904" y="55589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45" name="מחבר ישר 23">
                <a:extLst>
                  <a:ext uri="{FF2B5EF4-FFF2-40B4-BE49-F238E27FC236}">
                    <a16:creationId xmlns:a16="http://schemas.microsoft.com/office/drawing/2014/main" id="{104A42B1-C3C4-1B08-4B42-82698B7036B2}"/>
                  </a:ext>
                </a:extLst>
              </p:cNvPr>
              <p:cNvCxnSpPr>
                <a:cxnSpLocks/>
                <a:stCxn id="1544" idx="3"/>
                <a:endCxn id="1531" idx="6"/>
              </p:cNvCxnSpPr>
              <p:nvPr/>
            </p:nvCxnSpPr>
            <p:spPr>
              <a:xfrm rot="3688111" flipH="1">
                <a:off x="2451190" y="5526732"/>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6" name="מחבר ישר 23">
                <a:extLst>
                  <a:ext uri="{FF2B5EF4-FFF2-40B4-BE49-F238E27FC236}">
                    <a16:creationId xmlns:a16="http://schemas.microsoft.com/office/drawing/2014/main" id="{2494B799-D4FE-0FE2-D728-29F5DCE35400}"/>
                  </a:ext>
                </a:extLst>
              </p:cNvPr>
              <p:cNvCxnSpPr>
                <a:cxnSpLocks/>
                <a:endCxn id="1538" idx="5"/>
              </p:cNvCxnSpPr>
              <p:nvPr/>
            </p:nvCxnSpPr>
            <p:spPr>
              <a:xfrm rot="3272188" flipH="1" flipV="1">
                <a:off x="2461291" y="529479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7" name="Straight Connector 1546">
                <a:extLst>
                  <a:ext uri="{FF2B5EF4-FFF2-40B4-BE49-F238E27FC236}">
                    <a16:creationId xmlns:a16="http://schemas.microsoft.com/office/drawing/2014/main" id="{4820CC0B-6ECF-3053-921A-027CAE6E0A57}"/>
                  </a:ext>
                </a:extLst>
              </p:cNvPr>
              <p:cNvCxnSpPr>
                <a:cxnSpLocks/>
                <a:stCxn id="1518" idx="3"/>
                <a:endCxn id="1544" idx="7"/>
              </p:cNvCxnSpPr>
              <p:nvPr/>
            </p:nvCxnSpPr>
            <p:spPr>
              <a:xfrm rot="3688111" flipH="1">
                <a:off x="2634172" y="5582633"/>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8" name="Straight Connector 1547">
                <a:extLst>
                  <a:ext uri="{FF2B5EF4-FFF2-40B4-BE49-F238E27FC236}">
                    <a16:creationId xmlns:a16="http://schemas.microsoft.com/office/drawing/2014/main" id="{970F8E6D-5FF1-8DBB-7608-183D49AE5516}"/>
                  </a:ext>
                </a:extLst>
              </p:cNvPr>
              <p:cNvCxnSpPr>
                <a:cxnSpLocks/>
                <a:stCxn id="1481" idx="7"/>
                <a:endCxn id="1544" idx="4"/>
              </p:cNvCxnSpPr>
              <p:nvPr/>
            </p:nvCxnSpPr>
            <p:spPr>
              <a:xfrm rot="3688111" flipH="1" flipV="1">
                <a:off x="2467245" y="5587494"/>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49" name="אליפסה 9">
                <a:extLst>
                  <a:ext uri="{FF2B5EF4-FFF2-40B4-BE49-F238E27FC236}">
                    <a16:creationId xmlns:a16="http://schemas.microsoft.com/office/drawing/2014/main" id="{D1A927C1-94F5-C141-D2F9-975DD6151867}"/>
                  </a:ext>
                </a:extLst>
              </p:cNvPr>
              <p:cNvSpPr/>
              <p:nvPr/>
            </p:nvSpPr>
            <p:spPr>
              <a:xfrm rot="3272188">
                <a:off x="2634403" y="58311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550" name="Straight Connector 1549">
                <a:extLst>
                  <a:ext uri="{FF2B5EF4-FFF2-40B4-BE49-F238E27FC236}">
                    <a16:creationId xmlns:a16="http://schemas.microsoft.com/office/drawing/2014/main" id="{B2B02CB5-C506-639F-22BD-B9A1A85B59C7}"/>
                  </a:ext>
                </a:extLst>
              </p:cNvPr>
              <p:cNvCxnSpPr>
                <a:cxnSpLocks/>
                <a:stCxn id="1549" idx="1"/>
                <a:endCxn id="1544" idx="6"/>
              </p:cNvCxnSpPr>
              <p:nvPr/>
            </p:nvCxnSpPr>
            <p:spPr>
              <a:xfrm rot="3688111" flipH="1" flipV="1">
                <a:off x="2536283" y="5707450"/>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1" name="Straight Connector 1550">
                <a:extLst>
                  <a:ext uri="{FF2B5EF4-FFF2-40B4-BE49-F238E27FC236}">
                    <a16:creationId xmlns:a16="http://schemas.microsoft.com/office/drawing/2014/main" id="{7C9EC699-4D4F-899A-4037-FDB1BEEA020E}"/>
                  </a:ext>
                </a:extLst>
              </p:cNvPr>
              <p:cNvCxnSpPr>
                <a:cxnSpLocks/>
                <a:stCxn id="1455" idx="1"/>
                <a:endCxn id="1549" idx="5"/>
              </p:cNvCxnSpPr>
              <p:nvPr/>
            </p:nvCxnSpPr>
            <p:spPr>
              <a:xfrm rot="3688111" flipH="1" flipV="1">
                <a:off x="2532705" y="5865996"/>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2" name="Straight Connector 1551">
                <a:extLst>
                  <a:ext uri="{FF2B5EF4-FFF2-40B4-BE49-F238E27FC236}">
                    <a16:creationId xmlns:a16="http://schemas.microsoft.com/office/drawing/2014/main" id="{1D93F042-B3F5-5C95-A25E-FF84A95671E7}"/>
                  </a:ext>
                </a:extLst>
              </p:cNvPr>
              <p:cNvCxnSpPr>
                <a:cxnSpLocks/>
                <a:stCxn id="1549" idx="0"/>
                <a:endCxn id="1518" idx="4"/>
              </p:cNvCxnSpPr>
              <p:nvPr/>
            </p:nvCxnSpPr>
            <p:spPr>
              <a:xfrm rot="3688111" flipH="1" flipV="1">
                <a:off x="2716739" y="5697004"/>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3" name="Straight Connector 1552">
                <a:extLst>
                  <a:ext uri="{FF2B5EF4-FFF2-40B4-BE49-F238E27FC236}">
                    <a16:creationId xmlns:a16="http://schemas.microsoft.com/office/drawing/2014/main" id="{AF96F790-817D-0491-0605-16AE62DFF3B8}"/>
                  </a:ext>
                </a:extLst>
              </p:cNvPr>
              <p:cNvCxnSpPr>
                <a:cxnSpLocks/>
                <a:stCxn id="1549" idx="6"/>
                <a:endCxn id="1468" idx="1"/>
              </p:cNvCxnSpPr>
              <p:nvPr/>
            </p:nvCxnSpPr>
            <p:spPr>
              <a:xfrm rot="3688111" flipV="1">
                <a:off x="2684785" y="5909966"/>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54" name="אליפסה 9">
                <a:extLst>
                  <a:ext uri="{FF2B5EF4-FFF2-40B4-BE49-F238E27FC236}">
                    <a16:creationId xmlns:a16="http://schemas.microsoft.com/office/drawing/2014/main" id="{89753214-E4BB-CBCF-E3BD-BE60A418F92D}"/>
                  </a:ext>
                </a:extLst>
              </p:cNvPr>
              <p:cNvSpPr/>
              <p:nvPr/>
            </p:nvSpPr>
            <p:spPr>
              <a:xfrm rot="3688111">
                <a:off x="4150415" y="71299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555" name="אליפסה 11">
                <a:extLst>
                  <a:ext uri="{FF2B5EF4-FFF2-40B4-BE49-F238E27FC236}">
                    <a16:creationId xmlns:a16="http://schemas.microsoft.com/office/drawing/2014/main" id="{65410217-57BE-1B0A-8266-D44467C091F5}"/>
                  </a:ext>
                </a:extLst>
              </p:cNvPr>
              <p:cNvSpPr/>
              <p:nvPr/>
            </p:nvSpPr>
            <p:spPr>
              <a:xfrm rot="2059956">
                <a:off x="4384737" y="67599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556" name="אליפסה 12">
                <a:extLst>
                  <a:ext uri="{FF2B5EF4-FFF2-40B4-BE49-F238E27FC236}">
                    <a16:creationId xmlns:a16="http://schemas.microsoft.com/office/drawing/2014/main" id="{29AED756-5D94-510B-44D0-17C8CFAF841D}"/>
                  </a:ext>
                </a:extLst>
              </p:cNvPr>
              <p:cNvSpPr/>
              <p:nvPr/>
            </p:nvSpPr>
            <p:spPr>
              <a:xfrm rot="2968518">
                <a:off x="4004765" y="66098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557" name="מחבר ישר 16">
                <a:extLst>
                  <a:ext uri="{FF2B5EF4-FFF2-40B4-BE49-F238E27FC236}">
                    <a16:creationId xmlns:a16="http://schemas.microsoft.com/office/drawing/2014/main" id="{6E472399-722A-ADA2-870A-63E5641D2EAC}"/>
                  </a:ext>
                </a:extLst>
              </p:cNvPr>
              <p:cNvCxnSpPr>
                <a:cxnSpLocks/>
                <a:stCxn id="2790" idx="2"/>
                <a:endCxn id="1555" idx="7"/>
              </p:cNvCxnSpPr>
              <p:nvPr/>
            </p:nvCxnSpPr>
            <p:spPr>
              <a:xfrm rot="1517230" flipH="1" flipV="1">
                <a:off x="4443932" y="6841275"/>
                <a:ext cx="245096" cy="78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8" name="מחבר ישר 20">
                <a:extLst>
                  <a:ext uri="{FF2B5EF4-FFF2-40B4-BE49-F238E27FC236}">
                    <a16:creationId xmlns:a16="http://schemas.microsoft.com/office/drawing/2014/main" id="{619D1EEC-FE0C-209D-4754-8BACDEA22553}"/>
                  </a:ext>
                </a:extLst>
              </p:cNvPr>
              <p:cNvCxnSpPr>
                <a:cxnSpLocks/>
                <a:stCxn id="1561" idx="7"/>
                <a:endCxn id="2799" idx="2"/>
              </p:cNvCxnSpPr>
              <p:nvPr/>
            </p:nvCxnSpPr>
            <p:spPr>
              <a:xfrm rot="1517230">
                <a:off x="4338981" y="7053314"/>
                <a:ext cx="437099" cy="502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9" name="מחבר ישר 23">
                <a:extLst>
                  <a:ext uri="{FF2B5EF4-FFF2-40B4-BE49-F238E27FC236}">
                    <a16:creationId xmlns:a16="http://schemas.microsoft.com/office/drawing/2014/main" id="{BD4BB3B8-9472-C34E-187A-9C6B71C3DFAB}"/>
                  </a:ext>
                </a:extLst>
              </p:cNvPr>
              <p:cNvCxnSpPr>
                <a:cxnSpLocks/>
                <a:stCxn id="1555" idx="2"/>
                <a:endCxn id="1556" idx="7"/>
              </p:cNvCxnSpPr>
              <p:nvPr/>
            </p:nvCxnSpPr>
            <p:spPr>
              <a:xfrm rot="3688111" flipH="1">
                <a:off x="4104403" y="6603575"/>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60" name="מחבר ישר 30">
                <a:extLst>
                  <a:ext uri="{FF2B5EF4-FFF2-40B4-BE49-F238E27FC236}">
                    <a16:creationId xmlns:a16="http://schemas.microsoft.com/office/drawing/2014/main" id="{688DE235-7A93-794A-2ABE-2D84B3DBD604}"/>
                  </a:ext>
                </a:extLst>
              </p:cNvPr>
              <p:cNvCxnSpPr>
                <a:cxnSpLocks/>
                <a:stCxn id="2799" idx="3"/>
                <a:endCxn id="1554" idx="7"/>
              </p:cNvCxnSpPr>
              <p:nvPr/>
            </p:nvCxnSpPr>
            <p:spPr>
              <a:xfrm rot="1517230" flipH="1">
                <a:off x="4237665" y="7104873"/>
                <a:ext cx="498794" cy="18668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61" name="אליפסה 11">
                <a:extLst>
                  <a:ext uri="{FF2B5EF4-FFF2-40B4-BE49-F238E27FC236}">
                    <a16:creationId xmlns:a16="http://schemas.microsoft.com/office/drawing/2014/main" id="{5CE2B8CE-F11D-0D3A-3EE6-8C71273F09B4}"/>
                  </a:ext>
                </a:extLst>
              </p:cNvPr>
              <p:cNvSpPr/>
              <p:nvPr/>
            </p:nvSpPr>
            <p:spPr>
              <a:xfrm rot="3688111">
                <a:off x="4299388" y="69161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62" name="מחבר ישר 23">
                <a:extLst>
                  <a:ext uri="{FF2B5EF4-FFF2-40B4-BE49-F238E27FC236}">
                    <a16:creationId xmlns:a16="http://schemas.microsoft.com/office/drawing/2014/main" id="{C612E367-ED0D-AB89-8B6B-DDCE799B326C}"/>
                  </a:ext>
                </a:extLst>
              </p:cNvPr>
              <p:cNvCxnSpPr>
                <a:cxnSpLocks/>
                <a:endCxn id="1556" idx="6"/>
              </p:cNvCxnSpPr>
              <p:nvPr/>
            </p:nvCxnSpPr>
            <p:spPr>
              <a:xfrm rot="3688111" flipH="1">
                <a:off x="4015920" y="675693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63" name="מחבר ישר 23">
                <a:extLst>
                  <a:ext uri="{FF2B5EF4-FFF2-40B4-BE49-F238E27FC236}">
                    <a16:creationId xmlns:a16="http://schemas.microsoft.com/office/drawing/2014/main" id="{8CC8DF65-55AC-08CF-4E40-27C16A0C6EB3}"/>
                  </a:ext>
                </a:extLst>
              </p:cNvPr>
              <p:cNvCxnSpPr>
                <a:cxnSpLocks/>
                <a:stCxn id="1555" idx="4"/>
                <a:endCxn id="1561" idx="1"/>
              </p:cNvCxnSpPr>
              <p:nvPr/>
            </p:nvCxnSpPr>
            <p:spPr>
              <a:xfrm rot="3688111">
                <a:off x="4346674" y="682326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64" name="אליפסה 12">
                <a:extLst>
                  <a:ext uri="{FF2B5EF4-FFF2-40B4-BE49-F238E27FC236}">
                    <a16:creationId xmlns:a16="http://schemas.microsoft.com/office/drawing/2014/main" id="{2CBB0F12-1E71-D0D5-384C-BE302DE312A7}"/>
                  </a:ext>
                </a:extLst>
              </p:cNvPr>
              <p:cNvSpPr/>
              <p:nvPr/>
            </p:nvSpPr>
            <p:spPr>
              <a:xfrm rot="2968518">
                <a:off x="3854396" y="68710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565" name="מחבר ישר 23">
                <a:extLst>
                  <a:ext uri="{FF2B5EF4-FFF2-40B4-BE49-F238E27FC236}">
                    <a16:creationId xmlns:a16="http://schemas.microsoft.com/office/drawing/2014/main" id="{0A1F56C6-F236-0BE3-2F55-A7EE054BF706}"/>
                  </a:ext>
                </a:extLst>
              </p:cNvPr>
              <p:cNvCxnSpPr>
                <a:cxnSpLocks/>
                <a:stCxn id="1556" idx="4"/>
                <a:endCxn id="1564" idx="1"/>
              </p:cNvCxnSpPr>
              <p:nvPr/>
            </p:nvCxnSpPr>
            <p:spPr>
              <a:xfrm rot="3688111">
                <a:off x="3894368" y="6666860"/>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66" name="מחבר ישר 23">
                <a:extLst>
                  <a:ext uri="{FF2B5EF4-FFF2-40B4-BE49-F238E27FC236}">
                    <a16:creationId xmlns:a16="http://schemas.microsoft.com/office/drawing/2014/main" id="{79B0572F-E60F-32EE-974E-0D6DD0F222C0}"/>
                  </a:ext>
                </a:extLst>
              </p:cNvPr>
              <p:cNvCxnSpPr>
                <a:cxnSpLocks/>
                <a:stCxn id="1554" idx="2"/>
                <a:endCxn id="1564" idx="6"/>
              </p:cNvCxnSpPr>
              <p:nvPr/>
            </p:nvCxnSpPr>
            <p:spPr>
              <a:xfrm rot="3688111" flipH="1">
                <a:off x="3894846" y="696891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67" name="אליפסה 11">
                <a:extLst>
                  <a:ext uri="{FF2B5EF4-FFF2-40B4-BE49-F238E27FC236}">
                    <a16:creationId xmlns:a16="http://schemas.microsoft.com/office/drawing/2014/main" id="{657CC1A9-6B5F-014A-D3D6-1DFCA1B7221C}"/>
                  </a:ext>
                </a:extLst>
              </p:cNvPr>
              <p:cNvSpPr/>
              <p:nvPr/>
            </p:nvSpPr>
            <p:spPr>
              <a:xfrm rot="20577931">
                <a:off x="4421700" y="650905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68" name="מחבר ישר 23">
                <a:extLst>
                  <a:ext uri="{FF2B5EF4-FFF2-40B4-BE49-F238E27FC236}">
                    <a16:creationId xmlns:a16="http://schemas.microsoft.com/office/drawing/2014/main" id="{5DB4F871-45EA-B37D-34C9-0FB1606C5D10}"/>
                  </a:ext>
                </a:extLst>
              </p:cNvPr>
              <p:cNvCxnSpPr>
                <a:cxnSpLocks/>
                <a:stCxn id="1567" idx="2"/>
                <a:endCxn id="1556" idx="0"/>
              </p:cNvCxnSpPr>
              <p:nvPr/>
            </p:nvCxnSpPr>
            <p:spPr>
              <a:xfrm rot="3688111" flipH="1">
                <a:off x="4189746" y="641796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69" name="מחבר ישר 23">
                <a:extLst>
                  <a:ext uri="{FF2B5EF4-FFF2-40B4-BE49-F238E27FC236}">
                    <a16:creationId xmlns:a16="http://schemas.microsoft.com/office/drawing/2014/main" id="{A1B7ECC3-24E6-1EDD-61BD-2B5A913D62FC}"/>
                  </a:ext>
                </a:extLst>
              </p:cNvPr>
              <p:cNvCxnSpPr>
                <a:cxnSpLocks/>
                <a:stCxn id="1567" idx="5"/>
                <a:endCxn id="1555" idx="0"/>
              </p:cNvCxnSpPr>
              <p:nvPr/>
            </p:nvCxnSpPr>
            <p:spPr>
              <a:xfrm rot="1517230">
                <a:off x="4442086" y="6564857"/>
                <a:ext cx="44556" cy="20134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70" name="Straight Connector 1569">
                <a:extLst>
                  <a:ext uri="{FF2B5EF4-FFF2-40B4-BE49-F238E27FC236}">
                    <a16:creationId xmlns:a16="http://schemas.microsoft.com/office/drawing/2014/main" id="{DA75529D-BA3B-0128-D6CB-D9B80843914D}"/>
                  </a:ext>
                </a:extLst>
              </p:cNvPr>
              <p:cNvCxnSpPr>
                <a:cxnSpLocks/>
                <a:stCxn id="2799" idx="4"/>
                <a:endCxn id="1576" idx="7"/>
              </p:cNvCxnSpPr>
              <p:nvPr/>
            </p:nvCxnSpPr>
            <p:spPr>
              <a:xfrm rot="1517230" flipH="1">
                <a:off x="4645933" y="7203964"/>
                <a:ext cx="85940" cy="23206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71" name="Straight Connector 1570">
                <a:extLst>
                  <a:ext uri="{FF2B5EF4-FFF2-40B4-BE49-F238E27FC236}">
                    <a16:creationId xmlns:a16="http://schemas.microsoft.com/office/drawing/2014/main" id="{4C2296DE-95B1-5036-0450-533C69D24765}"/>
                  </a:ext>
                </a:extLst>
              </p:cNvPr>
              <p:cNvCxnSpPr>
                <a:cxnSpLocks/>
                <a:stCxn id="1554" idx="4"/>
                <a:endCxn id="1578" idx="0"/>
              </p:cNvCxnSpPr>
              <p:nvPr/>
            </p:nvCxnSpPr>
            <p:spPr>
              <a:xfrm rot="3688111" flipH="1">
                <a:off x="4074699" y="7132861"/>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72" name="Straight Connector 1571">
                <a:extLst>
                  <a:ext uri="{FF2B5EF4-FFF2-40B4-BE49-F238E27FC236}">
                    <a16:creationId xmlns:a16="http://schemas.microsoft.com/office/drawing/2014/main" id="{DECF9A1E-A9DB-0235-8258-5A7F0D5C6D3F}"/>
                  </a:ext>
                </a:extLst>
              </p:cNvPr>
              <p:cNvCxnSpPr>
                <a:cxnSpLocks/>
                <a:stCxn id="1578" idx="2"/>
                <a:endCxn id="1564" idx="4"/>
              </p:cNvCxnSpPr>
              <p:nvPr/>
            </p:nvCxnSpPr>
            <p:spPr>
              <a:xfrm rot="3688111" flipH="1" flipV="1">
                <a:off x="3760810" y="7048883"/>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73" name="אליפסה 9">
                <a:extLst>
                  <a:ext uri="{FF2B5EF4-FFF2-40B4-BE49-F238E27FC236}">
                    <a16:creationId xmlns:a16="http://schemas.microsoft.com/office/drawing/2014/main" id="{82B8DDA7-0DFC-DB34-FEBB-3E54304A0459}"/>
                  </a:ext>
                </a:extLst>
              </p:cNvPr>
              <p:cNvSpPr/>
              <p:nvPr/>
            </p:nvSpPr>
            <p:spPr>
              <a:xfrm rot="3688111">
                <a:off x="4197110" y="73963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74" name="מחבר ישר 23">
                <a:extLst>
                  <a:ext uri="{FF2B5EF4-FFF2-40B4-BE49-F238E27FC236}">
                    <a16:creationId xmlns:a16="http://schemas.microsoft.com/office/drawing/2014/main" id="{15D40825-775C-A41A-D06F-ACC83C08655E}"/>
                  </a:ext>
                </a:extLst>
              </p:cNvPr>
              <p:cNvCxnSpPr>
                <a:cxnSpLocks/>
                <a:stCxn id="1573" idx="2"/>
                <a:endCxn id="1554" idx="6"/>
              </p:cNvCxnSpPr>
              <p:nvPr/>
            </p:nvCxnSpPr>
            <p:spPr>
              <a:xfrm rot="3688111" flipH="1" flipV="1">
                <a:off x="4119643" y="725499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75" name="מחבר ישר 23">
                <a:extLst>
                  <a:ext uri="{FF2B5EF4-FFF2-40B4-BE49-F238E27FC236}">
                    <a16:creationId xmlns:a16="http://schemas.microsoft.com/office/drawing/2014/main" id="{A25D8F6B-8798-D3E5-D497-AC15D2CCFB65}"/>
                  </a:ext>
                </a:extLst>
              </p:cNvPr>
              <p:cNvCxnSpPr>
                <a:cxnSpLocks/>
                <a:endCxn id="1561" idx="5"/>
              </p:cNvCxnSpPr>
              <p:nvPr/>
            </p:nvCxnSpPr>
            <p:spPr>
              <a:xfrm rot="3688111" flipH="1" flipV="1">
                <a:off x="4232778" y="697157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76" name="אליפסה 9">
                <a:extLst>
                  <a:ext uri="{FF2B5EF4-FFF2-40B4-BE49-F238E27FC236}">
                    <a16:creationId xmlns:a16="http://schemas.microsoft.com/office/drawing/2014/main" id="{35EB4831-5C4B-7CFB-B7C9-89CC6C623565}"/>
                  </a:ext>
                </a:extLst>
              </p:cNvPr>
              <p:cNvSpPr/>
              <p:nvPr/>
            </p:nvSpPr>
            <p:spPr>
              <a:xfrm rot="3688111">
                <a:off x="4529210" y="73603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77" name="Straight Connector 1576">
                <a:extLst>
                  <a:ext uri="{FF2B5EF4-FFF2-40B4-BE49-F238E27FC236}">
                    <a16:creationId xmlns:a16="http://schemas.microsoft.com/office/drawing/2014/main" id="{6334140F-97CB-36D7-4E9B-2D8A2ECB86CD}"/>
                  </a:ext>
                </a:extLst>
              </p:cNvPr>
              <p:cNvCxnSpPr>
                <a:cxnSpLocks/>
                <a:stCxn id="1576" idx="4"/>
                <a:endCxn id="1573" idx="7"/>
              </p:cNvCxnSpPr>
              <p:nvPr/>
            </p:nvCxnSpPr>
            <p:spPr>
              <a:xfrm rot="3688111" flipH="1">
                <a:off x="4351501" y="7302693"/>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78" name="אליפסה 9">
                <a:extLst>
                  <a:ext uri="{FF2B5EF4-FFF2-40B4-BE49-F238E27FC236}">
                    <a16:creationId xmlns:a16="http://schemas.microsoft.com/office/drawing/2014/main" id="{CD957F08-3A53-8DD5-18A5-C11459DB8D27}"/>
                  </a:ext>
                </a:extLst>
              </p:cNvPr>
              <p:cNvSpPr/>
              <p:nvPr/>
            </p:nvSpPr>
            <p:spPr>
              <a:xfrm rot="3688111">
                <a:off x="3943439" y="72213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79" name="Straight Connector 1578">
                <a:extLst>
                  <a:ext uri="{FF2B5EF4-FFF2-40B4-BE49-F238E27FC236}">
                    <a16:creationId xmlns:a16="http://schemas.microsoft.com/office/drawing/2014/main" id="{43BE9354-34FA-FFD0-D7D8-40840F45CC45}"/>
                  </a:ext>
                </a:extLst>
              </p:cNvPr>
              <p:cNvCxnSpPr>
                <a:cxnSpLocks/>
                <a:stCxn id="1578" idx="6"/>
                <a:endCxn id="1573" idx="3"/>
              </p:cNvCxnSpPr>
              <p:nvPr/>
            </p:nvCxnSpPr>
            <p:spPr>
              <a:xfrm rot="3688111" flipV="1">
                <a:off x="3993194" y="7297225"/>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80" name="אליפסה 4">
                <a:extLst>
                  <a:ext uri="{FF2B5EF4-FFF2-40B4-BE49-F238E27FC236}">
                    <a16:creationId xmlns:a16="http://schemas.microsoft.com/office/drawing/2014/main" id="{CE6AFCE8-BF36-5A02-CE9C-F77DBF6A69C9}"/>
                  </a:ext>
                </a:extLst>
              </p:cNvPr>
              <p:cNvSpPr/>
              <p:nvPr/>
            </p:nvSpPr>
            <p:spPr>
              <a:xfrm rot="3048516">
                <a:off x="3920555" y="62207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581" name="אליפסה 9">
                <a:extLst>
                  <a:ext uri="{FF2B5EF4-FFF2-40B4-BE49-F238E27FC236}">
                    <a16:creationId xmlns:a16="http://schemas.microsoft.com/office/drawing/2014/main" id="{33D20AC5-F4B4-0549-7B56-3A29D8B20F60}"/>
                  </a:ext>
                </a:extLst>
              </p:cNvPr>
              <p:cNvSpPr/>
              <p:nvPr/>
            </p:nvSpPr>
            <p:spPr>
              <a:xfrm rot="3048516">
                <a:off x="3439139" y="67087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582" name="אליפסה 11">
                <a:extLst>
                  <a:ext uri="{FF2B5EF4-FFF2-40B4-BE49-F238E27FC236}">
                    <a16:creationId xmlns:a16="http://schemas.microsoft.com/office/drawing/2014/main" id="{1B93D91A-4A33-11CF-6B73-36154E900522}"/>
                  </a:ext>
                </a:extLst>
              </p:cNvPr>
              <p:cNvSpPr/>
              <p:nvPr/>
            </p:nvSpPr>
            <p:spPr>
              <a:xfrm rot="1420361">
                <a:off x="3600987" y="63018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83" name="מחבר ישר 16">
                <a:extLst>
                  <a:ext uri="{FF2B5EF4-FFF2-40B4-BE49-F238E27FC236}">
                    <a16:creationId xmlns:a16="http://schemas.microsoft.com/office/drawing/2014/main" id="{EF257F81-C967-4181-7EA5-B24DFB826035}"/>
                  </a:ext>
                </a:extLst>
              </p:cNvPr>
              <p:cNvCxnSpPr>
                <a:cxnSpLocks/>
                <a:stCxn id="1580" idx="4"/>
                <a:endCxn id="1582" idx="7"/>
              </p:cNvCxnSpPr>
              <p:nvPr/>
            </p:nvCxnSpPr>
            <p:spPr>
              <a:xfrm rot="3048516" flipH="1">
                <a:off x="3737666" y="618628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84" name="מחבר ישר 20">
                <a:extLst>
                  <a:ext uri="{FF2B5EF4-FFF2-40B4-BE49-F238E27FC236}">
                    <a16:creationId xmlns:a16="http://schemas.microsoft.com/office/drawing/2014/main" id="{F37045D7-95B0-82AC-B855-BF1662BBDC9A}"/>
                  </a:ext>
                </a:extLst>
              </p:cNvPr>
              <p:cNvCxnSpPr>
                <a:cxnSpLocks/>
                <a:stCxn id="1588" idx="7"/>
                <a:endCxn id="1556" idx="2"/>
              </p:cNvCxnSpPr>
              <p:nvPr/>
            </p:nvCxnSpPr>
            <p:spPr>
              <a:xfrm rot="3688111" flipV="1">
                <a:off x="3676465" y="6413749"/>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85" name="מחבר ישר 22">
                <a:extLst>
                  <a:ext uri="{FF2B5EF4-FFF2-40B4-BE49-F238E27FC236}">
                    <a16:creationId xmlns:a16="http://schemas.microsoft.com/office/drawing/2014/main" id="{506DF481-EE9C-7761-337F-33418CF39688}"/>
                  </a:ext>
                </a:extLst>
              </p:cNvPr>
              <p:cNvCxnSpPr>
                <a:cxnSpLocks/>
                <a:stCxn id="1556" idx="1"/>
              </p:cNvCxnSpPr>
              <p:nvPr/>
            </p:nvCxnSpPr>
            <p:spPr>
              <a:xfrm rot="3688111" flipH="1" flipV="1">
                <a:off x="3853377" y="639612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86" name="מחבר ישר 23">
                <a:extLst>
                  <a:ext uri="{FF2B5EF4-FFF2-40B4-BE49-F238E27FC236}">
                    <a16:creationId xmlns:a16="http://schemas.microsoft.com/office/drawing/2014/main" id="{7C6C4E76-4211-E21B-276B-64052A1FBA76}"/>
                  </a:ext>
                </a:extLst>
              </p:cNvPr>
              <p:cNvCxnSpPr>
                <a:cxnSpLocks/>
                <a:stCxn id="1582" idx="2"/>
                <a:endCxn id="1528" idx="7"/>
              </p:cNvCxnSpPr>
              <p:nvPr/>
            </p:nvCxnSpPr>
            <p:spPr>
              <a:xfrm rot="3688111" flipH="1">
                <a:off x="3493590" y="6256265"/>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87" name="מחבר ישר 30">
                <a:extLst>
                  <a:ext uri="{FF2B5EF4-FFF2-40B4-BE49-F238E27FC236}">
                    <a16:creationId xmlns:a16="http://schemas.microsoft.com/office/drawing/2014/main" id="{79461168-7958-61F1-70B1-9F4F90C2DA78}"/>
                  </a:ext>
                </a:extLst>
              </p:cNvPr>
              <p:cNvCxnSpPr>
                <a:cxnSpLocks/>
                <a:stCxn id="1556" idx="3"/>
                <a:endCxn id="1581" idx="7"/>
              </p:cNvCxnSpPr>
              <p:nvPr/>
            </p:nvCxnSpPr>
            <p:spPr>
              <a:xfrm rot="3688111" flipH="1">
                <a:off x="3688114" y="6451995"/>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88" name="אליפסה 11">
                <a:extLst>
                  <a:ext uri="{FF2B5EF4-FFF2-40B4-BE49-F238E27FC236}">
                    <a16:creationId xmlns:a16="http://schemas.microsoft.com/office/drawing/2014/main" id="{0BC7E9FE-8D35-E37D-A8DC-8E9CD6126EE6}"/>
                  </a:ext>
                </a:extLst>
              </p:cNvPr>
              <p:cNvSpPr/>
              <p:nvPr/>
            </p:nvSpPr>
            <p:spPr>
              <a:xfrm rot="3048516">
                <a:off x="3546008" y="64711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89" name="מחבר ישר 23">
                <a:extLst>
                  <a:ext uri="{FF2B5EF4-FFF2-40B4-BE49-F238E27FC236}">
                    <a16:creationId xmlns:a16="http://schemas.microsoft.com/office/drawing/2014/main" id="{4B2D5C4C-387B-723B-E60F-70C490686E24}"/>
                  </a:ext>
                </a:extLst>
              </p:cNvPr>
              <p:cNvCxnSpPr>
                <a:cxnSpLocks/>
                <a:endCxn id="1456" idx="0"/>
              </p:cNvCxnSpPr>
              <p:nvPr/>
            </p:nvCxnSpPr>
            <p:spPr>
              <a:xfrm rot="3688111" flipH="1">
                <a:off x="3370775" y="6382458"/>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0" name="מחבר ישר 23">
                <a:extLst>
                  <a:ext uri="{FF2B5EF4-FFF2-40B4-BE49-F238E27FC236}">
                    <a16:creationId xmlns:a16="http://schemas.microsoft.com/office/drawing/2014/main" id="{A1C1F6DF-3987-255B-AD66-EE16C0712734}"/>
                  </a:ext>
                </a:extLst>
              </p:cNvPr>
              <p:cNvCxnSpPr>
                <a:cxnSpLocks/>
                <a:stCxn id="1582" idx="4"/>
                <a:endCxn id="1588" idx="1"/>
              </p:cNvCxnSpPr>
              <p:nvPr/>
            </p:nvCxnSpPr>
            <p:spPr>
              <a:xfrm rot="3048516">
                <a:off x="3577652" y="637270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1" name="מחבר ישר 23">
                <a:extLst>
                  <a:ext uri="{FF2B5EF4-FFF2-40B4-BE49-F238E27FC236}">
                    <a16:creationId xmlns:a16="http://schemas.microsoft.com/office/drawing/2014/main" id="{76ACC5A4-5871-A622-7340-8F6611C5A7A1}"/>
                  </a:ext>
                </a:extLst>
              </p:cNvPr>
              <p:cNvCxnSpPr>
                <a:cxnSpLocks/>
                <a:stCxn id="1581" idx="2"/>
                <a:endCxn id="1456" idx="7"/>
              </p:cNvCxnSpPr>
              <p:nvPr/>
            </p:nvCxnSpPr>
            <p:spPr>
              <a:xfrm rot="3688111" flipH="1">
                <a:off x="3260941" y="6600975"/>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2" name="מחבר ישר 23">
                <a:extLst>
                  <a:ext uri="{FF2B5EF4-FFF2-40B4-BE49-F238E27FC236}">
                    <a16:creationId xmlns:a16="http://schemas.microsoft.com/office/drawing/2014/main" id="{7B616BB4-ECC9-52C4-2375-B5948C02F1A7}"/>
                  </a:ext>
                </a:extLst>
              </p:cNvPr>
              <p:cNvCxnSpPr>
                <a:cxnSpLocks/>
                <a:stCxn id="1509" idx="6"/>
              </p:cNvCxnSpPr>
              <p:nvPr/>
            </p:nvCxnSpPr>
            <p:spPr>
              <a:xfrm rot="3688111" flipV="1">
                <a:off x="3678183" y="6074206"/>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3" name="Straight Connector 1592">
                <a:extLst>
                  <a:ext uri="{FF2B5EF4-FFF2-40B4-BE49-F238E27FC236}">
                    <a16:creationId xmlns:a16="http://schemas.microsoft.com/office/drawing/2014/main" id="{5A88F382-E2A9-2EEF-2936-FB4BC93C2EAE}"/>
                  </a:ext>
                </a:extLst>
              </p:cNvPr>
              <p:cNvCxnSpPr>
                <a:cxnSpLocks/>
                <a:stCxn id="1581" idx="4"/>
                <a:endCxn id="1599" idx="0"/>
              </p:cNvCxnSpPr>
              <p:nvPr/>
            </p:nvCxnSpPr>
            <p:spPr>
              <a:xfrm rot="3048516" flipH="1">
                <a:off x="3373666" y="6730044"/>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4" name="Straight Connector 1593">
                <a:extLst>
                  <a:ext uri="{FF2B5EF4-FFF2-40B4-BE49-F238E27FC236}">
                    <a16:creationId xmlns:a16="http://schemas.microsoft.com/office/drawing/2014/main" id="{B163FA59-D515-D754-5554-FD5849E5B00A}"/>
                  </a:ext>
                </a:extLst>
              </p:cNvPr>
              <p:cNvCxnSpPr>
                <a:cxnSpLocks/>
                <a:stCxn id="1599" idx="2"/>
                <a:endCxn id="1456" idx="6"/>
              </p:cNvCxnSpPr>
              <p:nvPr/>
            </p:nvCxnSpPr>
            <p:spPr>
              <a:xfrm rot="3688111" flipH="1" flipV="1">
                <a:off x="3153077" y="6755633"/>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95" name="אליפסה 9">
                <a:extLst>
                  <a:ext uri="{FF2B5EF4-FFF2-40B4-BE49-F238E27FC236}">
                    <a16:creationId xmlns:a16="http://schemas.microsoft.com/office/drawing/2014/main" id="{D1AED011-009C-42C5-CDE2-D7CE64D7A067}"/>
                  </a:ext>
                </a:extLst>
              </p:cNvPr>
              <p:cNvSpPr/>
              <p:nvPr/>
            </p:nvSpPr>
            <p:spPr>
              <a:xfrm rot="3048516">
                <a:off x="3534307" y="69618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96" name="מחבר ישר 23">
                <a:extLst>
                  <a:ext uri="{FF2B5EF4-FFF2-40B4-BE49-F238E27FC236}">
                    <a16:creationId xmlns:a16="http://schemas.microsoft.com/office/drawing/2014/main" id="{1D634247-9FED-6305-CAF6-F11A1CC7F65C}"/>
                  </a:ext>
                </a:extLst>
              </p:cNvPr>
              <p:cNvCxnSpPr>
                <a:cxnSpLocks/>
                <a:stCxn id="1595" idx="2"/>
                <a:endCxn id="1581" idx="6"/>
              </p:cNvCxnSpPr>
              <p:nvPr/>
            </p:nvCxnSpPr>
            <p:spPr>
              <a:xfrm rot="3048516" flipH="1" flipV="1">
                <a:off x="3432602" y="682720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7" name="מחבר ישר 23">
                <a:extLst>
                  <a:ext uri="{FF2B5EF4-FFF2-40B4-BE49-F238E27FC236}">
                    <a16:creationId xmlns:a16="http://schemas.microsoft.com/office/drawing/2014/main" id="{5781A2AD-3C9B-BF72-3D92-9D337403245C}"/>
                  </a:ext>
                </a:extLst>
              </p:cNvPr>
              <p:cNvCxnSpPr>
                <a:cxnSpLocks/>
                <a:endCxn id="1588" idx="5"/>
              </p:cNvCxnSpPr>
              <p:nvPr/>
            </p:nvCxnSpPr>
            <p:spPr>
              <a:xfrm rot="3048516" flipH="1" flipV="1">
                <a:off x="3500371" y="653737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8" name="Straight Connector 1597">
                <a:extLst>
                  <a:ext uri="{FF2B5EF4-FFF2-40B4-BE49-F238E27FC236}">
                    <a16:creationId xmlns:a16="http://schemas.microsoft.com/office/drawing/2014/main" id="{7E9FE06E-C084-ABBB-C931-F1708128F588}"/>
                  </a:ext>
                </a:extLst>
              </p:cNvPr>
              <p:cNvCxnSpPr>
                <a:cxnSpLocks/>
                <a:endCxn id="1595" idx="7"/>
              </p:cNvCxnSpPr>
              <p:nvPr/>
            </p:nvCxnSpPr>
            <p:spPr>
              <a:xfrm rot="3048516" flipH="1">
                <a:off x="3685060" y="6837318"/>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99" name="אליפסה 9">
                <a:extLst>
                  <a:ext uri="{FF2B5EF4-FFF2-40B4-BE49-F238E27FC236}">
                    <a16:creationId xmlns:a16="http://schemas.microsoft.com/office/drawing/2014/main" id="{57D28624-C653-174A-2F5E-3966718D9CA9}"/>
                  </a:ext>
                </a:extLst>
              </p:cNvPr>
              <p:cNvSpPr/>
              <p:nvPr/>
            </p:nvSpPr>
            <p:spPr>
              <a:xfrm rot="3048516">
                <a:off x="3252651" y="68368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600" name="Straight Connector 1599">
                <a:extLst>
                  <a:ext uri="{FF2B5EF4-FFF2-40B4-BE49-F238E27FC236}">
                    <a16:creationId xmlns:a16="http://schemas.microsoft.com/office/drawing/2014/main" id="{ED5FFD60-C36B-7219-2A43-FD2E0F3CF099}"/>
                  </a:ext>
                </a:extLst>
              </p:cNvPr>
              <p:cNvCxnSpPr>
                <a:cxnSpLocks/>
                <a:stCxn id="1599" idx="6"/>
                <a:endCxn id="1595" idx="3"/>
              </p:cNvCxnSpPr>
              <p:nvPr/>
            </p:nvCxnSpPr>
            <p:spPr>
              <a:xfrm rot="3048516" flipV="1">
                <a:off x="3318517" y="688913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01" name="אליפסה 9">
                <a:extLst>
                  <a:ext uri="{FF2B5EF4-FFF2-40B4-BE49-F238E27FC236}">
                    <a16:creationId xmlns:a16="http://schemas.microsoft.com/office/drawing/2014/main" id="{6886E67C-D199-9920-D370-7E612BA91D26}"/>
                  </a:ext>
                </a:extLst>
              </p:cNvPr>
              <p:cNvSpPr/>
              <p:nvPr/>
            </p:nvSpPr>
            <p:spPr>
              <a:xfrm rot="3911783">
                <a:off x="4645916" y="64464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602" name="אליפסה 11">
                <a:extLst>
                  <a:ext uri="{FF2B5EF4-FFF2-40B4-BE49-F238E27FC236}">
                    <a16:creationId xmlns:a16="http://schemas.microsoft.com/office/drawing/2014/main" id="{122E4D27-6278-0399-67E9-EFC7107564DE}"/>
                  </a:ext>
                </a:extLst>
              </p:cNvPr>
              <p:cNvSpPr/>
              <p:nvPr/>
            </p:nvSpPr>
            <p:spPr>
              <a:xfrm rot="2283628">
                <a:off x="4992300" y="61799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603" name="אליפסה 12">
                <a:extLst>
                  <a:ext uri="{FF2B5EF4-FFF2-40B4-BE49-F238E27FC236}">
                    <a16:creationId xmlns:a16="http://schemas.microsoft.com/office/drawing/2014/main" id="{E2B29CC4-0B35-C6E5-BCA9-7B00CD1C4EFF}"/>
                  </a:ext>
                </a:extLst>
              </p:cNvPr>
              <p:cNvSpPr/>
              <p:nvPr/>
            </p:nvSpPr>
            <p:spPr>
              <a:xfrm rot="3192190">
                <a:off x="4620830" y="59580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604" name="מחבר ישר 16">
                <a:extLst>
                  <a:ext uri="{FF2B5EF4-FFF2-40B4-BE49-F238E27FC236}">
                    <a16:creationId xmlns:a16="http://schemas.microsoft.com/office/drawing/2014/main" id="{7513A6DA-FD0D-A129-5043-E612DC35E21C}"/>
                  </a:ext>
                </a:extLst>
              </p:cNvPr>
              <p:cNvCxnSpPr>
                <a:cxnSpLocks/>
                <a:stCxn id="1707" idx="0"/>
                <a:endCxn id="1602" idx="7"/>
              </p:cNvCxnSpPr>
              <p:nvPr/>
            </p:nvCxnSpPr>
            <p:spPr>
              <a:xfrm rot="1517230">
                <a:off x="5008882" y="6089061"/>
                <a:ext cx="83800" cy="1098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05" name="מחבר ישר 20">
                <a:extLst>
                  <a:ext uri="{FF2B5EF4-FFF2-40B4-BE49-F238E27FC236}">
                    <a16:creationId xmlns:a16="http://schemas.microsoft.com/office/drawing/2014/main" id="{B213BB53-CC8E-D447-42BC-57ABE9A81DF9}"/>
                  </a:ext>
                </a:extLst>
              </p:cNvPr>
              <p:cNvCxnSpPr>
                <a:cxnSpLocks/>
                <a:stCxn id="1608" idx="7"/>
                <a:endCxn id="2802" idx="7"/>
              </p:cNvCxnSpPr>
              <p:nvPr/>
            </p:nvCxnSpPr>
            <p:spPr>
              <a:xfrm rot="1517230">
                <a:off x="4833717" y="6314376"/>
                <a:ext cx="148390" cy="178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06" name="מחבר ישר 23">
                <a:extLst>
                  <a:ext uri="{FF2B5EF4-FFF2-40B4-BE49-F238E27FC236}">
                    <a16:creationId xmlns:a16="http://schemas.microsoft.com/office/drawing/2014/main" id="{24A35B0E-CA9B-E127-278A-3FE0F4A14E03}"/>
                  </a:ext>
                </a:extLst>
              </p:cNvPr>
              <p:cNvCxnSpPr>
                <a:cxnSpLocks/>
                <a:stCxn id="1602" idx="2"/>
                <a:endCxn id="1603" idx="7"/>
              </p:cNvCxnSpPr>
              <p:nvPr/>
            </p:nvCxnSpPr>
            <p:spPr>
              <a:xfrm rot="1517230" flipH="1" flipV="1">
                <a:off x="4666860" y="6073956"/>
                <a:ext cx="359813" cy="433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07" name="מחבר ישר 30">
                <a:extLst>
                  <a:ext uri="{FF2B5EF4-FFF2-40B4-BE49-F238E27FC236}">
                    <a16:creationId xmlns:a16="http://schemas.microsoft.com/office/drawing/2014/main" id="{2EBF575B-574E-A666-479F-DC397EDE2580}"/>
                  </a:ext>
                </a:extLst>
              </p:cNvPr>
              <p:cNvCxnSpPr>
                <a:cxnSpLocks/>
                <a:stCxn id="2802" idx="0"/>
                <a:endCxn id="1601" idx="7"/>
              </p:cNvCxnSpPr>
              <p:nvPr/>
            </p:nvCxnSpPr>
            <p:spPr>
              <a:xfrm rot="1517230" flipH="1">
                <a:off x="4718053" y="6487405"/>
                <a:ext cx="195485" cy="516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08" name="אליפסה 11">
                <a:extLst>
                  <a:ext uri="{FF2B5EF4-FFF2-40B4-BE49-F238E27FC236}">
                    <a16:creationId xmlns:a16="http://schemas.microsoft.com/office/drawing/2014/main" id="{50FBDD69-9630-F380-EDEE-A85EB2DD3152}"/>
                  </a:ext>
                </a:extLst>
              </p:cNvPr>
              <p:cNvSpPr/>
              <p:nvPr/>
            </p:nvSpPr>
            <p:spPr>
              <a:xfrm rot="3911783">
                <a:off x="4808468" y="62428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609" name="מחבר ישר 23">
                <a:extLst>
                  <a:ext uri="{FF2B5EF4-FFF2-40B4-BE49-F238E27FC236}">
                    <a16:creationId xmlns:a16="http://schemas.microsoft.com/office/drawing/2014/main" id="{2A9C75EE-4A02-E3EA-4079-3FFA2F283E0B}"/>
                  </a:ext>
                </a:extLst>
              </p:cNvPr>
              <p:cNvCxnSpPr>
                <a:cxnSpLocks/>
                <a:stCxn id="1608" idx="3"/>
                <a:endCxn id="1603" idx="6"/>
              </p:cNvCxnSpPr>
              <p:nvPr/>
            </p:nvCxnSpPr>
            <p:spPr>
              <a:xfrm rot="1517230" flipH="1" flipV="1">
                <a:off x="4634726" y="6062470"/>
                <a:ext cx="222633" cy="162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0" name="מחבר ישר 23">
                <a:extLst>
                  <a:ext uri="{FF2B5EF4-FFF2-40B4-BE49-F238E27FC236}">
                    <a16:creationId xmlns:a16="http://schemas.microsoft.com/office/drawing/2014/main" id="{2ADB3031-557E-56A4-584F-D37776221BC4}"/>
                  </a:ext>
                </a:extLst>
              </p:cNvPr>
              <p:cNvCxnSpPr>
                <a:cxnSpLocks/>
                <a:stCxn id="1602" idx="4"/>
                <a:endCxn id="1608" idx="0"/>
              </p:cNvCxnSpPr>
              <p:nvPr/>
            </p:nvCxnSpPr>
            <p:spPr>
              <a:xfrm rot="1517230" flipH="1">
                <a:off x="4887938" y="6215590"/>
                <a:ext cx="109143" cy="744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11" name="אליפסה 12">
                <a:extLst>
                  <a:ext uri="{FF2B5EF4-FFF2-40B4-BE49-F238E27FC236}">
                    <a16:creationId xmlns:a16="http://schemas.microsoft.com/office/drawing/2014/main" id="{0A024F9F-CD06-662C-D895-691E16B74CB0}"/>
                  </a:ext>
                </a:extLst>
              </p:cNvPr>
              <p:cNvSpPr/>
              <p:nvPr/>
            </p:nvSpPr>
            <p:spPr>
              <a:xfrm rot="3192190">
                <a:off x="4367352" y="616888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612" name="מחבר ישר 23">
                <a:extLst>
                  <a:ext uri="{FF2B5EF4-FFF2-40B4-BE49-F238E27FC236}">
                    <a16:creationId xmlns:a16="http://schemas.microsoft.com/office/drawing/2014/main" id="{F2F2B934-9385-C5C4-76D7-6234560FE480}"/>
                  </a:ext>
                </a:extLst>
              </p:cNvPr>
              <p:cNvCxnSpPr>
                <a:cxnSpLocks/>
                <a:stCxn id="1603" idx="4"/>
                <a:endCxn id="1611" idx="1"/>
              </p:cNvCxnSpPr>
              <p:nvPr/>
            </p:nvCxnSpPr>
            <p:spPr>
              <a:xfrm rot="1517230" flipH="1">
                <a:off x="4452027" y="5974118"/>
                <a:ext cx="134294" cy="2338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3" name="מחבר ישר 23">
                <a:extLst>
                  <a:ext uri="{FF2B5EF4-FFF2-40B4-BE49-F238E27FC236}">
                    <a16:creationId xmlns:a16="http://schemas.microsoft.com/office/drawing/2014/main" id="{F0296C76-A470-2948-A98B-9B108B8FF29C}"/>
                  </a:ext>
                </a:extLst>
              </p:cNvPr>
              <p:cNvCxnSpPr>
                <a:cxnSpLocks/>
                <a:stCxn id="1601" idx="2"/>
                <a:endCxn id="1611" idx="6"/>
              </p:cNvCxnSpPr>
              <p:nvPr/>
            </p:nvCxnSpPr>
            <p:spPr>
              <a:xfrm rot="3911783" flipH="1">
                <a:off x="4399210" y="627630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4" name="מחבר ישר 23">
                <a:extLst>
                  <a:ext uri="{FF2B5EF4-FFF2-40B4-BE49-F238E27FC236}">
                    <a16:creationId xmlns:a16="http://schemas.microsoft.com/office/drawing/2014/main" id="{1818D928-5724-0AC5-4E88-C30F96D96FD7}"/>
                  </a:ext>
                </a:extLst>
              </p:cNvPr>
              <p:cNvCxnSpPr>
                <a:cxnSpLocks/>
                <a:stCxn id="1691" idx="1"/>
                <a:endCxn id="1603" idx="0"/>
              </p:cNvCxnSpPr>
              <p:nvPr/>
            </p:nvCxnSpPr>
            <p:spPr>
              <a:xfrm rot="1517230">
                <a:off x="4727726" y="5783000"/>
                <a:ext cx="573" cy="1984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5" name="Straight Connector 1614">
                <a:extLst>
                  <a:ext uri="{FF2B5EF4-FFF2-40B4-BE49-F238E27FC236}">
                    <a16:creationId xmlns:a16="http://schemas.microsoft.com/office/drawing/2014/main" id="{3FB5DE26-5F8B-DDC5-8C2D-F71B10B6B4EB}"/>
                  </a:ext>
                </a:extLst>
              </p:cNvPr>
              <p:cNvCxnSpPr>
                <a:cxnSpLocks/>
                <a:stCxn id="1601" idx="4"/>
                <a:endCxn id="1567" idx="6"/>
              </p:cNvCxnSpPr>
              <p:nvPr/>
            </p:nvCxnSpPr>
            <p:spPr>
              <a:xfrm rot="3688111" flipH="1">
                <a:off x="4549197" y="6435471"/>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6" name="Straight Connector 1615">
                <a:extLst>
                  <a:ext uri="{FF2B5EF4-FFF2-40B4-BE49-F238E27FC236}">
                    <a16:creationId xmlns:a16="http://schemas.microsoft.com/office/drawing/2014/main" id="{CB4F00ED-9885-6F62-F9AB-C991B4300051}"/>
                  </a:ext>
                </a:extLst>
              </p:cNvPr>
              <p:cNvCxnSpPr>
                <a:cxnSpLocks/>
                <a:stCxn id="1567" idx="0"/>
                <a:endCxn id="1611" idx="5"/>
              </p:cNvCxnSpPr>
              <p:nvPr/>
            </p:nvCxnSpPr>
            <p:spPr>
              <a:xfrm rot="3688111" flipH="1" flipV="1">
                <a:off x="4292906" y="633017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7" name="מחבר ישר 23">
                <a:extLst>
                  <a:ext uri="{FF2B5EF4-FFF2-40B4-BE49-F238E27FC236}">
                    <a16:creationId xmlns:a16="http://schemas.microsoft.com/office/drawing/2014/main" id="{A93F6046-EC1E-6AE5-EF26-405F7E5F97C4}"/>
                  </a:ext>
                </a:extLst>
              </p:cNvPr>
              <p:cNvCxnSpPr>
                <a:cxnSpLocks/>
                <a:stCxn id="2790" idx="1"/>
                <a:endCxn id="1601" idx="6"/>
              </p:cNvCxnSpPr>
              <p:nvPr/>
            </p:nvCxnSpPr>
            <p:spPr>
              <a:xfrm rot="1517230" flipH="1" flipV="1">
                <a:off x="4620579" y="6530413"/>
                <a:ext cx="146455" cy="33188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18" name="מחבר ישר 23">
                <a:extLst>
                  <a:ext uri="{FF2B5EF4-FFF2-40B4-BE49-F238E27FC236}">
                    <a16:creationId xmlns:a16="http://schemas.microsoft.com/office/drawing/2014/main" id="{A6E3641C-B1B5-B0BA-9FE1-242D0708D56E}"/>
                  </a:ext>
                </a:extLst>
              </p:cNvPr>
              <p:cNvCxnSpPr>
                <a:cxnSpLocks/>
                <a:endCxn id="1608" idx="5"/>
              </p:cNvCxnSpPr>
              <p:nvPr/>
            </p:nvCxnSpPr>
            <p:spPr>
              <a:xfrm rot="3911783" flipH="1" flipV="1">
                <a:off x="4735048" y="629354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19" name="אליפסה 9">
                <a:extLst>
                  <a:ext uri="{FF2B5EF4-FFF2-40B4-BE49-F238E27FC236}">
                    <a16:creationId xmlns:a16="http://schemas.microsoft.com/office/drawing/2014/main" id="{9C416829-ECF3-3359-DFE9-4F287E070F6A}"/>
                  </a:ext>
                </a:extLst>
              </p:cNvPr>
              <p:cNvSpPr/>
              <p:nvPr/>
            </p:nvSpPr>
            <p:spPr>
              <a:xfrm rot="3272188">
                <a:off x="3963528" y="597990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620" name="מחבר ישר 20">
                <a:extLst>
                  <a:ext uri="{FF2B5EF4-FFF2-40B4-BE49-F238E27FC236}">
                    <a16:creationId xmlns:a16="http://schemas.microsoft.com/office/drawing/2014/main" id="{1AFDCBD6-79B8-26A2-CA34-EB26DCAE52D6}"/>
                  </a:ext>
                </a:extLst>
              </p:cNvPr>
              <p:cNvCxnSpPr>
                <a:cxnSpLocks/>
                <a:stCxn id="1843" idx="2"/>
                <a:endCxn id="1603" idx="2"/>
              </p:cNvCxnSpPr>
              <p:nvPr/>
            </p:nvCxnSpPr>
            <p:spPr>
              <a:xfrm rot="1517230">
                <a:off x="4506263" y="5917146"/>
                <a:ext cx="139791" cy="17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1" name="מחבר ישר 23">
                <a:extLst>
                  <a:ext uri="{FF2B5EF4-FFF2-40B4-BE49-F238E27FC236}">
                    <a16:creationId xmlns:a16="http://schemas.microsoft.com/office/drawing/2014/main" id="{882A3F34-C06A-EFAD-3345-15B67097822E}"/>
                  </a:ext>
                </a:extLst>
              </p:cNvPr>
              <p:cNvCxnSpPr>
                <a:cxnSpLocks/>
                <a:stCxn id="1817" idx="7"/>
                <a:endCxn id="1505" idx="7"/>
              </p:cNvCxnSpPr>
              <p:nvPr/>
            </p:nvCxnSpPr>
            <p:spPr>
              <a:xfrm rot="1517230" flipH="1">
                <a:off x="3726714" y="5651197"/>
                <a:ext cx="217596" cy="2013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2" name="מחבר ישר 23">
                <a:extLst>
                  <a:ext uri="{FF2B5EF4-FFF2-40B4-BE49-F238E27FC236}">
                    <a16:creationId xmlns:a16="http://schemas.microsoft.com/office/drawing/2014/main" id="{9499B1FB-7008-9331-0095-D0E2D0F703EE}"/>
                  </a:ext>
                </a:extLst>
              </p:cNvPr>
              <p:cNvCxnSpPr>
                <a:cxnSpLocks/>
                <a:stCxn id="1619" idx="3"/>
                <a:endCxn id="1509" idx="7"/>
              </p:cNvCxnSpPr>
              <p:nvPr/>
            </p:nvCxnSpPr>
            <p:spPr>
              <a:xfrm rot="1517230" flipH="1">
                <a:off x="3729809" y="5955123"/>
                <a:ext cx="220214" cy="1205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3" name="Straight Connector 1622">
                <a:extLst>
                  <a:ext uri="{FF2B5EF4-FFF2-40B4-BE49-F238E27FC236}">
                    <a16:creationId xmlns:a16="http://schemas.microsoft.com/office/drawing/2014/main" id="{51B082A6-BD36-4177-8419-FF42D242263A}"/>
                  </a:ext>
                </a:extLst>
              </p:cNvPr>
              <p:cNvCxnSpPr>
                <a:cxnSpLocks/>
                <a:stCxn id="1619" idx="5"/>
                <a:endCxn id="1580" idx="1"/>
              </p:cNvCxnSpPr>
              <p:nvPr/>
            </p:nvCxnSpPr>
            <p:spPr>
              <a:xfrm rot="3688111">
                <a:off x="3912020" y="6079238"/>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4" name="Straight Connector 1623">
                <a:extLst>
                  <a:ext uri="{FF2B5EF4-FFF2-40B4-BE49-F238E27FC236}">
                    <a16:creationId xmlns:a16="http://schemas.microsoft.com/office/drawing/2014/main" id="{9342AA28-8B59-1959-5041-29FD40693E2C}"/>
                  </a:ext>
                </a:extLst>
              </p:cNvPr>
              <p:cNvCxnSpPr>
                <a:cxnSpLocks/>
                <a:stCxn id="1611" idx="3"/>
                <a:endCxn id="1829" idx="0"/>
              </p:cNvCxnSpPr>
              <p:nvPr/>
            </p:nvCxnSpPr>
            <p:spPr>
              <a:xfrm rot="1517230" flipH="1" flipV="1">
                <a:off x="4233949" y="6004890"/>
                <a:ext cx="178192" cy="16258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5" name="Straight Connector 1624">
                <a:extLst>
                  <a:ext uri="{FF2B5EF4-FFF2-40B4-BE49-F238E27FC236}">
                    <a16:creationId xmlns:a16="http://schemas.microsoft.com/office/drawing/2014/main" id="{BDC4B2FC-01AD-FBF9-CE43-A8D34FAF5358}"/>
                  </a:ext>
                </a:extLst>
              </p:cNvPr>
              <p:cNvCxnSpPr>
                <a:cxnSpLocks/>
                <a:stCxn id="1580" idx="7"/>
                <a:endCxn id="1852" idx="4"/>
              </p:cNvCxnSpPr>
              <p:nvPr/>
            </p:nvCxnSpPr>
            <p:spPr>
              <a:xfrm rot="1517230" flipV="1">
                <a:off x="4033088" y="6083054"/>
                <a:ext cx="68433" cy="201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26" name="אליפסה 9">
                <a:extLst>
                  <a:ext uri="{FF2B5EF4-FFF2-40B4-BE49-F238E27FC236}">
                    <a16:creationId xmlns:a16="http://schemas.microsoft.com/office/drawing/2014/main" id="{E2794CDE-A32B-7ED6-C272-A310FE48BAF6}"/>
                  </a:ext>
                </a:extLst>
              </p:cNvPr>
              <p:cNvSpPr/>
              <p:nvPr/>
            </p:nvSpPr>
            <p:spPr>
              <a:xfrm rot="3272188">
                <a:off x="4205536" y="63489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627" name="Straight Connector 1626">
                <a:extLst>
                  <a:ext uri="{FF2B5EF4-FFF2-40B4-BE49-F238E27FC236}">
                    <a16:creationId xmlns:a16="http://schemas.microsoft.com/office/drawing/2014/main" id="{95D5CBB4-6551-BCA8-D699-341D6AE74AE9}"/>
                  </a:ext>
                </a:extLst>
              </p:cNvPr>
              <p:cNvCxnSpPr>
                <a:cxnSpLocks/>
                <a:stCxn id="1626" idx="1"/>
                <a:endCxn id="1852" idx="6"/>
              </p:cNvCxnSpPr>
              <p:nvPr/>
            </p:nvCxnSpPr>
            <p:spPr>
              <a:xfrm rot="1517230" flipH="1" flipV="1">
                <a:off x="4144621" y="6140268"/>
                <a:ext cx="149574" cy="1849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8" name="Straight Connector 1627">
                <a:extLst>
                  <a:ext uri="{FF2B5EF4-FFF2-40B4-BE49-F238E27FC236}">
                    <a16:creationId xmlns:a16="http://schemas.microsoft.com/office/drawing/2014/main" id="{9BA709DD-B72C-0EC3-4A43-F26FC4ED0B1A}"/>
                  </a:ext>
                </a:extLst>
              </p:cNvPr>
              <p:cNvCxnSpPr>
                <a:cxnSpLocks/>
                <a:stCxn id="1556" idx="1"/>
                <a:endCxn id="1626" idx="5"/>
              </p:cNvCxnSpPr>
              <p:nvPr/>
            </p:nvCxnSpPr>
            <p:spPr>
              <a:xfrm rot="3688111" flipH="1" flipV="1">
                <a:off x="4103837" y="6383846"/>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29" name="Straight Connector 1628">
                <a:extLst>
                  <a:ext uri="{FF2B5EF4-FFF2-40B4-BE49-F238E27FC236}">
                    <a16:creationId xmlns:a16="http://schemas.microsoft.com/office/drawing/2014/main" id="{05922025-C6C9-25F5-9008-3A351BF2D61A}"/>
                  </a:ext>
                </a:extLst>
              </p:cNvPr>
              <p:cNvCxnSpPr>
                <a:cxnSpLocks/>
                <a:stCxn id="1626" idx="0"/>
                <a:endCxn id="1611" idx="4"/>
              </p:cNvCxnSpPr>
              <p:nvPr/>
            </p:nvCxnSpPr>
            <p:spPr>
              <a:xfrm rot="3688111" flipH="1" flipV="1">
                <a:off x="4287871" y="6214854"/>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30" name="Straight Connector 1629">
                <a:extLst>
                  <a:ext uri="{FF2B5EF4-FFF2-40B4-BE49-F238E27FC236}">
                    <a16:creationId xmlns:a16="http://schemas.microsoft.com/office/drawing/2014/main" id="{329EA980-86ED-A13A-A381-49A3CE8164B7}"/>
                  </a:ext>
                </a:extLst>
              </p:cNvPr>
              <p:cNvCxnSpPr>
                <a:cxnSpLocks/>
                <a:stCxn id="1626" idx="6"/>
                <a:endCxn id="1567" idx="1"/>
              </p:cNvCxnSpPr>
              <p:nvPr/>
            </p:nvCxnSpPr>
            <p:spPr>
              <a:xfrm rot="3688111" flipV="1">
                <a:off x="4255918" y="6427815"/>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31" name="מחבר ישר 23">
                <a:extLst>
                  <a:ext uri="{FF2B5EF4-FFF2-40B4-BE49-F238E27FC236}">
                    <a16:creationId xmlns:a16="http://schemas.microsoft.com/office/drawing/2014/main" id="{C6971194-6AFC-3156-5D9A-6A558501BFDA}"/>
                  </a:ext>
                </a:extLst>
              </p:cNvPr>
              <p:cNvCxnSpPr>
                <a:cxnSpLocks/>
                <a:stCxn id="1505" idx="0"/>
                <a:endCxn id="1794" idx="0"/>
              </p:cNvCxnSpPr>
              <p:nvPr/>
            </p:nvCxnSpPr>
            <p:spPr>
              <a:xfrm rot="1517230" flipV="1">
                <a:off x="3797734" y="5299048"/>
                <a:ext cx="68228" cy="3270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32" name="אליפסה 11">
                <a:extLst>
                  <a:ext uri="{FF2B5EF4-FFF2-40B4-BE49-F238E27FC236}">
                    <a16:creationId xmlns:a16="http://schemas.microsoft.com/office/drawing/2014/main" id="{A0E2E6AC-17E3-E2E8-3102-349858350165}"/>
                  </a:ext>
                </a:extLst>
              </p:cNvPr>
              <p:cNvSpPr/>
              <p:nvPr/>
            </p:nvSpPr>
            <p:spPr>
              <a:xfrm rot="3048516">
                <a:off x="1730743" y="58261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33" name="מחבר ישר 23">
                <a:extLst>
                  <a:ext uri="{FF2B5EF4-FFF2-40B4-BE49-F238E27FC236}">
                    <a16:creationId xmlns:a16="http://schemas.microsoft.com/office/drawing/2014/main" id="{6B5470E0-05E0-0ADB-26FE-31D3C22E3E94}"/>
                  </a:ext>
                </a:extLst>
              </p:cNvPr>
              <p:cNvCxnSpPr>
                <a:cxnSpLocks/>
                <a:stCxn id="1632" idx="4"/>
                <a:endCxn id="1492" idx="0"/>
              </p:cNvCxnSpPr>
              <p:nvPr/>
            </p:nvCxnSpPr>
            <p:spPr>
              <a:xfrm rot="11889771" flipV="1">
                <a:off x="1610010" y="5862417"/>
                <a:ext cx="108808" cy="1574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34" name="מחבר ישר 23">
                <a:extLst>
                  <a:ext uri="{FF2B5EF4-FFF2-40B4-BE49-F238E27FC236}">
                    <a16:creationId xmlns:a16="http://schemas.microsoft.com/office/drawing/2014/main" id="{F4C51D71-57FD-1BF0-A603-D85BC0FDA40D}"/>
                  </a:ext>
                </a:extLst>
              </p:cNvPr>
              <p:cNvCxnSpPr>
                <a:cxnSpLocks/>
                <a:stCxn id="1632" idx="2"/>
                <a:endCxn id="1424" idx="1"/>
              </p:cNvCxnSpPr>
              <p:nvPr/>
            </p:nvCxnSpPr>
            <p:spPr>
              <a:xfrm rot="11889771">
                <a:off x="1575707" y="5684277"/>
                <a:ext cx="192357" cy="1212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35" name="מחבר ישר 23">
                <a:extLst>
                  <a:ext uri="{FF2B5EF4-FFF2-40B4-BE49-F238E27FC236}">
                    <a16:creationId xmlns:a16="http://schemas.microsoft.com/office/drawing/2014/main" id="{E0F8B7FC-CA9A-ABCA-156F-18021BAFB870}"/>
                  </a:ext>
                </a:extLst>
              </p:cNvPr>
              <p:cNvCxnSpPr>
                <a:cxnSpLocks/>
                <a:stCxn id="1532" idx="3"/>
                <a:endCxn id="1313" idx="1"/>
              </p:cNvCxnSpPr>
              <p:nvPr/>
            </p:nvCxnSpPr>
            <p:spPr>
              <a:xfrm rot="11889771" flipV="1">
                <a:off x="2562097" y="4895476"/>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36" name="מחבר ישר 23">
                <a:extLst>
                  <a:ext uri="{FF2B5EF4-FFF2-40B4-BE49-F238E27FC236}">
                    <a16:creationId xmlns:a16="http://schemas.microsoft.com/office/drawing/2014/main" id="{C5B26C34-2558-08F3-E9D9-E648364CA288}"/>
                  </a:ext>
                </a:extLst>
              </p:cNvPr>
              <p:cNvCxnSpPr>
                <a:cxnSpLocks/>
                <a:stCxn id="1313" idx="7"/>
                <a:endCxn id="1538" idx="2"/>
              </p:cNvCxnSpPr>
              <p:nvPr/>
            </p:nvCxnSpPr>
            <p:spPr>
              <a:xfrm rot="11889771" flipH="1" flipV="1">
                <a:off x="2488309" y="5062192"/>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nvGrpSpPr>
              <p:cNvPr id="1637" name="Group 1636">
                <a:extLst>
                  <a:ext uri="{FF2B5EF4-FFF2-40B4-BE49-F238E27FC236}">
                    <a16:creationId xmlns:a16="http://schemas.microsoft.com/office/drawing/2014/main" id="{FFF7F4E3-24DD-FF82-E791-49F8D66525C6}"/>
                  </a:ext>
                </a:extLst>
              </p:cNvPr>
              <p:cNvGrpSpPr/>
              <p:nvPr/>
            </p:nvGrpSpPr>
            <p:grpSpPr>
              <a:xfrm rot="1517230">
                <a:off x="4744664" y="5470809"/>
                <a:ext cx="3299660" cy="3299021"/>
                <a:chOff x="6924389" y="268429"/>
                <a:chExt cx="3299660" cy="3299021"/>
              </a:xfrm>
              <a:grpFill/>
            </p:grpSpPr>
            <p:grpSp>
              <p:nvGrpSpPr>
                <p:cNvPr id="2654" name="Group 2653">
                  <a:extLst>
                    <a:ext uri="{FF2B5EF4-FFF2-40B4-BE49-F238E27FC236}">
                      <a16:creationId xmlns:a16="http://schemas.microsoft.com/office/drawing/2014/main" id="{65005E99-3D5E-4981-D12B-A8C663925F2D}"/>
                    </a:ext>
                  </a:extLst>
                </p:cNvPr>
                <p:cNvGrpSpPr/>
                <p:nvPr/>
              </p:nvGrpSpPr>
              <p:grpSpPr>
                <a:xfrm>
                  <a:off x="6924389" y="1401408"/>
                  <a:ext cx="2094263" cy="2166042"/>
                  <a:chOff x="6924389" y="1401408"/>
                  <a:chExt cx="2094263" cy="2166042"/>
                </a:xfrm>
                <a:grpFill/>
              </p:grpSpPr>
              <p:grpSp>
                <p:nvGrpSpPr>
                  <p:cNvPr id="2760" name="Group 2759">
                    <a:extLst>
                      <a:ext uri="{FF2B5EF4-FFF2-40B4-BE49-F238E27FC236}">
                        <a16:creationId xmlns:a16="http://schemas.microsoft.com/office/drawing/2014/main" id="{5500E88B-DBD5-C687-78E9-F740F84DDB22}"/>
                      </a:ext>
                    </a:extLst>
                  </p:cNvPr>
                  <p:cNvGrpSpPr/>
                  <p:nvPr/>
                </p:nvGrpSpPr>
                <p:grpSpPr>
                  <a:xfrm>
                    <a:off x="7302596" y="2166559"/>
                    <a:ext cx="1716056" cy="1400891"/>
                    <a:chOff x="7302596" y="2166559"/>
                    <a:chExt cx="1716056" cy="1400891"/>
                  </a:xfrm>
                  <a:grpFill/>
                </p:grpSpPr>
                <p:grpSp>
                  <p:nvGrpSpPr>
                    <p:cNvPr id="2817" name="Group 2816">
                      <a:extLst>
                        <a:ext uri="{FF2B5EF4-FFF2-40B4-BE49-F238E27FC236}">
                          <a16:creationId xmlns:a16="http://schemas.microsoft.com/office/drawing/2014/main" id="{B0F7D1D2-C0C4-BCA3-D595-8A82DE461857}"/>
                        </a:ext>
                      </a:extLst>
                    </p:cNvPr>
                    <p:cNvGrpSpPr/>
                    <p:nvPr/>
                  </p:nvGrpSpPr>
                  <p:grpSpPr>
                    <a:xfrm>
                      <a:off x="8034682" y="2166559"/>
                      <a:ext cx="983970" cy="977006"/>
                      <a:chOff x="4993751" y="2090725"/>
                      <a:chExt cx="983970" cy="977006"/>
                    </a:xfrm>
                    <a:grpFill/>
                  </p:grpSpPr>
                  <p:sp>
                    <p:nvSpPr>
                      <p:cNvPr id="2844" name="אליפסה 4">
                        <a:extLst>
                          <a:ext uri="{FF2B5EF4-FFF2-40B4-BE49-F238E27FC236}">
                            <a16:creationId xmlns:a16="http://schemas.microsoft.com/office/drawing/2014/main" id="{899AAE4C-C338-8075-BE0E-E0A272D4183F}"/>
                          </a:ext>
                        </a:extLst>
                      </p:cNvPr>
                      <p:cNvSpPr/>
                      <p:nvPr/>
                    </p:nvSpPr>
                    <p:spPr>
                      <a:xfrm>
                        <a:off x="5446248" y="20907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45" name="אליפסה 9">
                        <a:extLst>
                          <a:ext uri="{FF2B5EF4-FFF2-40B4-BE49-F238E27FC236}">
                            <a16:creationId xmlns:a16="http://schemas.microsoft.com/office/drawing/2014/main" id="{AD9CD397-F63A-3065-A6AE-869A4BA09CE3}"/>
                          </a:ext>
                        </a:extLst>
                      </p:cNvPr>
                      <p:cNvSpPr/>
                      <p:nvPr/>
                    </p:nvSpPr>
                    <p:spPr>
                      <a:xfrm>
                        <a:off x="5520252" y="27722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46" name="אליפסה 11">
                        <a:extLst>
                          <a:ext uri="{FF2B5EF4-FFF2-40B4-BE49-F238E27FC236}">
                            <a16:creationId xmlns:a16="http://schemas.microsoft.com/office/drawing/2014/main" id="{C209F094-CBBF-7483-7D20-BA0ED693F767}"/>
                          </a:ext>
                        </a:extLst>
                      </p:cNvPr>
                      <p:cNvSpPr/>
                      <p:nvPr/>
                    </p:nvSpPr>
                    <p:spPr>
                      <a:xfrm rot="19971845">
                        <a:off x="5307173" y="23896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47" name="אליפסה 12">
                        <a:extLst>
                          <a:ext uri="{FF2B5EF4-FFF2-40B4-BE49-F238E27FC236}">
                            <a16:creationId xmlns:a16="http://schemas.microsoft.com/office/drawing/2014/main" id="{84D047C6-D891-B397-5C4C-FDEF2ACC1E3D}"/>
                          </a:ext>
                        </a:extLst>
                      </p:cNvPr>
                      <p:cNvSpPr/>
                      <p:nvPr/>
                    </p:nvSpPr>
                    <p:spPr>
                      <a:xfrm rot="20880407">
                        <a:off x="4993751" y="2651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848" name="אליפסה 13">
                        <a:extLst>
                          <a:ext uri="{FF2B5EF4-FFF2-40B4-BE49-F238E27FC236}">
                            <a16:creationId xmlns:a16="http://schemas.microsoft.com/office/drawing/2014/main" id="{84096AFC-4CB6-5578-1A71-6C2DA9B5831E}"/>
                          </a:ext>
                        </a:extLst>
                      </p:cNvPr>
                      <p:cNvSpPr/>
                      <p:nvPr/>
                    </p:nvSpPr>
                    <p:spPr>
                      <a:xfrm>
                        <a:off x="5800735" y="22746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49" name="מחבר ישר 16">
                        <a:extLst>
                          <a:ext uri="{FF2B5EF4-FFF2-40B4-BE49-F238E27FC236}">
                            <a16:creationId xmlns:a16="http://schemas.microsoft.com/office/drawing/2014/main" id="{87263505-6DAD-B340-D4AF-6EFE94BF372C}"/>
                          </a:ext>
                        </a:extLst>
                      </p:cNvPr>
                      <p:cNvCxnSpPr>
                        <a:cxnSpLocks/>
                        <a:stCxn id="2844" idx="4"/>
                        <a:endCxn id="2846" idx="7"/>
                      </p:cNvCxnSpPr>
                      <p:nvPr/>
                    </p:nvCxnSpPr>
                    <p:spPr>
                      <a:xfrm flipH="1">
                        <a:off x="5356216" y="21607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0" name="מחבר ישר 20">
                        <a:extLst>
                          <a:ext uri="{FF2B5EF4-FFF2-40B4-BE49-F238E27FC236}">
                            <a16:creationId xmlns:a16="http://schemas.microsoft.com/office/drawing/2014/main" id="{0EB88B32-E909-26B9-0243-F362E411C331}"/>
                          </a:ext>
                        </a:extLst>
                      </p:cNvPr>
                      <p:cNvCxnSpPr>
                        <a:cxnSpLocks/>
                        <a:stCxn id="2854" idx="7"/>
                        <a:endCxn id="2848" idx="2"/>
                      </p:cNvCxnSpPr>
                      <p:nvPr/>
                    </p:nvCxnSpPr>
                    <p:spPr>
                      <a:xfrm flipV="1">
                        <a:off x="5466861" y="230961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1" name="מחבר ישר 22">
                        <a:extLst>
                          <a:ext uri="{FF2B5EF4-FFF2-40B4-BE49-F238E27FC236}">
                            <a16:creationId xmlns:a16="http://schemas.microsoft.com/office/drawing/2014/main" id="{509888EF-6D21-3574-B680-B5FF87F413C6}"/>
                          </a:ext>
                        </a:extLst>
                      </p:cNvPr>
                      <p:cNvCxnSpPr>
                        <a:cxnSpLocks/>
                        <a:stCxn id="2848" idx="0"/>
                      </p:cNvCxnSpPr>
                      <p:nvPr/>
                    </p:nvCxnSpPr>
                    <p:spPr>
                      <a:xfrm flipH="1" flipV="1">
                        <a:off x="5518497" y="212572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2" name="מחבר ישר 23">
                        <a:extLst>
                          <a:ext uri="{FF2B5EF4-FFF2-40B4-BE49-F238E27FC236}">
                            <a16:creationId xmlns:a16="http://schemas.microsoft.com/office/drawing/2014/main" id="{D00F25F8-3F4D-05A8-C04E-52B6A0ABC330}"/>
                          </a:ext>
                        </a:extLst>
                      </p:cNvPr>
                      <p:cNvCxnSpPr>
                        <a:cxnSpLocks/>
                        <a:stCxn id="2846" idx="2"/>
                        <a:endCxn id="2847" idx="7"/>
                      </p:cNvCxnSpPr>
                      <p:nvPr/>
                    </p:nvCxnSpPr>
                    <p:spPr>
                      <a:xfrm flipH="1">
                        <a:off x="5051249" y="244154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3" name="מחבר ישר 30">
                        <a:extLst>
                          <a:ext uri="{FF2B5EF4-FFF2-40B4-BE49-F238E27FC236}">
                            <a16:creationId xmlns:a16="http://schemas.microsoft.com/office/drawing/2014/main" id="{D4480615-EB78-6F50-8138-AA687B06C12E}"/>
                          </a:ext>
                        </a:extLst>
                      </p:cNvPr>
                      <p:cNvCxnSpPr>
                        <a:cxnSpLocks/>
                        <a:endCxn id="2845" idx="7"/>
                      </p:cNvCxnSpPr>
                      <p:nvPr/>
                    </p:nvCxnSpPr>
                    <p:spPr>
                      <a:xfrm flipH="1">
                        <a:off x="5583464" y="234461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54" name="אליפסה 11">
                        <a:extLst>
                          <a:ext uri="{FF2B5EF4-FFF2-40B4-BE49-F238E27FC236}">
                            <a16:creationId xmlns:a16="http://schemas.microsoft.com/office/drawing/2014/main" id="{96B88467-CB94-CCAF-6725-63933396BC6C}"/>
                          </a:ext>
                        </a:extLst>
                      </p:cNvPr>
                      <p:cNvSpPr/>
                      <p:nvPr/>
                    </p:nvSpPr>
                    <p:spPr>
                      <a:xfrm>
                        <a:off x="5403649" y="2539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55" name="מחבר ישר 23">
                        <a:extLst>
                          <a:ext uri="{FF2B5EF4-FFF2-40B4-BE49-F238E27FC236}">
                            <a16:creationId xmlns:a16="http://schemas.microsoft.com/office/drawing/2014/main" id="{761BE338-AD41-DB7C-C0CF-D9A211A34C8F}"/>
                          </a:ext>
                        </a:extLst>
                      </p:cNvPr>
                      <p:cNvCxnSpPr>
                        <a:cxnSpLocks/>
                        <a:endCxn id="2847" idx="6"/>
                      </p:cNvCxnSpPr>
                      <p:nvPr/>
                    </p:nvCxnSpPr>
                    <p:spPr>
                      <a:xfrm flipH="1">
                        <a:off x="5067000" y="258612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6" name="מחבר ישר 23">
                        <a:extLst>
                          <a:ext uri="{FF2B5EF4-FFF2-40B4-BE49-F238E27FC236}">
                            <a16:creationId xmlns:a16="http://schemas.microsoft.com/office/drawing/2014/main" id="{A46EBB69-0EF9-5BE5-274B-414DA595C292}"/>
                          </a:ext>
                        </a:extLst>
                      </p:cNvPr>
                      <p:cNvCxnSpPr>
                        <a:cxnSpLocks/>
                        <a:stCxn id="2846" idx="4"/>
                        <a:endCxn id="2854" idx="1"/>
                      </p:cNvCxnSpPr>
                      <p:nvPr/>
                    </p:nvCxnSpPr>
                    <p:spPr>
                      <a:xfrm>
                        <a:off x="5360164" y="245580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57" name="אליפסה 12">
                        <a:extLst>
                          <a:ext uri="{FF2B5EF4-FFF2-40B4-BE49-F238E27FC236}">
                            <a16:creationId xmlns:a16="http://schemas.microsoft.com/office/drawing/2014/main" id="{DDB89556-E63B-47C2-E8B5-02FD26A58826}"/>
                          </a:ext>
                        </a:extLst>
                      </p:cNvPr>
                      <p:cNvSpPr/>
                      <p:nvPr/>
                    </p:nvSpPr>
                    <p:spPr>
                      <a:xfrm rot="20880407">
                        <a:off x="5151455" y="29086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58" name="מחבר ישר 23">
                        <a:extLst>
                          <a:ext uri="{FF2B5EF4-FFF2-40B4-BE49-F238E27FC236}">
                            <a16:creationId xmlns:a16="http://schemas.microsoft.com/office/drawing/2014/main" id="{F2F50C54-7151-AD17-C062-6528D288B3A4}"/>
                          </a:ext>
                        </a:extLst>
                      </p:cNvPr>
                      <p:cNvCxnSpPr>
                        <a:cxnSpLocks/>
                        <a:stCxn id="2847" idx="4"/>
                        <a:endCxn id="2857" idx="1"/>
                      </p:cNvCxnSpPr>
                      <p:nvPr/>
                    </p:nvCxnSpPr>
                    <p:spPr>
                      <a:xfrm>
                        <a:off x="5038052" y="272098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9" name="מחבר ישר 23">
                        <a:extLst>
                          <a:ext uri="{FF2B5EF4-FFF2-40B4-BE49-F238E27FC236}">
                            <a16:creationId xmlns:a16="http://schemas.microsoft.com/office/drawing/2014/main" id="{9C6C5E7E-40E2-4EC8-9ACF-BCA0E8AFDE92}"/>
                          </a:ext>
                        </a:extLst>
                      </p:cNvPr>
                      <p:cNvCxnSpPr>
                        <a:cxnSpLocks/>
                        <a:stCxn id="2845" idx="2"/>
                        <a:endCxn id="2857" idx="6"/>
                      </p:cNvCxnSpPr>
                      <p:nvPr/>
                    </p:nvCxnSpPr>
                    <p:spPr>
                      <a:xfrm flipH="1">
                        <a:off x="5224704" y="280721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60" name="אליפסה 11">
                        <a:extLst>
                          <a:ext uri="{FF2B5EF4-FFF2-40B4-BE49-F238E27FC236}">
                            <a16:creationId xmlns:a16="http://schemas.microsoft.com/office/drawing/2014/main" id="{844B0A56-D68E-3D15-5C92-0BBEC6658D97}"/>
                          </a:ext>
                        </a:extLst>
                      </p:cNvPr>
                      <p:cNvSpPr/>
                      <p:nvPr/>
                    </p:nvSpPr>
                    <p:spPr>
                      <a:xfrm rot="16889820">
                        <a:off x="5108045" y="223823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61" name="מחבר ישר 23">
                        <a:extLst>
                          <a:ext uri="{FF2B5EF4-FFF2-40B4-BE49-F238E27FC236}">
                            <a16:creationId xmlns:a16="http://schemas.microsoft.com/office/drawing/2014/main" id="{324ACC44-B8FC-606C-F556-528977588A0C}"/>
                          </a:ext>
                        </a:extLst>
                      </p:cNvPr>
                      <p:cNvCxnSpPr>
                        <a:cxnSpLocks/>
                        <a:stCxn id="2860" idx="2"/>
                        <a:endCxn id="2847" idx="0"/>
                      </p:cNvCxnSpPr>
                      <p:nvPr/>
                    </p:nvCxnSpPr>
                    <p:spPr>
                      <a:xfrm flipH="1">
                        <a:off x="5023508" y="230961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2" name="מחבר ישר 23">
                        <a:extLst>
                          <a:ext uri="{FF2B5EF4-FFF2-40B4-BE49-F238E27FC236}">
                            <a16:creationId xmlns:a16="http://schemas.microsoft.com/office/drawing/2014/main" id="{D0EEBC9F-301C-7108-8488-18279DCD6820}"/>
                          </a:ext>
                        </a:extLst>
                      </p:cNvPr>
                      <p:cNvCxnSpPr>
                        <a:cxnSpLocks/>
                        <a:stCxn id="2860" idx="5"/>
                      </p:cNvCxnSpPr>
                      <p:nvPr/>
                    </p:nvCxnSpPr>
                    <p:spPr>
                      <a:xfrm flipV="1">
                        <a:off x="5173413" y="212572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3" name="Straight Connector 2862">
                        <a:extLst>
                          <a:ext uri="{FF2B5EF4-FFF2-40B4-BE49-F238E27FC236}">
                            <a16:creationId xmlns:a16="http://schemas.microsoft.com/office/drawing/2014/main" id="{5D69321D-428E-9897-2B00-59DC89463EBE}"/>
                          </a:ext>
                        </a:extLst>
                      </p:cNvPr>
                      <p:cNvCxnSpPr>
                        <a:cxnSpLocks/>
                        <a:stCxn id="2848" idx="5"/>
                        <a:endCxn id="2869" idx="0"/>
                      </p:cNvCxnSpPr>
                      <p:nvPr/>
                    </p:nvCxnSpPr>
                    <p:spPr>
                      <a:xfrm>
                        <a:off x="5863947" y="23343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4" name="Straight Connector 2863">
                        <a:extLst>
                          <a:ext uri="{FF2B5EF4-FFF2-40B4-BE49-F238E27FC236}">
                            <a16:creationId xmlns:a16="http://schemas.microsoft.com/office/drawing/2014/main" id="{C4F70C27-E68F-72E5-1A69-AA995277F830}"/>
                          </a:ext>
                        </a:extLst>
                      </p:cNvPr>
                      <p:cNvCxnSpPr>
                        <a:cxnSpLocks/>
                        <a:stCxn id="2845" idx="4"/>
                        <a:endCxn id="2871" idx="0"/>
                      </p:cNvCxnSpPr>
                      <p:nvPr/>
                    </p:nvCxnSpPr>
                    <p:spPr>
                      <a:xfrm flipH="1">
                        <a:off x="5538767" y="284221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5" name="Straight Connector 2864">
                        <a:extLst>
                          <a:ext uri="{FF2B5EF4-FFF2-40B4-BE49-F238E27FC236}">
                            <a16:creationId xmlns:a16="http://schemas.microsoft.com/office/drawing/2014/main" id="{B203E191-DE9D-7739-1C41-02759F8FC5DD}"/>
                          </a:ext>
                        </a:extLst>
                      </p:cNvPr>
                      <p:cNvCxnSpPr>
                        <a:cxnSpLocks/>
                        <a:stCxn id="2871" idx="2"/>
                        <a:endCxn id="2857" idx="4"/>
                      </p:cNvCxnSpPr>
                      <p:nvPr/>
                    </p:nvCxnSpPr>
                    <p:spPr>
                      <a:xfrm flipH="1" flipV="1">
                        <a:off x="5195756" y="297788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66" name="אליפסה 9">
                        <a:extLst>
                          <a:ext uri="{FF2B5EF4-FFF2-40B4-BE49-F238E27FC236}">
                            <a16:creationId xmlns:a16="http://schemas.microsoft.com/office/drawing/2014/main" id="{E41C9778-E28C-5DB5-FBB3-2BB24F1E7CC3}"/>
                          </a:ext>
                        </a:extLst>
                      </p:cNvPr>
                      <p:cNvSpPr/>
                      <p:nvPr/>
                    </p:nvSpPr>
                    <p:spPr>
                      <a:xfrm>
                        <a:off x="5776606" y="285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67" name="מחבר ישר 23">
                        <a:extLst>
                          <a:ext uri="{FF2B5EF4-FFF2-40B4-BE49-F238E27FC236}">
                            <a16:creationId xmlns:a16="http://schemas.microsoft.com/office/drawing/2014/main" id="{A0B3BA2D-3B4F-FFDE-1157-8BEC042FB653}"/>
                          </a:ext>
                        </a:extLst>
                      </p:cNvPr>
                      <p:cNvCxnSpPr>
                        <a:cxnSpLocks/>
                        <a:stCxn id="2866" idx="2"/>
                        <a:endCxn id="2845" idx="6"/>
                      </p:cNvCxnSpPr>
                      <p:nvPr/>
                    </p:nvCxnSpPr>
                    <p:spPr>
                      <a:xfrm flipH="1" flipV="1">
                        <a:off x="5594309" y="280721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8" name="מחבר ישר 23">
                        <a:extLst>
                          <a:ext uri="{FF2B5EF4-FFF2-40B4-BE49-F238E27FC236}">
                            <a16:creationId xmlns:a16="http://schemas.microsoft.com/office/drawing/2014/main" id="{27D05BF5-C682-D9AB-ACBA-460DAD2C1E83}"/>
                          </a:ext>
                        </a:extLst>
                      </p:cNvPr>
                      <p:cNvCxnSpPr>
                        <a:cxnSpLocks/>
                        <a:endCxn id="2854" idx="5"/>
                      </p:cNvCxnSpPr>
                      <p:nvPr/>
                    </p:nvCxnSpPr>
                    <p:spPr>
                      <a:xfrm flipH="1" flipV="1">
                        <a:off x="5466861" y="25990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69" name="אליפסה 9">
                        <a:extLst>
                          <a:ext uri="{FF2B5EF4-FFF2-40B4-BE49-F238E27FC236}">
                            <a16:creationId xmlns:a16="http://schemas.microsoft.com/office/drawing/2014/main" id="{600628F2-B24F-A202-C369-C8772B20F951}"/>
                          </a:ext>
                        </a:extLst>
                      </p:cNvPr>
                      <p:cNvSpPr/>
                      <p:nvPr/>
                    </p:nvSpPr>
                    <p:spPr>
                      <a:xfrm>
                        <a:off x="5903664" y="2549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70" name="Straight Connector 2869">
                        <a:extLst>
                          <a:ext uri="{FF2B5EF4-FFF2-40B4-BE49-F238E27FC236}">
                            <a16:creationId xmlns:a16="http://schemas.microsoft.com/office/drawing/2014/main" id="{B693FC35-8C65-4AA3-77B2-5310BCFF0A60}"/>
                          </a:ext>
                        </a:extLst>
                      </p:cNvPr>
                      <p:cNvCxnSpPr>
                        <a:cxnSpLocks/>
                        <a:stCxn id="2869" idx="4"/>
                        <a:endCxn id="2866" idx="7"/>
                      </p:cNvCxnSpPr>
                      <p:nvPr/>
                    </p:nvCxnSpPr>
                    <p:spPr>
                      <a:xfrm flipH="1">
                        <a:off x="5839818" y="261950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71" name="אליפסה 9">
                        <a:extLst>
                          <a:ext uri="{FF2B5EF4-FFF2-40B4-BE49-F238E27FC236}">
                            <a16:creationId xmlns:a16="http://schemas.microsoft.com/office/drawing/2014/main" id="{2CF19CA7-9CF5-44C0-ABA2-ECCD920D656B}"/>
                          </a:ext>
                        </a:extLst>
                      </p:cNvPr>
                      <p:cNvSpPr/>
                      <p:nvPr/>
                    </p:nvSpPr>
                    <p:spPr>
                      <a:xfrm>
                        <a:off x="5501738" y="2997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72" name="Straight Connector 2871">
                        <a:extLst>
                          <a:ext uri="{FF2B5EF4-FFF2-40B4-BE49-F238E27FC236}">
                            <a16:creationId xmlns:a16="http://schemas.microsoft.com/office/drawing/2014/main" id="{2D6BA947-1553-E4E6-3D50-F2875FCEC94A}"/>
                          </a:ext>
                        </a:extLst>
                      </p:cNvPr>
                      <p:cNvCxnSpPr>
                        <a:cxnSpLocks/>
                        <a:stCxn id="2871" idx="6"/>
                        <a:endCxn id="2866" idx="3"/>
                      </p:cNvCxnSpPr>
                      <p:nvPr/>
                    </p:nvCxnSpPr>
                    <p:spPr>
                      <a:xfrm flipV="1">
                        <a:off x="5575795" y="291818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818" name="אליפסה 4">
                      <a:extLst>
                        <a:ext uri="{FF2B5EF4-FFF2-40B4-BE49-F238E27FC236}">
                          <a16:creationId xmlns:a16="http://schemas.microsoft.com/office/drawing/2014/main" id="{3D6364D8-AEE2-6639-CCA8-AAC550B6E09A}"/>
                        </a:ext>
                      </a:extLst>
                    </p:cNvPr>
                    <p:cNvSpPr/>
                    <p:nvPr/>
                  </p:nvSpPr>
                  <p:spPr>
                    <a:xfrm rot="20960405">
                      <a:off x="7652637" y="26157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19" name="אליפסה 9">
                      <a:extLst>
                        <a:ext uri="{FF2B5EF4-FFF2-40B4-BE49-F238E27FC236}">
                          <a16:creationId xmlns:a16="http://schemas.microsoft.com/office/drawing/2014/main" id="{A7D10078-A696-FC7F-4E99-68B6696A3B18}"/>
                        </a:ext>
                      </a:extLst>
                    </p:cNvPr>
                    <p:cNvSpPr/>
                    <p:nvPr/>
                  </p:nvSpPr>
                  <p:spPr>
                    <a:xfrm rot="20960405">
                      <a:off x="7851426" y="32717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20" name="אליפסה 11">
                      <a:extLst>
                        <a:ext uri="{FF2B5EF4-FFF2-40B4-BE49-F238E27FC236}">
                          <a16:creationId xmlns:a16="http://schemas.microsoft.com/office/drawing/2014/main" id="{71F5C4D3-B1F6-DADC-C14F-3C768FC9C5A1}"/>
                        </a:ext>
                      </a:extLst>
                    </p:cNvPr>
                    <p:cNvSpPr/>
                    <p:nvPr/>
                  </p:nvSpPr>
                  <p:spPr>
                    <a:xfrm rot="19332250">
                      <a:off x="7571259" y="2935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21" name="אליפסה 12">
                      <a:extLst>
                        <a:ext uri="{FF2B5EF4-FFF2-40B4-BE49-F238E27FC236}">
                          <a16:creationId xmlns:a16="http://schemas.microsoft.com/office/drawing/2014/main" id="{59F66F3B-B042-5F08-A8FD-C5B3928A8051}"/>
                        </a:ext>
                      </a:extLst>
                    </p:cNvPr>
                    <p:cNvSpPr/>
                    <p:nvPr/>
                  </p:nvSpPr>
                  <p:spPr>
                    <a:xfrm rot="20240812">
                      <a:off x="7311729" y="32507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22" name="מחבר ישר 16">
                      <a:extLst>
                        <a:ext uri="{FF2B5EF4-FFF2-40B4-BE49-F238E27FC236}">
                          <a16:creationId xmlns:a16="http://schemas.microsoft.com/office/drawing/2014/main" id="{4815260E-9CD4-BF99-19A0-12585FE0C321}"/>
                        </a:ext>
                      </a:extLst>
                    </p:cNvPr>
                    <p:cNvCxnSpPr>
                      <a:cxnSpLocks/>
                      <a:stCxn id="2818" idx="4"/>
                      <a:endCxn id="2820" idx="7"/>
                    </p:cNvCxnSpPr>
                    <p:nvPr/>
                  </p:nvCxnSpPr>
                  <p:spPr>
                    <a:xfrm rot="20960405" flipH="1">
                      <a:off x="7591445" y="2694893"/>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23" name="מחבר ישר 20">
                      <a:extLst>
                        <a:ext uri="{FF2B5EF4-FFF2-40B4-BE49-F238E27FC236}">
                          <a16:creationId xmlns:a16="http://schemas.microsoft.com/office/drawing/2014/main" id="{6DB14E28-3EE2-BF41-4314-5C2C51AE0619}"/>
                        </a:ext>
                      </a:extLst>
                    </p:cNvPr>
                    <p:cNvCxnSpPr>
                      <a:cxnSpLocks/>
                      <a:stCxn id="2827" idx="7"/>
                      <a:endCxn id="2847" idx="2"/>
                    </p:cNvCxnSpPr>
                    <p:nvPr/>
                  </p:nvCxnSpPr>
                  <p:spPr>
                    <a:xfrm flipV="1">
                      <a:off x="7751925" y="2770282"/>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24" name="מחבר ישר 22">
                      <a:extLst>
                        <a:ext uri="{FF2B5EF4-FFF2-40B4-BE49-F238E27FC236}">
                          <a16:creationId xmlns:a16="http://schemas.microsoft.com/office/drawing/2014/main" id="{A0B83C9D-1CD0-F845-A192-8CBE25F17C70}"/>
                        </a:ext>
                      </a:extLst>
                    </p:cNvPr>
                    <p:cNvCxnSpPr>
                      <a:cxnSpLocks/>
                      <a:stCxn id="2847" idx="1"/>
                    </p:cNvCxnSpPr>
                    <p:nvPr/>
                  </p:nvCxnSpPr>
                  <p:spPr>
                    <a:xfrm flipH="1" flipV="1">
                      <a:off x="7724279" y="2644218"/>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25" name="מחבר ישר 23">
                      <a:extLst>
                        <a:ext uri="{FF2B5EF4-FFF2-40B4-BE49-F238E27FC236}">
                          <a16:creationId xmlns:a16="http://schemas.microsoft.com/office/drawing/2014/main" id="{6410A3F4-3903-4C2D-B012-AD6CF660A939}"/>
                        </a:ext>
                      </a:extLst>
                    </p:cNvPr>
                    <p:cNvCxnSpPr>
                      <a:cxnSpLocks/>
                      <a:stCxn id="2820" idx="2"/>
                      <a:endCxn id="2821" idx="7"/>
                    </p:cNvCxnSpPr>
                    <p:nvPr/>
                  </p:nvCxnSpPr>
                  <p:spPr>
                    <a:xfrm rot="20960405" flipH="1">
                      <a:off x="7341208" y="301511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26" name="מחבר ישר 30">
                      <a:extLst>
                        <a:ext uri="{FF2B5EF4-FFF2-40B4-BE49-F238E27FC236}">
                          <a16:creationId xmlns:a16="http://schemas.microsoft.com/office/drawing/2014/main" id="{AB489BE7-7706-1346-9F6A-A5AD04352777}"/>
                        </a:ext>
                      </a:extLst>
                    </p:cNvPr>
                    <p:cNvCxnSpPr>
                      <a:cxnSpLocks/>
                      <a:stCxn id="2847" idx="3"/>
                      <a:endCxn id="2819" idx="7"/>
                    </p:cNvCxnSpPr>
                    <p:nvPr/>
                  </p:nvCxnSpPr>
                  <p:spPr>
                    <a:xfrm flipH="1">
                      <a:off x="7909608" y="279223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27" name="אליפסה 11">
                      <a:extLst>
                        <a:ext uri="{FF2B5EF4-FFF2-40B4-BE49-F238E27FC236}">
                          <a16:creationId xmlns:a16="http://schemas.microsoft.com/office/drawing/2014/main" id="{A4B56734-5410-9B8F-778F-44181893CDE0}"/>
                        </a:ext>
                      </a:extLst>
                    </p:cNvPr>
                    <p:cNvSpPr/>
                    <p:nvPr/>
                  </p:nvSpPr>
                  <p:spPr>
                    <a:xfrm rot="20960405">
                      <a:off x="7693743" y="30644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28" name="מחבר ישר 23">
                      <a:extLst>
                        <a:ext uri="{FF2B5EF4-FFF2-40B4-BE49-F238E27FC236}">
                          <a16:creationId xmlns:a16="http://schemas.microsoft.com/office/drawing/2014/main" id="{68CCFEF1-F6B2-E9A4-6760-370FE9A21F4E}"/>
                        </a:ext>
                      </a:extLst>
                    </p:cNvPr>
                    <p:cNvCxnSpPr>
                      <a:cxnSpLocks/>
                      <a:endCxn id="2821" idx="6"/>
                    </p:cNvCxnSpPr>
                    <p:nvPr/>
                  </p:nvCxnSpPr>
                  <p:spPr>
                    <a:xfrm rot="20960405" flipH="1">
                      <a:off x="7371335" y="314725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29" name="מחבר ישר 23">
                      <a:extLst>
                        <a:ext uri="{FF2B5EF4-FFF2-40B4-BE49-F238E27FC236}">
                          <a16:creationId xmlns:a16="http://schemas.microsoft.com/office/drawing/2014/main" id="{37AF6028-E68B-42E7-70BD-8692A6A7452E}"/>
                        </a:ext>
                      </a:extLst>
                    </p:cNvPr>
                    <p:cNvCxnSpPr>
                      <a:cxnSpLocks/>
                      <a:stCxn id="2820" idx="4"/>
                      <a:endCxn id="2827" idx="1"/>
                    </p:cNvCxnSpPr>
                    <p:nvPr/>
                  </p:nvCxnSpPr>
                  <p:spPr>
                    <a:xfrm rot="20960405">
                      <a:off x="7637934" y="299205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30" name="אליפסה 12">
                      <a:extLst>
                        <a:ext uri="{FF2B5EF4-FFF2-40B4-BE49-F238E27FC236}">
                          <a16:creationId xmlns:a16="http://schemas.microsoft.com/office/drawing/2014/main" id="{AAFC49EA-CB65-BC6A-FB38-CE8F64588B87}"/>
                        </a:ext>
                      </a:extLst>
                    </p:cNvPr>
                    <p:cNvSpPr/>
                    <p:nvPr/>
                  </p:nvSpPr>
                  <p:spPr>
                    <a:xfrm rot="20240812">
                      <a:off x="7514231" y="34740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31" name="מחבר ישר 23">
                      <a:extLst>
                        <a:ext uri="{FF2B5EF4-FFF2-40B4-BE49-F238E27FC236}">
                          <a16:creationId xmlns:a16="http://schemas.microsoft.com/office/drawing/2014/main" id="{852D3449-0C76-46C1-3F66-40A0B6115EAD}"/>
                        </a:ext>
                      </a:extLst>
                    </p:cNvPr>
                    <p:cNvCxnSpPr>
                      <a:cxnSpLocks/>
                      <a:stCxn id="2821" idx="4"/>
                      <a:endCxn id="2830" idx="1"/>
                    </p:cNvCxnSpPr>
                    <p:nvPr/>
                  </p:nvCxnSpPr>
                  <p:spPr>
                    <a:xfrm rot="20960405">
                      <a:off x="7380062" y="330525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32" name="מחבר ישר 23">
                      <a:extLst>
                        <a:ext uri="{FF2B5EF4-FFF2-40B4-BE49-F238E27FC236}">
                          <a16:creationId xmlns:a16="http://schemas.microsoft.com/office/drawing/2014/main" id="{D1B93EB0-04E7-EA80-2838-6ECFBA152F31}"/>
                        </a:ext>
                      </a:extLst>
                    </p:cNvPr>
                    <p:cNvCxnSpPr>
                      <a:cxnSpLocks/>
                      <a:stCxn id="2819" idx="2"/>
                      <a:endCxn id="2830" idx="6"/>
                    </p:cNvCxnSpPr>
                    <p:nvPr/>
                  </p:nvCxnSpPr>
                  <p:spPr>
                    <a:xfrm rot="20960405" flipH="1">
                      <a:off x="7570974" y="3339847"/>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33" name="אליפסה 11">
                      <a:extLst>
                        <a:ext uri="{FF2B5EF4-FFF2-40B4-BE49-F238E27FC236}">
                          <a16:creationId xmlns:a16="http://schemas.microsoft.com/office/drawing/2014/main" id="{B9316675-2F82-16EF-36BF-C2EA8813671B}"/>
                        </a:ext>
                      </a:extLst>
                    </p:cNvPr>
                    <p:cNvSpPr/>
                    <p:nvPr/>
                  </p:nvSpPr>
                  <p:spPr>
                    <a:xfrm rot="16250225">
                      <a:off x="7348088" y="282369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34" name="מחבר ישר 23">
                      <a:extLst>
                        <a:ext uri="{FF2B5EF4-FFF2-40B4-BE49-F238E27FC236}">
                          <a16:creationId xmlns:a16="http://schemas.microsoft.com/office/drawing/2014/main" id="{5845F4BE-E58F-1AEE-3C89-5F845D0391DC}"/>
                        </a:ext>
                      </a:extLst>
                    </p:cNvPr>
                    <p:cNvCxnSpPr>
                      <a:cxnSpLocks/>
                      <a:stCxn id="2833" idx="2"/>
                      <a:endCxn id="2821" idx="0"/>
                    </p:cNvCxnSpPr>
                    <p:nvPr/>
                  </p:nvCxnSpPr>
                  <p:spPr>
                    <a:xfrm rot="20960405" flipH="1">
                      <a:off x="7302596" y="2903169"/>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35" name="מחבר ישר 23">
                      <a:extLst>
                        <a:ext uri="{FF2B5EF4-FFF2-40B4-BE49-F238E27FC236}">
                          <a16:creationId xmlns:a16="http://schemas.microsoft.com/office/drawing/2014/main" id="{C1C3F676-C29C-2A41-2C65-5BB439A8918A}"/>
                        </a:ext>
                      </a:extLst>
                    </p:cNvPr>
                    <p:cNvCxnSpPr>
                      <a:cxnSpLocks/>
                      <a:stCxn id="2833" idx="5"/>
                    </p:cNvCxnSpPr>
                    <p:nvPr/>
                  </p:nvCxnSpPr>
                  <p:spPr>
                    <a:xfrm rot="20960405" flipV="1">
                      <a:off x="7394978" y="2681823"/>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36" name="Straight Connector 2835">
                      <a:extLst>
                        <a:ext uri="{FF2B5EF4-FFF2-40B4-BE49-F238E27FC236}">
                          <a16:creationId xmlns:a16="http://schemas.microsoft.com/office/drawing/2014/main" id="{1CE71C46-16A6-1051-6812-A85CE474356E}"/>
                        </a:ext>
                      </a:extLst>
                    </p:cNvPr>
                    <p:cNvCxnSpPr>
                      <a:cxnSpLocks/>
                      <a:stCxn id="2819" idx="4"/>
                      <a:endCxn id="2842" idx="0"/>
                    </p:cNvCxnSpPr>
                    <p:nvPr/>
                  </p:nvCxnSpPr>
                  <p:spPr>
                    <a:xfrm rot="20960405" flipH="1">
                      <a:off x="7890959" y="3341537"/>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37" name="Straight Connector 2836">
                      <a:extLst>
                        <a:ext uri="{FF2B5EF4-FFF2-40B4-BE49-F238E27FC236}">
                          <a16:creationId xmlns:a16="http://schemas.microsoft.com/office/drawing/2014/main" id="{FC54313D-6942-D13F-080D-D3F0159665E4}"/>
                        </a:ext>
                      </a:extLst>
                    </p:cNvPr>
                    <p:cNvCxnSpPr>
                      <a:cxnSpLocks/>
                      <a:stCxn id="2842" idx="2"/>
                      <a:endCxn id="2830" idx="4"/>
                    </p:cNvCxnSpPr>
                    <p:nvPr/>
                  </p:nvCxnSpPr>
                  <p:spPr>
                    <a:xfrm rot="20960405" flipH="1" flipV="1">
                      <a:off x="7567172" y="3512598"/>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38" name="אליפסה 9">
                      <a:extLst>
                        <a:ext uri="{FF2B5EF4-FFF2-40B4-BE49-F238E27FC236}">
                          <a16:creationId xmlns:a16="http://schemas.microsoft.com/office/drawing/2014/main" id="{2B139BC2-754B-A78C-85DC-4824E7F27FA9}"/>
                        </a:ext>
                      </a:extLst>
                    </p:cNvPr>
                    <p:cNvSpPr/>
                    <p:nvPr/>
                  </p:nvSpPr>
                  <p:spPr>
                    <a:xfrm rot="20960405">
                      <a:off x="8119305" y="33090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39" name="מחבר ישר 23">
                      <a:extLst>
                        <a:ext uri="{FF2B5EF4-FFF2-40B4-BE49-F238E27FC236}">
                          <a16:creationId xmlns:a16="http://schemas.microsoft.com/office/drawing/2014/main" id="{BEB4EBD1-FD69-94C7-8DC7-E98E1BBFC208}"/>
                        </a:ext>
                      </a:extLst>
                    </p:cNvPr>
                    <p:cNvCxnSpPr>
                      <a:cxnSpLocks/>
                      <a:stCxn id="2838" idx="2"/>
                      <a:endCxn id="2819" idx="6"/>
                    </p:cNvCxnSpPr>
                    <p:nvPr/>
                  </p:nvCxnSpPr>
                  <p:spPr>
                    <a:xfrm rot="20960405" flipH="1" flipV="1">
                      <a:off x="7931245" y="3282319"/>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40" name="מחבר ישר 23">
                      <a:extLst>
                        <a:ext uri="{FF2B5EF4-FFF2-40B4-BE49-F238E27FC236}">
                          <a16:creationId xmlns:a16="http://schemas.microsoft.com/office/drawing/2014/main" id="{E9171217-29F8-2A2F-50C4-40CBC30D40BF}"/>
                        </a:ext>
                      </a:extLst>
                    </p:cNvPr>
                    <p:cNvCxnSpPr>
                      <a:cxnSpLocks/>
                      <a:endCxn id="2827" idx="5"/>
                    </p:cNvCxnSpPr>
                    <p:nvPr/>
                  </p:nvCxnSpPr>
                  <p:spPr>
                    <a:xfrm rot="20960405" flipH="1" flipV="1">
                      <a:off x="7776496" y="31109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41" name="Straight Connector 2840">
                      <a:extLst>
                        <a:ext uri="{FF2B5EF4-FFF2-40B4-BE49-F238E27FC236}">
                          <a16:creationId xmlns:a16="http://schemas.microsoft.com/office/drawing/2014/main" id="{31FC3A69-E2DC-1C5D-A0C5-14AB66426C14}"/>
                        </a:ext>
                      </a:extLst>
                    </p:cNvPr>
                    <p:cNvCxnSpPr>
                      <a:cxnSpLocks/>
                      <a:endCxn id="2838" idx="7"/>
                    </p:cNvCxnSpPr>
                    <p:nvPr/>
                  </p:nvCxnSpPr>
                  <p:spPr>
                    <a:xfrm rot="20960405" flipH="1">
                      <a:off x="8153570" y="3058557"/>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42" name="אליפסה 9">
                      <a:extLst>
                        <a:ext uri="{FF2B5EF4-FFF2-40B4-BE49-F238E27FC236}">
                          <a16:creationId xmlns:a16="http://schemas.microsoft.com/office/drawing/2014/main" id="{D8AAF3FC-C895-DCA8-BCA1-54FD138B49C3}"/>
                        </a:ext>
                      </a:extLst>
                    </p:cNvPr>
                    <p:cNvSpPr/>
                    <p:nvPr/>
                  </p:nvSpPr>
                  <p:spPr>
                    <a:xfrm rot="20960405">
                      <a:off x="7874948" y="34968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43" name="Straight Connector 2842">
                      <a:extLst>
                        <a:ext uri="{FF2B5EF4-FFF2-40B4-BE49-F238E27FC236}">
                          <a16:creationId xmlns:a16="http://schemas.microsoft.com/office/drawing/2014/main" id="{185EE084-C729-1B6F-22D9-992927186198}"/>
                        </a:ext>
                      </a:extLst>
                    </p:cNvPr>
                    <p:cNvCxnSpPr>
                      <a:cxnSpLocks/>
                      <a:stCxn id="2842" idx="6"/>
                      <a:endCxn id="2838" idx="3"/>
                    </p:cNvCxnSpPr>
                    <p:nvPr/>
                  </p:nvCxnSpPr>
                  <p:spPr>
                    <a:xfrm rot="20960405" flipV="1">
                      <a:off x="7935945" y="339183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761" name="אליפסה 4">
                    <a:extLst>
                      <a:ext uri="{FF2B5EF4-FFF2-40B4-BE49-F238E27FC236}">
                        <a16:creationId xmlns:a16="http://schemas.microsoft.com/office/drawing/2014/main" id="{D21AE9B7-4472-6634-0120-4141D4E30B1B}"/>
                      </a:ext>
                    </a:extLst>
                  </p:cNvPr>
                  <p:cNvSpPr/>
                  <p:nvPr/>
                </p:nvSpPr>
                <p:spPr>
                  <a:xfrm rot="223672">
                    <a:off x="8167845" y="14014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62" name="אליפסה 9">
                    <a:extLst>
                      <a:ext uri="{FF2B5EF4-FFF2-40B4-BE49-F238E27FC236}">
                        <a16:creationId xmlns:a16="http://schemas.microsoft.com/office/drawing/2014/main" id="{9676B407-43BF-7A57-8B8C-BD4C14B35991}"/>
                      </a:ext>
                    </a:extLst>
                  </p:cNvPr>
                  <p:cNvSpPr/>
                  <p:nvPr/>
                </p:nvSpPr>
                <p:spPr>
                  <a:xfrm rot="223672">
                    <a:off x="8197384" y="20862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63" name="אליפסה 11">
                    <a:extLst>
                      <a:ext uri="{FF2B5EF4-FFF2-40B4-BE49-F238E27FC236}">
                        <a16:creationId xmlns:a16="http://schemas.microsoft.com/office/drawing/2014/main" id="{E6927A5E-CFE3-5CE4-19DF-6EF69B541594}"/>
                      </a:ext>
                    </a:extLst>
                  </p:cNvPr>
                  <p:cNvSpPr/>
                  <p:nvPr/>
                </p:nvSpPr>
                <p:spPr>
                  <a:xfrm rot="20195517">
                    <a:off x="8009628" y="16906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64" name="אליפסה 12">
                    <a:extLst>
                      <a:ext uri="{FF2B5EF4-FFF2-40B4-BE49-F238E27FC236}">
                        <a16:creationId xmlns:a16="http://schemas.microsoft.com/office/drawing/2014/main" id="{6A593ABC-0B1B-4B0D-5AEC-600A0F3FD337}"/>
                      </a:ext>
                    </a:extLst>
                  </p:cNvPr>
                  <p:cNvSpPr/>
                  <p:nvPr/>
                </p:nvSpPr>
                <p:spPr>
                  <a:xfrm rot="21104079">
                    <a:off x="7679829" y="19318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765" name="אליפסה 13">
                    <a:extLst>
                      <a:ext uri="{FF2B5EF4-FFF2-40B4-BE49-F238E27FC236}">
                        <a16:creationId xmlns:a16="http://schemas.microsoft.com/office/drawing/2014/main" id="{8F7D9904-453C-CDA6-D83A-BC494CE0181A}"/>
                      </a:ext>
                    </a:extLst>
                  </p:cNvPr>
                  <p:cNvSpPr/>
                  <p:nvPr/>
                </p:nvSpPr>
                <p:spPr>
                  <a:xfrm rot="223672">
                    <a:off x="8509626" y="16079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766" name="מחבר ישר 16">
                    <a:extLst>
                      <a:ext uri="{FF2B5EF4-FFF2-40B4-BE49-F238E27FC236}">
                        <a16:creationId xmlns:a16="http://schemas.microsoft.com/office/drawing/2014/main" id="{236ABE83-0B42-4946-5B6A-F39E12C41FEC}"/>
                      </a:ext>
                    </a:extLst>
                  </p:cNvPr>
                  <p:cNvCxnSpPr>
                    <a:cxnSpLocks/>
                    <a:stCxn id="2761" idx="4"/>
                    <a:endCxn id="2763" idx="7"/>
                  </p:cNvCxnSpPr>
                  <p:nvPr/>
                </p:nvCxnSpPr>
                <p:spPr>
                  <a:xfrm rot="223672" flipH="1">
                    <a:off x="8068196" y="146695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67" name="מחבר ישר 20">
                    <a:extLst>
                      <a:ext uri="{FF2B5EF4-FFF2-40B4-BE49-F238E27FC236}">
                        <a16:creationId xmlns:a16="http://schemas.microsoft.com/office/drawing/2014/main" id="{A3F92601-42D5-C523-D819-5601B9DC23DD}"/>
                      </a:ext>
                    </a:extLst>
                  </p:cNvPr>
                  <p:cNvCxnSpPr>
                    <a:cxnSpLocks/>
                    <a:stCxn id="2771" idx="7"/>
                    <a:endCxn id="2765" idx="2"/>
                  </p:cNvCxnSpPr>
                  <p:nvPr/>
                </p:nvCxnSpPr>
                <p:spPr>
                  <a:xfrm rot="223672" flipV="1">
                    <a:off x="8168385" y="1629439"/>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68" name="מחבר ישר 22">
                    <a:extLst>
                      <a:ext uri="{FF2B5EF4-FFF2-40B4-BE49-F238E27FC236}">
                        <a16:creationId xmlns:a16="http://schemas.microsoft.com/office/drawing/2014/main" id="{8A9F5A53-D489-F02C-F356-9F373AD6BD93}"/>
                      </a:ext>
                    </a:extLst>
                  </p:cNvPr>
                  <p:cNvCxnSpPr>
                    <a:cxnSpLocks/>
                    <a:stCxn id="2765" idx="0"/>
                  </p:cNvCxnSpPr>
                  <p:nvPr/>
                </p:nvCxnSpPr>
                <p:spPr>
                  <a:xfrm rot="223672" flipH="1" flipV="1">
                    <a:off x="8234841" y="1448916"/>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69" name="מחבר ישר 23">
                    <a:extLst>
                      <a:ext uri="{FF2B5EF4-FFF2-40B4-BE49-F238E27FC236}">
                        <a16:creationId xmlns:a16="http://schemas.microsoft.com/office/drawing/2014/main" id="{DD7571C8-BD53-C1FC-F528-F82B77CF91D6}"/>
                      </a:ext>
                    </a:extLst>
                  </p:cNvPr>
                  <p:cNvCxnSpPr>
                    <a:cxnSpLocks/>
                    <a:stCxn id="2763" idx="2"/>
                    <a:endCxn id="2764" idx="7"/>
                  </p:cNvCxnSpPr>
                  <p:nvPr/>
                </p:nvCxnSpPr>
                <p:spPr>
                  <a:xfrm rot="223672" flipH="1">
                    <a:off x="7745943" y="173169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70" name="מחבר ישר 30">
                    <a:extLst>
                      <a:ext uri="{FF2B5EF4-FFF2-40B4-BE49-F238E27FC236}">
                        <a16:creationId xmlns:a16="http://schemas.microsoft.com/office/drawing/2014/main" id="{6867DAC2-8D8B-C576-374B-BF4CD22035FC}"/>
                      </a:ext>
                    </a:extLst>
                  </p:cNvPr>
                  <p:cNvCxnSpPr>
                    <a:cxnSpLocks/>
                    <a:endCxn id="2762" idx="7"/>
                  </p:cNvCxnSpPr>
                  <p:nvPr/>
                </p:nvCxnSpPr>
                <p:spPr>
                  <a:xfrm rot="223672" flipH="1">
                    <a:off x="8276111" y="1669235"/>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71" name="אליפסה 11">
                    <a:extLst>
                      <a:ext uri="{FF2B5EF4-FFF2-40B4-BE49-F238E27FC236}">
                        <a16:creationId xmlns:a16="http://schemas.microsoft.com/office/drawing/2014/main" id="{5CEE3460-D208-4AE2-52B3-D51E2EA67735}"/>
                      </a:ext>
                    </a:extLst>
                  </p:cNvPr>
                  <p:cNvSpPr/>
                  <p:nvPr/>
                </p:nvSpPr>
                <p:spPr>
                  <a:xfrm rot="223672">
                    <a:off x="8096174" y="18462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772" name="מחבר ישר 23">
                    <a:extLst>
                      <a:ext uri="{FF2B5EF4-FFF2-40B4-BE49-F238E27FC236}">
                        <a16:creationId xmlns:a16="http://schemas.microsoft.com/office/drawing/2014/main" id="{3EC17FF0-8668-CF07-41D7-E66BB2630735}"/>
                      </a:ext>
                    </a:extLst>
                  </p:cNvPr>
                  <p:cNvCxnSpPr>
                    <a:cxnSpLocks/>
                    <a:endCxn id="2764" idx="6"/>
                  </p:cNvCxnSpPr>
                  <p:nvPr/>
                </p:nvCxnSpPr>
                <p:spPr>
                  <a:xfrm rot="223672" flipH="1">
                    <a:off x="7756155" y="187996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73" name="מחבר ישר 23">
                    <a:extLst>
                      <a:ext uri="{FF2B5EF4-FFF2-40B4-BE49-F238E27FC236}">
                        <a16:creationId xmlns:a16="http://schemas.microsoft.com/office/drawing/2014/main" id="{7E462EAD-45B5-B5FF-29C2-D240E990D465}"/>
                      </a:ext>
                    </a:extLst>
                  </p:cNvPr>
                  <p:cNvCxnSpPr>
                    <a:cxnSpLocks/>
                    <a:stCxn id="2763" idx="4"/>
                    <a:endCxn id="2771" idx="1"/>
                  </p:cNvCxnSpPr>
                  <p:nvPr/>
                </p:nvCxnSpPr>
                <p:spPr>
                  <a:xfrm rot="223672">
                    <a:off x="8057457" y="175944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74" name="אליפסה 12">
                    <a:extLst>
                      <a:ext uri="{FF2B5EF4-FFF2-40B4-BE49-F238E27FC236}">
                        <a16:creationId xmlns:a16="http://schemas.microsoft.com/office/drawing/2014/main" id="{B8DD4072-6E07-2AD0-717C-57C6D675CEEB}"/>
                      </a:ext>
                    </a:extLst>
                  </p:cNvPr>
                  <p:cNvSpPr/>
                  <p:nvPr/>
                </p:nvSpPr>
                <p:spPr>
                  <a:xfrm rot="21104079">
                    <a:off x="7820496" y="219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775" name="מחבר ישר 23">
                    <a:extLst>
                      <a:ext uri="{FF2B5EF4-FFF2-40B4-BE49-F238E27FC236}">
                        <a16:creationId xmlns:a16="http://schemas.microsoft.com/office/drawing/2014/main" id="{527A872A-3748-C00A-2DF6-F6715811283B}"/>
                      </a:ext>
                    </a:extLst>
                  </p:cNvPr>
                  <p:cNvCxnSpPr>
                    <a:cxnSpLocks/>
                    <a:stCxn id="2764" idx="4"/>
                    <a:endCxn id="2774" idx="1"/>
                  </p:cNvCxnSpPr>
                  <p:nvPr/>
                </p:nvCxnSpPr>
                <p:spPr>
                  <a:xfrm rot="223672">
                    <a:off x="7715133" y="200513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76" name="מחבר ישר 23">
                    <a:extLst>
                      <a:ext uri="{FF2B5EF4-FFF2-40B4-BE49-F238E27FC236}">
                        <a16:creationId xmlns:a16="http://schemas.microsoft.com/office/drawing/2014/main" id="{FE673761-B523-FC78-3BA2-9726BB4387A8}"/>
                      </a:ext>
                    </a:extLst>
                  </p:cNvPr>
                  <p:cNvCxnSpPr>
                    <a:cxnSpLocks/>
                    <a:stCxn id="2762" idx="2"/>
                    <a:endCxn id="2774" idx="6"/>
                  </p:cNvCxnSpPr>
                  <p:nvPr/>
                </p:nvCxnSpPr>
                <p:spPr>
                  <a:xfrm rot="223672" flipH="1">
                    <a:off x="7898041" y="210911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77" name="אליפסה 11">
                    <a:extLst>
                      <a:ext uri="{FF2B5EF4-FFF2-40B4-BE49-F238E27FC236}">
                        <a16:creationId xmlns:a16="http://schemas.microsoft.com/office/drawing/2014/main" id="{B15DB706-F5D5-71BE-9A1A-CDC471771377}"/>
                      </a:ext>
                    </a:extLst>
                  </p:cNvPr>
                  <p:cNvSpPr/>
                  <p:nvPr/>
                </p:nvSpPr>
                <p:spPr>
                  <a:xfrm rot="17113492">
                    <a:off x="7820601" y="152644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778" name="מחבר ישר 23">
                    <a:extLst>
                      <a:ext uri="{FF2B5EF4-FFF2-40B4-BE49-F238E27FC236}">
                        <a16:creationId xmlns:a16="http://schemas.microsoft.com/office/drawing/2014/main" id="{C6E52362-7082-54E7-F7C0-7BC38C32E3E9}"/>
                      </a:ext>
                    </a:extLst>
                  </p:cNvPr>
                  <p:cNvCxnSpPr>
                    <a:cxnSpLocks/>
                    <a:stCxn id="2777" idx="2"/>
                    <a:endCxn id="2764" idx="0"/>
                  </p:cNvCxnSpPr>
                  <p:nvPr/>
                </p:nvCxnSpPr>
                <p:spPr>
                  <a:xfrm rot="223672" flipH="1">
                    <a:off x="7722856" y="159329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79" name="מחבר ישר 23">
                    <a:extLst>
                      <a:ext uri="{FF2B5EF4-FFF2-40B4-BE49-F238E27FC236}">
                        <a16:creationId xmlns:a16="http://schemas.microsoft.com/office/drawing/2014/main" id="{32716CF4-56AA-7F18-19B1-3E300C53D229}"/>
                      </a:ext>
                    </a:extLst>
                  </p:cNvPr>
                  <p:cNvCxnSpPr>
                    <a:cxnSpLocks/>
                    <a:stCxn id="2777" idx="5"/>
                  </p:cNvCxnSpPr>
                  <p:nvPr/>
                </p:nvCxnSpPr>
                <p:spPr>
                  <a:xfrm rot="223672" flipV="1">
                    <a:off x="7891101" y="1424938"/>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0" name="Straight Connector 2779">
                    <a:extLst>
                      <a:ext uri="{FF2B5EF4-FFF2-40B4-BE49-F238E27FC236}">
                        <a16:creationId xmlns:a16="http://schemas.microsoft.com/office/drawing/2014/main" id="{A38D158A-881B-704D-179C-A4F455D51988}"/>
                      </a:ext>
                    </a:extLst>
                  </p:cNvPr>
                  <p:cNvCxnSpPr>
                    <a:cxnSpLocks/>
                    <a:stCxn id="2765" idx="5"/>
                    <a:endCxn id="2785" idx="0"/>
                  </p:cNvCxnSpPr>
                  <p:nvPr/>
                </p:nvCxnSpPr>
                <p:spPr>
                  <a:xfrm rot="223672">
                    <a:off x="8564098" y="167161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1" name="Straight Connector 2780">
                    <a:extLst>
                      <a:ext uri="{FF2B5EF4-FFF2-40B4-BE49-F238E27FC236}">
                        <a16:creationId xmlns:a16="http://schemas.microsoft.com/office/drawing/2014/main" id="{966B9066-B7F2-13F4-80D8-904EDE781258}"/>
                      </a:ext>
                    </a:extLst>
                  </p:cNvPr>
                  <p:cNvCxnSpPr>
                    <a:cxnSpLocks/>
                    <a:stCxn id="2762" idx="4"/>
                    <a:endCxn id="2860" idx="6"/>
                  </p:cNvCxnSpPr>
                  <p:nvPr/>
                </p:nvCxnSpPr>
                <p:spPr>
                  <a:xfrm flipH="1">
                    <a:off x="8190283" y="2156188"/>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2" name="Straight Connector 2781">
                    <a:extLst>
                      <a:ext uri="{FF2B5EF4-FFF2-40B4-BE49-F238E27FC236}">
                        <a16:creationId xmlns:a16="http://schemas.microsoft.com/office/drawing/2014/main" id="{68E1B145-653F-9C6D-6FA1-08A5D4D80F92}"/>
                      </a:ext>
                    </a:extLst>
                  </p:cNvPr>
                  <p:cNvCxnSpPr>
                    <a:cxnSpLocks/>
                    <a:stCxn id="2860" idx="0"/>
                    <a:endCxn id="2774" idx="5"/>
                  </p:cNvCxnSpPr>
                  <p:nvPr/>
                </p:nvCxnSpPr>
                <p:spPr>
                  <a:xfrm flipH="1" flipV="1">
                    <a:off x="7886994" y="2254160"/>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3" name="מחבר ישר 23">
                    <a:extLst>
                      <a:ext uri="{FF2B5EF4-FFF2-40B4-BE49-F238E27FC236}">
                        <a16:creationId xmlns:a16="http://schemas.microsoft.com/office/drawing/2014/main" id="{606A867E-DA21-87F5-37C3-E4F7E7373289}"/>
                      </a:ext>
                    </a:extLst>
                  </p:cNvPr>
                  <p:cNvCxnSpPr>
                    <a:cxnSpLocks/>
                    <a:stCxn id="2844" idx="1"/>
                    <a:endCxn id="2762" idx="6"/>
                  </p:cNvCxnSpPr>
                  <p:nvPr/>
                </p:nvCxnSpPr>
                <p:spPr>
                  <a:xfrm flipH="1" flipV="1">
                    <a:off x="8271363" y="2123673"/>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4" name="מחבר ישר 23">
                    <a:extLst>
                      <a:ext uri="{FF2B5EF4-FFF2-40B4-BE49-F238E27FC236}">
                        <a16:creationId xmlns:a16="http://schemas.microsoft.com/office/drawing/2014/main" id="{6871892C-057D-3ACA-6CB1-BD257F3D34B6}"/>
                      </a:ext>
                    </a:extLst>
                  </p:cNvPr>
                  <p:cNvCxnSpPr>
                    <a:cxnSpLocks/>
                    <a:endCxn id="2771" idx="5"/>
                  </p:cNvCxnSpPr>
                  <p:nvPr/>
                </p:nvCxnSpPr>
                <p:spPr>
                  <a:xfrm rot="223672" flipH="1" flipV="1">
                    <a:off x="8152016" y="190971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85" name="אליפסה 9">
                    <a:extLst>
                      <a:ext uri="{FF2B5EF4-FFF2-40B4-BE49-F238E27FC236}">
                        <a16:creationId xmlns:a16="http://schemas.microsoft.com/office/drawing/2014/main" id="{1A60FA0C-2A8E-8267-2FCC-615A77BD7012}"/>
                      </a:ext>
                    </a:extLst>
                  </p:cNvPr>
                  <p:cNvSpPr/>
                  <p:nvPr/>
                </p:nvSpPr>
                <p:spPr>
                  <a:xfrm rot="223672">
                    <a:off x="8594464" y="188895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786" name="Straight Connector 2785">
                    <a:extLst>
                      <a:ext uri="{FF2B5EF4-FFF2-40B4-BE49-F238E27FC236}">
                        <a16:creationId xmlns:a16="http://schemas.microsoft.com/office/drawing/2014/main" id="{AE69B40E-E1C5-EC44-D642-94452621B9C1}"/>
                      </a:ext>
                    </a:extLst>
                  </p:cNvPr>
                  <p:cNvCxnSpPr>
                    <a:cxnSpLocks/>
                    <a:stCxn id="2785" idx="4"/>
                    <a:endCxn id="2844" idx="7"/>
                  </p:cNvCxnSpPr>
                  <p:nvPr/>
                </p:nvCxnSpPr>
                <p:spPr>
                  <a:xfrm flipH="1">
                    <a:off x="8550391" y="1958879"/>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87" name="אליפסה 4">
                    <a:extLst>
                      <a:ext uri="{FF2B5EF4-FFF2-40B4-BE49-F238E27FC236}">
                        <a16:creationId xmlns:a16="http://schemas.microsoft.com/office/drawing/2014/main" id="{0CC8E47F-4860-FEC2-C660-C6575CE2786A}"/>
                      </a:ext>
                    </a:extLst>
                  </p:cNvPr>
                  <p:cNvSpPr/>
                  <p:nvPr/>
                </p:nvSpPr>
                <p:spPr>
                  <a:xfrm rot="21184077">
                    <a:off x="7305865" y="17953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88" name="אליפסה 9">
                    <a:extLst>
                      <a:ext uri="{FF2B5EF4-FFF2-40B4-BE49-F238E27FC236}">
                        <a16:creationId xmlns:a16="http://schemas.microsoft.com/office/drawing/2014/main" id="{A87C3831-CDA5-BF88-EE9F-B84E523F3A38}"/>
                      </a:ext>
                    </a:extLst>
                  </p:cNvPr>
                  <p:cNvSpPr/>
                  <p:nvPr/>
                </p:nvSpPr>
                <p:spPr>
                  <a:xfrm rot="21184077">
                    <a:off x="7461579" y="24629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89" name="אליפסה 11">
                    <a:extLst>
                      <a:ext uri="{FF2B5EF4-FFF2-40B4-BE49-F238E27FC236}">
                        <a16:creationId xmlns:a16="http://schemas.microsoft.com/office/drawing/2014/main" id="{944816C3-996D-2CEE-9C62-EE29468FC112}"/>
                      </a:ext>
                    </a:extLst>
                  </p:cNvPr>
                  <p:cNvSpPr/>
                  <p:nvPr/>
                </p:nvSpPr>
                <p:spPr>
                  <a:xfrm rot="19555922">
                    <a:off x="7203886" y="21089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90" name="אליפסה 12">
                    <a:extLst>
                      <a:ext uri="{FF2B5EF4-FFF2-40B4-BE49-F238E27FC236}">
                        <a16:creationId xmlns:a16="http://schemas.microsoft.com/office/drawing/2014/main" id="{E023EBA8-2E88-EF55-91C5-4967BC08E896}"/>
                      </a:ext>
                    </a:extLst>
                  </p:cNvPr>
                  <p:cNvSpPr/>
                  <p:nvPr/>
                </p:nvSpPr>
                <p:spPr>
                  <a:xfrm rot="20464484">
                    <a:off x="6924389" y="240691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791" name="מחבר ישר 16">
                    <a:extLst>
                      <a:ext uri="{FF2B5EF4-FFF2-40B4-BE49-F238E27FC236}">
                        <a16:creationId xmlns:a16="http://schemas.microsoft.com/office/drawing/2014/main" id="{2DE1C8EB-2074-C4E4-B890-95F324181623}"/>
                      </a:ext>
                    </a:extLst>
                  </p:cNvPr>
                  <p:cNvCxnSpPr>
                    <a:cxnSpLocks/>
                    <a:stCxn id="2787" idx="4"/>
                    <a:endCxn id="2789" idx="7"/>
                  </p:cNvCxnSpPr>
                  <p:nvPr/>
                </p:nvCxnSpPr>
                <p:spPr>
                  <a:xfrm rot="21184077" flipH="1">
                    <a:off x="7234399" y="187193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92" name="מחבר ישר 20">
                    <a:extLst>
                      <a:ext uri="{FF2B5EF4-FFF2-40B4-BE49-F238E27FC236}">
                        <a16:creationId xmlns:a16="http://schemas.microsoft.com/office/drawing/2014/main" id="{EAE870AB-7964-937E-E88E-5163A56BBE64}"/>
                      </a:ext>
                    </a:extLst>
                  </p:cNvPr>
                  <p:cNvCxnSpPr>
                    <a:cxnSpLocks/>
                    <a:stCxn id="2796" idx="7"/>
                    <a:endCxn id="2764" idx="2"/>
                  </p:cNvCxnSpPr>
                  <p:nvPr/>
                </p:nvCxnSpPr>
                <p:spPr>
                  <a:xfrm rot="223672" flipV="1">
                    <a:off x="7387197" y="1962616"/>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93" name="מחבר ישר 22">
                    <a:extLst>
                      <a:ext uri="{FF2B5EF4-FFF2-40B4-BE49-F238E27FC236}">
                        <a16:creationId xmlns:a16="http://schemas.microsoft.com/office/drawing/2014/main" id="{3417179C-AC7F-C3EE-8DC7-3133379B63C8}"/>
                      </a:ext>
                    </a:extLst>
                  </p:cNvPr>
                  <p:cNvCxnSpPr>
                    <a:cxnSpLocks/>
                    <a:stCxn id="2764" idx="1"/>
                  </p:cNvCxnSpPr>
                  <p:nvPr/>
                </p:nvCxnSpPr>
                <p:spPr>
                  <a:xfrm rot="223672" flipH="1" flipV="1">
                    <a:off x="7374284" y="183631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94" name="מחבר ישר 23">
                    <a:extLst>
                      <a:ext uri="{FF2B5EF4-FFF2-40B4-BE49-F238E27FC236}">
                        <a16:creationId xmlns:a16="http://schemas.microsoft.com/office/drawing/2014/main" id="{8375A141-62AE-E508-4986-2DC51458AD00}"/>
                      </a:ext>
                    </a:extLst>
                  </p:cNvPr>
                  <p:cNvCxnSpPr>
                    <a:cxnSpLocks/>
                    <a:stCxn id="2789" idx="2"/>
                    <a:endCxn id="2790" idx="7"/>
                  </p:cNvCxnSpPr>
                  <p:nvPr/>
                </p:nvCxnSpPr>
                <p:spPr>
                  <a:xfrm rot="21184077" flipH="1">
                    <a:off x="6964199" y="217954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95" name="מחבר ישר 30">
                    <a:extLst>
                      <a:ext uri="{FF2B5EF4-FFF2-40B4-BE49-F238E27FC236}">
                        <a16:creationId xmlns:a16="http://schemas.microsoft.com/office/drawing/2014/main" id="{A3B25EE2-E256-1990-4731-9AC18E6A6515}"/>
                      </a:ext>
                    </a:extLst>
                  </p:cNvPr>
                  <p:cNvCxnSpPr>
                    <a:cxnSpLocks/>
                    <a:stCxn id="2764" idx="3"/>
                    <a:endCxn id="2788" idx="7"/>
                  </p:cNvCxnSpPr>
                  <p:nvPr/>
                </p:nvCxnSpPr>
                <p:spPr>
                  <a:xfrm rot="223672" flipH="1">
                    <a:off x="7537242" y="198996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96" name="אליפסה 11">
                    <a:extLst>
                      <a:ext uri="{FF2B5EF4-FFF2-40B4-BE49-F238E27FC236}">
                        <a16:creationId xmlns:a16="http://schemas.microsoft.com/office/drawing/2014/main" id="{0113E1DA-2DA4-8745-A0BA-23035BDF3D9E}"/>
                      </a:ext>
                    </a:extLst>
                  </p:cNvPr>
                  <p:cNvSpPr/>
                  <p:nvPr/>
                </p:nvSpPr>
                <p:spPr>
                  <a:xfrm rot="21184077">
                    <a:off x="7317712" y="22457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797" name="מחבר ישר 23">
                    <a:extLst>
                      <a:ext uri="{FF2B5EF4-FFF2-40B4-BE49-F238E27FC236}">
                        <a16:creationId xmlns:a16="http://schemas.microsoft.com/office/drawing/2014/main" id="{E4BC87A4-654A-90EB-480B-D25C02049743}"/>
                      </a:ext>
                    </a:extLst>
                  </p:cNvPr>
                  <p:cNvCxnSpPr>
                    <a:cxnSpLocks/>
                    <a:endCxn id="2790" idx="6"/>
                  </p:cNvCxnSpPr>
                  <p:nvPr/>
                </p:nvCxnSpPr>
                <p:spPr>
                  <a:xfrm rot="21184077" flipH="1">
                    <a:off x="6989565" y="231634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98" name="מחבר ישר 23">
                    <a:extLst>
                      <a:ext uri="{FF2B5EF4-FFF2-40B4-BE49-F238E27FC236}">
                        <a16:creationId xmlns:a16="http://schemas.microsoft.com/office/drawing/2014/main" id="{7AAAFB6A-F29C-E951-BDE3-145D80895A3B}"/>
                      </a:ext>
                    </a:extLst>
                  </p:cNvPr>
                  <p:cNvCxnSpPr>
                    <a:cxnSpLocks/>
                    <a:stCxn id="2789" idx="4"/>
                    <a:endCxn id="2796" idx="1"/>
                  </p:cNvCxnSpPr>
                  <p:nvPr/>
                </p:nvCxnSpPr>
                <p:spPr>
                  <a:xfrm rot="21184077">
                    <a:off x="7265976" y="216927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99" name="אליפסה 12">
                    <a:extLst>
                      <a:ext uri="{FF2B5EF4-FFF2-40B4-BE49-F238E27FC236}">
                        <a16:creationId xmlns:a16="http://schemas.microsoft.com/office/drawing/2014/main" id="{4EDD148E-9565-D536-98F6-30471F19C729}"/>
                      </a:ext>
                    </a:extLst>
                  </p:cNvPr>
                  <p:cNvSpPr/>
                  <p:nvPr/>
                </p:nvSpPr>
                <p:spPr>
                  <a:xfrm rot="20464484">
                    <a:off x="7111944" y="26429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00" name="מחבר ישר 23">
                    <a:extLst>
                      <a:ext uri="{FF2B5EF4-FFF2-40B4-BE49-F238E27FC236}">
                        <a16:creationId xmlns:a16="http://schemas.microsoft.com/office/drawing/2014/main" id="{39C73A9E-0484-6950-1D9B-868E04F12C3F}"/>
                      </a:ext>
                    </a:extLst>
                  </p:cNvPr>
                  <p:cNvCxnSpPr>
                    <a:cxnSpLocks/>
                    <a:stCxn id="2790" idx="4"/>
                    <a:endCxn id="2799" idx="1"/>
                  </p:cNvCxnSpPr>
                  <p:nvPr/>
                </p:nvCxnSpPr>
                <p:spPr>
                  <a:xfrm rot="21184077">
                    <a:off x="6984635" y="246705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01" name="מחבר ישר 23">
                    <a:extLst>
                      <a:ext uri="{FF2B5EF4-FFF2-40B4-BE49-F238E27FC236}">
                        <a16:creationId xmlns:a16="http://schemas.microsoft.com/office/drawing/2014/main" id="{5E530375-AD54-CAB6-85B5-387C886C1952}"/>
                      </a:ext>
                    </a:extLst>
                  </p:cNvPr>
                  <p:cNvCxnSpPr>
                    <a:cxnSpLocks/>
                    <a:stCxn id="2788" idx="2"/>
                    <a:endCxn id="2799" idx="6"/>
                  </p:cNvCxnSpPr>
                  <p:nvPr/>
                </p:nvCxnSpPr>
                <p:spPr>
                  <a:xfrm rot="21184077" flipH="1">
                    <a:off x="7175151" y="251978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02" name="אליפסה 11">
                    <a:extLst>
                      <a:ext uri="{FF2B5EF4-FFF2-40B4-BE49-F238E27FC236}">
                        <a16:creationId xmlns:a16="http://schemas.microsoft.com/office/drawing/2014/main" id="{12F0CB1A-CCE4-3841-3339-5C6B2DD52D54}"/>
                      </a:ext>
                    </a:extLst>
                  </p:cNvPr>
                  <p:cNvSpPr/>
                  <p:nvPr/>
                </p:nvSpPr>
                <p:spPr>
                  <a:xfrm rot="16473897">
                    <a:off x="6988274" y="198291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03" name="מחבר ישר 23">
                    <a:extLst>
                      <a:ext uri="{FF2B5EF4-FFF2-40B4-BE49-F238E27FC236}">
                        <a16:creationId xmlns:a16="http://schemas.microsoft.com/office/drawing/2014/main" id="{BE00977C-1198-9151-0385-A268F4959A6C}"/>
                      </a:ext>
                    </a:extLst>
                  </p:cNvPr>
                  <p:cNvCxnSpPr>
                    <a:cxnSpLocks/>
                    <a:stCxn id="2802" idx="2"/>
                    <a:endCxn id="2790" idx="0"/>
                  </p:cNvCxnSpPr>
                  <p:nvPr/>
                </p:nvCxnSpPr>
                <p:spPr>
                  <a:xfrm rot="21184077" flipH="1">
                    <a:off x="6928964" y="206038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04" name="מחבר ישר 23">
                    <a:extLst>
                      <a:ext uri="{FF2B5EF4-FFF2-40B4-BE49-F238E27FC236}">
                        <a16:creationId xmlns:a16="http://schemas.microsoft.com/office/drawing/2014/main" id="{13D99059-156C-7340-1EC5-8412F62EF762}"/>
                      </a:ext>
                    </a:extLst>
                  </p:cNvPr>
                  <p:cNvCxnSpPr>
                    <a:cxnSpLocks/>
                    <a:stCxn id="2802" idx="5"/>
                  </p:cNvCxnSpPr>
                  <p:nvPr/>
                </p:nvCxnSpPr>
                <p:spPr>
                  <a:xfrm rot="21184077" flipV="1">
                    <a:off x="7042244" y="185091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05" name="Straight Connector 2804">
                    <a:extLst>
                      <a:ext uri="{FF2B5EF4-FFF2-40B4-BE49-F238E27FC236}">
                        <a16:creationId xmlns:a16="http://schemas.microsoft.com/office/drawing/2014/main" id="{07864588-705A-8533-2432-886E8A363E45}"/>
                      </a:ext>
                    </a:extLst>
                  </p:cNvPr>
                  <p:cNvCxnSpPr>
                    <a:cxnSpLocks/>
                    <a:stCxn id="2788" idx="5"/>
                    <a:endCxn id="2818" idx="1"/>
                  </p:cNvCxnSpPr>
                  <p:nvPr/>
                </p:nvCxnSpPr>
                <p:spPr>
                  <a:xfrm>
                    <a:off x="7527586" y="2519354"/>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06" name="Straight Connector 2805">
                    <a:extLst>
                      <a:ext uri="{FF2B5EF4-FFF2-40B4-BE49-F238E27FC236}">
                        <a16:creationId xmlns:a16="http://schemas.microsoft.com/office/drawing/2014/main" id="{42B99028-DF2E-A786-014A-2B5079F117AF}"/>
                      </a:ext>
                    </a:extLst>
                  </p:cNvPr>
                  <p:cNvCxnSpPr>
                    <a:cxnSpLocks/>
                    <a:stCxn id="2833" idx="6"/>
                    <a:endCxn id="2799" idx="5"/>
                  </p:cNvCxnSpPr>
                  <p:nvPr/>
                </p:nvCxnSpPr>
                <p:spPr>
                  <a:xfrm flipH="1" flipV="1">
                    <a:off x="7181767" y="2692815"/>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07" name="אליפסה 9">
                    <a:extLst>
                      <a:ext uri="{FF2B5EF4-FFF2-40B4-BE49-F238E27FC236}">
                        <a16:creationId xmlns:a16="http://schemas.microsoft.com/office/drawing/2014/main" id="{9A47ED05-91F4-447B-6D27-6F19C447E9A5}"/>
                      </a:ext>
                    </a:extLst>
                  </p:cNvPr>
                  <p:cNvSpPr/>
                  <p:nvPr/>
                </p:nvSpPr>
                <p:spPr>
                  <a:xfrm rot="21184077">
                    <a:off x="7622453" y="23699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08" name="מחבר ישר 23">
                    <a:extLst>
                      <a:ext uri="{FF2B5EF4-FFF2-40B4-BE49-F238E27FC236}">
                        <a16:creationId xmlns:a16="http://schemas.microsoft.com/office/drawing/2014/main" id="{FDBE5193-1AB5-31B7-463D-699E58978CF6}"/>
                      </a:ext>
                    </a:extLst>
                  </p:cNvPr>
                  <p:cNvCxnSpPr>
                    <a:cxnSpLocks/>
                    <a:stCxn id="2807" idx="3"/>
                    <a:endCxn id="2788" idx="6"/>
                  </p:cNvCxnSpPr>
                  <p:nvPr/>
                </p:nvCxnSpPr>
                <p:spPr>
                  <a:xfrm flipH="1">
                    <a:off x="7535365" y="243271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09" name="מחבר ישר 23">
                    <a:extLst>
                      <a:ext uri="{FF2B5EF4-FFF2-40B4-BE49-F238E27FC236}">
                        <a16:creationId xmlns:a16="http://schemas.microsoft.com/office/drawing/2014/main" id="{2C337808-2C10-7387-028B-E92931434FD2}"/>
                      </a:ext>
                    </a:extLst>
                  </p:cNvPr>
                  <p:cNvCxnSpPr>
                    <a:cxnSpLocks/>
                    <a:endCxn id="2796" idx="5"/>
                  </p:cNvCxnSpPr>
                  <p:nvPr/>
                </p:nvCxnSpPr>
                <p:spPr>
                  <a:xfrm rot="21184077" flipH="1" flipV="1">
                    <a:off x="7393916" y="229730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0" name="Straight Connector 2809">
                    <a:extLst>
                      <a:ext uri="{FF2B5EF4-FFF2-40B4-BE49-F238E27FC236}">
                        <a16:creationId xmlns:a16="http://schemas.microsoft.com/office/drawing/2014/main" id="{032D6D76-5527-2C3A-EEF1-5DE20EB18C7D}"/>
                      </a:ext>
                    </a:extLst>
                  </p:cNvPr>
                  <p:cNvCxnSpPr>
                    <a:cxnSpLocks/>
                    <a:stCxn id="2774" idx="3"/>
                    <a:endCxn id="2807" idx="7"/>
                  </p:cNvCxnSpPr>
                  <p:nvPr/>
                </p:nvCxnSpPr>
                <p:spPr>
                  <a:xfrm flipH="1">
                    <a:off x="7682487" y="2261688"/>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1" name="Straight Connector 2810">
                    <a:extLst>
                      <a:ext uri="{FF2B5EF4-FFF2-40B4-BE49-F238E27FC236}">
                        <a16:creationId xmlns:a16="http://schemas.microsoft.com/office/drawing/2014/main" id="{9FCF5FB3-C279-4DFF-4FAB-8C05041ABC82}"/>
                      </a:ext>
                    </a:extLst>
                  </p:cNvPr>
                  <p:cNvCxnSpPr>
                    <a:cxnSpLocks/>
                    <a:stCxn id="2818" idx="7"/>
                    <a:endCxn id="2807" idx="4"/>
                  </p:cNvCxnSpPr>
                  <p:nvPr/>
                </p:nvCxnSpPr>
                <p:spPr>
                  <a:xfrm flipH="1" flipV="1">
                    <a:off x="7663706" y="2439733"/>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12" name="אליפסה 9">
                    <a:extLst>
                      <a:ext uri="{FF2B5EF4-FFF2-40B4-BE49-F238E27FC236}">
                        <a16:creationId xmlns:a16="http://schemas.microsoft.com/office/drawing/2014/main" id="{61D46593-480B-8D71-C59F-CC09F96600DE}"/>
                      </a:ext>
                    </a:extLst>
                  </p:cNvPr>
                  <p:cNvSpPr/>
                  <p:nvPr/>
                </p:nvSpPr>
                <p:spPr>
                  <a:xfrm rot="21184077">
                    <a:off x="7901433" y="24266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13" name="Straight Connector 2812">
                    <a:extLst>
                      <a:ext uri="{FF2B5EF4-FFF2-40B4-BE49-F238E27FC236}">
                        <a16:creationId xmlns:a16="http://schemas.microsoft.com/office/drawing/2014/main" id="{662BA387-927E-B22E-64CF-B2F29F3E8D22}"/>
                      </a:ext>
                    </a:extLst>
                  </p:cNvPr>
                  <p:cNvCxnSpPr>
                    <a:cxnSpLocks/>
                    <a:stCxn id="2812" idx="1"/>
                    <a:endCxn id="2807" idx="6"/>
                  </p:cNvCxnSpPr>
                  <p:nvPr/>
                </p:nvCxnSpPr>
                <p:spPr>
                  <a:xfrm flipH="1" flipV="1">
                    <a:off x="7696239" y="2400523"/>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4" name="Straight Connector 2813">
                    <a:extLst>
                      <a:ext uri="{FF2B5EF4-FFF2-40B4-BE49-F238E27FC236}">
                        <a16:creationId xmlns:a16="http://schemas.microsoft.com/office/drawing/2014/main" id="{FD4CAD6D-5EC7-4891-EB22-F63A8E1AEDA5}"/>
                      </a:ext>
                    </a:extLst>
                  </p:cNvPr>
                  <p:cNvCxnSpPr>
                    <a:cxnSpLocks/>
                    <a:stCxn id="2847" idx="1"/>
                    <a:endCxn id="2812" idx="5"/>
                  </p:cNvCxnSpPr>
                  <p:nvPr/>
                </p:nvCxnSpPr>
                <p:spPr>
                  <a:xfrm flipH="1" flipV="1">
                    <a:off x="7967440" y="2483028"/>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5" name="Straight Connector 2814">
                    <a:extLst>
                      <a:ext uri="{FF2B5EF4-FFF2-40B4-BE49-F238E27FC236}">
                        <a16:creationId xmlns:a16="http://schemas.microsoft.com/office/drawing/2014/main" id="{FF7042AD-E085-E65A-5CCB-6966BDCFB53C}"/>
                      </a:ext>
                    </a:extLst>
                  </p:cNvPr>
                  <p:cNvCxnSpPr>
                    <a:cxnSpLocks/>
                    <a:stCxn id="2812" idx="0"/>
                    <a:endCxn id="2774" idx="4"/>
                  </p:cNvCxnSpPr>
                  <p:nvPr/>
                </p:nvCxnSpPr>
                <p:spPr>
                  <a:xfrm flipH="1" flipV="1">
                    <a:off x="7862556" y="2268067"/>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6" name="Straight Connector 2815">
                    <a:extLst>
                      <a:ext uri="{FF2B5EF4-FFF2-40B4-BE49-F238E27FC236}">
                        <a16:creationId xmlns:a16="http://schemas.microsoft.com/office/drawing/2014/main" id="{CFAD49A5-B7F8-2450-F375-4FA2B1511F9B}"/>
                      </a:ext>
                    </a:extLst>
                  </p:cNvPr>
                  <p:cNvCxnSpPr>
                    <a:cxnSpLocks/>
                    <a:stCxn id="2812" idx="6"/>
                    <a:endCxn id="2860" idx="1"/>
                  </p:cNvCxnSpPr>
                  <p:nvPr/>
                </p:nvCxnSpPr>
                <p:spPr>
                  <a:xfrm flipV="1">
                    <a:off x="7975219" y="2370259"/>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grpSp>
              <p:nvGrpSpPr>
                <p:cNvPr id="2655" name="Group 2654">
                  <a:extLst>
                    <a:ext uri="{FF2B5EF4-FFF2-40B4-BE49-F238E27FC236}">
                      <a16:creationId xmlns:a16="http://schemas.microsoft.com/office/drawing/2014/main" id="{C3F4F5CB-0EAA-12E0-DA59-3889B6099390}"/>
                    </a:ext>
                  </a:extLst>
                </p:cNvPr>
                <p:cNvGrpSpPr/>
                <p:nvPr/>
              </p:nvGrpSpPr>
              <p:grpSpPr>
                <a:xfrm>
                  <a:off x="9240079" y="1033580"/>
                  <a:ext cx="983970" cy="977006"/>
                  <a:chOff x="4993751" y="2090725"/>
                  <a:chExt cx="983970" cy="977006"/>
                </a:xfrm>
                <a:grpFill/>
              </p:grpSpPr>
              <p:sp>
                <p:nvSpPr>
                  <p:cNvPr id="2731" name="אליפסה 4">
                    <a:extLst>
                      <a:ext uri="{FF2B5EF4-FFF2-40B4-BE49-F238E27FC236}">
                        <a16:creationId xmlns:a16="http://schemas.microsoft.com/office/drawing/2014/main" id="{C402C872-9EFB-4F97-CDC5-4A9598321F40}"/>
                      </a:ext>
                    </a:extLst>
                  </p:cNvPr>
                  <p:cNvSpPr/>
                  <p:nvPr/>
                </p:nvSpPr>
                <p:spPr>
                  <a:xfrm>
                    <a:off x="5446248" y="20907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732" name="אליפסה 9">
                    <a:extLst>
                      <a:ext uri="{FF2B5EF4-FFF2-40B4-BE49-F238E27FC236}">
                        <a16:creationId xmlns:a16="http://schemas.microsoft.com/office/drawing/2014/main" id="{083AED03-8FBD-34ED-A3E2-63853C6198C0}"/>
                      </a:ext>
                    </a:extLst>
                  </p:cNvPr>
                  <p:cNvSpPr/>
                  <p:nvPr/>
                </p:nvSpPr>
                <p:spPr>
                  <a:xfrm>
                    <a:off x="5520252" y="27722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733" name="אליפסה 11">
                    <a:extLst>
                      <a:ext uri="{FF2B5EF4-FFF2-40B4-BE49-F238E27FC236}">
                        <a16:creationId xmlns:a16="http://schemas.microsoft.com/office/drawing/2014/main" id="{29B4E014-7B2F-406C-4E43-EF810C18FD00}"/>
                      </a:ext>
                    </a:extLst>
                  </p:cNvPr>
                  <p:cNvSpPr/>
                  <p:nvPr/>
                </p:nvSpPr>
                <p:spPr>
                  <a:xfrm rot="19971845">
                    <a:off x="5307173" y="23896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734" name="אליפסה 12">
                    <a:extLst>
                      <a:ext uri="{FF2B5EF4-FFF2-40B4-BE49-F238E27FC236}">
                        <a16:creationId xmlns:a16="http://schemas.microsoft.com/office/drawing/2014/main" id="{E3AB841E-A2B0-EFC5-A16C-8971DA932DCA}"/>
                      </a:ext>
                    </a:extLst>
                  </p:cNvPr>
                  <p:cNvSpPr/>
                  <p:nvPr/>
                </p:nvSpPr>
                <p:spPr>
                  <a:xfrm rot="20880407">
                    <a:off x="4993751" y="2651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735" name="אליפסה 13">
                    <a:extLst>
                      <a:ext uri="{FF2B5EF4-FFF2-40B4-BE49-F238E27FC236}">
                        <a16:creationId xmlns:a16="http://schemas.microsoft.com/office/drawing/2014/main" id="{6D62D90F-EA62-37AF-5D9B-FF0B4BE9D985}"/>
                      </a:ext>
                    </a:extLst>
                  </p:cNvPr>
                  <p:cNvSpPr/>
                  <p:nvPr/>
                </p:nvSpPr>
                <p:spPr>
                  <a:xfrm>
                    <a:off x="5800735" y="22746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736" name="מחבר ישר 16">
                    <a:extLst>
                      <a:ext uri="{FF2B5EF4-FFF2-40B4-BE49-F238E27FC236}">
                        <a16:creationId xmlns:a16="http://schemas.microsoft.com/office/drawing/2014/main" id="{55BA6F84-67A4-053D-EA3E-007AD71F8C31}"/>
                      </a:ext>
                    </a:extLst>
                  </p:cNvPr>
                  <p:cNvCxnSpPr>
                    <a:cxnSpLocks/>
                    <a:stCxn id="2731" idx="4"/>
                    <a:endCxn id="2733" idx="7"/>
                  </p:cNvCxnSpPr>
                  <p:nvPr/>
                </p:nvCxnSpPr>
                <p:spPr>
                  <a:xfrm flipH="1">
                    <a:off x="5356216" y="21607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37" name="מחבר ישר 20">
                    <a:extLst>
                      <a:ext uri="{FF2B5EF4-FFF2-40B4-BE49-F238E27FC236}">
                        <a16:creationId xmlns:a16="http://schemas.microsoft.com/office/drawing/2014/main" id="{7C3874AC-F9A2-89ED-1045-1150F1A547AC}"/>
                      </a:ext>
                    </a:extLst>
                  </p:cNvPr>
                  <p:cNvCxnSpPr>
                    <a:cxnSpLocks/>
                    <a:stCxn id="2741" idx="7"/>
                    <a:endCxn id="2735" idx="2"/>
                  </p:cNvCxnSpPr>
                  <p:nvPr/>
                </p:nvCxnSpPr>
                <p:spPr>
                  <a:xfrm flipV="1">
                    <a:off x="5466861" y="230961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38" name="מחבר ישר 22">
                    <a:extLst>
                      <a:ext uri="{FF2B5EF4-FFF2-40B4-BE49-F238E27FC236}">
                        <a16:creationId xmlns:a16="http://schemas.microsoft.com/office/drawing/2014/main" id="{C623EC2B-4CDD-EE9A-320D-63AE6E2881F9}"/>
                      </a:ext>
                    </a:extLst>
                  </p:cNvPr>
                  <p:cNvCxnSpPr>
                    <a:cxnSpLocks/>
                    <a:stCxn id="2735" idx="0"/>
                  </p:cNvCxnSpPr>
                  <p:nvPr/>
                </p:nvCxnSpPr>
                <p:spPr>
                  <a:xfrm flipH="1" flipV="1">
                    <a:off x="5518497" y="212572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39" name="מחבר ישר 23">
                    <a:extLst>
                      <a:ext uri="{FF2B5EF4-FFF2-40B4-BE49-F238E27FC236}">
                        <a16:creationId xmlns:a16="http://schemas.microsoft.com/office/drawing/2014/main" id="{D6443B08-39CA-83BB-C4DF-8FB5BD43100A}"/>
                      </a:ext>
                    </a:extLst>
                  </p:cNvPr>
                  <p:cNvCxnSpPr>
                    <a:cxnSpLocks/>
                    <a:stCxn id="2733" idx="2"/>
                    <a:endCxn id="2734" idx="7"/>
                  </p:cNvCxnSpPr>
                  <p:nvPr/>
                </p:nvCxnSpPr>
                <p:spPr>
                  <a:xfrm flipH="1">
                    <a:off x="5051249" y="244154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40" name="מחבר ישר 30">
                    <a:extLst>
                      <a:ext uri="{FF2B5EF4-FFF2-40B4-BE49-F238E27FC236}">
                        <a16:creationId xmlns:a16="http://schemas.microsoft.com/office/drawing/2014/main" id="{DE21993E-19DC-523A-D9FA-A16F0E0038FF}"/>
                      </a:ext>
                    </a:extLst>
                  </p:cNvPr>
                  <p:cNvCxnSpPr>
                    <a:cxnSpLocks/>
                    <a:endCxn id="2732" idx="7"/>
                  </p:cNvCxnSpPr>
                  <p:nvPr/>
                </p:nvCxnSpPr>
                <p:spPr>
                  <a:xfrm flipH="1">
                    <a:off x="5583464" y="234461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41" name="אליפסה 11">
                    <a:extLst>
                      <a:ext uri="{FF2B5EF4-FFF2-40B4-BE49-F238E27FC236}">
                        <a16:creationId xmlns:a16="http://schemas.microsoft.com/office/drawing/2014/main" id="{35BBCA18-6A8B-D254-963B-B3A03B274FFF}"/>
                      </a:ext>
                    </a:extLst>
                  </p:cNvPr>
                  <p:cNvSpPr/>
                  <p:nvPr/>
                </p:nvSpPr>
                <p:spPr>
                  <a:xfrm>
                    <a:off x="5403649" y="2539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42" name="מחבר ישר 23">
                    <a:extLst>
                      <a:ext uri="{FF2B5EF4-FFF2-40B4-BE49-F238E27FC236}">
                        <a16:creationId xmlns:a16="http://schemas.microsoft.com/office/drawing/2014/main" id="{F883121E-B426-E3B0-7985-2EB68E051D3C}"/>
                      </a:ext>
                    </a:extLst>
                  </p:cNvPr>
                  <p:cNvCxnSpPr>
                    <a:cxnSpLocks/>
                    <a:endCxn id="2734" idx="6"/>
                  </p:cNvCxnSpPr>
                  <p:nvPr/>
                </p:nvCxnSpPr>
                <p:spPr>
                  <a:xfrm flipH="1">
                    <a:off x="5067000" y="258612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43" name="מחבר ישר 23">
                    <a:extLst>
                      <a:ext uri="{FF2B5EF4-FFF2-40B4-BE49-F238E27FC236}">
                        <a16:creationId xmlns:a16="http://schemas.microsoft.com/office/drawing/2014/main" id="{C1A56B80-452F-BA90-7092-5E335C6E96A0}"/>
                      </a:ext>
                    </a:extLst>
                  </p:cNvPr>
                  <p:cNvCxnSpPr>
                    <a:cxnSpLocks/>
                    <a:stCxn id="2733" idx="4"/>
                    <a:endCxn id="2741" idx="1"/>
                  </p:cNvCxnSpPr>
                  <p:nvPr/>
                </p:nvCxnSpPr>
                <p:spPr>
                  <a:xfrm>
                    <a:off x="5360164" y="245580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44" name="אליפסה 12">
                    <a:extLst>
                      <a:ext uri="{FF2B5EF4-FFF2-40B4-BE49-F238E27FC236}">
                        <a16:creationId xmlns:a16="http://schemas.microsoft.com/office/drawing/2014/main" id="{3E3310EA-5644-E11E-808A-98F2CD7FC91F}"/>
                      </a:ext>
                    </a:extLst>
                  </p:cNvPr>
                  <p:cNvSpPr/>
                  <p:nvPr/>
                </p:nvSpPr>
                <p:spPr>
                  <a:xfrm rot="20880407">
                    <a:off x="5151455" y="29086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745" name="מחבר ישר 23">
                    <a:extLst>
                      <a:ext uri="{FF2B5EF4-FFF2-40B4-BE49-F238E27FC236}">
                        <a16:creationId xmlns:a16="http://schemas.microsoft.com/office/drawing/2014/main" id="{BCEC0419-389E-5376-3419-F79C1957CC1E}"/>
                      </a:ext>
                    </a:extLst>
                  </p:cNvPr>
                  <p:cNvCxnSpPr>
                    <a:cxnSpLocks/>
                    <a:stCxn id="2734" idx="4"/>
                    <a:endCxn id="2744" idx="1"/>
                  </p:cNvCxnSpPr>
                  <p:nvPr/>
                </p:nvCxnSpPr>
                <p:spPr>
                  <a:xfrm>
                    <a:off x="5038052" y="272098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46" name="מחבר ישר 23">
                    <a:extLst>
                      <a:ext uri="{FF2B5EF4-FFF2-40B4-BE49-F238E27FC236}">
                        <a16:creationId xmlns:a16="http://schemas.microsoft.com/office/drawing/2014/main" id="{80AF5110-2971-2C02-2C6E-5FB6AAD6510A}"/>
                      </a:ext>
                    </a:extLst>
                  </p:cNvPr>
                  <p:cNvCxnSpPr>
                    <a:cxnSpLocks/>
                    <a:stCxn id="2732" idx="2"/>
                    <a:endCxn id="2744" idx="6"/>
                  </p:cNvCxnSpPr>
                  <p:nvPr/>
                </p:nvCxnSpPr>
                <p:spPr>
                  <a:xfrm flipH="1">
                    <a:off x="5224704" y="280721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47" name="אליפסה 11">
                    <a:extLst>
                      <a:ext uri="{FF2B5EF4-FFF2-40B4-BE49-F238E27FC236}">
                        <a16:creationId xmlns:a16="http://schemas.microsoft.com/office/drawing/2014/main" id="{2E3A2ECA-631C-56A2-B384-F1DD5AC36503}"/>
                      </a:ext>
                    </a:extLst>
                  </p:cNvPr>
                  <p:cNvSpPr/>
                  <p:nvPr/>
                </p:nvSpPr>
                <p:spPr>
                  <a:xfrm rot="16889820">
                    <a:off x="5108045" y="223823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48" name="מחבר ישר 23">
                    <a:extLst>
                      <a:ext uri="{FF2B5EF4-FFF2-40B4-BE49-F238E27FC236}">
                        <a16:creationId xmlns:a16="http://schemas.microsoft.com/office/drawing/2014/main" id="{35689739-D997-9326-6A1F-4628E526974E}"/>
                      </a:ext>
                    </a:extLst>
                  </p:cNvPr>
                  <p:cNvCxnSpPr>
                    <a:cxnSpLocks/>
                    <a:stCxn id="2747" idx="2"/>
                    <a:endCxn id="2734" idx="0"/>
                  </p:cNvCxnSpPr>
                  <p:nvPr/>
                </p:nvCxnSpPr>
                <p:spPr>
                  <a:xfrm flipH="1">
                    <a:off x="5023508" y="230961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49" name="מחבר ישר 23">
                    <a:extLst>
                      <a:ext uri="{FF2B5EF4-FFF2-40B4-BE49-F238E27FC236}">
                        <a16:creationId xmlns:a16="http://schemas.microsoft.com/office/drawing/2014/main" id="{6C9D75F2-EBED-0201-69A9-659E79189DE2}"/>
                      </a:ext>
                    </a:extLst>
                  </p:cNvPr>
                  <p:cNvCxnSpPr>
                    <a:cxnSpLocks/>
                    <a:stCxn id="2747" idx="5"/>
                  </p:cNvCxnSpPr>
                  <p:nvPr/>
                </p:nvCxnSpPr>
                <p:spPr>
                  <a:xfrm flipV="1">
                    <a:off x="5173413" y="212572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50" name="Straight Connector 2749">
                    <a:extLst>
                      <a:ext uri="{FF2B5EF4-FFF2-40B4-BE49-F238E27FC236}">
                        <a16:creationId xmlns:a16="http://schemas.microsoft.com/office/drawing/2014/main" id="{CE56AAB6-ED35-894F-B66C-0A2739AA12D9}"/>
                      </a:ext>
                    </a:extLst>
                  </p:cNvPr>
                  <p:cNvCxnSpPr>
                    <a:cxnSpLocks/>
                    <a:stCxn id="2735" idx="5"/>
                    <a:endCxn id="2756" idx="0"/>
                  </p:cNvCxnSpPr>
                  <p:nvPr/>
                </p:nvCxnSpPr>
                <p:spPr>
                  <a:xfrm>
                    <a:off x="5863947" y="23343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51" name="Straight Connector 2750">
                    <a:extLst>
                      <a:ext uri="{FF2B5EF4-FFF2-40B4-BE49-F238E27FC236}">
                        <a16:creationId xmlns:a16="http://schemas.microsoft.com/office/drawing/2014/main" id="{8AB654B4-F4DE-BB65-E0AE-190AB213D00B}"/>
                      </a:ext>
                    </a:extLst>
                  </p:cNvPr>
                  <p:cNvCxnSpPr>
                    <a:cxnSpLocks/>
                    <a:stCxn id="2732" idx="4"/>
                    <a:endCxn id="2758" idx="0"/>
                  </p:cNvCxnSpPr>
                  <p:nvPr/>
                </p:nvCxnSpPr>
                <p:spPr>
                  <a:xfrm flipH="1">
                    <a:off x="5538767" y="284221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52" name="Straight Connector 2751">
                    <a:extLst>
                      <a:ext uri="{FF2B5EF4-FFF2-40B4-BE49-F238E27FC236}">
                        <a16:creationId xmlns:a16="http://schemas.microsoft.com/office/drawing/2014/main" id="{66F83DE8-E276-716E-E099-D301F58A4A3C}"/>
                      </a:ext>
                    </a:extLst>
                  </p:cNvPr>
                  <p:cNvCxnSpPr>
                    <a:cxnSpLocks/>
                    <a:stCxn id="2758" idx="2"/>
                    <a:endCxn id="2744" idx="4"/>
                  </p:cNvCxnSpPr>
                  <p:nvPr/>
                </p:nvCxnSpPr>
                <p:spPr>
                  <a:xfrm flipH="1" flipV="1">
                    <a:off x="5195756" y="297788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53" name="אליפסה 9">
                    <a:extLst>
                      <a:ext uri="{FF2B5EF4-FFF2-40B4-BE49-F238E27FC236}">
                        <a16:creationId xmlns:a16="http://schemas.microsoft.com/office/drawing/2014/main" id="{FA88A5E6-9ABD-77F7-E7C4-F3025DFAA870}"/>
                      </a:ext>
                    </a:extLst>
                  </p:cNvPr>
                  <p:cNvSpPr/>
                  <p:nvPr/>
                </p:nvSpPr>
                <p:spPr>
                  <a:xfrm>
                    <a:off x="5776606" y="285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54" name="מחבר ישר 23">
                    <a:extLst>
                      <a:ext uri="{FF2B5EF4-FFF2-40B4-BE49-F238E27FC236}">
                        <a16:creationId xmlns:a16="http://schemas.microsoft.com/office/drawing/2014/main" id="{36D00CDE-E092-2E8A-A6CC-7D7AC853511B}"/>
                      </a:ext>
                    </a:extLst>
                  </p:cNvPr>
                  <p:cNvCxnSpPr>
                    <a:cxnSpLocks/>
                    <a:stCxn id="2753" idx="2"/>
                    <a:endCxn id="2732" idx="6"/>
                  </p:cNvCxnSpPr>
                  <p:nvPr/>
                </p:nvCxnSpPr>
                <p:spPr>
                  <a:xfrm flipH="1" flipV="1">
                    <a:off x="5594309" y="280721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55" name="מחבר ישר 23">
                    <a:extLst>
                      <a:ext uri="{FF2B5EF4-FFF2-40B4-BE49-F238E27FC236}">
                        <a16:creationId xmlns:a16="http://schemas.microsoft.com/office/drawing/2014/main" id="{3C2BD738-9A71-2424-6488-90E7CF14E849}"/>
                      </a:ext>
                    </a:extLst>
                  </p:cNvPr>
                  <p:cNvCxnSpPr>
                    <a:cxnSpLocks/>
                    <a:endCxn id="2741" idx="5"/>
                  </p:cNvCxnSpPr>
                  <p:nvPr/>
                </p:nvCxnSpPr>
                <p:spPr>
                  <a:xfrm flipH="1" flipV="1">
                    <a:off x="5466861" y="25990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56" name="אליפסה 9">
                    <a:extLst>
                      <a:ext uri="{FF2B5EF4-FFF2-40B4-BE49-F238E27FC236}">
                        <a16:creationId xmlns:a16="http://schemas.microsoft.com/office/drawing/2014/main" id="{BF0300B9-72F7-D9BB-56A0-D58B48AC763D}"/>
                      </a:ext>
                    </a:extLst>
                  </p:cNvPr>
                  <p:cNvSpPr/>
                  <p:nvPr/>
                </p:nvSpPr>
                <p:spPr>
                  <a:xfrm>
                    <a:off x="5903664" y="2549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57" name="Straight Connector 2756">
                    <a:extLst>
                      <a:ext uri="{FF2B5EF4-FFF2-40B4-BE49-F238E27FC236}">
                        <a16:creationId xmlns:a16="http://schemas.microsoft.com/office/drawing/2014/main" id="{5CBD4E08-E6B2-E82A-23E0-3646C32A618A}"/>
                      </a:ext>
                    </a:extLst>
                  </p:cNvPr>
                  <p:cNvCxnSpPr>
                    <a:cxnSpLocks/>
                    <a:stCxn id="2756" idx="4"/>
                    <a:endCxn id="2753" idx="7"/>
                  </p:cNvCxnSpPr>
                  <p:nvPr/>
                </p:nvCxnSpPr>
                <p:spPr>
                  <a:xfrm flipH="1">
                    <a:off x="5839818" y="261950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58" name="אליפסה 9">
                    <a:extLst>
                      <a:ext uri="{FF2B5EF4-FFF2-40B4-BE49-F238E27FC236}">
                        <a16:creationId xmlns:a16="http://schemas.microsoft.com/office/drawing/2014/main" id="{C926E89C-0EA8-04FC-161A-A06429CCE85A}"/>
                      </a:ext>
                    </a:extLst>
                  </p:cNvPr>
                  <p:cNvSpPr/>
                  <p:nvPr/>
                </p:nvSpPr>
                <p:spPr>
                  <a:xfrm>
                    <a:off x="5501738" y="2997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59" name="Straight Connector 2758">
                    <a:extLst>
                      <a:ext uri="{FF2B5EF4-FFF2-40B4-BE49-F238E27FC236}">
                        <a16:creationId xmlns:a16="http://schemas.microsoft.com/office/drawing/2014/main" id="{E5857D39-617C-4342-A86E-67AA1F0BE805}"/>
                      </a:ext>
                    </a:extLst>
                  </p:cNvPr>
                  <p:cNvCxnSpPr>
                    <a:cxnSpLocks/>
                    <a:stCxn id="2758" idx="6"/>
                    <a:endCxn id="2753" idx="3"/>
                  </p:cNvCxnSpPr>
                  <p:nvPr/>
                </p:nvCxnSpPr>
                <p:spPr>
                  <a:xfrm flipV="1">
                    <a:off x="5575795" y="291818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656" name="אליפסה 4">
                  <a:extLst>
                    <a:ext uri="{FF2B5EF4-FFF2-40B4-BE49-F238E27FC236}">
                      <a16:creationId xmlns:a16="http://schemas.microsoft.com/office/drawing/2014/main" id="{BCB51DD2-9F74-B30A-FD7A-CFDC42F23FA7}"/>
                    </a:ext>
                  </a:extLst>
                </p:cNvPr>
                <p:cNvSpPr/>
                <p:nvPr/>
              </p:nvSpPr>
              <p:spPr>
                <a:xfrm rot="20960405">
                  <a:off x="8858034" y="1482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657" name="אליפסה 9">
                  <a:extLst>
                    <a:ext uri="{FF2B5EF4-FFF2-40B4-BE49-F238E27FC236}">
                      <a16:creationId xmlns:a16="http://schemas.microsoft.com/office/drawing/2014/main" id="{BADF3E6D-AD15-30CF-410D-4D1F53EB33F5}"/>
                    </a:ext>
                  </a:extLst>
                </p:cNvPr>
                <p:cNvSpPr/>
                <p:nvPr/>
              </p:nvSpPr>
              <p:spPr>
                <a:xfrm rot="20960405">
                  <a:off x="9056823" y="213879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658" name="אליפסה 11">
                  <a:extLst>
                    <a:ext uri="{FF2B5EF4-FFF2-40B4-BE49-F238E27FC236}">
                      <a16:creationId xmlns:a16="http://schemas.microsoft.com/office/drawing/2014/main" id="{CF2B8A83-4872-507C-4C04-E5D8073F4977}"/>
                    </a:ext>
                  </a:extLst>
                </p:cNvPr>
                <p:cNvSpPr/>
                <p:nvPr/>
              </p:nvSpPr>
              <p:spPr>
                <a:xfrm rot="19332250">
                  <a:off x="8776656" y="1802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59" name="מחבר ישר 16">
                  <a:extLst>
                    <a:ext uri="{FF2B5EF4-FFF2-40B4-BE49-F238E27FC236}">
                      <a16:creationId xmlns:a16="http://schemas.microsoft.com/office/drawing/2014/main" id="{10618AEF-17A8-3373-3ED6-6559AB3D54A3}"/>
                    </a:ext>
                  </a:extLst>
                </p:cNvPr>
                <p:cNvCxnSpPr>
                  <a:cxnSpLocks/>
                  <a:stCxn id="2656" idx="4"/>
                  <a:endCxn id="2658" idx="7"/>
                </p:cNvCxnSpPr>
                <p:nvPr/>
              </p:nvCxnSpPr>
              <p:spPr>
                <a:xfrm rot="20960405" flipH="1">
                  <a:off x="8796842" y="156191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0" name="מחבר ישר 20">
                  <a:extLst>
                    <a:ext uri="{FF2B5EF4-FFF2-40B4-BE49-F238E27FC236}">
                      <a16:creationId xmlns:a16="http://schemas.microsoft.com/office/drawing/2014/main" id="{16A42D98-4224-8E08-41CA-A937EB360A7F}"/>
                    </a:ext>
                  </a:extLst>
                </p:cNvPr>
                <p:cNvCxnSpPr>
                  <a:cxnSpLocks/>
                  <a:stCxn id="2664" idx="7"/>
                  <a:endCxn id="2734" idx="2"/>
                </p:cNvCxnSpPr>
                <p:nvPr/>
              </p:nvCxnSpPr>
              <p:spPr>
                <a:xfrm flipV="1">
                  <a:off x="8957322" y="1637303"/>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1" name="מחבר ישר 22">
                  <a:extLst>
                    <a:ext uri="{FF2B5EF4-FFF2-40B4-BE49-F238E27FC236}">
                      <a16:creationId xmlns:a16="http://schemas.microsoft.com/office/drawing/2014/main" id="{0C9239D6-DDEA-943F-C1CA-85E63AF25B6E}"/>
                    </a:ext>
                  </a:extLst>
                </p:cNvPr>
                <p:cNvCxnSpPr>
                  <a:cxnSpLocks/>
                  <a:stCxn id="2734" idx="1"/>
                </p:cNvCxnSpPr>
                <p:nvPr/>
              </p:nvCxnSpPr>
              <p:spPr>
                <a:xfrm flipH="1" flipV="1">
                  <a:off x="8929676" y="151123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2" name="מחבר ישר 23">
                  <a:extLst>
                    <a:ext uri="{FF2B5EF4-FFF2-40B4-BE49-F238E27FC236}">
                      <a16:creationId xmlns:a16="http://schemas.microsoft.com/office/drawing/2014/main" id="{9D548C33-F915-11E5-A3D5-FF83BB018242}"/>
                    </a:ext>
                  </a:extLst>
                </p:cNvPr>
                <p:cNvCxnSpPr>
                  <a:cxnSpLocks/>
                  <a:stCxn id="2658" idx="2"/>
                  <a:endCxn id="2785" idx="7"/>
                </p:cNvCxnSpPr>
                <p:nvPr/>
              </p:nvCxnSpPr>
              <p:spPr>
                <a:xfrm flipH="1">
                  <a:off x="8659230" y="1859947"/>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3" name="מחבר ישר 30">
                  <a:extLst>
                    <a:ext uri="{FF2B5EF4-FFF2-40B4-BE49-F238E27FC236}">
                      <a16:creationId xmlns:a16="http://schemas.microsoft.com/office/drawing/2014/main" id="{A2C40E41-8685-1E74-C6F5-1E73DF4BDCFC}"/>
                    </a:ext>
                  </a:extLst>
                </p:cNvPr>
                <p:cNvCxnSpPr>
                  <a:cxnSpLocks/>
                  <a:stCxn id="2734" idx="3"/>
                  <a:endCxn id="2657" idx="7"/>
                </p:cNvCxnSpPr>
                <p:nvPr/>
              </p:nvCxnSpPr>
              <p:spPr>
                <a:xfrm flipH="1">
                  <a:off x="9115005" y="165925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64" name="אליפסה 11">
                  <a:extLst>
                    <a:ext uri="{FF2B5EF4-FFF2-40B4-BE49-F238E27FC236}">
                      <a16:creationId xmlns:a16="http://schemas.microsoft.com/office/drawing/2014/main" id="{A7C4A384-CE9E-C575-539E-E4BD8648D073}"/>
                    </a:ext>
                  </a:extLst>
                </p:cNvPr>
                <p:cNvSpPr/>
                <p:nvPr/>
              </p:nvSpPr>
              <p:spPr>
                <a:xfrm rot="20960405">
                  <a:off x="8899140" y="19314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65" name="מחבר ישר 23">
                  <a:extLst>
                    <a:ext uri="{FF2B5EF4-FFF2-40B4-BE49-F238E27FC236}">
                      <a16:creationId xmlns:a16="http://schemas.microsoft.com/office/drawing/2014/main" id="{FA769F3B-FBD8-0FCA-1D25-FD273801B51B}"/>
                    </a:ext>
                  </a:extLst>
                </p:cNvPr>
                <p:cNvCxnSpPr>
                  <a:cxnSpLocks/>
                  <a:endCxn id="2848" idx="0"/>
                </p:cNvCxnSpPr>
                <p:nvPr/>
              </p:nvCxnSpPr>
              <p:spPr>
                <a:xfrm flipH="1">
                  <a:off x="8878695" y="1982934"/>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6" name="מחבר ישר 23">
                  <a:extLst>
                    <a:ext uri="{FF2B5EF4-FFF2-40B4-BE49-F238E27FC236}">
                      <a16:creationId xmlns:a16="http://schemas.microsoft.com/office/drawing/2014/main" id="{2397D2FE-F5EA-25AA-EABB-7B8EE908C29B}"/>
                    </a:ext>
                  </a:extLst>
                </p:cNvPr>
                <p:cNvCxnSpPr>
                  <a:cxnSpLocks/>
                  <a:stCxn id="2658" idx="4"/>
                  <a:endCxn id="2664" idx="1"/>
                </p:cNvCxnSpPr>
                <p:nvPr/>
              </p:nvCxnSpPr>
              <p:spPr>
                <a:xfrm rot="20960405">
                  <a:off x="8843331" y="185907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7" name="מחבר ישר 23">
                  <a:extLst>
                    <a:ext uri="{FF2B5EF4-FFF2-40B4-BE49-F238E27FC236}">
                      <a16:creationId xmlns:a16="http://schemas.microsoft.com/office/drawing/2014/main" id="{292645C2-A0E2-3D1C-20B1-6D7918395AC4}"/>
                    </a:ext>
                  </a:extLst>
                </p:cNvPr>
                <p:cNvCxnSpPr>
                  <a:cxnSpLocks/>
                  <a:stCxn id="2657" idx="2"/>
                  <a:endCxn id="2848" idx="7"/>
                </p:cNvCxnSpPr>
                <p:nvPr/>
              </p:nvCxnSpPr>
              <p:spPr>
                <a:xfrm flipH="1">
                  <a:off x="8904878" y="2180644"/>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8" name="מחבר ישר 23">
                  <a:extLst>
                    <a:ext uri="{FF2B5EF4-FFF2-40B4-BE49-F238E27FC236}">
                      <a16:creationId xmlns:a16="http://schemas.microsoft.com/office/drawing/2014/main" id="{4A7A2E61-D881-5028-DC42-483D70EB1849}"/>
                    </a:ext>
                  </a:extLst>
                </p:cNvPr>
                <p:cNvCxnSpPr>
                  <a:cxnSpLocks/>
                  <a:stCxn id="2765" idx="6"/>
                </p:cNvCxnSpPr>
                <p:nvPr/>
              </p:nvCxnSpPr>
              <p:spPr>
                <a:xfrm flipV="1">
                  <a:off x="8583605" y="1524887"/>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9" name="Straight Connector 2668">
                  <a:extLst>
                    <a:ext uri="{FF2B5EF4-FFF2-40B4-BE49-F238E27FC236}">
                      <a16:creationId xmlns:a16="http://schemas.microsoft.com/office/drawing/2014/main" id="{845A9D5E-B5E4-1725-B59B-836554C92CDE}"/>
                    </a:ext>
                  </a:extLst>
                </p:cNvPr>
                <p:cNvCxnSpPr>
                  <a:cxnSpLocks/>
                  <a:stCxn id="2657" idx="4"/>
                  <a:endCxn id="2675" idx="0"/>
                </p:cNvCxnSpPr>
                <p:nvPr/>
              </p:nvCxnSpPr>
              <p:spPr>
                <a:xfrm rot="20960405" flipH="1">
                  <a:off x="9096356" y="2208558"/>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70" name="Straight Connector 2669">
                  <a:extLst>
                    <a:ext uri="{FF2B5EF4-FFF2-40B4-BE49-F238E27FC236}">
                      <a16:creationId xmlns:a16="http://schemas.microsoft.com/office/drawing/2014/main" id="{3C5DDB75-280C-71C8-E986-5A3A13431D1A}"/>
                    </a:ext>
                  </a:extLst>
                </p:cNvPr>
                <p:cNvCxnSpPr>
                  <a:cxnSpLocks/>
                  <a:stCxn id="2675" idx="2"/>
                  <a:endCxn id="2848" idx="6"/>
                </p:cNvCxnSpPr>
                <p:nvPr/>
              </p:nvCxnSpPr>
              <p:spPr>
                <a:xfrm flipH="1" flipV="1">
                  <a:off x="8915723" y="2385447"/>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71" name="אליפסה 9">
                  <a:extLst>
                    <a:ext uri="{FF2B5EF4-FFF2-40B4-BE49-F238E27FC236}">
                      <a16:creationId xmlns:a16="http://schemas.microsoft.com/office/drawing/2014/main" id="{CD1876F2-0684-3C0E-42DC-E4DD56723CF2}"/>
                    </a:ext>
                  </a:extLst>
                </p:cNvPr>
                <p:cNvSpPr/>
                <p:nvPr/>
              </p:nvSpPr>
              <p:spPr>
                <a:xfrm rot="20960405">
                  <a:off x="9324702" y="21761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72" name="מחבר ישר 23">
                  <a:extLst>
                    <a:ext uri="{FF2B5EF4-FFF2-40B4-BE49-F238E27FC236}">
                      <a16:creationId xmlns:a16="http://schemas.microsoft.com/office/drawing/2014/main" id="{76F3B4EE-FDFE-6F11-3FBB-9E4355D6A5AD}"/>
                    </a:ext>
                  </a:extLst>
                </p:cNvPr>
                <p:cNvCxnSpPr>
                  <a:cxnSpLocks/>
                  <a:stCxn id="2671" idx="2"/>
                  <a:endCxn id="2657" idx="6"/>
                </p:cNvCxnSpPr>
                <p:nvPr/>
              </p:nvCxnSpPr>
              <p:spPr>
                <a:xfrm rot="20960405" flipH="1" flipV="1">
                  <a:off x="9136642" y="214934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73" name="מחבר ישר 23">
                  <a:extLst>
                    <a:ext uri="{FF2B5EF4-FFF2-40B4-BE49-F238E27FC236}">
                      <a16:creationId xmlns:a16="http://schemas.microsoft.com/office/drawing/2014/main" id="{FDF5C816-6CEC-422A-6782-D063D303CAB5}"/>
                    </a:ext>
                  </a:extLst>
                </p:cNvPr>
                <p:cNvCxnSpPr>
                  <a:cxnSpLocks/>
                  <a:endCxn id="2664" idx="5"/>
                </p:cNvCxnSpPr>
                <p:nvPr/>
              </p:nvCxnSpPr>
              <p:spPr>
                <a:xfrm rot="20960405" flipH="1" flipV="1">
                  <a:off x="8981893" y="197792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74" name="Straight Connector 2673">
                  <a:extLst>
                    <a:ext uri="{FF2B5EF4-FFF2-40B4-BE49-F238E27FC236}">
                      <a16:creationId xmlns:a16="http://schemas.microsoft.com/office/drawing/2014/main" id="{4274D069-CCF1-1223-5DCB-430964A6CE0B}"/>
                    </a:ext>
                  </a:extLst>
                </p:cNvPr>
                <p:cNvCxnSpPr>
                  <a:cxnSpLocks/>
                  <a:endCxn id="2671" idx="7"/>
                </p:cNvCxnSpPr>
                <p:nvPr/>
              </p:nvCxnSpPr>
              <p:spPr>
                <a:xfrm rot="20960405" flipH="1">
                  <a:off x="9358967" y="1925578"/>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75" name="אליפסה 9">
                  <a:extLst>
                    <a:ext uri="{FF2B5EF4-FFF2-40B4-BE49-F238E27FC236}">
                      <a16:creationId xmlns:a16="http://schemas.microsoft.com/office/drawing/2014/main" id="{6ADEF44A-A2D7-2F59-3A92-A5374F2A7E04}"/>
                    </a:ext>
                  </a:extLst>
                </p:cNvPr>
                <p:cNvSpPr/>
                <p:nvPr/>
              </p:nvSpPr>
              <p:spPr>
                <a:xfrm rot="20960405">
                  <a:off x="9080345" y="23638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76" name="Straight Connector 2675">
                  <a:extLst>
                    <a:ext uri="{FF2B5EF4-FFF2-40B4-BE49-F238E27FC236}">
                      <a16:creationId xmlns:a16="http://schemas.microsoft.com/office/drawing/2014/main" id="{3D36F4FB-7BD2-F8D2-4FFC-8FDEEFB668A2}"/>
                    </a:ext>
                  </a:extLst>
                </p:cNvPr>
                <p:cNvCxnSpPr>
                  <a:cxnSpLocks/>
                  <a:stCxn id="2675" idx="6"/>
                  <a:endCxn id="2671" idx="3"/>
                </p:cNvCxnSpPr>
                <p:nvPr/>
              </p:nvCxnSpPr>
              <p:spPr>
                <a:xfrm rot="20960405" flipV="1">
                  <a:off x="9141342" y="2258858"/>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77" name="אליפסה 4">
                  <a:extLst>
                    <a:ext uri="{FF2B5EF4-FFF2-40B4-BE49-F238E27FC236}">
                      <a16:creationId xmlns:a16="http://schemas.microsoft.com/office/drawing/2014/main" id="{E0F7EDD8-0189-C1AC-CC9A-66E75CA3FFAE}"/>
                    </a:ext>
                  </a:extLst>
                </p:cNvPr>
                <p:cNvSpPr/>
                <p:nvPr/>
              </p:nvSpPr>
              <p:spPr>
                <a:xfrm rot="223672">
                  <a:off x="9373242" y="2684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678" name="אליפסה 9">
                  <a:extLst>
                    <a:ext uri="{FF2B5EF4-FFF2-40B4-BE49-F238E27FC236}">
                      <a16:creationId xmlns:a16="http://schemas.microsoft.com/office/drawing/2014/main" id="{974F7C06-78D6-C44E-4E7D-489C3240E4B6}"/>
                    </a:ext>
                  </a:extLst>
                </p:cNvPr>
                <p:cNvSpPr/>
                <p:nvPr/>
              </p:nvSpPr>
              <p:spPr>
                <a:xfrm rot="223672">
                  <a:off x="9402781" y="9532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679" name="אליפסה 11">
                  <a:extLst>
                    <a:ext uri="{FF2B5EF4-FFF2-40B4-BE49-F238E27FC236}">
                      <a16:creationId xmlns:a16="http://schemas.microsoft.com/office/drawing/2014/main" id="{14ECF423-5DAA-377E-D260-7F421A0F8A00}"/>
                    </a:ext>
                  </a:extLst>
                </p:cNvPr>
                <p:cNvSpPr/>
                <p:nvPr/>
              </p:nvSpPr>
              <p:spPr>
                <a:xfrm rot="20195517">
                  <a:off x="9215025" y="5576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680" name="אליפסה 12">
                  <a:extLst>
                    <a:ext uri="{FF2B5EF4-FFF2-40B4-BE49-F238E27FC236}">
                      <a16:creationId xmlns:a16="http://schemas.microsoft.com/office/drawing/2014/main" id="{091CE11A-71FB-2D6F-54EA-74AAC4CF489C}"/>
                    </a:ext>
                  </a:extLst>
                </p:cNvPr>
                <p:cNvSpPr/>
                <p:nvPr/>
              </p:nvSpPr>
              <p:spPr>
                <a:xfrm rot="21104079">
                  <a:off x="8885226" y="7988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681" name="אליפסה 13">
                  <a:extLst>
                    <a:ext uri="{FF2B5EF4-FFF2-40B4-BE49-F238E27FC236}">
                      <a16:creationId xmlns:a16="http://schemas.microsoft.com/office/drawing/2014/main" id="{E30D0ED3-60F4-1C0F-0C51-0B3EAC372945}"/>
                    </a:ext>
                  </a:extLst>
                </p:cNvPr>
                <p:cNvSpPr/>
                <p:nvPr/>
              </p:nvSpPr>
              <p:spPr>
                <a:xfrm rot="223672">
                  <a:off x="9715023" y="4749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682" name="מחבר ישר 16">
                  <a:extLst>
                    <a:ext uri="{FF2B5EF4-FFF2-40B4-BE49-F238E27FC236}">
                      <a16:creationId xmlns:a16="http://schemas.microsoft.com/office/drawing/2014/main" id="{C38929B7-1323-7C8D-8E77-8CB69F06BED2}"/>
                    </a:ext>
                  </a:extLst>
                </p:cNvPr>
                <p:cNvCxnSpPr>
                  <a:cxnSpLocks/>
                  <a:stCxn id="2677" idx="4"/>
                  <a:endCxn id="2679" idx="7"/>
                </p:cNvCxnSpPr>
                <p:nvPr/>
              </p:nvCxnSpPr>
              <p:spPr>
                <a:xfrm rot="223672" flipH="1">
                  <a:off x="9273593" y="33397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83" name="מחבר ישר 20">
                  <a:extLst>
                    <a:ext uri="{FF2B5EF4-FFF2-40B4-BE49-F238E27FC236}">
                      <a16:creationId xmlns:a16="http://schemas.microsoft.com/office/drawing/2014/main" id="{B2B1CFD1-B7D1-122B-0702-DEFABC0CF9B6}"/>
                    </a:ext>
                  </a:extLst>
                </p:cNvPr>
                <p:cNvCxnSpPr>
                  <a:cxnSpLocks/>
                  <a:stCxn id="2687" idx="7"/>
                  <a:endCxn id="2681" idx="2"/>
                </p:cNvCxnSpPr>
                <p:nvPr/>
              </p:nvCxnSpPr>
              <p:spPr>
                <a:xfrm rot="223672" flipV="1">
                  <a:off x="9373782" y="49646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84" name="מחבר ישר 22">
                  <a:extLst>
                    <a:ext uri="{FF2B5EF4-FFF2-40B4-BE49-F238E27FC236}">
                      <a16:creationId xmlns:a16="http://schemas.microsoft.com/office/drawing/2014/main" id="{EEBD2F51-10EB-7F5A-742E-AF0CDAC9A259}"/>
                    </a:ext>
                  </a:extLst>
                </p:cNvPr>
                <p:cNvCxnSpPr>
                  <a:cxnSpLocks/>
                  <a:stCxn id="2681" idx="0"/>
                </p:cNvCxnSpPr>
                <p:nvPr/>
              </p:nvCxnSpPr>
              <p:spPr>
                <a:xfrm rot="223672" flipH="1" flipV="1">
                  <a:off x="9440238" y="31593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85" name="מחבר ישר 23">
                  <a:extLst>
                    <a:ext uri="{FF2B5EF4-FFF2-40B4-BE49-F238E27FC236}">
                      <a16:creationId xmlns:a16="http://schemas.microsoft.com/office/drawing/2014/main" id="{DDD14FDA-3FF5-B814-7555-720EA37C3A8A}"/>
                    </a:ext>
                  </a:extLst>
                </p:cNvPr>
                <p:cNvCxnSpPr>
                  <a:cxnSpLocks/>
                  <a:stCxn id="2679" idx="2"/>
                  <a:endCxn id="2680" idx="7"/>
                </p:cNvCxnSpPr>
                <p:nvPr/>
              </p:nvCxnSpPr>
              <p:spPr>
                <a:xfrm rot="223672" flipH="1">
                  <a:off x="8951340" y="59871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86" name="מחבר ישר 30">
                  <a:extLst>
                    <a:ext uri="{FF2B5EF4-FFF2-40B4-BE49-F238E27FC236}">
                      <a16:creationId xmlns:a16="http://schemas.microsoft.com/office/drawing/2014/main" id="{37D0F0B6-4EDD-4908-EA81-C9F1F8893833}"/>
                    </a:ext>
                  </a:extLst>
                </p:cNvPr>
                <p:cNvCxnSpPr>
                  <a:cxnSpLocks/>
                  <a:endCxn id="2678" idx="7"/>
                </p:cNvCxnSpPr>
                <p:nvPr/>
              </p:nvCxnSpPr>
              <p:spPr>
                <a:xfrm rot="223672" flipH="1">
                  <a:off x="9481508" y="53625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87" name="אליפסה 11">
                  <a:extLst>
                    <a:ext uri="{FF2B5EF4-FFF2-40B4-BE49-F238E27FC236}">
                      <a16:creationId xmlns:a16="http://schemas.microsoft.com/office/drawing/2014/main" id="{15809EF9-D4EE-376C-3EA4-067E952DB963}"/>
                    </a:ext>
                  </a:extLst>
                </p:cNvPr>
                <p:cNvSpPr/>
                <p:nvPr/>
              </p:nvSpPr>
              <p:spPr>
                <a:xfrm rot="223672">
                  <a:off x="9301571" y="7132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88" name="מחבר ישר 23">
                  <a:extLst>
                    <a:ext uri="{FF2B5EF4-FFF2-40B4-BE49-F238E27FC236}">
                      <a16:creationId xmlns:a16="http://schemas.microsoft.com/office/drawing/2014/main" id="{5C7DC5D3-DE07-D0EF-24F8-1167BFA0DCBF}"/>
                    </a:ext>
                  </a:extLst>
                </p:cNvPr>
                <p:cNvCxnSpPr>
                  <a:cxnSpLocks/>
                  <a:endCxn id="2680" idx="6"/>
                </p:cNvCxnSpPr>
                <p:nvPr/>
              </p:nvCxnSpPr>
              <p:spPr>
                <a:xfrm rot="223672" flipH="1">
                  <a:off x="8961552" y="74698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89" name="מחבר ישר 23">
                  <a:extLst>
                    <a:ext uri="{FF2B5EF4-FFF2-40B4-BE49-F238E27FC236}">
                      <a16:creationId xmlns:a16="http://schemas.microsoft.com/office/drawing/2014/main" id="{3FAC1B6C-A4B4-1683-FB4C-ABA256BAFF6F}"/>
                    </a:ext>
                  </a:extLst>
                </p:cNvPr>
                <p:cNvCxnSpPr>
                  <a:cxnSpLocks/>
                  <a:stCxn id="2679" idx="4"/>
                  <a:endCxn id="2687" idx="1"/>
                </p:cNvCxnSpPr>
                <p:nvPr/>
              </p:nvCxnSpPr>
              <p:spPr>
                <a:xfrm rot="223672">
                  <a:off x="9262854" y="62646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90" name="אליפסה 12">
                  <a:extLst>
                    <a:ext uri="{FF2B5EF4-FFF2-40B4-BE49-F238E27FC236}">
                      <a16:creationId xmlns:a16="http://schemas.microsoft.com/office/drawing/2014/main" id="{98342502-3795-9926-B429-B37216FEF8DA}"/>
                    </a:ext>
                  </a:extLst>
                </p:cNvPr>
                <p:cNvSpPr/>
                <p:nvPr/>
              </p:nvSpPr>
              <p:spPr>
                <a:xfrm rot="21104079">
                  <a:off x="9025893" y="10654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691" name="מחבר ישר 23">
                  <a:extLst>
                    <a:ext uri="{FF2B5EF4-FFF2-40B4-BE49-F238E27FC236}">
                      <a16:creationId xmlns:a16="http://schemas.microsoft.com/office/drawing/2014/main" id="{FDDBA4B3-CFE2-6DF0-E95D-60B2B0A894F7}"/>
                    </a:ext>
                  </a:extLst>
                </p:cNvPr>
                <p:cNvCxnSpPr>
                  <a:cxnSpLocks/>
                  <a:stCxn id="2680" idx="4"/>
                  <a:endCxn id="2690" idx="1"/>
                </p:cNvCxnSpPr>
                <p:nvPr/>
              </p:nvCxnSpPr>
              <p:spPr>
                <a:xfrm rot="223672">
                  <a:off x="8920530" y="8721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2" name="מחבר ישר 23">
                  <a:extLst>
                    <a:ext uri="{FF2B5EF4-FFF2-40B4-BE49-F238E27FC236}">
                      <a16:creationId xmlns:a16="http://schemas.microsoft.com/office/drawing/2014/main" id="{DACDAC4E-244E-2EC9-1D45-C88CF888708F}"/>
                    </a:ext>
                  </a:extLst>
                </p:cNvPr>
                <p:cNvCxnSpPr>
                  <a:cxnSpLocks/>
                  <a:stCxn id="2678" idx="2"/>
                  <a:endCxn id="2690" idx="6"/>
                </p:cNvCxnSpPr>
                <p:nvPr/>
              </p:nvCxnSpPr>
              <p:spPr>
                <a:xfrm rot="223672" flipH="1">
                  <a:off x="9103438" y="97613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93" name="אליפסה 11">
                  <a:extLst>
                    <a:ext uri="{FF2B5EF4-FFF2-40B4-BE49-F238E27FC236}">
                      <a16:creationId xmlns:a16="http://schemas.microsoft.com/office/drawing/2014/main" id="{28A10157-FDBB-736F-ACE9-F622EC371E43}"/>
                    </a:ext>
                  </a:extLst>
                </p:cNvPr>
                <p:cNvSpPr/>
                <p:nvPr/>
              </p:nvSpPr>
              <p:spPr>
                <a:xfrm rot="17113492">
                  <a:off x="9025998" y="393466"/>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694" name="מחבר ישר 23">
                  <a:extLst>
                    <a:ext uri="{FF2B5EF4-FFF2-40B4-BE49-F238E27FC236}">
                      <a16:creationId xmlns:a16="http://schemas.microsoft.com/office/drawing/2014/main" id="{4FDD626D-A956-CB66-9866-A7301EA6EFD1}"/>
                    </a:ext>
                  </a:extLst>
                </p:cNvPr>
                <p:cNvCxnSpPr>
                  <a:cxnSpLocks/>
                  <a:stCxn id="2693" idx="2"/>
                  <a:endCxn id="2680" idx="0"/>
                </p:cNvCxnSpPr>
                <p:nvPr/>
              </p:nvCxnSpPr>
              <p:spPr>
                <a:xfrm rot="223672" flipH="1">
                  <a:off x="8928253" y="460316"/>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5" name="מחבר ישר 23">
                  <a:extLst>
                    <a:ext uri="{FF2B5EF4-FFF2-40B4-BE49-F238E27FC236}">
                      <a16:creationId xmlns:a16="http://schemas.microsoft.com/office/drawing/2014/main" id="{4E476394-23FC-D47E-C28F-B8010978F26E}"/>
                    </a:ext>
                  </a:extLst>
                </p:cNvPr>
                <p:cNvCxnSpPr>
                  <a:cxnSpLocks/>
                  <a:stCxn id="2693" idx="5"/>
                </p:cNvCxnSpPr>
                <p:nvPr/>
              </p:nvCxnSpPr>
              <p:spPr>
                <a:xfrm rot="223672" flipV="1">
                  <a:off x="9096498" y="29195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6" name="Straight Connector 2695">
                  <a:extLst>
                    <a:ext uri="{FF2B5EF4-FFF2-40B4-BE49-F238E27FC236}">
                      <a16:creationId xmlns:a16="http://schemas.microsoft.com/office/drawing/2014/main" id="{A9F7FA12-683D-A790-E819-3FA704552BFE}"/>
                    </a:ext>
                  </a:extLst>
                </p:cNvPr>
                <p:cNvCxnSpPr>
                  <a:cxnSpLocks/>
                  <a:stCxn id="2681" idx="5"/>
                  <a:endCxn id="2701" idx="0"/>
                </p:cNvCxnSpPr>
                <p:nvPr/>
              </p:nvCxnSpPr>
              <p:spPr>
                <a:xfrm rot="223672">
                  <a:off x="9769495" y="53864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7" name="Straight Connector 2696">
                  <a:extLst>
                    <a:ext uri="{FF2B5EF4-FFF2-40B4-BE49-F238E27FC236}">
                      <a16:creationId xmlns:a16="http://schemas.microsoft.com/office/drawing/2014/main" id="{BE92B543-5642-FACF-EE59-AB970700AB32}"/>
                    </a:ext>
                  </a:extLst>
                </p:cNvPr>
                <p:cNvCxnSpPr>
                  <a:cxnSpLocks/>
                  <a:stCxn id="2678" idx="4"/>
                  <a:endCxn id="2747" idx="6"/>
                </p:cNvCxnSpPr>
                <p:nvPr/>
              </p:nvCxnSpPr>
              <p:spPr>
                <a:xfrm flipH="1">
                  <a:off x="9395680" y="102320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8" name="Straight Connector 2697">
                  <a:extLst>
                    <a:ext uri="{FF2B5EF4-FFF2-40B4-BE49-F238E27FC236}">
                      <a16:creationId xmlns:a16="http://schemas.microsoft.com/office/drawing/2014/main" id="{F4DCFAFA-070A-566D-B937-2676D848612F}"/>
                    </a:ext>
                  </a:extLst>
                </p:cNvPr>
                <p:cNvCxnSpPr>
                  <a:cxnSpLocks/>
                  <a:stCxn id="2747" idx="0"/>
                  <a:endCxn id="2690" idx="5"/>
                </p:cNvCxnSpPr>
                <p:nvPr/>
              </p:nvCxnSpPr>
              <p:spPr>
                <a:xfrm flipH="1" flipV="1">
                  <a:off x="9092391" y="1121181"/>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99" name="מחבר ישר 23">
                  <a:extLst>
                    <a:ext uri="{FF2B5EF4-FFF2-40B4-BE49-F238E27FC236}">
                      <a16:creationId xmlns:a16="http://schemas.microsoft.com/office/drawing/2014/main" id="{1FA22C0D-B634-E0A6-CB19-1FD369DAF167}"/>
                    </a:ext>
                  </a:extLst>
                </p:cNvPr>
                <p:cNvCxnSpPr>
                  <a:cxnSpLocks/>
                  <a:stCxn id="2731" idx="1"/>
                  <a:endCxn id="2678" idx="6"/>
                </p:cNvCxnSpPr>
                <p:nvPr/>
              </p:nvCxnSpPr>
              <p:spPr>
                <a:xfrm flipH="1" flipV="1">
                  <a:off x="9476760" y="990694"/>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00" name="מחבר ישר 23">
                  <a:extLst>
                    <a:ext uri="{FF2B5EF4-FFF2-40B4-BE49-F238E27FC236}">
                      <a16:creationId xmlns:a16="http://schemas.microsoft.com/office/drawing/2014/main" id="{887C957F-FEF3-F1DF-3DD0-2A32B42B7E07}"/>
                    </a:ext>
                  </a:extLst>
                </p:cNvPr>
                <p:cNvCxnSpPr>
                  <a:cxnSpLocks/>
                  <a:endCxn id="2687" idx="5"/>
                </p:cNvCxnSpPr>
                <p:nvPr/>
              </p:nvCxnSpPr>
              <p:spPr>
                <a:xfrm rot="223672" flipH="1" flipV="1">
                  <a:off x="9357413" y="77673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01" name="אליפסה 9">
                  <a:extLst>
                    <a:ext uri="{FF2B5EF4-FFF2-40B4-BE49-F238E27FC236}">
                      <a16:creationId xmlns:a16="http://schemas.microsoft.com/office/drawing/2014/main" id="{67561376-3A9C-8D0F-0B63-43E8C68163B0}"/>
                    </a:ext>
                  </a:extLst>
                </p:cNvPr>
                <p:cNvSpPr/>
                <p:nvPr/>
              </p:nvSpPr>
              <p:spPr>
                <a:xfrm rot="223672">
                  <a:off x="9799861" y="7559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02" name="Straight Connector 2701">
                  <a:extLst>
                    <a:ext uri="{FF2B5EF4-FFF2-40B4-BE49-F238E27FC236}">
                      <a16:creationId xmlns:a16="http://schemas.microsoft.com/office/drawing/2014/main" id="{528421B3-5393-B11F-8F15-3FA1DDB71E10}"/>
                    </a:ext>
                  </a:extLst>
                </p:cNvPr>
                <p:cNvCxnSpPr>
                  <a:cxnSpLocks/>
                  <a:stCxn id="2701" idx="4"/>
                  <a:endCxn id="2731" idx="7"/>
                </p:cNvCxnSpPr>
                <p:nvPr/>
              </p:nvCxnSpPr>
              <p:spPr>
                <a:xfrm flipH="1">
                  <a:off x="9755788" y="825900"/>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03" name="אליפסה 4">
                  <a:extLst>
                    <a:ext uri="{FF2B5EF4-FFF2-40B4-BE49-F238E27FC236}">
                      <a16:creationId xmlns:a16="http://schemas.microsoft.com/office/drawing/2014/main" id="{2357AA02-CE0B-2964-1100-5116F85C1146}"/>
                    </a:ext>
                  </a:extLst>
                </p:cNvPr>
                <p:cNvSpPr/>
                <p:nvPr/>
              </p:nvSpPr>
              <p:spPr>
                <a:xfrm rot="21184077">
                  <a:off x="8511262" y="6623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704" name="אליפסה 9">
                  <a:extLst>
                    <a:ext uri="{FF2B5EF4-FFF2-40B4-BE49-F238E27FC236}">
                      <a16:creationId xmlns:a16="http://schemas.microsoft.com/office/drawing/2014/main" id="{79ADA654-75D0-3612-FA75-82A30C2C343C}"/>
                    </a:ext>
                  </a:extLst>
                </p:cNvPr>
                <p:cNvSpPr/>
                <p:nvPr/>
              </p:nvSpPr>
              <p:spPr>
                <a:xfrm rot="21184077">
                  <a:off x="8666976" y="132997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705" name="אליפסה 11">
                  <a:extLst>
                    <a:ext uri="{FF2B5EF4-FFF2-40B4-BE49-F238E27FC236}">
                      <a16:creationId xmlns:a16="http://schemas.microsoft.com/office/drawing/2014/main" id="{3A6861E8-E534-B280-810C-FC5F07B932A9}"/>
                    </a:ext>
                  </a:extLst>
                </p:cNvPr>
                <p:cNvSpPr/>
                <p:nvPr/>
              </p:nvSpPr>
              <p:spPr>
                <a:xfrm rot="19555922">
                  <a:off x="8409283" y="9759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06" name="מחבר ישר 16">
                  <a:extLst>
                    <a:ext uri="{FF2B5EF4-FFF2-40B4-BE49-F238E27FC236}">
                      <a16:creationId xmlns:a16="http://schemas.microsoft.com/office/drawing/2014/main" id="{F0F0FEB6-3007-2485-9416-9608437E0EAF}"/>
                    </a:ext>
                  </a:extLst>
                </p:cNvPr>
                <p:cNvCxnSpPr>
                  <a:cxnSpLocks/>
                  <a:stCxn id="2703" idx="4"/>
                  <a:endCxn id="2705" idx="7"/>
                </p:cNvCxnSpPr>
                <p:nvPr/>
              </p:nvCxnSpPr>
              <p:spPr>
                <a:xfrm rot="21184077" flipH="1">
                  <a:off x="8439796" y="73896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07" name="מחבר ישר 20">
                  <a:extLst>
                    <a:ext uri="{FF2B5EF4-FFF2-40B4-BE49-F238E27FC236}">
                      <a16:creationId xmlns:a16="http://schemas.microsoft.com/office/drawing/2014/main" id="{158C6759-D607-5C2A-E4D1-11E44995B8E1}"/>
                    </a:ext>
                  </a:extLst>
                </p:cNvPr>
                <p:cNvCxnSpPr>
                  <a:cxnSpLocks/>
                  <a:stCxn id="2711" idx="7"/>
                  <a:endCxn id="2680" idx="2"/>
                </p:cNvCxnSpPr>
                <p:nvPr/>
              </p:nvCxnSpPr>
              <p:spPr>
                <a:xfrm rot="223672" flipV="1">
                  <a:off x="8592594" y="82963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08" name="מחבר ישר 22">
                  <a:extLst>
                    <a:ext uri="{FF2B5EF4-FFF2-40B4-BE49-F238E27FC236}">
                      <a16:creationId xmlns:a16="http://schemas.microsoft.com/office/drawing/2014/main" id="{82A7D6B9-16E9-3B59-A3DC-EB15A13A3083}"/>
                    </a:ext>
                  </a:extLst>
                </p:cNvPr>
                <p:cNvCxnSpPr>
                  <a:cxnSpLocks/>
                  <a:stCxn id="2680" idx="1"/>
                </p:cNvCxnSpPr>
                <p:nvPr/>
              </p:nvCxnSpPr>
              <p:spPr>
                <a:xfrm rot="223672" flipH="1" flipV="1">
                  <a:off x="8579681" y="70333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09" name="מחבר ישר 23">
                  <a:extLst>
                    <a:ext uri="{FF2B5EF4-FFF2-40B4-BE49-F238E27FC236}">
                      <a16:creationId xmlns:a16="http://schemas.microsoft.com/office/drawing/2014/main" id="{EB9E996F-6C35-2341-9A5C-AC2204901CEA}"/>
                    </a:ext>
                  </a:extLst>
                </p:cNvPr>
                <p:cNvCxnSpPr>
                  <a:cxnSpLocks/>
                  <a:stCxn id="2705" idx="2"/>
                  <a:endCxn id="2729" idx="5"/>
                </p:cNvCxnSpPr>
                <p:nvPr/>
              </p:nvCxnSpPr>
              <p:spPr>
                <a:xfrm flipH="1">
                  <a:off x="8249984" y="1031667"/>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10" name="מחבר ישר 30">
                  <a:extLst>
                    <a:ext uri="{FF2B5EF4-FFF2-40B4-BE49-F238E27FC236}">
                      <a16:creationId xmlns:a16="http://schemas.microsoft.com/office/drawing/2014/main" id="{C1988994-DD02-1E76-0925-AC9A3F649779}"/>
                    </a:ext>
                  </a:extLst>
                </p:cNvPr>
                <p:cNvCxnSpPr>
                  <a:cxnSpLocks/>
                  <a:stCxn id="2680" idx="3"/>
                  <a:endCxn id="2704" idx="7"/>
                </p:cNvCxnSpPr>
                <p:nvPr/>
              </p:nvCxnSpPr>
              <p:spPr>
                <a:xfrm rot="223672" flipH="1">
                  <a:off x="8742639" y="85698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11" name="אליפסה 11">
                  <a:extLst>
                    <a:ext uri="{FF2B5EF4-FFF2-40B4-BE49-F238E27FC236}">
                      <a16:creationId xmlns:a16="http://schemas.microsoft.com/office/drawing/2014/main" id="{D442DD82-9352-C250-FF4F-031DE1113783}"/>
                    </a:ext>
                  </a:extLst>
                </p:cNvPr>
                <p:cNvSpPr/>
                <p:nvPr/>
              </p:nvSpPr>
              <p:spPr>
                <a:xfrm rot="21184077">
                  <a:off x="8523109" y="11127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12" name="מחבר ישר 23">
                  <a:extLst>
                    <a:ext uri="{FF2B5EF4-FFF2-40B4-BE49-F238E27FC236}">
                      <a16:creationId xmlns:a16="http://schemas.microsoft.com/office/drawing/2014/main" id="{F8BCA1EB-CE78-F196-2B06-66DFD0946409}"/>
                    </a:ext>
                  </a:extLst>
                </p:cNvPr>
                <p:cNvCxnSpPr>
                  <a:cxnSpLocks/>
                  <a:endCxn id="2761" idx="7"/>
                </p:cNvCxnSpPr>
                <p:nvPr/>
              </p:nvCxnSpPr>
              <p:spPr>
                <a:xfrm flipH="1">
                  <a:off x="8232611" y="1162731"/>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13" name="מחבר ישר 23">
                  <a:extLst>
                    <a:ext uri="{FF2B5EF4-FFF2-40B4-BE49-F238E27FC236}">
                      <a16:creationId xmlns:a16="http://schemas.microsoft.com/office/drawing/2014/main" id="{59F0F313-786C-EF47-B853-31E96F777992}"/>
                    </a:ext>
                  </a:extLst>
                </p:cNvPr>
                <p:cNvCxnSpPr>
                  <a:cxnSpLocks/>
                  <a:stCxn id="2705" idx="4"/>
                  <a:endCxn id="2711" idx="1"/>
                </p:cNvCxnSpPr>
                <p:nvPr/>
              </p:nvCxnSpPr>
              <p:spPr>
                <a:xfrm rot="21184077">
                  <a:off x="8471373" y="103629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14" name="מחבר ישר 23">
                  <a:extLst>
                    <a:ext uri="{FF2B5EF4-FFF2-40B4-BE49-F238E27FC236}">
                      <a16:creationId xmlns:a16="http://schemas.microsoft.com/office/drawing/2014/main" id="{10BA6E79-82ED-1E9A-A25B-12AEACB4A312}"/>
                    </a:ext>
                  </a:extLst>
                </p:cNvPr>
                <p:cNvCxnSpPr>
                  <a:cxnSpLocks/>
                  <a:stCxn id="2704" idx="2"/>
                  <a:endCxn id="2765" idx="7"/>
                </p:cNvCxnSpPr>
                <p:nvPr/>
              </p:nvCxnSpPr>
              <p:spPr>
                <a:xfrm flipH="1">
                  <a:off x="8574392" y="1369438"/>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15" name="אליפסה 11">
                  <a:extLst>
                    <a:ext uri="{FF2B5EF4-FFF2-40B4-BE49-F238E27FC236}">
                      <a16:creationId xmlns:a16="http://schemas.microsoft.com/office/drawing/2014/main" id="{4DFC0B2D-385C-527B-5AA2-0BA2CAC7E186}"/>
                    </a:ext>
                  </a:extLst>
                </p:cNvPr>
                <p:cNvSpPr/>
                <p:nvPr/>
              </p:nvSpPr>
              <p:spPr>
                <a:xfrm rot="16473897">
                  <a:off x="8193671" y="84993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16" name="מחבר ישר 23">
                  <a:extLst>
                    <a:ext uri="{FF2B5EF4-FFF2-40B4-BE49-F238E27FC236}">
                      <a16:creationId xmlns:a16="http://schemas.microsoft.com/office/drawing/2014/main" id="{23F5ED05-5246-B11D-C5F4-603E20FAA918}"/>
                    </a:ext>
                  </a:extLst>
                </p:cNvPr>
                <p:cNvCxnSpPr>
                  <a:cxnSpLocks/>
                  <a:stCxn id="2715" idx="2"/>
                  <a:endCxn id="2729" idx="0"/>
                </p:cNvCxnSpPr>
                <p:nvPr/>
              </p:nvCxnSpPr>
              <p:spPr>
                <a:xfrm flipH="1">
                  <a:off x="8194827" y="921897"/>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17" name="מחבר ישר 23">
                  <a:extLst>
                    <a:ext uri="{FF2B5EF4-FFF2-40B4-BE49-F238E27FC236}">
                      <a16:creationId xmlns:a16="http://schemas.microsoft.com/office/drawing/2014/main" id="{6B45CBF5-5C5A-2BBB-326F-65EB693B0919}"/>
                    </a:ext>
                  </a:extLst>
                </p:cNvPr>
                <p:cNvCxnSpPr>
                  <a:cxnSpLocks/>
                  <a:stCxn id="2715" idx="5"/>
                </p:cNvCxnSpPr>
                <p:nvPr/>
              </p:nvCxnSpPr>
              <p:spPr>
                <a:xfrm rot="21184077" flipV="1">
                  <a:off x="8247641" y="717937"/>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18" name="Straight Connector 2717">
                  <a:extLst>
                    <a:ext uri="{FF2B5EF4-FFF2-40B4-BE49-F238E27FC236}">
                      <a16:creationId xmlns:a16="http://schemas.microsoft.com/office/drawing/2014/main" id="{5192DA8C-12F8-5821-2638-6DAA7288B1F5}"/>
                    </a:ext>
                  </a:extLst>
                </p:cNvPr>
                <p:cNvCxnSpPr>
                  <a:cxnSpLocks/>
                  <a:stCxn id="2704" idx="5"/>
                  <a:endCxn id="2656" idx="1"/>
                </p:cNvCxnSpPr>
                <p:nvPr/>
              </p:nvCxnSpPr>
              <p:spPr>
                <a:xfrm>
                  <a:off x="8732983" y="1386375"/>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19" name="אליפסה 9">
                  <a:extLst>
                    <a:ext uri="{FF2B5EF4-FFF2-40B4-BE49-F238E27FC236}">
                      <a16:creationId xmlns:a16="http://schemas.microsoft.com/office/drawing/2014/main" id="{D22CD093-B9C2-1BFB-CC09-BF8AC1819DD4}"/>
                    </a:ext>
                  </a:extLst>
                </p:cNvPr>
                <p:cNvSpPr/>
                <p:nvPr/>
              </p:nvSpPr>
              <p:spPr>
                <a:xfrm rot="21184077">
                  <a:off x="8827850" y="12370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20" name="מחבר ישר 23">
                  <a:extLst>
                    <a:ext uri="{FF2B5EF4-FFF2-40B4-BE49-F238E27FC236}">
                      <a16:creationId xmlns:a16="http://schemas.microsoft.com/office/drawing/2014/main" id="{D55AAB72-2F63-3269-B974-ED120A413A97}"/>
                    </a:ext>
                  </a:extLst>
                </p:cNvPr>
                <p:cNvCxnSpPr>
                  <a:cxnSpLocks/>
                  <a:stCxn id="2719" idx="3"/>
                  <a:endCxn id="2704" idx="6"/>
                </p:cNvCxnSpPr>
                <p:nvPr/>
              </p:nvCxnSpPr>
              <p:spPr>
                <a:xfrm flipH="1">
                  <a:off x="8740762" y="1299739"/>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1" name="מחבר ישר 23">
                  <a:extLst>
                    <a:ext uri="{FF2B5EF4-FFF2-40B4-BE49-F238E27FC236}">
                      <a16:creationId xmlns:a16="http://schemas.microsoft.com/office/drawing/2014/main" id="{6A491D2B-F790-CAF7-F973-0B67C78B0C92}"/>
                    </a:ext>
                  </a:extLst>
                </p:cNvPr>
                <p:cNvCxnSpPr>
                  <a:cxnSpLocks/>
                  <a:endCxn id="2711" idx="5"/>
                </p:cNvCxnSpPr>
                <p:nvPr/>
              </p:nvCxnSpPr>
              <p:spPr>
                <a:xfrm rot="21184077" flipH="1" flipV="1">
                  <a:off x="8599313" y="11643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2" name="Straight Connector 2721">
                  <a:extLst>
                    <a:ext uri="{FF2B5EF4-FFF2-40B4-BE49-F238E27FC236}">
                      <a16:creationId xmlns:a16="http://schemas.microsoft.com/office/drawing/2014/main" id="{356488BD-476A-681A-7A45-1B8F1CCE2EFC}"/>
                    </a:ext>
                  </a:extLst>
                </p:cNvPr>
                <p:cNvCxnSpPr>
                  <a:cxnSpLocks/>
                  <a:stCxn id="2690" idx="3"/>
                  <a:endCxn id="2719" idx="7"/>
                </p:cNvCxnSpPr>
                <p:nvPr/>
              </p:nvCxnSpPr>
              <p:spPr>
                <a:xfrm flipH="1">
                  <a:off x="8887884" y="1128709"/>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3" name="Straight Connector 2722">
                  <a:extLst>
                    <a:ext uri="{FF2B5EF4-FFF2-40B4-BE49-F238E27FC236}">
                      <a16:creationId xmlns:a16="http://schemas.microsoft.com/office/drawing/2014/main" id="{653362E6-8CDC-2AF2-CD63-5CAEA42DE2A2}"/>
                    </a:ext>
                  </a:extLst>
                </p:cNvPr>
                <p:cNvCxnSpPr>
                  <a:cxnSpLocks/>
                  <a:stCxn id="2656" idx="7"/>
                  <a:endCxn id="2719" idx="4"/>
                </p:cNvCxnSpPr>
                <p:nvPr/>
              </p:nvCxnSpPr>
              <p:spPr>
                <a:xfrm flipH="1" flipV="1">
                  <a:off x="8869103" y="1306754"/>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24" name="אליפסה 9">
                  <a:extLst>
                    <a:ext uri="{FF2B5EF4-FFF2-40B4-BE49-F238E27FC236}">
                      <a16:creationId xmlns:a16="http://schemas.microsoft.com/office/drawing/2014/main" id="{504A34BE-1330-EF63-3D46-07D51CE8D009}"/>
                    </a:ext>
                  </a:extLst>
                </p:cNvPr>
                <p:cNvSpPr/>
                <p:nvPr/>
              </p:nvSpPr>
              <p:spPr>
                <a:xfrm rot="21184077">
                  <a:off x="9106830" y="12936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25" name="Straight Connector 2724">
                  <a:extLst>
                    <a:ext uri="{FF2B5EF4-FFF2-40B4-BE49-F238E27FC236}">
                      <a16:creationId xmlns:a16="http://schemas.microsoft.com/office/drawing/2014/main" id="{44ED7020-1A67-25C8-7ECA-A53E031CA282}"/>
                    </a:ext>
                  </a:extLst>
                </p:cNvPr>
                <p:cNvCxnSpPr>
                  <a:cxnSpLocks/>
                  <a:stCxn id="2724" idx="1"/>
                  <a:endCxn id="2719" idx="6"/>
                </p:cNvCxnSpPr>
                <p:nvPr/>
              </p:nvCxnSpPr>
              <p:spPr>
                <a:xfrm flipH="1" flipV="1">
                  <a:off x="8901636" y="126754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6" name="Straight Connector 2725">
                  <a:extLst>
                    <a:ext uri="{FF2B5EF4-FFF2-40B4-BE49-F238E27FC236}">
                      <a16:creationId xmlns:a16="http://schemas.microsoft.com/office/drawing/2014/main" id="{6D21B90F-8FDF-9C6D-7065-888CC3604871}"/>
                    </a:ext>
                  </a:extLst>
                </p:cNvPr>
                <p:cNvCxnSpPr>
                  <a:cxnSpLocks/>
                  <a:stCxn id="2734" idx="1"/>
                  <a:endCxn id="2724" idx="5"/>
                </p:cNvCxnSpPr>
                <p:nvPr/>
              </p:nvCxnSpPr>
              <p:spPr>
                <a:xfrm flipH="1" flipV="1">
                  <a:off x="9172837" y="1350049"/>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7" name="Straight Connector 2726">
                  <a:extLst>
                    <a:ext uri="{FF2B5EF4-FFF2-40B4-BE49-F238E27FC236}">
                      <a16:creationId xmlns:a16="http://schemas.microsoft.com/office/drawing/2014/main" id="{21349E60-C3C4-0F44-2213-C8D30D429AB5}"/>
                    </a:ext>
                  </a:extLst>
                </p:cNvPr>
                <p:cNvCxnSpPr>
                  <a:cxnSpLocks/>
                  <a:stCxn id="2724" idx="0"/>
                  <a:endCxn id="2690" idx="4"/>
                </p:cNvCxnSpPr>
                <p:nvPr/>
              </p:nvCxnSpPr>
              <p:spPr>
                <a:xfrm flipH="1" flipV="1">
                  <a:off x="9067953" y="1135088"/>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28" name="Straight Connector 2727">
                  <a:extLst>
                    <a:ext uri="{FF2B5EF4-FFF2-40B4-BE49-F238E27FC236}">
                      <a16:creationId xmlns:a16="http://schemas.microsoft.com/office/drawing/2014/main" id="{C769F259-43CC-2126-ECE9-ED50F7DFDCE1}"/>
                    </a:ext>
                  </a:extLst>
                </p:cNvPr>
                <p:cNvCxnSpPr>
                  <a:cxnSpLocks/>
                  <a:stCxn id="2724" idx="6"/>
                  <a:endCxn id="2747" idx="1"/>
                </p:cNvCxnSpPr>
                <p:nvPr/>
              </p:nvCxnSpPr>
              <p:spPr>
                <a:xfrm flipV="1">
                  <a:off x="9180616" y="1237280"/>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29" name="אליפסה 11">
                  <a:extLst>
                    <a:ext uri="{FF2B5EF4-FFF2-40B4-BE49-F238E27FC236}">
                      <a16:creationId xmlns:a16="http://schemas.microsoft.com/office/drawing/2014/main" id="{5501BA7B-FF03-EBDA-FCDE-A6585746D1B7}"/>
                    </a:ext>
                  </a:extLst>
                </p:cNvPr>
                <p:cNvSpPr/>
                <p:nvPr/>
              </p:nvSpPr>
              <p:spPr>
                <a:xfrm rot="19555922">
                  <a:off x="8177403" y="10833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730" name="מחבר ישר 23">
                  <a:extLst>
                    <a:ext uri="{FF2B5EF4-FFF2-40B4-BE49-F238E27FC236}">
                      <a16:creationId xmlns:a16="http://schemas.microsoft.com/office/drawing/2014/main" id="{A2633E01-2B1B-B13F-6ECE-95B5C861F636}"/>
                    </a:ext>
                  </a:extLst>
                </p:cNvPr>
                <p:cNvCxnSpPr>
                  <a:cxnSpLocks/>
                  <a:stCxn id="2761" idx="0"/>
                  <a:endCxn id="2729" idx="3"/>
                </p:cNvCxnSpPr>
                <p:nvPr/>
              </p:nvCxnSpPr>
              <p:spPr>
                <a:xfrm flipH="1" flipV="1">
                  <a:off x="8206604" y="1153477"/>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1638" name="אליפסה 4">
                <a:extLst>
                  <a:ext uri="{FF2B5EF4-FFF2-40B4-BE49-F238E27FC236}">
                    <a16:creationId xmlns:a16="http://schemas.microsoft.com/office/drawing/2014/main" id="{CA18AB68-F463-89BD-7A86-EBF7D0EBE8F7}"/>
                  </a:ext>
                </a:extLst>
              </p:cNvPr>
              <p:cNvSpPr/>
              <p:nvPr/>
            </p:nvSpPr>
            <p:spPr>
              <a:xfrm rot="14915570">
                <a:off x="5344549" y="51483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39" name="אליפסה 9">
                <a:extLst>
                  <a:ext uri="{FF2B5EF4-FFF2-40B4-BE49-F238E27FC236}">
                    <a16:creationId xmlns:a16="http://schemas.microsoft.com/office/drawing/2014/main" id="{7389AF5D-E7DE-1FC7-3A82-DB92A07C99DD}"/>
                  </a:ext>
                </a:extLst>
              </p:cNvPr>
              <p:cNvSpPr/>
              <p:nvPr/>
            </p:nvSpPr>
            <p:spPr>
              <a:xfrm rot="14915570">
                <a:off x="5952013" y="48307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40" name="אליפסה 11">
                <a:extLst>
                  <a:ext uri="{FF2B5EF4-FFF2-40B4-BE49-F238E27FC236}">
                    <a16:creationId xmlns:a16="http://schemas.microsoft.com/office/drawing/2014/main" id="{68B53BAC-CD53-EB44-5AF1-92F9045869C9}"/>
                  </a:ext>
                </a:extLst>
              </p:cNvPr>
              <p:cNvSpPr/>
              <p:nvPr/>
            </p:nvSpPr>
            <p:spPr>
              <a:xfrm rot="13287415">
                <a:off x="5673620" y="51687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41" name="אליפסה 12">
                <a:extLst>
                  <a:ext uri="{FF2B5EF4-FFF2-40B4-BE49-F238E27FC236}">
                    <a16:creationId xmlns:a16="http://schemas.microsoft.com/office/drawing/2014/main" id="{ADD156BC-C7CA-4172-9475-817F9BE17746}"/>
                  </a:ext>
                </a:extLst>
              </p:cNvPr>
              <p:cNvSpPr/>
              <p:nvPr/>
            </p:nvSpPr>
            <p:spPr>
              <a:xfrm rot="14195977">
                <a:off x="6032034" y="53648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642" name="אליפסה 13">
                <a:extLst>
                  <a:ext uri="{FF2B5EF4-FFF2-40B4-BE49-F238E27FC236}">
                    <a16:creationId xmlns:a16="http://schemas.microsoft.com/office/drawing/2014/main" id="{C850ECA0-F4A8-E56D-4841-604771FF55D2}"/>
                  </a:ext>
                </a:extLst>
              </p:cNvPr>
              <p:cNvSpPr/>
              <p:nvPr/>
            </p:nvSpPr>
            <p:spPr>
              <a:xfrm rot="14915570">
                <a:off x="5386368" y="47511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643" name="מחבר ישר 16">
                <a:extLst>
                  <a:ext uri="{FF2B5EF4-FFF2-40B4-BE49-F238E27FC236}">
                    <a16:creationId xmlns:a16="http://schemas.microsoft.com/office/drawing/2014/main" id="{0745A0BA-D320-1667-3BC5-7FF23CC7FFE6}"/>
                  </a:ext>
                </a:extLst>
              </p:cNvPr>
              <p:cNvCxnSpPr>
                <a:cxnSpLocks/>
                <a:stCxn id="1638" idx="4"/>
                <a:endCxn id="1640" idx="7"/>
              </p:cNvCxnSpPr>
              <p:nvPr/>
            </p:nvCxnSpPr>
            <p:spPr>
              <a:xfrm rot="14915570" flipH="1">
                <a:off x="5480870" y="507276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44" name="מחבר ישר 20">
                <a:extLst>
                  <a:ext uri="{FF2B5EF4-FFF2-40B4-BE49-F238E27FC236}">
                    <a16:creationId xmlns:a16="http://schemas.microsoft.com/office/drawing/2014/main" id="{3215CFB5-5257-271C-069F-9F0ABFFEF6C3}"/>
                  </a:ext>
                </a:extLst>
              </p:cNvPr>
              <p:cNvCxnSpPr>
                <a:cxnSpLocks/>
                <a:stCxn id="1648" idx="7"/>
                <a:endCxn id="1642" idx="2"/>
              </p:cNvCxnSpPr>
              <p:nvPr/>
            </p:nvCxnSpPr>
            <p:spPr>
              <a:xfrm rot="14915570" flipV="1">
                <a:off x="5442577" y="4812362"/>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45" name="מחבר ישר 22">
                <a:extLst>
                  <a:ext uri="{FF2B5EF4-FFF2-40B4-BE49-F238E27FC236}">
                    <a16:creationId xmlns:a16="http://schemas.microsoft.com/office/drawing/2014/main" id="{3139912B-6E63-421E-DB1B-1C3E2A85810F}"/>
                  </a:ext>
                </a:extLst>
              </p:cNvPr>
              <p:cNvCxnSpPr>
                <a:cxnSpLocks/>
                <a:stCxn id="1642" idx="0"/>
              </p:cNvCxnSpPr>
              <p:nvPr/>
            </p:nvCxnSpPr>
            <p:spPr>
              <a:xfrm rot="14915570" flipH="1" flipV="1">
                <a:off x="5220134" y="490031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46" name="מחבר ישר 23">
                <a:extLst>
                  <a:ext uri="{FF2B5EF4-FFF2-40B4-BE49-F238E27FC236}">
                    <a16:creationId xmlns:a16="http://schemas.microsoft.com/office/drawing/2014/main" id="{D32913B2-96CB-2826-CDDE-0DB7F4B17200}"/>
                  </a:ext>
                </a:extLst>
              </p:cNvPr>
              <p:cNvCxnSpPr>
                <a:cxnSpLocks/>
                <a:stCxn id="1640" idx="2"/>
                <a:endCxn id="1641" idx="7"/>
              </p:cNvCxnSpPr>
              <p:nvPr/>
            </p:nvCxnSpPr>
            <p:spPr>
              <a:xfrm rot="14915570" flipH="1">
                <a:off x="5756194" y="520214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47" name="מחבר ישר 30">
                <a:extLst>
                  <a:ext uri="{FF2B5EF4-FFF2-40B4-BE49-F238E27FC236}">
                    <a16:creationId xmlns:a16="http://schemas.microsoft.com/office/drawing/2014/main" id="{985DAAC7-4272-15B3-48EB-6D421E920A01}"/>
                  </a:ext>
                </a:extLst>
              </p:cNvPr>
              <p:cNvCxnSpPr>
                <a:cxnSpLocks/>
                <a:endCxn id="1639" idx="7"/>
              </p:cNvCxnSpPr>
              <p:nvPr/>
            </p:nvCxnSpPr>
            <p:spPr>
              <a:xfrm rot="14915570" flipH="1">
                <a:off x="5577228" y="4591712"/>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48" name="אליפסה 11">
                <a:extLst>
                  <a:ext uri="{FF2B5EF4-FFF2-40B4-BE49-F238E27FC236}">
                    <a16:creationId xmlns:a16="http://schemas.microsoft.com/office/drawing/2014/main" id="{785C941C-2163-706F-AE39-0DF2DB339583}"/>
                  </a:ext>
                </a:extLst>
              </p:cNvPr>
              <p:cNvSpPr/>
              <p:nvPr/>
            </p:nvSpPr>
            <p:spPr>
              <a:xfrm rot="14915570">
                <a:off x="5777685" y="502429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49" name="מחבר ישר 23">
                <a:extLst>
                  <a:ext uri="{FF2B5EF4-FFF2-40B4-BE49-F238E27FC236}">
                    <a16:creationId xmlns:a16="http://schemas.microsoft.com/office/drawing/2014/main" id="{8C721F39-DFDB-43ED-E811-B750D19E6DC3}"/>
                  </a:ext>
                </a:extLst>
              </p:cNvPr>
              <p:cNvCxnSpPr>
                <a:cxnSpLocks/>
                <a:endCxn id="1641" idx="6"/>
              </p:cNvCxnSpPr>
              <p:nvPr/>
            </p:nvCxnSpPr>
            <p:spPr>
              <a:xfrm rot="14915570" flipH="1">
                <a:off x="5768254" y="517767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0" name="מחבר ישר 23">
                <a:extLst>
                  <a:ext uri="{FF2B5EF4-FFF2-40B4-BE49-F238E27FC236}">
                    <a16:creationId xmlns:a16="http://schemas.microsoft.com/office/drawing/2014/main" id="{582D7A86-CBF6-BFA7-CAFC-0E8BD5E6AE09}"/>
                  </a:ext>
                </a:extLst>
              </p:cNvPr>
              <p:cNvCxnSpPr>
                <a:cxnSpLocks/>
                <a:stCxn id="1640" idx="4"/>
                <a:endCxn id="1648" idx="1"/>
              </p:cNvCxnSpPr>
              <p:nvPr/>
            </p:nvCxnSpPr>
            <p:spPr>
              <a:xfrm rot="14915570">
                <a:off x="5740360" y="508824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51" name="אליפסה 12">
                <a:extLst>
                  <a:ext uri="{FF2B5EF4-FFF2-40B4-BE49-F238E27FC236}">
                    <a16:creationId xmlns:a16="http://schemas.microsoft.com/office/drawing/2014/main" id="{B296640B-1FC1-16DE-491C-2EEAA9171FD8}"/>
                  </a:ext>
                </a:extLst>
              </p:cNvPr>
              <p:cNvSpPr/>
              <p:nvPr/>
            </p:nvSpPr>
            <p:spPr>
              <a:xfrm rot="14195977">
                <a:off x="6213644" y="51242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652" name="מחבר ישר 23">
                <a:extLst>
                  <a:ext uri="{FF2B5EF4-FFF2-40B4-BE49-F238E27FC236}">
                    <a16:creationId xmlns:a16="http://schemas.microsoft.com/office/drawing/2014/main" id="{DD395F3F-3308-ECED-1EBD-B67A282501FB}"/>
                  </a:ext>
                </a:extLst>
              </p:cNvPr>
              <p:cNvCxnSpPr>
                <a:cxnSpLocks/>
                <a:stCxn id="1641" idx="4"/>
                <a:endCxn id="1651" idx="1"/>
              </p:cNvCxnSpPr>
              <p:nvPr/>
            </p:nvCxnSpPr>
            <p:spPr>
              <a:xfrm rot="14915570">
                <a:off x="6111514" y="518571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3" name="מחבר ישר 23">
                <a:extLst>
                  <a:ext uri="{FF2B5EF4-FFF2-40B4-BE49-F238E27FC236}">
                    <a16:creationId xmlns:a16="http://schemas.microsoft.com/office/drawing/2014/main" id="{0108E1D6-8FDA-8A62-2BE9-AD385F589119}"/>
                  </a:ext>
                </a:extLst>
              </p:cNvPr>
              <p:cNvCxnSpPr>
                <a:cxnSpLocks/>
                <a:stCxn id="1639" idx="2"/>
                <a:endCxn id="1651" idx="6"/>
              </p:cNvCxnSpPr>
              <p:nvPr/>
            </p:nvCxnSpPr>
            <p:spPr>
              <a:xfrm rot="14915570" flipH="1">
                <a:off x="5968649" y="494989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54" name="אליפסה 11">
                <a:extLst>
                  <a:ext uri="{FF2B5EF4-FFF2-40B4-BE49-F238E27FC236}">
                    <a16:creationId xmlns:a16="http://schemas.microsoft.com/office/drawing/2014/main" id="{A94853E9-987E-1600-9002-AE7E668BFB19}"/>
                  </a:ext>
                </a:extLst>
              </p:cNvPr>
              <p:cNvSpPr/>
              <p:nvPr/>
            </p:nvSpPr>
            <p:spPr>
              <a:xfrm rot="10205390">
                <a:off x="5611302" y="540819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55" name="מחבר ישר 23">
                <a:extLst>
                  <a:ext uri="{FF2B5EF4-FFF2-40B4-BE49-F238E27FC236}">
                    <a16:creationId xmlns:a16="http://schemas.microsoft.com/office/drawing/2014/main" id="{6037A20B-9898-7CF4-E2CD-D56C50550053}"/>
                  </a:ext>
                </a:extLst>
              </p:cNvPr>
              <p:cNvCxnSpPr>
                <a:cxnSpLocks/>
                <a:stCxn id="1654" idx="2"/>
                <a:endCxn id="1641" idx="0"/>
              </p:cNvCxnSpPr>
              <p:nvPr/>
            </p:nvCxnSpPr>
            <p:spPr>
              <a:xfrm rot="14915570" flipH="1">
                <a:off x="5803701" y="5258052"/>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6" name="מחבר ישר 23">
                <a:extLst>
                  <a:ext uri="{FF2B5EF4-FFF2-40B4-BE49-F238E27FC236}">
                    <a16:creationId xmlns:a16="http://schemas.microsoft.com/office/drawing/2014/main" id="{F4B2C78F-A27F-E2D9-6D0E-149490912048}"/>
                  </a:ext>
                </a:extLst>
              </p:cNvPr>
              <p:cNvCxnSpPr>
                <a:cxnSpLocks/>
                <a:stCxn id="1654" idx="5"/>
              </p:cNvCxnSpPr>
              <p:nvPr/>
            </p:nvCxnSpPr>
            <p:spPr>
              <a:xfrm rot="14915570" flipV="1">
                <a:off x="5370766" y="5255740"/>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7" name="Straight Connector 1656">
                <a:extLst>
                  <a:ext uri="{FF2B5EF4-FFF2-40B4-BE49-F238E27FC236}">
                    <a16:creationId xmlns:a16="http://schemas.microsoft.com/office/drawing/2014/main" id="{1DBBF846-3C35-87E0-9955-5897CDFEEE3F}"/>
                  </a:ext>
                </a:extLst>
              </p:cNvPr>
              <p:cNvCxnSpPr>
                <a:cxnSpLocks/>
                <a:stCxn id="1642" idx="5"/>
                <a:endCxn id="1663" idx="0"/>
              </p:cNvCxnSpPr>
              <p:nvPr/>
            </p:nvCxnSpPr>
            <p:spPr>
              <a:xfrm flipV="1">
                <a:off x="5436879" y="4465335"/>
                <a:ext cx="238767" cy="28745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8" name="Straight Connector 1657">
                <a:extLst>
                  <a:ext uri="{FF2B5EF4-FFF2-40B4-BE49-F238E27FC236}">
                    <a16:creationId xmlns:a16="http://schemas.microsoft.com/office/drawing/2014/main" id="{9704F164-3DAF-9C75-487B-F746C4DBB749}"/>
                  </a:ext>
                </a:extLst>
              </p:cNvPr>
              <p:cNvCxnSpPr>
                <a:cxnSpLocks/>
                <a:stCxn id="1639" idx="4"/>
                <a:endCxn id="1665" idx="0"/>
              </p:cNvCxnSpPr>
              <p:nvPr/>
            </p:nvCxnSpPr>
            <p:spPr>
              <a:xfrm flipV="1">
                <a:off x="6021624" y="4747226"/>
                <a:ext cx="165069" cy="105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59" name="Straight Connector 1658">
                <a:extLst>
                  <a:ext uri="{FF2B5EF4-FFF2-40B4-BE49-F238E27FC236}">
                    <a16:creationId xmlns:a16="http://schemas.microsoft.com/office/drawing/2014/main" id="{DE19E487-AF87-2E52-BF5C-663390BA5CEA}"/>
                  </a:ext>
                </a:extLst>
              </p:cNvPr>
              <p:cNvCxnSpPr>
                <a:cxnSpLocks/>
                <a:stCxn id="1665" idx="2"/>
                <a:endCxn id="1651" idx="4"/>
              </p:cNvCxnSpPr>
              <p:nvPr/>
            </p:nvCxnSpPr>
            <p:spPr>
              <a:xfrm>
                <a:off x="6232791" y="4768927"/>
                <a:ext cx="47098" cy="37107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60" name="אליפסה 9">
                <a:extLst>
                  <a:ext uri="{FF2B5EF4-FFF2-40B4-BE49-F238E27FC236}">
                    <a16:creationId xmlns:a16="http://schemas.microsoft.com/office/drawing/2014/main" id="{BCD7C8C9-A8C1-1A21-6E64-8EC4F12CF996}"/>
                  </a:ext>
                </a:extLst>
              </p:cNvPr>
              <p:cNvSpPr/>
              <p:nvPr/>
            </p:nvSpPr>
            <p:spPr>
              <a:xfrm rot="14915570">
                <a:off x="6002218" y="45034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61" name="מחבר ישר 23">
                <a:extLst>
                  <a:ext uri="{FF2B5EF4-FFF2-40B4-BE49-F238E27FC236}">
                    <a16:creationId xmlns:a16="http://schemas.microsoft.com/office/drawing/2014/main" id="{523C39AA-7272-F541-C4B0-E7125B3C4C00}"/>
                  </a:ext>
                </a:extLst>
              </p:cNvPr>
              <p:cNvCxnSpPr>
                <a:cxnSpLocks/>
                <a:stCxn id="1660" idx="2"/>
                <a:endCxn id="1639" idx="6"/>
              </p:cNvCxnSpPr>
              <p:nvPr/>
            </p:nvCxnSpPr>
            <p:spPr>
              <a:xfrm flipH="1">
                <a:off x="5975526" y="4572891"/>
                <a:ext cx="77236" cy="2583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62" name="מחבר ישר 23">
                <a:extLst>
                  <a:ext uri="{FF2B5EF4-FFF2-40B4-BE49-F238E27FC236}">
                    <a16:creationId xmlns:a16="http://schemas.microsoft.com/office/drawing/2014/main" id="{283EA38B-FB45-607A-1CCC-9AD3A732019B}"/>
                  </a:ext>
                </a:extLst>
              </p:cNvPr>
              <p:cNvCxnSpPr>
                <a:cxnSpLocks/>
                <a:endCxn id="1648" idx="5"/>
              </p:cNvCxnSpPr>
              <p:nvPr/>
            </p:nvCxnSpPr>
            <p:spPr>
              <a:xfrm rot="14915570" flipH="1" flipV="1">
                <a:off x="5860973" y="487502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63" name="אליפסה 9">
                <a:extLst>
                  <a:ext uri="{FF2B5EF4-FFF2-40B4-BE49-F238E27FC236}">
                    <a16:creationId xmlns:a16="http://schemas.microsoft.com/office/drawing/2014/main" id="{DCFBF9BD-C1C3-955E-2593-FA8C48F64ED3}"/>
                  </a:ext>
                </a:extLst>
              </p:cNvPr>
              <p:cNvSpPr/>
              <p:nvPr/>
            </p:nvSpPr>
            <p:spPr>
              <a:xfrm rot="14915570">
                <a:off x="5671200" y="44175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64" name="Straight Connector 1663">
                <a:extLst>
                  <a:ext uri="{FF2B5EF4-FFF2-40B4-BE49-F238E27FC236}">
                    <a16:creationId xmlns:a16="http://schemas.microsoft.com/office/drawing/2014/main" id="{BCA8E101-21A3-45DA-43F0-2BF404FBFCE5}"/>
                  </a:ext>
                </a:extLst>
              </p:cNvPr>
              <p:cNvCxnSpPr>
                <a:cxnSpLocks/>
                <a:stCxn id="1663" idx="4"/>
                <a:endCxn id="1660" idx="7"/>
              </p:cNvCxnSpPr>
              <p:nvPr/>
            </p:nvCxnSpPr>
            <p:spPr>
              <a:xfrm>
                <a:off x="5740811" y="4439788"/>
                <a:ext cx="265839" cy="8328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65" name="אליפסה 9">
                <a:extLst>
                  <a:ext uri="{FF2B5EF4-FFF2-40B4-BE49-F238E27FC236}">
                    <a16:creationId xmlns:a16="http://schemas.microsoft.com/office/drawing/2014/main" id="{ABB07228-FABD-0F9F-8DD4-35B7256ECCFC}"/>
                  </a:ext>
                </a:extLst>
              </p:cNvPr>
              <p:cNvSpPr/>
              <p:nvPr/>
            </p:nvSpPr>
            <p:spPr>
              <a:xfrm rot="14915570">
                <a:off x="6182247" y="46994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66" name="Straight Connector 1665">
                <a:extLst>
                  <a:ext uri="{FF2B5EF4-FFF2-40B4-BE49-F238E27FC236}">
                    <a16:creationId xmlns:a16="http://schemas.microsoft.com/office/drawing/2014/main" id="{6B1C64C4-D564-43BD-6779-F19A30E626A3}"/>
                  </a:ext>
                </a:extLst>
              </p:cNvPr>
              <p:cNvCxnSpPr>
                <a:cxnSpLocks/>
                <a:stCxn id="1665" idx="6"/>
                <a:endCxn id="1660" idx="3"/>
              </p:cNvCxnSpPr>
              <p:nvPr/>
            </p:nvCxnSpPr>
            <p:spPr>
              <a:xfrm flipH="1" flipV="1">
                <a:off x="6071843" y="4553762"/>
                <a:ext cx="133917" cy="146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67" name="אליפסה 4">
                <a:extLst>
                  <a:ext uri="{FF2B5EF4-FFF2-40B4-BE49-F238E27FC236}">
                    <a16:creationId xmlns:a16="http://schemas.microsoft.com/office/drawing/2014/main" id="{319060AD-EAD8-9E1D-A8DF-DE5371559564}"/>
                  </a:ext>
                </a:extLst>
              </p:cNvPr>
              <p:cNvSpPr/>
              <p:nvPr/>
            </p:nvSpPr>
            <p:spPr>
              <a:xfrm rot="14275975">
                <a:off x="6067340" y="57613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68" name="אליפסה 9">
                <a:extLst>
                  <a:ext uri="{FF2B5EF4-FFF2-40B4-BE49-F238E27FC236}">
                    <a16:creationId xmlns:a16="http://schemas.microsoft.com/office/drawing/2014/main" id="{1858672D-0FFD-0EE7-2FE5-D8A849076570}"/>
                  </a:ext>
                </a:extLst>
              </p:cNvPr>
              <p:cNvSpPr/>
              <p:nvPr/>
            </p:nvSpPr>
            <p:spPr>
              <a:xfrm rot="14275975">
                <a:off x="6605564" y="53368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69" name="אליפסה 11">
                <a:extLst>
                  <a:ext uri="{FF2B5EF4-FFF2-40B4-BE49-F238E27FC236}">
                    <a16:creationId xmlns:a16="http://schemas.microsoft.com/office/drawing/2014/main" id="{D20721DA-2F99-A45A-FAE5-3CC5E4F0E438}"/>
                  </a:ext>
                </a:extLst>
              </p:cNvPr>
              <p:cNvSpPr/>
              <p:nvPr/>
            </p:nvSpPr>
            <p:spPr>
              <a:xfrm rot="12647820">
                <a:off x="6394500" y="572051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70" name="מחבר ישר 16">
                <a:extLst>
                  <a:ext uri="{FF2B5EF4-FFF2-40B4-BE49-F238E27FC236}">
                    <a16:creationId xmlns:a16="http://schemas.microsoft.com/office/drawing/2014/main" id="{062834FF-F384-318A-D704-E3A0F6AFB4A4}"/>
                  </a:ext>
                </a:extLst>
              </p:cNvPr>
              <p:cNvCxnSpPr>
                <a:cxnSpLocks/>
                <a:stCxn id="1667" idx="4"/>
                <a:endCxn id="1669" idx="7"/>
              </p:cNvCxnSpPr>
              <p:nvPr/>
            </p:nvCxnSpPr>
            <p:spPr>
              <a:xfrm rot="14275975" flipH="1">
                <a:off x="6201665" y="565558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71" name="מחבר ישר 20">
                <a:extLst>
                  <a:ext uri="{FF2B5EF4-FFF2-40B4-BE49-F238E27FC236}">
                    <a16:creationId xmlns:a16="http://schemas.microsoft.com/office/drawing/2014/main" id="{0C194543-7DBB-F6EC-9250-4C1394165172}"/>
                  </a:ext>
                </a:extLst>
              </p:cNvPr>
              <p:cNvCxnSpPr>
                <a:cxnSpLocks/>
                <a:stCxn id="1675" idx="7"/>
                <a:endCxn id="1641" idx="2"/>
              </p:cNvCxnSpPr>
              <p:nvPr/>
            </p:nvCxnSpPr>
            <p:spPr>
              <a:xfrm rot="14915570" flipV="1">
                <a:off x="6139045" y="5358044"/>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72" name="מחבר ישר 22">
                <a:extLst>
                  <a:ext uri="{FF2B5EF4-FFF2-40B4-BE49-F238E27FC236}">
                    <a16:creationId xmlns:a16="http://schemas.microsoft.com/office/drawing/2014/main" id="{92AFE472-4095-ACA4-8BA7-EE0005BE6F69}"/>
                  </a:ext>
                </a:extLst>
              </p:cNvPr>
              <p:cNvCxnSpPr>
                <a:cxnSpLocks/>
                <a:stCxn id="1641" idx="1"/>
              </p:cNvCxnSpPr>
              <p:nvPr/>
            </p:nvCxnSpPr>
            <p:spPr>
              <a:xfrm rot="14915570" flipH="1" flipV="1">
                <a:off x="5915904" y="5551124"/>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73" name="מחבר ישר 23">
                <a:extLst>
                  <a:ext uri="{FF2B5EF4-FFF2-40B4-BE49-F238E27FC236}">
                    <a16:creationId xmlns:a16="http://schemas.microsoft.com/office/drawing/2014/main" id="{1245C5AE-A774-1EFC-D18F-D8CFC007CD09}"/>
                  </a:ext>
                </a:extLst>
              </p:cNvPr>
              <p:cNvCxnSpPr>
                <a:cxnSpLocks/>
                <a:stCxn id="1669" idx="2"/>
                <a:endCxn id="1845" idx="0"/>
              </p:cNvCxnSpPr>
              <p:nvPr/>
            </p:nvCxnSpPr>
            <p:spPr>
              <a:xfrm rot="1517230" flipV="1">
                <a:off x="6475961" y="5718190"/>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74" name="מחבר ישר 30">
                <a:extLst>
                  <a:ext uri="{FF2B5EF4-FFF2-40B4-BE49-F238E27FC236}">
                    <a16:creationId xmlns:a16="http://schemas.microsoft.com/office/drawing/2014/main" id="{5C2DC56E-08A1-6FD6-4FF8-EB925922B55F}"/>
                  </a:ext>
                </a:extLst>
              </p:cNvPr>
              <p:cNvCxnSpPr>
                <a:cxnSpLocks/>
                <a:stCxn id="1641" idx="3"/>
                <a:endCxn id="1668" idx="7"/>
              </p:cNvCxnSpPr>
              <p:nvPr/>
            </p:nvCxnSpPr>
            <p:spPr>
              <a:xfrm rot="14915570" flipH="1">
                <a:off x="6285111" y="5142752"/>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75" name="אליפסה 11">
                <a:extLst>
                  <a:ext uri="{FF2B5EF4-FFF2-40B4-BE49-F238E27FC236}">
                    <a16:creationId xmlns:a16="http://schemas.microsoft.com/office/drawing/2014/main" id="{9E5DCB5B-6526-C0AA-8093-65C826C98ABD}"/>
                  </a:ext>
                </a:extLst>
              </p:cNvPr>
              <p:cNvSpPr/>
              <p:nvPr/>
            </p:nvSpPr>
            <p:spPr>
              <a:xfrm rot="14275975">
                <a:off x="6470054" y="55593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76" name="מחבר ישר 23">
                <a:extLst>
                  <a:ext uri="{FF2B5EF4-FFF2-40B4-BE49-F238E27FC236}">
                    <a16:creationId xmlns:a16="http://schemas.microsoft.com/office/drawing/2014/main" id="{158EB487-68FC-5E02-FD1B-D1A5045FBF16}"/>
                  </a:ext>
                </a:extLst>
              </p:cNvPr>
              <p:cNvCxnSpPr>
                <a:cxnSpLocks/>
                <a:stCxn id="1675" idx="3"/>
                <a:endCxn id="1845" idx="6"/>
              </p:cNvCxnSpPr>
              <p:nvPr/>
            </p:nvCxnSpPr>
            <p:spPr>
              <a:xfrm rot="1517230">
                <a:off x="6525422" y="5645665"/>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77" name="מחבר ישר 23">
                <a:extLst>
                  <a:ext uri="{FF2B5EF4-FFF2-40B4-BE49-F238E27FC236}">
                    <a16:creationId xmlns:a16="http://schemas.microsoft.com/office/drawing/2014/main" id="{3D2944FD-D9DE-F92B-63F1-4D785ACB8FD6}"/>
                  </a:ext>
                </a:extLst>
              </p:cNvPr>
              <p:cNvCxnSpPr>
                <a:cxnSpLocks/>
                <a:stCxn id="1669" idx="4"/>
                <a:endCxn id="1675" idx="1"/>
              </p:cNvCxnSpPr>
              <p:nvPr/>
            </p:nvCxnSpPr>
            <p:spPr>
              <a:xfrm rot="14275975">
                <a:off x="6447565" y="563070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78" name="אליפסה 12">
                <a:extLst>
                  <a:ext uri="{FF2B5EF4-FFF2-40B4-BE49-F238E27FC236}">
                    <a16:creationId xmlns:a16="http://schemas.microsoft.com/office/drawing/2014/main" id="{E37E50A1-6344-CCD6-A8E5-D9B37D182DB4}"/>
                  </a:ext>
                </a:extLst>
              </p:cNvPr>
              <p:cNvSpPr/>
              <p:nvPr/>
            </p:nvSpPr>
            <p:spPr>
              <a:xfrm rot="13556382">
                <a:off x="6916982" y="55769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679" name="מחבר ישר 23">
                <a:extLst>
                  <a:ext uri="{FF2B5EF4-FFF2-40B4-BE49-F238E27FC236}">
                    <a16:creationId xmlns:a16="http://schemas.microsoft.com/office/drawing/2014/main" id="{ED163C44-31EF-99DE-8813-73BC233F3440}"/>
                  </a:ext>
                </a:extLst>
              </p:cNvPr>
              <p:cNvCxnSpPr>
                <a:cxnSpLocks/>
                <a:stCxn id="2703" idx="0"/>
                <a:endCxn id="1678" idx="1"/>
              </p:cNvCxnSpPr>
              <p:nvPr/>
            </p:nvCxnSpPr>
            <p:spPr>
              <a:xfrm rot="1517230" flipH="1" flipV="1">
                <a:off x="6882691" y="5652613"/>
                <a:ext cx="92488" cy="31516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0" name="מחבר ישר 23">
                <a:extLst>
                  <a:ext uri="{FF2B5EF4-FFF2-40B4-BE49-F238E27FC236}">
                    <a16:creationId xmlns:a16="http://schemas.microsoft.com/office/drawing/2014/main" id="{04206AFB-58E8-88B2-1F2B-BD1252D1760A}"/>
                  </a:ext>
                </a:extLst>
              </p:cNvPr>
              <p:cNvCxnSpPr>
                <a:cxnSpLocks/>
                <a:stCxn id="1668" idx="2"/>
                <a:endCxn id="1678" idx="6"/>
              </p:cNvCxnSpPr>
              <p:nvPr/>
            </p:nvCxnSpPr>
            <p:spPr>
              <a:xfrm rot="14275975" flipH="1">
                <a:off x="6647482" y="542990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1" name="מחבר ישר 23">
                <a:extLst>
                  <a:ext uri="{FF2B5EF4-FFF2-40B4-BE49-F238E27FC236}">
                    <a16:creationId xmlns:a16="http://schemas.microsoft.com/office/drawing/2014/main" id="{37AED740-9E51-E43D-6828-194D91F26833}"/>
                  </a:ext>
                </a:extLst>
              </p:cNvPr>
              <p:cNvCxnSpPr>
                <a:cxnSpLocks/>
                <a:stCxn id="2715" idx="6"/>
                <a:endCxn id="1669" idx="1"/>
              </p:cNvCxnSpPr>
              <p:nvPr/>
            </p:nvCxnSpPr>
            <p:spPr>
              <a:xfrm rot="1517230" flipH="1" flipV="1">
                <a:off x="6398865" y="5821575"/>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2" name="מחבר ישר 23">
                <a:extLst>
                  <a:ext uri="{FF2B5EF4-FFF2-40B4-BE49-F238E27FC236}">
                    <a16:creationId xmlns:a16="http://schemas.microsoft.com/office/drawing/2014/main" id="{161E4C51-5625-73A7-16DA-CDE9710B6E8B}"/>
                  </a:ext>
                </a:extLst>
              </p:cNvPr>
              <p:cNvCxnSpPr>
                <a:cxnSpLocks/>
                <a:stCxn id="2715" idx="0"/>
              </p:cNvCxnSpPr>
              <p:nvPr/>
            </p:nvCxnSpPr>
            <p:spPr>
              <a:xfrm rot="1517230" flipH="1" flipV="1">
                <a:off x="6101061" y="5916085"/>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3" name="Straight Connector 1682">
                <a:extLst>
                  <a:ext uri="{FF2B5EF4-FFF2-40B4-BE49-F238E27FC236}">
                    <a16:creationId xmlns:a16="http://schemas.microsoft.com/office/drawing/2014/main" id="{18D9E022-7A18-90E3-6113-5ED06548832F}"/>
                  </a:ext>
                </a:extLst>
              </p:cNvPr>
              <p:cNvCxnSpPr>
                <a:cxnSpLocks/>
                <a:stCxn id="1668" idx="4"/>
                <a:endCxn id="1689" idx="0"/>
              </p:cNvCxnSpPr>
              <p:nvPr/>
            </p:nvCxnSpPr>
            <p:spPr>
              <a:xfrm rot="14275975" flipH="1">
                <a:off x="6733806" y="5242056"/>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4" name="Straight Connector 1683">
                <a:extLst>
                  <a:ext uri="{FF2B5EF4-FFF2-40B4-BE49-F238E27FC236}">
                    <a16:creationId xmlns:a16="http://schemas.microsoft.com/office/drawing/2014/main" id="{6C2E631D-3CA5-00F8-6355-66B58A68AB24}"/>
                  </a:ext>
                </a:extLst>
              </p:cNvPr>
              <p:cNvCxnSpPr>
                <a:cxnSpLocks/>
                <a:stCxn id="1689" idx="2"/>
                <a:endCxn id="1678" idx="5"/>
              </p:cNvCxnSpPr>
              <p:nvPr/>
            </p:nvCxnSpPr>
            <p:spPr>
              <a:xfrm>
                <a:off x="6863192" y="5299178"/>
                <a:ext cx="90394" cy="27673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85" name="אליפסה 9">
                <a:extLst>
                  <a:ext uri="{FF2B5EF4-FFF2-40B4-BE49-F238E27FC236}">
                    <a16:creationId xmlns:a16="http://schemas.microsoft.com/office/drawing/2014/main" id="{7FEF65EF-C3AF-7879-40E3-E1400359C2DC}"/>
                  </a:ext>
                </a:extLst>
              </p:cNvPr>
              <p:cNvSpPr/>
              <p:nvPr/>
            </p:nvSpPr>
            <p:spPr>
              <a:xfrm rot="14275975">
                <a:off x="6536589" y="51328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86" name="מחבר ישר 23">
                <a:extLst>
                  <a:ext uri="{FF2B5EF4-FFF2-40B4-BE49-F238E27FC236}">
                    <a16:creationId xmlns:a16="http://schemas.microsoft.com/office/drawing/2014/main" id="{BAED0FF9-C75B-8F54-DFC1-112E036D6FF9}"/>
                  </a:ext>
                </a:extLst>
              </p:cNvPr>
              <p:cNvCxnSpPr>
                <a:cxnSpLocks/>
                <a:stCxn id="1685" idx="2"/>
                <a:endCxn id="1668" idx="6"/>
              </p:cNvCxnSpPr>
              <p:nvPr/>
            </p:nvCxnSpPr>
            <p:spPr>
              <a:xfrm>
                <a:off x="6593276" y="5199212"/>
                <a:ext cx="29658" cy="14125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7" name="מחבר ישר 23">
                <a:extLst>
                  <a:ext uri="{FF2B5EF4-FFF2-40B4-BE49-F238E27FC236}">
                    <a16:creationId xmlns:a16="http://schemas.microsoft.com/office/drawing/2014/main" id="{060ED288-5335-21D5-F8F6-98FAB7CD027D}"/>
                  </a:ext>
                </a:extLst>
              </p:cNvPr>
              <p:cNvCxnSpPr>
                <a:cxnSpLocks/>
                <a:endCxn id="1675" idx="5"/>
              </p:cNvCxnSpPr>
              <p:nvPr/>
            </p:nvCxnSpPr>
            <p:spPr>
              <a:xfrm rot="14275975" flipH="1" flipV="1">
                <a:off x="6533874" y="539670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8" name="Straight Connector 1687">
                <a:extLst>
                  <a:ext uri="{FF2B5EF4-FFF2-40B4-BE49-F238E27FC236}">
                    <a16:creationId xmlns:a16="http://schemas.microsoft.com/office/drawing/2014/main" id="{2A3EA61D-0AD9-F090-DA60-B107EAEDFAEE}"/>
                  </a:ext>
                </a:extLst>
              </p:cNvPr>
              <p:cNvCxnSpPr>
                <a:cxnSpLocks/>
                <a:stCxn id="1651" idx="3"/>
                <a:endCxn id="1685" idx="7"/>
              </p:cNvCxnSpPr>
              <p:nvPr/>
            </p:nvCxnSpPr>
            <p:spPr>
              <a:xfrm flipV="1">
                <a:off x="6285746" y="5158783"/>
                <a:ext cx="252999" cy="87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89" name="אליפסה 9">
                <a:extLst>
                  <a:ext uri="{FF2B5EF4-FFF2-40B4-BE49-F238E27FC236}">
                    <a16:creationId xmlns:a16="http://schemas.microsoft.com/office/drawing/2014/main" id="{C8935E7D-D43B-76B7-796E-E57370514B83}"/>
                  </a:ext>
                </a:extLst>
              </p:cNvPr>
              <p:cNvSpPr/>
              <p:nvPr/>
            </p:nvSpPr>
            <p:spPr>
              <a:xfrm rot="14275975">
                <a:off x="6806505" y="52328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690" name="Straight Connector 1689">
                <a:extLst>
                  <a:ext uri="{FF2B5EF4-FFF2-40B4-BE49-F238E27FC236}">
                    <a16:creationId xmlns:a16="http://schemas.microsoft.com/office/drawing/2014/main" id="{720E2240-1A35-C8D1-8475-6D846F1FD26B}"/>
                  </a:ext>
                </a:extLst>
              </p:cNvPr>
              <p:cNvCxnSpPr>
                <a:cxnSpLocks/>
                <a:stCxn id="1689" idx="6"/>
                <a:endCxn id="1685" idx="3"/>
              </p:cNvCxnSpPr>
              <p:nvPr/>
            </p:nvCxnSpPr>
            <p:spPr>
              <a:xfrm flipH="1" flipV="1">
                <a:off x="6608490" y="5176883"/>
                <a:ext cx="215385" cy="595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91" name="אליפסה 4">
                <a:extLst>
                  <a:ext uri="{FF2B5EF4-FFF2-40B4-BE49-F238E27FC236}">
                    <a16:creationId xmlns:a16="http://schemas.microsoft.com/office/drawing/2014/main" id="{D222D1E1-9EF4-E40E-4743-0F686546402C}"/>
                  </a:ext>
                </a:extLst>
              </p:cNvPr>
              <p:cNvSpPr/>
              <p:nvPr/>
            </p:nvSpPr>
            <p:spPr>
              <a:xfrm rot="15139242">
                <a:off x="4748740" y="57249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92" name="אליפסה 9">
                <a:extLst>
                  <a:ext uri="{FF2B5EF4-FFF2-40B4-BE49-F238E27FC236}">
                    <a16:creationId xmlns:a16="http://schemas.microsoft.com/office/drawing/2014/main" id="{DE8A3375-7B7E-747A-C49C-1BFA2B804F88}"/>
                  </a:ext>
                </a:extLst>
              </p:cNvPr>
              <p:cNvSpPr/>
              <p:nvPr/>
            </p:nvSpPr>
            <p:spPr>
              <a:xfrm rot="15139242">
                <a:off x="5375571" y="54474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93" name="אליפסה 11">
                <a:extLst>
                  <a:ext uri="{FF2B5EF4-FFF2-40B4-BE49-F238E27FC236}">
                    <a16:creationId xmlns:a16="http://schemas.microsoft.com/office/drawing/2014/main" id="{8FEF4948-E8A6-7217-D4D1-8D398CB73ED5}"/>
                  </a:ext>
                </a:extLst>
              </p:cNvPr>
              <p:cNvSpPr/>
              <p:nvPr/>
            </p:nvSpPr>
            <p:spPr>
              <a:xfrm rot="13511087">
                <a:off x="5075791" y="57666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694" name="אליפסה 12">
                <a:extLst>
                  <a:ext uri="{FF2B5EF4-FFF2-40B4-BE49-F238E27FC236}">
                    <a16:creationId xmlns:a16="http://schemas.microsoft.com/office/drawing/2014/main" id="{A9C54E07-A38E-798B-1AD2-9670F7CE4D95}"/>
                  </a:ext>
                </a:extLst>
              </p:cNvPr>
              <p:cNvSpPr/>
              <p:nvPr/>
            </p:nvSpPr>
            <p:spPr>
              <a:xfrm rot="14419649">
                <a:off x="5420693" y="59856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695" name="אליפסה 13">
                <a:extLst>
                  <a:ext uri="{FF2B5EF4-FFF2-40B4-BE49-F238E27FC236}">
                    <a16:creationId xmlns:a16="http://schemas.microsoft.com/office/drawing/2014/main" id="{C1BB0A6A-0FD2-BC00-59BB-8781F5B63C2B}"/>
                  </a:ext>
                </a:extLst>
              </p:cNvPr>
              <p:cNvSpPr/>
              <p:nvPr/>
            </p:nvSpPr>
            <p:spPr>
              <a:xfrm rot="15139242">
                <a:off x="4816292" y="53313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696" name="מחבר ישר 16">
                <a:extLst>
                  <a:ext uri="{FF2B5EF4-FFF2-40B4-BE49-F238E27FC236}">
                    <a16:creationId xmlns:a16="http://schemas.microsoft.com/office/drawing/2014/main" id="{330E9FFE-F073-255D-BA36-07D287D3B31D}"/>
                  </a:ext>
                </a:extLst>
              </p:cNvPr>
              <p:cNvCxnSpPr>
                <a:cxnSpLocks/>
                <a:stCxn id="1691" idx="4"/>
                <a:endCxn id="1693" idx="7"/>
              </p:cNvCxnSpPr>
              <p:nvPr/>
            </p:nvCxnSpPr>
            <p:spPr>
              <a:xfrm rot="15139242" flipH="1">
                <a:off x="4884430" y="56599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97" name="מחבר ישר 20">
                <a:extLst>
                  <a:ext uri="{FF2B5EF4-FFF2-40B4-BE49-F238E27FC236}">
                    <a16:creationId xmlns:a16="http://schemas.microsoft.com/office/drawing/2014/main" id="{8B7DEAFD-85E5-C4E5-BF53-B75807E91A00}"/>
                  </a:ext>
                </a:extLst>
              </p:cNvPr>
              <p:cNvCxnSpPr>
                <a:cxnSpLocks/>
                <a:stCxn id="1701" idx="7"/>
                <a:endCxn id="1695" idx="2"/>
              </p:cNvCxnSpPr>
              <p:nvPr/>
            </p:nvCxnSpPr>
            <p:spPr>
              <a:xfrm rot="15139242" flipV="1">
                <a:off x="4862607" y="5404291"/>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98" name="מחבר ישר 22">
                <a:extLst>
                  <a:ext uri="{FF2B5EF4-FFF2-40B4-BE49-F238E27FC236}">
                    <a16:creationId xmlns:a16="http://schemas.microsoft.com/office/drawing/2014/main" id="{29B07D09-FCB0-75EA-A6AB-B452C96D12C5}"/>
                  </a:ext>
                </a:extLst>
              </p:cNvPr>
              <p:cNvCxnSpPr>
                <a:cxnSpLocks/>
                <a:stCxn id="1695" idx="0"/>
              </p:cNvCxnSpPr>
              <p:nvPr/>
            </p:nvCxnSpPr>
            <p:spPr>
              <a:xfrm rot="15139242" flipH="1" flipV="1">
                <a:off x="4637891" y="5477216"/>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99" name="מחבר ישר 23">
                <a:extLst>
                  <a:ext uri="{FF2B5EF4-FFF2-40B4-BE49-F238E27FC236}">
                    <a16:creationId xmlns:a16="http://schemas.microsoft.com/office/drawing/2014/main" id="{A69CB8D5-3553-F677-5431-7D6EAEC19797}"/>
                  </a:ext>
                </a:extLst>
              </p:cNvPr>
              <p:cNvCxnSpPr>
                <a:cxnSpLocks/>
                <a:stCxn id="1693" idx="2"/>
                <a:endCxn id="1694" idx="7"/>
              </p:cNvCxnSpPr>
              <p:nvPr/>
            </p:nvCxnSpPr>
            <p:spPr>
              <a:xfrm rot="15139242" flipH="1">
                <a:off x="5151087" y="581126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00" name="מחבר ישר 30">
                <a:extLst>
                  <a:ext uri="{FF2B5EF4-FFF2-40B4-BE49-F238E27FC236}">
                    <a16:creationId xmlns:a16="http://schemas.microsoft.com/office/drawing/2014/main" id="{97816AC3-1402-574F-15C8-7318B54D6222}"/>
                  </a:ext>
                </a:extLst>
              </p:cNvPr>
              <p:cNvCxnSpPr>
                <a:cxnSpLocks/>
                <a:endCxn id="1692" idx="7"/>
              </p:cNvCxnSpPr>
              <p:nvPr/>
            </p:nvCxnSpPr>
            <p:spPr>
              <a:xfrm rot="15139242" flipH="1">
                <a:off x="5004966" y="5190154"/>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01" name="אליפסה 11">
                <a:extLst>
                  <a:ext uri="{FF2B5EF4-FFF2-40B4-BE49-F238E27FC236}">
                    <a16:creationId xmlns:a16="http://schemas.microsoft.com/office/drawing/2014/main" id="{13F33796-1050-AD11-C8B6-ABAF1E07BF4D}"/>
                  </a:ext>
                </a:extLst>
              </p:cNvPr>
              <p:cNvSpPr/>
              <p:nvPr/>
            </p:nvSpPr>
            <p:spPr>
              <a:xfrm rot="15139242">
                <a:off x="5189026" y="56292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02" name="מחבר ישר 23">
                <a:extLst>
                  <a:ext uri="{FF2B5EF4-FFF2-40B4-BE49-F238E27FC236}">
                    <a16:creationId xmlns:a16="http://schemas.microsoft.com/office/drawing/2014/main" id="{62008392-C0A1-53E7-D541-2692F3CA5416}"/>
                  </a:ext>
                </a:extLst>
              </p:cNvPr>
              <p:cNvCxnSpPr>
                <a:cxnSpLocks/>
                <a:endCxn id="1694" idx="6"/>
              </p:cNvCxnSpPr>
              <p:nvPr/>
            </p:nvCxnSpPr>
            <p:spPr>
              <a:xfrm rot="15139242" flipH="1">
                <a:off x="5168606" y="579060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03" name="מחבר ישר 23">
                <a:extLst>
                  <a:ext uri="{FF2B5EF4-FFF2-40B4-BE49-F238E27FC236}">
                    <a16:creationId xmlns:a16="http://schemas.microsoft.com/office/drawing/2014/main" id="{55748964-E693-6AA1-0EC3-2802EF1A3BF3}"/>
                  </a:ext>
                </a:extLst>
              </p:cNvPr>
              <p:cNvCxnSpPr>
                <a:cxnSpLocks/>
                <a:stCxn id="1693" idx="4"/>
                <a:endCxn id="1701" idx="1"/>
              </p:cNvCxnSpPr>
              <p:nvPr/>
            </p:nvCxnSpPr>
            <p:spPr>
              <a:xfrm rot="15139242">
                <a:off x="5146871" y="569001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04" name="אליפסה 12">
                <a:extLst>
                  <a:ext uri="{FF2B5EF4-FFF2-40B4-BE49-F238E27FC236}">
                    <a16:creationId xmlns:a16="http://schemas.microsoft.com/office/drawing/2014/main" id="{B6DEE98B-B63C-0723-5866-06120839827C}"/>
                  </a:ext>
                </a:extLst>
              </p:cNvPr>
              <p:cNvSpPr/>
              <p:nvPr/>
            </p:nvSpPr>
            <p:spPr>
              <a:xfrm rot="14419649">
                <a:off x="5617562" y="57574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705" name="מחבר ישר 23">
                <a:extLst>
                  <a:ext uri="{FF2B5EF4-FFF2-40B4-BE49-F238E27FC236}">
                    <a16:creationId xmlns:a16="http://schemas.microsoft.com/office/drawing/2014/main" id="{191E498E-EE69-A0FE-5FFB-82DC3E65F289}"/>
                  </a:ext>
                </a:extLst>
              </p:cNvPr>
              <p:cNvCxnSpPr>
                <a:cxnSpLocks/>
                <a:stCxn id="1694" idx="4"/>
                <a:endCxn id="1704" idx="1"/>
              </p:cNvCxnSpPr>
              <p:nvPr/>
            </p:nvCxnSpPr>
            <p:spPr>
              <a:xfrm rot="15139242">
                <a:off x="5507253" y="581342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06" name="מחבר ישר 23">
                <a:extLst>
                  <a:ext uri="{FF2B5EF4-FFF2-40B4-BE49-F238E27FC236}">
                    <a16:creationId xmlns:a16="http://schemas.microsoft.com/office/drawing/2014/main" id="{43874C50-052B-7107-9BB7-E2DB4D384433}"/>
                  </a:ext>
                </a:extLst>
              </p:cNvPr>
              <p:cNvCxnSpPr>
                <a:cxnSpLocks/>
                <a:stCxn id="1692" idx="2"/>
                <a:endCxn id="1704" idx="6"/>
              </p:cNvCxnSpPr>
              <p:nvPr/>
            </p:nvCxnSpPr>
            <p:spPr>
              <a:xfrm rot="15139242" flipH="1">
                <a:off x="5382279" y="5574609"/>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07" name="אליפסה 11">
                <a:extLst>
                  <a:ext uri="{FF2B5EF4-FFF2-40B4-BE49-F238E27FC236}">
                    <a16:creationId xmlns:a16="http://schemas.microsoft.com/office/drawing/2014/main" id="{F7D40A53-3903-01F3-07CD-DABED48476ED}"/>
                  </a:ext>
                </a:extLst>
              </p:cNvPr>
              <p:cNvSpPr/>
              <p:nvPr/>
            </p:nvSpPr>
            <p:spPr>
              <a:xfrm rot="10429062">
                <a:off x="4997870" y="600139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08" name="מחבר ישר 23">
                <a:extLst>
                  <a:ext uri="{FF2B5EF4-FFF2-40B4-BE49-F238E27FC236}">
                    <a16:creationId xmlns:a16="http://schemas.microsoft.com/office/drawing/2014/main" id="{AA402ADD-3063-3D92-05AC-F86ED5B88351}"/>
                  </a:ext>
                </a:extLst>
              </p:cNvPr>
              <p:cNvCxnSpPr>
                <a:cxnSpLocks/>
                <a:stCxn id="1707" idx="2"/>
                <a:endCxn id="1694" idx="0"/>
              </p:cNvCxnSpPr>
              <p:nvPr/>
            </p:nvCxnSpPr>
            <p:spPr>
              <a:xfrm rot="15139242" flipH="1">
                <a:off x="5190876" y="5865199"/>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09" name="מחבר ישר 23">
                <a:extLst>
                  <a:ext uri="{FF2B5EF4-FFF2-40B4-BE49-F238E27FC236}">
                    <a16:creationId xmlns:a16="http://schemas.microsoft.com/office/drawing/2014/main" id="{2884AADA-678E-1A38-E94E-C4B535A0976F}"/>
                  </a:ext>
                </a:extLst>
              </p:cNvPr>
              <p:cNvCxnSpPr>
                <a:cxnSpLocks/>
                <a:stCxn id="1707" idx="5"/>
              </p:cNvCxnSpPr>
              <p:nvPr/>
            </p:nvCxnSpPr>
            <p:spPr>
              <a:xfrm rot="15139242" flipV="1">
                <a:off x="4765708" y="5840143"/>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0" name="Straight Connector 1709">
                <a:extLst>
                  <a:ext uri="{FF2B5EF4-FFF2-40B4-BE49-F238E27FC236}">
                    <a16:creationId xmlns:a16="http://schemas.microsoft.com/office/drawing/2014/main" id="{4372F0C3-371D-C812-20A5-E7C216D1EDD4}"/>
                  </a:ext>
                </a:extLst>
              </p:cNvPr>
              <p:cNvCxnSpPr>
                <a:cxnSpLocks/>
                <a:stCxn id="1695" idx="5"/>
                <a:endCxn id="1715" idx="0"/>
              </p:cNvCxnSpPr>
              <p:nvPr/>
            </p:nvCxnSpPr>
            <p:spPr>
              <a:xfrm rot="15139242">
                <a:off x="4921414" y="5157068"/>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1" name="Straight Connector 1710">
                <a:extLst>
                  <a:ext uri="{FF2B5EF4-FFF2-40B4-BE49-F238E27FC236}">
                    <a16:creationId xmlns:a16="http://schemas.microsoft.com/office/drawing/2014/main" id="{8B1DE0E2-39EC-B033-B947-749C6350A3B5}"/>
                  </a:ext>
                </a:extLst>
              </p:cNvPr>
              <p:cNvCxnSpPr>
                <a:cxnSpLocks/>
                <a:stCxn id="1692" idx="4"/>
                <a:endCxn id="1654" idx="6"/>
              </p:cNvCxnSpPr>
              <p:nvPr/>
            </p:nvCxnSpPr>
            <p:spPr>
              <a:xfrm rot="14915570" flipH="1">
                <a:off x="5507953" y="538090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2" name="Straight Connector 1711">
                <a:extLst>
                  <a:ext uri="{FF2B5EF4-FFF2-40B4-BE49-F238E27FC236}">
                    <a16:creationId xmlns:a16="http://schemas.microsoft.com/office/drawing/2014/main" id="{65E9F32F-C50E-B542-672B-31FB41116A27}"/>
                  </a:ext>
                </a:extLst>
              </p:cNvPr>
              <p:cNvCxnSpPr>
                <a:cxnSpLocks/>
                <a:stCxn id="1654" idx="0"/>
                <a:endCxn id="1704" idx="5"/>
              </p:cNvCxnSpPr>
              <p:nvPr/>
            </p:nvCxnSpPr>
            <p:spPr>
              <a:xfrm rot="14915570" flipH="1" flipV="1">
                <a:off x="5527898" y="557512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3" name="מחבר ישר 23">
                <a:extLst>
                  <a:ext uri="{FF2B5EF4-FFF2-40B4-BE49-F238E27FC236}">
                    <a16:creationId xmlns:a16="http://schemas.microsoft.com/office/drawing/2014/main" id="{5820FEB2-DF3E-7882-61EB-2EDA25249647}"/>
                  </a:ext>
                </a:extLst>
              </p:cNvPr>
              <p:cNvCxnSpPr>
                <a:cxnSpLocks/>
                <a:stCxn id="1638" idx="1"/>
                <a:endCxn id="1692" idx="6"/>
              </p:cNvCxnSpPr>
              <p:nvPr/>
            </p:nvCxnSpPr>
            <p:spPr>
              <a:xfrm rot="14915570" flipH="1" flipV="1">
                <a:off x="5271394" y="5305396"/>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4" name="מחבר ישר 23">
                <a:extLst>
                  <a:ext uri="{FF2B5EF4-FFF2-40B4-BE49-F238E27FC236}">
                    <a16:creationId xmlns:a16="http://schemas.microsoft.com/office/drawing/2014/main" id="{3CDFBD4C-3DB2-FB55-E0B8-6907706DDBB1}"/>
                  </a:ext>
                </a:extLst>
              </p:cNvPr>
              <p:cNvCxnSpPr>
                <a:cxnSpLocks/>
                <a:endCxn id="1701" idx="5"/>
              </p:cNvCxnSpPr>
              <p:nvPr/>
            </p:nvCxnSpPr>
            <p:spPr>
              <a:xfrm rot="15139242" flipH="1" flipV="1">
                <a:off x="5278490" y="548552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15" name="אליפסה 9">
                <a:extLst>
                  <a:ext uri="{FF2B5EF4-FFF2-40B4-BE49-F238E27FC236}">
                    <a16:creationId xmlns:a16="http://schemas.microsoft.com/office/drawing/2014/main" id="{12501EF1-2547-8156-BB0D-983430A41941}"/>
                  </a:ext>
                </a:extLst>
              </p:cNvPr>
              <p:cNvSpPr/>
              <p:nvPr/>
            </p:nvSpPr>
            <p:spPr>
              <a:xfrm rot="15139242">
                <a:off x="5046942" y="51497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16" name="Straight Connector 1715">
                <a:extLst>
                  <a:ext uri="{FF2B5EF4-FFF2-40B4-BE49-F238E27FC236}">
                    <a16:creationId xmlns:a16="http://schemas.microsoft.com/office/drawing/2014/main" id="{6E07B9DE-339F-5486-BBA9-4BC5023C77FB}"/>
                  </a:ext>
                </a:extLst>
              </p:cNvPr>
              <p:cNvCxnSpPr>
                <a:cxnSpLocks/>
                <a:stCxn id="1715" idx="4"/>
                <a:endCxn id="1638" idx="7"/>
              </p:cNvCxnSpPr>
              <p:nvPr/>
            </p:nvCxnSpPr>
            <p:spPr>
              <a:xfrm rot="14915570" flipH="1">
                <a:off x="5193734" y="5062113"/>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17" name="אליפסה 4">
                <a:extLst>
                  <a:ext uri="{FF2B5EF4-FFF2-40B4-BE49-F238E27FC236}">
                    <a16:creationId xmlns:a16="http://schemas.microsoft.com/office/drawing/2014/main" id="{C3D13489-3A13-9F54-05D3-6EBE621850FE}"/>
                  </a:ext>
                </a:extLst>
              </p:cNvPr>
              <p:cNvSpPr/>
              <p:nvPr/>
            </p:nvSpPr>
            <p:spPr>
              <a:xfrm rot="17327540">
                <a:off x="5288958" y="62716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718" name="אליפסה 9">
                <a:extLst>
                  <a:ext uri="{FF2B5EF4-FFF2-40B4-BE49-F238E27FC236}">
                    <a16:creationId xmlns:a16="http://schemas.microsoft.com/office/drawing/2014/main" id="{B1CB549B-A452-A106-FD11-1478E6902617}"/>
                  </a:ext>
                </a:extLst>
              </p:cNvPr>
              <p:cNvSpPr/>
              <p:nvPr/>
            </p:nvSpPr>
            <p:spPr>
              <a:xfrm rot="14499647">
                <a:off x="5994830" y="599501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719" name="אליפסה 11">
                <a:extLst>
                  <a:ext uri="{FF2B5EF4-FFF2-40B4-BE49-F238E27FC236}">
                    <a16:creationId xmlns:a16="http://schemas.microsoft.com/office/drawing/2014/main" id="{91C96C0F-B350-7B2D-50E6-547B658337E9}"/>
                  </a:ext>
                </a:extLst>
              </p:cNvPr>
              <p:cNvSpPr/>
              <p:nvPr/>
            </p:nvSpPr>
            <p:spPr>
              <a:xfrm rot="13267980">
                <a:off x="5571578" y="652429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20" name="מחבר ישר 16">
                <a:extLst>
                  <a:ext uri="{FF2B5EF4-FFF2-40B4-BE49-F238E27FC236}">
                    <a16:creationId xmlns:a16="http://schemas.microsoft.com/office/drawing/2014/main" id="{82EB929B-7BDF-3B49-7B0F-97D324254F69}"/>
                  </a:ext>
                </a:extLst>
              </p:cNvPr>
              <p:cNvCxnSpPr>
                <a:cxnSpLocks/>
                <a:stCxn id="1717" idx="4"/>
                <a:endCxn id="1719" idx="6"/>
              </p:cNvCxnSpPr>
              <p:nvPr/>
            </p:nvCxnSpPr>
            <p:spPr>
              <a:xfrm rot="1517230">
                <a:off x="5323379" y="6375613"/>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1" name="מחבר ישר 20">
                <a:extLst>
                  <a:ext uri="{FF2B5EF4-FFF2-40B4-BE49-F238E27FC236}">
                    <a16:creationId xmlns:a16="http://schemas.microsoft.com/office/drawing/2014/main" id="{3E0EE814-FB9D-DF63-C7F0-3717E18D3918}"/>
                  </a:ext>
                </a:extLst>
              </p:cNvPr>
              <p:cNvCxnSpPr>
                <a:cxnSpLocks/>
                <a:stCxn id="1725" idx="7"/>
                <a:endCxn id="1694" idx="2"/>
              </p:cNvCxnSpPr>
              <p:nvPr/>
            </p:nvCxnSpPr>
            <p:spPr>
              <a:xfrm rot="15139242" flipV="1">
                <a:off x="5520223" y="5992403"/>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2" name="מחבר ישר 22">
                <a:extLst>
                  <a:ext uri="{FF2B5EF4-FFF2-40B4-BE49-F238E27FC236}">
                    <a16:creationId xmlns:a16="http://schemas.microsoft.com/office/drawing/2014/main" id="{6249F2A5-3A13-AFA1-4904-7E1668A1CA34}"/>
                  </a:ext>
                </a:extLst>
              </p:cNvPr>
              <p:cNvCxnSpPr>
                <a:cxnSpLocks/>
                <a:stCxn id="1694" idx="1"/>
                <a:endCxn id="1717" idx="7"/>
              </p:cNvCxnSpPr>
              <p:nvPr/>
            </p:nvCxnSpPr>
            <p:spPr>
              <a:xfrm rot="1517230" flipH="1">
                <a:off x="5364214" y="6036611"/>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3" name="מחבר ישר 23">
                <a:extLst>
                  <a:ext uri="{FF2B5EF4-FFF2-40B4-BE49-F238E27FC236}">
                    <a16:creationId xmlns:a16="http://schemas.microsoft.com/office/drawing/2014/main" id="{98D08AE9-08A4-62BA-CD0E-70DAC57AC502}"/>
                  </a:ext>
                </a:extLst>
              </p:cNvPr>
              <p:cNvCxnSpPr>
                <a:cxnSpLocks/>
                <a:stCxn id="1719" idx="1"/>
                <a:endCxn id="2764" idx="0"/>
              </p:cNvCxnSpPr>
              <p:nvPr/>
            </p:nvCxnSpPr>
            <p:spPr>
              <a:xfrm rot="1517230">
                <a:off x="5575646" y="6602559"/>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4" name="מחבר ישר 30">
                <a:extLst>
                  <a:ext uri="{FF2B5EF4-FFF2-40B4-BE49-F238E27FC236}">
                    <a16:creationId xmlns:a16="http://schemas.microsoft.com/office/drawing/2014/main" id="{9658EDFC-BA20-DD1B-EE2B-745DC4222669}"/>
                  </a:ext>
                </a:extLst>
              </p:cNvPr>
              <p:cNvCxnSpPr>
                <a:cxnSpLocks/>
                <a:stCxn id="1694" idx="3"/>
                <a:endCxn id="1718" idx="7"/>
              </p:cNvCxnSpPr>
              <p:nvPr/>
            </p:nvCxnSpPr>
            <p:spPr>
              <a:xfrm rot="15139242" flipH="1">
                <a:off x="5674100" y="5782252"/>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25" name="אליפסה 11">
                <a:extLst>
                  <a:ext uri="{FF2B5EF4-FFF2-40B4-BE49-F238E27FC236}">
                    <a16:creationId xmlns:a16="http://schemas.microsoft.com/office/drawing/2014/main" id="{D3F2C3E5-B1A7-3BED-CD2F-7A30C147470E}"/>
                  </a:ext>
                </a:extLst>
              </p:cNvPr>
              <p:cNvSpPr/>
              <p:nvPr/>
            </p:nvSpPr>
            <p:spPr>
              <a:xfrm rot="14499647">
                <a:off x="5845141" y="62082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26" name="מחבר ישר 23">
                <a:extLst>
                  <a:ext uri="{FF2B5EF4-FFF2-40B4-BE49-F238E27FC236}">
                    <a16:creationId xmlns:a16="http://schemas.microsoft.com/office/drawing/2014/main" id="{B05D2507-F813-E2B3-7AE5-9F546DF7EDA4}"/>
                  </a:ext>
                </a:extLst>
              </p:cNvPr>
              <p:cNvCxnSpPr>
                <a:cxnSpLocks/>
                <a:endCxn id="2729" idx="2"/>
              </p:cNvCxnSpPr>
              <p:nvPr/>
            </p:nvCxnSpPr>
            <p:spPr>
              <a:xfrm rot="1517230" flipV="1">
                <a:off x="5929947" y="6149632"/>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7" name="מחבר ישר 23">
                <a:extLst>
                  <a:ext uri="{FF2B5EF4-FFF2-40B4-BE49-F238E27FC236}">
                    <a16:creationId xmlns:a16="http://schemas.microsoft.com/office/drawing/2014/main" id="{A579CEC9-DA9D-1375-5ACF-4372CD159F18}"/>
                  </a:ext>
                </a:extLst>
              </p:cNvPr>
              <p:cNvCxnSpPr>
                <a:cxnSpLocks/>
                <a:stCxn id="1719" idx="4"/>
                <a:endCxn id="1725" idx="1"/>
              </p:cNvCxnSpPr>
              <p:nvPr/>
            </p:nvCxnSpPr>
            <p:spPr>
              <a:xfrm rot="1517230" flipV="1">
                <a:off x="5697628" y="6238714"/>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8" name="מחבר ישר 23">
                <a:extLst>
                  <a:ext uri="{FF2B5EF4-FFF2-40B4-BE49-F238E27FC236}">
                    <a16:creationId xmlns:a16="http://schemas.microsoft.com/office/drawing/2014/main" id="{ADD882D1-8D96-6E89-A242-D2B32F4546FE}"/>
                  </a:ext>
                </a:extLst>
              </p:cNvPr>
              <p:cNvCxnSpPr>
                <a:cxnSpLocks/>
                <a:stCxn id="1718" idx="2"/>
                <a:endCxn id="2729" idx="1"/>
              </p:cNvCxnSpPr>
              <p:nvPr/>
            </p:nvCxnSpPr>
            <p:spPr>
              <a:xfrm rot="1517230">
                <a:off x="6031032" y="6141127"/>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29" name="מחבר ישר 23">
                <a:extLst>
                  <a:ext uri="{FF2B5EF4-FFF2-40B4-BE49-F238E27FC236}">
                    <a16:creationId xmlns:a16="http://schemas.microsoft.com/office/drawing/2014/main" id="{D7E91DD3-702C-5EB8-6236-C31F7C6E3C34}"/>
                  </a:ext>
                </a:extLst>
              </p:cNvPr>
              <p:cNvCxnSpPr>
                <a:cxnSpLocks/>
                <a:stCxn id="2787" idx="0"/>
                <a:endCxn id="1717" idx="2"/>
              </p:cNvCxnSpPr>
              <p:nvPr/>
            </p:nvCxnSpPr>
            <p:spPr>
              <a:xfrm rot="1517230" flipH="1" flipV="1">
                <a:off x="5284839" y="6351704"/>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0" name="Straight Connector 1729">
                <a:extLst>
                  <a:ext uri="{FF2B5EF4-FFF2-40B4-BE49-F238E27FC236}">
                    <a16:creationId xmlns:a16="http://schemas.microsoft.com/office/drawing/2014/main" id="{0C1452DC-BAC7-C6E0-FC25-C3AE548D2148}"/>
                  </a:ext>
                </a:extLst>
              </p:cNvPr>
              <p:cNvCxnSpPr>
                <a:cxnSpLocks/>
                <a:stCxn id="1718" idx="5"/>
                <a:endCxn id="1667" idx="1"/>
              </p:cNvCxnSpPr>
              <p:nvPr/>
            </p:nvCxnSpPr>
            <p:spPr>
              <a:xfrm rot="14915570">
                <a:off x="6003369" y="5857504"/>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31" name="אליפסה 9">
                <a:extLst>
                  <a:ext uri="{FF2B5EF4-FFF2-40B4-BE49-F238E27FC236}">
                    <a16:creationId xmlns:a16="http://schemas.microsoft.com/office/drawing/2014/main" id="{60F32802-9DD5-829E-3D66-3A9BC352C781}"/>
                  </a:ext>
                </a:extLst>
              </p:cNvPr>
              <p:cNvSpPr/>
              <p:nvPr/>
            </p:nvSpPr>
            <p:spPr>
              <a:xfrm rot="14499647">
                <a:off x="5849569" y="58791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32" name="מחבר ישר 23">
                <a:extLst>
                  <a:ext uri="{FF2B5EF4-FFF2-40B4-BE49-F238E27FC236}">
                    <a16:creationId xmlns:a16="http://schemas.microsoft.com/office/drawing/2014/main" id="{66DB31D2-937A-C604-8E5E-CDE3472684AF}"/>
                  </a:ext>
                </a:extLst>
              </p:cNvPr>
              <p:cNvCxnSpPr>
                <a:cxnSpLocks/>
                <a:stCxn id="1731" idx="3"/>
                <a:endCxn id="1718" idx="6"/>
              </p:cNvCxnSpPr>
              <p:nvPr/>
            </p:nvCxnSpPr>
            <p:spPr>
              <a:xfrm rot="14915570" flipH="1">
                <a:off x="5916989" y="593105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3" name="מחבר ישר 23">
                <a:extLst>
                  <a:ext uri="{FF2B5EF4-FFF2-40B4-BE49-F238E27FC236}">
                    <a16:creationId xmlns:a16="http://schemas.microsoft.com/office/drawing/2014/main" id="{7833F854-9748-B726-8F6A-3C9DE5C04011}"/>
                  </a:ext>
                </a:extLst>
              </p:cNvPr>
              <p:cNvCxnSpPr>
                <a:cxnSpLocks/>
                <a:endCxn id="1725" idx="5"/>
              </p:cNvCxnSpPr>
              <p:nvPr/>
            </p:nvCxnSpPr>
            <p:spPr>
              <a:xfrm rot="14499647" flipH="1" flipV="1">
                <a:off x="5916048" y="604985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4" name="Straight Connector 1733">
                <a:extLst>
                  <a:ext uri="{FF2B5EF4-FFF2-40B4-BE49-F238E27FC236}">
                    <a16:creationId xmlns:a16="http://schemas.microsoft.com/office/drawing/2014/main" id="{FFEF8439-A246-B8EA-7842-009731FAF212}"/>
                  </a:ext>
                </a:extLst>
              </p:cNvPr>
              <p:cNvCxnSpPr>
                <a:cxnSpLocks/>
                <a:stCxn id="1704" idx="3"/>
                <a:endCxn id="1731" idx="7"/>
              </p:cNvCxnSpPr>
              <p:nvPr/>
            </p:nvCxnSpPr>
            <p:spPr>
              <a:xfrm rot="14915570" flipH="1">
                <a:off x="5694379" y="5795090"/>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5" name="Straight Connector 1734">
                <a:extLst>
                  <a:ext uri="{FF2B5EF4-FFF2-40B4-BE49-F238E27FC236}">
                    <a16:creationId xmlns:a16="http://schemas.microsoft.com/office/drawing/2014/main" id="{0F9F583E-0AFF-00B1-58C0-F85A5091CDC5}"/>
                  </a:ext>
                </a:extLst>
              </p:cNvPr>
              <p:cNvCxnSpPr>
                <a:cxnSpLocks/>
                <a:stCxn id="1667" idx="7"/>
                <a:endCxn id="1731" idx="4"/>
              </p:cNvCxnSpPr>
              <p:nvPr/>
            </p:nvCxnSpPr>
            <p:spPr>
              <a:xfrm rot="14915570" flipH="1" flipV="1">
                <a:off x="5969892" y="5751513"/>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36" name="אליפסה 9">
                <a:extLst>
                  <a:ext uri="{FF2B5EF4-FFF2-40B4-BE49-F238E27FC236}">
                    <a16:creationId xmlns:a16="http://schemas.microsoft.com/office/drawing/2014/main" id="{C0F38310-980D-1E34-ABE9-4611EFF39582}"/>
                  </a:ext>
                </a:extLst>
              </p:cNvPr>
              <p:cNvSpPr/>
              <p:nvPr/>
            </p:nvSpPr>
            <p:spPr>
              <a:xfrm rot="14499647">
                <a:off x="5800466" y="55987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37" name="Straight Connector 1736">
                <a:extLst>
                  <a:ext uri="{FF2B5EF4-FFF2-40B4-BE49-F238E27FC236}">
                    <a16:creationId xmlns:a16="http://schemas.microsoft.com/office/drawing/2014/main" id="{02303927-6AA0-B89E-A07C-263B2A819032}"/>
                  </a:ext>
                </a:extLst>
              </p:cNvPr>
              <p:cNvCxnSpPr>
                <a:cxnSpLocks/>
                <a:stCxn id="1736" idx="1"/>
                <a:endCxn id="1731" idx="6"/>
              </p:cNvCxnSpPr>
              <p:nvPr/>
            </p:nvCxnSpPr>
            <p:spPr>
              <a:xfrm rot="14915570" flipH="1" flipV="1">
                <a:off x="5741959" y="575521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8" name="Straight Connector 1737">
                <a:extLst>
                  <a:ext uri="{FF2B5EF4-FFF2-40B4-BE49-F238E27FC236}">
                    <a16:creationId xmlns:a16="http://schemas.microsoft.com/office/drawing/2014/main" id="{54BF7585-57C4-90A2-F6B9-F636BD252F0B}"/>
                  </a:ext>
                </a:extLst>
              </p:cNvPr>
              <p:cNvCxnSpPr>
                <a:cxnSpLocks/>
                <a:stCxn id="1641" idx="1"/>
                <a:endCxn id="1736" idx="5"/>
              </p:cNvCxnSpPr>
              <p:nvPr/>
            </p:nvCxnSpPr>
            <p:spPr>
              <a:xfrm rot="14915570" flipH="1" flipV="1">
                <a:off x="5918073" y="5386753"/>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39" name="Straight Connector 1738">
                <a:extLst>
                  <a:ext uri="{FF2B5EF4-FFF2-40B4-BE49-F238E27FC236}">
                    <a16:creationId xmlns:a16="http://schemas.microsoft.com/office/drawing/2014/main" id="{7A7CEFDA-9871-74D0-034A-C02FB747CCB7}"/>
                  </a:ext>
                </a:extLst>
              </p:cNvPr>
              <p:cNvCxnSpPr>
                <a:cxnSpLocks/>
                <a:stCxn id="1736" idx="0"/>
                <a:endCxn id="1704" idx="4"/>
              </p:cNvCxnSpPr>
              <p:nvPr/>
            </p:nvCxnSpPr>
            <p:spPr>
              <a:xfrm rot="14915570" flipH="1" flipV="1">
                <a:off x="5710004" y="5633315"/>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40" name="Straight Connector 1739">
                <a:extLst>
                  <a:ext uri="{FF2B5EF4-FFF2-40B4-BE49-F238E27FC236}">
                    <a16:creationId xmlns:a16="http://schemas.microsoft.com/office/drawing/2014/main" id="{6812100A-A595-0E18-9B84-387C21C9CCA8}"/>
                  </a:ext>
                </a:extLst>
              </p:cNvPr>
              <p:cNvCxnSpPr>
                <a:cxnSpLocks/>
                <a:stCxn id="1736" idx="6"/>
                <a:endCxn id="1654" idx="1"/>
              </p:cNvCxnSpPr>
              <p:nvPr/>
            </p:nvCxnSpPr>
            <p:spPr>
              <a:xfrm rot="14915570" flipV="1">
                <a:off x="5658479" y="5491056"/>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41" name="אליפסה 4">
                <a:extLst>
                  <a:ext uri="{FF2B5EF4-FFF2-40B4-BE49-F238E27FC236}">
                    <a16:creationId xmlns:a16="http://schemas.microsoft.com/office/drawing/2014/main" id="{A923B9D7-93C7-30FC-E514-9CAFDB8845C4}"/>
                  </a:ext>
                </a:extLst>
              </p:cNvPr>
              <p:cNvSpPr/>
              <p:nvPr/>
            </p:nvSpPr>
            <p:spPr>
              <a:xfrm rot="14915570">
                <a:off x="3849772" y="44396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42" name="אליפסה 9">
                <a:extLst>
                  <a:ext uri="{FF2B5EF4-FFF2-40B4-BE49-F238E27FC236}">
                    <a16:creationId xmlns:a16="http://schemas.microsoft.com/office/drawing/2014/main" id="{EEC3D3CE-71EE-73C3-48CE-216582E4990C}"/>
                  </a:ext>
                </a:extLst>
              </p:cNvPr>
              <p:cNvSpPr/>
              <p:nvPr/>
            </p:nvSpPr>
            <p:spPr>
              <a:xfrm rot="14915570">
                <a:off x="4457235" y="41220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43" name="אליפסה 11">
                <a:extLst>
                  <a:ext uri="{FF2B5EF4-FFF2-40B4-BE49-F238E27FC236}">
                    <a16:creationId xmlns:a16="http://schemas.microsoft.com/office/drawing/2014/main" id="{B185D7C0-F826-79F7-A94F-3F4053918338}"/>
                  </a:ext>
                </a:extLst>
              </p:cNvPr>
              <p:cNvSpPr/>
              <p:nvPr/>
            </p:nvSpPr>
            <p:spPr>
              <a:xfrm rot="13287415">
                <a:off x="4178843" y="44600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44" name="אליפסה 12">
                <a:extLst>
                  <a:ext uri="{FF2B5EF4-FFF2-40B4-BE49-F238E27FC236}">
                    <a16:creationId xmlns:a16="http://schemas.microsoft.com/office/drawing/2014/main" id="{D83C7A3B-4584-3481-5193-69922EB197D9}"/>
                  </a:ext>
                </a:extLst>
              </p:cNvPr>
              <p:cNvSpPr/>
              <p:nvPr/>
            </p:nvSpPr>
            <p:spPr>
              <a:xfrm rot="14195977">
                <a:off x="4537257" y="46561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745" name="אליפסה 13">
                <a:extLst>
                  <a:ext uri="{FF2B5EF4-FFF2-40B4-BE49-F238E27FC236}">
                    <a16:creationId xmlns:a16="http://schemas.microsoft.com/office/drawing/2014/main" id="{E0D8B6A8-1EF8-E235-6034-5AF33AD4F4A7}"/>
                  </a:ext>
                </a:extLst>
              </p:cNvPr>
              <p:cNvSpPr/>
              <p:nvPr/>
            </p:nvSpPr>
            <p:spPr>
              <a:xfrm rot="14915570">
                <a:off x="3891590" y="40424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746" name="מחבר ישר 16">
                <a:extLst>
                  <a:ext uri="{FF2B5EF4-FFF2-40B4-BE49-F238E27FC236}">
                    <a16:creationId xmlns:a16="http://schemas.microsoft.com/office/drawing/2014/main" id="{A58E2344-2760-A7B5-A717-CD9FF1EE5001}"/>
                  </a:ext>
                </a:extLst>
              </p:cNvPr>
              <p:cNvCxnSpPr>
                <a:cxnSpLocks/>
                <a:stCxn id="1741" idx="4"/>
                <a:endCxn id="1743" idx="7"/>
              </p:cNvCxnSpPr>
              <p:nvPr/>
            </p:nvCxnSpPr>
            <p:spPr>
              <a:xfrm rot="14915570" flipH="1">
                <a:off x="3986093" y="436405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47" name="מחבר ישר 20">
                <a:extLst>
                  <a:ext uri="{FF2B5EF4-FFF2-40B4-BE49-F238E27FC236}">
                    <a16:creationId xmlns:a16="http://schemas.microsoft.com/office/drawing/2014/main" id="{9E1ECFD7-0EF7-DBB5-C555-EE792F791E53}"/>
                  </a:ext>
                </a:extLst>
              </p:cNvPr>
              <p:cNvCxnSpPr>
                <a:cxnSpLocks/>
                <a:stCxn id="1751" idx="7"/>
                <a:endCxn id="1745" idx="2"/>
              </p:cNvCxnSpPr>
              <p:nvPr/>
            </p:nvCxnSpPr>
            <p:spPr>
              <a:xfrm rot="14915570" flipV="1">
                <a:off x="3947800" y="4103656"/>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48" name="מחבר ישר 22">
                <a:extLst>
                  <a:ext uri="{FF2B5EF4-FFF2-40B4-BE49-F238E27FC236}">
                    <a16:creationId xmlns:a16="http://schemas.microsoft.com/office/drawing/2014/main" id="{9DE8F33A-641D-A944-6BF0-A2F27DB0EFD2}"/>
                  </a:ext>
                </a:extLst>
              </p:cNvPr>
              <p:cNvCxnSpPr>
                <a:cxnSpLocks/>
                <a:stCxn id="1745" idx="0"/>
              </p:cNvCxnSpPr>
              <p:nvPr/>
            </p:nvCxnSpPr>
            <p:spPr>
              <a:xfrm rot="14915570" flipH="1" flipV="1">
                <a:off x="3725357" y="4191608"/>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49" name="מחבר ישר 23">
                <a:extLst>
                  <a:ext uri="{FF2B5EF4-FFF2-40B4-BE49-F238E27FC236}">
                    <a16:creationId xmlns:a16="http://schemas.microsoft.com/office/drawing/2014/main" id="{623B1E42-DFDC-9A22-388B-D2A7ECC78913}"/>
                  </a:ext>
                </a:extLst>
              </p:cNvPr>
              <p:cNvCxnSpPr>
                <a:cxnSpLocks/>
                <a:stCxn id="1743" idx="2"/>
                <a:endCxn id="1744" idx="7"/>
              </p:cNvCxnSpPr>
              <p:nvPr/>
            </p:nvCxnSpPr>
            <p:spPr>
              <a:xfrm rot="14915570" flipH="1">
                <a:off x="4261417" y="4493436"/>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50" name="מחבר ישר 30">
                <a:extLst>
                  <a:ext uri="{FF2B5EF4-FFF2-40B4-BE49-F238E27FC236}">
                    <a16:creationId xmlns:a16="http://schemas.microsoft.com/office/drawing/2014/main" id="{A8F36EA3-EEF4-EF7F-5F88-058AD4ADB68D}"/>
                  </a:ext>
                </a:extLst>
              </p:cNvPr>
              <p:cNvCxnSpPr>
                <a:cxnSpLocks/>
                <a:endCxn id="1742" idx="7"/>
              </p:cNvCxnSpPr>
              <p:nvPr/>
            </p:nvCxnSpPr>
            <p:spPr>
              <a:xfrm rot="14915570" flipH="1">
                <a:off x="4082450" y="388300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51" name="אליפסה 11">
                <a:extLst>
                  <a:ext uri="{FF2B5EF4-FFF2-40B4-BE49-F238E27FC236}">
                    <a16:creationId xmlns:a16="http://schemas.microsoft.com/office/drawing/2014/main" id="{D44D56B2-3811-CBC3-EC36-5FC965ADE19D}"/>
                  </a:ext>
                </a:extLst>
              </p:cNvPr>
              <p:cNvSpPr/>
              <p:nvPr/>
            </p:nvSpPr>
            <p:spPr>
              <a:xfrm rot="14915570">
                <a:off x="4282907" y="43155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52" name="מחבר ישר 23">
                <a:extLst>
                  <a:ext uri="{FF2B5EF4-FFF2-40B4-BE49-F238E27FC236}">
                    <a16:creationId xmlns:a16="http://schemas.microsoft.com/office/drawing/2014/main" id="{7523D14D-CB5F-836D-81FB-F09E76F0CED7}"/>
                  </a:ext>
                </a:extLst>
              </p:cNvPr>
              <p:cNvCxnSpPr>
                <a:cxnSpLocks/>
                <a:endCxn id="1744" idx="6"/>
              </p:cNvCxnSpPr>
              <p:nvPr/>
            </p:nvCxnSpPr>
            <p:spPr>
              <a:xfrm rot="14915570" flipH="1">
                <a:off x="4273476" y="4468964"/>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53" name="מחבר ישר 23">
                <a:extLst>
                  <a:ext uri="{FF2B5EF4-FFF2-40B4-BE49-F238E27FC236}">
                    <a16:creationId xmlns:a16="http://schemas.microsoft.com/office/drawing/2014/main" id="{F1C26D37-E4ED-CB2E-0E69-F448393D17E7}"/>
                  </a:ext>
                </a:extLst>
              </p:cNvPr>
              <p:cNvCxnSpPr>
                <a:cxnSpLocks/>
                <a:stCxn id="1743" idx="4"/>
                <a:endCxn id="1751" idx="1"/>
              </p:cNvCxnSpPr>
              <p:nvPr/>
            </p:nvCxnSpPr>
            <p:spPr>
              <a:xfrm rot="14915570">
                <a:off x="4245582" y="437953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54" name="אליפסה 12">
                <a:extLst>
                  <a:ext uri="{FF2B5EF4-FFF2-40B4-BE49-F238E27FC236}">
                    <a16:creationId xmlns:a16="http://schemas.microsoft.com/office/drawing/2014/main" id="{DC75EFA2-2FDA-9A63-6841-A9DC1069D070}"/>
                  </a:ext>
                </a:extLst>
              </p:cNvPr>
              <p:cNvSpPr/>
              <p:nvPr/>
            </p:nvSpPr>
            <p:spPr>
              <a:xfrm rot="14195977">
                <a:off x="4718867" y="441555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755" name="מחבר ישר 23">
                <a:extLst>
                  <a:ext uri="{FF2B5EF4-FFF2-40B4-BE49-F238E27FC236}">
                    <a16:creationId xmlns:a16="http://schemas.microsoft.com/office/drawing/2014/main" id="{5A80EA44-ADD2-57CC-2F44-8EEFFD4F324C}"/>
                  </a:ext>
                </a:extLst>
              </p:cNvPr>
              <p:cNvCxnSpPr>
                <a:cxnSpLocks/>
                <a:stCxn id="1744" idx="4"/>
                <a:endCxn id="1754" idx="1"/>
              </p:cNvCxnSpPr>
              <p:nvPr/>
            </p:nvCxnSpPr>
            <p:spPr>
              <a:xfrm rot="14915570">
                <a:off x="4616737" y="447701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56" name="מחבר ישר 23">
                <a:extLst>
                  <a:ext uri="{FF2B5EF4-FFF2-40B4-BE49-F238E27FC236}">
                    <a16:creationId xmlns:a16="http://schemas.microsoft.com/office/drawing/2014/main" id="{4A16A4F8-83D4-E8E6-D327-29FD65293735}"/>
                  </a:ext>
                </a:extLst>
              </p:cNvPr>
              <p:cNvCxnSpPr>
                <a:cxnSpLocks/>
                <a:stCxn id="1742" idx="2"/>
                <a:endCxn id="1754" idx="6"/>
              </p:cNvCxnSpPr>
              <p:nvPr/>
            </p:nvCxnSpPr>
            <p:spPr>
              <a:xfrm rot="14915570" flipH="1">
                <a:off x="4473872" y="4241188"/>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57" name="אליפסה 11">
                <a:extLst>
                  <a:ext uri="{FF2B5EF4-FFF2-40B4-BE49-F238E27FC236}">
                    <a16:creationId xmlns:a16="http://schemas.microsoft.com/office/drawing/2014/main" id="{A65463E0-1A94-545C-FD1A-FCD3FB5E7B02}"/>
                  </a:ext>
                </a:extLst>
              </p:cNvPr>
              <p:cNvSpPr/>
              <p:nvPr/>
            </p:nvSpPr>
            <p:spPr>
              <a:xfrm rot="10205390">
                <a:off x="4116525" y="4699491"/>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58" name="מחבר ישר 23">
                <a:extLst>
                  <a:ext uri="{FF2B5EF4-FFF2-40B4-BE49-F238E27FC236}">
                    <a16:creationId xmlns:a16="http://schemas.microsoft.com/office/drawing/2014/main" id="{4C0B31AD-9B5A-5E7A-9ECC-33CE5B59DBB4}"/>
                  </a:ext>
                </a:extLst>
              </p:cNvPr>
              <p:cNvCxnSpPr>
                <a:cxnSpLocks/>
                <a:stCxn id="1757" idx="2"/>
                <a:endCxn id="1744" idx="0"/>
              </p:cNvCxnSpPr>
              <p:nvPr/>
            </p:nvCxnSpPr>
            <p:spPr>
              <a:xfrm rot="14915570" flipH="1">
                <a:off x="4308924" y="454934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59" name="מחבר ישר 23">
                <a:extLst>
                  <a:ext uri="{FF2B5EF4-FFF2-40B4-BE49-F238E27FC236}">
                    <a16:creationId xmlns:a16="http://schemas.microsoft.com/office/drawing/2014/main" id="{23DAABAC-78B6-5631-3DDB-0841727A07B1}"/>
                  </a:ext>
                </a:extLst>
              </p:cNvPr>
              <p:cNvCxnSpPr>
                <a:cxnSpLocks/>
                <a:stCxn id="1757" idx="5"/>
              </p:cNvCxnSpPr>
              <p:nvPr/>
            </p:nvCxnSpPr>
            <p:spPr>
              <a:xfrm rot="14915570" flipV="1">
                <a:off x="3875989" y="454703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60" name="Straight Connector 1759">
                <a:extLst>
                  <a:ext uri="{FF2B5EF4-FFF2-40B4-BE49-F238E27FC236}">
                    <a16:creationId xmlns:a16="http://schemas.microsoft.com/office/drawing/2014/main" id="{F2292598-8DF2-B059-1F81-4B550C584598}"/>
                  </a:ext>
                </a:extLst>
              </p:cNvPr>
              <p:cNvCxnSpPr>
                <a:cxnSpLocks/>
                <a:stCxn id="1745" idx="5"/>
                <a:endCxn id="1766" idx="0"/>
              </p:cNvCxnSpPr>
              <p:nvPr/>
            </p:nvCxnSpPr>
            <p:spPr>
              <a:xfrm rot="14915570">
                <a:off x="3989875" y="3861516"/>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61" name="Straight Connector 1760">
                <a:extLst>
                  <a:ext uri="{FF2B5EF4-FFF2-40B4-BE49-F238E27FC236}">
                    <a16:creationId xmlns:a16="http://schemas.microsoft.com/office/drawing/2014/main" id="{9CEEDAB0-E78F-0667-205E-4F0AB2B20E25}"/>
                  </a:ext>
                </a:extLst>
              </p:cNvPr>
              <p:cNvCxnSpPr>
                <a:cxnSpLocks/>
                <a:stCxn id="1742" idx="4"/>
                <a:endCxn id="1768" idx="0"/>
              </p:cNvCxnSpPr>
              <p:nvPr/>
            </p:nvCxnSpPr>
            <p:spPr>
              <a:xfrm rot="14915570" flipH="1">
                <a:off x="4593367" y="4046698"/>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62" name="Straight Connector 1761">
                <a:extLst>
                  <a:ext uri="{FF2B5EF4-FFF2-40B4-BE49-F238E27FC236}">
                    <a16:creationId xmlns:a16="http://schemas.microsoft.com/office/drawing/2014/main" id="{BD087FE6-EAE1-E693-FCBD-5EC77FFC6748}"/>
                  </a:ext>
                </a:extLst>
              </p:cNvPr>
              <p:cNvCxnSpPr>
                <a:cxnSpLocks/>
                <a:stCxn id="1768" idx="2"/>
                <a:endCxn id="1754" idx="4"/>
              </p:cNvCxnSpPr>
              <p:nvPr/>
            </p:nvCxnSpPr>
            <p:spPr>
              <a:xfrm rot="14915570" flipH="1" flipV="1">
                <a:off x="4601815" y="4251418"/>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63" name="אליפסה 9">
                <a:extLst>
                  <a:ext uri="{FF2B5EF4-FFF2-40B4-BE49-F238E27FC236}">
                    <a16:creationId xmlns:a16="http://schemas.microsoft.com/office/drawing/2014/main" id="{86583581-8B80-6C29-FD0A-86E126254B10}"/>
                  </a:ext>
                </a:extLst>
              </p:cNvPr>
              <p:cNvSpPr/>
              <p:nvPr/>
            </p:nvSpPr>
            <p:spPr>
              <a:xfrm rot="14915570">
                <a:off x="4443941" y="38518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64" name="מחבר ישר 23">
                <a:extLst>
                  <a:ext uri="{FF2B5EF4-FFF2-40B4-BE49-F238E27FC236}">
                    <a16:creationId xmlns:a16="http://schemas.microsoft.com/office/drawing/2014/main" id="{BF948069-79D5-85CA-F17F-6822F96730D9}"/>
                  </a:ext>
                </a:extLst>
              </p:cNvPr>
              <p:cNvCxnSpPr>
                <a:cxnSpLocks/>
                <a:stCxn id="1763" idx="2"/>
                <a:endCxn id="1742" idx="6"/>
              </p:cNvCxnSpPr>
              <p:nvPr/>
            </p:nvCxnSpPr>
            <p:spPr>
              <a:xfrm rot="14915570" flipH="1" flipV="1">
                <a:off x="4396468" y="3978821"/>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65" name="מחבר ישר 23">
                <a:extLst>
                  <a:ext uri="{FF2B5EF4-FFF2-40B4-BE49-F238E27FC236}">
                    <a16:creationId xmlns:a16="http://schemas.microsoft.com/office/drawing/2014/main" id="{4D6645D0-18E8-0A53-0C1D-97423ABBBB1D}"/>
                  </a:ext>
                </a:extLst>
              </p:cNvPr>
              <p:cNvCxnSpPr>
                <a:cxnSpLocks/>
                <a:endCxn id="1751" idx="5"/>
              </p:cNvCxnSpPr>
              <p:nvPr/>
            </p:nvCxnSpPr>
            <p:spPr>
              <a:xfrm rot="14915570" flipH="1" flipV="1">
                <a:off x="4366195" y="416631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66" name="אליפסה 9">
                <a:extLst>
                  <a:ext uri="{FF2B5EF4-FFF2-40B4-BE49-F238E27FC236}">
                    <a16:creationId xmlns:a16="http://schemas.microsoft.com/office/drawing/2014/main" id="{7105F877-2016-4443-6D9D-4E53B276AD2E}"/>
                  </a:ext>
                </a:extLst>
              </p:cNvPr>
              <p:cNvSpPr/>
              <p:nvPr/>
            </p:nvSpPr>
            <p:spPr>
              <a:xfrm rot="14915570">
                <a:off x="4109948" y="38463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67" name="Straight Connector 1766">
                <a:extLst>
                  <a:ext uri="{FF2B5EF4-FFF2-40B4-BE49-F238E27FC236}">
                    <a16:creationId xmlns:a16="http://schemas.microsoft.com/office/drawing/2014/main" id="{ED9A05FD-98AD-BFFD-B019-5C24A9D00103}"/>
                  </a:ext>
                </a:extLst>
              </p:cNvPr>
              <p:cNvCxnSpPr>
                <a:cxnSpLocks/>
                <a:stCxn id="1766" idx="4"/>
                <a:endCxn id="1763" idx="7"/>
              </p:cNvCxnSpPr>
              <p:nvPr/>
            </p:nvCxnSpPr>
            <p:spPr>
              <a:xfrm rot="14915570" flipH="1">
                <a:off x="4263529" y="374544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68" name="אליפסה 9">
                <a:extLst>
                  <a:ext uri="{FF2B5EF4-FFF2-40B4-BE49-F238E27FC236}">
                    <a16:creationId xmlns:a16="http://schemas.microsoft.com/office/drawing/2014/main" id="{8EAA6A1B-C6CC-C81E-76C0-B21C9547586D}"/>
                  </a:ext>
                </a:extLst>
              </p:cNvPr>
              <p:cNvSpPr/>
              <p:nvPr/>
            </p:nvSpPr>
            <p:spPr>
              <a:xfrm rot="14915570">
                <a:off x="4673955" y="40569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69" name="Straight Connector 1768">
                <a:extLst>
                  <a:ext uri="{FF2B5EF4-FFF2-40B4-BE49-F238E27FC236}">
                    <a16:creationId xmlns:a16="http://schemas.microsoft.com/office/drawing/2014/main" id="{E9063D17-3C3E-D97D-F173-821C42584CD0}"/>
                  </a:ext>
                </a:extLst>
              </p:cNvPr>
              <p:cNvCxnSpPr>
                <a:cxnSpLocks/>
                <a:stCxn id="1768" idx="6"/>
                <a:endCxn id="1763" idx="3"/>
              </p:cNvCxnSpPr>
              <p:nvPr/>
            </p:nvCxnSpPr>
            <p:spPr>
              <a:xfrm rot="14915570" flipV="1">
                <a:off x="4499689" y="392255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70" name="אליפסה 4">
                <a:extLst>
                  <a:ext uri="{FF2B5EF4-FFF2-40B4-BE49-F238E27FC236}">
                    <a16:creationId xmlns:a16="http://schemas.microsoft.com/office/drawing/2014/main" id="{BA398D0F-14CC-87E7-C817-63D558D8FA9D}"/>
                  </a:ext>
                </a:extLst>
              </p:cNvPr>
              <p:cNvSpPr/>
              <p:nvPr/>
            </p:nvSpPr>
            <p:spPr>
              <a:xfrm rot="14275975">
                <a:off x="4572563" y="50526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71" name="אליפסה 9">
                <a:extLst>
                  <a:ext uri="{FF2B5EF4-FFF2-40B4-BE49-F238E27FC236}">
                    <a16:creationId xmlns:a16="http://schemas.microsoft.com/office/drawing/2014/main" id="{53042030-4275-8D00-6859-B1997FC81D81}"/>
                  </a:ext>
                </a:extLst>
              </p:cNvPr>
              <p:cNvSpPr/>
              <p:nvPr/>
            </p:nvSpPr>
            <p:spPr>
              <a:xfrm rot="14275975">
                <a:off x="5110785" y="46281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72" name="אליפסה 11">
                <a:extLst>
                  <a:ext uri="{FF2B5EF4-FFF2-40B4-BE49-F238E27FC236}">
                    <a16:creationId xmlns:a16="http://schemas.microsoft.com/office/drawing/2014/main" id="{4AF842CC-11A2-AE01-426C-EA33E7ED9F1D}"/>
                  </a:ext>
                </a:extLst>
              </p:cNvPr>
              <p:cNvSpPr/>
              <p:nvPr/>
            </p:nvSpPr>
            <p:spPr>
              <a:xfrm rot="12647820">
                <a:off x="4899723" y="50118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73" name="מחבר ישר 16">
                <a:extLst>
                  <a:ext uri="{FF2B5EF4-FFF2-40B4-BE49-F238E27FC236}">
                    <a16:creationId xmlns:a16="http://schemas.microsoft.com/office/drawing/2014/main" id="{58A39793-B46D-125B-19C2-CD6D8DEB01EA}"/>
                  </a:ext>
                </a:extLst>
              </p:cNvPr>
              <p:cNvCxnSpPr>
                <a:cxnSpLocks/>
                <a:stCxn id="1770" idx="4"/>
                <a:endCxn id="1772" idx="7"/>
              </p:cNvCxnSpPr>
              <p:nvPr/>
            </p:nvCxnSpPr>
            <p:spPr>
              <a:xfrm rot="14275975" flipH="1">
                <a:off x="4706888" y="4946883"/>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74" name="מחבר ישר 20">
                <a:extLst>
                  <a:ext uri="{FF2B5EF4-FFF2-40B4-BE49-F238E27FC236}">
                    <a16:creationId xmlns:a16="http://schemas.microsoft.com/office/drawing/2014/main" id="{5D10089C-2B72-8086-8E99-1C7C698DEBCB}"/>
                  </a:ext>
                </a:extLst>
              </p:cNvPr>
              <p:cNvCxnSpPr>
                <a:cxnSpLocks/>
                <a:stCxn id="1778" idx="7"/>
                <a:endCxn id="1744" idx="2"/>
              </p:cNvCxnSpPr>
              <p:nvPr/>
            </p:nvCxnSpPr>
            <p:spPr>
              <a:xfrm rot="14915570" flipV="1">
                <a:off x="4644268" y="4649338"/>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75" name="מחבר ישר 22">
                <a:extLst>
                  <a:ext uri="{FF2B5EF4-FFF2-40B4-BE49-F238E27FC236}">
                    <a16:creationId xmlns:a16="http://schemas.microsoft.com/office/drawing/2014/main" id="{87E8EF04-2FFC-0C59-17DC-5633D45789FD}"/>
                  </a:ext>
                </a:extLst>
              </p:cNvPr>
              <p:cNvCxnSpPr>
                <a:cxnSpLocks/>
                <a:stCxn id="1744" idx="1"/>
              </p:cNvCxnSpPr>
              <p:nvPr/>
            </p:nvCxnSpPr>
            <p:spPr>
              <a:xfrm rot="14915570" flipH="1" flipV="1">
                <a:off x="4421127" y="4842417"/>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76" name="מחבר ישר 23">
                <a:extLst>
                  <a:ext uri="{FF2B5EF4-FFF2-40B4-BE49-F238E27FC236}">
                    <a16:creationId xmlns:a16="http://schemas.microsoft.com/office/drawing/2014/main" id="{0DF7C208-F697-706A-5113-3B83FA6B0423}"/>
                  </a:ext>
                </a:extLst>
              </p:cNvPr>
              <p:cNvCxnSpPr>
                <a:cxnSpLocks/>
                <a:stCxn id="1772" idx="2"/>
                <a:endCxn id="1715" idx="7"/>
              </p:cNvCxnSpPr>
              <p:nvPr/>
            </p:nvCxnSpPr>
            <p:spPr>
              <a:xfrm rot="14915570" flipH="1">
                <a:off x="4947902" y="5096050"/>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77" name="מחבר ישר 30">
                <a:extLst>
                  <a:ext uri="{FF2B5EF4-FFF2-40B4-BE49-F238E27FC236}">
                    <a16:creationId xmlns:a16="http://schemas.microsoft.com/office/drawing/2014/main" id="{DD51EDB0-A24C-EB2F-6197-150DAE8D5673}"/>
                  </a:ext>
                </a:extLst>
              </p:cNvPr>
              <p:cNvCxnSpPr>
                <a:cxnSpLocks/>
                <a:stCxn id="1744" idx="3"/>
                <a:endCxn id="1771" idx="7"/>
              </p:cNvCxnSpPr>
              <p:nvPr/>
            </p:nvCxnSpPr>
            <p:spPr>
              <a:xfrm rot="14915570" flipH="1">
                <a:off x="4790334" y="4434045"/>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78" name="אליפסה 11">
                <a:extLst>
                  <a:ext uri="{FF2B5EF4-FFF2-40B4-BE49-F238E27FC236}">
                    <a16:creationId xmlns:a16="http://schemas.microsoft.com/office/drawing/2014/main" id="{6845294E-87AA-937D-F0C7-1EDCA35C123F}"/>
                  </a:ext>
                </a:extLst>
              </p:cNvPr>
              <p:cNvSpPr/>
              <p:nvPr/>
            </p:nvSpPr>
            <p:spPr>
              <a:xfrm rot="14275975">
                <a:off x="4975276" y="48506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79" name="מחבר ישר 23">
                <a:extLst>
                  <a:ext uri="{FF2B5EF4-FFF2-40B4-BE49-F238E27FC236}">
                    <a16:creationId xmlns:a16="http://schemas.microsoft.com/office/drawing/2014/main" id="{80C83149-9382-2427-3694-3801AD19062F}"/>
                  </a:ext>
                </a:extLst>
              </p:cNvPr>
              <p:cNvCxnSpPr>
                <a:cxnSpLocks/>
                <a:endCxn id="1642" idx="0"/>
              </p:cNvCxnSpPr>
              <p:nvPr/>
            </p:nvCxnSpPr>
            <p:spPr>
              <a:xfrm rot="14915570" flipH="1">
                <a:off x="5196571" y="4666483"/>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0" name="מחבר ישר 23">
                <a:extLst>
                  <a:ext uri="{FF2B5EF4-FFF2-40B4-BE49-F238E27FC236}">
                    <a16:creationId xmlns:a16="http://schemas.microsoft.com/office/drawing/2014/main" id="{3D8BBA7D-F212-7680-4812-FAF623770651}"/>
                  </a:ext>
                </a:extLst>
              </p:cNvPr>
              <p:cNvCxnSpPr>
                <a:cxnSpLocks/>
                <a:stCxn id="1772" idx="4"/>
                <a:endCxn id="1778" idx="1"/>
              </p:cNvCxnSpPr>
              <p:nvPr/>
            </p:nvCxnSpPr>
            <p:spPr>
              <a:xfrm rot="14275975">
                <a:off x="4952787" y="492199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1" name="מחבר ישר 23">
                <a:extLst>
                  <a:ext uri="{FF2B5EF4-FFF2-40B4-BE49-F238E27FC236}">
                    <a16:creationId xmlns:a16="http://schemas.microsoft.com/office/drawing/2014/main" id="{1F0F7E0E-60E7-0475-5FCE-45EBA309091A}"/>
                  </a:ext>
                </a:extLst>
              </p:cNvPr>
              <p:cNvCxnSpPr>
                <a:cxnSpLocks/>
                <a:stCxn id="1771" idx="2"/>
                <a:endCxn id="1642" idx="7"/>
              </p:cNvCxnSpPr>
              <p:nvPr/>
            </p:nvCxnSpPr>
            <p:spPr>
              <a:xfrm rot="14915570" flipH="1">
                <a:off x="5202845" y="4642654"/>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2" name="מחבר ישר 23">
                <a:extLst>
                  <a:ext uri="{FF2B5EF4-FFF2-40B4-BE49-F238E27FC236}">
                    <a16:creationId xmlns:a16="http://schemas.microsoft.com/office/drawing/2014/main" id="{7597DD63-AA0E-2CCE-2BB9-2725654CCDE8}"/>
                  </a:ext>
                </a:extLst>
              </p:cNvPr>
              <p:cNvCxnSpPr>
                <a:cxnSpLocks/>
                <a:stCxn id="1695" idx="6"/>
              </p:cNvCxnSpPr>
              <p:nvPr/>
            </p:nvCxnSpPr>
            <p:spPr>
              <a:xfrm rot="14915570" flipV="1">
                <a:off x="4599292" y="5165459"/>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3" name="Straight Connector 1782">
                <a:extLst>
                  <a:ext uri="{FF2B5EF4-FFF2-40B4-BE49-F238E27FC236}">
                    <a16:creationId xmlns:a16="http://schemas.microsoft.com/office/drawing/2014/main" id="{F9FFE899-815B-030F-4F28-CE98DF2A4341}"/>
                  </a:ext>
                </a:extLst>
              </p:cNvPr>
              <p:cNvCxnSpPr>
                <a:cxnSpLocks/>
                <a:stCxn id="1771" idx="4"/>
                <a:endCxn id="1789" idx="0"/>
              </p:cNvCxnSpPr>
              <p:nvPr/>
            </p:nvCxnSpPr>
            <p:spPr>
              <a:xfrm rot="14275975" flipH="1">
                <a:off x="5239029" y="453334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4" name="Straight Connector 1783">
                <a:extLst>
                  <a:ext uri="{FF2B5EF4-FFF2-40B4-BE49-F238E27FC236}">
                    <a16:creationId xmlns:a16="http://schemas.microsoft.com/office/drawing/2014/main" id="{396F9DBE-9F23-C97B-98C6-DD103A63CADF}"/>
                  </a:ext>
                </a:extLst>
              </p:cNvPr>
              <p:cNvCxnSpPr>
                <a:cxnSpLocks/>
                <a:stCxn id="1789" idx="2"/>
                <a:endCxn id="1642" idx="6"/>
              </p:cNvCxnSpPr>
              <p:nvPr/>
            </p:nvCxnSpPr>
            <p:spPr>
              <a:xfrm rot="14915570" flipH="1" flipV="1">
                <a:off x="5306518" y="4660970"/>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85" name="אליפסה 9">
                <a:extLst>
                  <a:ext uri="{FF2B5EF4-FFF2-40B4-BE49-F238E27FC236}">
                    <a16:creationId xmlns:a16="http://schemas.microsoft.com/office/drawing/2014/main" id="{74F336C3-53B1-A4FF-8650-EEDA5566145D}"/>
                  </a:ext>
                </a:extLst>
              </p:cNvPr>
              <p:cNvSpPr/>
              <p:nvPr/>
            </p:nvSpPr>
            <p:spPr>
              <a:xfrm rot="14275975">
                <a:off x="5047750" y="43651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86" name="מחבר ישר 23">
                <a:extLst>
                  <a:ext uri="{FF2B5EF4-FFF2-40B4-BE49-F238E27FC236}">
                    <a16:creationId xmlns:a16="http://schemas.microsoft.com/office/drawing/2014/main" id="{A64F3256-1456-C191-02A2-E4AACF79D256}"/>
                  </a:ext>
                </a:extLst>
              </p:cNvPr>
              <p:cNvCxnSpPr>
                <a:cxnSpLocks/>
                <a:stCxn id="1785" idx="2"/>
                <a:endCxn id="1771" idx="6"/>
              </p:cNvCxnSpPr>
              <p:nvPr/>
            </p:nvCxnSpPr>
            <p:spPr>
              <a:xfrm rot="14275975" flipH="1" flipV="1">
                <a:off x="5025148" y="4488516"/>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7" name="מחבר ישר 23">
                <a:extLst>
                  <a:ext uri="{FF2B5EF4-FFF2-40B4-BE49-F238E27FC236}">
                    <a16:creationId xmlns:a16="http://schemas.microsoft.com/office/drawing/2014/main" id="{C8A03451-6F78-A740-D99F-F5522F7C2636}"/>
                  </a:ext>
                </a:extLst>
              </p:cNvPr>
              <p:cNvCxnSpPr>
                <a:cxnSpLocks/>
                <a:endCxn id="1778" idx="5"/>
              </p:cNvCxnSpPr>
              <p:nvPr/>
            </p:nvCxnSpPr>
            <p:spPr>
              <a:xfrm rot="14275975" flipH="1" flipV="1">
                <a:off x="5039096" y="46880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88" name="Straight Connector 1787">
                <a:extLst>
                  <a:ext uri="{FF2B5EF4-FFF2-40B4-BE49-F238E27FC236}">
                    <a16:creationId xmlns:a16="http://schemas.microsoft.com/office/drawing/2014/main" id="{9627024F-1999-47DB-EB33-F615889F2F27}"/>
                  </a:ext>
                </a:extLst>
              </p:cNvPr>
              <p:cNvCxnSpPr>
                <a:cxnSpLocks/>
                <a:endCxn id="1785" idx="7"/>
              </p:cNvCxnSpPr>
              <p:nvPr/>
            </p:nvCxnSpPr>
            <p:spPr>
              <a:xfrm rot="14275975" flipH="1">
                <a:off x="4867108" y="4289879"/>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89" name="אליפסה 9">
                <a:extLst>
                  <a:ext uri="{FF2B5EF4-FFF2-40B4-BE49-F238E27FC236}">
                    <a16:creationId xmlns:a16="http://schemas.microsoft.com/office/drawing/2014/main" id="{0F2E274C-D0AB-DB7E-7DFD-0EE29DECB72C}"/>
                  </a:ext>
                </a:extLst>
              </p:cNvPr>
              <p:cNvSpPr/>
              <p:nvPr/>
            </p:nvSpPr>
            <p:spPr>
              <a:xfrm rot="14275975">
                <a:off x="5311728" y="45240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90" name="Straight Connector 1789">
                <a:extLst>
                  <a:ext uri="{FF2B5EF4-FFF2-40B4-BE49-F238E27FC236}">
                    <a16:creationId xmlns:a16="http://schemas.microsoft.com/office/drawing/2014/main" id="{6EEF400B-218B-9901-D674-5DEB24820C43}"/>
                  </a:ext>
                </a:extLst>
              </p:cNvPr>
              <p:cNvCxnSpPr>
                <a:cxnSpLocks/>
                <a:stCxn id="1789" idx="6"/>
                <a:endCxn id="1785" idx="3"/>
              </p:cNvCxnSpPr>
              <p:nvPr/>
            </p:nvCxnSpPr>
            <p:spPr>
              <a:xfrm rot="14275975" flipV="1">
                <a:off x="5118546" y="4411163"/>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91" name="אליפסה 4">
                <a:extLst>
                  <a:ext uri="{FF2B5EF4-FFF2-40B4-BE49-F238E27FC236}">
                    <a16:creationId xmlns:a16="http://schemas.microsoft.com/office/drawing/2014/main" id="{98993A4B-CAAC-F536-3B32-5DD3887A62E0}"/>
                  </a:ext>
                </a:extLst>
              </p:cNvPr>
              <p:cNvSpPr/>
              <p:nvPr/>
            </p:nvSpPr>
            <p:spPr>
              <a:xfrm rot="15139242">
                <a:off x="3253964" y="50162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92" name="אליפסה 9">
                <a:extLst>
                  <a:ext uri="{FF2B5EF4-FFF2-40B4-BE49-F238E27FC236}">
                    <a16:creationId xmlns:a16="http://schemas.microsoft.com/office/drawing/2014/main" id="{C76A85C1-5294-5D0B-A1D4-AEB68429A6FF}"/>
                  </a:ext>
                </a:extLst>
              </p:cNvPr>
              <p:cNvSpPr/>
              <p:nvPr/>
            </p:nvSpPr>
            <p:spPr>
              <a:xfrm rot="15139242">
                <a:off x="3880794" y="47387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93" name="אליפסה 11">
                <a:extLst>
                  <a:ext uri="{FF2B5EF4-FFF2-40B4-BE49-F238E27FC236}">
                    <a16:creationId xmlns:a16="http://schemas.microsoft.com/office/drawing/2014/main" id="{69CB485C-7D25-524F-484E-414965E25210}"/>
                  </a:ext>
                </a:extLst>
              </p:cNvPr>
              <p:cNvSpPr/>
              <p:nvPr/>
            </p:nvSpPr>
            <p:spPr>
              <a:xfrm rot="13511087">
                <a:off x="3581014" y="50579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794" name="אליפסה 12">
                <a:extLst>
                  <a:ext uri="{FF2B5EF4-FFF2-40B4-BE49-F238E27FC236}">
                    <a16:creationId xmlns:a16="http://schemas.microsoft.com/office/drawing/2014/main" id="{82B746C0-2EFC-703A-63D6-61AABFE6E9B9}"/>
                  </a:ext>
                </a:extLst>
              </p:cNvPr>
              <p:cNvSpPr/>
              <p:nvPr/>
            </p:nvSpPr>
            <p:spPr>
              <a:xfrm rot="14419649">
                <a:off x="3925916" y="52769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795" name="אליפסה 13">
                <a:extLst>
                  <a:ext uri="{FF2B5EF4-FFF2-40B4-BE49-F238E27FC236}">
                    <a16:creationId xmlns:a16="http://schemas.microsoft.com/office/drawing/2014/main" id="{F9166C16-6BD7-6EC0-53C4-6F3DF41986F4}"/>
                  </a:ext>
                </a:extLst>
              </p:cNvPr>
              <p:cNvSpPr/>
              <p:nvPr/>
            </p:nvSpPr>
            <p:spPr>
              <a:xfrm rot="15139242">
                <a:off x="3321515" y="46226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796" name="מחבר ישר 16">
                <a:extLst>
                  <a:ext uri="{FF2B5EF4-FFF2-40B4-BE49-F238E27FC236}">
                    <a16:creationId xmlns:a16="http://schemas.microsoft.com/office/drawing/2014/main" id="{A37EAFBD-A0EF-E80B-A3D6-962D039917F6}"/>
                  </a:ext>
                </a:extLst>
              </p:cNvPr>
              <p:cNvCxnSpPr>
                <a:cxnSpLocks/>
                <a:stCxn id="1791" idx="4"/>
                <a:endCxn id="1793" idx="7"/>
              </p:cNvCxnSpPr>
              <p:nvPr/>
            </p:nvCxnSpPr>
            <p:spPr>
              <a:xfrm rot="15139242" flipH="1">
                <a:off x="3389654" y="495121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97" name="מחבר ישר 20">
                <a:extLst>
                  <a:ext uri="{FF2B5EF4-FFF2-40B4-BE49-F238E27FC236}">
                    <a16:creationId xmlns:a16="http://schemas.microsoft.com/office/drawing/2014/main" id="{A0B7430F-25A7-8E33-2352-61D72179B5FF}"/>
                  </a:ext>
                </a:extLst>
              </p:cNvPr>
              <p:cNvCxnSpPr>
                <a:cxnSpLocks/>
                <a:stCxn id="1801" idx="7"/>
                <a:endCxn id="1795" idx="2"/>
              </p:cNvCxnSpPr>
              <p:nvPr/>
            </p:nvCxnSpPr>
            <p:spPr>
              <a:xfrm rot="15139242" flipV="1">
                <a:off x="3367831" y="4695584"/>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98" name="מחבר ישר 22">
                <a:extLst>
                  <a:ext uri="{FF2B5EF4-FFF2-40B4-BE49-F238E27FC236}">
                    <a16:creationId xmlns:a16="http://schemas.microsoft.com/office/drawing/2014/main" id="{463AF321-31BD-E4D1-DA26-53FDA37F78E9}"/>
                  </a:ext>
                </a:extLst>
              </p:cNvPr>
              <p:cNvCxnSpPr>
                <a:cxnSpLocks/>
                <a:stCxn id="1795" idx="0"/>
              </p:cNvCxnSpPr>
              <p:nvPr/>
            </p:nvCxnSpPr>
            <p:spPr>
              <a:xfrm rot="15139242" flipH="1" flipV="1">
                <a:off x="3143114" y="4768510"/>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99" name="מחבר ישר 23">
                <a:extLst>
                  <a:ext uri="{FF2B5EF4-FFF2-40B4-BE49-F238E27FC236}">
                    <a16:creationId xmlns:a16="http://schemas.microsoft.com/office/drawing/2014/main" id="{5CD0F078-9A62-4E56-3F6F-F68CBDE2BF0A}"/>
                  </a:ext>
                </a:extLst>
              </p:cNvPr>
              <p:cNvCxnSpPr>
                <a:cxnSpLocks/>
                <a:stCxn id="1793" idx="2"/>
                <a:endCxn id="1794" idx="7"/>
              </p:cNvCxnSpPr>
              <p:nvPr/>
            </p:nvCxnSpPr>
            <p:spPr>
              <a:xfrm rot="15139242" flipH="1">
                <a:off x="3656310" y="5102555"/>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00" name="מחבר ישר 30">
                <a:extLst>
                  <a:ext uri="{FF2B5EF4-FFF2-40B4-BE49-F238E27FC236}">
                    <a16:creationId xmlns:a16="http://schemas.microsoft.com/office/drawing/2014/main" id="{6AD73860-85C2-0E89-6DE5-ABE13E5BA3C4}"/>
                  </a:ext>
                </a:extLst>
              </p:cNvPr>
              <p:cNvCxnSpPr>
                <a:cxnSpLocks/>
                <a:endCxn id="1792" idx="7"/>
              </p:cNvCxnSpPr>
              <p:nvPr/>
            </p:nvCxnSpPr>
            <p:spPr>
              <a:xfrm rot="15139242" flipH="1">
                <a:off x="3510188" y="4481448"/>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01" name="אליפסה 11">
                <a:extLst>
                  <a:ext uri="{FF2B5EF4-FFF2-40B4-BE49-F238E27FC236}">
                    <a16:creationId xmlns:a16="http://schemas.microsoft.com/office/drawing/2014/main" id="{8BC8CC97-085A-61AC-9B6B-8FFC3198D64C}"/>
                  </a:ext>
                </a:extLst>
              </p:cNvPr>
              <p:cNvSpPr/>
              <p:nvPr/>
            </p:nvSpPr>
            <p:spPr>
              <a:xfrm rot="15139242">
                <a:off x="3694248" y="49205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02" name="מחבר ישר 23">
                <a:extLst>
                  <a:ext uri="{FF2B5EF4-FFF2-40B4-BE49-F238E27FC236}">
                    <a16:creationId xmlns:a16="http://schemas.microsoft.com/office/drawing/2014/main" id="{726762DE-F002-71E1-1DA0-F51C9B52343D}"/>
                  </a:ext>
                </a:extLst>
              </p:cNvPr>
              <p:cNvCxnSpPr>
                <a:cxnSpLocks/>
                <a:endCxn id="1794" idx="6"/>
              </p:cNvCxnSpPr>
              <p:nvPr/>
            </p:nvCxnSpPr>
            <p:spPr>
              <a:xfrm rot="15139242" flipH="1">
                <a:off x="3673829" y="508189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03" name="מחבר ישר 23">
                <a:extLst>
                  <a:ext uri="{FF2B5EF4-FFF2-40B4-BE49-F238E27FC236}">
                    <a16:creationId xmlns:a16="http://schemas.microsoft.com/office/drawing/2014/main" id="{20AABB86-FC4C-32B7-9931-30E6A30858C8}"/>
                  </a:ext>
                </a:extLst>
              </p:cNvPr>
              <p:cNvCxnSpPr>
                <a:cxnSpLocks/>
                <a:stCxn id="1793" idx="4"/>
                <a:endCxn id="1801" idx="1"/>
              </p:cNvCxnSpPr>
              <p:nvPr/>
            </p:nvCxnSpPr>
            <p:spPr>
              <a:xfrm rot="15139242">
                <a:off x="3652094" y="498130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04" name="אליפסה 12">
                <a:extLst>
                  <a:ext uri="{FF2B5EF4-FFF2-40B4-BE49-F238E27FC236}">
                    <a16:creationId xmlns:a16="http://schemas.microsoft.com/office/drawing/2014/main" id="{6DE62C09-E702-900B-F5BE-442FD7B0268C}"/>
                  </a:ext>
                </a:extLst>
              </p:cNvPr>
              <p:cNvSpPr/>
              <p:nvPr/>
            </p:nvSpPr>
            <p:spPr>
              <a:xfrm rot="14419649">
                <a:off x="4122786" y="50486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805" name="מחבר ישר 23">
                <a:extLst>
                  <a:ext uri="{FF2B5EF4-FFF2-40B4-BE49-F238E27FC236}">
                    <a16:creationId xmlns:a16="http://schemas.microsoft.com/office/drawing/2014/main" id="{7DC882AA-C394-4BCD-7CB0-2F7497302F48}"/>
                  </a:ext>
                </a:extLst>
              </p:cNvPr>
              <p:cNvCxnSpPr>
                <a:cxnSpLocks/>
                <a:stCxn id="1794" idx="4"/>
                <a:endCxn id="1804" idx="1"/>
              </p:cNvCxnSpPr>
              <p:nvPr/>
            </p:nvCxnSpPr>
            <p:spPr>
              <a:xfrm rot="15139242">
                <a:off x="4012476" y="510471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06" name="מחבר ישר 23">
                <a:extLst>
                  <a:ext uri="{FF2B5EF4-FFF2-40B4-BE49-F238E27FC236}">
                    <a16:creationId xmlns:a16="http://schemas.microsoft.com/office/drawing/2014/main" id="{CCBADDEB-EC6E-6902-E3CB-8F2A3C9E6113}"/>
                  </a:ext>
                </a:extLst>
              </p:cNvPr>
              <p:cNvCxnSpPr>
                <a:cxnSpLocks/>
                <a:stCxn id="1792" idx="2"/>
                <a:endCxn id="1804" idx="6"/>
              </p:cNvCxnSpPr>
              <p:nvPr/>
            </p:nvCxnSpPr>
            <p:spPr>
              <a:xfrm rot="15139242" flipH="1">
                <a:off x="3887502" y="486590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07" name="אליפסה 11">
                <a:extLst>
                  <a:ext uri="{FF2B5EF4-FFF2-40B4-BE49-F238E27FC236}">
                    <a16:creationId xmlns:a16="http://schemas.microsoft.com/office/drawing/2014/main" id="{B5C1D825-1CD7-0F89-250E-B4E8527C6CF4}"/>
                  </a:ext>
                </a:extLst>
              </p:cNvPr>
              <p:cNvSpPr/>
              <p:nvPr/>
            </p:nvSpPr>
            <p:spPr>
              <a:xfrm rot="10429062">
                <a:off x="3503092" y="5292690"/>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08" name="מחבר ישר 23">
                <a:extLst>
                  <a:ext uri="{FF2B5EF4-FFF2-40B4-BE49-F238E27FC236}">
                    <a16:creationId xmlns:a16="http://schemas.microsoft.com/office/drawing/2014/main" id="{870554CA-BD6D-2EC3-3A61-2A6A54DBD2FF}"/>
                  </a:ext>
                </a:extLst>
              </p:cNvPr>
              <p:cNvCxnSpPr>
                <a:cxnSpLocks/>
                <a:stCxn id="1807" idx="2"/>
                <a:endCxn id="1794" idx="0"/>
              </p:cNvCxnSpPr>
              <p:nvPr/>
            </p:nvCxnSpPr>
            <p:spPr>
              <a:xfrm rot="15139242" flipH="1">
                <a:off x="3696099" y="5156492"/>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09" name="מחבר ישר 23">
                <a:extLst>
                  <a:ext uri="{FF2B5EF4-FFF2-40B4-BE49-F238E27FC236}">
                    <a16:creationId xmlns:a16="http://schemas.microsoft.com/office/drawing/2014/main" id="{CABF3F13-5306-7DD4-F10A-17B47A7933AF}"/>
                  </a:ext>
                </a:extLst>
              </p:cNvPr>
              <p:cNvCxnSpPr>
                <a:cxnSpLocks/>
                <a:stCxn id="1807" idx="5"/>
              </p:cNvCxnSpPr>
              <p:nvPr/>
            </p:nvCxnSpPr>
            <p:spPr>
              <a:xfrm rot="15139242" flipV="1">
                <a:off x="3270931" y="513143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0" name="Straight Connector 1809">
                <a:extLst>
                  <a:ext uri="{FF2B5EF4-FFF2-40B4-BE49-F238E27FC236}">
                    <a16:creationId xmlns:a16="http://schemas.microsoft.com/office/drawing/2014/main" id="{13A209B3-39DE-EE24-AE0C-57CB37610FDC}"/>
                  </a:ext>
                </a:extLst>
              </p:cNvPr>
              <p:cNvCxnSpPr>
                <a:cxnSpLocks/>
                <a:stCxn id="1795" idx="5"/>
                <a:endCxn id="1815" idx="0"/>
              </p:cNvCxnSpPr>
              <p:nvPr/>
            </p:nvCxnSpPr>
            <p:spPr>
              <a:xfrm rot="15139242">
                <a:off x="3426637" y="44483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1" name="Straight Connector 1810">
                <a:extLst>
                  <a:ext uri="{FF2B5EF4-FFF2-40B4-BE49-F238E27FC236}">
                    <a16:creationId xmlns:a16="http://schemas.microsoft.com/office/drawing/2014/main" id="{03108F46-1132-C968-CB1D-39C402D02D85}"/>
                  </a:ext>
                </a:extLst>
              </p:cNvPr>
              <p:cNvCxnSpPr>
                <a:cxnSpLocks/>
                <a:stCxn id="1792" idx="4"/>
                <a:endCxn id="1757" idx="6"/>
              </p:cNvCxnSpPr>
              <p:nvPr/>
            </p:nvCxnSpPr>
            <p:spPr>
              <a:xfrm rot="14915570" flipH="1">
                <a:off x="4013175" y="4672202"/>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2" name="Straight Connector 1811">
                <a:extLst>
                  <a:ext uri="{FF2B5EF4-FFF2-40B4-BE49-F238E27FC236}">
                    <a16:creationId xmlns:a16="http://schemas.microsoft.com/office/drawing/2014/main" id="{8A3D1BA3-A309-874B-B907-98E0D7462210}"/>
                  </a:ext>
                </a:extLst>
              </p:cNvPr>
              <p:cNvCxnSpPr>
                <a:cxnSpLocks/>
                <a:stCxn id="1757" idx="0"/>
                <a:endCxn id="1804" idx="5"/>
              </p:cNvCxnSpPr>
              <p:nvPr/>
            </p:nvCxnSpPr>
            <p:spPr>
              <a:xfrm rot="14915570" flipH="1" flipV="1">
                <a:off x="4033121" y="4866416"/>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3" name="מחבר ישר 23">
                <a:extLst>
                  <a:ext uri="{FF2B5EF4-FFF2-40B4-BE49-F238E27FC236}">
                    <a16:creationId xmlns:a16="http://schemas.microsoft.com/office/drawing/2014/main" id="{B1E6FA1C-76F0-82E2-2D1C-F973B6CDAFFA}"/>
                  </a:ext>
                </a:extLst>
              </p:cNvPr>
              <p:cNvCxnSpPr>
                <a:cxnSpLocks/>
                <a:stCxn id="1741" idx="1"/>
                <a:endCxn id="1792" idx="6"/>
              </p:cNvCxnSpPr>
              <p:nvPr/>
            </p:nvCxnSpPr>
            <p:spPr>
              <a:xfrm rot="14915570" flipH="1" flipV="1">
                <a:off x="3776617" y="4596689"/>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4" name="מחבר ישר 23">
                <a:extLst>
                  <a:ext uri="{FF2B5EF4-FFF2-40B4-BE49-F238E27FC236}">
                    <a16:creationId xmlns:a16="http://schemas.microsoft.com/office/drawing/2014/main" id="{FF8F54A6-D9D2-322C-351E-08D9D15ED2DD}"/>
                  </a:ext>
                </a:extLst>
              </p:cNvPr>
              <p:cNvCxnSpPr>
                <a:cxnSpLocks/>
                <a:endCxn id="1801" idx="5"/>
              </p:cNvCxnSpPr>
              <p:nvPr/>
            </p:nvCxnSpPr>
            <p:spPr>
              <a:xfrm rot="15139242" flipH="1" flipV="1">
                <a:off x="3783713" y="477681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15" name="אליפסה 9">
                <a:extLst>
                  <a:ext uri="{FF2B5EF4-FFF2-40B4-BE49-F238E27FC236}">
                    <a16:creationId xmlns:a16="http://schemas.microsoft.com/office/drawing/2014/main" id="{957E0475-6D09-545A-FDE8-692D2E22E9E8}"/>
                  </a:ext>
                </a:extLst>
              </p:cNvPr>
              <p:cNvSpPr/>
              <p:nvPr/>
            </p:nvSpPr>
            <p:spPr>
              <a:xfrm rot="15139242">
                <a:off x="3552165" y="444107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16" name="Straight Connector 1815">
                <a:extLst>
                  <a:ext uri="{FF2B5EF4-FFF2-40B4-BE49-F238E27FC236}">
                    <a16:creationId xmlns:a16="http://schemas.microsoft.com/office/drawing/2014/main" id="{CB11DAC1-B357-9974-7CC6-584947BF8A7A}"/>
                  </a:ext>
                </a:extLst>
              </p:cNvPr>
              <p:cNvCxnSpPr>
                <a:cxnSpLocks/>
                <a:stCxn id="1815" idx="4"/>
                <a:endCxn id="1741" idx="7"/>
              </p:cNvCxnSpPr>
              <p:nvPr/>
            </p:nvCxnSpPr>
            <p:spPr>
              <a:xfrm rot="14915570" flipH="1">
                <a:off x="3698957" y="4353406"/>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17" name="אליפסה 4">
                <a:extLst>
                  <a:ext uri="{FF2B5EF4-FFF2-40B4-BE49-F238E27FC236}">
                    <a16:creationId xmlns:a16="http://schemas.microsoft.com/office/drawing/2014/main" id="{DF19EBF8-123B-BED4-BAB8-7D92616D086E}"/>
                  </a:ext>
                </a:extLst>
              </p:cNvPr>
              <p:cNvSpPr/>
              <p:nvPr/>
            </p:nvSpPr>
            <p:spPr>
              <a:xfrm rot="14499647">
                <a:off x="3935366" y="56749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818" name="אליפסה 9">
                <a:extLst>
                  <a:ext uri="{FF2B5EF4-FFF2-40B4-BE49-F238E27FC236}">
                    <a16:creationId xmlns:a16="http://schemas.microsoft.com/office/drawing/2014/main" id="{16CA26F1-FFE2-F4D9-7D7A-6AAA21CAFC23}"/>
                  </a:ext>
                </a:extLst>
              </p:cNvPr>
              <p:cNvSpPr/>
              <p:nvPr/>
            </p:nvSpPr>
            <p:spPr>
              <a:xfrm rot="14499647">
                <a:off x="4500053" y="52863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819" name="אליפסה 11">
                <a:extLst>
                  <a:ext uri="{FF2B5EF4-FFF2-40B4-BE49-F238E27FC236}">
                    <a16:creationId xmlns:a16="http://schemas.microsoft.com/office/drawing/2014/main" id="{E0775C22-5379-7F54-1CCD-1F97A2DCCEE0}"/>
                  </a:ext>
                </a:extLst>
              </p:cNvPr>
              <p:cNvSpPr/>
              <p:nvPr/>
            </p:nvSpPr>
            <p:spPr>
              <a:xfrm rot="12871492">
                <a:off x="4264491" y="56554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20" name="מחבר ישר 16">
                <a:extLst>
                  <a:ext uri="{FF2B5EF4-FFF2-40B4-BE49-F238E27FC236}">
                    <a16:creationId xmlns:a16="http://schemas.microsoft.com/office/drawing/2014/main" id="{5B697B19-5D41-8E1E-F8EE-E5122A1E0F76}"/>
                  </a:ext>
                </a:extLst>
              </p:cNvPr>
              <p:cNvCxnSpPr>
                <a:cxnSpLocks/>
                <a:stCxn id="1817" idx="4"/>
                <a:endCxn id="1819" idx="7"/>
              </p:cNvCxnSpPr>
              <p:nvPr/>
            </p:nvCxnSpPr>
            <p:spPr>
              <a:xfrm rot="14499647" flipH="1">
                <a:off x="4071029" y="557966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1" name="מחבר ישר 20">
                <a:extLst>
                  <a:ext uri="{FF2B5EF4-FFF2-40B4-BE49-F238E27FC236}">
                    <a16:creationId xmlns:a16="http://schemas.microsoft.com/office/drawing/2014/main" id="{41B81E0B-89E7-97CC-C177-2A0DEB882B23}"/>
                  </a:ext>
                </a:extLst>
              </p:cNvPr>
              <p:cNvCxnSpPr>
                <a:cxnSpLocks/>
                <a:stCxn id="1825" idx="7"/>
                <a:endCxn id="1794" idx="2"/>
              </p:cNvCxnSpPr>
              <p:nvPr/>
            </p:nvCxnSpPr>
            <p:spPr>
              <a:xfrm rot="15139242" flipV="1">
                <a:off x="4025446" y="5283696"/>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2" name="מחבר ישר 22">
                <a:extLst>
                  <a:ext uri="{FF2B5EF4-FFF2-40B4-BE49-F238E27FC236}">
                    <a16:creationId xmlns:a16="http://schemas.microsoft.com/office/drawing/2014/main" id="{57A0BDA0-7B98-B0B5-3836-E9DCCAEAB9FB}"/>
                  </a:ext>
                </a:extLst>
              </p:cNvPr>
              <p:cNvCxnSpPr>
                <a:cxnSpLocks/>
                <a:stCxn id="1794" idx="1"/>
              </p:cNvCxnSpPr>
              <p:nvPr/>
            </p:nvCxnSpPr>
            <p:spPr>
              <a:xfrm rot="15139242" flipH="1" flipV="1">
                <a:off x="3796702" y="5463147"/>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3" name="מחבר ישר 23">
                <a:extLst>
                  <a:ext uri="{FF2B5EF4-FFF2-40B4-BE49-F238E27FC236}">
                    <a16:creationId xmlns:a16="http://schemas.microsoft.com/office/drawing/2014/main" id="{97094671-A26C-E921-CDEC-1327A09A8DE9}"/>
                  </a:ext>
                </a:extLst>
              </p:cNvPr>
              <p:cNvCxnSpPr>
                <a:cxnSpLocks/>
                <a:stCxn id="1819" idx="2"/>
                <a:endCxn id="1843" idx="5"/>
              </p:cNvCxnSpPr>
              <p:nvPr/>
            </p:nvCxnSpPr>
            <p:spPr>
              <a:xfrm rot="14915570" flipH="1">
                <a:off x="4322478" y="5725425"/>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4" name="מחבר ישר 30">
                <a:extLst>
                  <a:ext uri="{FF2B5EF4-FFF2-40B4-BE49-F238E27FC236}">
                    <a16:creationId xmlns:a16="http://schemas.microsoft.com/office/drawing/2014/main" id="{8B141AD4-3E34-DCB1-0A3A-223D3EA57BEA}"/>
                  </a:ext>
                </a:extLst>
              </p:cNvPr>
              <p:cNvCxnSpPr>
                <a:cxnSpLocks/>
                <a:stCxn id="1794" idx="3"/>
                <a:endCxn id="1818" idx="7"/>
              </p:cNvCxnSpPr>
              <p:nvPr/>
            </p:nvCxnSpPr>
            <p:spPr>
              <a:xfrm rot="15139242" flipH="1">
                <a:off x="4179324" y="5073545"/>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25" name="אליפסה 11">
                <a:extLst>
                  <a:ext uri="{FF2B5EF4-FFF2-40B4-BE49-F238E27FC236}">
                    <a16:creationId xmlns:a16="http://schemas.microsoft.com/office/drawing/2014/main" id="{4EFB2AE8-B039-C571-E544-3BA2A4B091FE}"/>
                  </a:ext>
                </a:extLst>
              </p:cNvPr>
              <p:cNvSpPr/>
              <p:nvPr/>
            </p:nvSpPr>
            <p:spPr>
              <a:xfrm rot="14499647">
                <a:off x="4350364" y="54995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26" name="מחבר ישר 23">
                <a:extLst>
                  <a:ext uri="{FF2B5EF4-FFF2-40B4-BE49-F238E27FC236}">
                    <a16:creationId xmlns:a16="http://schemas.microsoft.com/office/drawing/2014/main" id="{BB5DCA7D-9486-CAF0-BF0D-330A15387AB1}"/>
                  </a:ext>
                </a:extLst>
              </p:cNvPr>
              <p:cNvCxnSpPr>
                <a:cxnSpLocks/>
                <a:endCxn id="1691" idx="7"/>
              </p:cNvCxnSpPr>
              <p:nvPr/>
            </p:nvCxnSpPr>
            <p:spPr>
              <a:xfrm rot="14915570" flipH="1">
                <a:off x="4430771" y="5521867"/>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7" name="מחבר ישר 23">
                <a:extLst>
                  <a:ext uri="{FF2B5EF4-FFF2-40B4-BE49-F238E27FC236}">
                    <a16:creationId xmlns:a16="http://schemas.microsoft.com/office/drawing/2014/main" id="{A1CFF61A-3EB6-C8D9-50D0-B233EA224AE8}"/>
                  </a:ext>
                </a:extLst>
              </p:cNvPr>
              <p:cNvCxnSpPr>
                <a:cxnSpLocks/>
                <a:stCxn id="1819" idx="4"/>
                <a:endCxn id="1825" idx="1"/>
              </p:cNvCxnSpPr>
              <p:nvPr/>
            </p:nvCxnSpPr>
            <p:spPr>
              <a:xfrm rot="14499647">
                <a:off x="4322532" y="556860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8" name="מחבר ישר 23">
                <a:extLst>
                  <a:ext uri="{FF2B5EF4-FFF2-40B4-BE49-F238E27FC236}">
                    <a16:creationId xmlns:a16="http://schemas.microsoft.com/office/drawing/2014/main" id="{38BC924B-6068-D34E-0509-A72734E785CE}"/>
                  </a:ext>
                </a:extLst>
              </p:cNvPr>
              <p:cNvCxnSpPr>
                <a:cxnSpLocks/>
                <a:stCxn id="1818" idx="2"/>
                <a:endCxn id="1695" idx="7"/>
              </p:cNvCxnSpPr>
              <p:nvPr/>
            </p:nvCxnSpPr>
            <p:spPr>
              <a:xfrm rot="14915570" flipH="1">
                <a:off x="4641797" y="5226134"/>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29" name="אליפסה 11">
                <a:extLst>
                  <a:ext uri="{FF2B5EF4-FFF2-40B4-BE49-F238E27FC236}">
                    <a16:creationId xmlns:a16="http://schemas.microsoft.com/office/drawing/2014/main" id="{17013909-318A-31CF-0069-E258D8AE6EE4}"/>
                  </a:ext>
                </a:extLst>
              </p:cNvPr>
              <p:cNvSpPr/>
              <p:nvPr/>
            </p:nvSpPr>
            <p:spPr>
              <a:xfrm rot="9789467">
                <a:off x="4231867" y="590098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30" name="מחבר ישר 23">
                <a:extLst>
                  <a:ext uri="{FF2B5EF4-FFF2-40B4-BE49-F238E27FC236}">
                    <a16:creationId xmlns:a16="http://schemas.microsoft.com/office/drawing/2014/main" id="{5DD28B94-7528-153B-B889-E3ED454262CE}"/>
                  </a:ext>
                </a:extLst>
              </p:cNvPr>
              <p:cNvCxnSpPr>
                <a:cxnSpLocks/>
                <a:stCxn id="1829" idx="2"/>
                <a:endCxn id="1843" idx="0"/>
              </p:cNvCxnSpPr>
              <p:nvPr/>
            </p:nvCxnSpPr>
            <p:spPr>
              <a:xfrm rot="14915570" flipH="1">
                <a:off x="4367512" y="5828585"/>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1" name="מחבר ישר 23">
                <a:extLst>
                  <a:ext uri="{FF2B5EF4-FFF2-40B4-BE49-F238E27FC236}">
                    <a16:creationId xmlns:a16="http://schemas.microsoft.com/office/drawing/2014/main" id="{C144CCB4-D1DF-E9B6-6FE1-72B9799FC775}"/>
                  </a:ext>
                </a:extLst>
              </p:cNvPr>
              <p:cNvCxnSpPr>
                <a:cxnSpLocks/>
                <a:stCxn id="1829" idx="5"/>
              </p:cNvCxnSpPr>
              <p:nvPr/>
            </p:nvCxnSpPr>
            <p:spPr>
              <a:xfrm rot="14499647" flipV="1">
                <a:off x="3977348" y="576625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2" name="Straight Connector 1831">
                <a:extLst>
                  <a:ext uri="{FF2B5EF4-FFF2-40B4-BE49-F238E27FC236}">
                    <a16:creationId xmlns:a16="http://schemas.microsoft.com/office/drawing/2014/main" id="{C1463091-6949-4EB3-5001-358746603060}"/>
                  </a:ext>
                </a:extLst>
              </p:cNvPr>
              <p:cNvCxnSpPr>
                <a:cxnSpLocks/>
                <a:stCxn id="1818" idx="5"/>
                <a:endCxn id="1770" idx="1"/>
              </p:cNvCxnSpPr>
              <p:nvPr/>
            </p:nvCxnSpPr>
            <p:spPr>
              <a:xfrm rot="14915570">
                <a:off x="4508592" y="5148796"/>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33" name="אליפסה 9">
                <a:extLst>
                  <a:ext uri="{FF2B5EF4-FFF2-40B4-BE49-F238E27FC236}">
                    <a16:creationId xmlns:a16="http://schemas.microsoft.com/office/drawing/2014/main" id="{20E01AFB-45E0-2434-3A0C-7DD093AA5328}"/>
                  </a:ext>
                </a:extLst>
              </p:cNvPr>
              <p:cNvSpPr/>
              <p:nvPr/>
            </p:nvSpPr>
            <p:spPr>
              <a:xfrm rot="14499647">
                <a:off x="4354792" y="51704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34" name="מחבר ישר 23">
                <a:extLst>
                  <a:ext uri="{FF2B5EF4-FFF2-40B4-BE49-F238E27FC236}">
                    <a16:creationId xmlns:a16="http://schemas.microsoft.com/office/drawing/2014/main" id="{6E6967F0-A2D1-9FB0-6BD3-A4D5DA840DEB}"/>
                  </a:ext>
                </a:extLst>
              </p:cNvPr>
              <p:cNvCxnSpPr>
                <a:cxnSpLocks/>
                <a:stCxn id="1833" idx="3"/>
                <a:endCxn id="1818" idx="6"/>
              </p:cNvCxnSpPr>
              <p:nvPr/>
            </p:nvCxnSpPr>
            <p:spPr>
              <a:xfrm rot="14915570" flipH="1">
                <a:off x="4422212" y="5222351"/>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5" name="מחבר ישר 23">
                <a:extLst>
                  <a:ext uri="{FF2B5EF4-FFF2-40B4-BE49-F238E27FC236}">
                    <a16:creationId xmlns:a16="http://schemas.microsoft.com/office/drawing/2014/main" id="{C99C7F90-968E-377F-2530-7222613E8D36}"/>
                  </a:ext>
                </a:extLst>
              </p:cNvPr>
              <p:cNvCxnSpPr>
                <a:cxnSpLocks/>
                <a:endCxn id="1825" idx="5"/>
              </p:cNvCxnSpPr>
              <p:nvPr/>
            </p:nvCxnSpPr>
            <p:spPr>
              <a:xfrm rot="14499647" flipH="1" flipV="1">
                <a:off x="4421271" y="534114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6" name="Straight Connector 1835">
                <a:extLst>
                  <a:ext uri="{FF2B5EF4-FFF2-40B4-BE49-F238E27FC236}">
                    <a16:creationId xmlns:a16="http://schemas.microsoft.com/office/drawing/2014/main" id="{0D482021-9628-A579-EE4D-1477B78D28A9}"/>
                  </a:ext>
                </a:extLst>
              </p:cNvPr>
              <p:cNvCxnSpPr>
                <a:cxnSpLocks/>
                <a:stCxn id="1804" idx="3"/>
                <a:endCxn id="1833" idx="7"/>
              </p:cNvCxnSpPr>
              <p:nvPr/>
            </p:nvCxnSpPr>
            <p:spPr>
              <a:xfrm rot="14915570" flipH="1">
                <a:off x="4199602" y="5086384"/>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7" name="Straight Connector 1836">
                <a:extLst>
                  <a:ext uri="{FF2B5EF4-FFF2-40B4-BE49-F238E27FC236}">
                    <a16:creationId xmlns:a16="http://schemas.microsoft.com/office/drawing/2014/main" id="{1E20DE0F-3498-64A7-9978-E0E44995FD82}"/>
                  </a:ext>
                </a:extLst>
              </p:cNvPr>
              <p:cNvCxnSpPr>
                <a:cxnSpLocks/>
                <a:stCxn id="1770" idx="7"/>
                <a:endCxn id="1833" idx="4"/>
              </p:cNvCxnSpPr>
              <p:nvPr/>
            </p:nvCxnSpPr>
            <p:spPr>
              <a:xfrm rot="14915570" flipH="1" flipV="1">
                <a:off x="4475115" y="5042807"/>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38" name="אליפסה 9">
                <a:extLst>
                  <a:ext uri="{FF2B5EF4-FFF2-40B4-BE49-F238E27FC236}">
                    <a16:creationId xmlns:a16="http://schemas.microsoft.com/office/drawing/2014/main" id="{889FEF81-3DBD-7050-5D1A-A47C2C09B5F7}"/>
                  </a:ext>
                </a:extLst>
              </p:cNvPr>
              <p:cNvSpPr/>
              <p:nvPr/>
            </p:nvSpPr>
            <p:spPr>
              <a:xfrm rot="14499647">
                <a:off x="4305689" y="48900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39" name="Straight Connector 1838">
                <a:extLst>
                  <a:ext uri="{FF2B5EF4-FFF2-40B4-BE49-F238E27FC236}">
                    <a16:creationId xmlns:a16="http://schemas.microsoft.com/office/drawing/2014/main" id="{9F951B96-7C20-7EFB-E938-9D525F118600}"/>
                  </a:ext>
                </a:extLst>
              </p:cNvPr>
              <p:cNvCxnSpPr>
                <a:cxnSpLocks/>
                <a:stCxn id="1838" idx="1"/>
                <a:endCxn id="1833" idx="6"/>
              </p:cNvCxnSpPr>
              <p:nvPr/>
            </p:nvCxnSpPr>
            <p:spPr>
              <a:xfrm rot="14915570" flipH="1" flipV="1">
                <a:off x="4247183" y="5046507"/>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0" name="Straight Connector 1839">
                <a:extLst>
                  <a:ext uri="{FF2B5EF4-FFF2-40B4-BE49-F238E27FC236}">
                    <a16:creationId xmlns:a16="http://schemas.microsoft.com/office/drawing/2014/main" id="{2C203594-0CEA-62F3-2737-6EAAF676C22F}"/>
                  </a:ext>
                </a:extLst>
              </p:cNvPr>
              <p:cNvCxnSpPr>
                <a:cxnSpLocks/>
                <a:stCxn id="1744" idx="1"/>
                <a:endCxn id="1838" idx="5"/>
              </p:cNvCxnSpPr>
              <p:nvPr/>
            </p:nvCxnSpPr>
            <p:spPr>
              <a:xfrm rot="14915570" flipH="1" flipV="1">
                <a:off x="4423297" y="4678045"/>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1" name="Straight Connector 1840">
                <a:extLst>
                  <a:ext uri="{FF2B5EF4-FFF2-40B4-BE49-F238E27FC236}">
                    <a16:creationId xmlns:a16="http://schemas.microsoft.com/office/drawing/2014/main" id="{68C684BE-B697-ADF6-BECA-C1FBB2A7725D}"/>
                  </a:ext>
                </a:extLst>
              </p:cNvPr>
              <p:cNvCxnSpPr>
                <a:cxnSpLocks/>
                <a:stCxn id="1838" idx="0"/>
                <a:endCxn id="1804" idx="4"/>
              </p:cNvCxnSpPr>
              <p:nvPr/>
            </p:nvCxnSpPr>
            <p:spPr>
              <a:xfrm rot="14915570" flipH="1" flipV="1">
                <a:off x="4215227" y="4924608"/>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2" name="Straight Connector 1841">
                <a:extLst>
                  <a:ext uri="{FF2B5EF4-FFF2-40B4-BE49-F238E27FC236}">
                    <a16:creationId xmlns:a16="http://schemas.microsoft.com/office/drawing/2014/main" id="{924E3B34-BC9C-53DD-CD5A-5F83EB0518EC}"/>
                  </a:ext>
                </a:extLst>
              </p:cNvPr>
              <p:cNvCxnSpPr>
                <a:cxnSpLocks/>
                <a:stCxn id="1838" idx="6"/>
                <a:endCxn id="1757" idx="1"/>
              </p:cNvCxnSpPr>
              <p:nvPr/>
            </p:nvCxnSpPr>
            <p:spPr>
              <a:xfrm rot="14915570" flipV="1">
                <a:off x="4163702" y="4782349"/>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43" name="אליפסה 11">
                <a:extLst>
                  <a:ext uri="{FF2B5EF4-FFF2-40B4-BE49-F238E27FC236}">
                    <a16:creationId xmlns:a16="http://schemas.microsoft.com/office/drawing/2014/main" id="{6910E071-3BA8-0953-928F-3F09316B5D90}"/>
                  </a:ext>
                </a:extLst>
              </p:cNvPr>
              <p:cNvSpPr/>
              <p:nvPr/>
            </p:nvSpPr>
            <p:spPr>
              <a:xfrm rot="12871492">
                <a:off x="4449101" y="58321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44" name="מחבר ישר 23">
                <a:extLst>
                  <a:ext uri="{FF2B5EF4-FFF2-40B4-BE49-F238E27FC236}">
                    <a16:creationId xmlns:a16="http://schemas.microsoft.com/office/drawing/2014/main" id="{21EFE5D8-B0FD-8230-6A3D-93490D99BEA2}"/>
                  </a:ext>
                </a:extLst>
              </p:cNvPr>
              <p:cNvCxnSpPr>
                <a:cxnSpLocks/>
                <a:stCxn id="1691" idx="0"/>
                <a:endCxn id="1843" idx="3"/>
              </p:cNvCxnSpPr>
              <p:nvPr/>
            </p:nvCxnSpPr>
            <p:spPr>
              <a:xfrm rot="14915570" flipH="1" flipV="1">
                <a:off x="4636803" y="5692063"/>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45" name="אליפסה 11">
                <a:extLst>
                  <a:ext uri="{FF2B5EF4-FFF2-40B4-BE49-F238E27FC236}">
                    <a16:creationId xmlns:a16="http://schemas.microsoft.com/office/drawing/2014/main" id="{D4AA4365-3F68-2DBB-569B-1207242A111E}"/>
                  </a:ext>
                </a:extLst>
              </p:cNvPr>
              <p:cNvSpPr/>
              <p:nvPr/>
            </p:nvSpPr>
            <p:spPr>
              <a:xfrm rot="14275975">
                <a:off x="6696535" y="57157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46" name="מחבר ישר 23">
                <a:extLst>
                  <a:ext uri="{FF2B5EF4-FFF2-40B4-BE49-F238E27FC236}">
                    <a16:creationId xmlns:a16="http://schemas.microsoft.com/office/drawing/2014/main" id="{CD3AB86C-49AE-271A-07ED-4FFBC497AD5E}"/>
                  </a:ext>
                </a:extLst>
              </p:cNvPr>
              <p:cNvCxnSpPr>
                <a:cxnSpLocks/>
                <a:stCxn id="1845" idx="4"/>
                <a:endCxn id="1678" idx="0"/>
              </p:cNvCxnSpPr>
              <p:nvPr/>
            </p:nvCxnSpPr>
            <p:spPr>
              <a:xfrm rot="1517230" flipV="1">
                <a:off x="6791637" y="5605489"/>
                <a:ext cx="108808" cy="1574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7" name="מחבר ישר 23">
                <a:extLst>
                  <a:ext uri="{FF2B5EF4-FFF2-40B4-BE49-F238E27FC236}">
                    <a16:creationId xmlns:a16="http://schemas.microsoft.com/office/drawing/2014/main" id="{E41ADB32-E18C-31E4-7997-FFC577CE7DFF}"/>
                  </a:ext>
                </a:extLst>
              </p:cNvPr>
              <p:cNvCxnSpPr>
                <a:cxnSpLocks/>
                <a:stCxn id="1845" idx="2"/>
                <a:endCxn id="2703" idx="1"/>
              </p:cNvCxnSpPr>
              <p:nvPr/>
            </p:nvCxnSpPr>
            <p:spPr>
              <a:xfrm rot="1517230">
                <a:off x="6718110" y="5817397"/>
                <a:ext cx="192357" cy="1212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8" name="מחבר ישר 23">
                <a:extLst>
                  <a:ext uri="{FF2B5EF4-FFF2-40B4-BE49-F238E27FC236}">
                    <a16:creationId xmlns:a16="http://schemas.microsoft.com/office/drawing/2014/main" id="{B431BAD2-6619-1DDE-E0DA-664E97CA900D}"/>
                  </a:ext>
                </a:extLst>
              </p:cNvPr>
              <p:cNvCxnSpPr>
                <a:cxnSpLocks/>
                <a:stCxn id="1719" idx="3"/>
                <a:endCxn id="2777" idx="1"/>
              </p:cNvCxnSpPr>
              <p:nvPr/>
            </p:nvCxnSpPr>
            <p:spPr>
              <a:xfrm rot="1517230" flipV="1">
                <a:off x="5668453" y="6451571"/>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9" name="מחבר ישר 23">
                <a:extLst>
                  <a:ext uri="{FF2B5EF4-FFF2-40B4-BE49-F238E27FC236}">
                    <a16:creationId xmlns:a16="http://schemas.microsoft.com/office/drawing/2014/main" id="{1338B12C-2C15-27A5-FAA2-849E22E32316}"/>
                  </a:ext>
                </a:extLst>
              </p:cNvPr>
              <p:cNvCxnSpPr>
                <a:cxnSpLocks/>
                <a:stCxn id="2777" idx="7"/>
                <a:endCxn id="1725" idx="2"/>
              </p:cNvCxnSpPr>
              <p:nvPr/>
            </p:nvCxnSpPr>
            <p:spPr>
              <a:xfrm rot="1517230" flipH="1" flipV="1">
                <a:off x="5860552" y="6282638"/>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0" name="מחבר ישר 16">
                <a:extLst>
                  <a:ext uri="{FF2B5EF4-FFF2-40B4-BE49-F238E27FC236}">
                    <a16:creationId xmlns:a16="http://schemas.microsoft.com/office/drawing/2014/main" id="{4FB91DE0-C8EC-7967-D046-724DB68119C3}"/>
                  </a:ext>
                </a:extLst>
              </p:cNvPr>
              <p:cNvCxnSpPr>
                <a:cxnSpLocks/>
                <a:stCxn id="1602" idx="6"/>
                <a:endCxn id="1717" idx="0"/>
              </p:cNvCxnSpPr>
              <p:nvPr/>
            </p:nvCxnSpPr>
            <p:spPr>
              <a:xfrm rot="1517230" flipV="1">
                <a:off x="5057411" y="6242522"/>
                <a:ext cx="236517" cy="480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1" name="מחבר ישר 16">
                <a:extLst>
                  <a:ext uri="{FF2B5EF4-FFF2-40B4-BE49-F238E27FC236}">
                    <a16:creationId xmlns:a16="http://schemas.microsoft.com/office/drawing/2014/main" id="{1C2B97FF-07E8-1D65-9DBD-86455959041D}"/>
                  </a:ext>
                </a:extLst>
              </p:cNvPr>
              <p:cNvCxnSpPr>
                <a:cxnSpLocks/>
                <a:stCxn id="1602" idx="5"/>
                <a:endCxn id="2787" idx="1"/>
              </p:cNvCxnSpPr>
              <p:nvPr/>
            </p:nvCxnSpPr>
            <p:spPr>
              <a:xfrm rot="1517230">
                <a:off x="4997729" y="6318684"/>
                <a:ext cx="340734" cy="966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52" name="אליפסה 9">
                <a:extLst>
                  <a:ext uri="{FF2B5EF4-FFF2-40B4-BE49-F238E27FC236}">
                    <a16:creationId xmlns:a16="http://schemas.microsoft.com/office/drawing/2014/main" id="{0309E650-8494-D68C-292C-52C10B255025}"/>
                  </a:ext>
                </a:extLst>
              </p:cNvPr>
              <p:cNvSpPr/>
              <p:nvPr/>
            </p:nvSpPr>
            <p:spPr>
              <a:xfrm rot="3272188">
                <a:off x="4132776" y="60520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53" name="Straight Connector 1852">
                <a:extLst>
                  <a:ext uri="{FF2B5EF4-FFF2-40B4-BE49-F238E27FC236}">
                    <a16:creationId xmlns:a16="http://schemas.microsoft.com/office/drawing/2014/main" id="{0C92158E-7F62-6FFD-CE4C-B8810F74C286}"/>
                  </a:ext>
                </a:extLst>
              </p:cNvPr>
              <p:cNvCxnSpPr>
                <a:cxnSpLocks/>
                <a:stCxn id="1619" idx="7"/>
                <a:endCxn id="1852" idx="2"/>
              </p:cNvCxnSpPr>
              <p:nvPr/>
            </p:nvCxnSpPr>
            <p:spPr>
              <a:xfrm rot="1517230" flipV="1">
                <a:off x="4033814" y="6031177"/>
                <a:ext cx="116596" cy="163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4" name="Straight Connector 1853">
                <a:extLst>
                  <a:ext uri="{FF2B5EF4-FFF2-40B4-BE49-F238E27FC236}">
                    <a16:creationId xmlns:a16="http://schemas.microsoft.com/office/drawing/2014/main" id="{89D71248-0018-A76B-098A-D5F11D86EA33}"/>
                  </a:ext>
                </a:extLst>
              </p:cNvPr>
              <p:cNvCxnSpPr>
                <a:cxnSpLocks/>
                <a:stCxn id="1829" idx="6"/>
                <a:endCxn id="1852" idx="1"/>
              </p:cNvCxnSpPr>
              <p:nvPr/>
            </p:nvCxnSpPr>
            <p:spPr>
              <a:xfrm rot="1517230" flipH="1">
                <a:off x="4199521" y="5941002"/>
                <a:ext cx="9072" cy="1179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5" name="Straight Connector 1854">
                <a:extLst>
                  <a:ext uri="{FF2B5EF4-FFF2-40B4-BE49-F238E27FC236}">
                    <a16:creationId xmlns:a16="http://schemas.microsoft.com/office/drawing/2014/main" id="{9CB22516-A345-1F5E-00FC-9447D22CFF9B}"/>
                  </a:ext>
                </a:extLst>
              </p:cNvPr>
              <p:cNvCxnSpPr>
                <a:cxnSpLocks/>
                <a:stCxn id="1619" idx="1"/>
                <a:endCxn id="1817" idx="1"/>
              </p:cNvCxnSpPr>
              <p:nvPr/>
            </p:nvCxnSpPr>
            <p:spPr>
              <a:xfrm rot="1517230" flipH="1" flipV="1">
                <a:off x="3914996" y="5765034"/>
                <a:ext cx="138571" cy="19387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6" name="Straight Connector 1855">
                <a:extLst>
                  <a:ext uri="{FF2B5EF4-FFF2-40B4-BE49-F238E27FC236}">
                    <a16:creationId xmlns:a16="http://schemas.microsoft.com/office/drawing/2014/main" id="{4B670E80-8237-BF7A-2E7C-9724969F888F}"/>
                  </a:ext>
                </a:extLst>
              </p:cNvPr>
              <p:cNvCxnSpPr>
                <a:cxnSpLocks/>
                <a:stCxn id="1530" idx="0"/>
                <a:endCxn id="1791" idx="0"/>
              </p:cNvCxnSpPr>
              <p:nvPr/>
            </p:nvCxnSpPr>
            <p:spPr>
              <a:xfrm rot="1517230" flipV="1">
                <a:off x="3153083" y="5038388"/>
                <a:ext cx="81296" cy="1271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57" name="אליפסה 4">
                <a:extLst>
                  <a:ext uri="{FF2B5EF4-FFF2-40B4-BE49-F238E27FC236}">
                    <a16:creationId xmlns:a16="http://schemas.microsoft.com/office/drawing/2014/main" id="{0ACA65BB-1F88-D244-CC2D-EC5F55A0DF41}"/>
                  </a:ext>
                </a:extLst>
              </p:cNvPr>
              <p:cNvSpPr/>
              <p:nvPr/>
            </p:nvSpPr>
            <p:spPr>
              <a:xfrm rot="9691152">
                <a:off x="4054949" y="23354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58" name="אליפסה 9">
                <a:extLst>
                  <a:ext uri="{FF2B5EF4-FFF2-40B4-BE49-F238E27FC236}">
                    <a16:creationId xmlns:a16="http://schemas.microsoft.com/office/drawing/2014/main" id="{DF3F8702-BE81-BA28-C6C8-B2BCAE42ACE3}"/>
                  </a:ext>
                </a:extLst>
              </p:cNvPr>
              <p:cNvSpPr/>
              <p:nvPr/>
            </p:nvSpPr>
            <p:spPr>
              <a:xfrm rot="9691152">
                <a:off x="3768737" y="17125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59" name="אליפסה 11">
                <a:extLst>
                  <a:ext uri="{FF2B5EF4-FFF2-40B4-BE49-F238E27FC236}">
                    <a16:creationId xmlns:a16="http://schemas.microsoft.com/office/drawing/2014/main" id="{777A88BA-E504-3FA5-82E1-1F363F57AE52}"/>
                  </a:ext>
                </a:extLst>
              </p:cNvPr>
              <p:cNvSpPr/>
              <p:nvPr/>
            </p:nvSpPr>
            <p:spPr>
              <a:xfrm rot="8062997">
                <a:off x="4092094" y="20078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60" name="אליפסה 12">
                <a:extLst>
                  <a:ext uri="{FF2B5EF4-FFF2-40B4-BE49-F238E27FC236}">
                    <a16:creationId xmlns:a16="http://schemas.microsoft.com/office/drawing/2014/main" id="{117D2033-1F0A-4D00-AFD5-43204C349D66}"/>
                  </a:ext>
                </a:extLst>
              </p:cNvPr>
              <p:cNvSpPr/>
              <p:nvPr/>
            </p:nvSpPr>
            <p:spPr>
              <a:xfrm rot="8971559">
                <a:off x="4306271" y="16599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861" name="אליפסה 13">
                <a:extLst>
                  <a:ext uri="{FF2B5EF4-FFF2-40B4-BE49-F238E27FC236}">
                    <a16:creationId xmlns:a16="http://schemas.microsoft.com/office/drawing/2014/main" id="{61EC7955-0CAB-09CB-8F7B-EDC7EB9A7CA9}"/>
                  </a:ext>
                </a:extLst>
              </p:cNvPr>
              <p:cNvSpPr/>
              <p:nvPr/>
            </p:nvSpPr>
            <p:spPr>
              <a:xfrm rot="9691152">
                <a:off x="3660451" y="22734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862" name="מחבר ישר 16">
                <a:extLst>
                  <a:ext uri="{FF2B5EF4-FFF2-40B4-BE49-F238E27FC236}">
                    <a16:creationId xmlns:a16="http://schemas.microsoft.com/office/drawing/2014/main" id="{DBF66DA0-51D0-6172-A598-912B635BA4B5}"/>
                  </a:ext>
                </a:extLst>
              </p:cNvPr>
              <p:cNvCxnSpPr>
                <a:cxnSpLocks/>
                <a:stCxn id="1857" idx="4"/>
                <a:endCxn id="1859" idx="7"/>
              </p:cNvCxnSpPr>
              <p:nvPr/>
            </p:nvCxnSpPr>
            <p:spPr>
              <a:xfrm rot="9691152" flipH="1">
                <a:off x="4041158" y="209310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63" name="מחבר ישר 20">
                <a:extLst>
                  <a:ext uri="{FF2B5EF4-FFF2-40B4-BE49-F238E27FC236}">
                    <a16:creationId xmlns:a16="http://schemas.microsoft.com/office/drawing/2014/main" id="{CE409CD4-F45B-7776-881E-AD207B3A0F31}"/>
                  </a:ext>
                </a:extLst>
              </p:cNvPr>
              <p:cNvCxnSpPr>
                <a:cxnSpLocks/>
                <a:stCxn id="1867" idx="7"/>
                <a:endCxn id="1861" idx="2"/>
              </p:cNvCxnSpPr>
              <p:nvPr/>
            </p:nvCxnSpPr>
            <p:spPr>
              <a:xfrm rot="9691152" flipV="1">
                <a:off x="3685968" y="2010078"/>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64" name="מחבר ישר 22">
                <a:extLst>
                  <a:ext uri="{FF2B5EF4-FFF2-40B4-BE49-F238E27FC236}">
                    <a16:creationId xmlns:a16="http://schemas.microsoft.com/office/drawing/2014/main" id="{20850806-C51D-0CEB-C4E1-4F677722B533}"/>
                  </a:ext>
                </a:extLst>
              </p:cNvPr>
              <p:cNvCxnSpPr>
                <a:cxnSpLocks/>
                <a:stCxn id="1861" idx="0"/>
              </p:cNvCxnSpPr>
              <p:nvPr/>
            </p:nvCxnSpPr>
            <p:spPr>
              <a:xfrm rot="9691152" flipH="1" flipV="1">
                <a:off x="3723939" y="228719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65" name="מחבר ישר 23">
                <a:extLst>
                  <a:ext uri="{FF2B5EF4-FFF2-40B4-BE49-F238E27FC236}">
                    <a16:creationId xmlns:a16="http://schemas.microsoft.com/office/drawing/2014/main" id="{66025245-91B3-EF7F-1969-05F2A45C57EB}"/>
                  </a:ext>
                </a:extLst>
              </p:cNvPr>
              <p:cNvCxnSpPr>
                <a:cxnSpLocks/>
                <a:stCxn id="1859" idx="2"/>
                <a:endCxn id="1860" idx="7"/>
              </p:cNvCxnSpPr>
              <p:nvPr/>
            </p:nvCxnSpPr>
            <p:spPr>
              <a:xfrm rot="9691152" flipH="1">
                <a:off x="4114153" y="176520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66" name="מחבר ישר 30">
                <a:extLst>
                  <a:ext uri="{FF2B5EF4-FFF2-40B4-BE49-F238E27FC236}">
                    <a16:creationId xmlns:a16="http://schemas.microsoft.com/office/drawing/2014/main" id="{FF95AA79-B731-4939-E9D0-91816611A5FC}"/>
                  </a:ext>
                </a:extLst>
              </p:cNvPr>
              <p:cNvCxnSpPr>
                <a:cxnSpLocks/>
                <a:endCxn id="1858" idx="7"/>
              </p:cNvCxnSpPr>
              <p:nvPr/>
            </p:nvCxnSpPr>
            <p:spPr>
              <a:xfrm rot="9691152" flipH="1">
                <a:off x="3607812" y="1808804"/>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67" name="אליפסה 11">
                <a:extLst>
                  <a:ext uri="{FF2B5EF4-FFF2-40B4-BE49-F238E27FC236}">
                    <a16:creationId xmlns:a16="http://schemas.microsoft.com/office/drawing/2014/main" id="{52003398-2C8D-2153-470D-AF2BF82C7196}"/>
                  </a:ext>
                </a:extLst>
              </p:cNvPr>
              <p:cNvSpPr/>
              <p:nvPr/>
            </p:nvSpPr>
            <p:spPr>
              <a:xfrm rot="9691152">
                <a:off x="3953172" y="18965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68" name="מחבר ישר 23">
                <a:extLst>
                  <a:ext uri="{FF2B5EF4-FFF2-40B4-BE49-F238E27FC236}">
                    <a16:creationId xmlns:a16="http://schemas.microsoft.com/office/drawing/2014/main" id="{4D3E4BB2-7DA0-EF02-7469-6325E905908F}"/>
                  </a:ext>
                </a:extLst>
              </p:cNvPr>
              <p:cNvCxnSpPr>
                <a:cxnSpLocks/>
                <a:endCxn id="1860" idx="6"/>
              </p:cNvCxnSpPr>
              <p:nvPr/>
            </p:nvCxnSpPr>
            <p:spPr>
              <a:xfrm rot="9691152" flipH="1">
                <a:off x="3987581" y="176640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69" name="מחבר ישר 23">
                <a:extLst>
                  <a:ext uri="{FF2B5EF4-FFF2-40B4-BE49-F238E27FC236}">
                    <a16:creationId xmlns:a16="http://schemas.microsoft.com/office/drawing/2014/main" id="{5F722440-E032-BC72-B354-D03AEE29404A}"/>
                  </a:ext>
                </a:extLst>
              </p:cNvPr>
              <p:cNvCxnSpPr>
                <a:cxnSpLocks/>
                <a:stCxn id="1859" idx="4"/>
                <a:endCxn id="1867" idx="1"/>
              </p:cNvCxnSpPr>
              <p:nvPr/>
            </p:nvCxnSpPr>
            <p:spPr>
              <a:xfrm rot="9691152">
                <a:off x="4036329" y="193571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70" name="אליפסה 12">
                <a:extLst>
                  <a:ext uri="{FF2B5EF4-FFF2-40B4-BE49-F238E27FC236}">
                    <a16:creationId xmlns:a16="http://schemas.microsoft.com/office/drawing/2014/main" id="{3E79E4B3-F468-F29E-34BF-FDE98D7AEEF8}"/>
                  </a:ext>
                </a:extLst>
              </p:cNvPr>
              <p:cNvSpPr/>
              <p:nvPr/>
            </p:nvSpPr>
            <p:spPr>
              <a:xfrm rot="8971559">
                <a:off x="4075268" y="14662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871" name="מחבר ישר 23">
                <a:extLst>
                  <a:ext uri="{FF2B5EF4-FFF2-40B4-BE49-F238E27FC236}">
                    <a16:creationId xmlns:a16="http://schemas.microsoft.com/office/drawing/2014/main" id="{9484D8AF-859D-6BAF-9C23-135D9B3E9F5D}"/>
                  </a:ext>
                </a:extLst>
              </p:cNvPr>
              <p:cNvCxnSpPr>
                <a:cxnSpLocks/>
                <a:stCxn id="1860" idx="4"/>
                <a:endCxn id="1870" idx="1"/>
              </p:cNvCxnSpPr>
              <p:nvPr/>
            </p:nvCxnSpPr>
            <p:spPr>
              <a:xfrm rot="9691152">
                <a:off x="4176643" y="148511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72" name="מחבר ישר 23">
                <a:extLst>
                  <a:ext uri="{FF2B5EF4-FFF2-40B4-BE49-F238E27FC236}">
                    <a16:creationId xmlns:a16="http://schemas.microsoft.com/office/drawing/2014/main" id="{5B6B3817-3CDD-B696-D5F1-134EADB7FE77}"/>
                  </a:ext>
                </a:extLst>
              </p:cNvPr>
              <p:cNvCxnSpPr>
                <a:cxnSpLocks/>
                <a:stCxn id="1858" idx="2"/>
                <a:endCxn id="1870" idx="6"/>
              </p:cNvCxnSpPr>
              <p:nvPr/>
            </p:nvCxnSpPr>
            <p:spPr>
              <a:xfrm rot="9691152" flipH="1">
                <a:off x="3812860" y="156359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73" name="אליפסה 11">
                <a:extLst>
                  <a:ext uri="{FF2B5EF4-FFF2-40B4-BE49-F238E27FC236}">
                    <a16:creationId xmlns:a16="http://schemas.microsoft.com/office/drawing/2014/main" id="{41563FA4-E4B8-F60A-5AB1-AC5CEEF46E02}"/>
                  </a:ext>
                </a:extLst>
              </p:cNvPr>
              <p:cNvSpPr/>
              <p:nvPr/>
            </p:nvSpPr>
            <p:spPr>
              <a:xfrm rot="4980972">
                <a:off x="4333157" y="208243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74" name="מחבר ישר 23">
                <a:extLst>
                  <a:ext uri="{FF2B5EF4-FFF2-40B4-BE49-F238E27FC236}">
                    <a16:creationId xmlns:a16="http://schemas.microsoft.com/office/drawing/2014/main" id="{35E176A5-B82F-6B61-6F05-097C59898DEC}"/>
                  </a:ext>
                </a:extLst>
              </p:cNvPr>
              <p:cNvCxnSpPr>
                <a:cxnSpLocks/>
                <a:stCxn id="1873" idx="2"/>
                <a:endCxn id="1860" idx="0"/>
              </p:cNvCxnSpPr>
              <p:nvPr/>
            </p:nvCxnSpPr>
            <p:spPr>
              <a:xfrm rot="9691152" flipH="1">
                <a:off x="4306171" y="173403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75" name="מחבר ישר 23">
                <a:extLst>
                  <a:ext uri="{FF2B5EF4-FFF2-40B4-BE49-F238E27FC236}">
                    <a16:creationId xmlns:a16="http://schemas.microsoft.com/office/drawing/2014/main" id="{75C41690-A9A2-3C83-6374-7A71F44D80AA}"/>
                  </a:ext>
                </a:extLst>
              </p:cNvPr>
              <p:cNvCxnSpPr>
                <a:cxnSpLocks/>
                <a:stCxn id="1873" idx="5"/>
              </p:cNvCxnSpPr>
              <p:nvPr/>
            </p:nvCxnSpPr>
            <p:spPr>
              <a:xfrm rot="9691152" flipV="1">
                <a:off x="4100706" y="218707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76" name="Straight Connector 1875">
                <a:extLst>
                  <a:ext uri="{FF2B5EF4-FFF2-40B4-BE49-F238E27FC236}">
                    <a16:creationId xmlns:a16="http://schemas.microsoft.com/office/drawing/2014/main" id="{0D95CD3F-850C-D530-C941-4E2B117DE633}"/>
                  </a:ext>
                </a:extLst>
              </p:cNvPr>
              <p:cNvCxnSpPr>
                <a:cxnSpLocks/>
                <a:stCxn id="1861" idx="5"/>
                <a:endCxn id="1882" idx="0"/>
              </p:cNvCxnSpPr>
              <p:nvPr/>
            </p:nvCxnSpPr>
            <p:spPr>
              <a:xfrm rot="9691152">
                <a:off x="3555936" y="2095833"/>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77" name="Straight Connector 1876">
                <a:extLst>
                  <a:ext uri="{FF2B5EF4-FFF2-40B4-BE49-F238E27FC236}">
                    <a16:creationId xmlns:a16="http://schemas.microsoft.com/office/drawing/2014/main" id="{11E3A699-D984-3CE7-4CB6-B9DF2A91F3D6}"/>
                  </a:ext>
                </a:extLst>
              </p:cNvPr>
              <p:cNvCxnSpPr>
                <a:cxnSpLocks/>
                <a:stCxn id="1858" idx="4"/>
                <a:endCxn id="1884" idx="0"/>
              </p:cNvCxnSpPr>
              <p:nvPr/>
            </p:nvCxnSpPr>
            <p:spPr>
              <a:xfrm rot="9691152" flipH="1">
                <a:off x="3769545" y="155994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78" name="Straight Connector 1877">
                <a:extLst>
                  <a:ext uri="{FF2B5EF4-FFF2-40B4-BE49-F238E27FC236}">
                    <a16:creationId xmlns:a16="http://schemas.microsoft.com/office/drawing/2014/main" id="{727B4DDD-7EBA-61EA-EB6E-F7307CDA96EA}"/>
                  </a:ext>
                </a:extLst>
              </p:cNvPr>
              <p:cNvCxnSpPr>
                <a:cxnSpLocks/>
                <a:stCxn id="1884" idx="2"/>
                <a:endCxn id="1870" idx="4"/>
              </p:cNvCxnSpPr>
              <p:nvPr/>
            </p:nvCxnSpPr>
            <p:spPr>
              <a:xfrm rot="9691152" flipH="1" flipV="1">
                <a:off x="3787761" y="1466184"/>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79" name="אליפסה 9">
                <a:extLst>
                  <a:ext uri="{FF2B5EF4-FFF2-40B4-BE49-F238E27FC236}">
                    <a16:creationId xmlns:a16="http://schemas.microsoft.com/office/drawing/2014/main" id="{DC014F8C-A370-DD24-E2FB-BC897D640A9C}"/>
                  </a:ext>
                </a:extLst>
              </p:cNvPr>
              <p:cNvSpPr/>
              <p:nvPr/>
            </p:nvSpPr>
            <p:spPr>
              <a:xfrm rot="9691152">
                <a:off x="3498273" y="17120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80" name="מחבר ישר 23">
                <a:extLst>
                  <a:ext uri="{FF2B5EF4-FFF2-40B4-BE49-F238E27FC236}">
                    <a16:creationId xmlns:a16="http://schemas.microsoft.com/office/drawing/2014/main" id="{8A70ECEA-7032-265F-7E7F-39DBADE58D4A}"/>
                  </a:ext>
                </a:extLst>
              </p:cNvPr>
              <p:cNvCxnSpPr>
                <a:cxnSpLocks/>
                <a:stCxn id="1879" idx="2"/>
                <a:endCxn id="1858" idx="6"/>
              </p:cNvCxnSpPr>
              <p:nvPr/>
            </p:nvCxnSpPr>
            <p:spPr>
              <a:xfrm rot="9691152" flipH="1" flipV="1">
                <a:off x="3579385" y="1704224"/>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81" name="מחבר ישר 23">
                <a:extLst>
                  <a:ext uri="{FF2B5EF4-FFF2-40B4-BE49-F238E27FC236}">
                    <a16:creationId xmlns:a16="http://schemas.microsoft.com/office/drawing/2014/main" id="{751B265B-52D6-98EE-C998-B8B0DCDF87C9}"/>
                  </a:ext>
                </a:extLst>
              </p:cNvPr>
              <p:cNvCxnSpPr>
                <a:cxnSpLocks/>
                <a:endCxn id="1867" idx="5"/>
              </p:cNvCxnSpPr>
              <p:nvPr/>
            </p:nvCxnSpPr>
            <p:spPr>
              <a:xfrm rot="9691152" flipH="1" flipV="1">
                <a:off x="3861758" y="175877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82" name="אליפסה 9">
                <a:extLst>
                  <a:ext uri="{FF2B5EF4-FFF2-40B4-BE49-F238E27FC236}">
                    <a16:creationId xmlns:a16="http://schemas.microsoft.com/office/drawing/2014/main" id="{742C7F57-C21A-1A77-835B-91C3177A8DA5}"/>
                  </a:ext>
                </a:extLst>
              </p:cNvPr>
              <p:cNvSpPr/>
              <p:nvPr/>
            </p:nvSpPr>
            <p:spPr>
              <a:xfrm rot="9691152">
                <a:off x="3475694" y="20453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83" name="Straight Connector 1882">
                <a:extLst>
                  <a:ext uri="{FF2B5EF4-FFF2-40B4-BE49-F238E27FC236}">
                    <a16:creationId xmlns:a16="http://schemas.microsoft.com/office/drawing/2014/main" id="{93FC66B8-1DFE-68A5-6ED2-15EAA48A88A3}"/>
                  </a:ext>
                </a:extLst>
              </p:cNvPr>
              <p:cNvCxnSpPr>
                <a:cxnSpLocks/>
                <a:stCxn id="1882" idx="4"/>
                <a:endCxn id="1879" idx="7"/>
              </p:cNvCxnSpPr>
              <p:nvPr/>
            </p:nvCxnSpPr>
            <p:spPr>
              <a:xfrm rot="9691152" flipH="1">
                <a:off x="3459533" y="178841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84" name="אליפסה 9">
                <a:extLst>
                  <a:ext uri="{FF2B5EF4-FFF2-40B4-BE49-F238E27FC236}">
                    <a16:creationId xmlns:a16="http://schemas.microsoft.com/office/drawing/2014/main" id="{6FDBB47C-EC32-E355-2744-2B4B678BDF7E}"/>
                  </a:ext>
                </a:extLst>
              </p:cNvPr>
              <p:cNvSpPr/>
              <p:nvPr/>
            </p:nvSpPr>
            <p:spPr>
              <a:xfrm rot="9691152">
                <a:off x="3714809" y="14928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85" name="Straight Connector 1884">
                <a:extLst>
                  <a:ext uri="{FF2B5EF4-FFF2-40B4-BE49-F238E27FC236}">
                    <a16:creationId xmlns:a16="http://schemas.microsoft.com/office/drawing/2014/main" id="{F50C1E69-C7FF-22F7-E74C-045440D54386}"/>
                  </a:ext>
                </a:extLst>
              </p:cNvPr>
              <p:cNvCxnSpPr>
                <a:cxnSpLocks/>
                <a:stCxn id="1884" idx="6"/>
                <a:endCxn id="1879" idx="3"/>
              </p:cNvCxnSpPr>
              <p:nvPr/>
            </p:nvCxnSpPr>
            <p:spPr>
              <a:xfrm rot="9691152" flipV="1">
                <a:off x="3528677" y="1570163"/>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86" name="אליפסה 4">
                <a:extLst>
                  <a:ext uri="{FF2B5EF4-FFF2-40B4-BE49-F238E27FC236}">
                    <a16:creationId xmlns:a16="http://schemas.microsoft.com/office/drawing/2014/main" id="{25EE1064-16DC-D96A-6C65-3183ECEC95D4}"/>
                  </a:ext>
                </a:extLst>
              </p:cNvPr>
              <p:cNvSpPr/>
              <p:nvPr/>
            </p:nvSpPr>
            <p:spPr>
              <a:xfrm rot="9051557">
                <a:off x="4704069" y="16449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87" name="אליפסה 9">
                <a:extLst>
                  <a:ext uri="{FF2B5EF4-FFF2-40B4-BE49-F238E27FC236}">
                    <a16:creationId xmlns:a16="http://schemas.microsoft.com/office/drawing/2014/main" id="{C06B9EB8-D0B8-BF1B-82CA-BBD11DF0FA77}"/>
                  </a:ext>
                </a:extLst>
              </p:cNvPr>
              <p:cNvSpPr/>
              <p:nvPr/>
            </p:nvSpPr>
            <p:spPr>
              <a:xfrm rot="9051557">
                <a:off x="4307576" y="1085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88" name="אליפסה 11">
                <a:extLst>
                  <a:ext uri="{FF2B5EF4-FFF2-40B4-BE49-F238E27FC236}">
                    <a16:creationId xmlns:a16="http://schemas.microsoft.com/office/drawing/2014/main" id="{7C00E94E-3F6F-7D4A-7162-362D08C4DC17}"/>
                  </a:ext>
                </a:extLst>
              </p:cNvPr>
              <p:cNvSpPr/>
              <p:nvPr/>
            </p:nvSpPr>
            <p:spPr>
              <a:xfrm rot="7423402">
                <a:off x="4679974" y="13161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889" name="אליפסה 12">
                <a:extLst>
                  <a:ext uri="{FF2B5EF4-FFF2-40B4-BE49-F238E27FC236}">
                    <a16:creationId xmlns:a16="http://schemas.microsoft.com/office/drawing/2014/main" id="{22AB79BC-24CA-D3A3-C66C-1A0577FCA26F}"/>
                  </a:ext>
                </a:extLst>
              </p:cNvPr>
              <p:cNvSpPr/>
              <p:nvPr/>
            </p:nvSpPr>
            <p:spPr>
              <a:xfrm rot="8331964">
                <a:off x="4826094" y="9345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890" name="מחבר ישר 16">
                <a:extLst>
                  <a:ext uri="{FF2B5EF4-FFF2-40B4-BE49-F238E27FC236}">
                    <a16:creationId xmlns:a16="http://schemas.microsoft.com/office/drawing/2014/main" id="{01FB9709-A4D5-927A-868D-C828D97CD8F1}"/>
                  </a:ext>
                </a:extLst>
              </p:cNvPr>
              <p:cNvCxnSpPr>
                <a:cxnSpLocks/>
                <a:stCxn id="1886" idx="4"/>
                <a:endCxn id="1888" idx="7"/>
              </p:cNvCxnSpPr>
              <p:nvPr/>
            </p:nvCxnSpPr>
            <p:spPr>
              <a:xfrm rot="9051557" flipH="1">
                <a:off x="4660022" y="140300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91" name="מחבר ישר 20">
                <a:extLst>
                  <a:ext uri="{FF2B5EF4-FFF2-40B4-BE49-F238E27FC236}">
                    <a16:creationId xmlns:a16="http://schemas.microsoft.com/office/drawing/2014/main" id="{FB7BCF1E-A865-D315-8B1B-34E1D9E4A71B}"/>
                  </a:ext>
                </a:extLst>
              </p:cNvPr>
              <p:cNvCxnSpPr>
                <a:cxnSpLocks/>
                <a:stCxn id="1895" idx="7"/>
                <a:endCxn id="1860" idx="2"/>
              </p:cNvCxnSpPr>
              <p:nvPr/>
            </p:nvCxnSpPr>
            <p:spPr>
              <a:xfrm rot="9691152" flipV="1">
                <a:off x="4320359" y="1338998"/>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92" name="מחבר ישר 22">
                <a:extLst>
                  <a:ext uri="{FF2B5EF4-FFF2-40B4-BE49-F238E27FC236}">
                    <a16:creationId xmlns:a16="http://schemas.microsoft.com/office/drawing/2014/main" id="{5D8146D2-1AA1-629E-3556-98EF3826D294}"/>
                  </a:ext>
                </a:extLst>
              </p:cNvPr>
              <p:cNvCxnSpPr>
                <a:cxnSpLocks/>
                <a:stCxn id="1860" idx="1"/>
              </p:cNvCxnSpPr>
              <p:nvPr/>
            </p:nvCxnSpPr>
            <p:spPr>
              <a:xfrm rot="9691152" flipH="1" flipV="1">
                <a:off x="4386037" y="1650235"/>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93" name="מחבר ישר 23">
                <a:extLst>
                  <a:ext uri="{FF2B5EF4-FFF2-40B4-BE49-F238E27FC236}">
                    <a16:creationId xmlns:a16="http://schemas.microsoft.com/office/drawing/2014/main" id="{7673AA23-D4B7-706D-AA94-67F94A27B5B9}"/>
                  </a:ext>
                </a:extLst>
              </p:cNvPr>
              <p:cNvCxnSpPr>
                <a:cxnSpLocks/>
                <a:stCxn id="1888" idx="2"/>
                <a:endCxn id="1889" idx="7"/>
              </p:cNvCxnSpPr>
              <p:nvPr/>
            </p:nvCxnSpPr>
            <p:spPr>
              <a:xfrm rot="9051557" flipH="1">
                <a:off x="4668621" y="1055087"/>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94" name="מחבר ישר 30">
                <a:extLst>
                  <a:ext uri="{FF2B5EF4-FFF2-40B4-BE49-F238E27FC236}">
                    <a16:creationId xmlns:a16="http://schemas.microsoft.com/office/drawing/2014/main" id="{6A26D814-561C-49F3-A595-3BAF565CEB26}"/>
                  </a:ext>
                </a:extLst>
              </p:cNvPr>
              <p:cNvCxnSpPr>
                <a:cxnSpLocks/>
                <a:stCxn id="1860" idx="3"/>
                <a:endCxn id="1887" idx="7"/>
              </p:cNvCxnSpPr>
              <p:nvPr/>
            </p:nvCxnSpPr>
            <p:spPr>
              <a:xfrm rot="9691152" flipH="1">
                <a:off x="4272734" y="1165031"/>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95" name="אליפסה 11">
                <a:extLst>
                  <a:ext uri="{FF2B5EF4-FFF2-40B4-BE49-F238E27FC236}">
                    <a16:creationId xmlns:a16="http://schemas.microsoft.com/office/drawing/2014/main" id="{2F6CE782-E577-941D-279F-CA1B48695F65}"/>
                  </a:ext>
                </a:extLst>
              </p:cNvPr>
              <p:cNvSpPr/>
              <p:nvPr/>
            </p:nvSpPr>
            <p:spPr>
              <a:xfrm rot="9051557">
                <a:off x="4522860" y="12324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896" name="מחבר ישר 23">
                <a:extLst>
                  <a:ext uri="{FF2B5EF4-FFF2-40B4-BE49-F238E27FC236}">
                    <a16:creationId xmlns:a16="http://schemas.microsoft.com/office/drawing/2014/main" id="{B53833B3-8E22-B849-91D1-50D5A1E1EE99}"/>
                  </a:ext>
                </a:extLst>
              </p:cNvPr>
              <p:cNvCxnSpPr>
                <a:cxnSpLocks/>
                <a:endCxn id="1889" idx="6"/>
              </p:cNvCxnSpPr>
              <p:nvPr/>
            </p:nvCxnSpPr>
            <p:spPr>
              <a:xfrm rot="9051557" flipH="1">
                <a:off x="4532360" y="107264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97" name="מחבר ישר 23">
                <a:extLst>
                  <a:ext uri="{FF2B5EF4-FFF2-40B4-BE49-F238E27FC236}">
                    <a16:creationId xmlns:a16="http://schemas.microsoft.com/office/drawing/2014/main" id="{DBD4A8DB-2832-F297-8E20-63EF76AEB066}"/>
                  </a:ext>
                </a:extLst>
              </p:cNvPr>
              <p:cNvCxnSpPr>
                <a:cxnSpLocks/>
                <a:stCxn id="1888" idx="4"/>
                <a:endCxn id="1895" idx="1"/>
              </p:cNvCxnSpPr>
              <p:nvPr/>
            </p:nvCxnSpPr>
            <p:spPr>
              <a:xfrm rot="9051557">
                <a:off x="4614186" y="125713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98" name="אליפסה 12">
                <a:extLst>
                  <a:ext uri="{FF2B5EF4-FFF2-40B4-BE49-F238E27FC236}">
                    <a16:creationId xmlns:a16="http://schemas.microsoft.com/office/drawing/2014/main" id="{B9B2D704-DD8E-22D6-EF39-CA43539ED438}"/>
                  </a:ext>
                </a:extLst>
              </p:cNvPr>
              <p:cNvSpPr/>
              <p:nvPr/>
            </p:nvSpPr>
            <p:spPr>
              <a:xfrm rot="8331964">
                <a:off x="4563255" y="7869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899" name="מחבר ישר 23">
                <a:extLst>
                  <a:ext uri="{FF2B5EF4-FFF2-40B4-BE49-F238E27FC236}">
                    <a16:creationId xmlns:a16="http://schemas.microsoft.com/office/drawing/2014/main" id="{F4301F17-77B8-5CCC-ECFE-C6AE3BC9CAE9}"/>
                  </a:ext>
                </a:extLst>
              </p:cNvPr>
              <p:cNvCxnSpPr>
                <a:cxnSpLocks/>
                <a:stCxn id="1889" idx="4"/>
                <a:endCxn id="1898" idx="1"/>
              </p:cNvCxnSpPr>
              <p:nvPr/>
            </p:nvCxnSpPr>
            <p:spPr>
              <a:xfrm rot="9051557">
                <a:off x="4678354" y="78135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0" name="מחבר ישר 23">
                <a:extLst>
                  <a:ext uri="{FF2B5EF4-FFF2-40B4-BE49-F238E27FC236}">
                    <a16:creationId xmlns:a16="http://schemas.microsoft.com/office/drawing/2014/main" id="{6CFFA0F2-53B4-FD0D-CDA8-5D177414C4C2}"/>
                  </a:ext>
                </a:extLst>
              </p:cNvPr>
              <p:cNvCxnSpPr>
                <a:cxnSpLocks/>
                <a:stCxn id="1887" idx="2"/>
                <a:endCxn id="1898" idx="6"/>
              </p:cNvCxnSpPr>
              <p:nvPr/>
            </p:nvCxnSpPr>
            <p:spPr>
              <a:xfrm rot="9051557" flipH="1">
                <a:off x="4326897" y="910149"/>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01" name="אליפסה 11">
                <a:extLst>
                  <a:ext uri="{FF2B5EF4-FFF2-40B4-BE49-F238E27FC236}">
                    <a16:creationId xmlns:a16="http://schemas.microsoft.com/office/drawing/2014/main" id="{F890CF55-6799-D224-73FE-5F6EF0EFC2BB}"/>
                  </a:ext>
                </a:extLst>
              </p:cNvPr>
              <p:cNvSpPr/>
              <p:nvPr/>
            </p:nvSpPr>
            <p:spPr>
              <a:xfrm rot="4341377">
                <a:off x="4931199" y="134521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02" name="מחבר ישר 23">
                <a:extLst>
                  <a:ext uri="{FF2B5EF4-FFF2-40B4-BE49-F238E27FC236}">
                    <a16:creationId xmlns:a16="http://schemas.microsoft.com/office/drawing/2014/main" id="{9056B489-08E7-A1C2-A877-158ECA196FDD}"/>
                  </a:ext>
                </a:extLst>
              </p:cNvPr>
              <p:cNvCxnSpPr>
                <a:cxnSpLocks/>
                <a:stCxn id="1901" idx="2"/>
                <a:endCxn id="1889" idx="0"/>
              </p:cNvCxnSpPr>
              <p:nvPr/>
            </p:nvCxnSpPr>
            <p:spPr>
              <a:xfrm rot="9051557" flipH="1">
                <a:off x="4864615" y="100151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3" name="מחבר ישר 23">
                <a:extLst>
                  <a:ext uri="{FF2B5EF4-FFF2-40B4-BE49-F238E27FC236}">
                    <a16:creationId xmlns:a16="http://schemas.microsoft.com/office/drawing/2014/main" id="{7D3DC69E-7117-4DF5-3C93-7C4AA9ECC19E}"/>
                  </a:ext>
                </a:extLst>
              </p:cNvPr>
              <p:cNvCxnSpPr>
                <a:cxnSpLocks/>
                <a:stCxn id="1901" idx="5"/>
              </p:cNvCxnSpPr>
              <p:nvPr/>
            </p:nvCxnSpPr>
            <p:spPr>
              <a:xfrm rot="9051557" flipV="1">
                <a:off x="4725577" y="147184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4" name="Straight Connector 1903">
                <a:extLst>
                  <a:ext uri="{FF2B5EF4-FFF2-40B4-BE49-F238E27FC236}">
                    <a16:creationId xmlns:a16="http://schemas.microsoft.com/office/drawing/2014/main" id="{FDA6731A-7487-390D-67D3-4EE119DAF83E}"/>
                  </a:ext>
                </a:extLst>
              </p:cNvPr>
              <p:cNvCxnSpPr>
                <a:cxnSpLocks/>
                <a:stCxn id="1887" idx="4"/>
                <a:endCxn id="1910" idx="0"/>
              </p:cNvCxnSpPr>
              <p:nvPr/>
            </p:nvCxnSpPr>
            <p:spPr>
              <a:xfrm rot="9051557" flipH="1">
                <a:off x="4288523" y="939975"/>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5" name="Straight Connector 1904">
                <a:extLst>
                  <a:ext uri="{FF2B5EF4-FFF2-40B4-BE49-F238E27FC236}">
                    <a16:creationId xmlns:a16="http://schemas.microsoft.com/office/drawing/2014/main" id="{DF2ACAAE-D1D7-10F9-270A-385E5376ABF9}"/>
                  </a:ext>
                </a:extLst>
              </p:cNvPr>
              <p:cNvCxnSpPr>
                <a:cxnSpLocks/>
                <a:stCxn id="1910" idx="2"/>
                <a:endCxn id="1898" idx="4"/>
              </p:cNvCxnSpPr>
              <p:nvPr/>
            </p:nvCxnSpPr>
            <p:spPr>
              <a:xfrm rot="9051557" flipH="1" flipV="1">
                <a:off x="4277289" y="818740"/>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06" name="אליפסה 9">
                <a:extLst>
                  <a:ext uri="{FF2B5EF4-FFF2-40B4-BE49-F238E27FC236}">
                    <a16:creationId xmlns:a16="http://schemas.microsoft.com/office/drawing/2014/main" id="{13DEE06D-73E2-D705-1387-564B2BD918D3}"/>
                  </a:ext>
                </a:extLst>
              </p:cNvPr>
              <p:cNvSpPr/>
              <p:nvPr/>
            </p:nvSpPr>
            <p:spPr>
              <a:xfrm rot="9051557">
                <a:off x="4041684" y="11352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07" name="מחבר ישר 23">
                <a:extLst>
                  <a:ext uri="{FF2B5EF4-FFF2-40B4-BE49-F238E27FC236}">
                    <a16:creationId xmlns:a16="http://schemas.microsoft.com/office/drawing/2014/main" id="{0723334A-779E-FD74-D629-173803CE55CF}"/>
                  </a:ext>
                </a:extLst>
              </p:cNvPr>
              <p:cNvCxnSpPr>
                <a:cxnSpLocks/>
                <a:stCxn id="1906" idx="2"/>
                <a:endCxn id="1887" idx="6"/>
              </p:cNvCxnSpPr>
              <p:nvPr/>
            </p:nvCxnSpPr>
            <p:spPr>
              <a:xfrm rot="9051557" flipH="1" flipV="1">
                <a:off x="4120511" y="1102386"/>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8" name="מחבר ישר 23">
                <a:extLst>
                  <a:ext uri="{FF2B5EF4-FFF2-40B4-BE49-F238E27FC236}">
                    <a16:creationId xmlns:a16="http://schemas.microsoft.com/office/drawing/2014/main" id="{2E402762-B982-7AF1-5014-2528C518B918}"/>
                  </a:ext>
                </a:extLst>
              </p:cNvPr>
              <p:cNvCxnSpPr>
                <a:cxnSpLocks/>
                <a:endCxn id="1895" idx="5"/>
              </p:cNvCxnSpPr>
              <p:nvPr/>
            </p:nvCxnSpPr>
            <p:spPr>
              <a:xfrm rot="9051557" flipH="1" flipV="1">
                <a:off x="4417114" y="111338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09" name="Straight Connector 1908">
                <a:extLst>
                  <a:ext uri="{FF2B5EF4-FFF2-40B4-BE49-F238E27FC236}">
                    <a16:creationId xmlns:a16="http://schemas.microsoft.com/office/drawing/2014/main" id="{785A4EA5-297B-4724-02AD-EC0B66807C1D}"/>
                  </a:ext>
                </a:extLst>
              </p:cNvPr>
              <p:cNvCxnSpPr>
                <a:cxnSpLocks/>
                <a:endCxn id="1906" idx="7"/>
              </p:cNvCxnSpPr>
              <p:nvPr/>
            </p:nvCxnSpPr>
            <p:spPr>
              <a:xfrm rot="9051557" flipH="1">
                <a:off x="4034074" y="1213415"/>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10" name="אליפסה 9">
                <a:extLst>
                  <a:ext uri="{FF2B5EF4-FFF2-40B4-BE49-F238E27FC236}">
                    <a16:creationId xmlns:a16="http://schemas.microsoft.com/office/drawing/2014/main" id="{E5051B1C-3E6B-05CC-CD6B-D270C3D3D04F}"/>
                  </a:ext>
                </a:extLst>
              </p:cNvPr>
              <p:cNvSpPr/>
              <p:nvPr/>
            </p:nvSpPr>
            <p:spPr>
              <a:xfrm rot="9051557">
                <a:off x="4213928" y="8797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11" name="Straight Connector 1910">
                <a:extLst>
                  <a:ext uri="{FF2B5EF4-FFF2-40B4-BE49-F238E27FC236}">
                    <a16:creationId xmlns:a16="http://schemas.microsoft.com/office/drawing/2014/main" id="{358AEDAF-026E-0D18-FAC3-A2DB0CB530EA}"/>
                  </a:ext>
                </a:extLst>
              </p:cNvPr>
              <p:cNvCxnSpPr>
                <a:cxnSpLocks/>
                <a:stCxn id="1910" idx="6"/>
                <a:endCxn id="1906" idx="3"/>
              </p:cNvCxnSpPr>
              <p:nvPr/>
            </p:nvCxnSpPr>
            <p:spPr>
              <a:xfrm rot="9051557" flipV="1">
                <a:off x="4048245" y="97705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12" name="אליפסה 4">
                <a:extLst>
                  <a:ext uri="{FF2B5EF4-FFF2-40B4-BE49-F238E27FC236}">
                    <a16:creationId xmlns:a16="http://schemas.microsoft.com/office/drawing/2014/main" id="{F615D827-8A41-9308-A53B-A896F2FEA501}"/>
                  </a:ext>
                </a:extLst>
              </p:cNvPr>
              <p:cNvSpPr/>
              <p:nvPr/>
            </p:nvSpPr>
            <p:spPr>
              <a:xfrm rot="9914824">
                <a:off x="4600357" y="29599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913" name="אליפסה 9">
                <a:extLst>
                  <a:ext uri="{FF2B5EF4-FFF2-40B4-BE49-F238E27FC236}">
                    <a16:creationId xmlns:a16="http://schemas.microsoft.com/office/drawing/2014/main" id="{559FFE8F-2B8F-16C1-0381-A36D290BB56C}"/>
                  </a:ext>
                </a:extLst>
              </p:cNvPr>
              <p:cNvSpPr/>
              <p:nvPr/>
            </p:nvSpPr>
            <p:spPr>
              <a:xfrm rot="9914824">
                <a:off x="4355250" y="23197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914" name="אליפסה 11">
                <a:extLst>
                  <a:ext uri="{FF2B5EF4-FFF2-40B4-BE49-F238E27FC236}">
                    <a16:creationId xmlns:a16="http://schemas.microsoft.com/office/drawing/2014/main" id="{AB9904AD-B627-05F1-57D0-661BEEEDA435}"/>
                  </a:ext>
                </a:extLst>
              </p:cNvPr>
              <p:cNvSpPr/>
              <p:nvPr/>
            </p:nvSpPr>
            <p:spPr>
              <a:xfrm rot="8286669">
                <a:off x="4658724" y="26354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915" name="אליפסה 12">
                <a:extLst>
                  <a:ext uri="{FF2B5EF4-FFF2-40B4-BE49-F238E27FC236}">
                    <a16:creationId xmlns:a16="http://schemas.microsoft.com/office/drawing/2014/main" id="{A80AD57E-DB49-0189-6898-FF4031D0C768}"/>
                  </a:ext>
                </a:extLst>
              </p:cNvPr>
              <p:cNvSpPr/>
              <p:nvPr/>
            </p:nvSpPr>
            <p:spPr>
              <a:xfrm rot="9195231">
                <a:off x="4895069" y="23021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916" name="אליפסה 13">
                <a:extLst>
                  <a:ext uri="{FF2B5EF4-FFF2-40B4-BE49-F238E27FC236}">
                    <a16:creationId xmlns:a16="http://schemas.microsoft.com/office/drawing/2014/main" id="{9DAC9E5D-C86A-8591-9F12-7CC90BF337B3}"/>
                  </a:ext>
                </a:extLst>
              </p:cNvPr>
              <p:cNvSpPr/>
              <p:nvPr/>
            </p:nvSpPr>
            <p:spPr>
              <a:xfrm rot="9914824">
                <a:off x="4210728" y="287239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917" name="מחבר ישר 16">
                <a:extLst>
                  <a:ext uri="{FF2B5EF4-FFF2-40B4-BE49-F238E27FC236}">
                    <a16:creationId xmlns:a16="http://schemas.microsoft.com/office/drawing/2014/main" id="{F0927A23-405F-03D8-5095-3334FD8FD19F}"/>
                  </a:ext>
                </a:extLst>
              </p:cNvPr>
              <p:cNvCxnSpPr>
                <a:cxnSpLocks/>
                <a:stCxn id="1912" idx="4"/>
                <a:endCxn id="1914" idx="7"/>
              </p:cNvCxnSpPr>
              <p:nvPr/>
            </p:nvCxnSpPr>
            <p:spPr>
              <a:xfrm rot="9914824" flipH="1">
                <a:off x="4597097" y="2718746"/>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18" name="מחבר ישר 20">
                <a:extLst>
                  <a:ext uri="{FF2B5EF4-FFF2-40B4-BE49-F238E27FC236}">
                    <a16:creationId xmlns:a16="http://schemas.microsoft.com/office/drawing/2014/main" id="{A526BC50-52AD-8C62-800E-1F78AB51546B}"/>
                  </a:ext>
                </a:extLst>
              </p:cNvPr>
              <p:cNvCxnSpPr>
                <a:cxnSpLocks/>
                <a:stCxn id="1922" idx="7"/>
                <a:endCxn id="1916" idx="2"/>
              </p:cNvCxnSpPr>
              <p:nvPr/>
            </p:nvCxnSpPr>
            <p:spPr>
              <a:xfrm rot="9914824" flipV="1">
                <a:off x="4247517" y="2619511"/>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19" name="מחבר ישר 22">
                <a:extLst>
                  <a:ext uri="{FF2B5EF4-FFF2-40B4-BE49-F238E27FC236}">
                    <a16:creationId xmlns:a16="http://schemas.microsoft.com/office/drawing/2014/main" id="{A5F12823-B082-1D0D-8C56-2CCE51E0F6FB}"/>
                  </a:ext>
                </a:extLst>
              </p:cNvPr>
              <p:cNvCxnSpPr>
                <a:cxnSpLocks/>
                <a:stCxn id="1916" idx="0"/>
              </p:cNvCxnSpPr>
              <p:nvPr/>
            </p:nvCxnSpPr>
            <p:spPr>
              <a:xfrm rot="9914824" flipH="1" flipV="1">
                <a:off x="4270364" y="2898128"/>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20" name="מחבר ישר 23">
                <a:extLst>
                  <a:ext uri="{FF2B5EF4-FFF2-40B4-BE49-F238E27FC236}">
                    <a16:creationId xmlns:a16="http://schemas.microsoft.com/office/drawing/2014/main" id="{3D251CFF-FD0C-D1A8-F606-4D2725419F56}"/>
                  </a:ext>
                </a:extLst>
              </p:cNvPr>
              <p:cNvCxnSpPr>
                <a:cxnSpLocks/>
                <a:stCxn id="1914" idx="2"/>
                <a:endCxn id="1915" idx="7"/>
              </p:cNvCxnSpPr>
              <p:nvPr/>
            </p:nvCxnSpPr>
            <p:spPr>
              <a:xfrm rot="9914824" flipH="1">
                <a:off x="4691586" y="2400617"/>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21" name="מחבר ישר 30">
                <a:extLst>
                  <a:ext uri="{FF2B5EF4-FFF2-40B4-BE49-F238E27FC236}">
                    <a16:creationId xmlns:a16="http://schemas.microsoft.com/office/drawing/2014/main" id="{3EA0D0DC-176A-77F3-FCA1-DCEDB0CA826D}"/>
                  </a:ext>
                </a:extLst>
              </p:cNvPr>
              <p:cNvCxnSpPr>
                <a:cxnSpLocks/>
                <a:endCxn id="1913" idx="7"/>
              </p:cNvCxnSpPr>
              <p:nvPr/>
            </p:nvCxnSpPr>
            <p:spPr>
              <a:xfrm rot="9914824" flipH="1">
                <a:off x="4176259" y="2410871"/>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22" name="אליפסה 11">
                <a:extLst>
                  <a:ext uri="{FF2B5EF4-FFF2-40B4-BE49-F238E27FC236}">
                    <a16:creationId xmlns:a16="http://schemas.microsoft.com/office/drawing/2014/main" id="{0A2B03D5-A3C7-1F12-6969-938B93D22247}"/>
                  </a:ext>
                </a:extLst>
              </p:cNvPr>
              <p:cNvSpPr/>
              <p:nvPr/>
            </p:nvSpPr>
            <p:spPr>
              <a:xfrm rot="9914824">
                <a:off x="4527332" y="25153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23" name="מחבר ישר 23">
                <a:extLst>
                  <a:ext uri="{FF2B5EF4-FFF2-40B4-BE49-F238E27FC236}">
                    <a16:creationId xmlns:a16="http://schemas.microsoft.com/office/drawing/2014/main" id="{391B91AC-DCF7-D4B9-3E0D-3CAEF7EB4880}"/>
                  </a:ext>
                </a:extLst>
              </p:cNvPr>
              <p:cNvCxnSpPr>
                <a:cxnSpLocks/>
                <a:endCxn id="1915" idx="6"/>
              </p:cNvCxnSpPr>
              <p:nvPr/>
            </p:nvCxnSpPr>
            <p:spPr>
              <a:xfrm rot="9914824" flipH="1">
                <a:off x="4569097" y="239656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24" name="מחבר ישר 23">
                <a:extLst>
                  <a:ext uri="{FF2B5EF4-FFF2-40B4-BE49-F238E27FC236}">
                    <a16:creationId xmlns:a16="http://schemas.microsoft.com/office/drawing/2014/main" id="{BF20E9B0-413B-F004-E1A1-084AB4BA8D88}"/>
                  </a:ext>
                </a:extLst>
              </p:cNvPr>
              <p:cNvCxnSpPr>
                <a:cxnSpLocks/>
                <a:stCxn id="1914" idx="4"/>
                <a:endCxn id="1922" idx="1"/>
              </p:cNvCxnSpPr>
              <p:nvPr/>
            </p:nvCxnSpPr>
            <p:spPr>
              <a:xfrm rot="9914824">
                <a:off x="4607018" y="255915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25" name="אליפסה 12">
                <a:extLst>
                  <a:ext uri="{FF2B5EF4-FFF2-40B4-BE49-F238E27FC236}">
                    <a16:creationId xmlns:a16="http://schemas.microsoft.com/office/drawing/2014/main" id="{25D73377-1207-5EE7-712A-64677B23518E}"/>
                  </a:ext>
                </a:extLst>
              </p:cNvPr>
              <p:cNvSpPr/>
              <p:nvPr/>
            </p:nvSpPr>
            <p:spPr>
              <a:xfrm rot="9195231">
                <a:off x="4677146" y="20939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926" name="מחבר ישר 23">
                <a:extLst>
                  <a:ext uri="{FF2B5EF4-FFF2-40B4-BE49-F238E27FC236}">
                    <a16:creationId xmlns:a16="http://schemas.microsoft.com/office/drawing/2014/main" id="{8B374875-AD00-1CD6-33B5-1B188275540D}"/>
                  </a:ext>
                </a:extLst>
              </p:cNvPr>
              <p:cNvCxnSpPr>
                <a:cxnSpLocks/>
                <a:stCxn id="1915" idx="4"/>
                <a:endCxn id="1925" idx="1"/>
              </p:cNvCxnSpPr>
              <p:nvPr/>
            </p:nvCxnSpPr>
            <p:spPr>
              <a:xfrm rot="9914824">
                <a:off x="4772682" y="212063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27" name="מחבר ישר 23">
                <a:extLst>
                  <a:ext uri="{FF2B5EF4-FFF2-40B4-BE49-F238E27FC236}">
                    <a16:creationId xmlns:a16="http://schemas.microsoft.com/office/drawing/2014/main" id="{C7CA30C0-CA0C-89EE-4CC4-5010E5D5BA71}"/>
                  </a:ext>
                </a:extLst>
              </p:cNvPr>
              <p:cNvCxnSpPr>
                <a:cxnSpLocks/>
                <a:stCxn id="1913" idx="2"/>
                <a:endCxn id="1925" idx="6"/>
              </p:cNvCxnSpPr>
              <p:nvPr/>
            </p:nvCxnSpPr>
            <p:spPr>
              <a:xfrm rot="9914824" flipH="1">
                <a:off x="4406823" y="2181089"/>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28" name="אליפסה 11">
                <a:extLst>
                  <a:ext uri="{FF2B5EF4-FFF2-40B4-BE49-F238E27FC236}">
                    <a16:creationId xmlns:a16="http://schemas.microsoft.com/office/drawing/2014/main" id="{E7E2E21D-EE8B-9DB9-963E-85FEFD83E1FD}"/>
                  </a:ext>
                </a:extLst>
              </p:cNvPr>
              <p:cNvSpPr/>
              <p:nvPr/>
            </p:nvSpPr>
            <p:spPr>
              <a:xfrm rot="5204644">
                <a:off x="4894264" y="272534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29" name="מחבר ישר 23">
                <a:extLst>
                  <a:ext uri="{FF2B5EF4-FFF2-40B4-BE49-F238E27FC236}">
                    <a16:creationId xmlns:a16="http://schemas.microsoft.com/office/drawing/2014/main" id="{3E815151-51B4-1FE6-ECC3-F2C3753FE280}"/>
                  </a:ext>
                </a:extLst>
              </p:cNvPr>
              <p:cNvCxnSpPr>
                <a:cxnSpLocks/>
                <a:stCxn id="1928" idx="2"/>
                <a:endCxn id="1915" idx="0"/>
              </p:cNvCxnSpPr>
              <p:nvPr/>
            </p:nvCxnSpPr>
            <p:spPr>
              <a:xfrm rot="9914824" flipH="1">
                <a:off x="4881241" y="237705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0" name="מחבר ישר 23">
                <a:extLst>
                  <a:ext uri="{FF2B5EF4-FFF2-40B4-BE49-F238E27FC236}">
                    <a16:creationId xmlns:a16="http://schemas.microsoft.com/office/drawing/2014/main" id="{D9B952EC-7036-5831-7D54-9C95ADF968C7}"/>
                  </a:ext>
                </a:extLst>
              </p:cNvPr>
              <p:cNvCxnSpPr>
                <a:cxnSpLocks/>
                <a:stCxn id="1928" idx="5"/>
              </p:cNvCxnSpPr>
              <p:nvPr/>
            </p:nvCxnSpPr>
            <p:spPr>
              <a:xfrm rot="9914824" flipV="1">
                <a:off x="4653456" y="282117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1" name="Straight Connector 1930">
                <a:extLst>
                  <a:ext uri="{FF2B5EF4-FFF2-40B4-BE49-F238E27FC236}">
                    <a16:creationId xmlns:a16="http://schemas.microsoft.com/office/drawing/2014/main" id="{3C75EAF4-B785-98DA-5CE2-1C5E5F3E713E}"/>
                  </a:ext>
                </a:extLst>
              </p:cNvPr>
              <p:cNvCxnSpPr>
                <a:cxnSpLocks/>
                <a:stCxn id="1916" idx="5"/>
                <a:endCxn id="1936" idx="0"/>
              </p:cNvCxnSpPr>
              <p:nvPr/>
            </p:nvCxnSpPr>
            <p:spPr>
              <a:xfrm rot="9914824">
                <a:off x="4113260" y="2688297"/>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2" name="Straight Connector 1931">
                <a:extLst>
                  <a:ext uri="{FF2B5EF4-FFF2-40B4-BE49-F238E27FC236}">
                    <a16:creationId xmlns:a16="http://schemas.microsoft.com/office/drawing/2014/main" id="{951A795C-8BF0-FFE1-71D5-2C7EC9A3C228}"/>
                  </a:ext>
                </a:extLst>
              </p:cNvPr>
              <p:cNvCxnSpPr>
                <a:cxnSpLocks/>
                <a:stCxn id="1913" idx="4"/>
                <a:endCxn id="1873" idx="6"/>
              </p:cNvCxnSpPr>
              <p:nvPr/>
            </p:nvCxnSpPr>
            <p:spPr>
              <a:xfrm rot="9691152" flipH="1">
                <a:off x="4356649" y="2156706"/>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3" name="Straight Connector 1932">
                <a:extLst>
                  <a:ext uri="{FF2B5EF4-FFF2-40B4-BE49-F238E27FC236}">
                    <a16:creationId xmlns:a16="http://schemas.microsoft.com/office/drawing/2014/main" id="{061FF8C0-42E3-71C0-E5F4-2EE33750BB9D}"/>
                  </a:ext>
                </a:extLst>
              </p:cNvPr>
              <p:cNvCxnSpPr>
                <a:cxnSpLocks/>
                <a:stCxn id="1873" idx="0"/>
                <a:endCxn id="1925" idx="5"/>
              </p:cNvCxnSpPr>
              <p:nvPr/>
            </p:nvCxnSpPr>
            <p:spPr>
              <a:xfrm rot="9691152" flipH="1" flipV="1">
                <a:off x="4412522" y="207202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4" name="מחבר ישר 23">
                <a:extLst>
                  <a:ext uri="{FF2B5EF4-FFF2-40B4-BE49-F238E27FC236}">
                    <a16:creationId xmlns:a16="http://schemas.microsoft.com/office/drawing/2014/main" id="{760CDFA9-7F0B-A8F6-C2E3-67882BB287AF}"/>
                  </a:ext>
                </a:extLst>
              </p:cNvPr>
              <p:cNvCxnSpPr>
                <a:cxnSpLocks/>
                <a:stCxn id="1857" idx="1"/>
                <a:endCxn id="1913" idx="6"/>
              </p:cNvCxnSpPr>
              <p:nvPr/>
            </p:nvCxnSpPr>
            <p:spPr>
              <a:xfrm rot="9691152" flipH="1" flipV="1">
                <a:off x="4127232" y="2348357"/>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5" name="מחבר ישר 23">
                <a:extLst>
                  <a:ext uri="{FF2B5EF4-FFF2-40B4-BE49-F238E27FC236}">
                    <a16:creationId xmlns:a16="http://schemas.microsoft.com/office/drawing/2014/main" id="{E2CFCA55-7EA8-54AB-72D8-9D0FAD82A647}"/>
                  </a:ext>
                </a:extLst>
              </p:cNvPr>
              <p:cNvCxnSpPr>
                <a:cxnSpLocks/>
                <a:endCxn id="1922" idx="5"/>
              </p:cNvCxnSpPr>
              <p:nvPr/>
            </p:nvCxnSpPr>
            <p:spPr>
              <a:xfrm rot="9914824" flipH="1" flipV="1">
                <a:off x="4441721" y="2371659"/>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36" name="אליפסה 9">
                <a:extLst>
                  <a:ext uri="{FF2B5EF4-FFF2-40B4-BE49-F238E27FC236}">
                    <a16:creationId xmlns:a16="http://schemas.microsoft.com/office/drawing/2014/main" id="{7D26EEE2-E2F3-54B7-2A4B-B3489D2177AB}"/>
                  </a:ext>
                </a:extLst>
              </p:cNvPr>
              <p:cNvSpPr/>
              <p:nvPr/>
            </p:nvSpPr>
            <p:spPr>
              <a:xfrm rot="9914824">
                <a:off x="4041192" y="26327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37" name="Straight Connector 1936">
                <a:extLst>
                  <a:ext uri="{FF2B5EF4-FFF2-40B4-BE49-F238E27FC236}">
                    <a16:creationId xmlns:a16="http://schemas.microsoft.com/office/drawing/2014/main" id="{39ECA2F7-B9C1-A450-810F-D468DD138C94}"/>
                  </a:ext>
                </a:extLst>
              </p:cNvPr>
              <p:cNvCxnSpPr>
                <a:cxnSpLocks/>
                <a:stCxn id="1936" idx="4"/>
                <a:endCxn id="1857" idx="7"/>
              </p:cNvCxnSpPr>
              <p:nvPr/>
            </p:nvCxnSpPr>
            <p:spPr>
              <a:xfrm rot="9691152" flipH="1">
                <a:off x="4032734" y="2409125"/>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38" name="אליפסה 4">
                <a:extLst>
                  <a:ext uri="{FF2B5EF4-FFF2-40B4-BE49-F238E27FC236}">
                    <a16:creationId xmlns:a16="http://schemas.microsoft.com/office/drawing/2014/main" id="{348CDA6F-1560-0CBD-2920-770489E3700D}"/>
                  </a:ext>
                </a:extLst>
              </p:cNvPr>
              <p:cNvSpPr/>
              <p:nvPr/>
            </p:nvSpPr>
            <p:spPr>
              <a:xfrm rot="9275229">
                <a:off x="5293003" y="23130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939" name="אליפסה 9">
                <a:extLst>
                  <a:ext uri="{FF2B5EF4-FFF2-40B4-BE49-F238E27FC236}">
                    <a16:creationId xmlns:a16="http://schemas.microsoft.com/office/drawing/2014/main" id="{1474D448-B71A-8469-CF0A-B2767D3D77D7}"/>
                  </a:ext>
                </a:extLst>
              </p:cNvPr>
              <p:cNvSpPr/>
              <p:nvPr/>
            </p:nvSpPr>
            <p:spPr>
              <a:xfrm rot="9275229">
                <a:off x="4933706" y="17292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40" name="מחבר ישר 16">
                <a:extLst>
                  <a:ext uri="{FF2B5EF4-FFF2-40B4-BE49-F238E27FC236}">
                    <a16:creationId xmlns:a16="http://schemas.microsoft.com/office/drawing/2014/main" id="{827BD96C-1006-A8D7-4817-9B566DC1A6B8}"/>
                  </a:ext>
                </a:extLst>
              </p:cNvPr>
              <p:cNvCxnSpPr>
                <a:cxnSpLocks/>
                <a:stCxn id="1938" idx="4"/>
                <a:endCxn id="2380" idx="0"/>
              </p:cNvCxnSpPr>
              <p:nvPr/>
            </p:nvCxnSpPr>
            <p:spPr>
              <a:xfrm rot="20918611" flipV="1">
                <a:off x="5283673" y="2001258"/>
                <a:ext cx="122284" cy="3061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1" name="מחבר ישר 20">
                <a:extLst>
                  <a:ext uri="{FF2B5EF4-FFF2-40B4-BE49-F238E27FC236}">
                    <a16:creationId xmlns:a16="http://schemas.microsoft.com/office/drawing/2014/main" id="{6C9F6A0F-38BC-A5BB-4528-98DD5133F9EF}"/>
                  </a:ext>
                </a:extLst>
              </p:cNvPr>
              <p:cNvCxnSpPr>
                <a:cxnSpLocks/>
                <a:stCxn id="1944" idx="7"/>
                <a:endCxn id="1915" idx="2"/>
              </p:cNvCxnSpPr>
              <p:nvPr/>
            </p:nvCxnSpPr>
            <p:spPr>
              <a:xfrm rot="9914824" flipV="1">
                <a:off x="4922298" y="1989399"/>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2" name="מחבר ישר 22">
                <a:extLst>
                  <a:ext uri="{FF2B5EF4-FFF2-40B4-BE49-F238E27FC236}">
                    <a16:creationId xmlns:a16="http://schemas.microsoft.com/office/drawing/2014/main" id="{7F648E7F-AD6C-7856-4558-F8B3C4B9DDF2}"/>
                  </a:ext>
                </a:extLst>
              </p:cNvPr>
              <p:cNvCxnSpPr>
                <a:cxnSpLocks/>
                <a:stCxn id="1915" idx="1"/>
              </p:cNvCxnSpPr>
              <p:nvPr/>
            </p:nvCxnSpPr>
            <p:spPr>
              <a:xfrm rot="9914824" flipH="1" flipV="1">
                <a:off x="4974079" y="2305535"/>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3" name="מחבר ישר 30">
                <a:extLst>
                  <a:ext uri="{FF2B5EF4-FFF2-40B4-BE49-F238E27FC236}">
                    <a16:creationId xmlns:a16="http://schemas.microsoft.com/office/drawing/2014/main" id="{F4794741-9FE0-915A-7CB5-1E3F60AB7E32}"/>
                  </a:ext>
                </a:extLst>
              </p:cNvPr>
              <p:cNvCxnSpPr>
                <a:cxnSpLocks/>
                <a:stCxn id="1915" idx="3"/>
                <a:endCxn id="1939" idx="7"/>
              </p:cNvCxnSpPr>
              <p:nvPr/>
            </p:nvCxnSpPr>
            <p:spPr>
              <a:xfrm rot="9914824" flipH="1">
                <a:off x="4880206" y="1807893"/>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44" name="אליפסה 11">
                <a:extLst>
                  <a:ext uri="{FF2B5EF4-FFF2-40B4-BE49-F238E27FC236}">
                    <a16:creationId xmlns:a16="http://schemas.microsoft.com/office/drawing/2014/main" id="{1CA4DFD2-3EDE-6E12-691A-A1630C2981D5}"/>
                  </a:ext>
                </a:extLst>
              </p:cNvPr>
              <p:cNvSpPr/>
              <p:nvPr/>
            </p:nvSpPr>
            <p:spPr>
              <a:xfrm rot="9275229">
                <a:off x="5138998" y="18896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45" name="מחבר ישר 23">
                <a:extLst>
                  <a:ext uri="{FF2B5EF4-FFF2-40B4-BE49-F238E27FC236}">
                    <a16:creationId xmlns:a16="http://schemas.microsoft.com/office/drawing/2014/main" id="{7C2EE6A1-CFD8-EB40-80DF-C23EF2892306}"/>
                  </a:ext>
                </a:extLst>
              </p:cNvPr>
              <p:cNvCxnSpPr>
                <a:cxnSpLocks/>
                <a:endCxn id="2400" idx="7"/>
              </p:cNvCxnSpPr>
              <p:nvPr/>
            </p:nvCxnSpPr>
            <p:spPr>
              <a:xfrm rot="20918611" flipV="1">
                <a:off x="5175541" y="1711191"/>
                <a:ext cx="279536" cy="16560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6" name="מחבר ישר 23">
                <a:extLst>
                  <a:ext uri="{FF2B5EF4-FFF2-40B4-BE49-F238E27FC236}">
                    <a16:creationId xmlns:a16="http://schemas.microsoft.com/office/drawing/2014/main" id="{B9270664-23A5-31AF-3CB8-6B121D21AA22}"/>
                  </a:ext>
                </a:extLst>
              </p:cNvPr>
              <p:cNvCxnSpPr>
                <a:cxnSpLocks/>
                <a:stCxn id="2380" idx="7"/>
                <a:endCxn id="1944" idx="1"/>
              </p:cNvCxnSpPr>
              <p:nvPr/>
            </p:nvCxnSpPr>
            <p:spPr>
              <a:xfrm rot="20918611" flipH="1" flipV="1">
                <a:off x="5214989" y="1921415"/>
                <a:ext cx="139644" cy="615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47" name="אליפסה 12">
                <a:extLst>
                  <a:ext uri="{FF2B5EF4-FFF2-40B4-BE49-F238E27FC236}">
                    <a16:creationId xmlns:a16="http://schemas.microsoft.com/office/drawing/2014/main" id="{E41DC0EC-7209-8E1F-9537-188CA6799468}"/>
                  </a:ext>
                </a:extLst>
              </p:cNvPr>
              <p:cNvSpPr/>
              <p:nvPr/>
            </p:nvSpPr>
            <p:spPr>
              <a:xfrm rot="8555636">
                <a:off x="5208268" y="14477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948" name="מחבר ישר 23">
                <a:extLst>
                  <a:ext uri="{FF2B5EF4-FFF2-40B4-BE49-F238E27FC236}">
                    <a16:creationId xmlns:a16="http://schemas.microsoft.com/office/drawing/2014/main" id="{31818328-2ED2-CA2E-F05A-71A98F6C310B}"/>
                  </a:ext>
                </a:extLst>
              </p:cNvPr>
              <p:cNvCxnSpPr>
                <a:cxnSpLocks/>
                <a:stCxn id="2400" idx="6"/>
                <a:endCxn id="1947" idx="1"/>
              </p:cNvCxnSpPr>
              <p:nvPr/>
            </p:nvCxnSpPr>
            <p:spPr>
              <a:xfrm rot="20918611" flipH="1" flipV="1">
                <a:off x="5299668" y="1472406"/>
                <a:ext cx="123452" cy="2005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9" name="מחבר ישר 23">
                <a:extLst>
                  <a:ext uri="{FF2B5EF4-FFF2-40B4-BE49-F238E27FC236}">
                    <a16:creationId xmlns:a16="http://schemas.microsoft.com/office/drawing/2014/main" id="{533FAC55-9E85-7059-5244-3114345A1EA1}"/>
                  </a:ext>
                </a:extLst>
              </p:cNvPr>
              <p:cNvCxnSpPr>
                <a:cxnSpLocks/>
                <a:stCxn id="1939" idx="2"/>
                <a:endCxn id="1947" idx="6"/>
              </p:cNvCxnSpPr>
              <p:nvPr/>
            </p:nvCxnSpPr>
            <p:spPr>
              <a:xfrm rot="9275229" flipH="1">
                <a:off x="4962256" y="156245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0" name="מחבר ישר 23">
                <a:extLst>
                  <a:ext uri="{FF2B5EF4-FFF2-40B4-BE49-F238E27FC236}">
                    <a16:creationId xmlns:a16="http://schemas.microsoft.com/office/drawing/2014/main" id="{1DAAE9C3-09AE-70CC-A688-6884300C06D4}"/>
                  </a:ext>
                </a:extLst>
              </p:cNvPr>
              <p:cNvCxnSpPr>
                <a:cxnSpLocks/>
                <a:stCxn id="2376" idx="7"/>
              </p:cNvCxnSpPr>
              <p:nvPr/>
            </p:nvCxnSpPr>
            <p:spPr>
              <a:xfrm rot="20918611" flipH="1" flipV="1">
                <a:off x="5365914" y="2314198"/>
                <a:ext cx="173073" cy="27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1" name="Straight Connector 1950">
                <a:extLst>
                  <a:ext uri="{FF2B5EF4-FFF2-40B4-BE49-F238E27FC236}">
                    <a16:creationId xmlns:a16="http://schemas.microsoft.com/office/drawing/2014/main" id="{6F62D62A-6B6A-7831-29F9-9BCE2DE2844D}"/>
                  </a:ext>
                </a:extLst>
              </p:cNvPr>
              <p:cNvCxnSpPr>
                <a:cxnSpLocks/>
                <a:stCxn id="1939" idx="5"/>
                <a:endCxn id="1886" idx="1"/>
              </p:cNvCxnSpPr>
              <p:nvPr/>
            </p:nvCxnSpPr>
            <p:spPr>
              <a:xfrm rot="9691152">
                <a:off x="4790357" y="1665023"/>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2" name="Straight Connector 1951">
                <a:extLst>
                  <a:ext uri="{FF2B5EF4-FFF2-40B4-BE49-F238E27FC236}">
                    <a16:creationId xmlns:a16="http://schemas.microsoft.com/office/drawing/2014/main" id="{17095A83-457E-C848-CB03-F2F5A9B00041}"/>
                  </a:ext>
                </a:extLst>
              </p:cNvPr>
              <p:cNvCxnSpPr>
                <a:cxnSpLocks/>
                <a:stCxn id="1901" idx="6"/>
                <a:endCxn id="1947" idx="5"/>
              </p:cNvCxnSpPr>
              <p:nvPr/>
            </p:nvCxnSpPr>
            <p:spPr>
              <a:xfrm rot="9691152" flipH="1" flipV="1">
                <a:off x="4992139" y="1380310"/>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53" name="אליפסה 9">
                <a:extLst>
                  <a:ext uri="{FF2B5EF4-FFF2-40B4-BE49-F238E27FC236}">
                    <a16:creationId xmlns:a16="http://schemas.microsoft.com/office/drawing/2014/main" id="{A3F167BD-DEDF-ED17-E5E6-A612636991BC}"/>
                  </a:ext>
                </a:extLst>
              </p:cNvPr>
              <p:cNvSpPr/>
              <p:nvPr/>
            </p:nvSpPr>
            <p:spPr>
              <a:xfrm rot="9275229">
                <a:off x="4810594" y="18684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54" name="מחבר ישר 23">
                <a:extLst>
                  <a:ext uri="{FF2B5EF4-FFF2-40B4-BE49-F238E27FC236}">
                    <a16:creationId xmlns:a16="http://schemas.microsoft.com/office/drawing/2014/main" id="{6E8E85D5-637E-CEB6-2ABD-95AE5ABB5834}"/>
                  </a:ext>
                </a:extLst>
              </p:cNvPr>
              <p:cNvCxnSpPr>
                <a:cxnSpLocks/>
                <a:stCxn id="1953" idx="3"/>
                <a:endCxn id="1939" idx="6"/>
              </p:cNvCxnSpPr>
              <p:nvPr/>
            </p:nvCxnSpPr>
            <p:spPr>
              <a:xfrm rot="9691152" flipH="1">
                <a:off x="4848415" y="1794620"/>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5" name="מחבר ישר 23">
                <a:extLst>
                  <a:ext uri="{FF2B5EF4-FFF2-40B4-BE49-F238E27FC236}">
                    <a16:creationId xmlns:a16="http://schemas.microsoft.com/office/drawing/2014/main" id="{25878566-8E05-C3DD-FDD9-D23383EF3D59}"/>
                  </a:ext>
                </a:extLst>
              </p:cNvPr>
              <p:cNvCxnSpPr>
                <a:cxnSpLocks/>
                <a:endCxn id="1944" idx="5"/>
              </p:cNvCxnSpPr>
              <p:nvPr/>
            </p:nvCxnSpPr>
            <p:spPr>
              <a:xfrm rot="9275229" flipH="1" flipV="1">
                <a:off x="5037863" y="176374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6" name="Straight Connector 1955">
                <a:extLst>
                  <a:ext uri="{FF2B5EF4-FFF2-40B4-BE49-F238E27FC236}">
                    <a16:creationId xmlns:a16="http://schemas.microsoft.com/office/drawing/2014/main" id="{DD4233E2-C023-6937-6756-CF8E15B70164}"/>
                  </a:ext>
                </a:extLst>
              </p:cNvPr>
              <p:cNvCxnSpPr>
                <a:cxnSpLocks/>
                <a:stCxn id="1925" idx="3"/>
                <a:endCxn id="1953" idx="7"/>
              </p:cNvCxnSpPr>
              <p:nvPr/>
            </p:nvCxnSpPr>
            <p:spPr>
              <a:xfrm rot="9691152" flipH="1">
                <a:off x="4704164" y="1958236"/>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7" name="Straight Connector 1956">
                <a:extLst>
                  <a:ext uri="{FF2B5EF4-FFF2-40B4-BE49-F238E27FC236}">
                    <a16:creationId xmlns:a16="http://schemas.microsoft.com/office/drawing/2014/main" id="{6E553CDD-3D1B-60EC-A7FA-298DAF127300}"/>
                  </a:ext>
                </a:extLst>
              </p:cNvPr>
              <p:cNvCxnSpPr>
                <a:cxnSpLocks/>
                <a:stCxn id="1886" idx="7"/>
                <a:endCxn id="1953" idx="4"/>
              </p:cNvCxnSpPr>
              <p:nvPr/>
            </p:nvCxnSpPr>
            <p:spPr>
              <a:xfrm rot="9691152" flipH="1" flipV="1">
                <a:off x="4757885" y="1702137"/>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58" name="אליפסה 9">
                <a:extLst>
                  <a:ext uri="{FF2B5EF4-FFF2-40B4-BE49-F238E27FC236}">
                    <a16:creationId xmlns:a16="http://schemas.microsoft.com/office/drawing/2014/main" id="{4E2B67F9-B66D-8407-7FF1-6B37B2BED6D7}"/>
                  </a:ext>
                </a:extLst>
              </p:cNvPr>
              <p:cNvSpPr/>
              <p:nvPr/>
            </p:nvSpPr>
            <p:spPr>
              <a:xfrm rot="9275229">
                <a:off x="4528050" y="19031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959" name="Straight Connector 1958">
                <a:extLst>
                  <a:ext uri="{FF2B5EF4-FFF2-40B4-BE49-F238E27FC236}">
                    <a16:creationId xmlns:a16="http://schemas.microsoft.com/office/drawing/2014/main" id="{73210C6F-0D06-81FB-8174-7E70D43BC4F7}"/>
                  </a:ext>
                </a:extLst>
              </p:cNvPr>
              <p:cNvCxnSpPr>
                <a:cxnSpLocks/>
                <a:stCxn id="1958" idx="1"/>
                <a:endCxn id="1953" idx="6"/>
              </p:cNvCxnSpPr>
              <p:nvPr/>
            </p:nvCxnSpPr>
            <p:spPr>
              <a:xfrm rot="9691152" flipH="1" flipV="1">
                <a:off x="4600141" y="1914447"/>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60" name="Straight Connector 1959">
                <a:extLst>
                  <a:ext uri="{FF2B5EF4-FFF2-40B4-BE49-F238E27FC236}">
                    <a16:creationId xmlns:a16="http://schemas.microsoft.com/office/drawing/2014/main" id="{889F86D9-AFB9-6A0E-66C6-5A228DC67AE9}"/>
                  </a:ext>
                </a:extLst>
              </p:cNvPr>
              <p:cNvCxnSpPr>
                <a:cxnSpLocks/>
                <a:stCxn id="1860" idx="1"/>
                <a:endCxn id="1958" idx="5"/>
              </p:cNvCxnSpPr>
              <p:nvPr/>
            </p:nvCxnSpPr>
            <p:spPr>
              <a:xfrm rot="9691152" flipH="1" flipV="1">
                <a:off x="4417855" y="1684618"/>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61" name="Straight Connector 1960">
                <a:extLst>
                  <a:ext uri="{FF2B5EF4-FFF2-40B4-BE49-F238E27FC236}">
                    <a16:creationId xmlns:a16="http://schemas.microsoft.com/office/drawing/2014/main" id="{5F816886-D40E-F703-2427-8CB7968A61BC}"/>
                  </a:ext>
                </a:extLst>
              </p:cNvPr>
              <p:cNvCxnSpPr>
                <a:cxnSpLocks/>
                <a:stCxn id="1958" idx="0"/>
                <a:endCxn id="1925" idx="4"/>
              </p:cNvCxnSpPr>
              <p:nvPr/>
            </p:nvCxnSpPr>
            <p:spPr>
              <a:xfrm rot="9691152" flipH="1" flipV="1">
                <a:off x="4603419" y="1954307"/>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62" name="Straight Connector 1961">
                <a:extLst>
                  <a:ext uri="{FF2B5EF4-FFF2-40B4-BE49-F238E27FC236}">
                    <a16:creationId xmlns:a16="http://schemas.microsoft.com/office/drawing/2014/main" id="{AA6259CE-F6E0-CB8E-030A-F45288B4C6BD}"/>
                  </a:ext>
                </a:extLst>
              </p:cNvPr>
              <p:cNvCxnSpPr>
                <a:cxnSpLocks/>
                <a:stCxn id="1958" idx="6"/>
                <a:endCxn id="1873" idx="1"/>
              </p:cNvCxnSpPr>
              <p:nvPr/>
            </p:nvCxnSpPr>
            <p:spPr>
              <a:xfrm rot="9691152" flipV="1">
                <a:off x="4372702" y="1979899"/>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63" name="אליפסה 12">
                <a:extLst>
                  <a:ext uri="{FF2B5EF4-FFF2-40B4-BE49-F238E27FC236}">
                    <a16:creationId xmlns:a16="http://schemas.microsoft.com/office/drawing/2014/main" id="{F664E6A8-F834-20DC-46A5-70BDF18A58E4}"/>
                  </a:ext>
                </a:extLst>
              </p:cNvPr>
              <p:cNvSpPr/>
              <p:nvPr/>
            </p:nvSpPr>
            <p:spPr>
              <a:xfrm rot="8971559">
                <a:off x="3522175" y="31165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964" name="אליפסה 12">
                <a:extLst>
                  <a:ext uri="{FF2B5EF4-FFF2-40B4-BE49-F238E27FC236}">
                    <a16:creationId xmlns:a16="http://schemas.microsoft.com/office/drawing/2014/main" id="{7257014E-F7C4-10E3-78C2-B77BD226AEE8}"/>
                  </a:ext>
                </a:extLst>
              </p:cNvPr>
              <p:cNvSpPr/>
              <p:nvPr/>
            </p:nvSpPr>
            <p:spPr>
              <a:xfrm rot="8971559">
                <a:off x="3291172" y="29229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965" name="מחבר ישר 23">
                <a:extLst>
                  <a:ext uri="{FF2B5EF4-FFF2-40B4-BE49-F238E27FC236}">
                    <a16:creationId xmlns:a16="http://schemas.microsoft.com/office/drawing/2014/main" id="{5FFE372E-225E-17E1-EC23-7A27A332AD4E}"/>
                  </a:ext>
                </a:extLst>
              </p:cNvPr>
              <p:cNvCxnSpPr>
                <a:cxnSpLocks/>
                <a:stCxn id="1963" idx="4"/>
                <a:endCxn id="1964" idx="1"/>
              </p:cNvCxnSpPr>
              <p:nvPr/>
            </p:nvCxnSpPr>
            <p:spPr>
              <a:xfrm rot="9691152">
                <a:off x="3392547" y="29417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66" name="מחבר ישר 23">
                <a:extLst>
                  <a:ext uri="{FF2B5EF4-FFF2-40B4-BE49-F238E27FC236}">
                    <a16:creationId xmlns:a16="http://schemas.microsoft.com/office/drawing/2014/main" id="{F976A5CD-82F4-7263-AEEB-5F50F0A5DA3C}"/>
                  </a:ext>
                </a:extLst>
              </p:cNvPr>
              <p:cNvCxnSpPr>
                <a:cxnSpLocks/>
                <a:stCxn id="1274" idx="3"/>
                <a:endCxn id="1963" idx="0"/>
              </p:cNvCxnSpPr>
              <p:nvPr/>
            </p:nvCxnSpPr>
            <p:spPr>
              <a:xfrm flipV="1">
                <a:off x="3549316" y="3181755"/>
                <a:ext cx="27636" cy="3339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67" name="אליפסה 4">
                <a:extLst>
                  <a:ext uri="{FF2B5EF4-FFF2-40B4-BE49-F238E27FC236}">
                    <a16:creationId xmlns:a16="http://schemas.microsoft.com/office/drawing/2014/main" id="{B87BB57E-9B87-6CC6-7EC1-FCB12041B866}"/>
                  </a:ext>
                </a:extLst>
              </p:cNvPr>
              <p:cNvSpPr/>
              <p:nvPr/>
            </p:nvSpPr>
            <p:spPr>
              <a:xfrm rot="9051557">
                <a:off x="3919975" y="31015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968" name="אליפסה 9">
                <a:extLst>
                  <a:ext uri="{FF2B5EF4-FFF2-40B4-BE49-F238E27FC236}">
                    <a16:creationId xmlns:a16="http://schemas.microsoft.com/office/drawing/2014/main" id="{EF56D3D0-AF4A-AB7E-B307-B412FE8099A8}"/>
                  </a:ext>
                </a:extLst>
              </p:cNvPr>
              <p:cNvSpPr/>
              <p:nvPr/>
            </p:nvSpPr>
            <p:spPr>
              <a:xfrm rot="9051557">
                <a:off x="3523481" y="254238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969" name="אליפסה 11">
                <a:extLst>
                  <a:ext uri="{FF2B5EF4-FFF2-40B4-BE49-F238E27FC236}">
                    <a16:creationId xmlns:a16="http://schemas.microsoft.com/office/drawing/2014/main" id="{535D4D21-F068-B261-52E1-296E52E8F459}"/>
                  </a:ext>
                </a:extLst>
              </p:cNvPr>
              <p:cNvSpPr/>
              <p:nvPr/>
            </p:nvSpPr>
            <p:spPr>
              <a:xfrm rot="7423402">
                <a:off x="3895879" y="27727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70" name="מחבר ישר 16">
                <a:extLst>
                  <a:ext uri="{FF2B5EF4-FFF2-40B4-BE49-F238E27FC236}">
                    <a16:creationId xmlns:a16="http://schemas.microsoft.com/office/drawing/2014/main" id="{CF46254B-2A69-674C-6091-AF2C8872537D}"/>
                  </a:ext>
                </a:extLst>
              </p:cNvPr>
              <p:cNvCxnSpPr>
                <a:cxnSpLocks/>
                <a:stCxn id="1967" idx="4"/>
                <a:endCxn id="1969" idx="7"/>
              </p:cNvCxnSpPr>
              <p:nvPr/>
            </p:nvCxnSpPr>
            <p:spPr>
              <a:xfrm rot="9051557" flipH="1">
                <a:off x="3875927" y="285965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1" name="מחבר ישר 20">
                <a:extLst>
                  <a:ext uri="{FF2B5EF4-FFF2-40B4-BE49-F238E27FC236}">
                    <a16:creationId xmlns:a16="http://schemas.microsoft.com/office/drawing/2014/main" id="{D75F2EA9-1FAB-5278-A4FC-2D9BEFCB0FBF}"/>
                  </a:ext>
                </a:extLst>
              </p:cNvPr>
              <p:cNvCxnSpPr>
                <a:cxnSpLocks/>
                <a:stCxn id="1975" idx="7"/>
                <a:endCxn id="1963" idx="2"/>
              </p:cNvCxnSpPr>
              <p:nvPr/>
            </p:nvCxnSpPr>
            <p:spPr>
              <a:xfrm rot="9691152" flipV="1">
                <a:off x="3536265" y="2795645"/>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2" name="מחבר ישר 22">
                <a:extLst>
                  <a:ext uri="{FF2B5EF4-FFF2-40B4-BE49-F238E27FC236}">
                    <a16:creationId xmlns:a16="http://schemas.microsoft.com/office/drawing/2014/main" id="{DD30E0C3-ACF9-22DE-2282-EA07DB233F33}"/>
                  </a:ext>
                </a:extLst>
              </p:cNvPr>
              <p:cNvCxnSpPr>
                <a:cxnSpLocks/>
                <a:stCxn id="1963" idx="1"/>
              </p:cNvCxnSpPr>
              <p:nvPr/>
            </p:nvCxnSpPr>
            <p:spPr>
              <a:xfrm rot="9691152" flipH="1" flipV="1">
                <a:off x="3601942" y="3106882"/>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3" name="מחבר ישר 23">
                <a:extLst>
                  <a:ext uri="{FF2B5EF4-FFF2-40B4-BE49-F238E27FC236}">
                    <a16:creationId xmlns:a16="http://schemas.microsoft.com/office/drawing/2014/main" id="{4FF1EF56-EC76-77A9-BA5D-DF05DBA1E00B}"/>
                  </a:ext>
                </a:extLst>
              </p:cNvPr>
              <p:cNvCxnSpPr>
                <a:cxnSpLocks/>
                <a:stCxn id="1969" idx="2"/>
                <a:endCxn id="1936" idx="7"/>
              </p:cNvCxnSpPr>
              <p:nvPr/>
            </p:nvCxnSpPr>
            <p:spPr>
              <a:xfrm rot="9691152" flipH="1">
                <a:off x="3943735" y="2717156"/>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4" name="מחבר ישר 30">
                <a:extLst>
                  <a:ext uri="{FF2B5EF4-FFF2-40B4-BE49-F238E27FC236}">
                    <a16:creationId xmlns:a16="http://schemas.microsoft.com/office/drawing/2014/main" id="{F447412C-3FFC-1CE6-2541-B72CCC38B8CB}"/>
                  </a:ext>
                </a:extLst>
              </p:cNvPr>
              <p:cNvCxnSpPr>
                <a:cxnSpLocks/>
                <a:stCxn id="1963" idx="3"/>
                <a:endCxn id="1968" idx="7"/>
              </p:cNvCxnSpPr>
              <p:nvPr/>
            </p:nvCxnSpPr>
            <p:spPr>
              <a:xfrm rot="9691152" flipH="1">
                <a:off x="3488640" y="262167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75" name="אליפסה 11">
                <a:extLst>
                  <a:ext uri="{FF2B5EF4-FFF2-40B4-BE49-F238E27FC236}">
                    <a16:creationId xmlns:a16="http://schemas.microsoft.com/office/drawing/2014/main" id="{9AB1FD4A-3741-2B66-ED64-726A329C8F6A}"/>
                  </a:ext>
                </a:extLst>
              </p:cNvPr>
              <p:cNvSpPr/>
              <p:nvPr/>
            </p:nvSpPr>
            <p:spPr>
              <a:xfrm rot="9051557">
                <a:off x="3738766" y="26890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76" name="מחבר ישר 23">
                <a:extLst>
                  <a:ext uri="{FF2B5EF4-FFF2-40B4-BE49-F238E27FC236}">
                    <a16:creationId xmlns:a16="http://schemas.microsoft.com/office/drawing/2014/main" id="{6CAA8487-1C7B-C6C8-54F7-88ADC3598521}"/>
                  </a:ext>
                </a:extLst>
              </p:cNvPr>
              <p:cNvCxnSpPr>
                <a:cxnSpLocks/>
                <a:endCxn id="1861" idx="0"/>
              </p:cNvCxnSpPr>
              <p:nvPr/>
            </p:nvCxnSpPr>
            <p:spPr>
              <a:xfrm rot="9691152" flipH="1">
                <a:off x="3733760" y="2337535"/>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7" name="מחבר ישר 23">
                <a:extLst>
                  <a:ext uri="{FF2B5EF4-FFF2-40B4-BE49-F238E27FC236}">
                    <a16:creationId xmlns:a16="http://schemas.microsoft.com/office/drawing/2014/main" id="{30C11616-2B3F-4FFE-81DE-0CE80F668ECC}"/>
                  </a:ext>
                </a:extLst>
              </p:cNvPr>
              <p:cNvCxnSpPr>
                <a:cxnSpLocks/>
                <a:stCxn id="1969" idx="4"/>
                <a:endCxn id="1975" idx="1"/>
              </p:cNvCxnSpPr>
              <p:nvPr/>
            </p:nvCxnSpPr>
            <p:spPr>
              <a:xfrm rot="9051557">
                <a:off x="3830092" y="271377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8" name="מחבר ישר 23">
                <a:extLst>
                  <a:ext uri="{FF2B5EF4-FFF2-40B4-BE49-F238E27FC236}">
                    <a16:creationId xmlns:a16="http://schemas.microsoft.com/office/drawing/2014/main" id="{EADD657C-C03D-A612-570D-3BF7BA39E1D2}"/>
                  </a:ext>
                </a:extLst>
              </p:cNvPr>
              <p:cNvCxnSpPr>
                <a:cxnSpLocks/>
                <a:stCxn id="1968" idx="2"/>
                <a:endCxn id="1861" idx="7"/>
              </p:cNvCxnSpPr>
              <p:nvPr/>
            </p:nvCxnSpPr>
            <p:spPr>
              <a:xfrm rot="9691152" flipH="1">
                <a:off x="3560379" y="2359751"/>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79" name="מחבר ישר 23">
                <a:extLst>
                  <a:ext uri="{FF2B5EF4-FFF2-40B4-BE49-F238E27FC236}">
                    <a16:creationId xmlns:a16="http://schemas.microsoft.com/office/drawing/2014/main" id="{D5676666-F675-7C06-EA3A-AE92498D0220}"/>
                  </a:ext>
                </a:extLst>
              </p:cNvPr>
              <p:cNvCxnSpPr>
                <a:cxnSpLocks/>
                <a:stCxn id="1916" idx="6"/>
              </p:cNvCxnSpPr>
              <p:nvPr/>
            </p:nvCxnSpPr>
            <p:spPr>
              <a:xfrm rot="9691152" flipV="1">
                <a:off x="3964540" y="2957070"/>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80" name="Straight Connector 1979">
                <a:extLst>
                  <a:ext uri="{FF2B5EF4-FFF2-40B4-BE49-F238E27FC236}">
                    <a16:creationId xmlns:a16="http://schemas.microsoft.com/office/drawing/2014/main" id="{2A087090-84C9-7ED6-C617-A2E927F8FEB3}"/>
                  </a:ext>
                </a:extLst>
              </p:cNvPr>
              <p:cNvCxnSpPr>
                <a:cxnSpLocks/>
                <a:stCxn id="1968" idx="4"/>
                <a:endCxn id="1986" idx="0"/>
              </p:cNvCxnSpPr>
              <p:nvPr/>
            </p:nvCxnSpPr>
            <p:spPr>
              <a:xfrm rot="9051557" flipH="1">
                <a:off x="3504428" y="2396621"/>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81" name="Straight Connector 1980">
                <a:extLst>
                  <a:ext uri="{FF2B5EF4-FFF2-40B4-BE49-F238E27FC236}">
                    <a16:creationId xmlns:a16="http://schemas.microsoft.com/office/drawing/2014/main" id="{6D4CEAAD-CA47-88B4-043A-AC85EE09C7B5}"/>
                  </a:ext>
                </a:extLst>
              </p:cNvPr>
              <p:cNvCxnSpPr>
                <a:cxnSpLocks/>
                <a:stCxn id="1986" idx="2"/>
                <a:endCxn id="1861" idx="6"/>
              </p:cNvCxnSpPr>
              <p:nvPr/>
            </p:nvCxnSpPr>
            <p:spPr>
              <a:xfrm rot="9691152" flipH="1" flipV="1">
                <a:off x="3498152" y="2326642"/>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82" name="אליפסה 9">
                <a:extLst>
                  <a:ext uri="{FF2B5EF4-FFF2-40B4-BE49-F238E27FC236}">
                    <a16:creationId xmlns:a16="http://schemas.microsoft.com/office/drawing/2014/main" id="{A293737D-3555-E90D-9F66-415F5E2D0A7D}"/>
                  </a:ext>
                </a:extLst>
              </p:cNvPr>
              <p:cNvSpPr/>
              <p:nvPr/>
            </p:nvSpPr>
            <p:spPr>
              <a:xfrm rot="9051557">
                <a:off x="3257590" y="259190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83" name="מחבר ישר 23">
                <a:extLst>
                  <a:ext uri="{FF2B5EF4-FFF2-40B4-BE49-F238E27FC236}">
                    <a16:creationId xmlns:a16="http://schemas.microsoft.com/office/drawing/2014/main" id="{92CC0454-BF10-3FDF-E9D2-FF10CF248100}"/>
                  </a:ext>
                </a:extLst>
              </p:cNvPr>
              <p:cNvCxnSpPr>
                <a:cxnSpLocks/>
                <a:stCxn id="1982" idx="2"/>
                <a:endCxn id="1968" idx="6"/>
              </p:cNvCxnSpPr>
              <p:nvPr/>
            </p:nvCxnSpPr>
            <p:spPr>
              <a:xfrm rot="9051557" flipH="1" flipV="1">
                <a:off x="3336416" y="255903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84" name="מחבר ישר 23">
                <a:extLst>
                  <a:ext uri="{FF2B5EF4-FFF2-40B4-BE49-F238E27FC236}">
                    <a16:creationId xmlns:a16="http://schemas.microsoft.com/office/drawing/2014/main" id="{65053A1F-C547-E92E-5F36-1F8E97264D16}"/>
                  </a:ext>
                </a:extLst>
              </p:cNvPr>
              <p:cNvCxnSpPr>
                <a:cxnSpLocks/>
                <a:endCxn id="1975" idx="5"/>
              </p:cNvCxnSpPr>
              <p:nvPr/>
            </p:nvCxnSpPr>
            <p:spPr>
              <a:xfrm rot="9051557" flipH="1" flipV="1">
                <a:off x="3633020" y="257002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85" name="Straight Connector 1984">
                <a:extLst>
                  <a:ext uri="{FF2B5EF4-FFF2-40B4-BE49-F238E27FC236}">
                    <a16:creationId xmlns:a16="http://schemas.microsoft.com/office/drawing/2014/main" id="{E16F5DBD-FAA0-C0A3-6F9A-9800D4BDD167}"/>
                  </a:ext>
                </a:extLst>
              </p:cNvPr>
              <p:cNvCxnSpPr>
                <a:cxnSpLocks/>
                <a:endCxn id="1982" idx="7"/>
              </p:cNvCxnSpPr>
              <p:nvPr/>
            </p:nvCxnSpPr>
            <p:spPr>
              <a:xfrm rot="9051557" flipH="1">
                <a:off x="3249979" y="267006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86" name="אליפסה 9">
                <a:extLst>
                  <a:ext uri="{FF2B5EF4-FFF2-40B4-BE49-F238E27FC236}">
                    <a16:creationId xmlns:a16="http://schemas.microsoft.com/office/drawing/2014/main" id="{8706D060-46CF-1B92-CA5E-364219370AEC}"/>
                  </a:ext>
                </a:extLst>
              </p:cNvPr>
              <p:cNvSpPr/>
              <p:nvPr/>
            </p:nvSpPr>
            <p:spPr>
              <a:xfrm rot="9051557">
                <a:off x="3429833" y="23363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87" name="Straight Connector 1986">
                <a:extLst>
                  <a:ext uri="{FF2B5EF4-FFF2-40B4-BE49-F238E27FC236}">
                    <a16:creationId xmlns:a16="http://schemas.microsoft.com/office/drawing/2014/main" id="{84D041B2-1096-36A2-D417-B2C405A66147}"/>
                  </a:ext>
                </a:extLst>
              </p:cNvPr>
              <p:cNvCxnSpPr>
                <a:cxnSpLocks/>
                <a:stCxn id="1986" idx="6"/>
                <a:endCxn id="1982" idx="3"/>
              </p:cNvCxnSpPr>
              <p:nvPr/>
            </p:nvCxnSpPr>
            <p:spPr>
              <a:xfrm rot="9051557" flipV="1">
                <a:off x="3264150" y="2433704"/>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88" name="אליפסה 11">
                <a:extLst>
                  <a:ext uri="{FF2B5EF4-FFF2-40B4-BE49-F238E27FC236}">
                    <a16:creationId xmlns:a16="http://schemas.microsoft.com/office/drawing/2014/main" id="{91BFFBB0-9300-F3E2-8536-B8F4C990C4D0}"/>
                  </a:ext>
                </a:extLst>
              </p:cNvPr>
              <p:cNvSpPr/>
              <p:nvPr/>
            </p:nvSpPr>
            <p:spPr>
              <a:xfrm rot="9914824">
                <a:off x="3663085" y="39105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89" name="מחבר ישר 23">
                <a:extLst>
                  <a:ext uri="{FF2B5EF4-FFF2-40B4-BE49-F238E27FC236}">
                    <a16:creationId xmlns:a16="http://schemas.microsoft.com/office/drawing/2014/main" id="{C09D1B1D-7286-5B81-FFF2-19510614496C}"/>
                  </a:ext>
                </a:extLst>
              </p:cNvPr>
              <p:cNvCxnSpPr>
                <a:cxnSpLocks/>
                <a:stCxn id="1988" idx="2"/>
                <a:endCxn id="1766" idx="7"/>
              </p:cNvCxnSpPr>
              <p:nvPr/>
            </p:nvCxnSpPr>
            <p:spPr>
              <a:xfrm flipV="1">
                <a:off x="3735921" y="3865982"/>
                <a:ext cx="378459" cy="7017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0" name="מחבר ישר 23">
                <a:extLst>
                  <a:ext uri="{FF2B5EF4-FFF2-40B4-BE49-F238E27FC236}">
                    <a16:creationId xmlns:a16="http://schemas.microsoft.com/office/drawing/2014/main" id="{DF2015E3-8DBA-9B55-0A3A-386286B339DC}"/>
                  </a:ext>
                </a:extLst>
              </p:cNvPr>
              <p:cNvCxnSpPr>
                <a:cxnSpLocks/>
                <a:stCxn id="1745" idx="6"/>
                <a:endCxn id="1988" idx="1"/>
              </p:cNvCxnSpPr>
              <p:nvPr/>
            </p:nvCxnSpPr>
            <p:spPr>
              <a:xfrm flipH="1" flipV="1">
                <a:off x="3731736" y="3962846"/>
                <a:ext cx="183367" cy="801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91" name="אליפסה 12">
                <a:extLst>
                  <a:ext uri="{FF2B5EF4-FFF2-40B4-BE49-F238E27FC236}">
                    <a16:creationId xmlns:a16="http://schemas.microsoft.com/office/drawing/2014/main" id="{84574649-1E23-F47E-1275-28B39224A13A}"/>
                  </a:ext>
                </a:extLst>
              </p:cNvPr>
              <p:cNvSpPr/>
              <p:nvPr/>
            </p:nvSpPr>
            <p:spPr>
              <a:xfrm rot="9195231">
                <a:off x="3893051" y="35505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992" name="מחבר ישר 23">
                <a:extLst>
                  <a:ext uri="{FF2B5EF4-FFF2-40B4-BE49-F238E27FC236}">
                    <a16:creationId xmlns:a16="http://schemas.microsoft.com/office/drawing/2014/main" id="{E0759421-9F37-A91C-322F-2606027EBA75}"/>
                  </a:ext>
                </a:extLst>
              </p:cNvPr>
              <p:cNvCxnSpPr>
                <a:cxnSpLocks/>
                <a:stCxn id="1766" idx="6"/>
                <a:endCxn id="1991" idx="1"/>
              </p:cNvCxnSpPr>
              <p:nvPr/>
            </p:nvCxnSpPr>
            <p:spPr>
              <a:xfrm flipH="1" flipV="1">
                <a:off x="3964599" y="3595879"/>
                <a:ext cx="168862" cy="2509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3" name="מחבר ישר 23">
                <a:extLst>
                  <a:ext uri="{FF2B5EF4-FFF2-40B4-BE49-F238E27FC236}">
                    <a16:creationId xmlns:a16="http://schemas.microsoft.com/office/drawing/2014/main" id="{DD1C9735-0673-8177-4CB0-187D2301A42C}"/>
                  </a:ext>
                </a:extLst>
              </p:cNvPr>
              <p:cNvCxnSpPr>
                <a:cxnSpLocks/>
                <a:stCxn id="2210" idx="2"/>
                <a:endCxn id="1991" idx="6"/>
              </p:cNvCxnSpPr>
              <p:nvPr/>
            </p:nvCxnSpPr>
            <p:spPr>
              <a:xfrm flipV="1">
                <a:off x="3707669" y="3602227"/>
                <a:ext cx="189344" cy="13398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4" name="Straight Connector 1993">
                <a:extLst>
                  <a:ext uri="{FF2B5EF4-FFF2-40B4-BE49-F238E27FC236}">
                    <a16:creationId xmlns:a16="http://schemas.microsoft.com/office/drawing/2014/main" id="{43EBE809-4C5D-C438-0177-043D61111199}"/>
                  </a:ext>
                </a:extLst>
              </p:cNvPr>
              <p:cNvCxnSpPr>
                <a:cxnSpLocks/>
                <a:stCxn id="1274" idx="1"/>
                <a:endCxn id="1991" idx="5"/>
              </p:cNvCxnSpPr>
              <p:nvPr/>
            </p:nvCxnSpPr>
            <p:spPr>
              <a:xfrm>
                <a:off x="3553191" y="3565058"/>
                <a:ext cx="342369" cy="1018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5" name="מחבר ישר 23">
                <a:extLst>
                  <a:ext uri="{FF2B5EF4-FFF2-40B4-BE49-F238E27FC236}">
                    <a16:creationId xmlns:a16="http://schemas.microsoft.com/office/drawing/2014/main" id="{E3C3BA57-3C96-871E-0861-F01F0FC7E428}"/>
                  </a:ext>
                </a:extLst>
              </p:cNvPr>
              <p:cNvCxnSpPr>
                <a:cxnSpLocks/>
                <a:stCxn id="2210" idx="7"/>
                <a:endCxn id="1988" idx="5"/>
              </p:cNvCxnSpPr>
              <p:nvPr/>
            </p:nvCxnSpPr>
            <p:spPr>
              <a:xfrm>
                <a:off x="3652843" y="3776242"/>
                <a:ext cx="15648" cy="1520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96" name="אליפסה 9">
                <a:extLst>
                  <a:ext uri="{FF2B5EF4-FFF2-40B4-BE49-F238E27FC236}">
                    <a16:creationId xmlns:a16="http://schemas.microsoft.com/office/drawing/2014/main" id="{5B2B71DE-835A-B155-D6CC-5E6A8B1003A3}"/>
                  </a:ext>
                </a:extLst>
              </p:cNvPr>
              <p:cNvSpPr/>
              <p:nvPr/>
            </p:nvSpPr>
            <p:spPr>
              <a:xfrm rot="9275229">
                <a:off x="4207124" y="31621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997" name="אליפסה 11">
                <a:extLst>
                  <a:ext uri="{FF2B5EF4-FFF2-40B4-BE49-F238E27FC236}">
                    <a16:creationId xmlns:a16="http://schemas.microsoft.com/office/drawing/2014/main" id="{922B9B3E-1196-0D4F-1843-74E7C9C2C553}"/>
                  </a:ext>
                </a:extLst>
              </p:cNvPr>
              <p:cNvSpPr/>
              <p:nvPr/>
            </p:nvSpPr>
            <p:spPr>
              <a:xfrm rot="7647074">
                <a:off x="4433576" y="35420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98" name="מחבר ישר 16">
                <a:extLst>
                  <a:ext uri="{FF2B5EF4-FFF2-40B4-BE49-F238E27FC236}">
                    <a16:creationId xmlns:a16="http://schemas.microsoft.com/office/drawing/2014/main" id="{744267E6-31AF-CF57-106C-CCED9CF6C1AC}"/>
                  </a:ext>
                </a:extLst>
              </p:cNvPr>
              <p:cNvCxnSpPr>
                <a:cxnSpLocks/>
                <a:stCxn id="1763" idx="6"/>
                <a:endCxn id="1997" idx="6"/>
              </p:cNvCxnSpPr>
              <p:nvPr/>
            </p:nvCxnSpPr>
            <p:spPr>
              <a:xfrm flipH="1" flipV="1">
                <a:off x="4448088" y="3606430"/>
                <a:ext cx="19366" cy="2459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9" name="מחבר ישר 20">
                <a:extLst>
                  <a:ext uri="{FF2B5EF4-FFF2-40B4-BE49-F238E27FC236}">
                    <a16:creationId xmlns:a16="http://schemas.microsoft.com/office/drawing/2014/main" id="{E8809CC1-B8AE-1FC2-5EDF-BA5E4BC6E981}"/>
                  </a:ext>
                </a:extLst>
              </p:cNvPr>
              <p:cNvCxnSpPr>
                <a:cxnSpLocks/>
                <a:stCxn id="2001" idx="6"/>
                <a:endCxn id="1766" idx="5"/>
              </p:cNvCxnSpPr>
              <p:nvPr/>
            </p:nvCxnSpPr>
            <p:spPr>
              <a:xfrm flipH="1">
                <a:off x="4160459" y="3502856"/>
                <a:ext cx="60188" cy="3450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0" name="מחבר ישר 23">
                <a:extLst>
                  <a:ext uri="{FF2B5EF4-FFF2-40B4-BE49-F238E27FC236}">
                    <a16:creationId xmlns:a16="http://schemas.microsoft.com/office/drawing/2014/main" id="{9AF8B848-490F-744A-2FDF-620A9FD50F86}"/>
                  </a:ext>
                </a:extLst>
              </p:cNvPr>
              <p:cNvCxnSpPr>
                <a:cxnSpLocks/>
                <a:stCxn id="1997" idx="2"/>
                <a:endCxn id="2018" idx="5"/>
              </p:cNvCxnSpPr>
              <p:nvPr/>
            </p:nvCxnSpPr>
            <p:spPr>
              <a:xfrm flipV="1">
                <a:off x="4493121" y="3305407"/>
                <a:ext cx="200464" cy="24223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01" name="אליפסה 11">
                <a:extLst>
                  <a:ext uri="{FF2B5EF4-FFF2-40B4-BE49-F238E27FC236}">
                    <a16:creationId xmlns:a16="http://schemas.microsoft.com/office/drawing/2014/main" id="{C8EE8D00-2831-0051-BB0C-DC19A68FB5BF}"/>
                  </a:ext>
                </a:extLst>
              </p:cNvPr>
              <p:cNvSpPr/>
              <p:nvPr/>
            </p:nvSpPr>
            <p:spPr>
              <a:xfrm rot="9275229">
                <a:off x="4217064" y="34519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02" name="מחבר ישר 23">
                <a:extLst>
                  <a:ext uri="{FF2B5EF4-FFF2-40B4-BE49-F238E27FC236}">
                    <a16:creationId xmlns:a16="http://schemas.microsoft.com/office/drawing/2014/main" id="{597EA512-983B-6910-EAEA-616005DE9D87}"/>
                  </a:ext>
                </a:extLst>
              </p:cNvPr>
              <p:cNvCxnSpPr>
                <a:cxnSpLocks/>
                <a:stCxn id="1996" idx="1"/>
                <a:endCxn id="1912" idx="7"/>
              </p:cNvCxnSpPr>
              <p:nvPr/>
            </p:nvCxnSpPr>
            <p:spPr>
              <a:xfrm flipV="1">
                <a:off x="4278422" y="3025547"/>
                <a:ext cx="339945" cy="182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3" name="מחבר ישר 23">
                <a:extLst>
                  <a:ext uri="{FF2B5EF4-FFF2-40B4-BE49-F238E27FC236}">
                    <a16:creationId xmlns:a16="http://schemas.microsoft.com/office/drawing/2014/main" id="{441313F0-4056-1D10-1737-2FC82E2FD721}"/>
                  </a:ext>
                </a:extLst>
              </p:cNvPr>
              <p:cNvCxnSpPr>
                <a:cxnSpLocks/>
                <a:stCxn id="1997" idx="4"/>
                <a:endCxn id="2001" idx="1"/>
              </p:cNvCxnSpPr>
              <p:nvPr/>
            </p:nvCxnSpPr>
            <p:spPr>
              <a:xfrm flipH="1" flipV="1">
                <a:off x="4288362" y="3498082"/>
                <a:ext cx="154459" cy="576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4" name="מחבר ישר 23">
                <a:extLst>
                  <a:ext uri="{FF2B5EF4-FFF2-40B4-BE49-F238E27FC236}">
                    <a16:creationId xmlns:a16="http://schemas.microsoft.com/office/drawing/2014/main" id="{CE94FD7B-5046-15AE-DE91-DE89EE4F4DBA}"/>
                  </a:ext>
                </a:extLst>
              </p:cNvPr>
              <p:cNvCxnSpPr>
                <a:cxnSpLocks/>
                <a:stCxn id="1996" idx="3"/>
                <a:endCxn id="1916" idx="0"/>
              </p:cNvCxnSpPr>
              <p:nvPr/>
            </p:nvCxnSpPr>
            <p:spPr>
              <a:xfrm flipH="1" flipV="1">
                <a:off x="4256668" y="2941233"/>
                <a:ext cx="515" cy="2223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05" name="אליפסה 11">
                <a:extLst>
                  <a:ext uri="{FF2B5EF4-FFF2-40B4-BE49-F238E27FC236}">
                    <a16:creationId xmlns:a16="http://schemas.microsoft.com/office/drawing/2014/main" id="{FC8724B8-1F83-8CAC-B4F4-FDD505E00EF2}"/>
                  </a:ext>
                </a:extLst>
              </p:cNvPr>
              <p:cNvSpPr/>
              <p:nvPr/>
            </p:nvSpPr>
            <p:spPr>
              <a:xfrm rot="4565049">
                <a:off x="4754878" y="348522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06" name="מחבר ישר 23">
                <a:extLst>
                  <a:ext uri="{FF2B5EF4-FFF2-40B4-BE49-F238E27FC236}">
                    <a16:creationId xmlns:a16="http://schemas.microsoft.com/office/drawing/2014/main" id="{511C6255-40D5-552D-058E-53AFB33882D4}"/>
                  </a:ext>
                </a:extLst>
              </p:cNvPr>
              <p:cNvCxnSpPr>
                <a:cxnSpLocks/>
                <a:stCxn id="2005" idx="2"/>
                <a:endCxn id="2018" idx="0"/>
              </p:cNvCxnSpPr>
              <p:nvPr/>
            </p:nvCxnSpPr>
            <p:spPr>
              <a:xfrm rot="9691152" flipH="1">
                <a:off x="4753714" y="3321474"/>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7" name="מחבר ישר 23">
                <a:extLst>
                  <a:ext uri="{FF2B5EF4-FFF2-40B4-BE49-F238E27FC236}">
                    <a16:creationId xmlns:a16="http://schemas.microsoft.com/office/drawing/2014/main" id="{CC428927-A5FC-633B-8C80-A01C47CAE8BE}"/>
                  </a:ext>
                </a:extLst>
              </p:cNvPr>
              <p:cNvCxnSpPr>
                <a:cxnSpLocks/>
                <a:stCxn id="2005" idx="5"/>
                <a:endCxn id="1763" idx="5"/>
              </p:cNvCxnSpPr>
              <p:nvPr/>
            </p:nvCxnSpPr>
            <p:spPr>
              <a:xfrm flipH="1">
                <a:off x="4494452" y="3552890"/>
                <a:ext cx="274902" cy="300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8" name="Straight Connector 2007">
                <a:extLst>
                  <a:ext uri="{FF2B5EF4-FFF2-40B4-BE49-F238E27FC236}">
                    <a16:creationId xmlns:a16="http://schemas.microsoft.com/office/drawing/2014/main" id="{5D9043C9-5BBB-ECC3-211C-CB4218E56F19}"/>
                  </a:ext>
                </a:extLst>
              </p:cNvPr>
              <p:cNvCxnSpPr>
                <a:cxnSpLocks/>
                <a:stCxn id="1996" idx="5"/>
                <a:endCxn id="1967" idx="1"/>
              </p:cNvCxnSpPr>
              <p:nvPr/>
            </p:nvCxnSpPr>
            <p:spPr>
              <a:xfrm flipH="1" flipV="1">
                <a:off x="3991924" y="3145439"/>
                <a:ext cx="217959" cy="4063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09" name="מחבר ישר 23">
                <a:extLst>
                  <a:ext uri="{FF2B5EF4-FFF2-40B4-BE49-F238E27FC236}">
                    <a16:creationId xmlns:a16="http://schemas.microsoft.com/office/drawing/2014/main" id="{8D23ED2B-1AF2-2FCD-12E5-C77278D72C12}"/>
                  </a:ext>
                </a:extLst>
              </p:cNvPr>
              <p:cNvCxnSpPr>
                <a:cxnSpLocks/>
                <a:stCxn id="2217" idx="2"/>
                <a:endCxn id="1996" idx="6"/>
              </p:cNvCxnSpPr>
              <p:nvPr/>
            </p:nvCxnSpPr>
            <p:spPr>
              <a:xfrm flipV="1">
                <a:off x="4092006" y="3213078"/>
                <a:ext cx="118701" cy="1640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0" name="מחבר ישר 23">
                <a:extLst>
                  <a:ext uri="{FF2B5EF4-FFF2-40B4-BE49-F238E27FC236}">
                    <a16:creationId xmlns:a16="http://schemas.microsoft.com/office/drawing/2014/main" id="{AA8A83A3-E45B-223C-559E-4BA6DDA741C3}"/>
                  </a:ext>
                </a:extLst>
              </p:cNvPr>
              <p:cNvCxnSpPr>
                <a:cxnSpLocks/>
                <a:stCxn id="1996" idx="0"/>
                <a:endCxn id="2001" idx="4"/>
              </p:cNvCxnSpPr>
              <p:nvPr/>
            </p:nvCxnSpPr>
            <p:spPr>
              <a:xfrm flipH="1">
                <a:off x="4239074" y="3228799"/>
                <a:ext cx="20097" cy="2265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1" name="Straight Connector 2010">
                <a:extLst>
                  <a:ext uri="{FF2B5EF4-FFF2-40B4-BE49-F238E27FC236}">
                    <a16:creationId xmlns:a16="http://schemas.microsoft.com/office/drawing/2014/main" id="{8B335F85-93D0-5635-33B9-C77B9E77F8E3}"/>
                  </a:ext>
                </a:extLst>
              </p:cNvPr>
              <p:cNvCxnSpPr>
                <a:cxnSpLocks/>
                <a:stCxn id="1991" idx="3"/>
                <a:endCxn id="2001" idx="5"/>
              </p:cNvCxnSpPr>
              <p:nvPr/>
            </p:nvCxnSpPr>
            <p:spPr>
              <a:xfrm flipV="1">
                <a:off x="3942325" y="3475850"/>
                <a:ext cx="277498" cy="758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2" name="Straight Connector 2011">
                <a:extLst>
                  <a:ext uri="{FF2B5EF4-FFF2-40B4-BE49-F238E27FC236}">
                    <a16:creationId xmlns:a16="http://schemas.microsoft.com/office/drawing/2014/main" id="{027BB30D-E5D8-9507-5943-395EF65A87CE}"/>
                  </a:ext>
                </a:extLst>
              </p:cNvPr>
              <p:cNvCxnSpPr>
                <a:cxnSpLocks/>
                <a:stCxn id="1967" idx="7"/>
                <a:endCxn id="2217" idx="4"/>
              </p:cNvCxnSpPr>
              <p:nvPr/>
            </p:nvCxnSpPr>
            <p:spPr>
              <a:xfrm>
                <a:off x="3946185" y="3170940"/>
                <a:ext cx="97357" cy="19047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13" name="אליפסה 9">
                <a:extLst>
                  <a:ext uri="{FF2B5EF4-FFF2-40B4-BE49-F238E27FC236}">
                    <a16:creationId xmlns:a16="http://schemas.microsoft.com/office/drawing/2014/main" id="{218BC244-298A-2005-A036-EAA380067176}"/>
                  </a:ext>
                </a:extLst>
              </p:cNvPr>
              <p:cNvSpPr/>
              <p:nvPr/>
            </p:nvSpPr>
            <p:spPr>
              <a:xfrm rot="9275229">
                <a:off x="3743955" y="33598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14" name="Straight Connector 2013">
                <a:extLst>
                  <a:ext uri="{FF2B5EF4-FFF2-40B4-BE49-F238E27FC236}">
                    <a16:creationId xmlns:a16="http://schemas.microsoft.com/office/drawing/2014/main" id="{88FA9F3C-7A86-196D-4659-DC85839078B7}"/>
                  </a:ext>
                </a:extLst>
              </p:cNvPr>
              <p:cNvCxnSpPr>
                <a:cxnSpLocks/>
                <a:stCxn id="2013" idx="1"/>
                <a:endCxn id="2217" idx="5"/>
              </p:cNvCxnSpPr>
              <p:nvPr/>
            </p:nvCxnSpPr>
            <p:spPr>
              <a:xfrm flipV="1">
                <a:off x="3815253" y="3381910"/>
                <a:ext cx="209038" cy="240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5" name="Straight Connector 2014">
                <a:extLst>
                  <a:ext uri="{FF2B5EF4-FFF2-40B4-BE49-F238E27FC236}">
                    <a16:creationId xmlns:a16="http://schemas.microsoft.com/office/drawing/2014/main" id="{A5752808-3BBC-A44D-8D51-7D9E7452EACC}"/>
                  </a:ext>
                </a:extLst>
              </p:cNvPr>
              <p:cNvCxnSpPr>
                <a:cxnSpLocks/>
                <a:stCxn id="1963" idx="1"/>
                <a:endCxn id="2013" idx="5"/>
              </p:cNvCxnSpPr>
              <p:nvPr/>
            </p:nvCxnSpPr>
            <p:spPr>
              <a:xfrm rot="9691152" flipH="1" flipV="1">
                <a:off x="3633760" y="3141264"/>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6" name="Straight Connector 2015">
                <a:extLst>
                  <a:ext uri="{FF2B5EF4-FFF2-40B4-BE49-F238E27FC236}">
                    <a16:creationId xmlns:a16="http://schemas.microsoft.com/office/drawing/2014/main" id="{D59FB9F7-6C50-DC08-AE87-A875DD66518B}"/>
                  </a:ext>
                </a:extLst>
              </p:cNvPr>
              <p:cNvCxnSpPr>
                <a:cxnSpLocks/>
                <a:stCxn id="2013" idx="0"/>
                <a:endCxn id="1991" idx="4"/>
              </p:cNvCxnSpPr>
              <p:nvPr/>
            </p:nvCxnSpPr>
            <p:spPr>
              <a:xfrm rot="9691152" flipH="1" flipV="1">
                <a:off x="3819325" y="3410953"/>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17" name="Straight Connector 2016">
                <a:extLst>
                  <a:ext uri="{FF2B5EF4-FFF2-40B4-BE49-F238E27FC236}">
                    <a16:creationId xmlns:a16="http://schemas.microsoft.com/office/drawing/2014/main" id="{92647CC7-2F1A-1757-4DB0-22F4508AC2FB}"/>
                  </a:ext>
                </a:extLst>
              </p:cNvPr>
              <p:cNvCxnSpPr>
                <a:cxnSpLocks/>
                <a:stCxn id="2013" idx="6"/>
                <a:endCxn id="1274" idx="2"/>
              </p:cNvCxnSpPr>
              <p:nvPr/>
            </p:nvCxnSpPr>
            <p:spPr>
              <a:xfrm flipH="1">
                <a:off x="3562065" y="3410688"/>
                <a:ext cx="185473" cy="12885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18" name="אליפסה 11">
                <a:extLst>
                  <a:ext uri="{FF2B5EF4-FFF2-40B4-BE49-F238E27FC236}">
                    <a16:creationId xmlns:a16="http://schemas.microsoft.com/office/drawing/2014/main" id="{D2E8B765-C388-6317-32E6-DAA9C98FDDC7}"/>
                  </a:ext>
                </a:extLst>
              </p:cNvPr>
              <p:cNvSpPr/>
              <p:nvPr/>
            </p:nvSpPr>
            <p:spPr>
              <a:xfrm rot="7647074">
                <a:off x="4692124" y="326467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19" name="מחבר ישר 23">
                <a:extLst>
                  <a:ext uri="{FF2B5EF4-FFF2-40B4-BE49-F238E27FC236}">
                    <a16:creationId xmlns:a16="http://schemas.microsoft.com/office/drawing/2014/main" id="{870B1E0E-8D93-2B94-0464-89769486A2A3}"/>
                  </a:ext>
                </a:extLst>
              </p:cNvPr>
              <p:cNvCxnSpPr>
                <a:cxnSpLocks/>
                <a:stCxn id="1912" idx="0"/>
                <a:endCxn id="2018" idx="3"/>
              </p:cNvCxnSpPr>
              <p:nvPr/>
            </p:nvCxnSpPr>
            <p:spPr>
              <a:xfrm rot="9691152" flipH="1" flipV="1">
                <a:off x="4685591" y="3022310"/>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20" name="אליפסה 4">
                <a:extLst>
                  <a:ext uri="{FF2B5EF4-FFF2-40B4-BE49-F238E27FC236}">
                    <a16:creationId xmlns:a16="http://schemas.microsoft.com/office/drawing/2014/main" id="{584FBA15-4382-F60B-01A9-551F8B200B1D}"/>
                  </a:ext>
                </a:extLst>
              </p:cNvPr>
              <p:cNvSpPr/>
              <p:nvPr/>
            </p:nvSpPr>
            <p:spPr>
              <a:xfrm rot="1489492">
                <a:off x="6168776" y="33184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21" name="אליפסה 9">
                <a:extLst>
                  <a:ext uri="{FF2B5EF4-FFF2-40B4-BE49-F238E27FC236}">
                    <a16:creationId xmlns:a16="http://schemas.microsoft.com/office/drawing/2014/main" id="{7CA7FE55-95FB-4C3C-B499-A3CFE077CBDC}"/>
                  </a:ext>
                </a:extLst>
              </p:cNvPr>
              <p:cNvSpPr/>
              <p:nvPr/>
            </p:nvSpPr>
            <p:spPr>
              <a:xfrm rot="1489492">
                <a:off x="5949820" y="39680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22" name="אליפסה 11">
                <a:extLst>
                  <a:ext uri="{FF2B5EF4-FFF2-40B4-BE49-F238E27FC236}">
                    <a16:creationId xmlns:a16="http://schemas.microsoft.com/office/drawing/2014/main" id="{7D756E38-CB7C-14A2-A262-F9B3BB5273B7}"/>
                  </a:ext>
                </a:extLst>
              </p:cNvPr>
              <p:cNvSpPr/>
              <p:nvPr/>
            </p:nvSpPr>
            <p:spPr>
              <a:xfrm rot="21461337">
                <a:off x="5917045" y="35313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23" name="אליפסה 12">
                <a:extLst>
                  <a:ext uri="{FF2B5EF4-FFF2-40B4-BE49-F238E27FC236}">
                    <a16:creationId xmlns:a16="http://schemas.microsoft.com/office/drawing/2014/main" id="{E2748D35-1896-B2C9-F9E2-00AFD81FA82D}"/>
                  </a:ext>
                </a:extLst>
              </p:cNvPr>
              <p:cNvSpPr/>
              <p:nvPr/>
            </p:nvSpPr>
            <p:spPr>
              <a:xfrm rot="769899">
                <a:off x="5522545" y="36376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024" name="אליפסה 13">
                <a:extLst>
                  <a:ext uri="{FF2B5EF4-FFF2-40B4-BE49-F238E27FC236}">
                    <a16:creationId xmlns:a16="http://schemas.microsoft.com/office/drawing/2014/main" id="{A172B968-3826-2CB9-A093-18711EEE0B67}"/>
                  </a:ext>
                </a:extLst>
              </p:cNvPr>
              <p:cNvSpPr/>
              <p:nvPr/>
            </p:nvSpPr>
            <p:spPr>
              <a:xfrm rot="1489492">
                <a:off x="6413301" y="36341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025" name="מחבר ישר 16">
                <a:extLst>
                  <a:ext uri="{FF2B5EF4-FFF2-40B4-BE49-F238E27FC236}">
                    <a16:creationId xmlns:a16="http://schemas.microsoft.com/office/drawing/2014/main" id="{78E0141A-F21C-CB7C-0519-E922EA9B5580}"/>
                  </a:ext>
                </a:extLst>
              </p:cNvPr>
              <p:cNvCxnSpPr>
                <a:cxnSpLocks/>
                <a:stCxn id="2020" idx="4"/>
                <a:endCxn id="2022" idx="7"/>
              </p:cNvCxnSpPr>
              <p:nvPr/>
            </p:nvCxnSpPr>
            <p:spPr>
              <a:xfrm rot="1489492" flipH="1">
                <a:off x="6021644" y="334789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26" name="מחבר ישר 20">
                <a:extLst>
                  <a:ext uri="{FF2B5EF4-FFF2-40B4-BE49-F238E27FC236}">
                    <a16:creationId xmlns:a16="http://schemas.microsoft.com/office/drawing/2014/main" id="{AB872FFC-46CC-2098-7B38-FDA277E09E17}"/>
                  </a:ext>
                </a:extLst>
              </p:cNvPr>
              <p:cNvCxnSpPr>
                <a:cxnSpLocks/>
                <a:stCxn id="2030" idx="7"/>
                <a:endCxn id="2024" idx="2"/>
              </p:cNvCxnSpPr>
              <p:nvPr/>
            </p:nvCxnSpPr>
            <p:spPr>
              <a:xfrm rot="1489492" flipV="1">
                <a:off x="6047915" y="357244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27" name="מחבר ישר 22">
                <a:extLst>
                  <a:ext uri="{FF2B5EF4-FFF2-40B4-BE49-F238E27FC236}">
                    <a16:creationId xmlns:a16="http://schemas.microsoft.com/office/drawing/2014/main" id="{08384542-8EE1-E4B2-BFBA-5CE32999C05F}"/>
                  </a:ext>
                </a:extLst>
              </p:cNvPr>
              <p:cNvCxnSpPr>
                <a:cxnSpLocks/>
                <a:stCxn id="2024" idx="0"/>
              </p:cNvCxnSpPr>
              <p:nvPr/>
            </p:nvCxnSpPr>
            <p:spPr>
              <a:xfrm rot="1489492" flipH="1" flipV="1">
                <a:off x="6191763" y="3428359"/>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28" name="מחבר ישר 23">
                <a:extLst>
                  <a:ext uri="{FF2B5EF4-FFF2-40B4-BE49-F238E27FC236}">
                    <a16:creationId xmlns:a16="http://schemas.microsoft.com/office/drawing/2014/main" id="{2CBF3FAB-75F3-DBCC-EDB4-B03A7699CFD9}"/>
                  </a:ext>
                </a:extLst>
              </p:cNvPr>
              <p:cNvCxnSpPr>
                <a:cxnSpLocks/>
                <a:stCxn id="2022" idx="2"/>
                <a:endCxn id="2023" idx="7"/>
              </p:cNvCxnSpPr>
              <p:nvPr/>
            </p:nvCxnSpPr>
            <p:spPr>
              <a:xfrm rot="1489492" flipH="1">
                <a:off x="5623837" y="350330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29" name="מחבר ישר 30">
                <a:extLst>
                  <a:ext uri="{FF2B5EF4-FFF2-40B4-BE49-F238E27FC236}">
                    <a16:creationId xmlns:a16="http://schemas.microsoft.com/office/drawing/2014/main" id="{2D95FD5D-319C-4901-D4CD-EEA46531B1AB}"/>
                  </a:ext>
                </a:extLst>
              </p:cNvPr>
              <p:cNvCxnSpPr>
                <a:cxnSpLocks/>
                <a:endCxn id="2021" idx="7"/>
              </p:cNvCxnSpPr>
              <p:nvPr/>
            </p:nvCxnSpPr>
            <p:spPr>
              <a:xfrm rot="1489492" flipH="1">
                <a:off x="6101045" y="3627872"/>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30" name="אליפסה 11">
                <a:extLst>
                  <a:ext uri="{FF2B5EF4-FFF2-40B4-BE49-F238E27FC236}">
                    <a16:creationId xmlns:a16="http://schemas.microsoft.com/office/drawing/2014/main" id="{6261AAB1-3B16-1A87-AD31-FD60ADE786FC}"/>
                  </a:ext>
                </a:extLst>
              </p:cNvPr>
              <p:cNvSpPr/>
              <p:nvPr/>
            </p:nvSpPr>
            <p:spPr>
              <a:xfrm rot="1489492">
                <a:off x="5941799" y="37076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31" name="מחבר ישר 23">
                <a:extLst>
                  <a:ext uri="{FF2B5EF4-FFF2-40B4-BE49-F238E27FC236}">
                    <a16:creationId xmlns:a16="http://schemas.microsoft.com/office/drawing/2014/main" id="{FA417AD6-A595-7418-A6EA-CFD7548B2ACF}"/>
                  </a:ext>
                </a:extLst>
              </p:cNvPr>
              <p:cNvCxnSpPr>
                <a:cxnSpLocks/>
                <a:endCxn id="2023" idx="6"/>
              </p:cNvCxnSpPr>
              <p:nvPr/>
            </p:nvCxnSpPr>
            <p:spPr>
              <a:xfrm rot="1489492" flipH="1">
                <a:off x="5599131" y="366517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32" name="מחבר ישר 23">
                <a:extLst>
                  <a:ext uri="{FF2B5EF4-FFF2-40B4-BE49-F238E27FC236}">
                    <a16:creationId xmlns:a16="http://schemas.microsoft.com/office/drawing/2014/main" id="{8E5290C7-2628-855F-746F-BF70240A7544}"/>
                  </a:ext>
                </a:extLst>
              </p:cNvPr>
              <p:cNvCxnSpPr>
                <a:cxnSpLocks/>
                <a:stCxn id="2022" idx="4"/>
                <a:endCxn id="2030" idx="1"/>
              </p:cNvCxnSpPr>
              <p:nvPr/>
            </p:nvCxnSpPr>
            <p:spPr>
              <a:xfrm rot="1489492">
                <a:off x="5933304" y="360839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33" name="אליפסה 12">
                <a:extLst>
                  <a:ext uri="{FF2B5EF4-FFF2-40B4-BE49-F238E27FC236}">
                    <a16:creationId xmlns:a16="http://schemas.microsoft.com/office/drawing/2014/main" id="{368BA9DA-0EDA-5CEE-B4B0-2B8BE575CB57}"/>
                  </a:ext>
                </a:extLst>
              </p:cNvPr>
              <p:cNvSpPr/>
              <p:nvPr/>
            </p:nvSpPr>
            <p:spPr>
              <a:xfrm rot="769899">
                <a:off x="5557821" y="393701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034" name="מחבר ישר 23">
                <a:extLst>
                  <a:ext uri="{FF2B5EF4-FFF2-40B4-BE49-F238E27FC236}">
                    <a16:creationId xmlns:a16="http://schemas.microsoft.com/office/drawing/2014/main" id="{8A0B8ADC-C0DC-27F9-2A8A-94222D43912F}"/>
                  </a:ext>
                </a:extLst>
              </p:cNvPr>
              <p:cNvCxnSpPr>
                <a:cxnSpLocks/>
                <a:stCxn id="2023" idx="4"/>
                <a:endCxn id="2033" idx="1"/>
              </p:cNvCxnSpPr>
              <p:nvPr/>
            </p:nvCxnSpPr>
            <p:spPr>
              <a:xfrm rot="1489492">
                <a:off x="5503469" y="3722465"/>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35" name="מחבר ישר 23">
                <a:extLst>
                  <a:ext uri="{FF2B5EF4-FFF2-40B4-BE49-F238E27FC236}">
                    <a16:creationId xmlns:a16="http://schemas.microsoft.com/office/drawing/2014/main" id="{2FA4FB09-2AF0-DBA5-A9AD-22090B635052}"/>
                  </a:ext>
                </a:extLst>
              </p:cNvPr>
              <p:cNvCxnSpPr>
                <a:cxnSpLocks/>
                <a:stCxn id="2021" idx="2"/>
                <a:endCxn id="2033" idx="6"/>
              </p:cNvCxnSpPr>
              <p:nvPr/>
            </p:nvCxnSpPr>
            <p:spPr>
              <a:xfrm rot="1489492" flipH="1">
                <a:off x="5644323" y="391948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36" name="אליפסה 11">
                <a:extLst>
                  <a:ext uri="{FF2B5EF4-FFF2-40B4-BE49-F238E27FC236}">
                    <a16:creationId xmlns:a16="http://schemas.microsoft.com/office/drawing/2014/main" id="{7B25BA2E-0C46-CD64-80CA-466A0541D1A1}"/>
                  </a:ext>
                </a:extLst>
              </p:cNvPr>
              <p:cNvSpPr/>
              <p:nvPr/>
            </p:nvSpPr>
            <p:spPr>
              <a:xfrm rot="18379312">
                <a:off x="5799028" y="3308991"/>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37" name="מחבר ישר 23">
                <a:extLst>
                  <a:ext uri="{FF2B5EF4-FFF2-40B4-BE49-F238E27FC236}">
                    <a16:creationId xmlns:a16="http://schemas.microsoft.com/office/drawing/2014/main" id="{2ADED593-A596-5639-23AC-41A3FF155742}"/>
                  </a:ext>
                </a:extLst>
              </p:cNvPr>
              <p:cNvCxnSpPr>
                <a:cxnSpLocks/>
                <a:stCxn id="2036" idx="2"/>
                <a:endCxn id="2023" idx="0"/>
              </p:cNvCxnSpPr>
              <p:nvPr/>
            </p:nvCxnSpPr>
            <p:spPr>
              <a:xfrm rot="1489492" flipH="1">
                <a:off x="5634151" y="333498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38" name="מחבר ישר 23">
                <a:extLst>
                  <a:ext uri="{FF2B5EF4-FFF2-40B4-BE49-F238E27FC236}">
                    <a16:creationId xmlns:a16="http://schemas.microsoft.com/office/drawing/2014/main" id="{19CF551E-05FA-956C-CE8E-686023C69604}"/>
                  </a:ext>
                </a:extLst>
              </p:cNvPr>
              <p:cNvCxnSpPr>
                <a:cxnSpLocks/>
                <a:stCxn id="2036" idx="5"/>
              </p:cNvCxnSpPr>
              <p:nvPr/>
            </p:nvCxnSpPr>
            <p:spPr>
              <a:xfrm rot="1489492" flipV="1">
                <a:off x="5884417" y="327420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39" name="Straight Connector 2038">
                <a:extLst>
                  <a:ext uri="{FF2B5EF4-FFF2-40B4-BE49-F238E27FC236}">
                    <a16:creationId xmlns:a16="http://schemas.microsoft.com/office/drawing/2014/main" id="{2E038D42-E412-47E8-BDE4-9710B31305AB}"/>
                  </a:ext>
                </a:extLst>
              </p:cNvPr>
              <p:cNvCxnSpPr>
                <a:cxnSpLocks/>
                <a:stCxn id="2024" idx="5"/>
                <a:endCxn id="2045" idx="0"/>
              </p:cNvCxnSpPr>
              <p:nvPr/>
            </p:nvCxnSpPr>
            <p:spPr>
              <a:xfrm rot="1489492">
                <a:off x="6414993" y="3708781"/>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40" name="Straight Connector 2039">
                <a:extLst>
                  <a:ext uri="{FF2B5EF4-FFF2-40B4-BE49-F238E27FC236}">
                    <a16:creationId xmlns:a16="http://schemas.microsoft.com/office/drawing/2014/main" id="{F1128104-DF91-7F10-D2E9-C3F413F8EA9D}"/>
                  </a:ext>
                </a:extLst>
              </p:cNvPr>
              <p:cNvCxnSpPr>
                <a:cxnSpLocks/>
                <a:stCxn id="2021" idx="4"/>
                <a:endCxn id="2047" idx="0"/>
              </p:cNvCxnSpPr>
              <p:nvPr/>
            </p:nvCxnSpPr>
            <p:spPr>
              <a:xfrm rot="1489492" flipH="1">
                <a:off x="5921848" y="402370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41" name="Straight Connector 2040">
                <a:extLst>
                  <a:ext uri="{FF2B5EF4-FFF2-40B4-BE49-F238E27FC236}">
                    <a16:creationId xmlns:a16="http://schemas.microsoft.com/office/drawing/2014/main" id="{3B190E4B-4C7D-7CCE-ED6B-85D32B3EEEBE}"/>
                  </a:ext>
                </a:extLst>
              </p:cNvPr>
              <p:cNvCxnSpPr>
                <a:cxnSpLocks/>
                <a:stCxn id="2047" idx="2"/>
                <a:endCxn id="2033" idx="4"/>
              </p:cNvCxnSpPr>
              <p:nvPr/>
            </p:nvCxnSpPr>
            <p:spPr>
              <a:xfrm rot="1489492" flipH="1" flipV="1">
                <a:off x="5561424" y="4067830"/>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42" name="אליפסה 9">
                <a:extLst>
                  <a:ext uri="{FF2B5EF4-FFF2-40B4-BE49-F238E27FC236}">
                    <a16:creationId xmlns:a16="http://schemas.microsoft.com/office/drawing/2014/main" id="{8B46A459-D8D0-AC21-8E20-BBE451F8284C}"/>
                  </a:ext>
                </a:extLst>
              </p:cNvPr>
              <p:cNvSpPr/>
              <p:nvPr/>
            </p:nvSpPr>
            <p:spPr>
              <a:xfrm rot="1489492">
                <a:off x="6146286" y="41539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43" name="מחבר ישר 23">
                <a:extLst>
                  <a:ext uri="{FF2B5EF4-FFF2-40B4-BE49-F238E27FC236}">
                    <a16:creationId xmlns:a16="http://schemas.microsoft.com/office/drawing/2014/main" id="{63FE1BE4-1B33-603B-F5AA-D5829FA50EC3}"/>
                  </a:ext>
                </a:extLst>
              </p:cNvPr>
              <p:cNvCxnSpPr>
                <a:cxnSpLocks/>
                <a:stCxn id="2042" idx="2"/>
                <a:endCxn id="2021" idx="6"/>
              </p:cNvCxnSpPr>
              <p:nvPr/>
            </p:nvCxnSpPr>
            <p:spPr>
              <a:xfrm rot="1489492" flipH="1" flipV="1">
                <a:off x="5993933" y="4052849"/>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44" name="מחבר ישר 23">
                <a:extLst>
                  <a:ext uri="{FF2B5EF4-FFF2-40B4-BE49-F238E27FC236}">
                    <a16:creationId xmlns:a16="http://schemas.microsoft.com/office/drawing/2014/main" id="{071C12C7-EBD8-FE62-F5C3-5DDCC938C33A}"/>
                  </a:ext>
                </a:extLst>
              </p:cNvPr>
              <p:cNvCxnSpPr>
                <a:cxnSpLocks/>
                <a:endCxn id="2030" idx="5"/>
              </p:cNvCxnSpPr>
              <p:nvPr/>
            </p:nvCxnSpPr>
            <p:spPr>
              <a:xfrm rot="1489492" flipH="1" flipV="1">
                <a:off x="5952600" y="378280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45" name="אליפסה 9">
                <a:extLst>
                  <a:ext uri="{FF2B5EF4-FFF2-40B4-BE49-F238E27FC236}">
                    <a16:creationId xmlns:a16="http://schemas.microsoft.com/office/drawing/2014/main" id="{568765B4-9BC9-118B-3899-952B37098173}"/>
                  </a:ext>
                </a:extLst>
              </p:cNvPr>
              <p:cNvSpPr/>
              <p:nvPr/>
            </p:nvSpPr>
            <p:spPr>
              <a:xfrm rot="1489492">
                <a:off x="6391307" y="39268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46" name="Straight Connector 2045">
                <a:extLst>
                  <a:ext uri="{FF2B5EF4-FFF2-40B4-BE49-F238E27FC236}">
                    <a16:creationId xmlns:a16="http://schemas.microsoft.com/office/drawing/2014/main" id="{39FEBAA6-4B31-354F-C8B7-4B0DA95D51CC}"/>
                  </a:ext>
                </a:extLst>
              </p:cNvPr>
              <p:cNvCxnSpPr>
                <a:cxnSpLocks/>
                <a:stCxn id="2045" idx="4"/>
                <a:endCxn id="2042" idx="7"/>
              </p:cNvCxnSpPr>
              <p:nvPr/>
            </p:nvCxnSpPr>
            <p:spPr>
              <a:xfrm rot="1489492" flipH="1">
                <a:off x="6265118" y="3960936"/>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47" name="אליפסה 9">
                <a:extLst>
                  <a:ext uri="{FF2B5EF4-FFF2-40B4-BE49-F238E27FC236}">
                    <a16:creationId xmlns:a16="http://schemas.microsoft.com/office/drawing/2014/main" id="{1766718A-D70F-9AEE-5BA8-D5F8131DA214}"/>
                  </a:ext>
                </a:extLst>
              </p:cNvPr>
              <p:cNvSpPr/>
              <p:nvPr/>
            </p:nvSpPr>
            <p:spPr>
              <a:xfrm rot="1489492">
                <a:off x="5838334" y="41649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48" name="Straight Connector 2047">
                <a:extLst>
                  <a:ext uri="{FF2B5EF4-FFF2-40B4-BE49-F238E27FC236}">
                    <a16:creationId xmlns:a16="http://schemas.microsoft.com/office/drawing/2014/main" id="{BAA54290-66D7-4BED-87AD-C2DB5444A242}"/>
                  </a:ext>
                </a:extLst>
              </p:cNvPr>
              <p:cNvCxnSpPr>
                <a:cxnSpLocks/>
                <a:stCxn id="2047" idx="6"/>
                <a:endCxn id="2042" idx="3"/>
              </p:cNvCxnSpPr>
              <p:nvPr/>
            </p:nvCxnSpPr>
            <p:spPr>
              <a:xfrm rot="1489492" flipV="1">
                <a:off x="5923237" y="4150644"/>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49" name="אליפסה 4">
                <a:extLst>
                  <a:ext uri="{FF2B5EF4-FFF2-40B4-BE49-F238E27FC236}">
                    <a16:creationId xmlns:a16="http://schemas.microsoft.com/office/drawing/2014/main" id="{00CFCBD4-9303-0062-469C-0DCC48EADBBF}"/>
                  </a:ext>
                </a:extLst>
              </p:cNvPr>
              <p:cNvSpPr/>
              <p:nvPr/>
            </p:nvSpPr>
            <p:spPr>
              <a:xfrm rot="849897">
                <a:off x="5222764" y="33757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50" name="אליפסה 9">
                <a:extLst>
                  <a:ext uri="{FF2B5EF4-FFF2-40B4-BE49-F238E27FC236}">
                    <a16:creationId xmlns:a16="http://schemas.microsoft.com/office/drawing/2014/main" id="{7AC0C6C6-55BD-6A0A-57AA-62C2AF7D30C0}"/>
                  </a:ext>
                </a:extLst>
              </p:cNvPr>
              <p:cNvSpPr/>
              <p:nvPr/>
            </p:nvSpPr>
            <p:spPr>
              <a:xfrm rot="849897">
                <a:off x="5127748" y="40546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51" name="אליפסה 11">
                <a:extLst>
                  <a:ext uri="{FF2B5EF4-FFF2-40B4-BE49-F238E27FC236}">
                    <a16:creationId xmlns:a16="http://schemas.microsoft.com/office/drawing/2014/main" id="{C401BDB0-EBD2-D33E-3607-B9059DDE113D}"/>
                  </a:ext>
                </a:extLst>
              </p:cNvPr>
              <p:cNvSpPr/>
              <p:nvPr/>
            </p:nvSpPr>
            <p:spPr>
              <a:xfrm rot="20821742">
                <a:off x="5014765" y="36315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52" name="מחבר ישר 16">
                <a:extLst>
                  <a:ext uri="{FF2B5EF4-FFF2-40B4-BE49-F238E27FC236}">
                    <a16:creationId xmlns:a16="http://schemas.microsoft.com/office/drawing/2014/main" id="{BD3D560B-289F-EF9B-0DF2-92BF81EAE013}"/>
                  </a:ext>
                </a:extLst>
              </p:cNvPr>
              <p:cNvCxnSpPr>
                <a:cxnSpLocks/>
                <a:stCxn id="2049" idx="4"/>
                <a:endCxn id="2051" idx="7"/>
              </p:cNvCxnSpPr>
              <p:nvPr/>
            </p:nvCxnSpPr>
            <p:spPr>
              <a:xfrm rot="849897" flipH="1">
                <a:off x="5097962" y="342561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53" name="מחבר ישר 20">
                <a:extLst>
                  <a:ext uri="{FF2B5EF4-FFF2-40B4-BE49-F238E27FC236}">
                    <a16:creationId xmlns:a16="http://schemas.microsoft.com/office/drawing/2014/main" id="{FE4EA4F0-D13F-1899-B2FD-596E35A0C91E}"/>
                  </a:ext>
                </a:extLst>
              </p:cNvPr>
              <p:cNvCxnSpPr>
                <a:cxnSpLocks/>
                <a:stCxn id="2057" idx="7"/>
                <a:endCxn id="2023" idx="2"/>
              </p:cNvCxnSpPr>
              <p:nvPr/>
            </p:nvCxnSpPr>
            <p:spPr>
              <a:xfrm rot="1489492" flipV="1">
                <a:off x="5190037" y="359103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54" name="מחבר ישר 22">
                <a:extLst>
                  <a:ext uri="{FF2B5EF4-FFF2-40B4-BE49-F238E27FC236}">
                    <a16:creationId xmlns:a16="http://schemas.microsoft.com/office/drawing/2014/main" id="{C2B47B07-8D96-1220-357D-AE3F2E3935CA}"/>
                  </a:ext>
                </a:extLst>
              </p:cNvPr>
              <p:cNvCxnSpPr>
                <a:cxnSpLocks/>
                <a:stCxn id="2023" idx="1"/>
              </p:cNvCxnSpPr>
              <p:nvPr/>
            </p:nvCxnSpPr>
            <p:spPr>
              <a:xfrm rot="1489492" flipH="1" flipV="1">
                <a:off x="5258402" y="3481217"/>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55" name="מחבר ישר 23">
                <a:extLst>
                  <a:ext uri="{FF2B5EF4-FFF2-40B4-BE49-F238E27FC236}">
                    <a16:creationId xmlns:a16="http://schemas.microsoft.com/office/drawing/2014/main" id="{017D9DC2-3787-2039-A707-15E3CDE88D08}"/>
                  </a:ext>
                </a:extLst>
              </p:cNvPr>
              <p:cNvCxnSpPr>
                <a:cxnSpLocks/>
                <a:stCxn id="2051" idx="2"/>
                <a:endCxn id="2197" idx="0"/>
              </p:cNvCxnSpPr>
              <p:nvPr/>
            </p:nvCxnSpPr>
            <p:spPr>
              <a:xfrm rot="9691152" flipV="1">
                <a:off x="4822968" y="3706200"/>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56" name="מחבר ישר 30">
                <a:extLst>
                  <a:ext uri="{FF2B5EF4-FFF2-40B4-BE49-F238E27FC236}">
                    <a16:creationId xmlns:a16="http://schemas.microsoft.com/office/drawing/2014/main" id="{40CCBC55-0524-1881-9C89-4DD2A35D7C11}"/>
                  </a:ext>
                </a:extLst>
              </p:cNvPr>
              <p:cNvCxnSpPr>
                <a:cxnSpLocks/>
                <a:stCxn id="2023" idx="3"/>
                <a:endCxn id="2050" idx="7"/>
              </p:cNvCxnSpPr>
              <p:nvPr/>
            </p:nvCxnSpPr>
            <p:spPr>
              <a:xfrm rot="1489492" flipH="1">
                <a:off x="5291567" y="3638798"/>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57" name="אליפסה 11">
                <a:extLst>
                  <a:ext uri="{FF2B5EF4-FFF2-40B4-BE49-F238E27FC236}">
                    <a16:creationId xmlns:a16="http://schemas.microsoft.com/office/drawing/2014/main" id="{36BA0122-8966-AA0E-3868-36842AAECB78}"/>
                  </a:ext>
                </a:extLst>
              </p:cNvPr>
              <p:cNvSpPr/>
              <p:nvPr/>
            </p:nvSpPr>
            <p:spPr>
              <a:xfrm rot="849897">
                <a:off x="5071699" y="38001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58" name="מחבר ישר 23">
                <a:extLst>
                  <a:ext uri="{FF2B5EF4-FFF2-40B4-BE49-F238E27FC236}">
                    <a16:creationId xmlns:a16="http://schemas.microsoft.com/office/drawing/2014/main" id="{4F230207-132D-73E6-E246-74FC1345BA51}"/>
                  </a:ext>
                </a:extLst>
              </p:cNvPr>
              <p:cNvCxnSpPr>
                <a:cxnSpLocks/>
                <a:stCxn id="2057" idx="3"/>
                <a:endCxn id="2197" idx="6"/>
              </p:cNvCxnSpPr>
              <p:nvPr/>
            </p:nvCxnSpPr>
            <p:spPr>
              <a:xfrm rot="9691152">
                <a:off x="4872575" y="3854664"/>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59" name="מחבר ישר 23">
                <a:extLst>
                  <a:ext uri="{FF2B5EF4-FFF2-40B4-BE49-F238E27FC236}">
                    <a16:creationId xmlns:a16="http://schemas.microsoft.com/office/drawing/2014/main" id="{FFFA9B33-725C-76B4-093E-70A6F0FE560F}"/>
                  </a:ext>
                </a:extLst>
              </p:cNvPr>
              <p:cNvCxnSpPr>
                <a:cxnSpLocks/>
                <a:stCxn id="2051" idx="4"/>
                <a:endCxn id="2057" idx="1"/>
              </p:cNvCxnSpPr>
              <p:nvPr/>
            </p:nvCxnSpPr>
            <p:spPr>
              <a:xfrm rot="849897">
                <a:off x="5047357" y="370585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0" name="מחבר ישר 23">
                <a:extLst>
                  <a:ext uri="{FF2B5EF4-FFF2-40B4-BE49-F238E27FC236}">
                    <a16:creationId xmlns:a16="http://schemas.microsoft.com/office/drawing/2014/main" id="{A9E8C4ED-CD75-00A7-3B9C-566D69A49A76}"/>
                  </a:ext>
                </a:extLst>
              </p:cNvPr>
              <p:cNvCxnSpPr>
                <a:cxnSpLocks/>
                <a:stCxn id="2050" idx="2"/>
                <a:endCxn id="1768" idx="3"/>
              </p:cNvCxnSpPr>
              <p:nvPr/>
            </p:nvCxnSpPr>
            <p:spPr>
              <a:xfrm flipH="1">
                <a:off x="4743580" y="4080540"/>
                <a:ext cx="385294" cy="267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1" name="מחבר ישר 23">
                <a:extLst>
                  <a:ext uri="{FF2B5EF4-FFF2-40B4-BE49-F238E27FC236}">
                    <a16:creationId xmlns:a16="http://schemas.microsoft.com/office/drawing/2014/main" id="{B3D26438-CE36-842E-7394-009032D546FE}"/>
                  </a:ext>
                </a:extLst>
              </p:cNvPr>
              <p:cNvCxnSpPr>
                <a:cxnSpLocks/>
                <a:stCxn id="2005" idx="6"/>
                <a:endCxn id="2051" idx="1"/>
              </p:cNvCxnSpPr>
              <p:nvPr/>
            </p:nvCxnSpPr>
            <p:spPr>
              <a:xfrm rot="9691152" flipH="1" flipV="1">
                <a:off x="4817939" y="3523293"/>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2" name="מחבר ישר 23">
                <a:extLst>
                  <a:ext uri="{FF2B5EF4-FFF2-40B4-BE49-F238E27FC236}">
                    <a16:creationId xmlns:a16="http://schemas.microsoft.com/office/drawing/2014/main" id="{717F88AC-0D28-9E18-6F4D-DD28668B4CC6}"/>
                  </a:ext>
                </a:extLst>
              </p:cNvPr>
              <p:cNvCxnSpPr>
                <a:cxnSpLocks/>
                <a:stCxn id="2005" idx="0"/>
              </p:cNvCxnSpPr>
              <p:nvPr/>
            </p:nvCxnSpPr>
            <p:spPr>
              <a:xfrm rot="9691152" flipH="1" flipV="1">
                <a:off x="4818232" y="3448050"/>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3" name="Straight Connector 2062">
                <a:extLst>
                  <a:ext uri="{FF2B5EF4-FFF2-40B4-BE49-F238E27FC236}">
                    <a16:creationId xmlns:a16="http://schemas.microsoft.com/office/drawing/2014/main" id="{28B0BFDC-ED48-83ED-1849-C813B79CD649}"/>
                  </a:ext>
                </a:extLst>
              </p:cNvPr>
              <p:cNvCxnSpPr>
                <a:cxnSpLocks/>
                <a:stCxn id="2050" idx="4"/>
                <a:endCxn id="1785" idx="5"/>
              </p:cNvCxnSpPr>
              <p:nvPr/>
            </p:nvCxnSpPr>
            <p:spPr>
              <a:xfrm flipH="1">
                <a:off x="5091849" y="4123534"/>
                <a:ext cx="64364" cy="2412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4" name="Straight Connector 2063">
                <a:extLst>
                  <a:ext uri="{FF2B5EF4-FFF2-40B4-BE49-F238E27FC236}">
                    <a16:creationId xmlns:a16="http://schemas.microsoft.com/office/drawing/2014/main" id="{AC748473-E4D4-8161-64D4-ECEAAF5C557B}"/>
                  </a:ext>
                </a:extLst>
              </p:cNvPr>
              <p:cNvCxnSpPr>
                <a:cxnSpLocks/>
                <a:stCxn id="1785" idx="6"/>
                <a:endCxn id="1768" idx="3"/>
              </p:cNvCxnSpPr>
              <p:nvPr/>
            </p:nvCxnSpPr>
            <p:spPr>
              <a:xfrm flipH="1" flipV="1">
                <a:off x="4743580" y="4107268"/>
                <a:ext cx="321540" cy="26147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65" name="אליפסה 9">
                <a:extLst>
                  <a:ext uri="{FF2B5EF4-FFF2-40B4-BE49-F238E27FC236}">
                    <a16:creationId xmlns:a16="http://schemas.microsoft.com/office/drawing/2014/main" id="{CFFBC262-375D-5B8B-7A91-8C11E4CD53A6}"/>
                  </a:ext>
                </a:extLst>
              </p:cNvPr>
              <p:cNvSpPr/>
              <p:nvPr/>
            </p:nvSpPr>
            <p:spPr>
              <a:xfrm rot="849897">
                <a:off x="5355208" y="42009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66" name="מחבר ישר 23">
                <a:extLst>
                  <a:ext uri="{FF2B5EF4-FFF2-40B4-BE49-F238E27FC236}">
                    <a16:creationId xmlns:a16="http://schemas.microsoft.com/office/drawing/2014/main" id="{DE0EE779-FFF8-6203-92B2-DA3F75E6F57B}"/>
                  </a:ext>
                </a:extLst>
              </p:cNvPr>
              <p:cNvCxnSpPr>
                <a:cxnSpLocks/>
                <a:stCxn id="2065" idx="2"/>
                <a:endCxn id="2050" idx="6"/>
              </p:cNvCxnSpPr>
              <p:nvPr/>
            </p:nvCxnSpPr>
            <p:spPr>
              <a:xfrm rot="849897" flipH="1" flipV="1">
                <a:off x="5187358" y="4119657"/>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7" name="מחבר ישר 23">
                <a:extLst>
                  <a:ext uri="{FF2B5EF4-FFF2-40B4-BE49-F238E27FC236}">
                    <a16:creationId xmlns:a16="http://schemas.microsoft.com/office/drawing/2014/main" id="{959F104F-0818-1B74-2D67-B6BB0DBC352A}"/>
                  </a:ext>
                </a:extLst>
              </p:cNvPr>
              <p:cNvCxnSpPr>
                <a:cxnSpLocks/>
                <a:endCxn id="2057" idx="5"/>
              </p:cNvCxnSpPr>
              <p:nvPr/>
            </p:nvCxnSpPr>
            <p:spPr>
              <a:xfrm rot="849897" flipH="1" flipV="1">
                <a:off x="5105799" y="387154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8" name="Straight Connector 2067">
                <a:extLst>
                  <a:ext uri="{FF2B5EF4-FFF2-40B4-BE49-F238E27FC236}">
                    <a16:creationId xmlns:a16="http://schemas.microsoft.com/office/drawing/2014/main" id="{2588075E-0AD6-631F-B9A3-18D6021D6B45}"/>
                  </a:ext>
                </a:extLst>
              </p:cNvPr>
              <p:cNvCxnSpPr>
                <a:cxnSpLocks/>
                <a:endCxn id="2065" idx="7"/>
              </p:cNvCxnSpPr>
              <p:nvPr/>
            </p:nvCxnSpPr>
            <p:spPr>
              <a:xfrm rot="849897" flipH="1">
                <a:off x="5452636" y="398529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9" name="Straight Connector 2068">
                <a:extLst>
                  <a:ext uri="{FF2B5EF4-FFF2-40B4-BE49-F238E27FC236}">
                    <a16:creationId xmlns:a16="http://schemas.microsoft.com/office/drawing/2014/main" id="{835B63C5-BF08-B344-62B3-621BFE5B64C0}"/>
                  </a:ext>
                </a:extLst>
              </p:cNvPr>
              <p:cNvCxnSpPr>
                <a:cxnSpLocks/>
                <a:stCxn id="1785" idx="4"/>
                <a:endCxn id="2065" idx="3"/>
              </p:cNvCxnSpPr>
              <p:nvPr/>
            </p:nvCxnSpPr>
            <p:spPr>
              <a:xfrm flipV="1">
                <a:off x="5114436" y="4253520"/>
                <a:ext cx="246357" cy="1280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70" name="אליפסה 4">
                <a:extLst>
                  <a:ext uri="{FF2B5EF4-FFF2-40B4-BE49-F238E27FC236}">
                    <a16:creationId xmlns:a16="http://schemas.microsoft.com/office/drawing/2014/main" id="{AE1A514D-24CA-7598-38B5-F27E893C307D}"/>
                  </a:ext>
                </a:extLst>
              </p:cNvPr>
              <p:cNvSpPr/>
              <p:nvPr/>
            </p:nvSpPr>
            <p:spPr>
              <a:xfrm rot="1713164">
                <a:off x="6200196" y="24899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71" name="אליפסה 9">
                <a:extLst>
                  <a:ext uri="{FF2B5EF4-FFF2-40B4-BE49-F238E27FC236}">
                    <a16:creationId xmlns:a16="http://schemas.microsoft.com/office/drawing/2014/main" id="{85AAE347-2B43-156A-7558-3DA1F8D4E99A}"/>
                  </a:ext>
                </a:extLst>
              </p:cNvPr>
              <p:cNvSpPr/>
              <p:nvPr/>
            </p:nvSpPr>
            <p:spPr>
              <a:xfrm rot="1713164">
                <a:off x="5939468" y="31238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72" name="אליפסה 11">
                <a:extLst>
                  <a:ext uri="{FF2B5EF4-FFF2-40B4-BE49-F238E27FC236}">
                    <a16:creationId xmlns:a16="http://schemas.microsoft.com/office/drawing/2014/main" id="{2751B3D3-938F-F9AE-479E-FBAF509ECC2B}"/>
                  </a:ext>
                </a:extLst>
              </p:cNvPr>
              <p:cNvSpPr/>
              <p:nvPr/>
            </p:nvSpPr>
            <p:spPr>
              <a:xfrm rot="85009">
                <a:off x="5935155" y="26860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73" name="אליפסה 12">
                <a:extLst>
                  <a:ext uri="{FF2B5EF4-FFF2-40B4-BE49-F238E27FC236}">
                    <a16:creationId xmlns:a16="http://schemas.microsoft.com/office/drawing/2014/main" id="{ADADD245-4100-665D-0EA8-AC33FDF9ED3B}"/>
                  </a:ext>
                </a:extLst>
              </p:cNvPr>
              <p:cNvSpPr/>
              <p:nvPr/>
            </p:nvSpPr>
            <p:spPr>
              <a:xfrm rot="993571">
                <a:off x="5534578" y="27664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074" name="אליפסה 13">
                <a:extLst>
                  <a:ext uri="{FF2B5EF4-FFF2-40B4-BE49-F238E27FC236}">
                    <a16:creationId xmlns:a16="http://schemas.microsoft.com/office/drawing/2014/main" id="{2777A5FF-794A-9A17-E56C-DC8F1C4A4DCB}"/>
                  </a:ext>
                </a:extLst>
              </p:cNvPr>
              <p:cNvSpPr/>
              <p:nvPr/>
            </p:nvSpPr>
            <p:spPr>
              <a:xfrm rot="1713164">
                <a:off x="6423675" y="282087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075" name="מחבר ישר 16">
                <a:extLst>
                  <a:ext uri="{FF2B5EF4-FFF2-40B4-BE49-F238E27FC236}">
                    <a16:creationId xmlns:a16="http://schemas.microsoft.com/office/drawing/2014/main" id="{2C4FFA17-D0C1-9D94-99C2-E1003087FF20}"/>
                  </a:ext>
                </a:extLst>
              </p:cNvPr>
              <p:cNvCxnSpPr>
                <a:cxnSpLocks/>
                <a:stCxn id="2070" idx="4"/>
                <a:endCxn id="2072" idx="7"/>
              </p:cNvCxnSpPr>
              <p:nvPr/>
            </p:nvCxnSpPr>
            <p:spPr>
              <a:xfrm rot="1713164" flipH="1">
                <a:off x="6046204" y="251130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76" name="מחבר ישר 20">
                <a:extLst>
                  <a:ext uri="{FF2B5EF4-FFF2-40B4-BE49-F238E27FC236}">
                    <a16:creationId xmlns:a16="http://schemas.microsoft.com/office/drawing/2014/main" id="{7B650BEB-89DF-A6BC-F0A5-2646AAEF48D5}"/>
                  </a:ext>
                </a:extLst>
              </p:cNvPr>
              <p:cNvCxnSpPr>
                <a:cxnSpLocks/>
                <a:stCxn id="2080" idx="7"/>
                <a:endCxn id="2074" idx="2"/>
              </p:cNvCxnSpPr>
              <p:nvPr/>
            </p:nvCxnSpPr>
            <p:spPr>
              <a:xfrm rot="1713164" flipV="1">
                <a:off x="6057278" y="2743792"/>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77" name="מחבר ישר 22">
                <a:extLst>
                  <a:ext uri="{FF2B5EF4-FFF2-40B4-BE49-F238E27FC236}">
                    <a16:creationId xmlns:a16="http://schemas.microsoft.com/office/drawing/2014/main" id="{5BE46A16-7D76-F674-FFE0-0DB753DE5BB0}"/>
                  </a:ext>
                </a:extLst>
              </p:cNvPr>
              <p:cNvCxnSpPr>
                <a:cxnSpLocks/>
                <a:stCxn id="2074" idx="0"/>
              </p:cNvCxnSpPr>
              <p:nvPr/>
            </p:nvCxnSpPr>
            <p:spPr>
              <a:xfrm rot="1713164" flipH="1" flipV="1">
                <a:off x="6213163" y="2608990"/>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78" name="מחבר ישר 23">
                <a:extLst>
                  <a:ext uri="{FF2B5EF4-FFF2-40B4-BE49-F238E27FC236}">
                    <a16:creationId xmlns:a16="http://schemas.microsoft.com/office/drawing/2014/main" id="{0AE28E21-CD72-F349-12C7-FAA27A608925}"/>
                  </a:ext>
                </a:extLst>
              </p:cNvPr>
              <p:cNvCxnSpPr>
                <a:cxnSpLocks/>
                <a:stCxn id="2072" idx="2"/>
                <a:endCxn id="2073" idx="7"/>
              </p:cNvCxnSpPr>
              <p:nvPr/>
            </p:nvCxnSpPr>
            <p:spPr>
              <a:xfrm rot="1713164" flipH="1">
                <a:off x="5639461" y="264485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79" name="מחבר ישר 30">
                <a:extLst>
                  <a:ext uri="{FF2B5EF4-FFF2-40B4-BE49-F238E27FC236}">
                    <a16:creationId xmlns:a16="http://schemas.microsoft.com/office/drawing/2014/main" id="{1CD40A75-03FA-CA6F-6B78-487184B13CE4}"/>
                  </a:ext>
                </a:extLst>
              </p:cNvPr>
              <p:cNvCxnSpPr>
                <a:cxnSpLocks/>
                <a:endCxn id="2071" idx="7"/>
              </p:cNvCxnSpPr>
              <p:nvPr/>
            </p:nvCxnSpPr>
            <p:spPr>
              <a:xfrm rot="1713164" flipH="1">
                <a:off x="6100336" y="2799853"/>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80" name="אליפסה 11">
                <a:extLst>
                  <a:ext uri="{FF2B5EF4-FFF2-40B4-BE49-F238E27FC236}">
                    <a16:creationId xmlns:a16="http://schemas.microsoft.com/office/drawing/2014/main" id="{9CEACBCA-660E-10A1-1D58-8A002DAC3100}"/>
                  </a:ext>
                </a:extLst>
              </p:cNvPr>
              <p:cNvSpPr/>
              <p:nvPr/>
            </p:nvSpPr>
            <p:spPr>
              <a:xfrm rot="1713164">
                <a:off x="5948394" y="28635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81" name="מחבר ישר 23">
                <a:extLst>
                  <a:ext uri="{FF2B5EF4-FFF2-40B4-BE49-F238E27FC236}">
                    <a16:creationId xmlns:a16="http://schemas.microsoft.com/office/drawing/2014/main" id="{416F745C-E284-E7E8-26A3-60558F7B1783}"/>
                  </a:ext>
                </a:extLst>
              </p:cNvPr>
              <p:cNvCxnSpPr>
                <a:cxnSpLocks/>
                <a:endCxn id="2073" idx="6"/>
              </p:cNvCxnSpPr>
              <p:nvPr/>
            </p:nvCxnSpPr>
            <p:spPr>
              <a:xfrm rot="1713164" flipH="1">
                <a:off x="5608177" y="280774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2" name="מחבר ישר 23">
                <a:extLst>
                  <a:ext uri="{FF2B5EF4-FFF2-40B4-BE49-F238E27FC236}">
                    <a16:creationId xmlns:a16="http://schemas.microsoft.com/office/drawing/2014/main" id="{89126447-D769-FA3E-CC9A-6A2F763AA94B}"/>
                  </a:ext>
                </a:extLst>
              </p:cNvPr>
              <p:cNvCxnSpPr>
                <a:cxnSpLocks/>
                <a:stCxn id="2072" idx="4"/>
                <a:endCxn id="2080" idx="1"/>
              </p:cNvCxnSpPr>
              <p:nvPr/>
            </p:nvCxnSpPr>
            <p:spPr>
              <a:xfrm rot="1713164">
                <a:off x="5945620" y="276328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83" name="אליפסה 12">
                <a:extLst>
                  <a:ext uri="{FF2B5EF4-FFF2-40B4-BE49-F238E27FC236}">
                    <a16:creationId xmlns:a16="http://schemas.microsoft.com/office/drawing/2014/main" id="{C8E054BA-63D2-6346-8742-C83005F76791}"/>
                  </a:ext>
                </a:extLst>
              </p:cNvPr>
              <p:cNvSpPr/>
              <p:nvPr/>
            </p:nvSpPr>
            <p:spPr>
              <a:xfrm rot="993571">
                <a:off x="5550314" y="30674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084" name="מחבר ישר 23">
                <a:extLst>
                  <a:ext uri="{FF2B5EF4-FFF2-40B4-BE49-F238E27FC236}">
                    <a16:creationId xmlns:a16="http://schemas.microsoft.com/office/drawing/2014/main" id="{F00E4CC7-ABB6-3EAB-C3EE-C67319F09BBF}"/>
                  </a:ext>
                </a:extLst>
              </p:cNvPr>
              <p:cNvCxnSpPr>
                <a:cxnSpLocks/>
                <a:stCxn id="2073" idx="4"/>
                <a:endCxn id="2083" idx="1"/>
              </p:cNvCxnSpPr>
              <p:nvPr/>
            </p:nvCxnSpPr>
            <p:spPr>
              <a:xfrm rot="1713164">
                <a:off x="5505625" y="285117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5" name="מחבר ישר 23">
                <a:extLst>
                  <a:ext uri="{FF2B5EF4-FFF2-40B4-BE49-F238E27FC236}">
                    <a16:creationId xmlns:a16="http://schemas.microsoft.com/office/drawing/2014/main" id="{EA0C46FD-81CB-D807-9C88-6E250A0AB321}"/>
                  </a:ext>
                </a:extLst>
              </p:cNvPr>
              <p:cNvCxnSpPr>
                <a:cxnSpLocks/>
                <a:stCxn id="2071" idx="2"/>
                <a:endCxn id="2083" idx="6"/>
              </p:cNvCxnSpPr>
              <p:nvPr/>
            </p:nvCxnSpPr>
            <p:spPr>
              <a:xfrm rot="1713164" flipH="1">
                <a:off x="5635628" y="306273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6" name="מחבר ישר 23">
                <a:extLst>
                  <a:ext uri="{FF2B5EF4-FFF2-40B4-BE49-F238E27FC236}">
                    <a16:creationId xmlns:a16="http://schemas.microsoft.com/office/drawing/2014/main" id="{63D0E1C1-D36C-4C72-7E03-7107FE4DFE47}"/>
                  </a:ext>
                </a:extLst>
              </p:cNvPr>
              <p:cNvCxnSpPr>
                <a:cxnSpLocks/>
                <a:stCxn id="2392" idx="6"/>
                <a:endCxn id="2073" idx="0"/>
              </p:cNvCxnSpPr>
              <p:nvPr/>
            </p:nvCxnSpPr>
            <p:spPr>
              <a:xfrm rot="20918611" flipH="1">
                <a:off x="5550604" y="2456331"/>
                <a:ext cx="395243" cy="27533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7" name="מחבר ישר 23">
                <a:extLst>
                  <a:ext uri="{FF2B5EF4-FFF2-40B4-BE49-F238E27FC236}">
                    <a16:creationId xmlns:a16="http://schemas.microsoft.com/office/drawing/2014/main" id="{64174E6B-3F75-12FD-EF61-FD6A834B7B17}"/>
                  </a:ext>
                </a:extLst>
              </p:cNvPr>
              <p:cNvCxnSpPr>
                <a:cxnSpLocks/>
                <a:stCxn id="2392" idx="0"/>
              </p:cNvCxnSpPr>
              <p:nvPr/>
            </p:nvCxnSpPr>
            <p:spPr>
              <a:xfrm rot="20918611">
                <a:off x="5976124" y="2401701"/>
                <a:ext cx="216806" cy="1273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8" name="Straight Connector 2087">
                <a:extLst>
                  <a:ext uri="{FF2B5EF4-FFF2-40B4-BE49-F238E27FC236}">
                    <a16:creationId xmlns:a16="http://schemas.microsoft.com/office/drawing/2014/main" id="{A6F2D092-0135-A4F2-6FC0-2BA2B5C956E0}"/>
                  </a:ext>
                </a:extLst>
              </p:cNvPr>
              <p:cNvCxnSpPr>
                <a:cxnSpLocks/>
                <a:stCxn id="2074" idx="5"/>
                <a:endCxn id="2093" idx="0"/>
              </p:cNvCxnSpPr>
              <p:nvPr/>
            </p:nvCxnSpPr>
            <p:spPr>
              <a:xfrm rot="1713164">
                <a:off x="6415791" y="289537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9" name="Straight Connector 2088">
                <a:extLst>
                  <a:ext uri="{FF2B5EF4-FFF2-40B4-BE49-F238E27FC236}">
                    <a16:creationId xmlns:a16="http://schemas.microsoft.com/office/drawing/2014/main" id="{044E376C-47A8-6826-73D0-1E56C258E14C}"/>
                  </a:ext>
                </a:extLst>
              </p:cNvPr>
              <p:cNvCxnSpPr>
                <a:cxnSpLocks/>
                <a:stCxn id="2071" idx="4"/>
                <a:endCxn id="2036" idx="6"/>
              </p:cNvCxnSpPr>
              <p:nvPr/>
            </p:nvCxnSpPr>
            <p:spPr>
              <a:xfrm rot="1489492" flipH="1">
                <a:off x="5885894" y="3173370"/>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90" name="Straight Connector 2089">
                <a:extLst>
                  <a:ext uri="{FF2B5EF4-FFF2-40B4-BE49-F238E27FC236}">
                    <a16:creationId xmlns:a16="http://schemas.microsoft.com/office/drawing/2014/main" id="{CC03754F-7B45-805F-94FD-B82493C24D30}"/>
                  </a:ext>
                </a:extLst>
              </p:cNvPr>
              <p:cNvCxnSpPr>
                <a:cxnSpLocks/>
                <a:stCxn id="2036" idx="0"/>
                <a:endCxn id="2083" idx="5"/>
              </p:cNvCxnSpPr>
              <p:nvPr/>
            </p:nvCxnSpPr>
            <p:spPr>
              <a:xfrm rot="1489492" flipH="1" flipV="1">
                <a:off x="5574493" y="3183968"/>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91" name="מחבר ישר 23">
                <a:extLst>
                  <a:ext uri="{FF2B5EF4-FFF2-40B4-BE49-F238E27FC236}">
                    <a16:creationId xmlns:a16="http://schemas.microsoft.com/office/drawing/2014/main" id="{B7670A70-1604-8FD3-1F1F-C35273F83280}"/>
                  </a:ext>
                </a:extLst>
              </p:cNvPr>
              <p:cNvCxnSpPr>
                <a:cxnSpLocks/>
                <a:stCxn id="2020" idx="1"/>
                <a:endCxn id="2071" idx="6"/>
              </p:cNvCxnSpPr>
              <p:nvPr/>
            </p:nvCxnSpPr>
            <p:spPr>
              <a:xfrm rot="1489492" flipH="1" flipV="1">
                <a:off x="5987395" y="3221714"/>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92" name="מחבר ישר 23">
                <a:extLst>
                  <a:ext uri="{FF2B5EF4-FFF2-40B4-BE49-F238E27FC236}">
                    <a16:creationId xmlns:a16="http://schemas.microsoft.com/office/drawing/2014/main" id="{C7F66670-F358-193C-4001-4BCF4FEC899A}"/>
                  </a:ext>
                </a:extLst>
              </p:cNvPr>
              <p:cNvCxnSpPr>
                <a:cxnSpLocks/>
                <a:endCxn id="2080" idx="5"/>
              </p:cNvCxnSpPr>
              <p:nvPr/>
            </p:nvCxnSpPr>
            <p:spPr>
              <a:xfrm rot="1713164" flipH="1" flipV="1">
                <a:off x="5950934" y="293900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93" name="אליפסה 9">
                <a:extLst>
                  <a:ext uri="{FF2B5EF4-FFF2-40B4-BE49-F238E27FC236}">
                    <a16:creationId xmlns:a16="http://schemas.microsoft.com/office/drawing/2014/main" id="{9F34AF7C-6937-D0F0-BF65-9A49B1711113}"/>
                  </a:ext>
                </a:extLst>
              </p:cNvPr>
              <p:cNvSpPr/>
              <p:nvPr/>
            </p:nvSpPr>
            <p:spPr>
              <a:xfrm rot="1713164">
                <a:off x="6382696" y="31115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94" name="Straight Connector 2093">
                <a:extLst>
                  <a:ext uri="{FF2B5EF4-FFF2-40B4-BE49-F238E27FC236}">
                    <a16:creationId xmlns:a16="http://schemas.microsoft.com/office/drawing/2014/main" id="{0C475262-D1FE-E93F-5E5D-F469C6BA85B8}"/>
                  </a:ext>
                </a:extLst>
              </p:cNvPr>
              <p:cNvCxnSpPr>
                <a:cxnSpLocks/>
                <a:stCxn id="2093" idx="4"/>
                <a:endCxn id="2020" idx="7"/>
              </p:cNvCxnSpPr>
              <p:nvPr/>
            </p:nvCxnSpPr>
            <p:spPr>
              <a:xfrm rot="1489492" flipH="1">
                <a:off x="6282065" y="3150648"/>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95" name="אליפסה 4">
                <a:extLst>
                  <a:ext uri="{FF2B5EF4-FFF2-40B4-BE49-F238E27FC236}">
                    <a16:creationId xmlns:a16="http://schemas.microsoft.com/office/drawing/2014/main" id="{A1EF32E3-C43A-9025-AEF0-EFDD63BE3F30}"/>
                  </a:ext>
                </a:extLst>
              </p:cNvPr>
              <p:cNvSpPr/>
              <p:nvPr/>
            </p:nvSpPr>
            <p:spPr>
              <a:xfrm rot="3901462">
                <a:off x="5431912" y="24688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96" name="אליפסה 9">
                <a:extLst>
                  <a:ext uri="{FF2B5EF4-FFF2-40B4-BE49-F238E27FC236}">
                    <a16:creationId xmlns:a16="http://schemas.microsoft.com/office/drawing/2014/main" id="{19F23FE8-52C1-5728-72AB-6A64CD324F6B}"/>
                  </a:ext>
                </a:extLst>
              </p:cNvPr>
              <p:cNvSpPr/>
              <p:nvPr/>
            </p:nvSpPr>
            <p:spPr>
              <a:xfrm rot="1073569">
                <a:off x="5113506" y="31568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097" name="אליפסה 11">
                <a:extLst>
                  <a:ext uri="{FF2B5EF4-FFF2-40B4-BE49-F238E27FC236}">
                    <a16:creationId xmlns:a16="http://schemas.microsoft.com/office/drawing/2014/main" id="{697B4600-A8CA-37B0-B7B4-1FF8BA854A20}"/>
                  </a:ext>
                </a:extLst>
              </p:cNvPr>
              <p:cNvSpPr/>
              <p:nvPr/>
            </p:nvSpPr>
            <p:spPr>
              <a:xfrm rot="21441902">
                <a:off x="5053030" y="24818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098" name="מחבר ישר 16">
                <a:extLst>
                  <a:ext uri="{FF2B5EF4-FFF2-40B4-BE49-F238E27FC236}">
                    <a16:creationId xmlns:a16="http://schemas.microsoft.com/office/drawing/2014/main" id="{DF3FA759-5588-7C55-C16C-BBE7DF11DA4C}"/>
                  </a:ext>
                </a:extLst>
              </p:cNvPr>
              <p:cNvCxnSpPr>
                <a:cxnSpLocks/>
                <a:stCxn id="2095" idx="4"/>
                <a:endCxn id="2097" idx="6"/>
              </p:cNvCxnSpPr>
              <p:nvPr/>
            </p:nvCxnSpPr>
            <p:spPr>
              <a:xfrm rot="9691152">
                <a:off x="5135593" y="2466065"/>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99" name="מחבר ישר 20">
                <a:extLst>
                  <a:ext uri="{FF2B5EF4-FFF2-40B4-BE49-F238E27FC236}">
                    <a16:creationId xmlns:a16="http://schemas.microsoft.com/office/drawing/2014/main" id="{E8ACF4C5-CD6B-1740-E423-F9B7EF48ADA8}"/>
                  </a:ext>
                </a:extLst>
              </p:cNvPr>
              <p:cNvCxnSpPr>
                <a:cxnSpLocks/>
                <a:stCxn id="2103" idx="7"/>
                <a:endCxn id="2073" idx="2"/>
              </p:cNvCxnSpPr>
              <p:nvPr/>
            </p:nvCxnSpPr>
            <p:spPr>
              <a:xfrm rot="1713164" flipV="1">
                <a:off x="5198107" y="270486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0" name="מחבר ישר 22">
                <a:extLst>
                  <a:ext uri="{FF2B5EF4-FFF2-40B4-BE49-F238E27FC236}">
                    <a16:creationId xmlns:a16="http://schemas.microsoft.com/office/drawing/2014/main" id="{0C259A0A-0888-031E-4824-93ADC177081A}"/>
                  </a:ext>
                </a:extLst>
              </p:cNvPr>
              <p:cNvCxnSpPr>
                <a:cxnSpLocks/>
                <a:stCxn id="2073" idx="1"/>
                <a:endCxn id="2095" idx="7"/>
              </p:cNvCxnSpPr>
              <p:nvPr/>
            </p:nvCxnSpPr>
            <p:spPr>
              <a:xfrm rot="9691152" flipH="1">
                <a:off x="5512120" y="2515520"/>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1" name="מחבר ישר 23">
                <a:extLst>
                  <a:ext uri="{FF2B5EF4-FFF2-40B4-BE49-F238E27FC236}">
                    <a16:creationId xmlns:a16="http://schemas.microsoft.com/office/drawing/2014/main" id="{7C1134E6-283A-E90B-6C48-F14F4AB2ADB9}"/>
                  </a:ext>
                </a:extLst>
              </p:cNvPr>
              <p:cNvCxnSpPr>
                <a:cxnSpLocks/>
                <a:stCxn id="2097" idx="1"/>
                <a:endCxn id="1915" idx="0"/>
              </p:cNvCxnSpPr>
              <p:nvPr/>
            </p:nvCxnSpPr>
            <p:spPr>
              <a:xfrm rot="9691152">
                <a:off x="4970604" y="2353443"/>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2" name="מחבר ישר 30">
                <a:extLst>
                  <a:ext uri="{FF2B5EF4-FFF2-40B4-BE49-F238E27FC236}">
                    <a16:creationId xmlns:a16="http://schemas.microsoft.com/office/drawing/2014/main" id="{0B3DF2D1-07B5-6266-7AC9-220FE94F468D}"/>
                  </a:ext>
                </a:extLst>
              </p:cNvPr>
              <p:cNvCxnSpPr>
                <a:cxnSpLocks/>
                <a:stCxn id="2073" idx="3"/>
                <a:endCxn id="2096" idx="7"/>
              </p:cNvCxnSpPr>
              <p:nvPr/>
            </p:nvCxnSpPr>
            <p:spPr>
              <a:xfrm rot="1713164" flipH="1">
                <a:off x="5290440" y="2754324"/>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03" name="אליפסה 11">
                <a:extLst>
                  <a:ext uri="{FF2B5EF4-FFF2-40B4-BE49-F238E27FC236}">
                    <a16:creationId xmlns:a16="http://schemas.microsoft.com/office/drawing/2014/main" id="{2FCAC62C-3041-BF10-38B7-84AE3D7D70A3}"/>
                  </a:ext>
                </a:extLst>
              </p:cNvPr>
              <p:cNvSpPr/>
              <p:nvPr/>
            </p:nvSpPr>
            <p:spPr>
              <a:xfrm rot="1073569">
                <a:off x="5074117" y="28993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104" name="מחבר ישר 23">
                <a:extLst>
                  <a:ext uri="{FF2B5EF4-FFF2-40B4-BE49-F238E27FC236}">
                    <a16:creationId xmlns:a16="http://schemas.microsoft.com/office/drawing/2014/main" id="{D7DEDC37-B94A-B11A-1F46-BF558264A00D}"/>
                  </a:ext>
                </a:extLst>
              </p:cNvPr>
              <p:cNvCxnSpPr>
                <a:cxnSpLocks/>
                <a:endCxn id="2018" idx="2"/>
              </p:cNvCxnSpPr>
              <p:nvPr/>
            </p:nvCxnSpPr>
            <p:spPr>
              <a:xfrm rot="9691152" flipV="1">
                <a:off x="4707472" y="2998601"/>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5" name="מחבר ישר 23">
                <a:extLst>
                  <a:ext uri="{FF2B5EF4-FFF2-40B4-BE49-F238E27FC236}">
                    <a16:creationId xmlns:a16="http://schemas.microsoft.com/office/drawing/2014/main" id="{4C9E4E16-8029-7525-D4B4-C4FF5FC976FF}"/>
                  </a:ext>
                </a:extLst>
              </p:cNvPr>
              <p:cNvCxnSpPr>
                <a:cxnSpLocks/>
                <a:stCxn id="2097" idx="4"/>
                <a:endCxn id="2103" idx="1"/>
              </p:cNvCxnSpPr>
              <p:nvPr/>
            </p:nvCxnSpPr>
            <p:spPr>
              <a:xfrm rot="9691152" flipV="1">
                <a:off x="5038156" y="2560503"/>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6" name="מחבר ישר 23">
                <a:extLst>
                  <a:ext uri="{FF2B5EF4-FFF2-40B4-BE49-F238E27FC236}">
                    <a16:creationId xmlns:a16="http://schemas.microsoft.com/office/drawing/2014/main" id="{97D02181-7EA5-842B-1FCC-1F656E8FA756}"/>
                  </a:ext>
                </a:extLst>
              </p:cNvPr>
              <p:cNvCxnSpPr>
                <a:cxnSpLocks/>
                <a:stCxn id="2096" idx="2"/>
                <a:endCxn id="2018" idx="1"/>
              </p:cNvCxnSpPr>
              <p:nvPr/>
            </p:nvCxnSpPr>
            <p:spPr>
              <a:xfrm rot="9691152">
                <a:off x="4755777" y="3235440"/>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7" name="מחבר ישר 23">
                <a:extLst>
                  <a:ext uri="{FF2B5EF4-FFF2-40B4-BE49-F238E27FC236}">
                    <a16:creationId xmlns:a16="http://schemas.microsoft.com/office/drawing/2014/main" id="{D7250750-86CF-B1FC-45F0-F20D89A8DE78}"/>
                  </a:ext>
                </a:extLst>
              </p:cNvPr>
              <p:cNvCxnSpPr>
                <a:cxnSpLocks/>
                <a:stCxn id="1938" idx="0"/>
                <a:endCxn id="2095" idx="2"/>
              </p:cNvCxnSpPr>
              <p:nvPr/>
            </p:nvCxnSpPr>
            <p:spPr>
              <a:xfrm rot="9691152" flipH="1" flipV="1">
                <a:off x="5362196" y="2364851"/>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08" name="Straight Connector 2107">
                <a:extLst>
                  <a:ext uri="{FF2B5EF4-FFF2-40B4-BE49-F238E27FC236}">
                    <a16:creationId xmlns:a16="http://schemas.microsoft.com/office/drawing/2014/main" id="{2C897084-C9E5-3985-AE23-A0C4361B54BA}"/>
                  </a:ext>
                </a:extLst>
              </p:cNvPr>
              <p:cNvCxnSpPr>
                <a:cxnSpLocks/>
                <a:stCxn id="2096" idx="5"/>
                <a:endCxn id="2049" idx="1"/>
              </p:cNvCxnSpPr>
              <p:nvPr/>
            </p:nvCxnSpPr>
            <p:spPr>
              <a:xfrm rot="1489492">
                <a:off x="5138270" y="3245925"/>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09" name="אליפסה 9">
                <a:extLst>
                  <a:ext uri="{FF2B5EF4-FFF2-40B4-BE49-F238E27FC236}">
                    <a16:creationId xmlns:a16="http://schemas.microsoft.com/office/drawing/2014/main" id="{BB8277CA-C511-D0F7-8C7C-6959B263C288}"/>
                  </a:ext>
                </a:extLst>
              </p:cNvPr>
              <p:cNvSpPr/>
              <p:nvPr/>
            </p:nvSpPr>
            <p:spPr>
              <a:xfrm rot="1073569">
                <a:off x="5298543" y="31400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110" name="מחבר ישר 23">
                <a:extLst>
                  <a:ext uri="{FF2B5EF4-FFF2-40B4-BE49-F238E27FC236}">
                    <a16:creationId xmlns:a16="http://schemas.microsoft.com/office/drawing/2014/main" id="{40E843FE-50E6-8232-B85F-F9B44B3F2876}"/>
                  </a:ext>
                </a:extLst>
              </p:cNvPr>
              <p:cNvCxnSpPr>
                <a:cxnSpLocks/>
                <a:stCxn id="2109" idx="3"/>
                <a:endCxn id="2096" idx="6"/>
              </p:cNvCxnSpPr>
              <p:nvPr/>
            </p:nvCxnSpPr>
            <p:spPr>
              <a:xfrm rot="1489492" flipH="1">
                <a:off x="5193857" y="316648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1" name="מחבר ישר 23">
                <a:extLst>
                  <a:ext uri="{FF2B5EF4-FFF2-40B4-BE49-F238E27FC236}">
                    <a16:creationId xmlns:a16="http://schemas.microsoft.com/office/drawing/2014/main" id="{C4D297FD-5EE2-77E1-960E-AB92DDDF7C87}"/>
                  </a:ext>
                </a:extLst>
              </p:cNvPr>
              <p:cNvCxnSpPr>
                <a:cxnSpLocks/>
                <a:endCxn id="2103" idx="5"/>
              </p:cNvCxnSpPr>
              <p:nvPr/>
            </p:nvCxnSpPr>
            <p:spPr>
              <a:xfrm rot="1073569" flipH="1" flipV="1">
                <a:off x="5100155" y="297250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2" name="Straight Connector 2111">
                <a:extLst>
                  <a:ext uri="{FF2B5EF4-FFF2-40B4-BE49-F238E27FC236}">
                    <a16:creationId xmlns:a16="http://schemas.microsoft.com/office/drawing/2014/main" id="{4D70244C-2E94-CCB5-9CD6-57F84E57368B}"/>
                  </a:ext>
                </a:extLst>
              </p:cNvPr>
              <p:cNvCxnSpPr>
                <a:cxnSpLocks/>
                <a:stCxn id="2083" idx="3"/>
                <a:endCxn id="2109" idx="7"/>
              </p:cNvCxnSpPr>
              <p:nvPr/>
            </p:nvCxnSpPr>
            <p:spPr>
              <a:xfrm rot="1489492" flipH="1">
                <a:off x="5385300" y="3081324"/>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3" name="Straight Connector 2112">
                <a:extLst>
                  <a:ext uri="{FF2B5EF4-FFF2-40B4-BE49-F238E27FC236}">
                    <a16:creationId xmlns:a16="http://schemas.microsoft.com/office/drawing/2014/main" id="{E3B45EB2-C806-07DA-D75A-4BF73544430B}"/>
                  </a:ext>
                </a:extLst>
              </p:cNvPr>
              <p:cNvCxnSpPr>
                <a:cxnSpLocks/>
                <a:stCxn id="2049" idx="7"/>
                <a:endCxn id="2109" idx="4"/>
              </p:cNvCxnSpPr>
              <p:nvPr/>
            </p:nvCxnSpPr>
            <p:spPr>
              <a:xfrm rot="1489492" flipH="1" flipV="1">
                <a:off x="5284470" y="3209809"/>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14" name="אליפסה 9">
                <a:extLst>
                  <a:ext uri="{FF2B5EF4-FFF2-40B4-BE49-F238E27FC236}">
                    <a16:creationId xmlns:a16="http://schemas.microsoft.com/office/drawing/2014/main" id="{B6F375C9-3BF5-3084-0D42-300DCC38BBBB}"/>
                  </a:ext>
                </a:extLst>
              </p:cNvPr>
              <p:cNvSpPr/>
              <p:nvPr/>
            </p:nvSpPr>
            <p:spPr>
              <a:xfrm rot="1073569">
                <a:off x="5527968" y="33085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115" name="Straight Connector 2114">
                <a:extLst>
                  <a:ext uri="{FF2B5EF4-FFF2-40B4-BE49-F238E27FC236}">
                    <a16:creationId xmlns:a16="http://schemas.microsoft.com/office/drawing/2014/main" id="{3E7AAF32-EA42-295F-10F2-1931AAAA56B2}"/>
                  </a:ext>
                </a:extLst>
              </p:cNvPr>
              <p:cNvCxnSpPr>
                <a:cxnSpLocks/>
                <a:stCxn id="2114" idx="1"/>
                <a:endCxn id="2109" idx="6"/>
              </p:cNvCxnSpPr>
              <p:nvPr/>
            </p:nvCxnSpPr>
            <p:spPr>
              <a:xfrm rot="1489492" flipH="1" flipV="1">
                <a:off x="5352623" y="3229323"/>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6" name="Straight Connector 2115">
                <a:extLst>
                  <a:ext uri="{FF2B5EF4-FFF2-40B4-BE49-F238E27FC236}">
                    <a16:creationId xmlns:a16="http://schemas.microsoft.com/office/drawing/2014/main" id="{AF52B4FC-D43F-F2E8-AAD8-866F082694DB}"/>
                  </a:ext>
                </a:extLst>
              </p:cNvPr>
              <p:cNvCxnSpPr>
                <a:cxnSpLocks/>
                <a:stCxn id="2023" idx="1"/>
                <a:endCxn id="2114" idx="5"/>
              </p:cNvCxnSpPr>
              <p:nvPr/>
            </p:nvCxnSpPr>
            <p:spPr>
              <a:xfrm rot="1489492" flipH="1" flipV="1">
                <a:off x="5524167" y="3378518"/>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7" name="Straight Connector 2116">
                <a:extLst>
                  <a:ext uri="{FF2B5EF4-FFF2-40B4-BE49-F238E27FC236}">
                    <a16:creationId xmlns:a16="http://schemas.microsoft.com/office/drawing/2014/main" id="{24218276-019A-46A0-778B-27A1430E67F4}"/>
                  </a:ext>
                </a:extLst>
              </p:cNvPr>
              <p:cNvCxnSpPr>
                <a:cxnSpLocks/>
                <a:stCxn id="2114" idx="0"/>
                <a:endCxn id="2083" idx="4"/>
              </p:cNvCxnSpPr>
              <p:nvPr/>
            </p:nvCxnSpPr>
            <p:spPr>
              <a:xfrm rot="1489492" flipH="1" flipV="1">
                <a:off x="5540717" y="3143712"/>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8" name="Straight Connector 2117">
                <a:extLst>
                  <a:ext uri="{FF2B5EF4-FFF2-40B4-BE49-F238E27FC236}">
                    <a16:creationId xmlns:a16="http://schemas.microsoft.com/office/drawing/2014/main" id="{D565A615-A11C-9311-D327-08E379EFD378}"/>
                  </a:ext>
                </a:extLst>
              </p:cNvPr>
              <p:cNvCxnSpPr>
                <a:cxnSpLocks/>
                <a:stCxn id="2114" idx="6"/>
                <a:endCxn id="2036" idx="1"/>
              </p:cNvCxnSpPr>
              <p:nvPr/>
            </p:nvCxnSpPr>
            <p:spPr>
              <a:xfrm rot="1489492" flipV="1">
                <a:off x="5610285" y="3309252"/>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19" name="אליפסה 9">
                <a:extLst>
                  <a:ext uri="{FF2B5EF4-FFF2-40B4-BE49-F238E27FC236}">
                    <a16:creationId xmlns:a16="http://schemas.microsoft.com/office/drawing/2014/main" id="{5926F05A-89A4-D513-2FE0-E7B0A12BCA57}"/>
                  </a:ext>
                </a:extLst>
              </p:cNvPr>
              <p:cNvSpPr/>
              <p:nvPr/>
            </p:nvSpPr>
            <p:spPr>
              <a:xfrm rot="1489492">
                <a:off x="7519510" y="34458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20" name="אליפסה 11">
                <a:extLst>
                  <a:ext uri="{FF2B5EF4-FFF2-40B4-BE49-F238E27FC236}">
                    <a16:creationId xmlns:a16="http://schemas.microsoft.com/office/drawing/2014/main" id="{F84E30E4-25A9-60AE-EEC7-A3B351F215A3}"/>
                  </a:ext>
                </a:extLst>
              </p:cNvPr>
              <p:cNvSpPr/>
              <p:nvPr/>
            </p:nvSpPr>
            <p:spPr>
              <a:xfrm rot="21461337">
                <a:off x="7486735" y="30091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21" name="אליפסה 12">
                <a:extLst>
                  <a:ext uri="{FF2B5EF4-FFF2-40B4-BE49-F238E27FC236}">
                    <a16:creationId xmlns:a16="http://schemas.microsoft.com/office/drawing/2014/main" id="{440EBA34-0EC1-8D98-79EF-96974CAF574F}"/>
                  </a:ext>
                </a:extLst>
              </p:cNvPr>
              <p:cNvSpPr/>
              <p:nvPr/>
            </p:nvSpPr>
            <p:spPr>
              <a:xfrm rot="769899">
                <a:off x="7092233" y="3115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122" name="מחבר ישר 16">
                <a:extLst>
                  <a:ext uri="{FF2B5EF4-FFF2-40B4-BE49-F238E27FC236}">
                    <a16:creationId xmlns:a16="http://schemas.microsoft.com/office/drawing/2014/main" id="{DF22E88A-D23E-63A2-9CCD-093F7107971F}"/>
                  </a:ext>
                </a:extLst>
              </p:cNvPr>
              <p:cNvCxnSpPr>
                <a:cxnSpLocks/>
                <a:stCxn id="2571" idx="2"/>
                <a:endCxn id="2120" idx="7"/>
              </p:cNvCxnSpPr>
              <p:nvPr/>
            </p:nvCxnSpPr>
            <p:spPr>
              <a:xfrm rot="20918611" flipH="1" flipV="1">
                <a:off x="7547299" y="2994153"/>
                <a:ext cx="245096" cy="78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23" name="מחבר ישר 20">
                <a:extLst>
                  <a:ext uri="{FF2B5EF4-FFF2-40B4-BE49-F238E27FC236}">
                    <a16:creationId xmlns:a16="http://schemas.microsoft.com/office/drawing/2014/main" id="{5438199B-1051-C9B4-945D-512E1CECF157}"/>
                  </a:ext>
                </a:extLst>
              </p:cNvPr>
              <p:cNvCxnSpPr>
                <a:cxnSpLocks/>
                <a:stCxn id="2126" idx="7"/>
                <a:endCxn id="2580" idx="2"/>
              </p:cNvCxnSpPr>
              <p:nvPr/>
            </p:nvCxnSpPr>
            <p:spPr>
              <a:xfrm rot="20918611">
                <a:off x="7583344" y="3165429"/>
                <a:ext cx="437099" cy="502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24" name="מחבר ישר 23">
                <a:extLst>
                  <a:ext uri="{FF2B5EF4-FFF2-40B4-BE49-F238E27FC236}">
                    <a16:creationId xmlns:a16="http://schemas.microsoft.com/office/drawing/2014/main" id="{9F758A4E-BB51-16E4-B42E-3A04B967FE51}"/>
                  </a:ext>
                </a:extLst>
              </p:cNvPr>
              <p:cNvCxnSpPr>
                <a:cxnSpLocks/>
                <a:stCxn id="2120" idx="2"/>
                <a:endCxn id="2121" idx="7"/>
              </p:cNvCxnSpPr>
              <p:nvPr/>
            </p:nvCxnSpPr>
            <p:spPr>
              <a:xfrm rot="1489492" flipH="1">
                <a:off x="7193527" y="2981097"/>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25" name="מחבר ישר 30">
                <a:extLst>
                  <a:ext uri="{FF2B5EF4-FFF2-40B4-BE49-F238E27FC236}">
                    <a16:creationId xmlns:a16="http://schemas.microsoft.com/office/drawing/2014/main" id="{213C2DF6-92EF-68B3-E825-D23CA1838F08}"/>
                  </a:ext>
                </a:extLst>
              </p:cNvPr>
              <p:cNvCxnSpPr>
                <a:cxnSpLocks/>
                <a:stCxn id="2580" idx="3"/>
                <a:endCxn id="2119" idx="7"/>
              </p:cNvCxnSpPr>
              <p:nvPr/>
            </p:nvCxnSpPr>
            <p:spPr>
              <a:xfrm rot="20918611" flipH="1">
                <a:off x="7567429" y="3235378"/>
                <a:ext cx="498794" cy="18668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26" name="אליפסה 11">
                <a:extLst>
                  <a:ext uri="{FF2B5EF4-FFF2-40B4-BE49-F238E27FC236}">
                    <a16:creationId xmlns:a16="http://schemas.microsoft.com/office/drawing/2014/main" id="{55EE88E0-877A-DB53-12B7-9EA7C0232ADA}"/>
                  </a:ext>
                </a:extLst>
              </p:cNvPr>
              <p:cNvSpPr/>
              <p:nvPr/>
            </p:nvSpPr>
            <p:spPr>
              <a:xfrm rot="1489492">
                <a:off x="7511489" y="31854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27" name="מחבר ישר 23">
                <a:extLst>
                  <a:ext uri="{FF2B5EF4-FFF2-40B4-BE49-F238E27FC236}">
                    <a16:creationId xmlns:a16="http://schemas.microsoft.com/office/drawing/2014/main" id="{B28F07F9-CC31-9AAC-7A28-173BEFA8289A}"/>
                  </a:ext>
                </a:extLst>
              </p:cNvPr>
              <p:cNvCxnSpPr>
                <a:cxnSpLocks/>
                <a:endCxn id="2121" idx="6"/>
              </p:cNvCxnSpPr>
              <p:nvPr/>
            </p:nvCxnSpPr>
            <p:spPr>
              <a:xfrm rot="1489492" flipH="1">
                <a:off x="7168821" y="3142964"/>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28" name="מחבר ישר 23">
                <a:extLst>
                  <a:ext uri="{FF2B5EF4-FFF2-40B4-BE49-F238E27FC236}">
                    <a16:creationId xmlns:a16="http://schemas.microsoft.com/office/drawing/2014/main" id="{121CD62E-0772-9F84-1FBE-844B09372448}"/>
                  </a:ext>
                </a:extLst>
              </p:cNvPr>
              <p:cNvCxnSpPr>
                <a:cxnSpLocks/>
                <a:stCxn id="2120" idx="4"/>
                <a:endCxn id="2126" idx="1"/>
              </p:cNvCxnSpPr>
              <p:nvPr/>
            </p:nvCxnSpPr>
            <p:spPr>
              <a:xfrm rot="1489492">
                <a:off x="7502994" y="308618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29" name="אליפסה 12">
                <a:extLst>
                  <a:ext uri="{FF2B5EF4-FFF2-40B4-BE49-F238E27FC236}">
                    <a16:creationId xmlns:a16="http://schemas.microsoft.com/office/drawing/2014/main" id="{E9089822-F301-FC45-F445-AE1DF5F92855}"/>
                  </a:ext>
                </a:extLst>
              </p:cNvPr>
              <p:cNvSpPr/>
              <p:nvPr/>
            </p:nvSpPr>
            <p:spPr>
              <a:xfrm rot="769899">
                <a:off x="7127510" y="34148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130" name="מחבר ישר 23">
                <a:extLst>
                  <a:ext uri="{FF2B5EF4-FFF2-40B4-BE49-F238E27FC236}">
                    <a16:creationId xmlns:a16="http://schemas.microsoft.com/office/drawing/2014/main" id="{85C7DAD5-FAB8-8A8F-F4BE-FC4FE19487C1}"/>
                  </a:ext>
                </a:extLst>
              </p:cNvPr>
              <p:cNvCxnSpPr>
                <a:cxnSpLocks/>
                <a:stCxn id="2121" idx="4"/>
                <a:endCxn id="2129" idx="1"/>
              </p:cNvCxnSpPr>
              <p:nvPr/>
            </p:nvCxnSpPr>
            <p:spPr>
              <a:xfrm rot="1489492">
                <a:off x="7073159" y="32002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1" name="מחבר ישר 23">
                <a:extLst>
                  <a:ext uri="{FF2B5EF4-FFF2-40B4-BE49-F238E27FC236}">
                    <a16:creationId xmlns:a16="http://schemas.microsoft.com/office/drawing/2014/main" id="{AECA1DC6-9F3B-631C-B918-94F651CEBB46}"/>
                  </a:ext>
                </a:extLst>
              </p:cNvPr>
              <p:cNvCxnSpPr>
                <a:cxnSpLocks/>
                <a:stCxn id="2119" idx="2"/>
                <a:endCxn id="2129" idx="6"/>
              </p:cNvCxnSpPr>
              <p:nvPr/>
            </p:nvCxnSpPr>
            <p:spPr>
              <a:xfrm rot="1489492" flipH="1">
                <a:off x="7214012" y="339727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32" name="אליפסה 11">
                <a:extLst>
                  <a:ext uri="{FF2B5EF4-FFF2-40B4-BE49-F238E27FC236}">
                    <a16:creationId xmlns:a16="http://schemas.microsoft.com/office/drawing/2014/main" id="{B908D325-1776-0D27-1FB5-6A4D76352B8A}"/>
                  </a:ext>
                </a:extLst>
              </p:cNvPr>
              <p:cNvSpPr/>
              <p:nvPr/>
            </p:nvSpPr>
            <p:spPr>
              <a:xfrm rot="18379312">
                <a:off x="7368718" y="278678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33" name="מחבר ישר 23">
                <a:extLst>
                  <a:ext uri="{FF2B5EF4-FFF2-40B4-BE49-F238E27FC236}">
                    <a16:creationId xmlns:a16="http://schemas.microsoft.com/office/drawing/2014/main" id="{AF8DE18F-C6D4-8589-848E-1D2830A89CE8}"/>
                  </a:ext>
                </a:extLst>
              </p:cNvPr>
              <p:cNvCxnSpPr>
                <a:cxnSpLocks/>
                <a:stCxn id="2132" idx="2"/>
                <a:endCxn id="2121" idx="0"/>
              </p:cNvCxnSpPr>
              <p:nvPr/>
            </p:nvCxnSpPr>
            <p:spPr>
              <a:xfrm rot="1489492" flipH="1">
                <a:off x="7203840" y="2812782"/>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4" name="מחבר ישר 23">
                <a:extLst>
                  <a:ext uri="{FF2B5EF4-FFF2-40B4-BE49-F238E27FC236}">
                    <a16:creationId xmlns:a16="http://schemas.microsoft.com/office/drawing/2014/main" id="{DCD882B8-804F-5500-4365-A4251B87E340}"/>
                  </a:ext>
                </a:extLst>
              </p:cNvPr>
              <p:cNvCxnSpPr>
                <a:cxnSpLocks/>
                <a:stCxn id="2132" idx="5"/>
                <a:endCxn id="2120" idx="0"/>
              </p:cNvCxnSpPr>
              <p:nvPr/>
            </p:nvCxnSpPr>
            <p:spPr>
              <a:xfrm rot="20918611">
                <a:off x="7458410" y="2814187"/>
                <a:ext cx="44556" cy="20134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5" name="Straight Connector 2134">
                <a:extLst>
                  <a:ext uri="{FF2B5EF4-FFF2-40B4-BE49-F238E27FC236}">
                    <a16:creationId xmlns:a16="http://schemas.microsoft.com/office/drawing/2014/main" id="{43E08074-5C51-086B-DF2D-A3FB18F107CD}"/>
                  </a:ext>
                </a:extLst>
              </p:cNvPr>
              <p:cNvCxnSpPr>
                <a:cxnSpLocks/>
                <a:stCxn id="2580" idx="4"/>
                <a:endCxn id="2141" idx="7"/>
              </p:cNvCxnSpPr>
              <p:nvPr/>
            </p:nvCxnSpPr>
            <p:spPr>
              <a:xfrm flipH="1">
                <a:off x="7971886" y="3183745"/>
                <a:ext cx="98853" cy="3192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6" name="Straight Connector 2135">
                <a:extLst>
                  <a:ext uri="{FF2B5EF4-FFF2-40B4-BE49-F238E27FC236}">
                    <a16:creationId xmlns:a16="http://schemas.microsoft.com/office/drawing/2014/main" id="{D1DC3B48-65C1-034F-0EE4-72385DC8C377}"/>
                  </a:ext>
                </a:extLst>
              </p:cNvPr>
              <p:cNvCxnSpPr>
                <a:cxnSpLocks/>
                <a:stCxn id="2119" idx="4"/>
                <a:endCxn id="2143" idx="0"/>
              </p:cNvCxnSpPr>
              <p:nvPr/>
            </p:nvCxnSpPr>
            <p:spPr>
              <a:xfrm rot="1489492" flipH="1">
                <a:off x="7491538" y="3501502"/>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7" name="Straight Connector 2136">
                <a:extLst>
                  <a:ext uri="{FF2B5EF4-FFF2-40B4-BE49-F238E27FC236}">
                    <a16:creationId xmlns:a16="http://schemas.microsoft.com/office/drawing/2014/main" id="{9CC0004D-B1FF-D705-FD7F-3800A15E2071}"/>
                  </a:ext>
                </a:extLst>
              </p:cNvPr>
              <p:cNvCxnSpPr>
                <a:cxnSpLocks/>
                <a:stCxn id="2143" idx="2"/>
                <a:endCxn id="2129" idx="5"/>
              </p:cNvCxnSpPr>
              <p:nvPr/>
            </p:nvCxnSpPr>
            <p:spPr>
              <a:xfrm flipH="1" flipV="1">
                <a:off x="7184572" y="3479746"/>
                <a:ext cx="226873" cy="18242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38" name="אליפסה 9">
                <a:extLst>
                  <a:ext uri="{FF2B5EF4-FFF2-40B4-BE49-F238E27FC236}">
                    <a16:creationId xmlns:a16="http://schemas.microsoft.com/office/drawing/2014/main" id="{94389E65-C24E-9D07-29C6-77CF13F116CE}"/>
                  </a:ext>
                </a:extLst>
              </p:cNvPr>
              <p:cNvSpPr/>
              <p:nvPr/>
            </p:nvSpPr>
            <p:spPr>
              <a:xfrm rot="1489492">
                <a:off x="7715976" y="36316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39" name="מחבר ישר 23">
                <a:extLst>
                  <a:ext uri="{FF2B5EF4-FFF2-40B4-BE49-F238E27FC236}">
                    <a16:creationId xmlns:a16="http://schemas.microsoft.com/office/drawing/2014/main" id="{1C893DCC-FE3A-21ED-891D-1146FA31E11B}"/>
                  </a:ext>
                </a:extLst>
              </p:cNvPr>
              <p:cNvCxnSpPr>
                <a:cxnSpLocks/>
                <a:stCxn id="2138" idx="2"/>
                <a:endCxn id="2119" idx="6"/>
              </p:cNvCxnSpPr>
              <p:nvPr/>
            </p:nvCxnSpPr>
            <p:spPr>
              <a:xfrm rot="1489492" flipH="1" flipV="1">
                <a:off x="7563623" y="353064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40" name="מחבר ישר 23">
                <a:extLst>
                  <a:ext uri="{FF2B5EF4-FFF2-40B4-BE49-F238E27FC236}">
                    <a16:creationId xmlns:a16="http://schemas.microsoft.com/office/drawing/2014/main" id="{6BD308A0-A149-6FCC-4C79-36FAAFE91E56}"/>
                  </a:ext>
                </a:extLst>
              </p:cNvPr>
              <p:cNvCxnSpPr>
                <a:cxnSpLocks/>
                <a:endCxn id="2126" idx="5"/>
              </p:cNvCxnSpPr>
              <p:nvPr/>
            </p:nvCxnSpPr>
            <p:spPr>
              <a:xfrm rot="1489492" flipH="1" flipV="1">
                <a:off x="7522290" y="326059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41" name="אליפסה 9">
                <a:extLst>
                  <a:ext uri="{FF2B5EF4-FFF2-40B4-BE49-F238E27FC236}">
                    <a16:creationId xmlns:a16="http://schemas.microsoft.com/office/drawing/2014/main" id="{1E82A615-712C-8065-E0AA-DA4026859023}"/>
                  </a:ext>
                </a:extLst>
              </p:cNvPr>
              <p:cNvSpPr/>
              <p:nvPr/>
            </p:nvSpPr>
            <p:spPr>
              <a:xfrm rot="1489492">
                <a:off x="7900704" y="34794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42" name="Straight Connector 2141">
                <a:extLst>
                  <a:ext uri="{FF2B5EF4-FFF2-40B4-BE49-F238E27FC236}">
                    <a16:creationId xmlns:a16="http://schemas.microsoft.com/office/drawing/2014/main" id="{DD97FA30-0ED2-9E86-B93A-69CB16E9E502}"/>
                  </a:ext>
                </a:extLst>
              </p:cNvPr>
              <p:cNvCxnSpPr>
                <a:cxnSpLocks/>
                <a:stCxn id="2141" idx="4"/>
                <a:endCxn id="2138" idx="7"/>
              </p:cNvCxnSpPr>
              <p:nvPr/>
            </p:nvCxnSpPr>
            <p:spPr>
              <a:xfrm flipH="1">
                <a:off x="7787158" y="3546233"/>
                <a:ext cx="135882" cy="10899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43" name="אליפסה 9">
                <a:extLst>
                  <a:ext uri="{FF2B5EF4-FFF2-40B4-BE49-F238E27FC236}">
                    <a16:creationId xmlns:a16="http://schemas.microsoft.com/office/drawing/2014/main" id="{E16BF8C7-4A9B-968B-9D4B-8FABC1047D42}"/>
                  </a:ext>
                </a:extLst>
              </p:cNvPr>
              <p:cNvSpPr/>
              <p:nvPr/>
            </p:nvSpPr>
            <p:spPr>
              <a:xfrm rot="1489492">
                <a:off x="7408023" y="36427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44" name="Straight Connector 2143">
                <a:extLst>
                  <a:ext uri="{FF2B5EF4-FFF2-40B4-BE49-F238E27FC236}">
                    <a16:creationId xmlns:a16="http://schemas.microsoft.com/office/drawing/2014/main" id="{A04402B7-F796-6CFE-3E4A-16988EC98D8D}"/>
                  </a:ext>
                </a:extLst>
              </p:cNvPr>
              <p:cNvCxnSpPr>
                <a:cxnSpLocks/>
                <a:stCxn id="2143" idx="6"/>
                <a:endCxn id="2138" idx="3"/>
              </p:cNvCxnSpPr>
              <p:nvPr/>
            </p:nvCxnSpPr>
            <p:spPr>
              <a:xfrm rot="1489492" flipV="1">
                <a:off x="7492926" y="3628438"/>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45" name="אליפסה 4">
                <a:extLst>
                  <a:ext uri="{FF2B5EF4-FFF2-40B4-BE49-F238E27FC236}">
                    <a16:creationId xmlns:a16="http://schemas.microsoft.com/office/drawing/2014/main" id="{1CCA3085-452A-E9B6-2094-5164AF5DE9DF}"/>
                  </a:ext>
                </a:extLst>
              </p:cNvPr>
              <p:cNvSpPr/>
              <p:nvPr/>
            </p:nvSpPr>
            <p:spPr>
              <a:xfrm rot="849897">
                <a:off x="6792453" y="28535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46" name="אליפסה 9">
                <a:extLst>
                  <a:ext uri="{FF2B5EF4-FFF2-40B4-BE49-F238E27FC236}">
                    <a16:creationId xmlns:a16="http://schemas.microsoft.com/office/drawing/2014/main" id="{35E3BCAF-6456-792C-B5B5-B868CF1BCBAF}"/>
                  </a:ext>
                </a:extLst>
              </p:cNvPr>
              <p:cNvSpPr/>
              <p:nvPr/>
            </p:nvSpPr>
            <p:spPr>
              <a:xfrm rot="849897">
                <a:off x="6697439" y="35323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47" name="אליפסה 11">
                <a:extLst>
                  <a:ext uri="{FF2B5EF4-FFF2-40B4-BE49-F238E27FC236}">
                    <a16:creationId xmlns:a16="http://schemas.microsoft.com/office/drawing/2014/main" id="{132656AB-5201-F74F-B36D-0A56EBD6C73F}"/>
                  </a:ext>
                </a:extLst>
              </p:cNvPr>
              <p:cNvSpPr/>
              <p:nvPr/>
            </p:nvSpPr>
            <p:spPr>
              <a:xfrm rot="20821742">
                <a:off x="6584454" y="31093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48" name="מחבר ישר 16">
                <a:extLst>
                  <a:ext uri="{FF2B5EF4-FFF2-40B4-BE49-F238E27FC236}">
                    <a16:creationId xmlns:a16="http://schemas.microsoft.com/office/drawing/2014/main" id="{B48D42B6-7248-789F-19F8-C63BACE43031}"/>
                  </a:ext>
                </a:extLst>
              </p:cNvPr>
              <p:cNvCxnSpPr>
                <a:cxnSpLocks/>
                <a:stCxn id="2145" idx="4"/>
                <a:endCxn id="2147" idx="7"/>
              </p:cNvCxnSpPr>
              <p:nvPr/>
            </p:nvCxnSpPr>
            <p:spPr>
              <a:xfrm rot="849897" flipH="1">
                <a:off x="6667650" y="290340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49" name="מחבר ישר 20">
                <a:extLst>
                  <a:ext uri="{FF2B5EF4-FFF2-40B4-BE49-F238E27FC236}">
                    <a16:creationId xmlns:a16="http://schemas.microsoft.com/office/drawing/2014/main" id="{1EC171AA-3C26-613E-273E-686872D62239}"/>
                  </a:ext>
                </a:extLst>
              </p:cNvPr>
              <p:cNvCxnSpPr>
                <a:cxnSpLocks/>
                <a:stCxn id="2153" idx="7"/>
                <a:endCxn id="2121" idx="2"/>
              </p:cNvCxnSpPr>
              <p:nvPr/>
            </p:nvCxnSpPr>
            <p:spPr>
              <a:xfrm rot="1489492" flipV="1">
                <a:off x="6759727" y="3068825"/>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0" name="מחבר ישר 22">
                <a:extLst>
                  <a:ext uri="{FF2B5EF4-FFF2-40B4-BE49-F238E27FC236}">
                    <a16:creationId xmlns:a16="http://schemas.microsoft.com/office/drawing/2014/main" id="{9FDA2527-844D-1E2F-7B8E-125158E3E27A}"/>
                  </a:ext>
                </a:extLst>
              </p:cNvPr>
              <p:cNvCxnSpPr>
                <a:cxnSpLocks/>
                <a:stCxn id="2121" idx="1"/>
              </p:cNvCxnSpPr>
              <p:nvPr/>
            </p:nvCxnSpPr>
            <p:spPr>
              <a:xfrm rot="1489492" flipH="1" flipV="1">
                <a:off x="6828092" y="295901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1" name="מחבר ישר 23">
                <a:extLst>
                  <a:ext uri="{FF2B5EF4-FFF2-40B4-BE49-F238E27FC236}">
                    <a16:creationId xmlns:a16="http://schemas.microsoft.com/office/drawing/2014/main" id="{D1471E4C-24F4-2141-5E8F-EAF3BFC5A272}"/>
                  </a:ext>
                </a:extLst>
              </p:cNvPr>
              <p:cNvCxnSpPr>
                <a:cxnSpLocks/>
                <a:stCxn id="2147" idx="2"/>
                <a:endCxn id="2093" idx="7"/>
              </p:cNvCxnSpPr>
              <p:nvPr/>
            </p:nvCxnSpPr>
            <p:spPr>
              <a:xfrm rot="1489492" flipH="1">
                <a:off x="6457379" y="3124461"/>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2" name="מחבר ישר 30">
                <a:extLst>
                  <a:ext uri="{FF2B5EF4-FFF2-40B4-BE49-F238E27FC236}">
                    <a16:creationId xmlns:a16="http://schemas.microsoft.com/office/drawing/2014/main" id="{E49481CE-099A-E54E-759B-6E672EBFDE6B}"/>
                  </a:ext>
                </a:extLst>
              </p:cNvPr>
              <p:cNvCxnSpPr>
                <a:cxnSpLocks/>
                <a:stCxn id="2121" idx="3"/>
                <a:endCxn id="2146" idx="7"/>
              </p:cNvCxnSpPr>
              <p:nvPr/>
            </p:nvCxnSpPr>
            <p:spPr>
              <a:xfrm rot="1489492" flipH="1">
                <a:off x="6861257" y="3116592"/>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53" name="אליפסה 11">
                <a:extLst>
                  <a:ext uri="{FF2B5EF4-FFF2-40B4-BE49-F238E27FC236}">
                    <a16:creationId xmlns:a16="http://schemas.microsoft.com/office/drawing/2014/main" id="{6DFE1796-DE50-FCEA-FD01-F225D0600789}"/>
                  </a:ext>
                </a:extLst>
              </p:cNvPr>
              <p:cNvSpPr/>
              <p:nvPr/>
            </p:nvSpPr>
            <p:spPr>
              <a:xfrm rot="849897">
                <a:off x="6641389" y="32779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54" name="מחבר ישר 23">
                <a:extLst>
                  <a:ext uri="{FF2B5EF4-FFF2-40B4-BE49-F238E27FC236}">
                    <a16:creationId xmlns:a16="http://schemas.microsoft.com/office/drawing/2014/main" id="{98BE9184-6FCF-9865-08C4-7FB3D05EA003}"/>
                  </a:ext>
                </a:extLst>
              </p:cNvPr>
              <p:cNvCxnSpPr>
                <a:cxnSpLocks/>
                <a:endCxn id="2024" idx="0"/>
              </p:cNvCxnSpPr>
              <p:nvPr/>
            </p:nvCxnSpPr>
            <p:spPr>
              <a:xfrm rot="1489492" flipH="1">
                <a:off x="6540605" y="3293983"/>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5" name="מחבר ישר 23">
                <a:extLst>
                  <a:ext uri="{FF2B5EF4-FFF2-40B4-BE49-F238E27FC236}">
                    <a16:creationId xmlns:a16="http://schemas.microsoft.com/office/drawing/2014/main" id="{8D786B26-2D08-6D49-C8EF-6EE943E38235}"/>
                  </a:ext>
                </a:extLst>
              </p:cNvPr>
              <p:cNvCxnSpPr>
                <a:cxnSpLocks/>
                <a:stCxn id="2147" idx="4"/>
                <a:endCxn id="2153" idx="1"/>
              </p:cNvCxnSpPr>
              <p:nvPr/>
            </p:nvCxnSpPr>
            <p:spPr>
              <a:xfrm rot="849897">
                <a:off x="6617047" y="318365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6" name="מחבר ישר 23">
                <a:extLst>
                  <a:ext uri="{FF2B5EF4-FFF2-40B4-BE49-F238E27FC236}">
                    <a16:creationId xmlns:a16="http://schemas.microsoft.com/office/drawing/2014/main" id="{541E2298-B464-F9F0-8284-2A3AFEF4A216}"/>
                  </a:ext>
                </a:extLst>
              </p:cNvPr>
              <p:cNvCxnSpPr>
                <a:cxnSpLocks/>
                <a:stCxn id="2146" idx="2"/>
                <a:endCxn id="2024" idx="7"/>
              </p:cNvCxnSpPr>
              <p:nvPr/>
            </p:nvCxnSpPr>
            <p:spPr>
              <a:xfrm rot="1489492" flipH="1">
                <a:off x="6515231" y="3517983"/>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7" name="מחבר ישר 23">
                <a:extLst>
                  <a:ext uri="{FF2B5EF4-FFF2-40B4-BE49-F238E27FC236}">
                    <a16:creationId xmlns:a16="http://schemas.microsoft.com/office/drawing/2014/main" id="{A18E87AA-5A19-4C58-C542-83938C400BFF}"/>
                  </a:ext>
                </a:extLst>
              </p:cNvPr>
              <p:cNvCxnSpPr>
                <a:cxnSpLocks/>
                <a:stCxn id="2074" idx="6"/>
              </p:cNvCxnSpPr>
              <p:nvPr/>
            </p:nvCxnSpPr>
            <p:spPr>
              <a:xfrm rot="1489492" flipV="1">
                <a:off x="6505881" y="2816085"/>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8" name="Straight Connector 2157">
                <a:extLst>
                  <a:ext uri="{FF2B5EF4-FFF2-40B4-BE49-F238E27FC236}">
                    <a16:creationId xmlns:a16="http://schemas.microsoft.com/office/drawing/2014/main" id="{57A35EB9-87B1-A28C-24CA-FB65945319D7}"/>
                  </a:ext>
                </a:extLst>
              </p:cNvPr>
              <p:cNvCxnSpPr>
                <a:cxnSpLocks/>
                <a:stCxn id="2146" idx="4"/>
                <a:endCxn id="2164" idx="0"/>
              </p:cNvCxnSpPr>
              <p:nvPr/>
            </p:nvCxnSpPr>
            <p:spPr>
              <a:xfrm rot="849897" flipH="1">
                <a:off x="6688640" y="3596698"/>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59" name="Straight Connector 2158">
                <a:extLst>
                  <a:ext uri="{FF2B5EF4-FFF2-40B4-BE49-F238E27FC236}">
                    <a16:creationId xmlns:a16="http://schemas.microsoft.com/office/drawing/2014/main" id="{B3433DAE-749D-008D-E765-7E5FC7E404E1}"/>
                  </a:ext>
                </a:extLst>
              </p:cNvPr>
              <p:cNvCxnSpPr>
                <a:cxnSpLocks/>
                <a:stCxn id="2164" idx="2"/>
                <a:endCxn id="2024" idx="6"/>
              </p:cNvCxnSpPr>
              <p:nvPr/>
            </p:nvCxnSpPr>
            <p:spPr>
              <a:xfrm rot="1489492" flipH="1" flipV="1">
                <a:off x="6472049" y="3718461"/>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60" name="אליפסה 9">
                <a:extLst>
                  <a:ext uri="{FF2B5EF4-FFF2-40B4-BE49-F238E27FC236}">
                    <a16:creationId xmlns:a16="http://schemas.microsoft.com/office/drawing/2014/main" id="{25732117-9D08-C1BB-401D-E5C231FCC0A7}"/>
                  </a:ext>
                </a:extLst>
              </p:cNvPr>
              <p:cNvSpPr/>
              <p:nvPr/>
            </p:nvSpPr>
            <p:spPr>
              <a:xfrm rot="849897">
                <a:off x="6924898" y="36787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61" name="מחבר ישר 23">
                <a:extLst>
                  <a:ext uri="{FF2B5EF4-FFF2-40B4-BE49-F238E27FC236}">
                    <a16:creationId xmlns:a16="http://schemas.microsoft.com/office/drawing/2014/main" id="{6C680DDB-6E15-E069-407E-6C32FC991BEC}"/>
                  </a:ext>
                </a:extLst>
              </p:cNvPr>
              <p:cNvCxnSpPr>
                <a:cxnSpLocks/>
                <a:stCxn id="2160" idx="2"/>
                <a:endCxn id="2146" idx="6"/>
              </p:cNvCxnSpPr>
              <p:nvPr/>
            </p:nvCxnSpPr>
            <p:spPr>
              <a:xfrm rot="849897" flipH="1" flipV="1">
                <a:off x="6757047" y="3597451"/>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62" name="מחבר ישר 23">
                <a:extLst>
                  <a:ext uri="{FF2B5EF4-FFF2-40B4-BE49-F238E27FC236}">
                    <a16:creationId xmlns:a16="http://schemas.microsoft.com/office/drawing/2014/main" id="{9CC283A5-A4E0-5CEA-0A42-D5E52CD34E69}"/>
                  </a:ext>
                </a:extLst>
              </p:cNvPr>
              <p:cNvCxnSpPr>
                <a:cxnSpLocks/>
                <a:endCxn id="2153" idx="5"/>
              </p:cNvCxnSpPr>
              <p:nvPr/>
            </p:nvCxnSpPr>
            <p:spPr>
              <a:xfrm rot="849897" flipH="1" flipV="1">
                <a:off x="6675488" y="334933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63" name="Straight Connector 2162">
                <a:extLst>
                  <a:ext uri="{FF2B5EF4-FFF2-40B4-BE49-F238E27FC236}">
                    <a16:creationId xmlns:a16="http://schemas.microsoft.com/office/drawing/2014/main" id="{1C475C5A-EB2C-5449-F59F-9AC8013E8770}"/>
                  </a:ext>
                </a:extLst>
              </p:cNvPr>
              <p:cNvCxnSpPr>
                <a:cxnSpLocks/>
                <a:endCxn id="2160" idx="7"/>
              </p:cNvCxnSpPr>
              <p:nvPr/>
            </p:nvCxnSpPr>
            <p:spPr>
              <a:xfrm rot="849897" flipH="1">
                <a:off x="7022326" y="3463086"/>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64" name="אליפסה 9">
                <a:extLst>
                  <a:ext uri="{FF2B5EF4-FFF2-40B4-BE49-F238E27FC236}">
                    <a16:creationId xmlns:a16="http://schemas.microsoft.com/office/drawing/2014/main" id="{96F29DFA-401B-D774-FA48-0C3C221E84D1}"/>
                  </a:ext>
                </a:extLst>
              </p:cNvPr>
              <p:cNvSpPr/>
              <p:nvPr/>
            </p:nvSpPr>
            <p:spPr>
              <a:xfrm rot="849897">
                <a:off x="6624298" y="37465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65" name="Straight Connector 2164">
                <a:extLst>
                  <a:ext uri="{FF2B5EF4-FFF2-40B4-BE49-F238E27FC236}">
                    <a16:creationId xmlns:a16="http://schemas.microsoft.com/office/drawing/2014/main" id="{DB083CE4-FA89-423E-AB90-B4B53D781951}"/>
                  </a:ext>
                </a:extLst>
              </p:cNvPr>
              <p:cNvCxnSpPr>
                <a:cxnSpLocks/>
                <a:stCxn id="2164" idx="6"/>
                <a:endCxn id="2160" idx="3"/>
              </p:cNvCxnSpPr>
              <p:nvPr/>
            </p:nvCxnSpPr>
            <p:spPr>
              <a:xfrm rot="849897" flipV="1">
                <a:off x="6708029" y="3703675"/>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66" name="אליפסה 9">
                <a:extLst>
                  <a:ext uri="{FF2B5EF4-FFF2-40B4-BE49-F238E27FC236}">
                    <a16:creationId xmlns:a16="http://schemas.microsoft.com/office/drawing/2014/main" id="{47D20AF7-1DBA-8A6C-4DA1-EDEBC11B7646}"/>
                  </a:ext>
                </a:extLst>
              </p:cNvPr>
              <p:cNvSpPr/>
              <p:nvPr/>
            </p:nvSpPr>
            <p:spPr>
              <a:xfrm rot="1713164">
                <a:off x="7509158" y="260168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67" name="אליפסה 11">
                <a:extLst>
                  <a:ext uri="{FF2B5EF4-FFF2-40B4-BE49-F238E27FC236}">
                    <a16:creationId xmlns:a16="http://schemas.microsoft.com/office/drawing/2014/main" id="{A7BA9EE0-E9AA-D336-F4D0-41FA0B5F2C90}"/>
                  </a:ext>
                </a:extLst>
              </p:cNvPr>
              <p:cNvSpPr/>
              <p:nvPr/>
            </p:nvSpPr>
            <p:spPr>
              <a:xfrm rot="85009">
                <a:off x="7628021" y="21811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168" name="אליפסה 12">
                <a:extLst>
                  <a:ext uri="{FF2B5EF4-FFF2-40B4-BE49-F238E27FC236}">
                    <a16:creationId xmlns:a16="http://schemas.microsoft.com/office/drawing/2014/main" id="{343249E8-125A-DBCB-71F9-43BB7494AF21}"/>
                  </a:ext>
                </a:extLst>
              </p:cNvPr>
              <p:cNvSpPr/>
              <p:nvPr/>
            </p:nvSpPr>
            <p:spPr>
              <a:xfrm rot="993571">
                <a:off x="7197547" y="22247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169" name="מחבר ישר 16">
                <a:extLst>
                  <a:ext uri="{FF2B5EF4-FFF2-40B4-BE49-F238E27FC236}">
                    <a16:creationId xmlns:a16="http://schemas.microsoft.com/office/drawing/2014/main" id="{F0487BDE-2483-17B8-C267-5436C139F496}"/>
                  </a:ext>
                </a:extLst>
              </p:cNvPr>
              <p:cNvCxnSpPr>
                <a:cxnSpLocks/>
                <a:stCxn id="2292" idx="0"/>
                <a:endCxn id="2167" idx="7"/>
              </p:cNvCxnSpPr>
              <p:nvPr/>
            </p:nvCxnSpPr>
            <p:spPr>
              <a:xfrm rot="20918611">
                <a:off x="7598039" y="2091470"/>
                <a:ext cx="83800" cy="1098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0" name="מחבר ישר 20">
                <a:extLst>
                  <a:ext uri="{FF2B5EF4-FFF2-40B4-BE49-F238E27FC236}">
                    <a16:creationId xmlns:a16="http://schemas.microsoft.com/office/drawing/2014/main" id="{36CA5DB1-D408-A5A9-4C1A-2CDFD7937E96}"/>
                  </a:ext>
                </a:extLst>
              </p:cNvPr>
              <p:cNvCxnSpPr>
                <a:cxnSpLocks/>
                <a:stCxn id="2173" idx="7"/>
                <a:endCxn id="2583" idx="7"/>
              </p:cNvCxnSpPr>
              <p:nvPr/>
            </p:nvCxnSpPr>
            <p:spPr>
              <a:xfrm rot="20918611">
                <a:off x="7606058" y="2350745"/>
                <a:ext cx="148390" cy="178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1" name="מחבר ישר 23">
                <a:extLst>
                  <a:ext uri="{FF2B5EF4-FFF2-40B4-BE49-F238E27FC236}">
                    <a16:creationId xmlns:a16="http://schemas.microsoft.com/office/drawing/2014/main" id="{7447AA7E-86EF-3ABD-DCC8-7C2237A3897C}"/>
                  </a:ext>
                </a:extLst>
              </p:cNvPr>
              <p:cNvCxnSpPr>
                <a:cxnSpLocks/>
                <a:stCxn id="2167" idx="2"/>
                <a:endCxn id="2168" idx="7"/>
              </p:cNvCxnSpPr>
              <p:nvPr/>
            </p:nvCxnSpPr>
            <p:spPr>
              <a:xfrm rot="20918611" flipH="1" flipV="1">
                <a:off x="7267473" y="2207687"/>
                <a:ext cx="359813" cy="433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2" name="מחבר ישר 30">
                <a:extLst>
                  <a:ext uri="{FF2B5EF4-FFF2-40B4-BE49-F238E27FC236}">
                    <a16:creationId xmlns:a16="http://schemas.microsoft.com/office/drawing/2014/main" id="{1EE4552F-A8A5-2ECD-1BBD-D10E093E4786}"/>
                  </a:ext>
                </a:extLst>
              </p:cNvPr>
              <p:cNvCxnSpPr>
                <a:cxnSpLocks/>
                <a:stCxn id="2583" idx="0"/>
                <a:endCxn id="2166" idx="7"/>
              </p:cNvCxnSpPr>
              <p:nvPr/>
            </p:nvCxnSpPr>
            <p:spPr>
              <a:xfrm rot="20918611" flipH="1">
                <a:off x="7574017" y="2557091"/>
                <a:ext cx="195485" cy="516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73" name="אליפסה 11">
                <a:extLst>
                  <a:ext uri="{FF2B5EF4-FFF2-40B4-BE49-F238E27FC236}">
                    <a16:creationId xmlns:a16="http://schemas.microsoft.com/office/drawing/2014/main" id="{02F6001F-8556-01F3-0AEA-A44CE7B4F3EB}"/>
                  </a:ext>
                </a:extLst>
              </p:cNvPr>
              <p:cNvSpPr/>
              <p:nvPr/>
            </p:nvSpPr>
            <p:spPr>
              <a:xfrm rot="1713164">
                <a:off x="7518083" y="23413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74" name="מחבר ישר 23">
                <a:extLst>
                  <a:ext uri="{FF2B5EF4-FFF2-40B4-BE49-F238E27FC236}">
                    <a16:creationId xmlns:a16="http://schemas.microsoft.com/office/drawing/2014/main" id="{5337165D-337F-309B-F521-F2B299ED833E}"/>
                  </a:ext>
                </a:extLst>
              </p:cNvPr>
              <p:cNvCxnSpPr>
                <a:cxnSpLocks/>
                <a:stCxn id="2173" idx="3"/>
                <a:endCxn id="2168" idx="6"/>
              </p:cNvCxnSpPr>
              <p:nvPr/>
            </p:nvCxnSpPr>
            <p:spPr>
              <a:xfrm rot="20918611" flipH="1" flipV="1">
                <a:off x="7283860" y="2246842"/>
                <a:ext cx="222633" cy="162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5" name="מחבר ישר 23">
                <a:extLst>
                  <a:ext uri="{FF2B5EF4-FFF2-40B4-BE49-F238E27FC236}">
                    <a16:creationId xmlns:a16="http://schemas.microsoft.com/office/drawing/2014/main" id="{61E87B12-218B-BF98-7A91-714515D814B4}"/>
                  </a:ext>
                </a:extLst>
              </p:cNvPr>
              <p:cNvCxnSpPr>
                <a:cxnSpLocks/>
                <a:stCxn id="2167" idx="4"/>
                <a:endCxn id="2173" idx="0"/>
              </p:cNvCxnSpPr>
              <p:nvPr/>
            </p:nvCxnSpPr>
            <p:spPr>
              <a:xfrm rot="20918611" flipH="1">
                <a:off x="7563441" y="2261114"/>
                <a:ext cx="109143" cy="744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76" name="אליפסה 12">
                <a:extLst>
                  <a:ext uri="{FF2B5EF4-FFF2-40B4-BE49-F238E27FC236}">
                    <a16:creationId xmlns:a16="http://schemas.microsoft.com/office/drawing/2014/main" id="{1CF2465D-9BC7-897B-6BBC-B2E6D3A3DFA3}"/>
                  </a:ext>
                </a:extLst>
              </p:cNvPr>
              <p:cNvSpPr/>
              <p:nvPr/>
            </p:nvSpPr>
            <p:spPr>
              <a:xfrm rot="993571">
                <a:off x="7120003" y="25452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177" name="מחבר ישר 23">
                <a:extLst>
                  <a:ext uri="{FF2B5EF4-FFF2-40B4-BE49-F238E27FC236}">
                    <a16:creationId xmlns:a16="http://schemas.microsoft.com/office/drawing/2014/main" id="{FE921E71-5CC7-8217-A88E-2433686C982D}"/>
                  </a:ext>
                </a:extLst>
              </p:cNvPr>
              <p:cNvCxnSpPr>
                <a:cxnSpLocks/>
                <a:stCxn id="2168" idx="4"/>
                <a:endCxn id="2176" idx="1"/>
              </p:cNvCxnSpPr>
              <p:nvPr/>
            </p:nvCxnSpPr>
            <p:spPr>
              <a:xfrm rot="20918611" flipH="1">
                <a:off x="7114647" y="2304274"/>
                <a:ext cx="134294" cy="2338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8" name="מחבר ישר 23">
                <a:extLst>
                  <a:ext uri="{FF2B5EF4-FFF2-40B4-BE49-F238E27FC236}">
                    <a16:creationId xmlns:a16="http://schemas.microsoft.com/office/drawing/2014/main" id="{34A8C9E6-0C77-C28B-BAEC-97CC2AC64F3D}"/>
                  </a:ext>
                </a:extLst>
              </p:cNvPr>
              <p:cNvCxnSpPr>
                <a:cxnSpLocks/>
                <a:stCxn id="2166" idx="2"/>
                <a:endCxn id="2176" idx="6"/>
              </p:cNvCxnSpPr>
              <p:nvPr/>
            </p:nvCxnSpPr>
            <p:spPr>
              <a:xfrm rot="1713164" flipH="1">
                <a:off x="7205318" y="254052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79" name="מחבר ישר 23">
                <a:extLst>
                  <a:ext uri="{FF2B5EF4-FFF2-40B4-BE49-F238E27FC236}">
                    <a16:creationId xmlns:a16="http://schemas.microsoft.com/office/drawing/2014/main" id="{129BDBA0-B775-3BB6-40F3-24CE1A18FB40}"/>
                  </a:ext>
                </a:extLst>
              </p:cNvPr>
              <p:cNvCxnSpPr>
                <a:cxnSpLocks/>
                <a:stCxn id="2276" idx="1"/>
                <a:endCxn id="2168" idx="0"/>
              </p:cNvCxnSpPr>
              <p:nvPr/>
            </p:nvCxnSpPr>
            <p:spPr>
              <a:xfrm rot="20918611">
                <a:off x="7224444" y="2029784"/>
                <a:ext cx="573" cy="1984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0" name="Straight Connector 2179">
                <a:extLst>
                  <a:ext uri="{FF2B5EF4-FFF2-40B4-BE49-F238E27FC236}">
                    <a16:creationId xmlns:a16="http://schemas.microsoft.com/office/drawing/2014/main" id="{2F136178-69B7-B1A8-3C95-5A6B3916397B}"/>
                  </a:ext>
                </a:extLst>
              </p:cNvPr>
              <p:cNvCxnSpPr>
                <a:cxnSpLocks/>
                <a:stCxn id="2166" idx="4"/>
                <a:endCxn id="2132" idx="6"/>
              </p:cNvCxnSpPr>
              <p:nvPr/>
            </p:nvCxnSpPr>
            <p:spPr>
              <a:xfrm rot="1489492" flipH="1">
                <a:off x="7455583" y="2651164"/>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1" name="Straight Connector 2180">
                <a:extLst>
                  <a:ext uri="{FF2B5EF4-FFF2-40B4-BE49-F238E27FC236}">
                    <a16:creationId xmlns:a16="http://schemas.microsoft.com/office/drawing/2014/main" id="{0B4D5E3B-C6E2-92E9-247F-BCADAD6827D5}"/>
                  </a:ext>
                </a:extLst>
              </p:cNvPr>
              <p:cNvCxnSpPr>
                <a:cxnSpLocks/>
                <a:stCxn id="2132" idx="0"/>
                <a:endCxn id="2176" idx="5"/>
              </p:cNvCxnSpPr>
              <p:nvPr/>
            </p:nvCxnSpPr>
            <p:spPr>
              <a:xfrm rot="1489492" flipH="1" flipV="1">
                <a:off x="7144184" y="2661763"/>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2" name="מחבר ישר 23">
                <a:extLst>
                  <a:ext uri="{FF2B5EF4-FFF2-40B4-BE49-F238E27FC236}">
                    <a16:creationId xmlns:a16="http://schemas.microsoft.com/office/drawing/2014/main" id="{CD267147-3DD4-F342-40ED-EEDE594E150C}"/>
                  </a:ext>
                </a:extLst>
              </p:cNvPr>
              <p:cNvCxnSpPr>
                <a:cxnSpLocks/>
                <a:stCxn id="2571" idx="1"/>
                <a:endCxn id="2166" idx="6"/>
              </p:cNvCxnSpPr>
              <p:nvPr/>
            </p:nvCxnSpPr>
            <p:spPr>
              <a:xfrm rot="20918611" flipH="1" flipV="1">
                <a:off x="7609954" y="2636712"/>
                <a:ext cx="146455" cy="33188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3" name="מחבר ישר 23">
                <a:extLst>
                  <a:ext uri="{FF2B5EF4-FFF2-40B4-BE49-F238E27FC236}">
                    <a16:creationId xmlns:a16="http://schemas.microsoft.com/office/drawing/2014/main" id="{1A50EF2C-2865-C1E3-DE10-4D97B1582678}"/>
                  </a:ext>
                </a:extLst>
              </p:cNvPr>
              <p:cNvCxnSpPr>
                <a:cxnSpLocks/>
                <a:endCxn id="2173" idx="5"/>
              </p:cNvCxnSpPr>
              <p:nvPr/>
            </p:nvCxnSpPr>
            <p:spPr>
              <a:xfrm rot="1713164" flipH="1" flipV="1">
                <a:off x="7520624" y="241680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84" name="אליפסה 9">
                <a:extLst>
                  <a:ext uri="{FF2B5EF4-FFF2-40B4-BE49-F238E27FC236}">
                    <a16:creationId xmlns:a16="http://schemas.microsoft.com/office/drawing/2014/main" id="{9B1761D8-0B63-9183-194E-88FD43C4B75B}"/>
                  </a:ext>
                </a:extLst>
              </p:cNvPr>
              <p:cNvSpPr/>
              <p:nvPr/>
            </p:nvSpPr>
            <p:spPr>
              <a:xfrm rot="1073569">
                <a:off x="6683196" y="26346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85" name="מחבר ישר 20">
                <a:extLst>
                  <a:ext uri="{FF2B5EF4-FFF2-40B4-BE49-F238E27FC236}">
                    <a16:creationId xmlns:a16="http://schemas.microsoft.com/office/drawing/2014/main" id="{ACFEDECA-B998-8DE0-745B-70A493EFEA40}"/>
                  </a:ext>
                </a:extLst>
              </p:cNvPr>
              <p:cNvCxnSpPr>
                <a:cxnSpLocks/>
                <a:stCxn id="2428" idx="2"/>
                <a:endCxn id="2168" idx="2"/>
              </p:cNvCxnSpPr>
              <p:nvPr/>
            </p:nvCxnSpPr>
            <p:spPr>
              <a:xfrm rot="20918611">
                <a:off x="7058966" y="2245961"/>
                <a:ext cx="139791" cy="17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6" name="מחבר ישר 23">
                <a:extLst>
                  <a:ext uri="{FF2B5EF4-FFF2-40B4-BE49-F238E27FC236}">
                    <a16:creationId xmlns:a16="http://schemas.microsoft.com/office/drawing/2014/main" id="{58B7FA01-E423-C78E-A354-446975DA5AF5}"/>
                  </a:ext>
                </a:extLst>
              </p:cNvPr>
              <p:cNvCxnSpPr>
                <a:cxnSpLocks/>
                <a:stCxn id="2402" idx="7"/>
                <a:endCxn id="2070" idx="7"/>
              </p:cNvCxnSpPr>
              <p:nvPr/>
            </p:nvCxnSpPr>
            <p:spPr>
              <a:xfrm rot="20918611" flipH="1">
                <a:off x="6267939" y="2474329"/>
                <a:ext cx="217596" cy="2013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7" name="מחבר ישר 23">
                <a:extLst>
                  <a:ext uri="{FF2B5EF4-FFF2-40B4-BE49-F238E27FC236}">
                    <a16:creationId xmlns:a16="http://schemas.microsoft.com/office/drawing/2014/main" id="{E2532D20-E360-4553-47A8-068C5A912D93}"/>
                  </a:ext>
                </a:extLst>
              </p:cNvPr>
              <p:cNvCxnSpPr>
                <a:cxnSpLocks/>
                <a:stCxn id="2184" idx="3"/>
                <a:endCxn id="2074" idx="7"/>
              </p:cNvCxnSpPr>
              <p:nvPr/>
            </p:nvCxnSpPr>
            <p:spPr>
              <a:xfrm rot="20918611" flipH="1">
                <a:off x="6481511" y="2705641"/>
                <a:ext cx="220214" cy="1205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8" name="Straight Connector 2187">
                <a:extLst>
                  <a:ext uri="{FF2B5EF4-FFF2-40B4-BE49-F238E27FC236}">
                    <a16:creationId xmlns:a16="http://schemas.microsoft.com/office/drawing/2014/main" id="{74F706C2-13BC-0271-F462-E9472EF5215D}"/>
                  </a:ext>
                </a:extLst>
              </p:cNvPr>
              <p:cNvCxnSpPr>
                <a:cxnSpLocks/>
                <a:stCxn id="2184" idx="5"/>
                <a:endCxn id="2145" idx="1"/>
              </p:cNvCxnSpPr>
              <p:nvPr/>
            </p:nvCxnSpPr>
            <p:spPr>
              <a:xfrm rot="1489492">
                <a:off x="6707960" y="2723720"/>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89" name="Straight Connector 2188">
                <a:extLst>
                  <a:ext uri="{FF2B5EF4-FFF2-40B4-BE49-F238E27FC236}">
                    <a16:creationId xmlns:a16="http://schemas.microsoft.com/office/drawing/2014/main" id="{4DD18BF7-19C4-5801-9313-19E60BE5A1E8}"/>
                  </a:ext>
                </a:extLst>
              </p:cNvPr>
              <p:cNvCxnSpPr>
                <a:cxnSpLocks/>
                <a:stCxn id="2176" idx="3"/>
                <a:endCxn id="2414" idx="0"/>
              </p:cNvCxnSpPr>
              <p:nvPr/>
            </p:nvCxnSpPr>
            <p:spPr>
              <a:xfrm rot="20918611" flipH="1" flipV="1">
                <a:off x="6932426" y="2453065"/>
                <a:ext cx="178192" cy="16258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0" name="Straight Connector 2189">
                <a:extLst>
                  <a:ext uri="{FF2B5EF4-FFF2-40B4-BE49-F238E27FC236}">
                    <a16:creationId xmlns:a16="http://schemas.microsoft.com/office/drawing/2014/main" id="{5399698F-AD5B-1A53-05B7-43B226E04F76}"/>
                  </a:ext>
                </a:extLst>
              </p:cNvPr>
              <p:cNvCxnSpPr>
                <a:cxnSpLocks/>
                <a:stCxn id="2145" idx="7"/>
                <a:endCxn id="2205" idx="4"/>
              </p:cNvCxnSpPr>
              <p:nvPr/>
            </p:nvCxnSpPr>
            <p:spPr>
              <a:xfrm rot="20918611" flipV="1">
                <a:off x="6840405" y="2664560"/>
                <a:ext cx="68433" cy="201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91" name="אליפסה 9">
                <a:extLst>
                  <a:ext uri="{FF2B5EF4-FFF2-40B4-BE49-F238E27FC236}">
                    <a16:creationId xmlns:a16="http://schemas.microsoft.com/office/drawing/2014/main" id="{F16CBF78-7407-56E3-FB52-45F882CD8A29}"/>
                  </a:ext>
                </a:extLst>
              </p:cNvPr>
              <p:cNvSpPr/>
              <p:nvPr/>
            </p:nvSpPr>
            <p:spPr>
              <a:xfrm rot="1073569">
                <a:off x="7097658" y="27863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92" name="Straight Connector 2191">
                <a:extLst>
                  <a:ext uri="{FF2B5EF4-FFF2-40B4-BE49-F238E27FC236}">
                    <a16:creationId xmlns:a16="http://schemas.microsoft.com/office/drawing/2014/main" id="{821BD66B-134F-D3B1-64F1-F31C99A9C1AF}"/>
                  </a:ext>
                </a:extLst>
              </p:cNvPr>
              <p:cNvCxnSpPr>
                <a:cxnSpLocks/>
                <a:stCxn id="2191" idx="1"/>
                <a:endCxn id="2205" idx="6"/>
              </p:cNvCxnSpPr>
              <p:nvPr/>
            </p:nvCxnSpPr>
            <p:spPr>
              <a:xfrm rot="20918611" flipH="1" flipV="1">
                <a:off x="6951054" y="2621332"/>
                <a:ext cx="149574" cy="1849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3" name="Straight Connector 2192">
                <a:extLst>
                  <a:ext uri="{FF2B5EF4-FFF2-40B4-BE49-F238E27FC236}">
                    <a16:creationId xmlns:a16="http://schemas.microsoft.com/office/drawing/2014/main" id="{99ECFA8D-3F47-862C-3D6B-82036512E257}"/>
                  </a:ext>
                </a:extLst>
              </p:cNvPr>
              <p:cNvCxnSpPr>
                <a:cxnSpLocks/>
                <a:stCxn id="2121" idx="1"/>
                <a:endCxn id="2191" idx="5"/>
              </p:cNvCxnSpPr>
              <p:nvPr/>
            </p:nvCxnSpPr>
            <p:spPr>
              <a:xfrm rot="1489492" flipH="1" flipV="1">
                <a:off x="7093857" y="2856313"/>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4" name="Straight Connector 2193">
                <a:extLst>
                  <a:ext uri="{FF2B5EF4-FFF2-40B4-BE49-F238E27FC236}">
                    <a16:creationId xmlns:a16="http://schemas.microsoft.com/office/drawing/2014/main" id="{AEDB12DA-5E89-6902-6579-D0B77CC75525}"/>
                  </a:ext>
                </a:extLst>
              </p:cNvPr>
              <p:cNvCxnSpPr>
                <a:cxnSpLocks/>
                <a:stCxn id="2191" idx="0"/>
                <a:endCxn id="2176" idx="4"/>
              </p:cNvCxnSpPr>
              <p:nvPr/>
            </p:nvCxnSpPr>
            <p:spPr>
              <a:xfrm rot="1489492" flipH="1" flipV="1">
                <a:off x="7110407" y="2621507"/>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5" name="Straight Connector 2194">
                <a:extLst>
                  <a:ext uri="{FF2B5EF4-FFF2-40B4-BE49-F238E27FC236}">
                    <a16:creationId xmlns:a16="http://schemas.microsoft.com/office/drawing/2014/main" id="{B2BA3370-BB48-EBBD-A045-DC5836409E7F}"/>
                  </a:ext>
                </a:extLst>
              </p:cNvPr>
              <p:cNvCxnSpPr>
                <a:cxnSpLocks/>
                <a:stCxn id="2191" idx="6"/>
                <a:endCxn id="2132" idx="1"/>
              </p:cNvCxnSpPr>
              <p:nvPr/>
            </p:nvCxnSpPr>
            <p:spPr>
              <a:xfrm rot="1489492" flipV="1">
                <a:off x="7179974" y="2787046"/>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6" name="מחבר ישר 23">
                <a:extLst>
                  <a:ext uri="{FF2B5EF4-FFF2-40B4-BE49-F238E27FC236}">
                    <a16:creationId xmlns:a16="http://schemas.microsoft.com/office/drawing/2014/main" id="{99CC30AC-D93E-6F3B-7A31-ADA7A947FFF0}"/>
                  </a:ext>
                </a:extLst>
              </p:cNvPr>
              <p:cNvCxnSpPr>
                <a:cxnSpLocks/>
                <a:stCxn id="2070" idx="0"/>
                <a:endCxn id="2379" idx="0"/>
              </p:cNvCxnSpPr>
              <p:nvPr/>
            </p:nvCxnSpPr>
            <p:spPr>
              <a:xfrm rot="20918611" flipV="1">
                <a:off x="6221087" y="2163639"/>
                <a:ext cx="68228" cy="3270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97" name="אליפסה 11">
                <a:extLst>
                  <a:ext uri="{FF2B5EF4-FFF2-40B4-BE49-F238E27FC236}">
                    <a16:creationId xmlns:a16="http://schemas.microsoft.com/office/drawing/2014/main" id="{F4043B47-672B-BE94-7ACC-AEFE29439194}"/>
                  </a:ext>
                </a:extLst>
              </p:cNvPr>
              <p:cNvSpPr/>
              <p:nvPr/>
            </p:nvSpPr>
            <p:spPr>
              <a:xfrm rot="849897">
                <a:off x="4799950" y="384390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198" name="מחבר ישר 23">
                <a:extLst>
                  <a:ext uri="{FF2B5EF4-FFF2-40B4-BE49-F238E27FC236}">
                    <a16:creationId xmlns:a16="http://schemas.microsoft.com/office/drawing/2014/main" id="{51053853-79C7-9ADE-9937-79C133D63D5F}"/>
                  </a:ext>
                </a:extLst>
              </p:cNvPr>
              <p:cNvCxnSpPr>
                <a:cxnSpLocks/>
                <a:stCxn id="2197" idx="4"/>
                <a:endCxn id="1768" idx="6"/>
              </p:cNvCxnSpPr>
              <p:nvPr/>
            </p:nvCxnSpPr>
            <p:spPr>
              <a:xfrm flipH="1">
                <a:off x="4697468" y="3912839"/>
                <a:ext cx="130947" cy="14461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99" name="מחבר ישר 23">
                <a:extLst>
                  <a:ext uri="{FF2B5EF4-FFF2-40B4-BE49-F238E27FC236}">
                    <a16:creationId xmlns:a16="http://schemas.microsoft.com/office/drawing/2014/main" id="{5DE7D663-C975-DC19-114A-4FEC12941008}"/>
                  </a:ext>
                </a:extLst>
              </p:cNvPr>
              <p:cNvCxnSpPr>
                <a:cxnSpLocks/>
                <a:stCxn id="2197" idx="2"/>
                <a:endCxn id="1763" idx="5"/>
              </p:cNvCxnSpPr>
              <p:nvPr/>
            </p:nvCxnSpPr>
            <p:spPr>
              <a:xfrm flipH="1" flipV="1">
                <a:off x="4494452" y="3853452"/>
                <a:ext cx="306624" cy="163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0" name="מחבר ישר 23">
                <a:extLst>
                  <a:ext uri="{FF2B5EF4-FFF2-40B4-BE49-F238E27FC236}">
                    <a16:creationId xmlns:a16="http://schemas.microsoft.com/office/drawing/2014/main" id="{EC04C78B-D91F-E89C-8B39-E06F92CC2608}"/>
                  </a:ext>
                </a:extLst>
              </p:cNvPr>
              <p:cNvCxnSpPr>
                <a:cxnSpLocks/>
                <a:stCxn id="2097" idx="3"/>
                <a:endCxn id="1928" idx="1"/>
              </p:cNvCxnSpPr>
              <p:nvPr/>
            </p:nvCxnSpPr>
            <p:spPr>
              <a:xfrm rot="9691152" flipV="1">
                <a:off x="4925942" y="2565392"/>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1" name="מחבר ישר 23">
                <a:extLst>
                  <a:ext uri="{FF2B5EF4-FFF2-40B4-BE49-F238E27FC236}">
                    <a16:creationId xmlns:a16="http://schemas.microsoft.com/office/drawing/2014/main" id="{03DF1DAE-E556-1F37-311A-15774A9408BE}"/>
                  </a:ext>
                </a:extLst>
              </p:cNvPr>
              <p:cNvCxnSpPr>
                <a:cxnSpLocks/>
                <a:stCxn id="1928" idx="7"/>
                <a:endCxn id="2103" idx="2"/>
              </p:cNvCxnSpPr>
              <p:nvPr/>
            </p:nvCxnSpPr>
            <p:spPr>
              <a:xfrm rot="9691152" flipH="1" flipV="1">
                <a:off x="4981467" y="2770414"/>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nvGrpSpPr>
              <p:cNvPr id="2202" name="Group 2201">
                <a:extLst>
                  <a:ext uri="{FF2B5EF4-FFF2-40B4-BE49-F238E27FC236}">
                    <a16:creationId xmlns:a16="http://schemas.microsoft.com/office/drawing/2014/main" id="{D452ABD0-F4C9-6041-7712-7A826E6B3942}"/>
                  </a:ext>
                </a:extLst>
              </p:cNvPr>
              <p:cNvGrpSpPr/>
              <p:nvPr/>
            </p:nvGrpSpPr>
            <p:grpSpPr>
              <a:xfrm rot="20918611">
                <a:off x="5418892" y="175008"/>
                <a:ext cx="5501571" cy="3824231"/>
                <a:chOff x="5863858" y="1026539"/>
                <a:chExt cx="5501571" cy="3824231"/>
              </a:xfrm>
              <a:grpFill/>
            </p:grpSpPr>
            <p:grpSp>
              <p:nvGrpSpPr>
                <p:cNvPr id="2222" name="Group 2221">
                  <a:extLst>
                    <a:ext uri="{FF2B5EF4-FFF2-40B4-BE49-F238E27FC236}">
                      <a16:creationId xmlns:a16="http://schemas.microsoft.com/office/drawing/2014/main" id="{72BD162C-8230-B911-D426-97FFAAC3AB1A}"/>
                    </a:ext>
                  </a:extLst>
                </p:cNvPr>
                <p:cNvGrpSpPr/>
                <p:nvPr/>
              </p:nvGrpSpPr>
              <p:grpSpPr>
                <a:xfrm>
                  <a:off x="8065769" y="1551749"/>
                  <a:ext cx="3299660" cy="3299021"/>
                  <a:chOff x="6924389" y="268429"/>
                  <a:chExt cx="3299660" cy="3299021"/>
                </a:xfrm>
                <a:grpFill/>
              </p:grpSpPr>
              <p:grpSp>
                <p:nvGrpSpPr>
                  <p:cNvPr id="2435" name="Group 2434">
                    <a:extLst>
                      <a:ext uri="{FF2B5EF4-FFF2-40B4-BE49-F238E27FC236}">
                        <a16:creationId xmlns:a16="http://schemas.microsoft.com/office/drawing/2014/main" id="{E434F95B-3A28-2941-CAC9-5243E4B70472}"/>
                      </a:ext>
                    </a:extLst>
                  </p:cNvPr>
                  <p:cNvGrpSpPr/>
                  <p:nvPr/>
                </p:nvGrpSpPr>
                <p:grpSpPr>
                  <a:xfrm>
                    <a:off x="6924389" y="1401408"/>
                    <a:ext cx="2094263" cy="2166042"/>
                    <a:chOff x="6924389" y="1401408"/>
                    <a:chExt cx="2094263" cy="2166042"/>
                  </a:xfrm>
                  <a:grpFill/>
                </p:grpSpPr>
                <p:grpSp>
                  <p:nvGrpSpPr>
                    <p:cNvPr id="2541" name="Group 2540">
                      <a:extLst>
                        <a:ext uri="{FF2B5EF4-FFF2-40B4-BE49-F238E27FC236}">
                          <a16:creationId xmlns:a16="http://schemas.microsoft.com/office/drawing/2014/main" id="{1DB1592C-E1ED-3916-E86B-FA068493869A}"/>
                        </a:ext>
                      </a:extLst>
                    </p:cNvPr>
                    <p:cNvGrpSpPr/>
                    <p:nvPr/>
                  </p:nvGrpSpPr>
                  <p:grpSpPr>
                    <a:xfrm>
                      <a:off x="7302596" y="2166559"/>
                      <a:ext cx="1716056" cy="1400891"/>
                      <a:chOff x="7302596" y="2166559"/>
                      <a:chExt cx="1716056" cy="1400891"/>
                    </a:xfrm>
                    <a:grpFill/>
                  </p:grpSpPr>
                  <p:grpSp>
                    <p:nvGrpSpPr>
                      <p:cNvPr id="2598" name="Group 2597">
                        <a:extLst>
                          <a:ext uri="{FF2B5EF4-FFF2-40B4-BE49-F238E27FC236}">
                            <a16:creationId xmlns:a16="http://schemas.microsoft.com/office/drawing/2014/main" id="{9894FA6C-D3CB-AC62-B7C7-00CEE2CE4CBF}"/>
                          </a:ext>
                        </a:extLst>
                      </p:cNvPr>
                      <p:cNvGrpSpPr/>
                      <p:nvPr/>
                    </p:nvGrpSpPr>
                    <p:grpSpPr>
                      <a:xfrm>
                        <a:off x="8034682" y="2166559"/>
                        <a:ext cx="983970" cy="977006"/>
                        <a:chOff x="4993751" y="2090725"/>
                        <a:chExt cx="983970" cy="977006"/>
                      </a:xfrm>
                      <a:grpFill/>
                    </p:grpSpPr>
                    <p:sp>
                      <p:nvSpPr>
                        <p:cNvPr id="2625" name="אליפסה 4">
                          <a:extLst>
                            <a:ext uri="{FF2B5EF4-FFF2-40B4-BE49-F238E27FC236}">
                              <a16:creationId xmlns:a16="http://schemas.microsoft.com/office/drawing/2014/main" id="{14E6598B-FB26-539B-6072-33D9DC8FA392}"/>
                            </a:ext>
                          </a:extLst>
                        </p:cNvPr>
                        <p:cNvSpPr/>
                        <p:nvPr/>
                      </p:nvSpPr>
                      <p:spPr>
                        <a:xfrm>
                          <a:off x="5446248" y="20907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26" name="אליפסה 9">
                          <a:extLst>
                            <a:ext uri="{FF2B5EF4-FFF2-40B4-BE49-F238E27FC236}">
                              <a16:creationId xmlns:a16="http://schemas.microsoft.com/office/drawing/2014/main" id="{542E67B1-4346-665E-5006-AB79E053916C}"/>
                            </a:ext>
                          </a:extLst>
                        </p:cNvPr>
                        <p:cNvSpPr/>
                        <p:nvPr/>
                      </p:nvSpPr>
                      <p:spPr>
                        <a:xfrm>
                          <a:off x="5520252" y="27722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27" name="אליפסה 11">
                          <a:extLst>
                            <a:ext uri="{FF2B5EF4-FFF2-40B4-BE49-F238E27FC236}">
                              <a16:creationId xmlns:a16="http://schemas.microsoft.com/office/drawing/2014/main" id="{D3BCCEB5-91B7-C586-AA39-810663366D1F}"/>
                            </a:ext>
                          </a:extLst>
                        </p:cNvPr>
                        <p:cNvSpPr/>
                        <p:nvPr/>
                      </p:nvSpPr>
                      <p:spPr>
                        <a:xfrm rot="19971845">
                          <a:off x="5307173" y="23896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28" name="אליפסה 12">
                          <a:extLst>
                            <a:ext uri="{FF2B5EF4-FFF2-40B4-BE49-F238E27FC236}">
                              <a16:creationId xmlns:a16="http://schemas.microsoft.com/office/drawing/2014/main" id="{1BB1D592-6A61-B873-26E3-17D40F4C4B96}"/>
                            </a:ext>
                          </a:extLst>
                        </p:cNvPr>
                        <p:cNvSpPr/>
                        <p:nvPr/>
                      </p:nvSpPr>
                      <p:spPr>
                        <a:xfrm rot="20880407">
                          <a:off x="4993751" y="2651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629" name="אליפסה 13">
                          <a:extLst>
                            <a:ext uri="{FF2B5EF4-FFF2-40B4-BE49-F238E27FC236}">
                              <a16:creationId xmlns:a16="http://schemas.microsoft.com/office/drawing/2014/main" id="{DCAAAD09-C335-7A9B-337B-45B09AEE204B}"/>
                            </a:ext>
                          </a:extLst>
                        </p:cNvPr>
                        <p:cNvSpPr/>
                        <p:nvPr/>
                      </p:nvSpPr>
                      <p:spPr>
                        <a:xfrm>
                          <a:off x="5800735" y="22746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630" name="מחבר ישר 16">
                          <a:extLst>
                            <a:ext uri="{FF2B5EF4-FFF2-40B4-BE49-F238E27FC236}">
                              <a16:creationId xmlns:a16="http://schemas.microsoft.com/office/drawing/2014/main" id="{C79F730B-C706-EEC5-1303-A82CF643917B}"/>
                            </a:ext>
                          </a:extLst>
                        </p:cNvPr>
                        <p:cNvCxnSpPr>
                          <a:cxnSpLocks/>
                          <a:stCxn id="2625" idx="4"/>
                          <a:endCxn id="2627" idx="7"/>
                        </p:cNvCxnSpPr>
                        <p:nvPr/>
                      </p:nvCxnSpPr>
                      <p:spPr>
                        <a:xfrm flipH="1">
                          <a:off x="5356216" y="21607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31" name="מחבר ישר 20">
                          <a:extLst>
                            <a:ext uri="{FF2B5EF4-FFF2-40B4-BE49-F238E27FC236}">
                              <a16:creationId xmlns:a16="http://schemas.microsoft.com/office/drawing/2014/main" id="{55727571-EF68-6FD5-5610-3A6E066EDF8C}"/>
                            </a:ext>
                          </a:extLst>
                        </p:cNvPr>
                        <p:cNvCxnSpPr>
                          <a:cxnSpLocks/>
                          <a:stCxn id="2635" idx="7"/>
                          <a:endCxn id="2629" idx="2"/>
                        </p:cNvCxnSpPr>
                        <p:nvPr/>
                      </p:nvCxnSpPr>
                      <p:spPr>
                        <a:xfrm flipV="1">
                          <a:off x="5466861" y="230961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32" name="מחבר ישר 22">
                          <a:extLst>
                            <a:ext uri="{FF2B5EF4-FFF2-40B4-BE49-F238E27FC236}">
                              <a16:creationId xmlns:a16="http://schemas.microsoft.com/office/drawing/2014/main" id="{C628F9DE-51E1-7188-7AD0-13F634776B8D}"/>
                            </a:ext>
                          </a:extLst>
                        </p:cNvPr>
                        <p:cNvCxnSpPr>
                          <a:cxnSpLocks/>
                          <a:stCxn id="2629" idx="0"/>
                        </p:cNvCxnSpPr>
                        <p:nvPr/>
                      </p:nvCxnSpPr>
                      <p:spPr>
                        <a:xfrm flipH="1" flipV="1">
                          <a:off x="5518497" y="212572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33" name="מחבר ישר 23">
                          <a:extLst>
                            <a:ext uri="{FF2B5EF4-FFF2-40B4-BE49-F238E27FC236}">
                              <a16:creationId xmlns:a16="http://schemas.microsoft.com/office/drawing/2014/main" id="{2F05B60C-4C29-472E-DD32-F61BEF8C2391}"/>
                            </a:ext>
                          </a:extLst>
                        </p:cNvPr>
                        <p:cNvCxnSpPr>
                          <a:cxnSpLocks/>
                          <a:stCxn id="2627" idx="2"/>
                          <a:endCxn id="2628" idx="7"/>
                        </p:cNvCxnSpPr>
                        <p:nvPr/>
                      </p:nvCxnSpPr>
                      <p:spPr>
                        <a:xfrm flipH="1">
                          <a:off x="5051249" y="244154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34" name="מחבר ישר 30">
                          <a:extLst>
                            <a:ext uri="{FF2B5EF4-FFF2-40B4-BE49-F238E27FC236}">
                              <a16:creationId xmlns:a16="http://schemas.microsoft.com/office/drawing/2014/main" id="{9C277E9A-BEB3-1B1E-D8CA-292149B0663E}"/>
                            </a:ext>
                          </a:extLst>
                        </p:cNvPr>
                        <p:cNvCxnSpPr>
                          <a:cxnSpLocks/>
                          <a:endCxn id="2626" idx="7"/>
                        </p:cNvCxnSpPr>
                        <p:nvPr/>
                      </p:nvCxnSpPr>
                      <p:spPr>
                        <a:xfrm flipH="1">
                          <a:off x="5583464" y="234461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35" name="אליפסה 11">
                          <a:extLst>
                            <a:ext uri="{FF2B5EF4-FFF2-40B4-BE49-F238E27FC236}">
                              <a16:creationId xmlns:a16="http://schemas.microsoft.com/office/drawing/2014/main" id="{6C88FEB2-38E2-8A36-3E26-9EF98A80EF27}"/>
                            </a:ext>
                          </a:extLst>
                        </p:cNvPr>
                        <p:cNvSpPr/>
                        <p:nvPr/>
                      </p:nvSpPr>
                      <p:spPr>
                        <a:xfrm>
                          <a:off x="5403649" y="2539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36" name="מחבר ישר 23">
                          <a:extLst>
                            <a:ext uri="{FF2B5EF4-FFF2-40B4-BE49-F238E27FC236}">
                              <a16:creationId xmlns:a16="http://schemas.microsoft.com/office/drawing/2014/main" id="{B3A7ACB4-A5FD-DAAC-5625-12A93E785E87}"/>
                            </a:ext>
                          </a:extLst>
                        </p:cNvPr>
                        <p:cNvCxnSpPr>
                          <a:cxnSpLocks/>
                          <a:endCxn id="2628" idx="6"/>
                        </p:cNvCxnSpPr>
                        <p:nvPr/>
                      </p:nvCxnSpPr>
                      <p:spPr>
                        <a:xfrm flipH="1">
                          <a:off x="5067000" y="258612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37" name="מחבר ישר 23">
                          <a:extLst>
                            <a:ext uri="{FF2B5EF4-FFF2-40B4-BE49-F238E27FC236}">
                              <a16:creationId xmlns:a16="http://schemas.microsoft.com/office/drawing/2014/main" id="{B22E6CDC-2289-7134-40B2-AAAFACECFF21}"/>
                            </a:ext>
                          </a:extLst>
                        </p:cNvPr>
                        <p:cNvCxnSpPr>
                          <a:cxnSpLocks/>
                          <a:stCxn id="2627" idx="4"/>
                          <a:endCxn id="2635" idx="1"/>
                        </p:cNvCxnSpPr>
                        <p:nvPr/>
                      </p:nvCxnSpPr>
                      <p:spPr>
                        <a:xfrm>
                          <a:off x="5360164" y="245580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38" name="אליפסה 12">
                          <a:extLst>
                            <a:ext uri="{FF2B5EF4-FFF2-40B4-BE49-F238E27FC236}">
                              <a16:creationId xmlns:a16="http://schemas.microsoft.com/office/drawing/2014/main" id="{F165C871-E4A4-7C3D-0FC8-0BD8F563CE66}"/>
                            </a:ext>
                          </a:extLst>
                        </p:cNvPr>
                        <p:cNvSpPr/>
                        <p:nvPr/>
                      </p:nvSpPr>
                      <p:spPr>
                        <a:xfrm rot="20880407">
                          <a:off x="5151455" y="29086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639" name="מחבר ישר 23">
                          <a:extLst>
                            <a:ext uri="{FF2B5EF4-FFF2-40B4-BE49-F238E27FC236}">
                              <a16:creationId xmlns:a16="http://schemas.microsoft.com/office/drawing/2014/main" id="{88A3D643-5109-29F1-5457-834AA38D8ABD}"/>
                            </a:ext>
                          </a:extLst>
                        </p:cNvPr>
                        <p:cNvCxnSpPr>
                          <a:cxnSpLocks/>
                          <a:stCxn id="2628" idx="4"/>
                          <a:endCxn id="2638" idx="1"/>
                        </p:cNvCxnSpPr>
                        <p:nvPr/>
                      </p:nvCxnSpPr>
                      <p:spPr>
                        <a:xfrm>
                          <a:off x="5038052" y="272098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0" name="מחבר ישר 23">
                          <a:extLst>
                            <a:ext uri="{FF2B5EF4-FFF2-40B4-BE49-F238E27FC236}">
                              <a16:creationId xmlns:a16="http://schemas.microsoft.com/office/drawing/2014/main" id="{91ACBA59-791E-05CE-5BD6-5755046A0E13}"/>
                            </a:ext>
                          </a:extLst>
                        </p:cNvPr>
                        <p:cNvCxnSpPr>
                          <a:cxnSpLocks/>
                          <a:stCxn id="2626" idx="2"/>
                          <a:endCxn id="2638" idx="6"/>
                        </p:cNvCxnSpPr>
                        <p:nvPr/>
                      </p:nvCxnSpPr>
                      <p:spPr>
                        <a:xfrm flipH="1">
                          <a:off x="5224704" y="280721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41" name="אליפסה 11">
                          <a:extLst>
                            <a:ext uri="{FF2B5EF4-FFF2-40B4-BE49-F238E27FC236}">
                              <a16:creationId xmlns:a16="http://schemas.microsoft.com/office/drawing/2014/main" id="{3271902E-7DD1-FC00-ADC9-5C6033E3D658}"/>
                            </a:ext>
                          </a:extLst>
                        </p:cNvPr>
                        <p:cNvSpPr/>
                        <p:nvPr/>
                      </p:nvSpPr>
                      <p:spPr>
                        <a:xfrm rot="16889820">
                          <a:off x="5108045" y="223823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42" name="מחבר ישר 23">
                          <a:extLst>
                            <a:ext uri="{FF2B5EF4-FFF2-40B4-BE49-F238E27FC236}">
                              <a16:creationId xmlns:a16="http://schemas.microsoft.com/office/drawing/2014/main" id="{D2B45A7B-6D66-ABE7-C768-1DED3AAC6B0C}"/>
                            </a:ext>
                          </a:extLst>
                        </p:cNvPr>
                        <p:cNvCxnSpPr>
                          <a:cxnSpLocks/>
                          <a:stCxn id="2641" idx="2"/>
                          <a:endCxn id="2628" idx="0"/>
                        </p:cNvCxnSpPr>
                        <p:nvPr/>
                      </p:nvCxnSpPr>
                      <p:spPr>
                        <a:xfrm flipH="1">
                          <a:off x="5023508" y="230961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3" name="מחבר ישר 23">
                          <a:extLst>
                            <a:ext uri="{FF2B5EF4-FFF2-40B4-BE49-F238E27FC236}">
                              <a16:creationId xmlns:a16="http://schemas.microsoft.com/office/drawing/2014/main" id="{986CBDE0-5441-55E3-8F94-1BBF160486D9}"/>
                            </a:ext>
                          </a:extLst>
                        </p:cNvPr>
                        <p:cNvCxnSpPr>
                          <a:cxnSpLocks/>
                          <a:stCxn id="2641" idx="5"/>
                        </p:cNvCxnSpPr>
                        <p:nvPr/>
                      </p:nvCxnSpPr>
                      <p:spPr>
                        <a:xfrm flipV="1">
                          <a:off x="5173413" y="212572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4" name="Straight Connector 2643">
                          <a:extLst>
                            <a:ext uri="{FF2B5EF4-FFF2-40B4-BE49-F238E27FC236}">
                              <a16:creationId xmlns:a16="http://schemas.microsoft.com/office/drawing/2014/main" id="{C375FA12-61BF-602E-E948-A165C159D405}"/>
                            </a:ext>
                          </a:extLst>
                        </p:cNvPr>
                        <p:cNvCxnSpPr>
                          <a:cxnSpLocks/>
                          <a:stCxn id="2629" idx="5"/>
                          <a:endCxn id="2650" idx="0"/>
                        </p:cNvCxnSpPr>
                        <p:nvPr/>
                      </p:nvCxnSpPr>
                      <p:spPr>
                        <a:xfrm>
                          <a:off x="5863947" y="23343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5" name="Straight Connector 2644">
                          <a:extLst>
                            <a:ext uri="{FF2B5EF4-FFF2-40B4-BE49-F238E27FC236}">
                              <a16:creationId xmlns:a16="http://schemas.microsoft.com/office/drawing/2014/main" id="{57FE5CFD-7CE1-5E1F-3999-0E57488CA42D}"/>
                            </a:ext>
                          </a:extLst>
                        </p:cNvPr>
                        <p:cNvCxnSpPr>
                          <a:cxnSpLocks/>
                          <a:stCxn id="2626" idx="4"/>
                          <a:endCxn id="2652" idx="0"/>
                        </p:cNvCxnSpPr>
                        <p:nvPr/>
                      </p:nvCxnSpPr>
                      <p:spPr>
                        <a:xfrm flipH="1">
                          <a:off x="5538767" y="284221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6" name="Straight Connector 2645">
                          <a:extLst>
                            <a:ext uri="{FF2B5EF4-FFF2-40B4-BE49-F238E27FC236}">
                              <a16:creationId xmlns:a16="http://schemas.microsoft.com/office/drawing/2014/main" id="{BB81A85A-6E5E-55AF-22FF-25A8DA4C9889}"/>
                            </a:ext>
                          </a:extLst>
                        </p:cNvPr>
                        <p:cNvCxnSpPr>
                          <a:cxnSpLocks/>
                          <a:stCxn id="2652" idx="2"/>
                          <a:endCxn id="2638" idx="4"/>
                        </p:cNvCxnSpPr>
                        <p:nvPr/>
                      </p:nvCxnSpPr>
                      <p:spPr>
                        <a:xfrm flipH="1" flipV="1">
                          <a:off x="5195756" y="297788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47" name="אליפסה 9">
                          <a:extLst>
                            <a:ext uri="{FF2B5EF4-FFF2-40B4-BE49-F238E27FC236}">
                              <a16:creationId xmlns:a16="http://schemas.microsoft.com/office/drawing/2014/main" id="{62895694-B049-194A-BB4C-9891EC0BE3D5}"/>
                            </a:ext>
                          </a:extLst>
                        </p:cNvPr>
                        <p:cNvSpPr/>
                        <p:nvPr/>
                      </p:nvSpPr>
                      <p:spPr>
                        <a:xfrm>
                          <a:off x="5776606" y="285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48" name="מחבר ישר 23">
                          <a:extLst>
                            <a:ext uri="{FF2B5EF4-FFF2-40B4-BE49-F238E27FC236}">
                              <a16:creationId xmlns:a16="http://schemas.microsoft.com/office/drawing/2014/main" id="{704789BF-C273-681B-D736-ABD4EDEEA46E}"/>
                            </a:ext>
                          </a:extLst>
                        </p:cNvPr>
                        <p:cNvCxnSpPr>
                          <a:cxnSpLocks/>
                          <a:stCxn id="2647" idx="2"/>
                          <a:endCxn id="2626" idx="6"/>
                        </p:cNvCxnSpPr>
                        <p:nvPr/>
                      </p:nvCxnSpPr>
                      <p:spPr>
                        <a:xfrm flipH="1" flipV="1">
                          <a:off x="5594309" y="280721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49" name="מחבר ישר 23">
                          <a:extLst>
                            <a:ext uri="{FF2B5EF4-FFF2-40B4-BE49-F238E27FC236}">
                              <a16:creationId xmlns:a16="http://schemas.microsoft.com/office/drawing/2014/main" id="{68B6BFF4-414E-9301-A9A6-B09A99E39841}"/>
                            </a:ext>
                          </a:extLst>
                        </p:cNvPr>
                        <p:cNvCxnSpPr>
                          <a:cxnSpLocks/>
                          <a:endCxn id="2635" idx="5"/>
                        </p:cNvCxnSpPr>
                        <p:nvPr/>
                      </p:nvCxnSpPr>
                      <p:spPr>
                        <a:xfrm flipH="1" flipV="1">
                          <a:off x="5466861" y="25990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50" name="אליפסה 9">
                          <a:extLst>
                            <a:ext uri="{FF2B5EF4-FFF2-40B4-BE49-F238E27FC236}">
                              <a16:creationId xmlns:a16="http://schemas.microsoft.com/office/drawing/2014/main" id="{91B413EC-EF29-AD81-833E-C6F66F1A2F6F}"/>
                            </a:ext>
                          </a:extLst>
                        </p:cNvPr>
                        <p:cNvSpPr/>
                        <p:nvPr/>
                      </p:nvSpPr>
                      <p:spPr>
                        <a:xfrm>
                          <a:off x="5903664" y="2549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51" name="Straight Connector 2650">
                          <a:extLst>
                            <a:ext uri="{FF2B5EF4-FFF2-40B4-BE49-F238E27FC236}">
                              <a16:creationId xmlns:a16="http://schemas.microsoft.com/office/drawing/2014/main" id="{021B3477-488B-2A5A-1B9D-852971050812}"/>
                            </a:ext>
                          </a:extLst>
                        </p:cNvPr>
                        <p:cNvCxnSpPr>
                          <a:cxnSpLocks/>
                          <a:stCxn id="2650" idx="4"/>
                          <a:endCxn id="2647" idx="7"/>
                        </p:cNvCxnSpPr>
                        <p:nvPr/>
                      </p:nvCxnSpPr>
                      <p:spPr>
                        <a:xfrm flipH="1">
                          <a:off x="5839818" y="261950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52" name="אליפסה 9">
                          <a:extLst>
                            <a:ext uri="{FF2B5EF4-FFF2-40B4-BE49-F238E27FC236}">
                              <a16:creationId xmlns:a16="http://schemas.microsoft.com/office/drawing/2014/main" id="{C693BF32-0107-C8B7-6165-68C8DD94FBDC}"/>
                            </a:ext>
                          </a:extLst>
                        </p:cNvPr>
                        <p:cNvSpPr/>
                        <p:nvPr/>
                      </p:nvSpPr>
                      <p:spPr>
                        <a:xfrm>
                          <a:off x="5501738" y="2997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53" name="Straight Connector 2652">
                          <a:extLst>
                            <a:ext uri="{FF2B5EF4-FFF2-40B4-BE49-F238E27FC236}">
                              <a16:creationId xmlns:a16="http://schemas.microsoft.com/office/drawing/2014/main" id="{56F3782D-124C-EA8D-92EF-B6BDF0532224}"/>
                            </a:ext>
                          </a:extLst>
                        </p:cNvPr>
                        <p:cNvCxnSpPr>
                          <a:cxnSpLocks/>
                          <a:stCxn id="2652" idx="6"/>
                          <a:endCxn id="2647" idx="3"/>
                        </p:cNvCxnSpPr>
                        <p:nvPr/>
                      </p:nvCxnSpPr>
                      <p:spPr>
                        <a:xfrm flipV="1">
                          <a:off x="5575795" y="291818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599" name="אליפסה 4">
                        <a:extLst>
                          <a:ext uri="{FF2B5EF4-FFF2-40B4-BE49-F238E27FC236}">
                            <a16:creationId xmlns:a16="http://schemas.microsoft.com/office/drawing/2014/main" id="{9EE6BE8C-5404-8B27-2D11-5A12DAFB6E1A}"/>
                          </a:ext>
                        </a:extLst>
                      </p:cNvPr>
                      <p:cNvSpPr/>
                      <p:nvPr/>
                    </p:nvSpPr>
                    <p:spPr>
                      <a:xfrm rot="20960405">
                        <a:off x="7652637" y="26157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00" name="אליפסה 9">
                        <a:extLst>
                          <a:ext uri="{FF2B5EF4-FFF2-40B4-BE49-F238E27FC236}">
                            <a16:creationId xmlns:a16="http://schemas.microsoft.com/office/drawing/2014/main" id="{69E1BEA0-F174-FA9A-866B-741CE7ECB373}"/>
                          </a:ext>
                        </a:extLst>
                      </p:cNvPr>
                      <p:cNvSpPr/>
                      <p:nvPr/>
                    </p:nvSpPr>
                    <p:spPr>
                      <a:xfrm rot="20960405">
                        <a:off x="7851426" y="32717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01" name="אליפסה 11">
                        <a:extLst>
                          <a:ext uri="{FF2B5EF4-FFF2-40B4-BE49-F238E27FC236}">
                            <a16:creationId xmlns:a16="http://schemas.microsoft.com/office/drawing/2014/main" id="{8CB1DEA7-BA84-29E8-9A7B-F7E0AEC048B5}"/>
                          </a:ext>
                        </a:extLst>
                      </p:cNvPr>
                      <p:cNvSpPr/>
                      <p:nvPr/>
                    </p:nvSpPr>
                    <p:spPr>
                      <a:xfrm rot="19332250">
                        <a:off x="7571259" y="2935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602" name="אליפסה 12">
                        <a:extLst>
                          <a:ext uri="{FF2B5EF4-FFF2-40B4-BE49-F238E27FC236}">
                            <a16:creationId xmlns:a16="http://schemas.microsoft.com/office/drawing/2014/main" id="{FFF97793-4A62-A7EA-2818-921642FDC18D}"/>
                          </a:ext>
                        </a:extLst>
                      </p:cNvPr>
                      <p:cNvSpPr/>
                      <p:nvPr/>
                    </p:nvSpPr>
                    <p:spPr>
                      <a:xfrm rot="20240812">
                        <a:off x="7311729" y="32507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603" name="מחבר ישר 16">
                        <a:extLst>
                          <a:ext uri="{FF2B5EF4-FFF2-40B4-BE49-F238E27FC236}">
                            <a16:creationId xmlns:a16="http://schemas.microsoft.com/office/drawing/2014/main" id="{BBF0E7FE-CF61-636E-0B06-4054DFE820C5}"/>
                          </a:ext>
                        </a:extLst>
                      </p:cNvPr>
                      <p:cNvCxnSpPr>
                        <a:cxnSpLocks/>
                        <a:stCxn id="2599" idx="4"/>
                        <a:endCxn id="2601" idx="7"/>
                      </p:cNvCxnSpPr>
                      <p:nvPr/>
                    </p:nvCxnSpPr>
                    <p:spPr>
                      <a:xfrm rot="20960405" flipH="1">
                        <a:off x="7591445" y="2694893"/>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04" name="מחבר ישר 20">
                        <a:extLst>
                          <a:ext uri="{FF2B5EF4-FFF2-40B4-BE49-F238E27FC236}">
                            <a16:creationId xmlns:a16="http://schemas.microsoft.com/office/drawing/2014/main" id="{ED015581-D92B-EA20-C202-184DF100B997}"/>
                          </a:ext>
                        </a:extLst>
                      </p:cNvPr>
                      <p:cNvCxnSpPr>
                        <a:cxnSpLocks/>
                        <a:stCxn id="2608" idx="7"/>
                        <a:endCxn id="2628" idx="2"/>
                      </p:cNvCxnSpPr>
                      <p:nvPr/>
                    </p:nvCxnSpPr>
                    <p:spPr>
                      <a:xfrm flipV="1">
                        <a:off x="7751925" y="2770282"/>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05" name="מחבר ישר 22">
                        <a:extLst>
                          <a:ext uri="{FF2B5EF4-FFF2-40B4-BE49-F238E27FC236}">
                            <a16:creationId xmlns:a16="http://schemas.microsoft.com/office/drawing/2014/main" id="{2C1EA310-D4E3-4501-14A2-6111D3C3E47E}"/>
                          </a:ext>
                        </a:extLst>
                      </p:cNvPr>
                      <p:cNvCxnSpPr>
                        <a:cxnSpLocks/>
                        <a:stCxn id="2628" idx="1"/>
                      </p:cNvCxnSpPr>
                      <p:nvPr/>
                    </p:nvCxnSpPr>
                    <p:spPr>
                      <a:xfrm flipH="1" flipV="1">
                        <a:off x="7724279" y="2644218"/>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06" name="מחבר ישר 23">
                        <a:extLst>
                          <a:ext uri="{FF2B5EF4-FFF2-40B4-BE49-F238E27FC236}">
                            <a16:creationId xmlns:a16="http://schemas.microsoft.com/office/drawing/2014/main" id="{1A43B9DE-FAB3-4ACD-1AAC-184AC628EE77}"/>
                          </a:ext>
                        </a:extLst>
                      </p:cNvPr>
                      <p:cNvCxnSpPr>
                        <a:cxnSpLocks/>
                        <a:stCxn id="2601" idx="2"/>
                        <a:endCxn id="2602" idx="7"/>
                      </p:cNvCxnSpPr>
                      <p:nvPr/>
                    </p:nvCxnSpPr>
                    <p:spPr>
                      <a:xfrm rot="20960405" flipH="1">
                        <a:off x="7341208" y="301511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07" name="מחבר ישר 30">
                        <a:extLst>
                          <a:ext uri="{FF2B5EF4-FFF2-40B4-BE49-F238E27FC236}">
                            <a16:creationId xmlns:a16="http://schemas.microsoft.com/office/drawing/2014/main" id="{E7D17B2F-54E6-42A2-51A1-19E57F0B3497}"/>
                          </a:ext>
                        </a:extLst>
                      </p:cNvPr>
                      <p:cNvCxnSpPr>
                        <a:cxnSpLocks/>
                        <a:stCxn id="2628" idx="3"/>
                        <a:endCxn id="2600" idx="7"/>
                      </p:cNvCxnSpPr>
                      <p:nvPr/>
                    </p:nvCxnSpPr>
                    <p:spPr>
                      <a:xfrm flipH="1">
                        <a:off x="7909608" y="279223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08" name="אליפסה 11">
                        <a:extLst>
                          <a:ext uri="{FF2B5EF4-FFF2-40B4-BE49-F238E27FC236}">
                            <a16:creationId xmlns:a16="http://schemas.microsoft.com/office/drawing/2014/main" id="{9951CCA4-CCF4-8B87-D36A-2FA69BB9FF75}"/>
                          </a:ext>
                        </a:extLst>
                      </p:cNvPr>
                      <p:cNvSpPr/>
                      <p:nvPr/>
                    </p:nvSpPr>
                    <p:spPr>
                      <a:xfrm rot="20960405">
                        <a:off x="7693743" y="30644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09" name="מחבר ישר 23">
                        <a:extLst>
                          <a:ext uri="{FF2B5EF4-FFF2-40B4-BE49-F238E27FC236}">
                            <a16:creationId xmlns:a16="http://schemas.microsoft.com/office/drawing/2014/main" id="{8233E605-7119-98F8-1ABD-CE0422A9BE15}"/>
                          </a:ext>
                        </a:extLst>
                      </p:cNvPr>
                      <p:cNvCxnSpPr>
                        <a:cxnSpLocks/>
                        <a:endCxn id="2602" idx="6"/>
                      </p:cNvCxnSpPr>
                      <p:nvPr/>
                    </p:nvCxnSpPr>
                    <p:spPr>
                      <a:xfrm rot="20960405" flipH="1">
                        <a:off x="7371335" y="314725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0" name="מחבר ישר 23">
                        <a:extLst>
                          <a:ext uri="{FF2B5EF4-FFF2-40B4-BE49-F238E27FC236}">
                            <a16:creationId xmlns:a16="http://schemas.microsoft.com/office/drawing/2014/main" id="{8C8A8F46-2074-832D-70B8-19C2CA2ED2F2}"/>
                          </a:ext>
                        </a:extLst>
                      </p:cNvPr>
                      <p:cNvCxnSpPr>
                        <a:cxnSpLocks/>
                        <a:stCxn id="2601" idx="4"/>
                        <a:endCxn id="2608" idx="1"/>
                      </p:cNvCxnSpPr>
                      <p:nvPr/>
                    </p:nvCxnSpPr>
                    <p:spPr>
                      <a:xfrm rot="20960405">
                        <a:off x="7637934" y="299205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11" name="אליפסה 12">
                        <a:extLst>
                          <a:ext uri="{FF2B5EF4-FFF2-40B4-BE49-F238E27FC236}">
                            <a16:creationId xmlns:a16="http://schemas.microsoft.com/office/drawing/2014/main" id="{64BEA34D-6BBA-BB29-3AB9-980B6142348D}"/>
                          </a:ext>
                        </a:extLst>
                      </p:cNvPr>
                      <p:cNvSpPr/>
                      <p:nvPr/>
                    </p:nvSpPr>
                    <p:spPr>
                      <a:xfrm rot="20240812">
                        <a:off x="7514231" y="34740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612" name="מחבר ישר 23">
                        <a:extLst>
                          <a:ext uri="{FF2B5EF4-FFF2-40B4-BE49-F238E27FC236}">
                            <a16:creationId xmlns:a16="http://schemas.microsoft.com/office/drawing/2014/main" id="{8824F006-509E-4DF4-FBC9-80105C7227BD}"/>
                          </a:ext>
                        </a:extLst>
                      </p:cNvPr>
                      <p:cNvCxnSpPr>
                        <a:cxnSpLocks/>
                        <a:stCxn id="2602" idx="4"/>
                        <a:endCxn id="2611" idx="1"/>
                      </p:cNvCxnSpPr>
                      <p:nvPr/>
                    </p:nvCxnSpPr>
                    <p:spPr>
                      <a:xfrm rot="20960405">
                        <a:off x="7380062" y="330525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3" name="מחבר ישר 23">
                        <a:extLst>
                          <a:ext uri="{FF2B5EF4-FFF2-40B4-BE49-F238E27FC236}">
                            <a16:creationId xmlns:a16="http://schemas.microsoft.com/office/drawing/2014/main" id="{774FF660-5DC1-D1E6-64C1-D1D02DE27077}"/>
                          </a:ext>
                        </a:extLst>
                      </p:cNvPr>
                      <p:cNvCxnSpPr>
                        <a:cxnSpLocks/>
                        <a:stCxn id="2600" idx="2"/>
                        <a:endCxn id="2611" idx="6"/>
                      </p:cNvCxnSpPr>
                      <p:nvPr/>
                    </p:nvCxnSpPr>
                    <p:spPr>
                      <a:xfrm rot="20960405" flipH="1">
                        <a:off x="7570974" y="3339847"/>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14" name="אליפסה 11">
                        <a:extLst>
                          <a:ext uri="{FF2B5EF4-FFF2-40B4-BE49-F238E27FC236}">
                            <a16:creationId xmlns:a16="http://schemas.microsoft.com/office/drawing/2014/main" id="{E5DEFAA5-07FE-BBB3-7477-372883ED214D}"/>
                          </a:ext>
                        </a:extLst>
                      </p:cNvPr>
                      <p:cNvSpPr/>
                      <p:nvPr/>
                    </p:nvSpPr>
                    <p:spPr>
                      <a:xfrm rot="16250225">
                        <a:off x="7348088" y="282369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15" name="מחבר ישר 23">
                        <a:extLst>
                          <a:ext uri="{FF2B5EF4-FFF2-40B4-BE49-F238E27FC236}">
                            <a16:creationId xmlns:a16="http://schemas.microsoft.com/office/drawing/2014/main" id="{F473DDEE-7AE0-8369-77B9-1EB51DE11B06}"/>
                          </a:ext>
                        </a:extLst>
                      </p:cNvPr>
                      <p:cNvCxnSpPr>
                        <a:cxnSpLocks/>
                        <a:stCxn id="2614" idx="2"/>
                        <a:endCxn id="2602" idx="0"/>
                      </p:cNvCxnSpPr>
                      <p:nvPr/>
                    </p:nvCxnSpPr>
                    <p:spPr>
                      <a:xfrm rot="20960405" flipH="1">
                        <a:off x="7302596" y="2903169"/>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6" name="מחבר ישר 23">
                        <a:extLst>
                          <a:ext uri="{FF2B5EF4-FFF2-40B4-BE49-F238E27FC236}">
                            <a16:creationId xmlns:a16="http://schemas.microsoft.com/office/drawing/2014/main" id="{B0F4AF49-3CBA-72E0-4AD6-D9CF020E9E91}"/>
                          </a:ext>
                        </a:extLst>
                      </p:cNvPr>
                      <p:cNvCxnSpPr>
                        <a:cxnSpLocks/>
                        <a:stCxn id="2614" idx="5"/>
                      </p:cNvCxnSpPr>
                      <p:nvPr/>
                    </p:nvCxnSpPr>
                    <p:spPr>
                      <a:xfrm rot="20960405" flipV="1">
                        <a:off x="7394978" y="2681823"/>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7" name="Straight Connector 2616">
                        <a:extLst>
                          <a:ext uri="{FF2B5EF4-FFF2-40B4-BE49-F238E27FC236}">
                            <a16:creationId xmlns:a16="http://schemas.microsoft.com/office/drawing/2014/main" id="{9BDA577A-5E9D-6A26-C3E5-419CC08E077D}"/>
                          </a:ext>
                        </a:extLst>
                      </p:cNvPr>
                      <p:cNvCxnSpPr>
                        <a:cxnSpLocks/>
                        <a:stCxn id="2600" idx="4"/>
                        <a:endCxn id="2623" idx="0"/>
                      </p:cNvCxnSpPr>
                      <p:nvPr/>
                    </p:nvCxnSpPr>
                    <p:spPr>
                      <a:xfrm rot="20960405" flipH="1">
                        <a:off x="7890959" y="3341537"/>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8" name="Straight Connector 2617">
                        <a:extLst>
                          <a:ext uri="{FF2B5EF4-FFF2-40B4-BE49-F238E27FC236}">
                            <a16:creationId xmlns:a16="http://schemas.microsoft.com/office/drawing/2014/main" id="{84C5DB93-A6C2-3583-4FC0-8DD9E879D77D}"/>
                          </a:ext>
                        </a:extLst>
                      </p:cNvPr>
                      <p:cNvCxnSpPr>
                        <a:cxnSpLocks/>
                        <a:stCxn id="2623" idx="2"/>
                        <a:endCxn id="2611" idx="4"/>
                      </p:cNvCxnSpPr>
                      <p:nvPr/>
                    </p:nvCxnSpPr>
                    <p:spPr>
                      <a:xfrm rot="20960405" flipH="1" flipV="1">
                        <a:off x="7567172" y="3512598"/>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19" name="אליפסה 9">
                        <a:extLst>
                          <a:ext uri="{FF2B5EF4-FFF2-40B4-BE49-F238E27FC236}">
                            <a16:creationId xmlns:a16="http://schemas.microsoft.com/office/drawing/2014/main" id="{7AF3FB9E-8046-ADA9-1D59-9BEAF1FDD59D}"/>
                          </a:ext>
                        </a:extLst>
                      </p:cNvPr>
                      <p:cNvSpPr/>
                      <p:nvPr/>
                    </p:nvSpPr>
                    <p:spPr>
                      <a:xfrm rot="20960405">
                        <a:off x="8119305" y="33090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20" name="מחבר ישר 23">
                        <a:extLst>
                          <a:ext uri="{FF2B5EF4-FFF2-40B4-BE49-F238E27FC236}">
                            <a16:creationId xmlns:a16="http://schemas.microsoft.com/office/drawing/2014/main" id="{1E7BE2CB-7D2C-1216-6C89-1EF7C3EEF894}"/>
                          </a:ext>
                        </a:extLst>
                      </p:cNvPr>
                      <p:cNvCxnSpPr>
                        <a:cxnSpLocks/>
                        <a:stCxn id="2619" idx="2"/>
                        <a:endCxn id="2600" idx="6"/>
                      </p:cNvCxnSpPr>
                      <p:nvPr/>
                    </p:nvCxnSpPr>
                    <p:spPr>
                      <a:xfrm rot="20960405" flipH="1" flipV="1">
                        <a:off x="7931245" y="3282319"/>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21" name="מחבר ישר 23">
                        <a:extLst>
                          <a:ext uri="{FF2B5EF4-FFF2-40B4-BE49-F238E27FC236}">
                            <a16:creationId xmlns:a16="http://schemas.microsoft.com/office/drawing/2014/main" id="{BA3604C9-9B1D-8BEA-00F0-B9900058B79C}"/>
                          </a:ext>
                        </a:extLst>
                      </p:cNvPr>
                      <p:cNvCxnSpPr>
                        <a:cxnSpLocks/>
                        <a:endCxn id="2608" idx="5"/>
                      </p:cNvCxnSpPr>
                      <p:nvPr/>
                    </p:nvCxnSpPr>
                    <p:spPr>
                      <a:xfrm rot="20960405" flipH="1" flipV="1">
                        <a:off x="7776496" y="31109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22" name="Straight Connector 2621">
                        <a:extLst>
                          <a:ext uri="{FF2B5EF4-FFF2-40B4-BE49-F238E27FC236}">
                            <a16:creationId xmlns:a16="http://schemas.microsoft.com/office/drawing/2014/main" id="{AA30976C-E168-D0FE-C323-2D020F003BE5}"/>
                          </a:ext>
                        </a:extLst>
                      </p:cNvPr>
                      <p:cNvCxnSpPr>
                        <a:cxnSpLocks/>
                        <a:endCxn id="2619" idx="7"/>
                      </p:cNvCxnSpPr>
                      <p:nvPr/>
                    </p:nvCxnSpPr>
                    <p:spPr>
                      <a:xfrm rot="20960405" flipH="1">
                        <a:off x="8153570" y="3058557"/>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23" name="אליפסה 9">
                        <a:extLst>
                          <a:ext uri="{FF2B5EF4-FFF2-40B4-BE49-F238E27FC236}">
                            <a16:creationId xmlns:a16="http://schemas.microsoft.com/office/drawing/2014/main" id="{7B6AE25D-4034-F963-584E-AC140A78B793}"/>
                          </a:ext>
                        </a:extLst>
                      </p:cNvPr>
                      <p:cNvSpPr/>
                      <p:nvPr/>
                    </p:nvSpPr>
                    <p:spPr>
                      <a:xfrm rot="20960405">
                        <a:off x="7874948" y="34968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24" name="Straight Connector 2623">
                        <a:extLst>
                          <a:ext uri="{FF2B5EF4-FFF2-40B4-BE49-F238E27FC236}">
                            <a16:creationId xmlns:a16="http://schemas.microsoft.com/office/drawing/2014/main" id="{1F97E079-BD23-416D-A893-F379F35F49B6}"/>
                          </a:ext>
                        </a:extLst>
                      </p:cNvPr>
                      <p:cNvCxnSpPr>
                        <a:cxnSpLocks/>
                        <a:stCxn id="2623" idx="6"/>
                        <a:endCxn id="2619" idx="3"/>
                      </p:cNvCxnSpPr>
                      <p:nvPr/>
                    </p:nvCxnSpPr>
                    <p:spPr>
                      <a:xfrm rot="20960405" flipV="1">
                        <a:off x="7935945" y="339183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542" name="אליפסה 4">
                      <a:extLst>
                        <a:ext uri="{FF2B5EF4-FFF2-40B4-BE49-F238E27FC236}">
                          <a16:creationId xmlns:a16="http://schemas.microsoft.com/office/drawing/2014/main" id="{CBC866BB-D3F8-11FF-15F9-57CA93A4FABC}"/>
                        </a:ext>
                      </a:extLst>
                    </p:cNvPr>
                    <p:cNvSpPr/>
                    <p:nvPr/>
                  </p:nvSpPr>
                  <p:spPr>
                    <a:xfrm rot="223672">
                      <a:off x="8167845" y="14014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43" name="אליפסה 9">
                      <a:extLst>
                        <a:ext uri="{FF2B5EF4-FFF2-40B4-BE49-F238E27FC236}">
                          <a16:creationId xmlns:a16="http://schemas.microsoft.com/office/drawing/2014/main" id="{DDC7B9C0-FD02-7168-0A5F-6BF7B6CC160F}"/>
                        </a:ext>
                      </a:extLst>
                    </p:cNvPr>
                    <p:cNvSpPr/>
                    <p:nvPr/>
                  </p:nvSpPr>
                  <p:spPr>
                    <a:xfrm rot="223672">
                      <a:off x="8197384" y="20862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44" name="אליפסה 11">
                      <a:extLst>
                        <a:ext uri="{FF2B5EF4-FFF2-40B4-BE49-F238E27FC236}">
                          <a16:creationId xmlns:a16="http://schemas.microsoft.com/office/drawing/2014/main" id="{75EE773C-FCE7-071F-56BE-B3D2E37FCC27}"/>
                        </a:ext>
                      </a:extLst>
                    </p:cNvPr>
                    <p:cNvSpPr/>
                    <p:nvPr/>
                  </p:nvSpPr>
                  <p:spPr>
                    <a:xfrm rot="20195517">
                      <a:off x="8009628" y="16906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45" name="אליפסה 12">
                      <a:extLst>
                        <a:ext uri="{FF2B5EF4-FFF2-40B4-BE49-F238E27FC236}">
                          <a16:creationId xmlns:a16="http://schemas.microsoft.com/office/drawing/2014/main" id="{58E5A16E-32F2-9743-DB50-C57ACB970B13}"/>
                        </a:ext>
                      </a:extLst>
                    </p:cNvPr>
                    <p:cNvSpPr/>
                    <p:nvPr/>
                  </p:nvSpPr>
                  <p:spPr>
                    <a:xfrm rot="21104079">
                      <a:off x="7679829" y="19318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546" name="אליפסה 13">
                      <a:extLst>
                        <a:ext uri="{FF2B5EF4-FFF2-40B4-BE49-F238E27FC236}">
                          <a16:creationId xmlns:a16="http://schemas.microsoft.com/office/drawing/2014/main" id="{C98ABA14-B666-2D8C-37C4-992FA6333A79}"/>
                        </a:ext>
                      </a:extLst>
                    </p:cNvPr>
                    <p:cNvSpPr/>
                    <p:nvPr/>
                  </p:nvSpPr>
                  <p:spPr>
                    <a:xfrm rot="223672">
                      <a:off x="8509626" y="16079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547" name="מחבר ישר 16">
                      <a:extLst>
                        <a:ext uri="{FF2B5EF4-FFF2-40B4-BE49-F238E27FC236}">
                          <a16:creationId xmlns:a16="http://schemas.microsoft.com/office/drawing/2014/main" id="{CA866455-19F8-FA53-602A-17B345303316}"/>
                        </a:ext>
                      </a:extLst>
                    </p:cNvPr>
                    <p:cNvCxnSpPr>
                      <a:cxnSpLocks/>
                      <a:stCxn id="2542" idx="4"/>
                      <a:endCxn id="2544" idx="7"/>
                    </p:cNvCxnSpPr>
                    <p:nvPr/>
                  </p:nvCxnSpPr>
                  <p:spPr>
                    <a:xfrm rot="223672" flipH="1">
                      <a:off x="8068196" y="146695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48" name="מחבר ישר 20">
                      <a:extLst>
                        <a:ext uri="{FF2B5EF4-FFF2-40B4-BE49-F238E27FC236}">
                          <a16:creationId xmlns:a16="http://schemas.microsoft.com/office/drawing/2014/main" id="{2F56FFFA-5483-650E-C526-25F2D3DEE4D0}"/>
                        </a:ext>
                      </a:extLst>
                    </p:cNvPr>
                    <p:cNvCxnSpPr>
                      <a:cxnSpLocks/>
                      <a:stCxn id="2552" idx="7"/>
                      <a:endCxn id="2546" idx="2"/>
                    </p:cNvCxnSpPr>
                    <p:nvPr/>
                  </p:nvCxnSpPr>
                  <p:spPr>
                    <a:xfrm rot="223672" flipV="1">
                      <a:off x="8168385" y="1629439"/>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49" name="מחבר ישר 22">
                      <a:extLst>
                        <a:ext uri="{FF2B5EF4-FFF2-40B4-BE49-F238E27FC236}">
                          <a16:creationId xmlns:a16="http://schemas.microsoft.com/office/drawing/2014/main" id="{47E45408-3B47-F8DA-887A-A0F3DFB7B8E0}"/>
                        </a:ext>
                      </a:extLst>
                    </p:cNvPr>
                    <p:cNvCxnSpPr>
                      <a:cxnSpLocks/>
                      <a:stCxn id="2546" idx="0"/>
                    </p:cNvCxnSpPr>
                    <p:nvPr/>
                  </p:nvCxnSpPr>
                  <p:spPr>
                    <a:xfrm rot="223672" flipH="1" flipV="1">
                      <a:off x="8234841" y="1448916"/>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50" name="מחבר ישר 23">
                      <a:extLst>
                        <a:ext uri="{FF2B5EF4-FFF2-40B4-BE49-F238E27FC236}">
                          <a16:creationId xmlns:a16="http://schemas.microsoft.com/office/drawing/2014/main" id="{6155918D-AA2A-6B90-7961-81A08CF2C799}"/>
                        </a:ext>
                      </a:extLst>
                    </p:cNvPr>
                    <p:cNvCxnSpPr>
                      <a:cxnSpLocks/>
                      <a:stCxn id="2544" idx="2"/>
                      <a:endCxn id="2545" idx="7"/>
                    </p:cNvCxnSpPr>
                    <p:nvPr/>
                  </p:nvCxnSpPr>
                  <p:spPr>
                    <a:xfrm rot="223672" flipH="1">
                      <a:off x="7745943" y="173169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51" name="מחבר ישר 30">
                      <a:extLst>
                        <a:ext uri="{FF2B5EF4-FFF2-40B4-BE49-F238E27FC236}">
                          <a16:creationId xmlns:a16="http://schemas.microsoft.com/office/drawing/2014/main" id="{74DC4B4A-7C05-3863-F7A3-45D784964931}"/>
                        </a:ext>
                      </a:extLst>
                    </p:cNvPr>
                    <p:cNvCxnSpPr>
                      <a:cxnSpLocks/>
                      <a:endCxn id="2543" idx="7"/>
                    </p:cNvCxnSpPr>
                    <p:nvPr/>
                  </p:nvCxnSpPr>
                  <p:spPr>
                    <a:xfrm rot="223672" flipH="1">
                      <a:off x="8276111" y="1669235"/>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52" name="אליפסה 11">
                      <a:extLst>
                        <a:ext uri="{FF2B5EF4-FFF2-40B4-BE49-F238E27FC236}">
                          <a16:creationId xmlns:a16="http://schemas.microsoft.com/office/drawing/2014/main" id="{8091401C-784A-AA90-C614-272ED3EEC6E2}"/>
                        </a:ext>
                      </a:extLst>
                    </p:cNvPr>
                    <p:cNvSpPr/>
                    <p:nvPr/>
                  </p:nvSpPr>
                  <p:spPr>
                    <a:xfrm rot="223672">
                      <a:off x="8096174" y="18462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53" name="מחבר ישר 23">
                      <a:extLst>
                        <a:ext uri="{FF2B5EF4-FFF2-40B4-BE49-F238E27FC236}">
                          <a16:creationId xmlns:a16="http://schemas.microsoft.com/office/drawing/2014/main" id="{BA6428E7-EB1B-1DC2-B99B-4C52F5012209}"/>
                        </a:ext>
                      </a:extLst>
                    </p:cNvPr>
                    <p:cNvCxnSpPr>
                      <a:cxnSpLocks/>
                      <a:endCxn id="2545" idx="6"/>
                    </p:cNvCxnSpPr>
                    <p:nvPr/>
                  </p:nvCxnSpPr>
                  <p:spPr>
                    <a:xfrm rot="223672" flipH="1">
                      <a:off x="7756155" y="187996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54" name="מחבר ישר 23">
                      <a:extLst>
                        <a:ext uri="{FF2B5EF4-FFF2-40B4-BE49-F238E27FC236}">
                          <a16:creationId xmlns:a16="http://schemas.microsoft.com/office/drawing/2014/main" id="{C2F2D90F-53AE-E61A-983C-947C75992077}"/>
                        </a:ext>
                      </a:extLst>
                    </p:cNvPr>
                    <p:cNvCxnSpPr>
                      <a:cxnSpLocks/>
                      <a:stCxn id="2544" idx="4"/>
                      <a:endCxn id="2552" idx="1"/>
                    </p:cNvCxnSpPr>
                    <p:nvPr/>
                  </p:nvCxnSpPr>
                  <p:spPr>
                    <a:xfrm rot="223672">
                      <a:off x="8057457" y="175944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55" name="אליפסה 12">
                      <a:extLst>
                        <a:ext uri="{FF2B5EF4-FFF2-40B4-BE49-F238E27FC236}">
                          <a16:creationId xmlns:a16="http://schemas.microsoft.com/office/drawing/2014/main" id="{AACF1839-715C-3572-49DC-E1C39A549BB9}"/>
                        </a:ext>
                      </a:extLst>
                    </p:cNvPr>
                    <p:cNvSpPr/>
                    <p:nvPr/>
                  </p:nvSpPr>
                  <p:spPr>
                    <a:xfrm rot="21104079">
                      <a:off x="7820496" y="219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556" name="מחבר ישר 23">
                      <a:extLst>
                        <a:ext uri="{FF2B5EF4-FFF2-40B4-BE49-F238E27FC236}">
                          <a16:creationId xmlns:a16="http://schemas.microsoft.com/office/drawing/2014/main" id="{914C3E0D-3D13-9FDB-F52A-A913EFD4C8D9}"/>
                        </a:ext>
                      </a:extLst>
                    </p:cNvPr>
                    <p:cNvCxnSpPr>
                      <a:cxnSpLocks/>
                      <a:stCxn id="2545" idx="4"/>
                      <a:endCxn id="2555" idx="1"/>
                    </p:cNvCxnSpPr>
                    <p:nvPr/>
                  </p:nvCxnSpPr>
                  <p:spPr>
                    <a:xfrm rot="223672">
                      <a:off x="7715133" y="200513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57" name="מחבר ישר 23">
                      <a:extLst>
                        <a:ext uri="{FF2B5EF4-FFF2-40B4-BE49-F238E27FC236}">
                          <a16:creationId xmlns:a16="http://schemas.microsoft.com/office/drawing/2014/main" id="{46F02560-2494-B696-6824-E86AFCC72147}"/>
                        </a:ext>
                      </a:extLst>
                    </p:cNvPr>
                    <p:cNvCxnSpPr>
                      <a:cxnSpLocks/>
                      <a:stCxn id="2543" idx="2"/>
                      <a:endCxn id="2555" idx="6"/>
                    </p:cNvCxnSpPr>
                    <p:nvPr/>
                  </p:nvCxnSpPr>
                  <p:spPr>
                    <a:xfrm rot="223672" flipH="1">
                      <a:off x="7898041" y="210911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58" name="אליפסה 11">
                      <a:extLst>
                        <a:ext uri="{FF2B5EF4-FFF2-40B4-BE49-F238E27FC236}">
                          <a16:creationId xmlns:a16="http://schemas.microsoft.com/office/drawing/2014/main" id="{88DB85F2-F2B5-03FE-EB62-008A70750D12}"/>
                        </a:ext>
                      </a:extLst>
                    </p:cNvPr>
                    <p:cNvSpPr/>
                    <p:nvPr/>
                  </p:nvSpPr>
                  <p:spPr>
                    <a:xfrm rot="17113492">
                      <a:off x="7820601" y="152644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59" name="מחבר ישר 23">
                      <a:extLst>
                        <a:ext uri="{FF2B5EF4-FFF2-40B4-BE49-F238E27FC236}">
                          <a16:creationId xmlns:a16="http://schemas.microsoft.com/office/drawing/2014/main" id="{7BAD7859-BF15-94D2-7E61-DC85FAFE787E}"/>
                        </a:ext>
                      </a:extLst>
                    </p:cNvPr>
                    <p:cNvCxnSpPr>
                      <a:cxnSpLocks/>
                      <a:stCxn id="2558" idx="2"/>
                      <a:endCxn id="2545" idx="0"/>
                    </p:cNvCxnSpPr>
                    <p:nvPr/>
                  </p:nvCxnSpPr>
                  <p:spPr>
                    <a:xfrm rot="223672" flipH="1">
                      <a:off x="7722856" y="159329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0" name="מחבר ישר 23">
                      <a:extLst>
                        <a:ext uri="{FF2B5EF4-FFF2-40B4-BE49-F238E27FC236}">
                          <a16:creationId xmlns:a16="http://schemas.microsoft.com/office/drawing/2014/main" id="{8E1B6932-B70F-35A4-B34D-9D53CF1309F6}"/>
                        </a:ext>
                      </a:extLst>
                    </p:cNvPr>
                    <p:cNvCxnSpPr>
                      <a:cxnSpLocks/>
                      <a:stCxn id="2558" idx="5"/>
                    </p:cNvCxnSpPr>
                    <p:nvPr/>
                  </p:nvCxnSpPr>
                  <p:spPr>
                    <a:xfrm rot="223672" flipV="1">
                      <a:off x="7891101" y="1424938"/>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1" name="Straight Connector 2560">
                      <a:extLst>
                        <a:ext uri="{FF2B5EF4-FFF2-40B4-BE49-F238E27FC236}">
                          <a16:creationId xmlns:a16="http://schemas.microsoft.com/office/drawing/2014/main" id="{C56712B7-35FC-B10D-A208-A106E1771F2E}"/>
                        </a:ext>
                      </a:extLst>
                    </p:cNvPr>
                    <p:cNvCxnSpPr>
                      <a:cxnSpLocks/>
                      <a:stCxn id="2546" idx="5"/>
                      <a:endCxn id="2566" idx="0"/>
                    </p:cNvCxnSpPr>
                    <p:nvPr/>
                  </p:nvCxnSpPr>
                  <p:spPr>
                    <a:xfrm rot="223672">
                      <a:off x="8564098" y="167161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2" name="Straight Connector 2561">
                      <a:extLst>
                        <a:ext uri="{FF2B5EF4-FFF2-40B4-BE49-F238E27FC236}">
                          <a16:creationId xmlns:a16="http://schemas.microsoft.com/office/drawing/2014/main" id="{38F8E54F-AA18-1280-6082-837D3CDA8243}"/>
                        </a:ext>
                      </a:extLst>
                    </p:cNvPr>
                    <p:cNvCxnSpPr>
                      <a:cxnSpLocks/>
                      <a:stCxn id="2543" idx="4"/>
                      <a:endCxn id="2641" idx="6"/>
                    </p:cNvCxnSpPr>
                    <p:nvPr/>
                  </p:nvCxnSpPr>
                  <p:spPr>
                    <a:xfrm flipH="1">
                      <a:off x="8190283" y="2156188"/>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3" name="Straight Connector 2562">
                      <a:extLst>
                        <a:ext uri="{FF2B5EF4-FFF2-40B4-BE49-F238E27FC236}">
                          <a16:creationId xmlns:a16="http://schemas.microsoft.com/office/drawing/2014/main" id="{CA35A12B-C7A6-8FE0-0BB6-BC345A993337}"/>
                        </a:ext>
                      </a:extLst>
                    </p:cNvPr>
                    <p:cNvCxnSpPr>
                      <a:cxnSpLocks/>
                      <a:stCxn id="2641" idx="0"/>
                      <a:endCxn id="2555" idx="5"/>
                    </p:cNvCxnSpPr>
                    <p:nvPr/>
                  </p:nvCxnSpPr>
                  <p:spPr>
                    <a:xfrm flipH="1" flipV="1">
                      <a:off x="7886994" y="2254160"/>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4" name="מחבר ישר 23">
                      <a:extLst>
                        <a:ext uri="{FF2B5EF4-FFF2-40B4-BE49-F238E27FC236}">
                          <a16:creationId xmlns:a16="http://schemas.microsoft.com/office/drawing/2014/main" id="{B39251AC-DE2E-0324-F981-D9DAFEABDF95}"/>
                        </a:ext>
                      </a:extLst>
                    </p:cNvPr>
                    <p:cNvCxnSpPr>
                      <a:cxnSpLocks/>
                      <a:stCxn id="2625" idx="1"/>
                      <a:endCxn id="2543" idx="6"/>
                    </p:cNvCxnSpPr>
                    <p:nvPr/>
                  </p:nvCxnSpPr>
                  <p:spPr>
                    <a:xfrm flipH="1" flipV="1">
                      <a:off x="8271363" y="2123673"/>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65" name="מחבר ישר 23">
                      <a:extLst>
                        <a:ext uri="{FF2B5EF4-FFF2-40B4-BE49-F238E27FC236}">
                          <a16:creationId xmlns:a16="http://schemas.microsoft.com/office/drawing/2014/main" id="{775801F2-DC5F-000E-3B99-7FEF1ACDE7A2}"/>
                        </a:ext>
                      </a:extLst>
                    </p:cNvPr>
                    <p:cNvCxnSpPr>
                      <a:cxnSpLocks/>
                      <a:endCxn id="2552" idx="5"/>
                    </p:cNvCxnSpPr>
                    <p:nvPr/>
                  </p:nvCxnSpPr>
                  <p:spPr>
                    <a:xfrm rot="223672" flipH="1" flipV="1">
                      <a:off x="8152016" y="190971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66" name="אליפסה 9">
                      <a:extLst>
                        <a:ext uri="{FF2B5EF4-FFF2-40B4-BE49-F238E27FC236}">
                          <a16:creationId xmlns:a16="http://schemas.microsoft.com/office/drawing/2014/main" id="{FDA47CBB-BAB1-AC58-37AB-7A7869B918B2}"/>
                        </a:ext>
                      </a:extLst>
                    </p:cNvPr>
                    <p:cNvSpPr/>
                    <p:nvPr/>
                  </p:nvSpPr>
                  <p:spPr>
                    <a:xfrm rot="223672">
                      <a:off x="8594464" y="188895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67" name="Straight Connector 2566">
                      <a:extLst>
                        <a:ext uri="{FF2B5EF4-FFF2-40B4-BE49-F238E27FC236}">
                          <a16:creationId xmlns:a16="http://schemas.microsoft.com/office/drawing/2014/main" id="{C5AA427D-4CDA-908C-7E30-FA40BFBA1238}"/>
                        </a:ext>
                      </a:extLst>
                    </p:cNvPr>
                    <p:cNvCxnSpPr>
                      <a:cxnSpLocks/>
                      <a:stCxn id="2566" idx="4"/>
                      <a:endCxn id="2625" idx="7"/>
                    </p:cNvCxnSpPr>
                    <p:nvPr/>
                  </p:nvCxnSpPr>
                  <p:spPr>
                    <a:xfrm flipH="1">
                      <a:off x="8550391" y="1958879"/>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68" name="אליפסה 4">
                      <a:extLst>
                        <a:ext uri="{FF2B5EF4-FFF2-40B4-BE49-F238E27FC236}">
                          <a16:creationId xmlns:a16="http://schemas.microsoft.com/office/drawing/2014/main" id="{17E46877-E6E9-830B-691B-4E4A517DA152}"/>
                        </a:ext>
                      </a:extLst>
                    </p:cNvPr>
                    <p:cNvSpPr/>
                    <p:nvPr/>
                  </p:nvSpPr>
                  <p:spPr>
                    <a:xfrm rot="21184077">
                      <a:off x="7305865" y="17953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69" name="אליפסה 9">
                      <a:extLst>
                        <a:ext uri="{FF2B5EF4-FFF2-40B4-BE49-F238E27FC236}">
                          <a16:creationId xmlns:a16="http://schemas.microsoft.com/office/drawing/2014/main" id="{6C2D86E7-B45F-7AFA-2DF9-B7B72019ACEA}"/>
                        </a:ext>
                      </a:extLst>
                    </p:cNvPr>
                    <p:cNvSpPr/>
                    <p:nvPr/>
                  </p:nvSpPr>
                  <p:spPr>
                    <a:xfrm rot="21184077">
                      <a:off x="7461579" y="24629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70" name="אליפסה 11">
                      <a:extLst>
                        <a:ext uri="{FF2B5EF4-FFF2-40B4-BE49-F238E27FC236}">
                          <a16:creationId xmlns:a16="http://schemas.microsoft.com/office/drawing/2014/main" id="{3208243F-AC55-7B91-92BE-8737D888EC47}"/>
                        </a:ext>
                      </a:extLst>
                    </p:cNvPr>
                    <p:cNvSpPr/>
                    <p:nvPr/>
                  </p:nvSpPr>
                  <p:spPr>
                    <a:xfrm rot="19555922">
                      <a:off x="7203886" y="21089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571" name="אליפסה 12">
                      <a:extLst>
                        <a:ext uri="{FF2B5EF4-FFF2-40B4-BE49-F238E27FC236}">
                          <a16:creationId xmlns:a16="http://schemas.microsoft.com/office/drawing/2014/main" id="{EB2FA73D-A21F-6BFA-EDD9-3A6C0C84C9D5}"/>
                        </a:ext>
                      </a:extLst>
                    </p:cNvPr>
                    <p:cNvSpPr/>
                    <p:nvPr/>
                  </p:nvSpPr>
                  <p:spPr>
                    <a:xfrm rot="20464484">
                      <a:off x="6924389" y="240691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572" name="מחבר ישר 16">
                      <a:extLst>
                        <a:ext uri="{FF2B5EF4-FFF2-40B4-BE49-F238E27FC236}">
                          <a16:creationId xmlns:a16="http://schemas.microsoft.com/office/drawing/2014/main" id="{F6BDA3CC-1070-AEFE-C4A7-25672C75E766}"/>
                        </a:ext>
                      </a:extLst>
                    </p:cNvPr>
                    <p:cNvCxnSpPr>
                      <a:cxnSpLocks/>
                      <a:stCxn id="2568" idx="4"/>
                      <a:endCxn id="2570" idx="7"/>
                    </p:cNvCxnSpPr>
                    <p:nvPr/>
                  </p:nvCxnSpPr>
                  <p:spPr>
                    <a:xfrm rot="21184077" flipH="1">
                      <a:off x="7234399" y="187193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73" name="מחבר ישר 20">
                      <a:extLst>
                        <a:ext uri="{FF2B5EF4-FFF2-40B4-BE49-F238E27FC236}">
                          <a16:creationId xmlns:a16="http://schemas.microsoft.com/office/drawing/2014/main" id="{23DC126A-E7A0-E461-868B-C8BB2F4F1F55}"/>
                        </a:ext>
                      </a:extLst>
                    </p:cNvPr>
                    <p:cNvCxnSpPr>
                      <a:cxnSpLocks/>
                      <a:stCxn id="2577" idx="7"/>
                      <a:endCxn id="2545" idx="2"/>
                    </p:cNvCxnSpPr>
                    <p:nvPr/>
                  </p:nvCxnSpPr>
                  <p:spPr>
                    <a:xfrm rot="223672" flipV="1">
                      <a:off x="7387197" y="1962616"/>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74" name="מחבר ישר 22">
                      <a:extLst>
                        <a:ext uri="{FF2B5EF4-FFF2-40B4-BE49-F238E27FC236}">
                          <a16:creationId xmlns:a16="http://schemas.microsoft.com/office/drawing/2014/main" id="{41315895-CDBF-8CEB-7D28-BA9E98C33369}"/>
                        </a:ext>
                      </a:extLst>
                    </p:cNvPr>
                    <p:cNvCxnSpPr>
                      <a:cxnSpLocks/>
                      <a:stCxn id="2545" idx="1"/>
                    </p:cNvCxnSpPr>
                    <p:nvPr/>
                  </p:nvCxnSpPr>
                  <p:spPr>
                    <a:xfrm rot="223672" flipH="1" flipV="1">
                      <a:off x="7374284" y="183631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75" name="מחבר ישר 23">
                      <a:extLst>
                        <a:ext uri="{FF2B5EF4-FFF2-40B4-BE49-F238E27FC236}">
                          <a16:creationId xmlns:a16="http://schemas.microsoft.com/office/drawing/2014/main" id="{3734D2C2-A9E9-8B62-BAE9-8B03272F43D6}"/>
                        </a:ext>
                      </a:extLst>
                    </p:cNvPr>
                    <p:cNvCxnSpPr>
                      <a:cxnSpLocks/>
                      <a:stCxn id="2570" idx="2"/>
                      <a:endCxn id="2571" idx="7"/>
                    </p:cNvCxnSpPr>
                    <p:nvPr/>
                  </p:nvCxnSpPr>
                  <p:spPr>
                    <a:xfrm rot="21184077" flipH="1">
                      <a:off x="6964199" y="217954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76" name="מחבר ישר 30">
                      <a:extLst>
                        <a:ext uri="{FF2B5EF4-FFF2-40B4-BE49-F238E27FC236}">
                          <a16:creationId xmlns:a16="http://schemas.microsoft.com/office/drawing/2014/main" id="{CCEAD024-607E-5D81-1A3A-7953CEB7C134}"/>
                        </a:ext>
                      </a:extLst>
                    </p:cNvPr>
                    <p:cNvCxnSpPr>
                      <a:cxnSpLocks/>
                      <a:stCxn id="2545" idx="3"/>
                      <a:endCxn id="2569" idx="7"/>
                    </p:cNvCxnSpPr>
                    <p:nvPr/>
                  </p:nvCxnSpPr>
                  <p:spPr>
                    <a:xfrm rot="223672" flipH="1">
                      <a:off x="7537242" y="198996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77" name="אליפסה 11">
                      <a:extLst>
                        <a:ext uri="{FF2B5EF4-FFF2-40B4-BE49-F238E27FC236}">
                          <a16:creationId xmlns:a16="http://schemas.microsoft.com/office/drawing/2014/main" id="{70F80059-AC02-470E-2416-0103BCD9DF4E}"/>
                        </a:ext>
                      </a:extLst>
                    </p:cNvPr>
                    <p:cNvSpPr/>
                    <p:nvPr/>
                  </p:nvSpPr>
                  <p:spPr>
                    <a:xfrm rot="21184077">
                      <a:off x="7317712" y="22457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78" name="מחבר ישר 23">
                      <a:extLst>
                        <a:ext uri="{FF2B5EF4-FFF2-40B4-BE49-F238E27FC236}">
                          <a16:creationId xmlns:a16="http://schemas.microsoft.com/office/drawing/2014/main" id="{A2D06B6C-4F9F-5506-4196-91B9A447944F}"/>
                        </a:ext>
                      </a:extLst>
                    </p:cNvPr>
                    <p:cNvCxnSpPr>
                      <a:cxnSpLocks/>
                      <a:endCxn id="2571" idx="6"/>
                    </p:cNvCxnSpPr>
                    <p:nvPr/>
                  </p:nvCxnSpPr>
                  <p:spPr>
                    <a:xfrm rot="21184077" flipH="1">
                      <a:off x="6989565" y="231634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79" name="מחבר ישר 23">
                      <a:extLst>
                        <a:ext uri="{FF2B5EF4-FFF2-40B4-BE49-F238E27FC236}">
                          <a16:creationId xmlns:a16="http://schemas.microsoft.com/office/drawing/2014/main" id="{378B5E42-35BF-28F3-C7F5-6938BC270D5F}"/>
                        </a:ext>
                      </a:extLst>
                    </p:cNvPr>
                    <p:cNvCxnSpPr>
                      <a:cxnSpLocks/>
                      <a:stCxn id="2570" idx="4"/>
                      <a:endCxn id="2577" idx="1"/>
                    </p:cNvCxnSpPr>
                    <p:nvPr/>
                  </p:nvCxnSpPr>
                  <p:spPr>
                    <a:xfrm rot="21184077">
                      <a:off x="7265976" y="216927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80" name="אליפסה 12">
                      <a:extLst>
                        <a:ext uri="{FF2B5EF4-FFF2-40B4-BE49-F238E27FC236}">
                          <a16:creationId xmlns:a16="http://schemas.microsoft.com/office/drawing/2014/main" id="{ED0DEE19-0271-5B02-32D1-90B5E748D6F5}"/>
                        </a:ext>
                      </a:extLst>
                    </p:cNvPr>
                    <p:cNvSpPr/>
                    <p:nvPr/>
                  </p:nvSpPr>
                  <p:spPr>
                    <a:xfrm rot="20464484">
                      <a:off x="7111944" y="26429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581" name="מחבר ישר 23">
                      <a:extLst>
                        <a:ext uri="{FF2B5EF4-FFF2-40B4-BE49-F238E27FC236}">
                          <a16:creationId xmlns:a16="http://schemas.microsoft.com/office/drawing/2014/main" id="{42B487CA-A5AD-7038-7B1B-CC247009E4D8}"/>
                        </a:ext>
                      </a:extLst>
                    </p:cNvPr>
                    <p:cNvCxnSpPr>
                      <a:cxnSpLocks/>
                      <a:stCxn id="2571" idx="4"/>
                      <a:endCxn id="2580" idx="1"/>
                    </p:cNvCxnSpPr>
                    <p:nvPr/>
                  </p:nvCxnSpPr>
                  <p:spPr>
                    <a:xfrm rot="21184077">
                      <a:off x="6984635" y="246705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82" name="מחבר ישר 23">
                      <a:extLst>
                        <a:ext uri="{FF2B5EF4-FFF2-40B4-BE49-F238E27FC236}">
                          <a16:creationId xmlns:a16="http://schemas.microsoft.com/office/drawing/2014/main" id="{DDD7F462-22C1-8F94-D418-835B30E8CB69}"/>
                        </a:ext>
                      </a:extLst>
                    </p:cNvPr>
                    <p:cNvCxnSpPr>
                      <a:cxnSpLocks/>
                      <a:stCxn id="2569" idx="2"/>
                      <a:endCxn id="2580" idx="6"/>
                    </p:cNvCxnSpPr>
                    <p:nvPr/>
                  </p:nvCxnSpPr>
                  <p:spPr>
                    <a:xfrm rot="21184077" flipH="1">
                      <a:off x="7175151" y="251978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83" name="אליפסה 11">
                      <a:extLst>
                        <a:ext uri="{FF2B5EF4-FFF2-40B4-BE49-F238E27FC236}">
                          <a16:creationId xmlns:a16="http://schemas.microsoft.com/office/drawing/2014/main" id="{BF691BBB-BC23-25E4-AB56-F41181862FE5}"/>
                        </a:ext>
                      </a:extLst>
                    </p:cNvPr>
                    <p:cNvSpPr/>
                    <p:nvPr/>
                  </p:nvSpPr>
                  <p:spPr>
                    <a:xfrm rot="16473897">
                      <a:off x="6988274" y="198291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84" name="מחבר ישר 23">
                      <a:extLst>
                        <a:ext uri="{FF2B5EF4-FFF2-40B4-BE49-F238E27FC236}">
                          <a16:creationId xmlns:a16="http://schemas.microsoft.com/office/drawing/2014/main" id="{63C290AC-94AA-9606-07DB-906EFCD7CE2E}"/>
                        </a:ext>
                      </a:extLst>
                    </p:cNvPr>
                    <p:cNvCxnSpPr>
                      <a:cxnSpLocks/>
                      <a:stCxn id="2583" idx="2"/>
                      <a:endCxn id="2571" idx="0"/>
                    </p:cNvCxnSpPr>
                    <p:nvPr/>
                  </p:nvCxnSpPr>
                  <p:spPr>
                    <a:xfrm rot="21184077" flipH="1">
                      <a:off x="6928964" y="206038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85" name="מחבר ישר 23">
                      <a:extLst>
                        <a:ext uri="{FF2B5EF4-FFF2-40B4-BE49-F238E27FC236}">
                          <a16:creationId xmlns:a16="http://schemas.microsoft.com/office/drawing/2014/main" id="{04A95053-67DC-FCD6-846C-CEC085F7904F}"/>
                        </a:ext>
                      </a:extLst>
                    </p:cNvPr>
                    <p:cNvCxnSpPr>
                      <a:cxnSpLocks/>
                      <a:stCxn id="2583" idx="5"/>
                    </p:cNvCxnSpPr>
                    <p:nvPr/>
                  </p:nvCxnSpPr>
                  <p:spPr>
                    <a:xfrm rot="21184077" flipV="1">
                      <a:off x="7042244" y="185091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86" name="Straight Connector 2585">
                      <a:extLst>
                        <a:ext uri="{FF2B5EF4-FFF2-40B4-BE49-F238E27FC236}">
                          <a16:creationId xmlns:a16="http://schemas.microsoft.com/office/drawing/2014/main" id="{C16FB328-5893-5576-FE6A-70B52D7BF8B3}"/>
                        </a:ext>
                      </a:extLst>
                    </p:cNvPr>
                    <p:cNvCxnSpPr>
                      <a:cxnSpLocks/>
                      <a:stCxn id="2569" idx="5"/>
                      <a:endCxn id="2599" idx="1"/>
                    </p:cNvCxnSpPr>
                    <p:nvPr/>
                  </p:nvCxnSpPr>
                  <p:spPr>
                    <a:xfrm>
                      <a:off x="7527586" y="2519354"/>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87" name="Straight Connector 2586">
                      <a:extLst>
                        <a:ext uri="{FF2B5EF4-FFF2-40B4-BE49-F238E27FC236}">
                          <a16:creationId xmlns:a16="http://schemas.microsoft.com/office/drawing/2014/main" id="{3DFAF68F-94F8-2C6F-F8BA-3C294668E395}"/>
                        </a:ext>
                      </a:extLst>
                    </p:cNvPr>
                    <p:cNvCxnSpPr>
                      <a:cxnSpLocks/>
                      <a:stCxn id="2614" idx="6"/>
                      <a:endCxn id="2580" idx="5"/>
                    </p:cNvCxnSpPr>
                    <p:nvPr/>
                  </p:nvCxnSpPr>
                  <p:spPr>
                    <a:xfrm flipH="1" flipV="1">
                      <a:off x="7181767" y="2692815"/>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88" name="אליפסה 9">
                      <a:extLst>
                        <a:ext uri="{FF2B5EF4-FFF2-40B4-BE49-F238E27FC236}">
                          <a16:creationId xmlns:a16="http://schemas.microsoft.com/office/drawing/2014/main" id="{6EFB609F-1665-08D1-7605-1AE4C3C0E3EB}"/>
                        </a:ext>
                      </a:extLst>
                    </p:cNvPr>
                    <p:cNvSpPr/>
                    <p:nvPr/>
                  </p:nvSpPr>
                  <p:spPr>
                    <a:xfrm rot="21184077">
                      <a:off x="7622453" y="23699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89" name="מחבר ישר 23">
                      <a:extLst>
                        <a:ext uri="{FF2B5EF4-FFF2-40B4-BE49-F238E27FC236}">
                          <a16:creationId xmlns:a16="http://schemas.microsoft.com/office/drawing/2014/main" id="{FA9F0B77-47BC-202E-3DC7-38DACF53F037}"/>
                        </a:ext>
                      </a:extLst>
                    </p:cNvPr>
                    <p:cNvCxnSpPr>
                      <a:cxnSpLocks/>
                      <a:stCxn id="2588" idx="3"/>
                      <a:endCxn id="2569" idx="6"/>
                    </p:cNvCxnSpPr>
                    <p:nvPr/>
                  </p:nvCxnSpPr>
                  <p:spPr>
                    <a:xfrm flipH="1">
                      <a:off x="7535365" y="243271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0" name="מחבר ישר 23">
                      <a:extLst>
                        <a:ext uri="{FF2B5EF4-FFF2-40B4-BE49-F238E27FC236}">
                          <a16:creationId xmlns:a16="http://schemas.microsoft.com/office/drawing/2014/main" id="{715699EF-0A43-A9AA-2F63-B1F5BE491664}"/>
                        </a:ext>
                      </a:extLst>
                    </p:cNvPr>
                    <p:cNvCxnSpPr>
                      <a:cxnSpLocks/>
                      <a:endCxn id="2577" idx="5"/>
                    </p:cNvCxnSpPr>
                    <p:nvPr/>
                  </p:nvCxnSpPr>
                  <p:spPr>
                    <a:xfrm rot="21184077" flipH="1" flipV="1">
                      <a:off x="7393916" y="229730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1" name="Straight Connector 2590">
                      <a:extLst>
                        <a:ext uri="{FF2B5EF4-FFF2-40B4-BE49-F238E27FC236}">
                          <a16:creationId xmlns:a16="http://schemas.microsoft.com/office/drawing/2014/main" id="{01984DEE-3B12-8FD3-1EED-602CD60F75DA}"/>
                        </a:ext>
                      </a:extLst>
                    </p:cNvPr>
                    <p:cNvCxnSpPr>
                      <a:cxnSpLocks/>
                      <a:stCxn id="2555" idx="3"/>
                      <a:endCxn id="2588" idx="7"/>
                    </p:cNvCxnSpPr>
                    <p:nvPr/>
                  </p:nvCxnSpPr>
                  <p:spPr>
                    <a:xfrm flipH="1">
                      <a:off x="7682487" y="2261688"/>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2" name="Straight Connector 2591">
                      <a:extLst>
                        <a:ext uri="{FF2B5EF4-FFF2-40B4-BE49-F238E27FC236}">
                          <a16:creationId xmlns:a16="http://schemas.microsoft.com/office/drawing/2014/main" id="{023622F2-B6EF-8779-DC62-2B8CDBD4B883}"/>
                        </a:ext>
                      </a:extLst>
                    </p:cNvPr>
                    <p:cNvCxnSpPr>
                      <a:cxnSpLocks/>
                      <a:stCxn id="2599" idx="7"/>
                      <a:endCxn id="2588" idx="4"/>
                    </p:cNvCxnSpPr>
                    <p:nvPr/>
                  </p:nvCxnSpPr>
                  <p:spPr>
                    <a:xfrm flipH="1" flipV="1">
                      <a:off x="7663706" y="2439733"/>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93" name="אליפסה 9">
                      <a:extLst>
                        <a:ext uri="{FF2B5EF4-FFF2-40B4-BE49-F238E27FC236}">
                          <a16:creationId xmlns:a16="http://schemas.microsoft.com/office/drawing/2014/main" id="{95893F51-CFE6-11D0-A19D-D7B71DB16154}"/>
                        </a:ext>
                      </a:extLst>
                    </p:cNvPr>
                    <p:cNvSpPr/>
                    <p:nvPr/>
                  </p:nvSpPr>
                  <p:spPr>
                    <a:xfrm rot="21184077">
                      <a:off x="7901433" y="24266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94" name="Straight Connector 2593">
                      <a:extLst>
                        <a:ext uri="{FF2B5EF4-FFF2-40B4-BE49-F238E27FC236}">
                          <a16:creationId xmlns:a16="http://schemas.microsoft.com/office/drawing/2014/main" id="{938B1A17-10C2-FF7C-2B51-BA820C0A97D8}"/>
                        </a:ext>
                      </a:extLst>
                    </p:cNvPr>
                    <p:cNvCxnSpPr>
                      <a:cxnSpLocks/>
                      <a:stCxn id="2593" idx="1"/>
                      <a:endCxn id="2588" idx="6"/>
                    </p:cNvCxnSpPr>
                    <p:nvPr/>
                  </p:nvCxnSpPr>
                  <p:spPr>
                    <a:xfrm flipH="1" flipV="1">
                      <a:off x="7696239" y="2400523"/>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5" name="Straight Connector 2594">
                      <a:extLst>
                        <a:ext uri="{FF2B5EF4-FFF2-40B4-BE49-F238E27FC236}">
                          <a16:creationId xmlns:a16="http://schemas.microsoft.com/office/drawing/2014/main" id="{344EEF71-192E-1AAD-D7B9-E0E8F784E63A}"/>
                        </a:ext>
                      </a:extLst>
                    </p:cNvPr>
                    <p:cNvCxnSpPr>
                      <a:cxnSpLocks/>
                      <a:stCxn id="2628" idx="1"/>
                      <a:endCxn id="2593" idx="5"/>
                    </p:cNvCxnSpPr>
                    <p:nvPr/>
                  </p:nvCxnSpPr>
                  <p:spPr>
                    <a:xfrm flipH="1" flipV="1">
                      <a:off x="7967440" y="2483028"/>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6" name="Straight Connector 2595">
                      <a:extLst>
                        <a:ext uri="{FF2B5EF4-FFF2-40B4-BE49-F238E27FC236}">
                          <a16:creationId xmlns:a16="http://schemas.microsoft.com/office/drawing/2014/main" id="{15477D57-D297-080E-9BA3-831D12D32459}"/>
                        </a:ext>
                      </a:extLst>
                    </p:cNvPr>
                    <p:cNvCxnSpPr>
                      <a:cxnSpLocks/>
                      <a:stCxn id="2593" idx="0"/>
                      <a:endCxn id="2555" idx="4"/>
                    </p:cNvCxnSpPr>
                    <p:nvPr/>
                  </p:nvCxnSpPr>
                  <p:spPr>
                    <a:xfrm flipH="1" flipV="1">
                      <a:off x="7862556" y="2268067"/>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7" name="Straight Connector 2596">
                      <a:extLst>
                        <a:ext uri="{FF2B5EF4-FFF2-40B4-BE49-F238E27FC236}">
                          <a16:creationId xmlns:a16="http://schemas.microsoft.com/office/drawing/2014/main" id="{AC41689D-455D-3644-DC05-C12F4B240EDC}"/>
                        </a:ext>
                      </a:extLst>
                    </p:cNvPr>
                    <p:cNvCxnSpPr>
                      <a:cxnSpLocks/>
                      <a:stCxn id="2593" idx="6"/>
                      <a:endCxn id="2641" idx="1"/>
                    </p:cNvCxnSpPr>
                    <p:nvPr/>
                  </p:nvCxnSpPr>
                  <p:spPr>
                    <a:xfrm flipV="1">
                      <a:off x="7975219" y="2370259"/>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grpSp>
                <p:nvGrpSpPr>
                  <p:cNvPr id="2436" name="Group 2435">
                    <a:extLst>
                      <a:ext uri="{FF2B5EF4-FFF2-40B4-BE49-F238E27FC236}">
                        <a16:creationId xmlns:a16="http://schemas.microsoft.com/office/drawing/2014/main" id="{526EB1FC-F7D1-C10F-6275-AC0CF1A0F122}"/>
                      </a:ext>
                    </a:extLst>
                  </p:cNvPr>
                  <p:cNvGrpSpPr/>
                  <p:nvPr/>
                </p:nvGrpSpPr>
                <p:grpSpPr>
                  <a:xfrm>
                    <a:off x="9240079" y="1033580"/>
                    <a:ext cx="983970" cy="977006"/>
                    <a:chOff x="4993751" y="2090725"/>
                    <a:chExt cx="983970" cy="977006"/>
                  </a:xfrm>
                  <a:grpFill/>
                </p:grpSpPr>
                <p:sp>
                  <p:nvSpPr>
                    <p:cNvPr id="2512" name="אליפסה 4">
                      <a:extLst>
                        <a:ext uri="{FF2B5EF4-FFF2-40B4-BE49-F238E27FC236}">
                          <a16:creationId xmlns:a16="http://schemas.microsoft.com/office/drawing/2014/main" id="{340739B4-895F-C9F2-1589-3F7EE73F8167}"/>
                        </a:ext>
                      </a:extLst>
                    </p:cNvPr>
                    <p:cNvSpPr/>
                    <p:nvPr/>
                  </p:nvSpPr>
                  <p:spPr>
                    <a:xfrm>
                      <a:off x="5446248" y="209072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513" name="אליפסה 9">
                      <a:extLst>
                        <a:ext uri="{FF2B5EF4-FFF2-40B4-BE49-F238E27FC236}">
                          <a16:creationId xmlns:a16="http://schemas.microsoft.com/office/drawing/2014/main" id="{DFE0BB81-6CF7-FA8B-9998-9C4612AD8702}"/>
                        </a:ext>
                      </a:extLst>
                    </p:cNvPr>
                    <p:cNvSpPr/>
                    <p:nvPr/>
                  </p:nvSpPr>
                  <p:spPr>
                    <a:xfrm>
                      <a:off x="5520252" y="27722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514" name="אליפסה 11">
                      <a:extLst>
                        <a:ext uri="{FF2B5EF4-FFF2-40B4-BE49-F238E27FC236}">
                          <a16:creationId xmlns:a16="http://schemas.microsoft.com/office/drawing/2014/main" id="{3771BCED-FF4B-EEB2-A50E-4D25289553F6}"/>
                        </a:ext>
                      </a:extLst>
                    </p:cNvPr>
                    <p:cNvSpPr/>
                    <p:nvPr/>
                  </p:nvSpPr>
                  <p:spPr>
                    <a:xfrm rot="19971845">
                      <a:off x="5307173" y="23896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515" name="אליפסה 12">
                      <a:extLst>
                        <a:ext uri="{FF2B5EF4-FFF2-40B4-BE49-F238E27FC236}">
                          <a16:creationId xmlns:a16="http://schemas.microsoft.com/office/drawing/2014/main" id="{EC799B50-355A-CA56-4039-7C2C134DAC33}"/>
                        </a:ext>
                      </a:extLst>
                    </p:cNvPr>
                    <p:cNvSpPr/>
                    <p:nvPr/>
                  </p:nvSpPr>
                  <p:spPr>
                    <a:xfrm rot="20880407">
                      <a:off x="4993751" y="2651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516" name="אליפסה 13">
                      <a:extLst>
                        <a:ext uri="{FF2B5EF4-FFF2-40B4-BE49-F238E27FC236}">
                          <a16:creationId xmlns:a16="http://schemas.microsoft.com/office/drawing/2014/main" id="{DF021DFE-394B-B032-DD3B-7C6E5F9F7ECD}"/>
                        </a:ext>
                      </a:extLst>
                    </p:cNvPr>
                    <p:cNvSpPr/>
                    <p:nvPr/>
                  </p:nvSpPr>
                  <p:spPr>
                    <a:xfrm>
                      <a:off x="5800735" y="22746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517" name="מחבר ישר 16">
                      <a:extLst>
                        <a:ext uri="{FF2B5EF4-FFF2-40B4-BE49-F238E27FC236}">
                          <a16:creationId xmlns:a16="http://schemas.microsoft.com/office/drawing/2014/main" id="{F32501CB-A831-CE64-2734-AEA3EBE44FA7}"/>
                        </a:ext>
                      </a:extLst>
                    </p:cNvPr>
                    <p:cNvCxnSpPr>
                      <a:cxnSpLocks/>
                      <a:stCxn id="2512" idx="4"/>
                      <a:endCxn id="2514" idx="7"/>
                    </p:cNvCxnSpPr>
                    <p:nvPr/>
                  </p:nvCxnSpPr>
                  <p:spPr>
                    <a:xfrm flipH="1">
                      <a:off x="5356216" y="216071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18" name="מחבר ישר 20">
                      <a:extLst>
                        <a:ext uri="{FF2B5EF4-FFF2-40B4-BE49-F238E27FC236}">
                          <a16:creationId xmlns:a16="http://schemas.microsoft.com/office/drawing/2014/main" id="{A5AC91C5-5A73-6A59-6CBC-317430615E31}"/>
                        </a:ext>
                      </a:extLst>
                    </p:cNvPr>
                    <p:cNvCxnSpPr>
                      <a:cxnSpLocks/>
                      <a:stCxn id="2522" idx="7"/>
                      <a:endCxn id="2516" idx="2"/>
                    </p:cNvCxnSpPr>
                    <p:nvPr/>
                  </p:nvCxnSpPr>
                  <p:spPr>
                    <a:xfrm flipV="1">
                      <a:off x="5466861" y="230961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19" name="מחבר ישר 22">
                      <a:extLst>
                        <a:ext uri="{FF2B5EF4-FFF2-40B4-BE49-F238E27FC236}">
                          <a16:creationId xmlns:a16="http://schemas.microsoft.com/office/drawing/2014/main" id="{FCAAB8E0-E165-C31D-B83A-AA1BD2CCC581}"/>
                        </a:ext>
                      </a:extLst>
                    </p:cNvPr>
                    <p:cNvCxnSpPr>
                      <a:cxnSpLocks/>
                      <a:stCxn id="2516" idx="0"/>
                    </p:cNvCxnSpPr>
                    <p:nvPr/>
                  </p:nvCxnSpPr>
                  <p:spPr>
                    <a:xfrm flipH="1" flipV="1">
                      <a:off x="5518497" y="212572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20" name="מחבר ישר 23">
                      <a:extLst>
                        <a:ext uri="{FF2B5EF4-FFF2-40B4-BE49-F238E27FC236}">
                          <a16:creationId xmlns:a16="http://schemas.microsoft.com/office/drawing/2014/main" id="{826AF94A-EA67-5BCA-9526-288AE2D2E2BF}"/>
                        </a:ext>
                      </a:extLst>
                    </p:cNvPr>
                    <p:cNvCxnSpPr>
                      <a:cxnSpLocks/>
                      <a:stCxn id="2514" idx="2"/>
                      <a:endCxn id="2515" idx="7"/>
                    </p:cNvCxnSpPr>
                    <p:nvPr/>
                  </p:nvCxnSpPr>
                  <p:spPr>
                    <a:xfrm flipH="1">
                      <a:off x="5051249" y="244154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21" name="מחבר ישר 30">
                      <a:extLst>
                        <a:ext uri="{FF2B5EF4-FFF2-40B4-BE49-F238E27FC236}">
                          <a16:creationId xmlns:a16="http://schemas.microsoft.com/office/drawing/2014/main" id="{22A388E0-E378-17B0-C228-05BFB4D827DE}"/>
                        </a:ext>
                      </a:extLst>
                    </p:cNvPr>
                    <p:cNvCxnSpPr>
                      <a:cxnSpLocks/>
                      <a:endCxn id="2513" idx="7"/>
                    </p:cNvCxnSpPr>
                    <p:nvPr/>
                  </p:nvCxnSpPr>
                  <p:spPr>
                    <a:xfrm flipH="1">
                      <a:off x="5583464" y="234461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22" name="אליפסה 11">
                      <a:extLst>
                        <a:ext uri="{FF2B5EF4-FFF2-40B4-BE49-F238E27FC236}">
                          <a16:creationId xmlns:a16="http://schemas.microsoft.com/office/drawing/2014/main" id="{9E404801-5AAC-0AF2-5FE7-84B3A5F009F5}"/>
                        </a:ext>
                      </a:extLst>
                    </p:cNvPr>
                    <p:cNvSpPr/>
                    <p:nvPr/>
                  </p:nvSpPr>
                  <p:spPr>
                    <a:xfrm>
                      <a:off x="5403649" y="2539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23" name="מחבר ישר 23">
                      <a:extLst>
                        <a:ext uri="{FF2B5EF4-FFF2-40B4-BE49-F238E27FC236}">
                          <a16:creationId xmlns:a16="http://schemas.microsoft.com/office/drawing/2014/main" id="{D435FE05-9365-CC9E-84F3-2F7D5F951E9B}"/>
                        </a:ext>
                      </a:extLst>
                    </p:cNvPr>
                    <p:cNvCxnSpPr>
                      <a:cxnSpLocks/>
                      <a:endCxn id="2515" idx="6"/>
                    </p:cNvCxnSpPr>
                    <p:nvPr/>
                  </p:nvCxnSpPr>
                  <p:spPr>
                    <a:xfrm flipH="1">
                      <a:off x="5067000" y="258612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24" name="מחבר ישר 23">
                      <a:extLst>
                        <a:ext uri="{FF2B5EF4-FFF2-40B4-BE49-F238E27FC236}">
                          <a16:creationId xmlns:a16="http://schemas.microsoft.com/office/drawing/2014/main" id="{1BA2CA48-CD0A-94BA-E011-FC8083A56CC1}"/>
                        </a:ext>
                      </a:extLst>
                    </p:cNvPr>
                    <p:cNvCxnSpPr>
                      <a:cxnSpLocks/>
                      <a:stCxn id="2514" idx="4"/>
                      <a:endCxn id="2522" idx="1"/>
                    </p:cNvCxnSpPr>
                    <p:nvPr/>
                  </p:nvCxnSpPr>
                  <p:spPr>
                    <a:xfrm>
                      <a:off x="5360164" y="245580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25" name="אליפסה 12">
                      <a:extLst>
                        <a:ext uri="{FF2B5EF4-FFF2-40B4-BE49-F238E27FC236}">
                          <a16:creationId xmlns:a16="http://schemas.microsoft.com/office/drawing/2014/main" id="{9678F38A-B7AC-D664-B2D6-19D661A746DD}"/>
                        </a:ext>
                      </a:extLst>
                    </p:cNvPr>
                    <p:cNvSpPr/>
                    <p:nvPr/>
                  </p:nvSpPr>
                  <p:spPr>
                    <a:xfrm rot="20880407">
                      <a:off x="5151455" y="29086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526" name="מחבר ישר 23">
                      <a:extLst>
                        <a:ext uri="{FF2B5EF4-FFF2-40B4-BE49-F238E27FC236}">
                          <a16:creationId xmlns:a16="http://schemas.microsoft.com/office/drawing/2014/main" id="{98FCFD03-3CC9-245E-8725-665441550108}"/>
                        </a:ext>
                      </a:extLst>
                    </p:cNvPr>
                    <p:cNvCxnSpPr>
                      <a:cxnSpLocks/>
                      <a:stCxn id="2515" idx="4"/>
                      <a:endCxn id="2525" idx="1"/>
                    </p:cNvCxnSpPr>
                    <p:nvPr/>
                  </p:nvCxnSpPr>
                  <p:spPr>
                    <a:xfrm>
                      <a:off x="5038052" y="272098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27" name="מחבר ישר 23">
                      <a:extLst>
                        <a:ext uri="{FF2B5EF4-FFF2-40B4-BE49-F238E27FC236}">
                          <a16:creationId xmlns:a16="http://schemas.microsoft.com/office/drawing/2014/main" id="{28DBEEC6-3B8A-8C5D-5D36-93D4E33918A0}"/>
                        </a:ext>
                      </a:extLst>
                    </p:cNvPr>
                    <p:cNvCxnSpPr>
                      <a:cxnSpLocks/>
                      <a:stCxn id="2513" idx="2"/>
                      <a:endCxn id="2525" idx="6"/>
                    </p:cNvCxnSpPr>
                    <p:nvPr/>
                  </p:nvCxnSpPr>
                  <p:spPr>
                    <a:xfrm flipH="1">
                      <a:off x="5224704" y="280721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28" name="אליפסה 11">
                      <a:extLst>
                        <a:ext uri="{FF2B5EF4-FFF2-40B4-BE49-F238E27FC236}">
                          <a16:creationId xmlns:a16="http://schemas.microsoft.com/office/drawing/2014/main" id="{D6AFEEF6-9A48-D8B4-1201-546B83624DA6}"/>
                        </a:ext>
                      </a:extLst>
                    </p:cNvPr>
                    <p:cNvSpPr/>
                    <p:nvPr/>
                  </p:nvSpPr>
                  <p:spPr>
                    <a:xfrm rot="16889820">
                      <a:off x="5108045" y="223823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29" name="מחבר ישר 23">
                      <a:extLst>
                        <a:ext uri="{FF2B5EF4-FFF2-40B4-BE49-F238E27FC236}">
                          <a16:creationId xmlns:a16="http://schemas.microsoft.com/office/drawing/2014/main" id="{D7ED342D-39F1-138F-289E-9879DCF6F2E6}"/>
                        </a:ext>
                      </a:extLst>
                    </p:cNvPr>
                    <p:cNvCxnSpPr>
                      <a:cxnSpLocks/>
                      <a:stCxn id="2528" idx="2"/>
                      <a:endCxn id="2515" idx="0"/>
                    </p:cNvCxnSpPr>
                    <p:nvPr/>
                  </p:nvCxnSpPr>
                  <p:spPr>
                    <a:xfrm flipH="1">
                      <a:off x="5023508" y="230961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30" name="מחבר ישר 23">
                      <a:extLst>
                        <a:ext uri="{FF2B5EF4-FFF2-40B4-BE49-F238E27FC236}">
                          <a16:creationId xmlns:a16="http://schemas.microsoft.com/office/drawing/2014/main" id="{6572F62E-8599-D3B7-513C-719800C36363}"/>
                        </a:ext>
                      </a:extLst>
                    </p:cNvPr>
                    <p:cNvCxnSpPr>
                      <a:cxnSpLocks/>
                      <a:stCxn id="2528" idx="5"/>
                    </p:cNvCxnSpPr>
                    <p:nvPr/>
                  </p:nvCxnSpPr>
                  <p:spPr>
                    <a:xfrm flipV="1">
                      <a:off x="5173413" y="212572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31" name="Straight Connector 2530">
                      <a:extLst>
                        <a:ext uri="{FF2B5EF4-FFF2-40B4-BE49-F238E27FC236}">
                          <a16:creationId xmlns:a16="http://schemas.microsoft.com/office/drawing/2014/main" id="{33F878F4-9545-9991-1C01-253B786C8060}"/>
                        </a:ext>
                      </a:extLst>
                    </p:cNvPr>
                    <p:cNvCxnSpPr>
                      <a:cxnSpLocks/>
                      <a:stCxn id="2516" idx="5"/>
                      <a:endCxn id="2537" idx="0"/>
                    </p:cNvCxnSpPr>
                    <p:nvPr/>
                  </p:nvCxnSpPr>
                  <p:spPr>
                    <a:xfrm>
                      <a:off x="5863947" y="23343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32" name="Straight Connector 2531">
                      <a:extLst>
                        <a:ext uri="{FF2B5EF4-FFF2-40B4-BE49-F238E27FC236}">
                          <a16:creationId xmlns:a16="http://schemas.microsoft.com/office/drawing/2014/main" id="{220A07AD-2950-DB1C-9067-E4A565E793F6}"/>
                        </a:ext>
                      </a:extLst>
                    </p:cNvPr>
                    <p:cNvCxnSpPr>
                      <a:cxnSpLocks/>
                      <a:stCxn id="2513" idx="4"/>
                      <a:endCxn id="2539" idx="0"/>
                    </p:cNvCxnSpPr>
                    <p:nvPr/>
                  </p:nvCxnSpPr>
                  <p:spPr>
                    <a:xfrm flipH="1">
                      <a:off x="5538767" y="284221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33" name="Straight Connector 2532">
                      <a:extLst>
                        <a:ext uri="{FF2B5EF4-FFF2-40B4-BE49-F238E27FC236}">
                          <a16:creationId xmlns:a16="http://schemas.microsoft.com/office/drawing/2014/main" id="{6DB552D0-341B-8A22-DAC5-7BEC29FBCF9F}"/>
                        </a:ext>
                      </a:extLst>
                    </p:cNvPr>
                    <p:cNvCxnSpPr>
                      <a:cxnSpLocks/>
                      <a:stCxn id="2539" idx="2"/>
                      <a:endCxn id="2525" idx="4"/>
                    </p:cNvCxnSpPr>
                    <p:nvPr/>
                  </p:nvCxnSpPr>
                  <p:spPr>
                    <a:xfrm flipH="1" flipV="1">
                      <a:off x="5195756" y="297788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34" name="אליפסה 9">
                      <a:extLst>
                        <a:ext uri="{FF2B5EF4-FFF2-40B4-BE49-F238E27FC236}">
                          <a16:creationId xmlns:a16="http://schemas.microsoft.com/office/drawing/2014/main" id="{B275DD79-719B-FFDE-5C7F-B4D93F764918}"/>
                        </a:ext>
                      </a:extLst>
                    </p:cNvPr>
                    <p:cNvSpPr/>
                    <p:nvPr/>
                  </p:nvSpPr>
                  <p:spPr>
                    <a:xfrm>
                      <a:off x="5776606" y="28584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35" name="מחבר ישר 23">
                      <a:extLst>
                        <a:ext uri="{FF2B5EF4-FFF2-40B4-BE49-F238E27FC236}">
                          <a16:creationId xmlns:a16="http://schemas.microsoft.com/office/drawing/2014/main" id="{F0C5DB97-7FAB-B026-1173-C9777CB2B7F7}"/>
                        </a:ext>
                      </a:extLst>
                    </p:cNvPr>
                    <p:cNvCxnSpPr>
                      <a:cxnSpLocks/>
                      <a:stCxn id="2534" idx="2"/>
                      <a:endCxn id="2513" idx="6"/>
                    </p:cNvCxnSpPr>
                    <p:nvPr/>
                  </p:nvCxnSpPr>
                  <p:spPr>
                    <a:xfrm flipH="1" flipV="1">
                      <a:off x="5594309" y="280721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36" name="מחבר ישר 23">
                      <a:extLst>
                        <a:ext uri="{FF2B5EF4-FFF2-40B4-BE49-F238E27FC236}">
                          <a16:creationId xmlns:a16="http://schemas.microsoft.com/office/drawing/2014/main" id="{3D7E58FC-C553-D80E-800A-D8E91F3F378A}"/>
                        </a:ext>
                      </a:extLst>
                    </p:cNvPr>
                    <p:cNvCxnSpPr>
                      <a:cxnSpLocks/>
                      <a:endCxn id="2522" idx="5"/>
                    </p:cNvCxnSpPr>
                    <p:nvPr/>
                  </p:nvCxnSpPr>
                  <p:spPr>
                    <a:xfrm flipH="1" flipV="1">
                      <a:off x="5466861" y="25990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37" name="אליפסה 9">
                      <a:extLst>
                        <a:ext uri="{FF2B5EF4-FFF2-40B4-BE49-F238E27FC236}">
                          <a16:creationId xmlns:a16="http://schemas.microsoft.com/office/drawing/2014/main" id="{933C1EED-D1AB-2128-C30B-7D7E1ACE4D74}"/>
                        </a:ext>
                      </a:extLst>
                    </p:cNvPr>
                    <p:cNvSpPr/>
                    <p:nvPr/>
                  </p:nvSpPr>
                  <p:spPr>
                    <a:xfrm>
                      <a:off x="5903664" y="2549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38" name="Straight Connector 2537">
                      <a:extLst>
                        <a:ext uri="{FF2B5EF4-FFF2-40B4-BE49-F238E27FC236}">
                          <a16:creationId xmlns:a16="http://schemas.microsoft.com/office/drawing/2014/main" id="{B23E88B4-E57D-D9AF-E98D-A33FBE6D7D30}"/>
                        </a:ext>
                      </a:extLst>
                    </p:cNvPr>
                    <p:cNvCxnSpPr>
                      <a:cxnSpLocks/>
                      <a:stCxn id="2537" idx="4"/>
                      <a:endCxn id="2534" idx="7"/>
                    </p:cNvCxnSpPr>
                    <p:nvPr/>
                  </p:nvCxnSpPr>
                  <p:spPr>
                    <a:xfrm flipH="1">
                      <a:off x="5839818" y="261950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39" name="אליפסה 9">
                      <a:extLst>
                        <a:ext uri="{FF2B5EF4-FFF2-40B4-BE49-F238E27FC236}">
                          <a16:creationId xmlns:a16="http://schemas.microsoft.com/office/drawing/2014/main" id="{F1111324-7EED-270A-4A43-EBD3E8DC9D1F}"/>
                        </a:ext>
                      </a:extLst>
                    </p:cNvPr>
                    <p:cNvSpPr/>
                    <p:nvPr/>
                  </p:nvSpPr>
                  <p:spPr>
                    <a:xfrm>
                      <a:off x="5501738" y="2997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40" name="Straight Connector 2539">
                      <a:extLst>
                        <a:ext uri="{FF2B5EF4-FFF2-40B4-BE49-F238E27FC236}">
                          <a16:creationId xmlns:a16="http://schemas.microsoft.com/office/drawing/2014/main" id="{952364D0-2973-B449-0EEF-18558A7004EA}"/>
                        </a:ext>
                      </a:extLst>
                    </p:cNvPr>
                    <p:cNvCxnSpPr>
                      <a:cxnSpLocks/>
                      <a:stCxn id="2539" idx="6"/>
                      <a:endCxn id="2534" idx="3"/>
                    </p:cNvCxnSpPr>
                    <p:nvPr/>
                  </p:nvCxnSpPr>
                  <p:spPr>
                    <a:xfrm flipV="1">
                      <a:off x="5575795" y="291818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437" name="אליפסה 4">
                    <a:extLst>
                      <a:ext uri="{FF2B5EF4-FFF2-40B4-BE49-F238E27FC236}">
                        <a16:creationId xmlns:a16="http://schemas.microsoft.com/office/drawing/2014/main" id="{991DFD2C-04B2-B8D6-BA5C-150F919B7FE3}"/>
                      </a:ext>
                    </a:extLst>
                  </p:cNvPr>
                  <p:cNvSpPr/>
                  <p:nvPr/>
                </p:nvSpPr>
                <p:spPr>
                  <a:xfrm rot="20960405">
                    <a:off x="8858034" y="1482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38" name="אליפסה 9">
                    <a:extLst>
                      <a:ext uri="{FF2B5EF4-FFF2-40B4-BE49-F238E27FC236}">
                        <a16:creationId xmlns:a16="http://schemas.microsoft.com/office/drawing/2014/main" id="{5E08B784-4105-07CD-D419-74052E768529}"/>
                      </a:ext>
                    </a:extLst>
                  </p:cNvPr>
                  <p:cNvSpPr/>
                  <p:nvPr/>
                </p:nvSpPr>
                <p:spPr>
                  <a:xfrm rot="20960405">
                    <a:off x="9056823" y="213879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39" name="אליפסה 11">
                    <a:extLst>
                      <a:ext uri="{FF2B5EF4-FFF2-40B4-BE49-F238E27FC236}">
                        <a16:creationId xmlns:a16="http://schemas.microsoft.com/office/drawing/2014/main" id="{11C15FC7-92AB-18BE-9D17-1852823742CD}"/>
                      </a:ext>
                    </a:extLst>
                  </p:cNvPr>
                  <p:cNvSpPr/>
                  <p:nvPr/>
                </p:nvSpPr>
                <p:spPr>
                  <a:xfrm rot="19332250">
                    <a:off x="8776656" y="1802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40" name="מחבר ישר 16">
                    <a:extLst>
                      <a:ext uri="{FF2B5EF4-FFF2-40B4-BE49-F238E27FC236}">
                        <a16:creationId xmlns:a16="http://schemas.microsoft.com/office/drawing/2014/main" id="{4E7F961E-3291-037B-3433-ABC6A5302CEA}"/>
                      </a:ext>
                    </a:extLst>
                  </p:cNvPr>
                  <p:cNvCxnSpPr>
                    <a:cxnSpLocks/>
                    <a:stCxn id="2437" idx="4"/>
                    <a:endCxn id="2439" idx="7"/>
                  </p:cNvCxnSpPr>
                  <p:nvPr/>
                </p:nvCxnSpPr>
                <p:spPr>
                  <a:xfrm rot="20960405" flipH="1">
                    <a:off x="8796842" y="156191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1" name="מחבר ישר 20">
                    <a:extLst>
                      <a:ext uri="{FF2B5EF4-FFF2-40B4-BE49-F238E27FC236}">
                        <a16:creationId xmlns:a16="http://schemas.microsoft.com/office/drawing/2014/main" id="{FB99B2D3-E3E9-2801-265E-B0E39476D5DA}"/>
                      </a:ext>
                    </a:extLst>
                  </p:cNvPr>
                  <p:cNvCxnSpPr>
                    <a:cxnSpLocks/>
                    <a:stCxn id="2445" idx="7"/>
                    <a:endCxn id="2515" idx="2"/>
                  </p:cNvCxnSpPr>
                  <p:nvPr/>
                </p:nvCxnSpPr>
                <p:spPr>
                  <a:xfrm flipV="1">
                    <a:off x="8957322" y="1637303"/>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2" name="מחבר ישר 22">
                    <a:extLst>
                      <a:ext uri="{FF2B5EF4-FFF2-40B4-BE49-F238E27FC236}">
                        <a16:creationId xmlns:a16="http://schemas.microsoft.com/office/drawing/2014/main" id="{195F0514-488F-37D7-5EE2-2AF408435E65}"/>
                      </a:ext>
                    </a:extLst>
                  </p:cNvPr>
                  <p:cNvCxnSpPr>
                    <a:cxnSpLocks/>
                    <a:stCxn id="2515" idx="1"/>
                  </p:cNvCxnSpPr>
                  <p:nvPr/>
                </p:nvCxnSpPr>
                <p:spPr>
                  <a:xfrm flipH="1" flipV="1">
                    <a:off x="8929676" y="151123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3" name="מחבר ישר 23">
                    <a:extLst>
                      <a:ext uri="{FF2B5EF4-FFF2-40B4-BE49-F238E27FC236}">
                        <a16:creationId xmlns:a16="http://schemas.microsoft.com/office/drawing/2014/main" id="{32DFD9E7-E8D8-25B4-F428-111FB8A98C38}"/>
                      </a:ext>
                    </a:extLst>
                  </p:cNvPr>
                  <p:cNvCxnSpPr>
                    <a:cxnSpLocks/>
                    <a:stCxn id="2439" idx="2"/>
                    <a:endCxn id="2566" idx="7"/>
                  </p:cNvCxnSpPr>
                  <p:nvPr/>
                </p:nvCxnSpPr>
                <p:spPr>
                  <a:xfrm flipH="1">
                    <a:off x="8659230" y="1859947"/>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4" name="מחבר ישר 30">
                    <a:extLst>
                      <a:ext uri="{FF2B5EF4-FFF2-40B4-BE49-F238E27FC236}">
                        <a16:creationId xmlns:a16="http://schemas.microsoft.com/office/drawing/2014/main" id="{E5811E30-44DC-AC9A-03D5-F33325EAF261}"/>
                      </a:ext>
                    </a:extLst>
                  </p:cNvPr>
                  <p:cNvCxnSpPr>
                    <a:cxnSpLocks/>
                    <a:stCxn id="2515" idx="3"/>
                    <a:endCxn id="2438" idx="7"/>
                  </p:cNvCxnSpPr>
                  <p:nvPr/>
                </p:nvCxnSpPr>
                <p:spPr>
                  <a:xfrm flipH="1">
                    <a:off x="9115005" y="165925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45" name="אליפסה 11">
                    <a:extLst>
                      <a:ext uri="{FF2B5EF4-FFF2-40B4-BE49-F238E27FC236}">
                        <a16:creationId xmlns:a16="http://schemas.microsoft.com/office/drawing/2014/main" id="{D69C889A-14E4-118E-E453-25AD95190A41}"/>
                      </a:ext>
                    </a:extLst>
                  </p:cNvPr>
                  <p:cNvSpPr/>
                  <p:nvPr/>
                </p:nvSpPr>
                <p:spPr>
                  <a:xfrm rot="20960405">
                    <a:off x="8899140" y="19314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46" name="מחבר ישר 23">
                    <a:extLst>
                      <a:ext uri="{FF2B5EF4-FFF2-40B4-BE49-F238E27FC236}">
                        <a16:creationId xmlns:a16="http://schemas.microsoft.com/office/drawing/2014/main" id="{B29B830C-31EF-CC1C-131C-3BEF06ED692D}"/>
                      </a:ext>
                    </a:extLst>
                  </p:cNvPr>
                  <p:cNvCxnSpPr>
                    <a:cxnSpLocks/>
                    <a:endCxn id="2629" idx="0"/>
                  </p:cNvCxnSpPr>
                  <p:nvPr/>
                </p:nvCxnSpPr>
                <p:spPr>
                  <a:xfrm flipH="1">
                    <a:off x="8878695" y="1982934"/>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7" name="מחבר ישר 23">
                    <a:extLst>
                      <a:ext uri="{FF2B5EF4-FFF2-40B4-BE49-F238E27FC236}">
                        <a16:creationId xmlns:a16="http://schemas.microsoft.com/office/drawing/2014/main" id="{FB1B5683-3184-A934-950D-B06901C7458D}"/>
                      </a:ext>
                    </a:extLst>
                  </p:cNvPr>
                  <p:cNvCxnSpPr>
                    <a:cxnSpLocks/>
                    <a:stCxn id="2439" idx="4"/>
                    <a:endCxn id="2445" idx="1"/>
                  </p:cNvCxnSpPr>
                  <p:nvPr/>
                </p:nvCxnSpPr>
                <p:spPr>
                  <a:xfrm rot="20960405">
                    <a:off x="8843331" y="185907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8" name="מחבר ישר 23">
                    <a:extLst>
                      <a:ext uri="{FF2B5EF4-FFF2-40B4-BE49-F238E27FC236}">
                        <a16:creationId xmlns:a16="http://schemas.microsoft.com/office/drawing/2014/main" id="{FC9E3252-1D2B-AEDC-ED69-DE6CAC3A068C}"/>
                      </a:ext>
                    </a:extLst>
                  </p:cNvPr>
                  <p:cNvCxnSpPr>
                    <a:cxnSpLocks/>
                    <a:stCxn id="2438" idx="2"/>
                    <a:endCxn id="2629" idx="7"/>
                  </p:cNvCxnSpPr>
                  <p:nvPr/>
                </p:nvCxnSpPr>
                <p:spPr>
                  <a:xfrm flipH="1">
                    <a:off x="8904878" y="2180644"/>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49" name="מחבר ישר 23">
                    <a:extLst>
                      <a:ext uri="{FF2B5EF4-FFF2-40B4-BE49-F238E27FC236}">
                        <a16:creationId xmlns:a16="http://schemas.microsoft.com/office/drawing/2014/main" id="{F04A2C8F-1942-B046-4152-9B30510F4E35}"/>
                      </a:ext>
                    </a:extLst>
                  </p:cNvPr>
                  <p:cNvCxnSpPr>
                    <a:cxnSpLocks/>
                    <a:stCxn id="2546" idx="6"/>
                  </p:cNvCxnSpPr>
                  <p:nvPr/>
                </p:nvCxnSpPr>
                <p:spPr>
                  <a:xfrm flipV="1">
                    <a:off x="8583605" y="1524887"/>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50" name="Straight Connector 2449">
                    <a:extLst>
                      <a:ext uri="{FF2B5EF4-FFF2-40B4-BE49-F238E27FC236}">
                        <a16:creationId xmlns:a16="http://schemas.microsoft.com/office/drawing/2014/main" id="{6E3354CE-1192-FC95-2C80-BD9AF9A886A2}"/>
                      </a:ext>
                    </a:extLst>
                  </p:cNvPr>
                  <p:cNvCxnSpPr>
                    <a:cxnSpLocks/>
                    <a:stCxn id="2438" idx="4"/>
                    <a:endCxn id="2456" idx="0"/>
                  </p:cNvCxnSpPr>
                  <p:nvPr/>
                </p:nvCxnSpPr>
                <p:spPr>
                  <a:xfrm rot="681389">
                    <a:off x="9079961" y="2210196"/>
                    <a:ext cx="40577" cy="2028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51" name="Straight Connector 2450">
                    <a:extLst>
                      <a:ext uri="{FF2B5EF4-FFF2-40B4-BE49-F238E27FC236}">
                        <a16:creationId xmlns:a16="http://schemas.microsoft.com/office/drawing/2014/main" id="{E9EF0ED9-3B0C-EA6C-344E-ECD2B3B7E8BB}"/>
                      </a:ext>
                    </a:extLst>
                  </p:cNvPr>
                  <p:cNvCxnSpPr>
                    <a:cxnSpLocks/>
                    <a:stCxn id="2456" idx="2"/>
                    <a:endCxn id="2629" idx="6"/>
                  </p:cNvCxnSpPr>
                  <p:nvPr/>
                </p:nvCxnSpPr>
                <p:spPr>
                  <a:xfrm flipH="1" flipV="1">
                    <a:off x="8910264" y="2401356"/>
                    <a:ext cx="165450" cy="3899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52" name="אליפסה 9">
                    <a:extLst>
                      <a:ext uri="{FF2B5EF4-FFF2-40B4-BE49-F238E27FC236}">
                        <a16:creationId xmlns:a16="http://schemas.microsoft.com/office/drawing/2014/main" id="{9AF49C3D-381B-C460-13CD-65B4F828237F}"/>
                      </a:ext>
                    </a:extLst>
                  </p:cNvPr>
                  <p:cNvSpPr/>
                  <p:nvPr/>
                </p:nvSpPr>
                <p:spPr>
                  <a:xfrm rot="20960405">
                    <a:off x="9324702" y="21761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53" name="מחבר ישר 23">
                    <a:extLst>
                      <a:ext uri="{FF2B5EF4-FFF2-40B4-BE49-F238E27FC236}">
                        <a16:creationId xmlns:a16="http://schemas.microsoft.com/office/drawing/2014/main" id="{C8E52AC2-6B9F-9BDE-B7F2-38AC6AFD7B8B}"/>
                      </a:ext>
                    </a:extLst>
                  </p:cNvPr>
                  <p:cNvCxnSpPr>
                    <a:cxnSpLocks/>
                    <a:stCxn id="2452" idx="2"/>
                    <a:endCxn id="2438" idx="6"/>
                  </p:cNvCxnSpPr>
                  <p:nvPr/>
                </p:nvCxnSpPr>
                <p:spPr>
                  <a:xfrm rot="20960405" flipH="1" flipV="1">
                    <a:off x="9136642" y="214934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54" name="מחבר ישר 23">
                    <a:extLst>
                      <a:ext uri="{FF2B5EF4-FFF2-40B4-BE49-F238E27FC236}">
                        <a16:creationId xmlns:a16="http://schemas.microsoft.com/office/drawing/2014/main" id="{4BD823E4-0E93-6190-BCA6-91880ED8AD9C}"/>
                      </a:ext>
                    </a:extLst>
                  </p:cNvPr>
                  <p:cNvCxnSpPr>
                    <a:cxnSpLocks/>
                    <a:endCxn id="2445" idx="5"/>
                  </p:cNvCxnSpPr>
                  <p:nvPr/>
                </p:nvCxnSpPr>
                <p:spPr>
                  <a:xfrm rot="20960405" flipH="1" flipV="1">
                    <a:off x="8981893" y="197792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55" name="Straight Connector 2454">
                    <a:extLst>
                      <a:ext uri="{FF2B5EF4-FFF2-40B4-BE49-F238E27FC236}">
                        <a16:creationId xmlns:a16="http://schemas.microsoft.com/office/drawing/2014/main" id="{CFA3E81A-FD5C-B0D9-3DE4-AE1AC381A6B1}"/>
                      </a:ext>
                    </a:extLst>
                  </p:cNvPr>
                  <p:cNvCxnSpPr>
                    <a:cxnSpLocks/>
                    <a:endCxn id="2452" idx="7"/>
                  </p:cNvCxnSpPr>
                  <p:nvPr/>
                </p:nvCxnSpPr>
                <p:spPr>
                  <a:xfrm rot="20960405" flipH="1">
                    <a:off x="9358967" y="1925578"/>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56" name="אליפסה 9">
                    <a:extLst>
                      <a:ext uri="{FF2B5EF4-FFF2-40B4-BE49-F238E27FC236}">
                        <a16:creationId xmlns:a16="http://schemas.microsoft.com/office/drawing/2014/main" id="{0152FC04-D3F1-C60D-255E-CA78C97454C6}"/>
                      </a:ext>
                    </a:extLst>
                  </p:cNvPr>
                  <p:cNvSpPr/>
                  <p:nvPr/>
                </p:nvSpPr>
                <p:spPr>
                  <a:xfrm rot="20960405">
                    <a:off x="9069617" y="24144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57" name="Straight Connector 2456">
                    <a:extLst>
                      <a:ext uri="{FF2B5EF4-FFF2-40B4-BE49-F238E27FC236}">
                        <a16:creationId xmlns:a16="http://schemas.microsoft.com/office/drawing/2014/main" id="{957D9BCD-4A20-EF78-AE90-8C1FA75F4A87}"/>
                      </a:ext>
                    </a:extLst>
                  </p:cNvPr>
                  <p:cNvCxnSpPr>
                    <a:cxnSpLocks/>
                    <a:stCxn id="2456" idx="6"/>
                    <a:endCxn id="2452" idx="3"/>
                  </p:cNvCxnSpPr>
                  <p:nvPr/>
                </p:nvCxnSpPr>
                <p:spPr>
                  <a:xfrm rot="681389" flipV="1">
                    <a:off x="9164885" y="2222802"/>
                    <a:ext cx="153841" cy="2372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58" name="אליפסה 4">
                    <a:extLst>
                      <a:ext uri="{FF2B5EF4-FFF2-40B4-BE49-F238E27FC236}">
                        <a16:creationId xmlns:a16="http://schemas.microsoft.com/office/drawing/2014/main" id="{DCF51A42-8091-B2B0-DE37-BD4D5D3FA33B}"/>
                      </a:ext>
                    </a:extLst>
                  </p:cNvPr>
                  <p:cNvSpPr/>
                  <p:nvPr/>
                </p:nvSpPr>
                <p:spPr>
                  <a:xfrm rot="223672">
                    <a:off x="9373242" y="2684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59" name="אליפסה 9">
                    <a:extLst>
                      <a:ext uri="{FF2B5EF4-FFF2-40B4-BE49-F238E27FC236}">
                        <a16:creationId xmlns:a16="http://schemas.microsoft.com/office/drawing/2014/main" id="{EC044C51-9115-E9F8-466C-BEFC3098BCE5}"/>
                      </a:ext>
                    </a:extLst>
                  </p:cNvPr>
                  <p:cNvSpPr/>
                  <p:nvPr/>
                </p:nvSpPr>
                <p:spPr>
                  <a:xfrm rot="223672">
                    <a:off x="9402781" y="9532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60" name="אליפסה 11">
                    <a:extLst>
                      <a:ext uri="{FF2B5EF4-FFF2-40B4-BE49-F238E27FC236}">
                        <a16:creationId xmlns:a16="http://schemas.microsoft.com/office/drawing/2014/main" id="{1F0C2594-F1AF-CC96-5900-4956F561A3DE}"/>
                      </a:ext>
                    </a:extLst>
                  </p:cNvPr>
                  <p:cNvSpPr/>
                  <p:nvPr/>
                </p:nvSpPr>
                <p:spPr>
                  <a:xfrm rot="20195517">
                    <a:off x="9215025" y="5576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61" name="אליפסה 12">
                    <a:extLst>
                      <a:ext uri="{FF2B5EF4-FFF2-40B4-BE49-F238E27FC236}">
                        <a16:creationId xmlns:a16="http://schemas.microsoft.com/office/drawing/2014/main" id="{D59BB722-BC7D-9EC3-4D3E-34B459F099A8}"/>
                      </a:ext>
                    </a:extLst>
                  </p:cNvPr>
                  <p:cNvSpPr/>
                  <p:nvPr/>
                </p:nvSpPr>
                <p:spPr>
                  <a:xfrm rot="21104079">
                    <a:off x="8885226" y="7988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462" name="אליפסה 13">
                    <a:extLst>
                      <a:ext uri="{FF2B5EF4-FFF2-40B4-BE49-F238E27FC236}">
                        <a16:creationId xmlns:a16="http://schemas.microsoft.com/office/drawing/2014/main" id="{E512A7B3-8DF7-6F50-0A72-87E347FEB497}"/>
                      </a:ext>
                    </a:extLst>
                  </p:cNvPr>
                  <p:cNvSpPr/>
                  <p:nvPr/>
                </p:nvSpPr>
                <p:spPr>
                  <a:xfrm rot="223672">
                    <a:off x="9715023" y="4749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463" name="מחבר ישר 16">
                    <a:extLst>
                      <a:ext uri="{FF2B5EF4-FFF2-40B4-BE49-F238E27FC236}">
                        <a16:creationId xmlns:a16="http://schemas.microsoft.com/office/drawing/2014/main" id="{27FF44F5-7067-7FB7-5F70-A4AA1E84BDC3}"/>
                      </a:ext>
                    </a:extLst>
                  </p:cNvPr>
                  <p:cNvCxnSpPr>
                    <a:cxnSpLocks/>
                    <a:stCxn id="2458" idx="4"/>
                    <a:endCxn id="2460" idx="7"/>
                  </p:cNvCxnSpPr>
                  <p:nvPr/>
                </p:nvCxnSpPr>
                <p:spPr>
                  <a:xfrm rot="223672" flipH="1">
                    <a:off x="9273593" y="33397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64" name="מחבר ישר 20">
                    <a:extLst>
                      <a:ext uri="{FF2B5EF4-FFF2-40B4-BE49-F238E27FC236}">
                        <a16:creationId xmlns:a16="http://schemas.microsoft.com/office/drawing/2014/main" id="{53064F12-303A-21CD-5A86-0D368C4A8072}"/>
                      </a:ext>
                    </a:extLst>
                  </p:cNvPr>
                  <p:cNvCxnSpPr>
                    <a:cxnSpLocks/>
                    <a:stCxn id="2468" idx="7"/>
                    <a:endCxn id="2462" idx="2"/>
                  </p:cNvCxnSpPr>
                  <p:nvPr/>
                </p:nvCxnSpPr>
                <p:spPr>
                  <a:xfrm rot="223672" flipV="1">
                    <a:off x="9373782" y="49646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65" name="מחבר ישר 22">
                    <a:extLst>
                      <a:ext uri="{FF2B5EF4-FFF2-40B4-BE49-F238E27FC236}">
                        <a16:creationId xmlns:a16="http://schemas.microsoft.com/office/drawing/2014/main" id="{68891C2B-6027-B21E-B8EE-829810A5CF1C}"/>
                      </a:ext>
                    </a:extLst>
                  </p:cNvPr>
                  <p:cNvCxnSpPr>
                    <a:cxnSpLocks/>
                    <a:stCxn id="2462" idx="0"/>
                  </p:cNvCxnSpPr>
                  <p:nvPr/>
                </p:nvCxnSpPr>
                <p:spPr>
                  <a:xfrm rot="223672" flipH="1" flipV="1">
                    <a:off x="9440238" y="31593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66" name="מחבר ישר 23">
                    <a:extLst>
                      <a:ext uri="{FF2B5EF4-FFF2-40B4-BE49-F238E27FC236}">
                        <a16:creationId xmlns:a16="http://schemas.microsoft.com/office/drawing/2014/main" id="{A023186F-76BD-F3AF-866D-254920CD0F69}"/>
                      </a:ext>
                    </a:extLst>
                  </p:cNvPr>
                  <p:cNvCxnSpPr>
                    <a:cxnSpLocks/>
                    <a:stCxn id="2460" idx="2"/>
                    <a:endCxn id="2461" idx="7"/>
                  </p:cNvCxnSpPr>
                  <p:nvPr/>
                </p:nvCxnSpPr>
                <p:spPr>
                  <a:xfrm rot="223672" flipH="1">
                    <a:off x="8951340" y="598714"/>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67" name="מחבר ישר 30">
                    <a:extLst>
                      <a:ext uri="{FF2B5EF4-FFF2-40B4-BE49-F238E27FC236}">
                        <a16:creationId xmlns:a16="http://schemas.microsoft.com/office/drawing/2014/main" id="{5A387A9D-39C2-5302-32FD-F35B4A18B96A}"/>
                      </a:ext>
                    </a:extLst>
                  </p:cNvPr>
                  <p:cNvCxnSpPr>
                    <a:cxnSpLocks/>
                    <a:endCxn id="2459" idx="7"/>
                  </p:cNvCxnSpPr>
                  <p:nvPr/>
                </p:nvCxnSpPr>
                <p:spPr>
                  <a:xfrm rot="223672" flipH="1">
                    <a:off x="9481508" y="53625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68" name="אליפסה 11">
                    <a:extLst>
                      <a:ext uri="{FF2B5EF4-FFF2-40B4-BE49-F238E27FC236}">
                        <a16:creationId xmlns:a16="http://schemas.microsoft.com/office/drawing/2014/main" id="{1F7EAA97-05C9-ECA7-09E0-3BA06BB614B4}"/>
                      </a:ext>
                    </a:extLst>
                  </p:cNvPr>
                  <p:cNvSpPr/>
                  <p:nvPr/>
                </p:nvSpPr>
                <p:spPr>
                  <a:xfrm rot="223672">
                    <a:off x="9301571" y="7132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69" name="מחבר ישר 23">
                    <a:extLst>
                      <a:ext uri="{FF2B5EF4-FFF2-40B4-BE49-F238E27FC236}">
                        <a16:creationId xmlns:a16="http://schemas.microsoft.com/office/drawing/2014/main" id="{FD9170AE-202C-23FC-8B5E-CACA7470D8ED}"/>
                      </a:ext>
                    </a:extLst>
                  </p:cNvPr>
                  <p:cNvCxnSpPr>
                    <a:cxnSpLocks/>
                    <a:endCxn id="2461" idx="6"/>
                  </p:cNvCxnSpPr>
                  <p:nvPr/>
                </p:nvCxnSpPr>
                <p:spPr>
                  <a:xfrm rot="223672" flipH="1">
                    <a:off x="8961552" y="74698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0" name="מחבר ישר 23">
                    <a:extLst>
                      <a:ext uri="{FF2B5EF4-FFF2-40B4-BE49-F238E27FC236}">
                        <a16:creationId xmlns:a16="http://schemas.microsoft.com/office/drawing/2014/main" id="{865B89B0-963F-67AF-A77C-C9699D2E7D52}"/>
                      </a:ext>
                    </a:extLst>
                  </p:cNvPr>
                  <p:cNvCxnSpPr>
                    <a:cxnSpLocks/>
                    <a:stCxn id="2460" idx="4"/>
                    <a:endCxn id="2468" idx="1"/>
                  </p:cNvCxnSpPr>
                  <p:nvPr/>
                </p:nvCxnSpPr>
                <p:spPr>
                  <a:xfrm rot="223672">
                    <a:off x="9262854" y="62646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71" name="אליפסה 12">
                    <a:extLst>
                      <a:ext uri="{FF2B5EF4-FFF2-40B4-BE49-F238E27FC236}">
                        <a16:creationId xmlns:a16="http://schemas.microsoft.com/office/drawing/2014/main" id="{82470F25-7431-CD6D-BED0-559256A99EBB}"/>
                      </a:ext>
                    </a:extLst>
                  </p:cNvPr>
                  <p:cNvSpPr/>
                  <p:nvPr/>
                </p:nvSpPr>
                <p:spPr>
                  <a:xfrm rot="21104079">
                    <a:off x="9025893" y="10654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472" name="מחבר ישר 23">
                    <a:extLst>
                      <a:ext uri="{FF2B5EF4-FFF2-40B4-BE49-F238E27FC236}">
                        <a16:creationId xmlns:a16="http://schemas.microsoft.com/office/drawing/2014/main" id="{5C6D5021-198B-1512-C6F6-06213B09DEAC}"/>
                      </a:ext>
                    </a:extLst>
                  </p:cNvPr>
                  <p:cNvCxnSpPr>
                    <a:cxnSpLocks/>
                    <a:stCxn id="2461" idx="4"/>
                    <a:endCxn id="2471" idx="1"/>
                  </p:cNvCxnSpPr>
                  <p:nvPr/>
                </p:nvCxnSpPr>
                <p:spPr>
                  <a:xfrm rot="223672">
                    <a:off x="8920530" y="8721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3" name="מחבר ישר 23">
                    <a:extLst>
                      <a:ext uri="{FF2B5EF4-FFF2-40B4-BE49-F238E27FC236}">
                        <a16:creationId xmlns:a16="http://schemas.microsoft.com/office/drawing/2014/main" id="{7A6530F2-C394-3492-8AF1-33342F35E775}"/>
                      </a:ext>
                    </a:extLst>
                  </p:cNvPr>
                  <p:cNvCxnSpPr>
                    <a:cxnSpLocks/>
                    <a:stCxn id="2459" idx="2"/>
                    <a:endCxn id="2471" idx="6"/>
                  </p:cNvCxnSpPr>
                  <p:nvPr/>
                </p:nvCxnSpPr>
                <p:spPr>
                  <a:xfrm rot="223672" flipH="1">
                    <a:off x="9103438" y="97613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74" name="אליפסה 11">
                    <a:extLst>
                      <a:ext uri="{FF2B5EF4-FFF2-40B4-BE49-F238E27FC236}">
                        <a16:creationId xmlns:a16="http://schemas.microsoft.com/office/drawing/2014/main" id="{55DA7558-8BCA-E2E4-D7F2-B598A2C62B57}"/>
                      </a:ext>
                    </a:extLst>
                  </p:cNvPr>
                  <p:cNvSpPr/>
                  <p:nvPr/>
                </p:nvSpPr>
                <p:spPr>
                  <a:xfrm rot="17113492">
                    <a:off x="9025998" y="393466"/>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75" name="מחבר ישר 23">
                    <a:extLst>
                      <a:ext uri="{FF2B5EF4-FFF2-40B4-BE49-F238E27FC236}">
                        <a16:creationId xmlns:a16="http://schemas.microsoft.com/office/drawing/2014/main" id="{4E579E0E-0FDA-7724-7A2F-FFBB756BD607}"/>
                      </a:ext>
                    </a:extLst>
                  </p:cNvPr>
                  <p:cNvCxnSpPr>
                    <a:cxnSpLocks/>
                    <a:stCxn id="2474" idx="2"/>
                    <a:endCxn id="2461" idx="0"/>
                  </p:cNvCxnSpPr>
                  <p:nvPr/>
                </p:nvCxnSpPr>
                <p:spPr>
                  <a:xfrm rot="223672" flipH="1">
                    <a:off x="8928253" y="460316"/>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6" name="מחבר ישר 23">
                    <a:extLst>
                      <a:ext uri="{FF2B5EF4-FFF2-40B4-BE49-F238E27FC236}">
                        <a16:creationId xmlns:a16="http://schemas.microsoft.com/office/drawing/2014/main" id="{95ECC666-3093-1858-1684-FC1927D77A9A}"/>
                      </a:ext>
                    </a:extLst>
                  </p:cNvPr>
                  <p:cNvCxnSpPr>
                    <a:cxnSpLocks/>
                    <a:stCxn id="2474" idx="5"/>
                  </p:cNvCxnSpPr>
                  <p:nvPr/>
                </p:nvCxnSpPr>
                <p:spPr>
                  <a:xfrm rot="223672" flipV="1">
                    <a:off x="9096498" y="29195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7" name="Straight Connector 2476">
                    <a:extLst>
                      <a:ext uri="{FF2B5EF4-FFF2-40B4-BE49-F238E27FC236}">
                        <a16:creationId xmlns:a16="http://schemas.microsoft.com/office/drawing/2014/main" id="{F212E806-D0D9-832F-E64A-F998EAB38E7A}"/>
                      </a:ext>
                    </a:extLst>
                  </p:cNvPr>
                  <p:cNvCxnSpPr>
                    <a:cxnSpLocks/>
                    <a:stCxn id="2462" idx="5"/>
                    <a:endCxn id="2482" idx="0"/>
                  </p:cNvCxnSpPr>
                  <p:nvPr/>
                </p:nvCxnSpPr>
                <p:spPr>
                  <a:xfrm rot="223672">
                    <a:off x="9769495" y="53864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8" name="Straight Connector 2477">
                    <a:extLst>
                      <a:ext uri="{FF2B5EF4-FFF2-40B4-BE49-F238E27FC236}">
                        <a16:creationId xmlns:a16="http://schemas.microsoft.com/office/drawing/2014/main" id="{D2D53BDA-8AFE-C2F3-1173-E60205A3EFD8}"/>
                      </a:ext>
                    </a:extLst>
                  </p:cNvPr>
                  <p:cNvCxnSpPr>
                    <a:cxnSpLocks/>
                    <a:stCxn id="2459" idx="4"/>
                    <a:endCxn id="2528" idx="6"/>
                  </p:cNvCxnSpPr>
                  <p:nvPr/>
                </p:nvCxnSpPr>
                <p:spPr>
                  <a:xfrm flipH="1">
                    <a:off x="9395680" y="102320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79" name="Straight Connector 2478">
                    <a:extLst>
                      <a:ext uri="{FF2B5EF4-FFF2-40B4-BE49-F238E27FC236}">
                        <a16:creationId xmlns:a16="http://schemas.microsoft.com/office/drawing/2014/main" id="{112735E9-9DCA-A58E-E909-A09F4E134426}"/>
                      </a:ext>
                    </a:extLst>
                  </p:cNvPr>
                  <p:cNvCxnSpPr>
                    <a:cxnSpLocks/>
                    <a:stCxn id="2528" idx="0"/>
                    <a:endCxn id="2471" idx="5"/>
                  </p:cNvCxnSpPr>
                  <p:nvPr/>
                </p:nvCxnSpPr>
                <p:spPr>
                  <a:xfrm flipH="1" flipV="1">
                    <a:off x="9092391" y="1121181"/>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80" name="מחבר ישר 23">
                    <a:extLst>
                      <a:ext uri="{FF2B5EF4-FFF2-40B4-BE49-F238E27FC236}">
                        <a16:creationId xmlns:a16="http://schemas.microsoft.com/office/drawing/2014/main" id="{FCA76C93-2069-0255-9C71-AC04A8B45572}"/>
                      </a:ext>
                    </a:extLst>
                  </p:cNvPr>
                  <p:cNvCxnSpPr>
                    <a:cxnSpLocks/>
                    <a:stCxn id="2512" idx="1"/>
                    <a:endCxn id="2459" idx="6"/>
                  </p:cNvCxnSpPr>
                  <p:nvPr/>
                </p:nvCxnSpPr>
                <p:spPr>
                  <a:xfrm flipH="1" flipV="1">
                    <a:off x="9476760" y="990694"/>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81" name="מחבר ישר 23">
                    <a:extLst>
                      <a:ext uri="{FF2B5EF4-FFF2-40B4-BE49-F238E27FC236}">
                        <a16:creationId xmlns:a16="http://schemas.microsoft.com/office/drawing/2014/main" id="{6143C4C9-F1D7-1A99-A0B4-A75B5248DBE7}"/>
                      </a:ext>
                    </a:extLst>
                  </p:cNvPr>
                  <p:cNvCxnSpPr>
                    <a:cxnSpLocks/>
                    <a:endCxn id="2468" idx="5"/>
                  </p:cNvCxnSpPr>
                  <p:nvPr/>
                </p:nvCxnSpPr>
                <p:spPr>
                  <a:xfrm rot="223672" flipH="1" flipV="1">
                    <a:off x="9357413" y="77673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82" name="אליפסה 9">
                    <a:extLst>
                      <a:ext uri="{FF2B5EF4-FFF2-40B4-BE49-F238E27FC236}">
                        <a16:creationId xmlns:a16="http://schemas.microsoft.com/office/drawing/2014/main" id="{890C77ED-EB8D-1A69-7797-66A2B2169906}"/>
                      </a:ext>
                    </a:extLst>
                  </p:cNvPr>
                  <p:cNvSpPr/>
                  <p:nvPr/>
                </p:nvSpPr>
                <p:spPr>
                  <a:xfrm rot="223672">
                    <a:off x="9799861" y="7559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83" name="Straight Connector 2482">
                    <a:extLst>
                      <a:ext uri="{FF2B5EF4-FFF2-40B4-BE49-F238E27FC236}">
                        <a16:creationId xmlns:a16="http://schemas.microsoft.com/office/drawing/2014/main" id="{F5C72B0B-04F3-CAB2-451F-1C52D240924F}"/>
                      </a:ext>
                    </a:extLst>
                  </p:cNvPr>
                  <p:cNvCxnSpPr>
                    <a:cxnSpLocks/>
                    <a:stCxn id="2482" idx="4"/>
                    <a:endCxn id="2512" idx="7"/>
                  </p:cNvCxnSpPr>
                  <p:nvPr/>
                </p:nvCxnSpPr>
                <p:spPr>
                  <a:xfrm flipH="1">
                    <a:off x="9755788" y="825900"/>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84" name="אליפסה 4">
                    <a:extLst>
                      <a:ext uri="{FF2B5EF4-FFF2-40B4-BE49-F238E27FC236}">
                        <a16:creationId xmlns:a16="http://schemas.microsoft.com/office/drawing/2014/main" id="{C48435F0-99CD-ABCB-E4EA-DA0F42070DF0}"/>
                      </a:ext>
                    </a:extLst>
                  </p:cNvPr>
                  <p:cNvSpPr/>
                  <p:nvPr/>
                </p:nvSpPr>
                <p:spPr>
                  <a:xfrm rot="21184077">
                    <a:off x="8511262" y="6623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85" name="אליפסה 9">
                    <a:extLst>
                      <a:ext uri="{FF2B5EF4-FFF2-40B4-BE49-F238E27FC236}">
                        <a16:creationId xmlns:a16="http://schemas.microsoft.com/office/drawing/2014/main" id="{CB17E812-1112-CA87-B182-661056BBD0A4}"/>
                      </a:ext>
                    </a:extLst>
                  </p:cNvPr>
                  <p:cNvSpPr/>
                  <p:nvPr/>
                </p:nvSpPr>
                <p:spPr>
                  <a:xfrm rot="21184077">
                    <a:off x="8666976" y="132997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86" name="אליפסה 11">
                    <a:extLst>
                      <a:ext uri="{FF2B5EF4-FFF2-40B4-BE49-F238E27FC236}">
                        <a16:creationId xmlns:a16="http://schemas.microsoft.com/office/drawing/2014/main" id="{18579874-2948-241F-24B9-A728426BE6D8}"/>
                      </a:ext>
                    </a:extLst>
                  </p:cNvPr>
                  <p:cNvSpPr/>
                  <p:nvPr/>
                </p:nvSpPr>
                <p:spPr>
                  <a:xfrm rot="19555922">
                    <a:off x="8409283" y="9759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87" name="מחבר ישר 16">
                    <a:extLst>
                      <a:ext uri="{FF2B5EF4-FFF2-40B4-BE49-F238E27FC236}">
                        <a16:creationId xmlns:a16="http://schemas.microsoft.com/office/drawing/2014/main" id="{F9DDD48F-5D20-D942-B742-387A408B9C5D}"/>
                      </a:ext>
                    </a:extLst>
                  </p:cNvPr>
                  <p:cNvCxnSpPr>
                    <a:cxnSpLocks/>
                    <a:stCxn id="2484" idx="4"/>
                    <a:endCxn id="2486" idx="7"/>
                  </p:cNvCxnSpPr>
                  <p:nvPr/>
                </p:nvCxnSpPr>
                <p:spPr>
                  <a:xfrm rot="21184077" flipH="1">
                    <a:off x="8439796" y="73896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88" name="מחבר ישר 20">
                    <a:extLst>
                      <a:ext uri="{FF2B5EF4-FFF2-40B4-BE49-F238E27FC236}">
                        <a16:creationId xmlns:a16="http://schemas.microsoft.com/office/drawing/2014/main" id="{EA8AC98A-EE4D-00C6-DBD2-0DE1F804E5C3}"/>
                      </a:ext>
                    </a:extLst>
                  </p:cNvPr>
                  <p:cNvCxnSpPr>
                    <a:cxnSpLocks/>
                    <a:stCxn id="2492" idx="7"/>
                    <a:endCxn id="2461" idx="2"/>
                  </p:cNvCxnSpPr>
                  <p:nvPr/>
                </p:nvCxnSpPr>
                <p:spPr>
                  <a:xfrm rot="223672" flipV="1">
                    <a:off x="8592594" y="82963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89" name="מחבר ישר 22">
                    <a:extLst>
                      <a:ext uri="{FF2B5EF4-FFF2-40B4-BE49-F238E27FC236}">
                        <a16:creationId xmlns:a16="http://schemas.microsoft.com/office/drawing/2014/main" id="{3F461D08-AC79-FC41-3106-371A64147F54}"/>
                      </a:ext>
                    </a:extLst>
                  </p:cNvPr>
                  <p:cNvCxnSpPr>
                    <a:cxnSpLocks/>
                    <a:stCxn id="2461" idx="1"/>
                  </p:cNvCxnSpPr>
                  <p:nvPr/>
                </p:nvCxnSpPr>
                <p:spPr>
                  <a:xfrm rot="223672" flipH="1" flipV="1">
                    <a:off x="8579681" y="70333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0" name="מחבר ישר 23">
                    <a:extLst>
                      <a:ext uri="{FF2B5EF4-FFF2-40B4-BE49-F238E27FC236}">
                        <a16:creationId xmlns:a16="http://schemas.microsoft.com/office/drawing/2014/main" id="{F52F2F91-CFC2-8325-80F9-90B679DC8E14}"/>
                      </a:ext>
                    </a:extLst>
                  </p:cNvPr>
                  <p:cNvCxnSpPr>
                    <a:cxnSpLocks/>
                    <a:stCxn id="2486" idx="2"/>
                    <a:endCxn id="2510" idx="5"/>
                  </p:cNvCxnSpPr>
                  <p:nvPr/>
                </p:nvCxnSpPr>
                <p:spPr>
                  <a:xfrm flipH="1">
                    <a:off x="8249984" y="1031667"/>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1" name="מחבר ישר 30">
                    <a:extLst>
                      <a:ext uri="{FF2B5EF4-FFF2-40B4-BE49-F238E27FC236}">
                        <a16:creationId xmlns:a16="http://schemas.microsoft.com/office/drawing/2014/main" id="{58AE9EAC-BDB7-2FA4-B10D-8C7D2E54674F}"/>
                      </a:ext>
                    </a:extLst>
                  </p:cNvPr>
                  <p:cNvCxnSpPr>
                    <a:cxnSpLocks/>
                    <a:stCxn id="2461" idx="3"/>
                    <a:endCxn id="2485" idx="7"/>
                  </p:cNvCxnSpPr>
                  <p:nvPr/>
                </p:nvCxnSpPr>
                <p:spPr>
                  <a:xfrm rot="223672" flipH="1">
                    <a:off x="8742639" y="85698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92" name="אליפסה 11">
                    <a:extLst>
                      <a:ext uri="{FF2B5EF4-FFF2-40B4-BE49-F238E27FC236}">
                        <a16:creationId xmlns:a16="http://schemas.microsoft.com/office/drawing/2014/main" id="{D79CFA93-AED0-A4AA-6D4A-AB428D799C7E}"/>
                      </a:ext>
                    </a:extLst>
                  </p:cNvPr>
                  <p:cNvSpPr/>
                  <p:nvPr/>
                </p:nvSpPr>
                <p:spPr>
                  <a:xfrm rot="21184077">
                    <a:off x="8523109" y="11127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93" name="מחבר ישר 23">
                    <a:extLst>
                      <a:ext uri="{FF2B5EF4-FFF2-40B4-BE49-F238E27FC236}">
                        <a16:creationId xmlns:a16="http://schemas.microsoft.com/office/drawing/2014/main" id="{8E0E7F12-C85E-CE4C-2C41-BCEBA23B645A}"/>
                      </a:ext>
                    </a:extLst>
                  </p:cNvPr>
                  <p:cNvCxnSpPr>
                    <a:cxnSpLocks/>
                    <a:endCxn id="2542" idx="7"/>
                  </p:cNvCxnSpPr>
                  <p:nvPr/>
                </p:nvCxnSpPr>
                <p:spPr>
                  <a:xfrm flipH="1">
                    <a:off x="8232611" y="1162731"/>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4" name="מחבר ישר 23">
                    <a:extLst>
                      <a:ext uri="{FF2B5EF4-FFF2-40B4-BE49-F238E27FC236}">
                        <a16:creationId xmlns:a16="http://schemas.microsoft.com/office/drawing/2014/main" id="{55E6A70B-48EF-F47F-9685-E18E3C8B8F80}"/>
                      </a:ext>
                    </a:extLst>
                  </p:cNvPr>
                  <p:cNvCxnSpPr>
                    <a:cxnSpLocks/>
                    <a:stCxn id="2486" idx="4"/>
                    <a:endCxn id="2492" idx="1"/>
                  </p:cNvCxnSpPr>
                  <p:nvPr/>
                </p:nvCxnSpPr>
                <p:spPr>
                  <a:xfrm rot="21184077">
                    <a:off x="8471373" y="103629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5" name="מחבר ישר 23">
                    <a:extLst>
                      <a:ext uri="{FF2B5EF4-FFF2-40B4-BE49-F238E27FC236}">
                        <a16:creationId xmlns:a16="http://schemas.microsoft.com/office/drawing/2014/main" id="{BC91BEDE-C835-AAAF-DC8C-93118E0A0445}"/>
                      </a:ext>
                    </a:extLst>
                  </p:cNvPr>
                  <p:cNvCxnSpPr>
                    <a:cxnSpLocks/>
                    <a:stCxn id="2485" idx="2"/>
                    <a:endCxn id="2546" idx="7"/>
                  </p:cNvCxnSpPr>
                  <p:nvPr/>
                </p:nvCxnSpPr>
                <p:spPr>
                  <a:xfrm flipH="1">
                    <a:off x="8574392" y="1369438"/>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96" name="אליפסה 11">
                    <a:extLst>
                      <a:ext uri="{FF2B5EF4-FFF2-40B4-BE49-F238E27FC236}">
                        <a16:creationId xmlns:a16="http://schemas.microsoft.com/office/drawing/2014/main" id="{236FEB20-3CDB-D377-6B5C-2D513C53C5E2}"/>
                      </a:ext>
                    </a:extLst>
                  </p:cNvPr>
                  <p:cNvSpPr/>
                  <p:nvPr/>
                </p:nvSpPr>
                <p:spPr>
                  <a:xfrm rot="16473897">
                    <a:off x="8193671" y="84993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97" name="מחבר ישר 23">
                    <a:extLst>
                      <a:ext uri="{FF2B5EF4-FFF2-40B4-BE49-F238E27FC236}">
                        <a16:creationId xmlns:a16="http://schemas.microsoft.com/office/drawing/2014/main" id="{C9D9DFAC-EFB2-C65B-0CA9-750819B3818C}"/>
                      </a:ext>
                    </a:extLst>
                  </p:cNvPr>
                  <p:cNvCxnSpPr>
                    <a:cxnSpLocks/>
                    <a:stCxn id="2496" idx="2"/>
                    <a:endCxn id="2510" idx="0"/>
                  </p:cNvCxnSpPr>
                  <p:nvPr/>
                </p:nvCxnSpPr>
                <p:spPr>
                  <a:xfrm flipH="1">
                    <a:off x="8194827" y="921897"/>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8" name="מחבר ישר 23">
                    <a:extLst>
                      <a:ext uri="{FF2B5EF4-FFF2-40B4-BE49-F238E27FC236}">
                        <a16:creationId xmlns:a16="http://schemas.microsoft.com/office/drawing/2014/main" id="{E63E7500-92C5-DF71-A05E-FFB60819942D}"/>
                      </a:ext>
                    </a:extLst>
                  </p:cNvPr>
                  <p:cNvCxnSpPr>
                    <a:cxnSpLocks/>
                    <a:stCxn id="2496" idx="5"/>
                  </p:cNvCxnSpPr>
                  <p:nvPr/>
                </p:nvCxnSpPr>
                <p:spPr>
                  <a:xfrm rot="21184077" flipV="1">
                    <a:off x="8247641" y="717937"/>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9" name="Straight Connector 2498">
                    <a:extLst>
                      <a:ext uri="{FF2B5EF4-FFF2-40B4-BE49-F238E27FC236}">
                        <a16:creationId xmlns:a16="http://schemas.microsoft.com/office/drawing/2014/main" id="{7D445471-121A-84FE-E11F-345567495051}"/>
                      </a:ext>
                    </a:extLst>
                  </p:cNvPr>
                  <p:cNvCxnSpPr>
                    <a:cxnSpLocks/>
                    <a:stCxn id="2485" idx="5"/>
                    <a:endCxn id="2437" idx="1"/>
                  </p:cNvCxnSpPr>
                  <p:nvPr/>
                </p:nvCxnSpPr>
                <p:spPr>
                  <a:xfrm>
                    <a:off x="8732983" y="1386375"/>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00" name="אליפסה 9">
                    <a:extLst>
                      <a:ext uri="{FF2B5EF4-FFF2-40B4-BE49-F238E27FC236}">
                        <a16:creationId xmlns:a16="http://schemas.microsoft.com/office/drawing/2014/main" id="{73065116-24CA-8A35-DD2D-5AA08EF429CE}"/>
                      </a:ext>
                    </a:extLst>
                  </p:cNvPr>
                  <p:cNvSpPr/>
                  <p:nvPr/>
                </p:nvSpPr>
                <p:spPr>
                  <a:xfrm rot="21184077">
                    <a:off x="8827850" y="12370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01" name="מחבר ישר 23">
                    <a:extLst>
                      <a:ext uri="{FF2B5EF4-FFF2-40B4-BE49-F238E27FC236}">
                        <a16:creationId xmlns:a16="http://schemas.microsoft.com/office/drawing/2014/main" id="{E55169BF-1FB7-36CB-2307-965B01129AC9}"/>
                      </a:ext>
                    </a:extLst>
                  </p:cNvPr>
                  <p:cNvCxnSpPr>
                    <a:cxnSpLocks/>
                    <a:stCxn id="2500" idx="3"/>
                    <a:endCxn id="2485" idx="6"/>
                  </p:cNvCxnSpPr>
                  <p:nvPr/>
                </p:nvCxnSpPr>
                <p:spPr>
                  <a:xfrm flipH="1">
                    <a:off x="8740762" y="1299739"/>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2" name="מחבר ישר 23">
                    <a:extLst>
                      <a:ext uri="{FF2B5EF4-FFF2-40B4-BE49-F238E27FC236}">
                        <a16:creationId xmlns:a16="http://schemas.microsoft.com/office/drawing/2014/main" id="{C8D2CF7A-D2E6-BEF9-734A-14AF2043E20D}"/>
                      </a:ext>
                    </a:extLst>
                  </p:cNvPr>
                  <p:cNvCxnSpPr>
                    <a:cxnSpLocks/>
                    <a:endCxn id="2492" idx="5"/>
                  </p:cNvCxnSpPr>
                  <p:nvPr/>
                </p:nvCxnSpPr>
                <p:spPr>
                  <a:xfrm rot="21184077" flipH="1" flipV="1">
                    <a:off x="8599313" y="11643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3" name="Straight Connector 2502">
                    <a:extLst>
                      <a:ext uri="{FF2B5EF4-FFF2-40B4-BE49-F238E27FC236}">
                        <a16:creationId xmlns:a16="http://schemas.microsoft.com/office/drawing/2014/main" id="{95F4CA8C-2213-BC1F-4FF3-935E6AD089B3}"/>
                      </a:ext>
                    </a:extLst>
                  </p:cNvPr>
                  <p:cNvCxnSpPr>
                    <a:cxnSpLocks/>
                    <a:stCxn id="2471" idx="3"/>
                    <a:endCxn id="2500" idx="7"/>
                  </p:cNvCxnSpPr>
                  <p:nvPr/>
                </p:nvCxnSpPr>
                <p:spPr>
                  <a:xfrm flipH="1">
                    <a:off x="8887884" y="1128709"/>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4" name="Straight Connector 2503">
                    <a:extLst>
                      <a:ext uri="{FF2B5EF4-FFF2-40B4-BE49-F238E27FC236}">
                        <a16:creationId xmlns:a16="http://schemas.microsoft.com/office/drawing/2014/main" id="{660673CA-2979-2C20-38B6-3982B2527806}"/>
                      </a:ext>
                    </a:extLst>
                  </p:cNvPr>
                  <p:cNvCxnSpPr>
                    <a:cxnSpLocks/>
                    <a:stCxn id="2437" idx="7"/>
                    <a:endCxn id="2500" idx="4"/>
                  </p:cNvCxnSpPr>
                  <p:nvPr/>
                </p:nvCxnSpPr>
                <p:spPr>
                  <a:xfrm flipH="1" flipV="1">
                    <a:off x="8869103" y="1306754"/>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05" name="אליפסה 9">
                    <a:extLst>
                      <a:ext uri="{FF2B5EF4-FFF2-40B4-BE49-F238E27FC236}">
                        <a16:creationId xmlns:a16="http://schemas.microsoft.com/office/drawing/2014/main" id="{26C463B9-D8C8-A7E7-E573-14D0621BBEF8}"/>
                      </a:ext>
                    </a:extLst>
                  </p:cNvPr>
                  <p:cNvSpPr/>
                  <p:nvPr/>
                </p:nvSpPr>
                <p:spPr>
                  <a:xfrm rot="21184077">
                    <a:off x="9106830" y="12936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06" name="Straight Connector 2505">
                    <a:extLst>
                      <a:ext uri="{FF2B5EF4-FFF2-40B4-BE49-F238E27FC236}">
                        <a16:creationId xmlns:a16="http://schemas.microsoft.com/office/drawing/2014/main" id="{A59C8B83-1DCC-A5AB-895C-5C00113C7656}"/>
                      </a:ext>
                    </a:extLst>
                  </p:cNvPr>
                  <p:cNvCxnSpPr>
                    <a:cxnSpLocks/>
                    <a:stCxn id="2505" idx="1"/>
                    <a:endCxn id="2500" idx="6"/>
                  </p:cNvCxnSpPr>
                  <p:nvPr/>
                </p:nvCxnSpPr>
                <p:spPr>
                  <a:xfrm flipH="1" flipV="1">
                    <a:off x="8901636" y="126754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7" name="Straight Connector 2506">
                    <a:extLst>
                      <a:ext uri="{FF2B5EF4-FFF2-40B4-BE49-F238E27FC236}">
                        <a16:creationId xmlns:a16="http://schemas.microsoft.com/office/drawing/2014/main" id="{94C1291D-446A-C536-B0B2-17E150B1B928}"/>
                      </a:ext>
                    </a:extLst>
                  </p:cNvPr>
                  <p:cNvCxnSpPr>
                    <a:cxnSpLocks/>
                    <a:stCxn id="2515" idx="1"/>
                    <a:endCxn id="2505" idx="5"/>
                  </p:cNvCxnSpPr>
                  <p:nvPr/>
                </p:nvCxnSpPr>
                <p:spPr>
                  <a:xfrm flipH="1" flipV="1">
                    <a:off x="9172837" y="1350049"/>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8" name="Straight Connector 2507">
                    <a:extLst>
                      <a:ext uri="{FF2B5EF4-FFF2-40B4-BE49-F238E27FC236}">
                        <a16:creationId xmlns:a16="http://schemas.microsoft.com/office/drawing/2014/main" id="{6679BF89-70AC-8371-F657-ADCEF5660B86}"/>
                      </a:ext>
                    </a:extLst>
                  </p:cNvPr>
                  <p:cNvCxnSpPr>
                    <a:cxnSpLocks/>
                    <a:stCxn id="2505" idx="0"/>
                    <a:endCxn id="2471" idx="4"/>
                  </p:cNvCxnSpPr>
                  <p:nvPr/>
                </p:nvCxnSpPr>
                <p:spPr>
                  <a:xfrm flipH="1" flipV="1">
                    <a:off x="9067953" y="1135088"/>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9" name="Straight Connector 2508">
                    <a:extLst>
                      <a:ext uri="{FF2B5EF4-FFF2-40B4-BE49-F238E27FC236}">
                        <a16:creationId xmlns:a16="http://schemas.microsoft.com/office/drawing/2014/main" id="{E4006247-F042-0EA6-053F-CAF865F5C7CE}"/>
                      </a:ext>
                    </a:extLst>
                  </p:cNvPr>
                  <p:cNvCxnSpPr>
                    <a:cxnSpLocks/>
                    <a:stCxn id="2505" idx="6"/>
                    <a:endCxn id="2528" idx="1"/>
                  </p:cNvCxnSpPr>
                  <p:nvPr/>
                </p:nvCxnSpPr>
                <p:spPr>
                  <a:xfrm flipV="1">
                    <a:off x="9180616" y="1237280"/>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10" name="אליפסה 11">
                    <a:extLst>
                      <a:ext uri="{FF2B5EF4-FFF2-40B4-BE49-F238E27FC236}">
                        <a16:creationId xmlns:a16="http://schemas.microsoft.com/office/drawing/2014/main" id="{0569CF56-ADBE-C0E9-5452-497BDB6D215A}"/>
                      </a:ext>
                    </a:extLst>
                  </p:cNvPr>
                  <p:cNvSpPr/>
                  <p:nvPr/>
                </p:nvSpPr>
                <p:spPr>
                  <a:xfrm rot="19555922">
                    <a:off x="8177403" y="10833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511" name="מחבר ישר 23">
                    <a:extLst>
                      <a:ext uri="{FF2B5EF4-FFF2-40B4-BE49-F238E27FC236}">
                        <a16:creationId xmlns:a16="http://schemas.microsoft.com/office/drawing/2014/main" id="{4D9AF317-0903-D629-F6B7-7C6740438FE3}"/>
                      </a:ext>
                    </a:extLst>
                  </p:cNvPr>
                  <p:cNvCxnSpPr>
                    <a:cxnSpLocks/>
                    <a:stCxn id="2542" idx="0"/>
                    <a:endCxn id="2510" idx="3"/>
                  </p:cNvCxnSpPr>
                  <p:nvPr/>
                </p:nvCxnSpPr>
                <p:spPr>
                  <a:xfrm flipH="1" flipV="1">
                    <a:off x="8206604" y="1153477"/>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223" name="אליפסה 4">
                  <a:extLst>
                    <a:ext uri="{FF2B5EF4-FFF2-40B4-BE49-F238E27FC236}">
                      <a16:creationId xmlns:a16="http://schemas.microsoft.com/office/drawing/2014/main" id="{230AB33B-2311-5811-265F-9A3164FB419E}"/>
                    </a:ext>
                  </a:extLst>
                </p:cNvPr>
                <p:cNvSpPr/>
                <p:nvPr/>
              </p:nvSpPr>
              <p:spPr>
                <a:xfrm rot="13398340">
                  <a:off x="7935324" y="18475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24" name="אליפסה 9">
                  <a:extLst>
                    <a:ext uri="{FF2B5EF4-FFF2-40B4-BE49-F238E27FC236}">
                      <a16:creationId xmlns:a16="http://schemas.microsoft.com/office/drawing/2014/main" id="{F6B1B83D-B942-E8C8-A9ED-42EA3A09DF5B}"/>
                    </a:ext>
                  </a:extLst>
                </p:cNvPr>
                <p:cNvSpPr/>
                <p:nvPr/>
              </p:nvSpPr>
              <p:spPr>
                <a:xfrm rot="13398340">
                  <a:off x="8348899" y="13008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25" name="אליפסה 11">
                  <a:extLst>
                    <a:ext uri="{FF2B5EF4-FFF2-40B4-BE49-F238E27FC236}">
                      <a16:creationId xmlns:a16="http://schemas.microsoft.com/office/drawing/2014/main" id="{0ED70165-CB7F-FFB5-EFCF-28486E21F498}"/>
                    </a:ext>
                  </a:extLst>
                </p:cNvPr>
                <p:cNvSpPr/>
                <p:nvPr/>
              </p:nvSpPr>
              <p:spPr>
                <a:xfrm rot="11770185">
                  <a:off x="8241565" y="17254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26" name="אליפסה 12">
                  <a:extLst>
                    <a:ext uri="{FF2B5EF4-FFF2-40B4-BE49-F238E27FC236}">
                      <a16:creationId xmlns:a16="http://schemas.microsoft.com/office/drawing/2014/main" id="{E223741E-0F1A-7EE6-00EF-A03B0FCAEBFD}"/>
                    </a:ext>
                  </a:extLst>
                </p:cNvPr>
                <p:cNvSpPr/>
                <p:nvPr/>
              </p:nvSpPr>
              <p:spPr>
                <a:xfrm rot="12678747">
                  <a:off x="8649415" y="174966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227" name="אליפסה 13">
                  <a:extLst>
                    <a:ext uri="{FF2B5EF4-FFF2-40B4-BE49-F238E27FC236}">
                      <a16:creationId xmlns:a16="http://schemas.microsoft.com/office/drawing/2014/main" id="{D5237BD5-48D7-3EB7-7CFD-48208879D82E}"/>
                    </a:ext>
                  </a:extLst>
                </p:cNvPr>
                <p:cNvSpPr/>
                <p:nvPr/>
              </p:nvSpPr>
              <p:spPr>
                <a:xfrm rot="13398340">
                  <a:off x="7803491" y="14706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28" name="מחבר ישר 16">
                  <a:extLst>
                    <a:ext uri="{FF2B5EF4-FFF2-40B4-BE49-F238E27FC236}">
                      <a16:creationId xmlns:a16="http://schemas.microsoft.com/office/drawing/2014/main" id="{57520E57-B9BD-C9D0-0EF1-CF05793CA871}"/>
                    </a:ext>
                  </a:extLst>
                </p:cNvPr>
                <p:cNvCxnSpPr>
                  <a:cxnSpLocks/>
                  <a:stCxn id="2223" idx="4"/>
                  <a:endCxn id="2225" idx="7"/>
                </p:cNvCxnSpPr>
                <p:nvPr/>
              </p:nvCxnSpPr>
              <p:spPr>
                <a:xfrm rot="13398340" flipH="1">
                  <a:off x="8057925" y="170200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29" name="מחבר ישר 20">
                  <a:extLst>
                    <a:ext uri="{FF2B5EF4-FFF2-40B4-BE49-F238E27FC236}">
                      <a16:creationId xmlns:a16="http://schemas.microsoft.com/office/drawing/2014/main" id="{E8230C1A-9A6E-18FE-62BF-D02CCB760001}"/>
                    </a:ext>
                  </a:extLst>
                </p:cNvPr>
                <p:cNvCxnSpPr>
                  <a:cxnSpLocks/>
                  <a:stCxn id="2233" idx="7"/>
                  <a:endCxn id="2227" idx="2"/>
                </p:cNvCxnSpPr>
                <p:nvPr/>
              </p:nvCxnSpPr>
              <p:spPr>
                <a:xfrm rot="13398340" flipV="1">
                  <a:off x="7904280" y="143827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0" name="מחבר ישר 22">
                  <a:extLst>
                    <a:ext uri="{FF2B5EF4-FFF2-40B4-BE49-F238E27FC236}">
                      <a16:creationId xmlns:a16="http://schemas.microsoft.com/office/drawing/2014/main" id="{EE1A5B51-CAF9-8AD5-008A-98DBA9DF62C8}"/>
                    </a:ext>
                  </a:extLst>
                </p:cNvPr>
                <p:cNvCxnSpPr>
                  <a:cxnSpLocks/>
                  <a:stCxn id="2227" idx="0"/>
                </p:cNvCxnSpPr>
                <p:nvPr/>
              </p:nvCxnSpPr>
              <p:spPr>
                <a:xfrm rot="13398340" flipH="1" flipV="1">
                  <a:off x="7721985" y="162029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1" name="מחבר ישר 23">
                  <a:extLst>
                    <a:ext uri="{FF2B5EF4-FFF2-40B4-BE49-F238E27FC236}">
                      <a16:creationId xmlns:a16="http://schemas.microsoft.com/office/drawing/2014/main" id="{69678B50-56E5-0A5D-DD76-08E25D8E7212}"/>
                    </a:ext>
                  </a:extLst>
                </p:cNvPr>
                <p:cNvCxnSpPr>
                  <a:cxnSpLocks/>
                  <a:stCxn id="2225" idx="2"/>
                  <a:endCxn id="2226" idx="7"/>
                </p:cNvCxnSpPr>
                <p:nvPr/>
              </p:nvCxnSpPr>
              <p:spPr>
                <a:xfrm rot="13398340" flipH="1">
                  <a:off x="8352685" y="1673681"/>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2" name="מחבר ישר 30">
                  <a:extLst>
                    <a:ext uri="{FF2B5EF4-FFF2-40B4-BE49-F238E27FC236}">
                      <a16:creationId xmlns:a16="http://schemas.microsoft.com/office/drawing/2014/main" id="{D70ED817-8C92-DB66-F4C0-FEEBACAE1C18}"/>
                    </a:ext>
                  </a:extLst>
                </p:cNvPr>
                <p:cNvCxnSpPr>
                  <a:cxnSpLocks/>
                  <a:endCxn id="2224" idx="7"/>
                </p:cNvCxnSpPr>
                <p:nvPr/>
              </p:nvCxnSpPr>
              <p:spPr>
                <a:xfrm rot="13398340" flipH="1">
                  <a:off x="7977740" y="1188183"/>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33" name="אליפסה 11">
                  <a:extLst>
                    <a:ext uri="{FF2B5EF4-FFF2-40B4-BE49-F238E27FC236}">
                      <a16:creationId xmlns:a16="http://schemas.microsoft.com/office/drawing/2014/main" id="{7C20B4ED-6828-6DD2-0D89-C5184B0EBC56}"/>
                    </a:ext>
                  </a:extLst>
                </p:cNvPr>
                <p:cNvSpPr/>
                <p:nvPr/>
              </p:nvSpPr>
              <p:spPr>
                <a:xfrm rot="13398340">
                  <a:off x="8273967" y="155038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34" name="מחבר ישר 23">
                  <a:extLst>
                    <a:ext uri="{FF2B5EF4-FFF2-40B4-BE49-F238E27FC236}">
                      <a16:creationId xmlns:a16="http://schemas.microsoft.com/office/drawing/2014/main" id="{72A2468A-4721-A5B5-1375-233BDC402525}"/>
                    </a:ext>
                  </a:extLst>
                </p:cNvPr>
                <p:cNvCxnSpPr>
                  <a:cxnSpLocks/>
                  <a:endCxn id="2226" idx="6"/>
                </p:cNvCxnSpPr>
                <p:nvPr/>
              </p:nvCxnSpPr>
              <p:spPr>
                <a:xfrm rot="13398340" flipH="1">
                  <a:off x="8322753" y="163359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5" name="מחבר ישר 23">
                  <a:extLst>
                    <a:ext uri="{FF2B5EF4-FFF2-40B4-BE49-F238E27FC236}">
                      <a16:creationId xmlns:a16="http://schemas.microsoft.com/office/drawing/2014/main" id="{427629EA-61FD-35B3-6119-7F6CFCB5D7C9}"/>
                    </a:ext>
                  </a:extLst>
                </p:cNvPr>
                <p:cNvCxnSpPr>
                  <a:cxnSpLocks/>
                  <a:stCxn id="2225" idx="4"/>
                  <a:endCxn id="2233" idx="1"/>
                </p:cNvCxnSpPr>
                <p:nvPr/>
              </p:nvCxnSpPr>
              <p:spPr>
                <a:xfrm rot="13398340">
                  <a:off x="8273543" y="162722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36" name="אליפסה 12">
                  <a:extLst>
                    <a:ext uri="{FF2B5EF4-FFF2-40B4-BE49-F238E27FC236}">
                      <a16:creationId xmlns:a16="http://schemas.microsoft.com/office/drawing/2014/main" id="{DEC54785-B79F-CA80-A79B-CB90CF7813A6}"/>
                    </a:ext>
                  </a:extLst>
                </p:cNvPr>
                <p:cNvSpPr/>
                <p:nvPr/>
              </p:nvSpPr>
              <p:spPr>
                <a:xfrm rot="12678747">
                  <a:off x="8710854" y="14545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37" name="מחבר ישר 23">
                  <a:extLst>
                    <a:ext uri="{FF2B5EF4-FFF2-40B4-BE49-F238E27FC236}">
                      <a16:creationId xmlns:a16="http://schemas.microsoft.com/office/drawing/2014/main" id="{EEAAC811-60DC-00B2-3DE6-A35D33FFDF37}"/>
                    </a:ext>
                  </a:extLst>
                </p:cNvPr>
                <p:cNvCxnSpPr>
                  <a:cxnSpLocks/>
                  <a:stCxn id="2226" idx="4"/>
                  <a:endCxn id="2236" idx="1"/>
                </p:cNvCxnSpPr>
                <p:nvPr/>
              </p:nvCxnSpPr>
              <p:spPr>
                <a:xfrm rot="13398340">
                  <a:off x="8671173" y="153758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8" name="מחבר ישר 23">
                  <a:extLst>
                    <a:ext uri="{FF2B5EF4-FFF2-40B4-BE49-F238E27FC236}">
                      <a16:creationId xmlns:a16="http://schemas.microsoft.com/office/drawing/2014/main" id="{B625BBC5-EE2D-9C6F-0A10-723DCFE01B46}"/>
                    </a:ext>
                  </a:extLst>
                </p:cNvPr>
                <p:cNvCxnSpPr>
                  <a:cxnSpLocks/>
                  <a:stCxn id="2224" idx="2"/>
                  <a:endCxn id="2236" idx="6"/>
                </p:cNvCxnSpPr>
                <p:nvPr/>
              </p:nvCxnSpPr>
              <p:spPr>
                <a:xfrm rot="13398340" flipH="1">
                  <a:off x="8416787" y="135142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39" name="אליפסה 11">
                  <a:extLst>
                    <a:ext uri="{FF2B5EF4-FFF2-40B4-BE49-F238E27FC236}">
                      <a16:creationId xmlns:a16="http://schemas.microsoft.com/office/drawing/2014/main" id="{19B32706-DE13-1E26-A8FB-FABF288F5A9F}"/>
                    </a:ext>
                  </a:extLst>
                </p:cNvPr>
                <p:cNvSpPr/>
                <p:nvPr/>
              </p:nvSpPr>
              <p:spPr>
                <a:xfrm rot="8688160">
                  <a:off x="8288883" y="1969424"/>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40" name="מחבר ישר 23">
                  <a:extLst>
                    <a:ext uri="{FF2B5EF4-FFF2-40B4-BE49-F238E27FC236}">
                      <a16:creationId xmlns:a16="http://schemas.microsoft.com/office/drawing/2014/main" id="{E6309C01-3A4D-9404-9A1E-767204414A17}"/>
                    </a:ext>
                  </a:extLst>
                </p:cNvPr>
                <p:cNvCxnSpPr>
                  <a:cxnSpLocks/>
                  <a:stCxn id="2239" idx="2"/>
                  <a:endCxn id="2226" idx="0"/>
                </p:cNvCxnSpPr>
                <p:nvPr/>
              </p:nvCxnSpPr>
              <p:spPr>
                <a:xfrm rot="13398340" flipH="1">
                  <a:off x="8453805" y="172942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1" name="מחבר ישר 23">
                  <a:extLst>
                    <a:ext uri="{FF2B5EF4-FFF2-40B4-BE49-F238E27FC236}">
                      <a16:creationId xmlns:a16="http://schemas.microsoft.com/office/drawing/2014/main" id="{0028A4E7-3D17-2A29-52AD-5F8292BC593E}"/>
                    </a:ext>
                  </a:extLst>
                </p:cNvPr>
                <p:cNvCxnSpPr>
                  <a:cxnSpLocks/>
                  <a:stCxn id="2239" idx="5"/>
                </p:cNvCxnSpPr>
                <p:nvPr/>
              </p:nvCxnSpPr>
              <p:spPr>
                <a:xfrm rot="13398340" flipV="1">
                  <a:off x="8008605" y="1888392"/>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2" name="Straight Connector 2241">
                  <a:extLst>
                    <a:ext uri="{FF2B5EF4-FFF2-40B4-BE49-F238E27FC236}">
                      <a16:creationId xmlns:a16="http://schemas.microsoft.com/office/drawing/2014/main" id="{48CE15C3-4D6C-950E-7F3B-02C63BA57DE0}"/>
                    </a:ext>
                  </a:extLst>
                </p:cNvPr>
                <p:cNvCxnSpPr>
                  <a:cxnSpLocks/>
                  <a:stCxn id="2227" idx="5"/>
                  <a:endCxn id="2248" idx="0"/>
                </p:cNvCxnSpPr>
                <p:nvPr/>
              </p:nvCxnSpPr>
              <p:spPr>
                <a:xfrm rot="13398340">
                  <a:off x="7845926" y="1257462"/>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3" name="Straight Connector 2242">
                  <a:extLst>
                    <a:ext uri="{FF2B5EF4-FFF2-40B4-BE49-F238E27FC236}">
                      <a16:creationId xmlns:a16="http://schemas.microsoft.com/office/drawing/2014/main" id="{861D3FE8-EDBA-72E0-5F2D-AC90CC4A8B3F}"/>
                    </a:ext>
                  </a:extLst>
                </p:cNvPr>
                <p:cNvCxnSpPr>
                  <a:cxnSpLocks/>
                  <a:stCxn id="2224" idx="4"/>
                  <a:endCxn id="2250" idx="0"/>
                </p:cNvCxnSpPr>
                <p:nvPr/>
              </p:nvCxnSpPr>
              <p:spPr>
                <a:xfrm rot="13398340" flipH="1">
                  <a:off x="8460748" y="118240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4" name="Straight Connector 2243">
                  <a:extLst>
                    <a:ext uri="{FF2B5EF4-FFF2-40B4-BE49-F238E27FC236}">
                      <a16:creationId xmlns:a16="http://schemas.microsoft.com/office/drawing/2014/main" id="{42DF0575-5FFC-5612-02C7-E7B26FC8F56B}"/>
                    </a:ext>
                  </a:extLst>
                </p:cNvPr>
                <p:cNvCxnSpPr>
                  <a:cxnSpLocks/>
                  <a:stCxn id="2250" idx="2"/>
                  <a:endCxn id="2236" idx="4"/>
                </p:cNvCxnSpPr>
                <p:nvPr/>
              </p:nvCxnSpPr>
              <p:spPr>
                <a:xfrm rot="13398340" flipH="1" flipV="1">
                  <a:off x="8520559" y="1307330"/>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45" name="אליפסה 9">
                  <a:extLst>
                    <a:ext uri="{FF2B5EF4-FFF2-40B4-BE49-F238E27FC236}">
                      <a16:creationId xmlns:a16="http://schemas.microsoft.com/office/drawing/2014/main" id="{A6CDD436-2A4C-70EF-CCE2-830EF624D3D7}"/>
                    </a:ext>
                  </a:extLst>
                </p:cNvPr>
                <p:cNvSpPr/>
                <p:nvPr/>
              </p:nvSpPr>
              <p:spPr>
                <a:xfrm rot="13398340">
                  <a:off x="8221487" y="10623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46" name="מחבר ישר 23">
                  <a:extLst>
                    <a:ext uri="{FF2B5EF4-FFF2-40B4-BE49-F238E27FC236}">
                      <a16:creationId xmlns:a16="http://schemas.microsoft.com/office/drawing/2014/main" id="{322BF530-03FB-6067-F637-27EE1804904B}"/>
                    </a:ext>
                  </a:extLst>
                </p:cNvPr>
                <p:cNvCxnSpPr>
                  <a:cxnSpLocks/>
                  <a:stCxn id="2245" idx="2"/>
                  <a:endCxn id="2224" idx="6"/>
                </p:cNvCxnSpPr>
                <p:nvPr/>
              </p:nvCxnSpPr>
              <p:spPr>
                <a:xfrm rot="13398340" flipH="1" flipV="1">
                  <a:off x="8231073" y="117348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7" name="מחבר ישר 23">
                  <a:extLst>
                    <a:ext uri="{FF2B5EF4-FFF2-40B4-BE49-F238E27FC236}">
                      <a16:creationId xmlns:a16="http://schemas.microsoft.com/office/drawing/2014/main" id="{8250C549-F0B3-93A0-8468-485E6222411E}"/>
                    </a:ext>
                  </a:extLst>
                </p:cNvPr>
                <p:cNvCxnSpPr>
                  <a:cxnSpLocks/>
                  <a:endCxn id="2233" idx="5"/>
                </p:cNvCxnSpPr>
                <p:nvPr/>
              </p:nvCxnSpPr>
              <p:spPr>
                <a:xfrm rot="13398340" flipH="1" flipV="1">
                  <a:off x="8307746" y="137573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48" name="אליפסה 9">
                  <a:extLst>
                    <a:ext uri="{FF2B5EF4-FFF2-40B4-BE49-F238E27FC236}">
                      <a16:creationId xmlns:a16="http://schemas.microsoft.com/office/drawing/2014/main" id="{EA837796-3724-E6D9-39FC-B1BE8D2F25F5}"/>
                    </a:ext>
                  </a:extLst>
                </p:cNvPr>
                <p:cNvSpPr/>
                <p:nvPr/>
              </p:nvSpPr>
              <p:spPr>
                <a:xfrm rot="13398340">
                  <a:off x="7917134" y="119997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49" name="Straight Connector 2248">
                  <a:extLst>
                    <a:ext uri="{FF2B5EF4-FFF2-40B4-BE49-F238E27FC236}">
                      <a16:creationId xmlns:a16="http://schemas.microsoft.com/office/drawing/2014/main" id="{D5B4C8D8-D96B-A351-AA48-8AC2825F4717}"/>
                    </a:ext>
                  </a:extLst>
                </p:cNvPr>
                <p:cNvCxnSpPr>
                  <a:cxnSpLocks/>
                  <a:stCxn id="2248" idx="4"/>
                  <a:endCxn id="2245" idx="7"/>
                </p:cNvCxnSpPr>
                <p:nvPr/>
              </p:nvCxnSpPr>
              <p:spPr>
                <a:xfrm rot="13398340" flipH="1">
                  <a:off x="8049890" y="1028834"/>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50" name="אליפסה 9">
                  <a:extLst>
                    <a:ext uri="{FF2B5EF4-FFF2-40B4-BE49-F238E27FC236}">
                      <a16:creationId xmlns:a16="http://schemas.microsoft.com/office/drawing/2014/main" id="{983ED0D3-D228-2759-D776-17181F3682D4}"/>
                    </a:ext>
                  </a:extLst>
                </p:cNvPr>
                <p:cNvSpPr/>
                <p:nvPr/>
              </p:nvSpPr>
              <p:spPr>
                <a:xfrm rot="13398340">
                  <a:off x="8517054" y="11494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51" name="Straight Connector 2250">
                  <a:extLst>
                    <a:ext uri="{FF2B5EF4-FFF2-40B4-BE49-F238E27FC236}">
                      <a16:creationId xmlns:a16="http://schemas.microsoft.com/office/drawing/2014/main" id="{60A73AAC-3885-D411-0A93-BE723812CC24}"/>
                    </a:ext>
                  </a:extLst>
                </p:cNvPr>
                <p:cNvCxnSpPr>
                  <a:cxnSpLocks/>
                  <a:stCxn id="2250" idx="6"/>
                  <a:endCxn id="2245" idx="3"/>
                </p:cNvCxnSpPr>
                <p:nvPr/>
              </p:nvCxnSpPr>
              <p:spPr>
                <a:xfrm rot="13398340" flipV="1">
                  <a:off x="8305012" y="1070885"/>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52" name="אליפסה 4">
                  <a:extLst>
                    <a:ext uri="{FF2B5EF4-FFF2-40B4-BE49-F238E27FC236}">
                      <a16:creationId xmlns:a16="http://schemas.microsoft.com/office/drawing/2014/main" id="{4BEC3AA1-6FE1-87F1-58A0-7DC3B18ECB0F}"/>
                    </a:ext>
                  </a:extLst>
                </p:cNvPr>
                <p:cNvSpPr/>
                <p:nvPr/>
              </p:nvSpPr>
              <p:spPr>
                <a:xfrm rot="12758745">
                  <a:off x="8850711" y="20931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53" name="אליפסה 9">
                  <a:extLst>
                    <a:ext uri="{FF2B5EF4-FFF2-40B4-BE49-F238E27FC236}">
                      <a16:creationId xmlns:a16="http://schemas.microsoft.com/office/drawing/2014/main" id="{A571B783-B6EC-FBBF-6008-5BD0CC1BBC9F}"/>
                    </a:ext>
                  </a:extLst>
                </p:cNvPr>
                <p:cNvSpPr/>
                <p:nvPr/>
              </p:nvSpPr>
              <p:spPr>
                <a:xfrm rot="12758745">
                  <a:off x="9156023" y="14793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54" name="אליפסה 11">
                  <a:extLst>
                    <a:ext uri="{FF2B5EF4-FFF2-40B4-BE49-F238E27FC236}">
                      <a16:creationId xmlns:a16="http://schemas.microsoft.com/office/drawing/2014/main" id="{17C27D9D-8EBD-0B01-2D59-02D122BE8E50}"/>
                    </a:ext>
                  </a:extLst>
                </p:cNvPr>
                <p:cNvSpPr/>
                <p:nvPr/>
              </p:nvSpPr>
              <p:spPr>
                <a:xfrm rot="11130590">
                  <a:off x="9129072" y="19164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55" name="מחבר ישר 16">
                  <a:extLst>
                    <a:ext uri="{FF2B5EF4-FFF2-40B4-BE49-F238E27FC236}">
                      <a16:creationId xmlns:a16="http://schemas.microsoft.com/office/drawing/2014/main" id="{90A8A93E-B77B-07BF-2912-486A60D0A833}"/>
                    </a:ext>
                  </a:extLst>
                </p:cNvPr>
                <p:cNvCxnSpPr>
                  <a:cxnSpLocks/>
                  <a:stCxn id="2252" idx="4"/>
                  <a:endCxn id="2254" idx="7"/>
                </p:cNvCxnSpPr>
                <p:nvPr/>
              </p:nvCxnSpPr>
              <p:spPr>
                <a:xfrm rot="12758745" flipH="1">
                  <a:off x="8958609" y="192109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56" name="מחבר ישר 20">
                  <a:extLst>
                    <a:ext uri="{FF2B5EF4-FFF2-40B4-BE49-F238E27FC236}">
                      <a16:creationId xmlns:a16="http://schemas.microsoft.com/office/drawing/2014/main" id="{C08C815B-B1CD-6B00-2AD3-84AEAD79231F}"/>
                    </a:ext>
                  </a:extLst>
                </p:cNvPr>
                <p:cNvCxnSpPr>
                  <a:cxnSpLocks/>
                  <a:stCxn id="2260" idx="7"/>
                  <a:endCxn id="2226" idx="2"/>
                </p:cNvCxnSpPr>
                <p:nvPr/>
              </p:nvCxnSpPr>
              <p:spPr>
                <a:xfrm rot="13398340" flipV="1">
                  <a:off x="8782341" y="164203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57" name="מחבר ישר 22">
                  <a:extLst>
                    <a:ext uri="{FF2B5EF4-FFF2-40B4-BE49-F238E27FC236}">
                      <a16:creationId xmlns:a16="http://schemas.microsoft.com/office/drawing/2014/main" id="{D99F318D-4FEB-FD24-1FF4-1B05E0FC076D}"/>
                    </a:ext>
                  </a:extLst>
                </p:cNvPr>
                <p:cNvCxnSpPr>
                  <a:cxnSpLocks/>
                  <a:stCxn id="2226" idx="1"/>
                </p:cNvCxnSpPr>
                <p:nvPr/>
              </p:nvCxnSpPr>
              <p:spPr>
                <a:xfrm rot="13398340" flipH="1" flipV="1">
                  <a:off x="8618679" y="1914452"/>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58" name="מחבר ישר 23">
                  <a:extLst>
                    <a:ext uri="{FF2B5EF4-FFF2-40B4-BE49-F238E27FC236}">
                      <a16:creationId xmlns:a16="http://schemas.microsoft.com/office/drawing/2014/main" id="{5CEC5A77-FC16-E9DA-6886-5A296B7F0A35}"/>
                    </a:ext>
                  </a:extLst>
                </p:cNvPr>
                <p:cNvCxnSpPr>
                  <a:cxnSpLocks/>
                  <a:stCxn id="2254" idx="2"/>
                  <a:endCxn id="2430" idx="0"/>
                </p:cNvCxnSpPr>
                <p:nvPr/>
              </p:nvCxnSpPr>
              <p:spPr>
                <a:xfrm flipV="1">
                  <a:off x="9202958" y="1847552"/>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59" name="מחבר ישר 30">
                  <a:extLst>
                    <a:ext uri="{FF2B5EF4-FFF2-40B4-BE49-F238E27FC236}">
                      <a16:creationId xmlns:a16="http://schemas.microsoft.com/office/drawing/2014/main" id="{9CFF312A-3D66-7005-53C1-252E932FD694}"/>
                    </a:ext>
                  </a:extLst>
                </p:cNvPr>
                <p:cNvCxnSpPr>
                  <a:cxnSpLocks/>
                  <a:stCxn id="2226" idx="3"/>
                  <a:endCxn id="2253" idx="7"/>
                </p:cNvCxnSpPr>
                <p:nvPr/>
              </p:nvCxnSpPr>
              <p:spPr>
                <a:xfrm rot="13398340" flipH="1">
                  <a:off x="8868848" y="1406405"/>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60" name="אליפסה 11">
                  <a:extLst>
                    <a:ext uri="{FF2B5EF4-FFF2-40B4-BE49-F238E27FC236}">
                      <a16:creationId xmlns:a16="http://schemas.microsoft.com/office/drawing/2014/main" id="{EB90B708-F6EC-7F47-F16D-2E82A3862759}"/>
                    </a:ext>
                  </a:extLst>
                </p:cNvPr>
                <p:cNvSpPr/>
                <p:nvPr/>
              </p:nvSpPr>
              <p:spPr>
                <a:xfrm rot="12758745">
                  <a:off x="9128537" y="17384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61" name="מחבר ישר 23">
                  <a:extLst>
                    <a:ext uri="{FF2B5EF4-FFF2-40B4-BE49-F238E27FC236}">
                      <a16:creationId xmlns:a16="http://schemas.microsoft.com/office/drawing/2014/main" id="{5BC74B4C-84B1-0888-CFF0-7FF04921827B}"/>
                    </a:ext>
                  </a:extLst>
                </p:cNvPr>
                <p:cNvCxnSpPr>
                  <a:cxnSpLocks/>
                  <a:stCxn id="2260" idx="3"/>
                  <a:endCxn id="2430" idx="6"/>
                </p:cNvCxnSpPr>
                <p:nvPr/>
              </p:nvCxnSpPr>
              <p:spPr>
                <a:xfrm>
                  <a:off x="9200962" y="1766691"/>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2" name="מחבר ישר 23">
                  <a:extLst>
                    <a:ext uri="{FF2B5EF4-FFF2-40B4-BE49-F238E27FC236}">
                      <a16:creationId xmlns:a16="http://schemas.microsoft.com/office/drawing/2014/main" id="{31B3B0F5-C6D1-C7E2-8F23-16097C5F60FD}"/>
                    </a:ext>
                  </a:extLst>
                </p:cNvPr>
                <p:cNvCxnSpPr>
                  <a:cxnSpLocks/>
                  <a:stCxn id="2254" idx="4"/>
                  <a:endCxn id="2260" idx="1"/>
                </p:cNvCxnSpPr>
                <p:nvPr/>
              </p:nvCxnSpPr>
              <p:spPr>
                <a:xfrm rot="12758745">
                  <a:off x="9144697" y="181561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63" name="אליפסה 12">
                  <a:extLst>
                    <a:ext uri="{FF2B5EF4-FFF2-40B4-BE49-F238E27FC236}">
                      <a16:creationId xmlns:a16="http://schemas.microsoft.com/office/drawing/2014/main" id="{6F080A1B-1276-09C9-3ACE-CA2AFBE2DE99}"/>
                    </a:ext>
                  </a:extLst>
                </p:cNvPr>
                <p:cNvSpPr/>
                <p:nvPr/>
              </p:nvSpPr>
              <p:spPr>
                <a:xfrm rot="12039152">
                  <a:off x="9540158" y="15634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64" name="מחבר ישר 23">
                  <a:extLst>
                    <a:ext uri="{FF2B5EF4-FFF2-40B4-BE49-F238E27FC236}">
                      <a16:creationId xmlns:a16="http://schemas.microsoft.com/office/drawing/2014/main" id="{5F695445-E660-0022-D3FB-50DF9D0C8F2F}"/>
                    </a:ext>
                  </a:extLst>
                </p:cNvPr>
                <p:cNvCxnSpPr>
                  <a:cxnSpLocks/>
                  <a:stCxn id="2484" idx="0"/>
                  <a:endCxn id="2263" idx="1"/>
                </p:cNvCxnSpPr>
                <p:nvPr/>
              </p:nvCxnSpPr>
              <p:spPr>
                <a:xfrm flipH="1" flipV="1">
                  <a:off x="9592959" y="1630802"/>
                  <a:ext cx="92488" cy="31516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5" name="מחבר ישר 23">
                  <a:extLst>
                    <a:ext uri="{FF2B5EF4-FFF2-40B4-BE49-F238E27FC236}">
                      <a16:creationId xmlns:a16="http://schemas.microsoft.com/office/drawing/2014/main" id="{17C9383C-30FE-F1A0-7B55-3E41E76FFCEA}"/>
                    </a:ext>
                  </a:extLst>
                </p:cNvPr>
                <p:cNvCxnSpPr>
                  <a:cxnSpLocks/>
                  <a:stCxn id="2253" idx="2"/>
                  <a:endCxn id="2263" idx="6"/>
                </p:cNvCxnSpPr>
                <p:nvPr/>
              </p:nvCxnSpPr>
              <p:spPr>
                <a:xfrm rot="12758745" flipH="1">
                  <a:off x="9235610" y="149546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6" name="מחבר ישר 23">
                  <a:extLst>
                    <a:ext uri="{FF2B5EF4-FFF2-40B4-BE49-F238E27FC236}">
                      <a16:creationId xmlns:a16="http://schemas.microsoft.com/office/drawing/2014/main" id="{96BFB38E-14E8-0953-FF50-E45077C7FB2C}"/>
                    </a:ext>
                  </a:extLst>
                </p:cNvPr>
                <p:cNvCxnSpPr>
                  <a:cxnSpLocks/>
                  <a:stCxn id="2496" idx="6"/>
                  <a:endCxn id="2254" idx="1"/>
                </p:cNvCxnSpPr>
                <p:nvPr/>
              </p:nvCxnSpPr>
              <p:spPr>
                <a:xfrm flipH="1" flipV="1">
                  <a:off x="9189787" y="1978560"/>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7" name="מחבר ישר 23">
                  <a:extLst>
                    <a:ext uri="{FF2B5EF4-FFF2-40B4-BE49-F238E27FC236}">
                      <a16:creationId xmlns:a16="http://schemas.microsoft.com/office/drawing/2014/main" id="{85A07E8D-6160-778A-7EEF-1CDE590F4D1D}"/>
                    </a:ext>
                  </a:extLst>
                </p:cNvPr>
                <p:cNvCxnSpPr>
                  <a:cxnSpLocks/>
                  <a:stCxn id="2496" idx="0"/>
                </p:cNvCxnSpPr>
                <p:nvPr/>
              </p:nvCxnSpPr>
              <p:spPr>
                <a:xfrm flipH="1" flipV="1">
                  <a:off x="8920214" y="2148903"/>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8" name="Straight Connector 2267">
                  <a:extLst>
                    <a:ext uri="{FF2B5EF4-FFF2-40B4-BE49-F238E27FC236}">
                      <a16:creationId xmlns:a16="http://schemas.microsoft.com/office/drawing/2014/main" id="{8958F75B-3310-E9CB-5145-8A18578F86C1}"/>
                    </a:ext>
                  </a:extLst>
                </p:cNvPr>
                <p:cNvCxnSpPr>
                  <a:cxnSpLocks/>
                  <a:stCxn id="2253" idx="4"/>
                  <a:endCxn id="2274" idx="0"/>
                </p:cNvCxnSpPr>
                <p:nvPr/>
              </p:nvCxnSpPr>
              <p:spPr>
                <a:xfrm rot="12758745" flipH="1">
                  <a:off x="9252417" y="134663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69" name="Straight Connector 2268">
                  <a:extLst>
                    <a:ext uri="{FF2B5EF4-FFF2-40B4-BE49-F238E27FC236}">
                      <a16:creationId xmlns:a16="http://schemas.microsoft.com/office/drawing/2014/main" id="{4C532D85-7AD4-A947-AE8E-31B21693810C}"/>
                    </a:ext>
                  </a:extLst>
                </p:cNvPr>
                <p:cNvCxnSpPr>
                  <a:cxnSpLocks/>
                  <a:stCxn id="2274" idx="2"/>
                  <a:endCxn id="2263" idx="4"/>
                </p:cNvCxnSpPr>
                <p:nvPr/>
              </p:nvCxnSpPr>
              <p:spPr>
                <a:xfrm rot="12758745" flipH="1" flipV="1">
                  <a:off x="9322511" y="1432613"/>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70" name="אליפסה 9">
                  <a:extLst>
                    <a:ext uri="{FF2B5EF4-FFF2-40B4-BE49-F238E27FC236}">
                      <a16:creationId xmlns:a16="http://schemas.microsoft.com/office/drawing/2014/main" id="{51969CBE-8968-1257-E000-995EC3C66D88}"/>
                    </a:ext>
                  </a:extLst>
                </p:cNvPr>
                <p:cNvSpPr/>
                <p:nvPr/>
              </p:nvSpPr>
              <p:spPr>
                <a:xfrm rot="12758745">
                  <a:off x="8986678" y="12684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71" name="מחבר ישר 23">
                  <a:extLst>
                    <a:ext uri="{FF2B5EF4-FFF2-40B4-BE49-F238E27FC236}">
                      <a16:creationId xmlns:a16="http://schemas.microsoft.com/office/drawing/2014/main" id="{1BE2F8AA-0259-F11C-534D-5BC0E80384B3}"/>
                    </a:ext>
                  </a:extLst>
                </p:cNvPr>
                <p:cNvCxnSpPr>
                  <a:cxnSpLocks/>
                  <a:stCxn id="2270" idx="2"/>
                  <a:endCxn id="2253" idx="6"/>
                </p:cNvCxnSpPr>
                <p:nvPr/>
              </p:nvCxnSpPr>
              <p:spPr>
                <a:xfrm rot="12758745" flipH="1" flipV="1">
                  <a:off x="9017231" y="136579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72" name="מחבר ישר 23">
                  <a:extLst>
                    <a:ext uri="{FF2B5EF4-FFF2-40B4-BE49-F238E27FC236}">
                      <a16:creationId xmlns:a16="http://schemas.microsoft.com/office/drawing/2014/main" id="{B1CDD513-F977-E04B-6A92-3FDB957DB784}"/>
                    </a:ext>
                  </a:extLst>
                </p:cNvPr>
                <p:cNvCxnSpPr>
                  <a:cxnSpLocks/>
                  <a:endCxn id="2260" idx="5"/>
                </p:cNvCxnSpPr>
                <p:nvPr/>
              </p:nvCxnSpPr>
              <p:spPr>
                <a:xfrm rot="12758745" flipH="1" flipV="1">
                  <a:off x="9139008" y="1559996"/>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73" name="Straight Connector 2272">
                  <a:extLst>
                    <a:ext uri="{FF2B5EF4-FFF2-40B4-BE49-F238E27FC236}">
                      <a16:creationId xmlns:a16="http://schemas.microsoft.com/office/drawing/2014/main" id="{13732092-EE55-0FDC-CDD2-61C3589B9DE4}"/>
                    </a:ext>
                  </a:extLst>
                </p:cNvPr>
                <p:cNvCxnSpPr>
                  <a:cxnSpLocks/>
                  <a:endCxn id="2270" idx="7"/>
                </p:cNvCxnSpPr>
                <p:nvPr/>
              </p:nvCxnSpPr>
              <p:spPr>
                <a:xfrm rot="12758745" flipH="1">
                  <a:off x="8828192" y="126328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74" name="אליפסה 9">
                  <a:extLst>
                    <a:ext uri="{FF2B5EF4-FFF2-40B4-BE49-F238E27FC236}">
                      <a16:creationId xmlns:a16="http://schemas.microsoft.com/office/drawing/2014/main" id="{748F02B9-C624-C5C7-4A47-D44E1F053A80}"/>
                    </a:ext>
                  </a:extLst>
                </p:cNvPr>
                <p:cNvSpPr/>
                <p:nvPr/>
              </p:nvSpPr>
              <p:spPr>
                <a:xfrm rot="12758745">
                  <a:off x="9293268" y="12994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75" name="Straight Connector 2274">
                  <a:extLst>
                    <a:ext uri="{FF2B5EF4-FFF2-40B4-BE49-F238E27FC236}">
                      <a16:creationId xmlns:a16="http://schemas.microsoft.com/office/drawing/2014/main" id="{D6F4059B-74D9-54A2-3199-5FAA9AEE8180}"/>
                    </a:ext>
                  </a:extLst>
                </p:cNvPr>
                <p:cNvCxnSpPr>
                  <a:cxnSpLocks/>
                  <a:stCxn id="2274" idx="6"/>
                  <a:endCxn id="2270" idx="3"/>
                </p:cNvCxnSpPr>
                <p:nvPr/>
              </p:nvCxnSpPr>
              <p:spPr>
                <a:xfrm rot="12758745" flipV="1">
                  <a:off x="9073282" y="1248329"/>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76" name="אליפסה 4">
                  <a:extLst>
                    <a:ext uri="{FF2B5EF4-FFF2-40B4-BE49-F238E27FC236}">
                      <a16:creationId xmlns:a16="http://schemas.microsoft.com/office/drawing/2014/main" id="{8CF6FB76-425A-1C9F-DCD2-D8F8F5572591}"/>
                    </a:ext>
                  </a:extLst>
                </p:cNvPr>
                <p:cNvSpPr/>
                <p:nvPr/>
              </p:nvSpPr>
              <p:spPr>
                <a:xfrm rot="13622012">
                  <a:off x="7642895" y="26233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77" name="אליפסה 9">
                  <a:extLst>
                    <a:ext uri="{FF2B5EF4-FFF2-40B4-BE49-F238E27FC236}">
                      <a16:creationId xmlns:a16="http://schemas.microsoft.com/office/drawing/2014/main" id="{DEE14063-270C-2B08-AC9B-9FA2E7880570}"/>
                    </a:ext>
                  </a:extLst>
                </p:cNvPr>
                <p:cNvSpPr/>
                <p:nvPr/>
              </p:nvSpPr>
              <p:spPr>
                <a:xfrm rot="13622012">
                  <a:off x="8091139" y="21047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78" name="אליפסה 11">
                  <a:extLst>
                    <a:ext uri="{FF2B5EF4-FFF2-40B4-BE49-F238E27FC236}">
                      <a16:creationId xmlns:a16="http://schemas.microsoft.com/office/drawing/2014/main" id="{45F502DC-7A3A-5C1E-BD42-A53DD39CA72D}"/>
                    </a:ext>
                  </a:extLst>
                </p:cNvPr>
                <p:cNvSpPr/>
                <p:nvPr/>
              </p:nvSpPr>
              <p:spPr>
                <a:xfrm rot="11993857">
                  <a:off x="7956430" y="25214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279" name="אליפסה 12">
                  <a:extLst>
                    <a:ext uri="{FF2B5EF4-FFF2-40B4-BE49-F238E27FC236}">
                      <a16:creationId xmlns:a16="http://schemas.microsoft.com/office/drawing/2014/main" id="{1D2059C5-3CC4-44C0-5585-DE2C9F4A41D6}"/>
                    </a:ext>
                  </a:extLst>
                </p:cNvPr>
                <p:cNvSpPr/>
                <p:nvPr/>
              </p:nvSpPr>
              <p:spPr>
                <a:xfrm rot="12902419">
                  <a:off x="8361840" y="25721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280" name="אליפסה 13">
                  <a:extLst>
                    <a:ext uri="{FF2B5EF4-FFF2-40B4-BE49-F238E27FC236}">
                      <a16:creationId xmlns:a16="http://schemas.microsoft.com/office/drawing/2014/main" id="{677FC5E8-0A0B-C2EE-9702-64FFDD4700DE}"/>
                    </a:ext>
                  </a:extLst>
                </p:cNvPr>
                <p:cNvSpPr/>
                <p:nvPr/>
              </p:nvSpPr>
              <p:spPr>
                <a:xfrm rot="13622012">
                  <a:off x="7535850" y="22386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81" name="מחבר ישר 16">
                  <a:extLst>
                    <a:ext uri="{FF2B5EF4-FFF2-40B4-BE49-F238E27FC236}">
                      <a16:creationId xmlns:a16="http://schemas.microsoft.com/office/drawing/2014/main" id="{4D64EAAD-93A4-D0CE-AD69-0654109B3752}"/>
                    </a:ext>
                  </a:extLst>
                </p:cNvPr>
                <p:cNvCxnSpPr>
                  <a:cxnSpLocks/>
                  <a:stCxn id="2276" idx="4"/>
                  <a:endCxn id="2278" idx="7"/>
                </p:cNvCxnSpPr>
                <p:nvPr/>
              </p:nvCxnSpPr>
              <p:spPr>
                <a:xfrm rot="13622012" flipH="1">
                  <a:off x="7769443" y="248767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2" name="מחבר ישר 20">
                  <a:extLst>
                    <a:ext uri="{FF2B5EF4-FFF2-40B4-BE49-F238E27FC236}">
                      <a16:creationId xmlns:a16="http://schemas.microsoft.com/office/drawing/2014/main" id="{0CA554DE-CF17-BFE2-A613-CC492688A719}"/>
                    </a:ext>
                  </a:extLst>
                </p:cNvPr>
                <p:cNvCxnSpPr>
                  <a:cxnSpLocks/>
                  <a:stCxn id="2286" idx="7"/>
                  <a:endCxn id="2280" idx="2"/>
                </p:cNvCxnSpPr>
                <p:nvPr/>
              </p:nvCxnSpPr>
              <p:spPr>
                <a:xfrm rot="13622012" flipV="1">
                  <a:off x="7632729" y="2221216"/>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3" name="מחבר ישר 22">
                  <a:extLst>
                    <a:ext uri="{FF2B5EF4-FFF2-40B4-BE49-F238E27FC236}">
                      <a16:creationId xmlns:a16="http://schemas.microsoft.com/office/drawing/2014/main" id="{7AA1F55A-2634-B8DB-3C94-7749CFA2EBDD}"/>
                    </a:ext>
                  </a:extLst>
                </p:cNvPr>
                <p:cNvCxnSpPr>
                  <a:cxnSpLocks/>
                  <a:stCxn id="2280" idx="0"/>
                </p:cNvCxnSpPr>
                <p:nvPr/>
              </p:nvCxnSpPr>
              <p:spPr>
                <a:xfrm rot="13622012" flipH="1" flipV="1">
                  <a:off x="7441960" y="239062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4" name="מחבר ישר 23">
                  <a:extLst>
                    <a:ext uri="{FF2B5EF4-FFF2-40B4-BE49-F238E27FC236}">
                      <a16:creationId xmlns:a16="http://schemas.microsoft.com/office/drawing/2014/main" id="{AA4B7029-19B8-5A39-3A5A-9B9AEBE4D566}"/>
                    </a:ext>
                  </a:extLst>
                </p:cNvPr>
                <p:cNvCxnSpPr>
                  <a:cxnSpLocks/>
                  <a:stCxn id="2278" idx="2"/>
                  <a:endCxn id="2279" idx="7"/>
                </p:cNvCxnSpPr>
                <p:nvPr/>
              </p:nvCxnSpPr>
              <p:spPr>
                <a:xfrm rot="13622012" flipH="1">
                  <a:off x="8065749" y="2482909"/>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5" name="מחבר ישר 30">
                  <a:extLst>
                    <a:ext uri="{FF2B5EF4-FFF2-40B4-BE49-F238E27FC236}">
                      <a16:creationId xmlns:a16="http://schemas.microsoft.com/office/drawing/2014/main" id="{42BB1820-CBFC-DFEA-C74B-6F1C37B63AE7}"/>
                    </a:ext>
                  </a:extLst>
                </p:cNvPr>
                <p:cNvCxnSpPr>
                  <a:cxnSpLocks/>
                  <a:endCxn id="2277" idx="7"/>
                </p:cNvCxnSpPr>
                <p:nvPr/>
              </p:nvCxnSpPr>
              <p:spPr>
                <a:xfrm rot="13622012" flipH="1">
                  <a:off x="7715941" y="197372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86" name="אליפסה 11">
                  <a:extLst>
                    <a:ext uri="{FF2B5EF4-FFF2-40B4-BE49-F238E27FC236}">
                      <a16:creationId xmlns:a16="http://schemas.microsoft.com/office/drawing/2014/main" id="{D731ED65-8629-1612-2BDF-94718137EECF}"/>
                    </a:ext>
                  </a:extLst>
                </p:cNvPr>
                <p:cNvSpPr/>
                <p:nvPr/>
              </p:nvSpPr>
              <p:spPr>
                <a:xfrm rot="13622012">
                  <a:off x="8000144" y="234886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87" name="מחבר ישר 23">
                  <a:extLst>
                    <a:ext uri="{FF2B5EF4-FFF2-40B4-BE49-F238E27FC236}">
                      <a16:creationId xmlns:a16="http://schemas.microsoft.com/office/drawing/2014/main" id="{326B24A9-25EB-647D-E69B-7B0F51654D2A}"/>
                    </a:ext>
                  </a:extLst>
                </p:cNvPr>
                <p:cNvCxnSpPr>
                  <a:cxnSpLocks/>
                  <a:endCxn id="2279" idx="6"/>
                </p:cNvCxnSpPr>
                <p:nvPr/>
              </p:nvCxnSpPr>
              <p:spPr>
                <a:xfrm rot="13622012" flipH="1">
                  <a:off x="8042381" y="244393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8" name="מחבר ישר 23">
                  <a:extLst>
                    <a:ext uri="{FF2B5EF4-FFF2-40B4-BE49-F238E27FC236}">
                      <a16:creationId xmlns:a16="http://schemas.microsoft.com/office/drawing/2014/main" id="{83D9C597-6B52-5AEF-AD6A-00BFD50E088E}"/>
                    </a:ext>
                  </a:extLst>
                </p:cNvPr>
                <p:cNvCxnSpPr>
                  <a:cxnSpLocks/>
                  <a:stCxn id="2278" idx="4"/>
                  <a:endCxn id="2286" idx="1"/>
                </p:cNvCxnSpPr>
                <p:nvPr/>
              </p:nvCxnSpPr>
              <p:spPr>
                <a:xfrm rot="13622012">
                  <a:off x="7993974" y="242484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89" name="אליפסה 12">
                  <a:extLst>
                    <a:ext uri="{FF2B5EF4-FFF2-40B4-BE49-F238E27FC236}">
                      <a16:creationId xmlns:a16="http://schemas.microsoft.com/office/drawing/2014/main" id="{331CA588-7D37-A37C-CFEA-7217994B562B}"/>
                    </a:ext>
                  </a:extLst>
                </p:cNvPr>
                <p:cNvSpPr/>
                <p:nvPr/>
              </p:nvSpPr>
              <p:spPr>
                <a:xfrm rot="12902419">
                  <a:off x="8442337" y="22816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90" name="מחבר ישר 23">
                  <a:extLst>
                    <a:ext uri="{FF2B5EF4-FFF2-40B4-BE49-F238E27FC236}">
                      <a16:creationId xmlns:a16="http://schemas.microsoft.com/office/drawing/2014/main" id="{BCF48338-FD1C-81F1-9107-356F1A5A39FB}"/>
                    </a:ext>
                  </a:extLst>
                </p:cNvPr>
                <p:cNvCxnSpPr>
                  <a:cxnSpLocks/>
                  <a:stCxn id="2279" idx="4"/>
                  <a:endCxn id="2289" idx="1"/>
                </p:cNvCxnSpPr>
                <p:nvPr/>
              </p:nvCxnSpPr>
              <p:spPr>
                <a:xfrm rot="13622012">
                  <a:off x="8392941" y="236325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1" name="מחבר ישר 23">
                  <a:extLst>
                    <a:ext uri="{FF2B5EF4-FFF2-40B4-BE49-F238E27FC236}">
                      <a16:creationId xmlns:a16="http://schemas.microsoft.com/office/drawing/2014/main" id="{DC651921-7504-1A63-930A-06AD2A4C64AF}"/>
                    </a:ext>
                  </a:extLst>
                </p:cNvPr>
                <p:cNvCxnSpPr>
                  <a:cxnSpLocks/>
                  <a:stCxn id="2277" idx="2"/>
                  <a:endCxn id="2289" idx="6"/>
                </p:cNvCxnSpPr>
                <p:nvPr/>
              </p:nvCxnSpPr>
              <p:spPr>
                <a:xfrm rot="13622012" flipH="1">
                  <a:off x="8153454" y="216674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92" name="אליפסה 11">
                  <a:extLst>
                    <a:ext uri="{FF2B5EF4-FFF2-40B4-BE49-F238E27FC236}">
                      <a16:creationId xmlns:a16="http://schemas.microsoft.com/office/drawing/2014/main" id="{21FAED91-4976-5E96-88BC-8383A8B602F7}"/>
                    </a:ext>
                  </a:extLst>
                </p:cNvPr>
                <p:cNvSpPr/>
                <p:nvPr/>
              </p:nvSpPr>
              <p:spPr>
                <a:xfrm rot="8911832">
                  <a:off x="7987619" y="276781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93" name="מחבר ישר 23">
                  <a:extLst>
                    <a:ext uri="{FF2B5EF4-FFF2-40B4-BE49-F238E27FC236}">
                      <a16:creationId xmlns:a16="http://schemas.microsoft.com/office/drawing/2014/main" id="{5B890DC1-C6B7-3ED6-4912-DAA99609A129}"/>
                    </a:ext>
                  </a:extLst>
                </p:cNvPr>
                <p:cNvCxnSpPr>
                  <a:cxnSpLocks/>
                  <a:stCxn id="2292" idx="2"/>
                  <a:endCxn id="2279" idx="0"/>
                </p:cNvCxnSpPr>
                <p:nvPr/>
              </p:nvCxnSpPr>
              <p:spPr>
                <a:xfrm rot="13622012" flipH="1">
                  <a:off x="8159048" y="254016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4" name="מחבר ישר 23">
                  <a:extLst>
                    <a:ext uri="{FF2B5EF4-FFF2-40B4-BE49-F238E27FC236}">
                      <a16:creationId xmlns:a16="http://schemas.microsoft.com/office/drawing/2014/main" id="{2F592B8C-E15F-45D2-3A56-682370714C69}"/>
                    </a:ext>
                  </a:extLst>
                </p:cNvPr>
                <p:cNvCxnSpPr>
                  <a:cxnSpLocks/>
                  <a:stCxn id="2292" idx="5"/>
                </p:cNvCxnSpPr>
                <p:nvPr/>
              </p:nvCxnSpPr>
              <p:spPr>
                <a:xfrm rot="13622012" flipV="1">
                  <a:off x="7711156" y="2675250"/>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5" name="Straight Connector 2294">
                  <a:extLst>
                    <a:ext uri="{FF2B5EF4-FFF2-40B4-BE49-F238E27FC236}">
                      <a16:creationId xmlns:a16="http://schemas.microsoft.com/office/drawing/2014/main" id="{3BEAEAEA-5BE5-4B80-9DAF-7B8E40EC425E}"/>
                    </a:ext>
                  </a:extLst>
                </p:cNvPr>
                <p:cNvCxnSpPr>
                  <a:cxnSpLocks/>
                  <a:stCxn id="2280" idx="5"/>
                  <a:endCxn id="2300" idx="0"/>
                </p:cNvCxnSpPr>
                <p:nvPr/>
              </p:nvCxnSpPr>
              <p:spPr>
                <a:xfrm rot="13622012">
                  <a:off x="7587332" y="2028665"/>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6" name="Straight Connector 2295">
                  <a:extLst>
                    <a:ext uri="{FF2B5EF4-FFF2-40B4-BE49-F238E27FC236}">
                      <a16:creationId xmlns:a16="http://schemas.microsoft.com/office/drawing/2014/main" id="{7E1DC440-B03C-0593-CBBA-A089E53A9712}"/>
                    </a:ext>
                  </a:extLst>
                </p:cNvPr>
                <p:cNvCxnSpPr>
                  <a:cxnSpLocks/>
                  <a:stCxn id="2277" idx="4"/>
                  <a:endCxn id="2239" idx="6"/>
                </p:cNvCxnSpPr>
                <p:nvPr/>
              </p:nvCxnSpPr>
              <p:spPr>
                <a:xfrm rot="13398340" flipH="1">
                  <a:off x="8203551" y="1990524"/>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7" name="Straight Connector 2296">
                  <a:extLst>
                    <a:ext uri="{FF2B5EF4-FFF2-40B4-BE49-F238E27FC236}">
                      <a16:creationId xmlns:a16="http://schemas.microsoft.com/office/drawing/2014/main" id="{C0707AC6-C543-D19C-6851-DDE14EB4C7D1}"/>
                    </a:ext>
                  </a:extLst>
                </p:cNvPr>
                <p:cNvCxnSpPr>
                  <a:cxnSpLocks/>
                  <a:stCxn id="2239" idx="0"/>
                  <a:endCxn id="2289" idx="5"/>
                </p:cNvCxnSpPr>
                <p:nvPr/>
              </p:nvCxnSpPr>
              <p:spPr>
                <a:xfrm rot="13398340" flipH="1" flipV="1">
                  <a:off x="8278797" y="2114550"/>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8" name="מחבר ישר 23">
                  <a:extLst>
                    <a:ext uri="{FF2B5EF4-FFF2-40B4-BE49-F238E27FC236}">
                      <a16:creationId xmlns:a16="http://schemas.microsoft.com/office/drawing/2014/main" id="{A22AE8DC-7EC5-62EE-3F36-69CDB26FD5AE}"/>
                    </a:ext>
                  </a:extLst>
                </p:cNvPr>
                <p:cNvCxnSpPr>
                  <a:cxnSpLocks/>
                  <a:stCxn id="2223" idx="1"/>
                  <a:endCxn id="2277" idx="6"/>
                </p:cNvCxnSpPr>
                <p:nvPr/>
              </p:nvCxnSpPr>
              <p:spPr>
                <a:xfrm rot="13398340" flipH="1" flipV="1">
                  <a:off x="7925351" y="1989028"/>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99" name="מחבר ישר 23">
                  <a:extLst>
                    <a:ext uri="{FF2B5EF4-FFF2-40B4-BE49-F238E27FC236}">
                      <a16:creationId xmlns:a16="http://schemas.microsoft.com/office/drawing/2014/main" id="{AF165788-A870-1D5F-03C0-FC27C48F1BA0}"/>
                    </a:ext>
                  </a:extLst>
                </p:cNvPr>
                <p:cNvCxnSpPr>
                  <a:cxnSpLocks/>
                  <a:endCxn id="2286" idx="5"/>
                </p:cNvCxnSpPr>
                <p:nvPr/>
              </p:nvCxnSpPr>
              <p:spPr>
                <a:xfrm rot="13622012" flipH="1" flipV="1">
                  <a:off x="8041855" y="217654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00" name="אליפסה 9">
                  <a:extLst>
                    <a:ext uri="{FF2B5EF4-FFF2-40B4-BE49-F238E27FC236}">
                      <a16:creationId xmlns:a16="http://schemas.microsoft.com/office/drawing/2014/main" id="{F31C1E1A-1C92-E6F3-D900-482B23DB3FC0}"/>
                    </a:ext>
                  </a:extLst>
                </p:cNvPr>
                <p:cNvSpPr/>
                <p:nvPr/>
              </p:nvSpPr>
              <p:spPr>
                <a:xfrm rot="13622012">
                  <a:off x="7666849" y="19759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01" name="Straight Connector 2300">
                  <a:extLst>
                    <a:ext uri="{FF2B5EF4-FFF2-40B4-BE49-F238E27FC236}">
                      <a16:creationId xmlns:a16="http://schemas.microsoft.com/office/drawing/2014/main" id="{A167429E-8839-E4EC-BF6E-F5E7A5F79757}"/>
                    </a:ext>
                  </a:extLst>
                </p:cNvPr>
                <p:cNvCxnSpPr>
                  <a:cxnSpLocks/>
                  <a:stCxn id="2300" idx="4"/>
                  <a:endCxn id="2223" idx="7"/>
                </p:cNvCxnSpPr>
                <p:nvPr/>
              </p:nvCxnSpPr>
              <p:spPr>
                <a:xfrm rot="13398340" flipH="1">
                  <a:off x="7793492" y="1825908"/>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02" name="אליפסה 4">
                  <a:extLst>
                    <a:ext uri="{FF2B5EF4-FFF2-40B4-BE49-F238E27FC236}">
                      <a16:creationId xmlns:a16="http://schemas.microsoft.com/office/drawing/2014/main" id="{B0D452D3-4273-4C29-A0F5-EC118CE3AE32}"/>
                    </a:ext>
                  </a:extLst>
                </p:cNvPr>
                <p:cNvSpPr/>
                <p:nvPr/>
              </p:nvSpPr>
              <p:spPr>
                <a:xfrm rot="15810310">
                  <a:off x="8364870" y="28869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303" name="אליפסה 9">
                  <a:extLst>
                    <a:ext uri="{FF2B5EF4-FFF2-40B4-BE49-F238E27FC236}">
                      <a16:creationId xmlns:a16="http://schemas.microsoft.com/office/drawing/2014/main" id="{A68D7C4C-B43A-4CD1-3557-6248B667B2BE}"/>
                    </a:ext>
                  </a:extLst>
                </p:cNvPr>
                <p:cNvSpPr/>
                <p:nvPr/>
              </p:nvSpPr>
              <p:spPr>
                <a:xfrm rot="12982417">
                  <a:off x="8884951" y="23353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304" name="אליפסה 11">
                  <a:extLst>
                    <a:ext uri="{FF2B5EF4-FFF2-40B4-BE49-F238E27FC236}">
                      <a16:creationId xmlns:a16="http://schemas.microsoft.com/office/drawing/2014/main" id="{C510140D-04B0-7E91-349D-F63A28B13653}"/>
                    </a:ext>
                  </a:extLst>
                </p:cNvPr>
                <p:cNvSpPr/>
                <p:nvPr/>
              </p:nvSpPr>
              <p:spPr>
                <a:xfrm rot="11750750">
                  <a:off x="8728342" y="29946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05" name="מחבר ישר 16">
                  <a:extLst>
                    <a:ext uri="{FF2B5EF4-FFF2-40B4-BE49-F238E27FC236}">
                      <a16:creationId xmlns:a16="http://schemas.microsoft.com/office/drawing/2014/main" id="{73170A1A-93D0-054C-5CDE-382654E49E4E}"/>
                    </a:ext>
                  </a:extLst>
                </p:cNvPr>
                <p:cNvCxnSpPr>
                  <a:cxnSpLocks/>
                  <a:stCxn id="2302" idx="4"/>
                  <a:endCxn id="2304" idx="6"/>
                </p:cNvCxnSpPr>
                <p:nvPr/>
              </p:nvCxnSpPr>
              <p:spPr>
                <a:xfrm>
                  <a:off x="8436671" y="2917983"/>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06" name="מחבר ישר 20">
                  <a:extLst>
                    <a:ext uri="{FF2B5EF4-FFF2-40B4-BE49-F238E27FC236}">
                      <a16:creationId xmlns:a16="http://schemas.microsoft.com/office/drawing/2014/main" id="{C35B2549-055A-43A7-7A70-5783BC8B5CB6}"/>
                    </a:ext>
                  </a:extLst>
                </p:cNvPr>
                <p:cNvCxnSpPr>
                  <a:cxnSpLocks/>
                  <a:stCxn id="2310" idx="7"/>
                  <a:endCxn id="2279" idx="2"/>
                </p:cNvCxnSpPr>
                <p:nvPr/>
              </p:nvCxnSpPr>
              <p:spPr>
                <a:xfrm rot="13622012" flipV="1">
                  <a:off x="8493785" y="247993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07" name="מחבר ישר 22">
                  <a:extLst>
                    <a:ext uri="{FF2B5EF4-FFF2-40B4-BE49-F238E27FC236}">
                      <a16:creationId xmlns:a16="http://schemas.microsoft.com/office/drawing/2014/main" id="{B71941E4-A675-1FD3-B0F7-C39DAEBF2F95}"/>
                    </a:ext>
                  </a:extLst>
                </p:cNvPr>
                <p:cNvCxnSpPr>
                  <a:cxnSpLocks/>
                  <a:stCxn id="2279" idx="1"/>
                  <a:endCxn id="2302" idx="7"/>
                </p:cNvCxnSpPr>
                <p:nvPr/>
              </p:nvCxnSpPr>
              <p:spPr>
                <a:xfrm flipH="1">
                  <a:off x="8374349" y="2642423"/>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08" name="מחבר ישר 23">
                  <a:extLst>
                    <a:ext uri="{FF2B5EF4-FFF2-40B4-BE49-F238E27FC236}">
                      <a16:creationId xmlns:a16="http://schemas.microsoft.com/office/drawing/2014/main" id="{25BCC6AF-ABA7-75FA-0CB8-99F9D640A09F}"/>
                    </a:ext>
                  </a:extLst>
                </p:cNvPr>
                <p:cNvCxnSpPr>
                  <a:cxnSpLocks/>
                  <a:stCxn id="2304" idx="1"/>
                  <a:endCxn id="2545" idx="0"/>
                </p:cNvCxnSpPr>
                <p:nvPr/>
              </p:nvCxnSpPr>
              <p:spPr>
                <a:xfrm>
                  <a:off x="8783802" y="3060644"/>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09" name="מחבר ישר 30">
                  <a:extLst>
                    <a:ext uri="{FF2B5EF4-FFF2-40B4-BE49-F238E27FC236}">
                      <a16:creationId xmlns:a16="http://schemas.microsoft.com/office/drawing/2014/main" id="{59071ED0-78B8-1109-368D-3D5F3F302998}"/>
                    </a:ext>
                  </a:extLst>
                </p:cNvPr>
                <p:cNvCxnSpPr>
                  <a:cxnSpLocks/>
                  <a:stCxn id="2279" idx="3"/>
                  <a:endCxn id="2303" idx="7"/>
                </p:cNvCxnSpPr>
                <p:nvPr/>
              </p:nvCxnSpPr>
              <p:spPr>
                <a:xfrm rot="13622012" flipH="1">
                  <a:off x="8589551" y="2245624"/>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10" name="אליפסה 11">
                  <a:extLst>
                    <a:ext uri="{FF2B5EF4-FFF2-40B4-BE49-F238E27FC236}">
                      <a16:creationId xmlns:a16="http://schemas.microsoft.com/office/drawing/2014/main" id="{A4EE4696-F558-183A-866F-D177BA75987B}"/>
                    </a:ext>
                  </a:extLst>
                </p:cNvPr>
                <p:cNvSpPr/>
                <p:nvPr/>
              </p:nvSpPr>
              <p:spPr>
                <a:xfrm rot="12982417">
                  <a:off x="8840680" y="25920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11" name="מחבר ישר 23">
                  <a:extLst>
                    <a:ext uri="{FF2B5EF4-FFF2-40B4-BE49-F238E27FC236}">
                      <a16:creationId xmlns:a16="http://schemas.microsoft.com/office/drawing/2014/main" id="{3CC9AAB7-CB56-8F14-485C-7AAB76F58B33}"/>
                    </a:ext>
                  </a:extLst>
                </p:cNvPr>
                <p:cNvCxnSpPr>
                  <a:cxnSpLocks/>
                  <a:endCxn id="2510" idx="2"/>
                </p:cNvCxnSpPr>
                <p:nvPr/>
              </p:nvCxnSpPr>
              <p:spPr>
                <a:xfrm flipV="1">
                  <a:off x="8905831" y="2422372"/>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2" name="מחבר ישר 23">
                  <a:extLst>
                    <a:ext uri="{FF2B5EF4-FFF2-40B4-BE49-F238E27FC236}">
                      <a16:creationId xmlns:a16="http://schemas.microsoft.com/office/drawing/2014/main" id="{024D3699-4DE5-EE12-0ED7-F1C7C2BC980D}"/>
                    </a:ext>
                  </a:extLst>
                </p:cNvPr>
                <p:cNvCxnSpPr>
                  <a:cxnSpLocks/>
                  <a:stCxn id="2304" idx="4"/>
                  <a:endCxn id="2310" idx="1"/>
                </p:cNvCxnSpPr>
                <p:nvPr/>
              </p:nvCxnSpPr>
              <p:spPr>
                <a:xfrm flipV="1">
                  <a:off x="8774926" y="2662502"/>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3" name="מחבר ישר 23">
                  <a:extLst>
                    <a:ext uri="{FF2B5EF4-FFF2-40B4-BE49-F238E27FC236}">
                      <a16:creationId xmlns:a16="http://schemas.microsoft.com/office/drawing/2014/main" id="{3CF60B55-29AD-FC4E-9EB3-E21854CA785B}"/>
                    </a:ext>
                  </a:extLst>
                </p:cNvPr>
                <p:cNvCxnSpPr>
                  <a:cxnSpLocks/>
                  <a:stCxn id="2303" idx="2"/>
                  <a:endCxn id="2510" idx="1"/>
                </p:cNvCxnSpPr>
                <p:nvPr/>
              </p:nvCxnSpPr>
              <p:spPr>
                <a:xfrm>
                  <a:off x="8951794" y="2392286"/>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4" name="מחבר ישר 23">
                  <a:extLst>
                    <a:ext uri="{FF2B5EF4-FFF2-40B4-BE49-F238E27FC236}">
                      <a16:creationId xmlns:a16="http://schemas.microsoft.com/office/drawing/2014/main" id="{D9069B87-FFD7-B7E9-7E03-954D005D9317}"/>
                    </a:ext>
                  </a:extLst>
                </p:cNvPr>
                <p:cNvCxnSpPr>
                  <a:cxnSpLocks/>
                  <a:stCxn id="2568" idx="0"/>
                  <a:endCxn id="2302" idx="2"/>
                </p:cNvCxnSpPr>
                <p:nvPr/>
              </p:nvCxnSpPr>
              <p:spPr>
                <a:xfrm flipH="1" flipV="1">
                  <a:off x="8406087" y="2958733"/>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5" name="Straight Connector 2314">
                  <a:extLst>
                    <a:ext uri="{FF2B5EF4-FFF2-40B4-BE49-F238E27FC236}">
                      <a16:creationId xmlns:a16="http://schemas.microsoft.com/office/drawing/2014/main" id="{6E22081C-B6FD-C24D-CB9E-9CB1AC5BF284}"/>
                    </a:ext>
                  </a:extLst>
                </p:cNvPr>
                <p:cNvCxnSpPr>
                  <a:cxnSpLocks/>
                  <a:stCxn id="2303" idx="5"/>
                  <a:endCxn id="2252" idx="1"/>
                </p:cNvCxnSpPr>
                <p:nvPr/>
              </p:nvCxnSpPr>
              <p:spPr>
                <a:xfrm rot="13398340">
                  <a:off x="8840120" y="2193016"/>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16" name="אליפסה 9">
                  <a:extLst>
                    <a:ext uri="{FF2B5EF4-FFF2-40B4-BE49-F238E27FC236}">
                      <a16:creationId xmlns:a16="http://schemas.microsoft.com/office/drawing/2014/main" id="{98569F99-11D0-65E5-B0EC-4BA910C3C424}"/>
                    </a:ext>
                  </a:extLst>
                </p:cNvPr>
                <p:cNvSpPr/>
                <p:nvPr/>
              </p:nvSpPr>
              <p:spPr>
                <a:xfrm rot="12982417">
                  <a:off x="8704124" y="22926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17" name="מחבר ישר 23">
                  <a:extLst>
                    <a:ext uri="{FF2B5EF4-FFF2-40B4-BE49-F238E27FC236}">
                      <a16:creationId xmlns:a16="http://schemas.microsoft.com/office/drawing/2014/main" id="{3CD2C4F0-1A0F-4AB7-1AEE-7D65088938DB}"/>
                    </a:ext>
                  </a:extLst>
                </p:cNvPr>
                <p:cNvCxnSpPr>
                  <a:cxnSpLocks/>
                  <a:stCxn id="2316" idx="3"/>
                  <a:endCxn id="2303" idx="6"/>
                </p:cNvCxnSpPr>
                <p:nvPr/>
              </p:nvCxnSpPr>
              <p:spPr>
                <a:xfrm rot="13398340" flipH="1">
                  <a:off x="8783983" y="230541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8" name="מחבר ישר 23">
                  <a:extLst>
                    <a:ext uri="{FF2B5EF4-FFF2-40B4-BE49-F238E27FC236}">
                      <a16:creationId xmlns:a16="http://schemas.microsoft.com/office/drawing/2014/main" id="{B6EBFEC7-8D5D-7EBC-B8D3-D65AEFD03016}"/>
                    </a:ext>
                  </a:extLst>
                </p:cNvPr>
                <p:cNvCxnSpPr>
                  <a:cxnSpLocks/>
                  <a:endCxn id="2310" idx="5"/>
                </p:cNvCxnSpPr>
                <p:nvPr/>
              </p:nvCxnSpPr>
              <p:spPr>
                <a:xfrm rot="12982417" flipH="1" flipV="1">
                  <a:off x="8859377" y="241446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9" name="Straight Connector 2318">
                  <a:extLst>
                    <a:ext uri="{FF2B5EF4-FFF2-40B4-BE49-F238E27FC236}">
                      <a16:creationId xmlns:a16="http://schemas.microsoft.com/office/drawing/2014/main" id="{05C8008D-4137-CDBD-DF98-2241C1709032}"/>
                    </a:ext>
                  </a:extLst>
                </p:cNvPr>
                <p:cNvCxnSpPr>
                  <a:cxnSpLocks/>
                  <a:stCxn id="2289" idx="3"/>
                  <a:endCxn id="2316" idx="7"/>
                </p:cNvCxnSpPr>
                <p:nvPr/>
              </p:nvCxnSpPr>
              <p:spPr>
                <a:xfrm rot="13398340" flipH="1">
                  <a:off x="8533861" y="2263927"/>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20" name="Straight Connector 2319">
                  <a:extLst>
                    <a:ext uri="{FF2B5EF4-FFF2-40B4-BE49-F238E27FC236}">
                      <a16:creationId xmlns:a16="http://schemas.microsoft.com/office/drawing/2014/main" id="{0506D27F-8AD8-1AAA-4938-9F39F6BCA0DB}"/>
                    </a:ext>
                  </a:extLst>
                </p:cNvPr>
                <p:cNvCxnSpPr>
                  <a:cxnSpLocks/>
                  <a:stCxn id="2252" idx="7"/>
                  <a:endCxn id="2316" idx="4"/>
                </p:cNvCxnSpPr>
                <p:nvPr/>
              </p:nvCxnSpPr>
              <p:spPr>
                <a:xfrm rot="13398340" flipH="1" flipV="1">
                  <a:off x="8783569" y="2126212"/>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21" name="אליפסה 9">
                  <a:extLst>
                    <a:ext uri="{FF2B5EF4-FFF2-40B4-BE49-F238E27FC236}">
                      <a16:creationId xmlns:a16="http://schemas.microsoft.com/office/drawing/2014/main" id="{6B128B9C-EDB8-7889-9995-6D09A59CF37E}"/>
                    </a:ext>
                  </a:extLst>
                </p:cNvPr>
                <p:cNvSpPr/>
                <p:nvPr/>
              </p:nvSpPr>
              <p:spPr>
                <a:xfrm rot="12982417">
                  <a:off x="8539951" y="206007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22" name="Straight Connector 2321">
                  <a:extLst>
                    <a:ext uri="{FF2B5EF4-FFF2-40B4-BE49-F238E27FC236}">
                      <a16:creationId xmlns:a16="http://schemas.microsoft.com/office/drawing/2014/main" id="{26B2E338-6399-0210-5F00-3EAF4B7126A4}"/>
                    </a:ext>
                  </a:extLst>
                </p:cNvPr>
                <p:cNvCxnSpPr>
                  <a:cxnSpLocks/>
                  <a:stCxn id="2321" idx="1"/>
                  <a:endCxn id="2316" idx="6"/>
                </p:cNvCxnSpPr>
                <p:nvPr/>
              </p:nvCxnSpPr>
              <p:spPr>
                <a:xfrm rot="13398340" flipH="1" flipV="1">
                  <a:off x="8540740" y="2198249"/>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23" name="Straight Connector 2322">
                  <a:extLst>
                    <a:ext uri="{FF2B5EF4-FFF2-40B4-BE49-F238E27FC236}">
                      <a16:creationId xmlns:a16="http://schemas.microsoft.com/office/drawing/2014/main" id="{7E60BBF9-4DEA-0A7B-AE0A-4977BB5A560B}"/>
                    </a:ext>
                  </a:extLst>
                </p:cNvPr>
                <p:cNvCxnSpPr>
                  <a:cxnSpLocks/>
                  <a:stCxn id="2226" idx="1"/>
                  <a:endCxn id="2321" idx="5"/>
                </p:cNvCxnSpPr>
                <p:nvPr/>
              </p:nvCxnSpPr>
              <p:spPr>
                <a:xfrm rot="13398340" flipH="1" flipV="1">
                  <a:off x="8596505" y="1809116"/>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24" name="Straight Connector 2323">
                  <a:extLst>
                    <a:ext uri="{FF2B5EF4-FFF2-40B4-BE49-F238E27FC236}">
                      <a16:creationId xmlns:a16="http://schemas.microsoft.com/office/drawing/2014/main" id="{7F30AFC4-B6CD-45FE-081E-32ED13E8DCEF}"/>
                    </a:ext>
                  </a:extLst>
                </p:cNvPr>
                <p:cNvCxnSpPr>
                  <a:cxnSpLocks/>
                  <a:stCxn id="2321" idx="0"/>
                  <a:endCxn id="2289" idx="4"/>
                </p:cNvCxnSpPr>
                <p:nvPr/>
              </p:nvCxnSpPr>
              <p:spPr>
                <a:xfrm rot="13398340" flipH="1" flipV="1">
                  <a:off x="8492001" y="2126208"/>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25" name="Straight Connector 2324">
                  <a:extLst>
                    <a:ext uri="{FF2B5EF4-FFF2-40B4-BE49-F238E27FC236}">
                      <a16:creationId xmlns:a16="http://schemas.microsoft.com/office/drawing/2014/main" id="{17F8301A-6554-F7AB-FA9B-099727B05851}"/>
                    </a:ext>
                  </a:extLst>
                </p:cNvPr>
                <p:cNvCxnSpPr>
                  <a:cxnSpLocks/>
                  <a:stCxn id="2321" idx="6"/>
                  <a:endCxn id="2239" idx="1"/>
                </p:cNvCxnSpPr>
                <p:nvPr/>
              </p:nvCxnSpPr>
              <p:spPr>
                <a:xfrm rot="13398340" flipV="1">
                  <a:off x="8364227" y="2000483"/>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26" name="אליפסה 4">
                  <a:extLst>
                    <a:ext uri="{FF2B5EF4-FFF2-40B4-BE49-F238E27FC236}">
                      <a16:creationId xmlns:a16="http://schemas.microsoft.com/office/drawing/2014/main" id="{481A7727-3C6E-67E0-085E-ED9536C4C080}"/>
                    </a:ext>
                  </a:extLst>
                </p:cNvPr>
                <p:cNvSpPr/>
                <p:nvPr/>
              </p:nvSpPr>
              <p:spPr>
                <a:xfrm rot="13398340">
                  <a:off x="6281051" y="184527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27" name="אליפסה 9">
                  <a:extLst>
                    <a:ext uri="{FF2B5EF4-FFF2-40B4-BE49-F238E27FC236}">
                      <a16:creationId xmlns:a16="http://schemas.microsoft.com/office/drawing/2014/main" id="{CC6BCB26-D330-F7B8-5FED-AF1EFCE7D86C}"/>
                    </a:ext>
                  </a:extLst>
                </p:cNvPr>
                <p:cNvSpPr/>
                <p:nvPr/>
              </p:nvSpPr>
              <p:spPr>
                <a:xfrm rot="13398340">
                  <a:off x="6694626" y="12985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28" name="אליפסה 11">
                  <a:extLst>
                    <a:ext uri="{FF2B5EF4-FFF2-40B4-BE49-F238E27FC236}">
                      <a16:creationId xmlns:a16="http://schemas.microsoft.com/office/drawing/2014/main" id="{A590F0F3-D196-78C8-8E38-BB3BFAD835C1}"/>
                    </a:ext>
                  </a:extLst>
                </p:cNvPr>
                <p:cNvSpPr/>
                <p:nvPr/>
              </p:nvSpPr>
              <p:spPr>
                <a:xfrm rot="11770185">
                  <a:off x="6587292" y="17231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29" name="אליפסה 12">
                  <a:extLst>
                    <a:ext uri="{FF2B5EF4-FFF2-40B4-BE49-F238E27FC236}">
                      <a16:creationId xmlns:a16="http://schemas.microsoft.com/office/drawing/2014/main" id="{15810478-E021-684C-26FA-5815F158A245}"/>
                    </a:ext>
                  </a:extLst>
                </p:cNvPr>
                <p:cNvSpPr/>
                <p:nvPr/>
              </p:nvSpPr>
              <p:spPr>
                <a:xfrm rot="12678747">
                  <a:off x="6995142" y="17473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330" name="אליפסה 13">
                  <a:extLst>
                    <a:ext uri="{FF2B5EF4-FFF2-40B4-BE49-F238E27FC236}">
                      <a16:creationId xmlns:a16="http://schemas.microsoft.com/office/drawing/2014/main" id="{D2F92D75-CF8D-000C-A5A9-FA1DF0ACE88C}"/>
                    </a:ext>
                  </a:extLst>
                </p:cNvPr>
                <p:cNvSpPr/>
                <p:nvPr/>
              </p:nvSpPr>
              <p:spPr>
                <a:xfrm rot="13398340">
                  <a:off x="6149218" y="14683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331" name="מחבר ישר 16">
                  <a:extLst>
                    <a:ext uri="{FF2B5EF4-FFF2-40B4-BE49-F238E27FC236}">
                      <a16:creationId xmlns:a16="http://schemas.microsoft.com/office/drawing/2014/main" id="{C49B50BA-2246-3241-88B1-9BB5FBBCAC53}"/>
                    </a:ext>
                  </a:extLst>
                </p:cNvPr>
                <p:cNvCxnSpPr>
                  <a:cxnSpLocks/>
                  <a:stCxn id="2326" idx="4"/>
                  <a:endCxn id="2328" idx="7"/>
                </p:cNvCxnSpPr>
                <p:nvPr/>
              </p:nvCxnSpPr>
              <p:spPr>
                <a:xfrm rot="13398340" flipH="1">
                  <a:off x="6403652" y="169971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32" name="מחבר ישר 20">
                  <a:extLst>
                    <a:ext uri="{FF2B5EF4-FFF2-40B4-BE49-F238E27FC236}">
                      <a16:creationId xmlns:a16="http://schemas.microsoft.com/office/drawing/2014/main" id="{C443FF41-91B3-15B8-E2B8-DCCD57438D08}"/>
                    </a:ext>
                  </a:extLst>
                </p:cNvPr>
                <p:cNvCxnSpPr>
                  <a:cxnSpLocks/>
                  <a:stCxn id="2336" idx="7"/>
                  <a:endCxn id="2330" idx="2"/>
                </p:cNvCxnSpPr>
                <p:nvPr/>
              </p:nvCxnSpPr>
              <p:spPr>
                <a:xfrm rot="13398340" flipV="1">
                  <a:off x="6250007" y="1435975"/>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33" name="מחבר ישר 22">
                  <a:extLst>
                    <a:ext uri="{FF2B5EF4-FFF2-40B4-BE49-F238E27FC236}">
                      <a16:creationId xmlns:a16="http://schemas.microsoft.com/office/drawing/2014/main" id="{74BCEF96-5A84-D089-5DD8-CCF2A04FF9A6}"/>
                    </a:ext>
                  </a:extLst>
                </p:cNvPr>
                <p:cNvCxnSpPr>
                  <a:cxnSpLocks/>
                  <a:stCxn id="2330" idx="0"/>
                </p:cNvCxnSpPr>
                <p:nvPr/>
              </p:nvCxnSpPr>
              <p:spPr>
                <a:xfrm rot="13398340" flipH="1" flipV="1">
                  <a:off x="6067712" y="161799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34" name="מחבר ישר 23">
                  <a:extLst>
                    <a:ext uri="{FF2B5EF4-FFF2-40B4-BE49-F238E27FC236}">
                      <a16:creationId xmlns:a16="http://schemas.microsoft.com/office/drawing/2014/main" id="{C849DB35-F588-5C7E-4937-1D6011C3E932}"/>
                    </a:ext>
                  </a:extLst>
                </p:cNvPr>
                <p:cNvCxnSpPr>
                  <a:cxnSpLocks/>
                  <a:stCxn id="2328" idx="2"/>
                  <a:endCxn id="2329" idx="7"/>
                </p:cNvCxnSpPr>
                <p:nvPr/>
              </p:nvCxnSpPr>
              <p:spPr>
                <a:xfrm rot="13398340" flipH="1">
                  <a:off x="6698412" y="1671386"/>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35" name="מחבר ישר 30">
                  <a:extLst>
                    <a:ext uri="{FF2B5EF4-FFF2-40B4-BE49-F238E27FC236}">
                      <a16:creationId xmlns:a16="http://schemas.microsoft.com/office/drawing/2014/main" id="{39B75BA7-CFC5-C848-4432-2BC1576A84C0}"/>
                    </a:ext>
                  </a:extLst>
                </p:cNvPr>
                <p:cNvCxnSpPr>
                  <a:cxnSpLocks/>
                  <a:endCxn id="2327" idx="7"/>
                </p:cNvCxnSpPr>
                <p:nvPr/>
              </p:nvCxnSpPr>
              <p:spPr>
                <a:xfrm rot="13398340" flipH="1">
                  <a:off x="6323467" y="1185888"/>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36" name="אליפסה 11">
                  <a:extLst>
                    <a:ext uri="{FF2B5EF4-FFF2-40B4-BE49-F238E27FC236}">
                      <a16:creationId xmlns:a16="http://schemas.microsoft.com/office/drawing/2014/main" id="{D32DA447-F35C-770B-03F9-903A7689A8E0}"/>
                    </a:ext>
                  </a:extLst>
                </p:cNvPr>
                <p:cNvSpPr/>
                <p:nvPr/>
              </p:nvSpPr>
              <p:spPr>
                <a:xfrm rot="13398340">
                  <a:off x="6619694" y="15480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37" name="מחבר ישר 23">
                  <a:extLst>
                    <a:ext uri="{FF2B5EF4-FFF2-40B4-BE49-F238E27FC236}">
                      <a16:creationId xmlns:a16="http://schemas.microsoft.com/office/drawing/2014/main" id="{69C733BA-5623-FFFD-BDBC-5160E58580E8}"/>
                    </a:ext>
                  </a:extLst>
                </p:cNvPr>
                <p:cNvCxnSpPr>
                  <a:cxnSpLocks/>
                  <a:endCxn id="2329" idx="6"/>
                </p:cNvCxnSpPr>
                <p:nvPr/>
              </p:nvCxnSpPr>
              <p:spPr>
                <a:xfrm rot="13398340" flipH="1">
                  <a:off x="6668480" y="163129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38" name="מחבר ישר 23">
                  <a:extLst>
                    <a:ext uri="{FF2B5EF4-FFF2-40B4-BE49-F238E27FC236}">
                      <a16:creationId xmlns:a16="http://schemas.microsoft.com/office/drawing/2014/main" id="{10AA6D40-6C7A-5342-0561-4F20493517C5}"/>
                    </a:ext>
                  </a:extLst>
                </p:cNvPr>
                <p:cNvCxnSpPr>
                  <a:cxnSpLocks/>
                  <a:stCxn id="2328" idx="4"/>
                  <a:endCxn id="2336" idx="1"/>
                </p:cNvCxnSpPr>
                <p:nvPr/>
              </p:nvCxnSpPr>
              <p:spPr>
                <a:xfrm rot="13398340">
                  <a:off x="6619270" y="162492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39" name="אליפסה 12">
                  <a:extLst>
                    <a:ext uri="{FF2B5EF4-FFF2-40B4-BE49-F238E27FC236}">
                      <a16:creationId xmlns:a16="http://schemas.microsoft.com/office/drawing/2014/main" id="{7AA69BBA-BE0B-BBA2-C69F-2F03F30F5576}"/>
                    </a:ext>
                  </a:extLst>
                </p:cNvPr>
                <p:cNvSpPr/>
                <p:nvPr/>
              </p:nvSpPr>
              <p:spPr>
                <a:xfrm rot="12678747">
                  <a:off x="7056581" y="1452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340" name="מחבר ישר 23">
                  <a:extLst>
                    <a:ext uri="{FF2B5EF4-FFF2-40B4-BE49-F238E27FC236}">
                      <a16:creationId xmlns:a16="http://schemas.microsoft.com/office/drawing/2014/main" id="{FABE4BE3-40A5-AE95-D089-A949604AFF1F}"/>
                    </a:ext>
                  </a:extLst>
                </p:cNvPr>
                <p:cNvCxnSpPr>
                  <a:cxnSpLocks/>
                  <a:stCxn id="2329" idx="4"/>
                  <a:endCxn id="2339" idx="1"/>
                </p:cNvCxnSpPr>
                <p:nvPr/>
              </p:nvCxnSpPr>
              <p:spPr>
                <a:xfrm rot="13398340">
                  <a:off x="7016900" y="1535287"/>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1" name="מחבר ישר 23">
                  <a:extLst>
                    <a:ext uri="{FF2B5EF4-FFF2-40B4-BE49-F238E27FC236}">
                      <a16:creationId xmlns:a16="http://schemas.microsoft.com/office/drawing/2014/main" id="{F4113176-3F9C-5DE0-7E39-AEC7D0AD8E2F}"/>
                    </a:ext>
                  </a:extLst>
                </p:cNvPr>
                <p:cNvCxnSpPr>
                  <a:cxnSpLocks/>
                  <a:stCxn id="2327" idx="2"/>
                  <a:endCxn id="2339" idx="6"/>
                </p:cNvCxnSpPr>
                <p:nvPr/>
              </p:nvCxnSpPr>
              <p:spPr>
                <a:xfrm rot="13398340" flipH="1">
                  <a:off x="6762514" y="134912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42" name="אליפסה 11">
                  <a:extLst>
                    <a:ext uri="{FF2B5EF4-FFF2-40B4-BE49-F238E27FC236}">
                      <a16:creationId xmlns:a16="http://schemas.microsoft.com/office/drawing/2014/main" id="{6C551931-9A85-BB24-0170-E51179BC0257}"/>
                    </a:ext>
                  </a:extLst>
                </p:cNvPr>
                <p:cNvSpPr/>
                <p:nvPr/>
              </p:nvSpPr>
              <p:spPr>
                <a:xfrm rot="8688160">
                  <a:off x="6634610" y="196712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43" name="מחבר ישר 23">
                  <a:extLst>
                    <a:ext uri="{FF2B5EF4-FFF2-40B4-BE49-F238E27FC236}">
                      <a16:creationId xmlns:a16="http://schemas.microsoft.com/office/drawing/2014/main" id="{431486D3-BEF5-AB4D-512E-E001BBBEBE21}"/>
                    </a:ext>
                  </a:extLst>
                </p:cNvPr>
                <p:cNvCxnSpPr>
                  <a:cxnSpLocks/>
                  <a:stCxn id="2342" idx="2"/>
                  <a:endCxn id="2329" idx="0"/>
                </p:cNvCxnSpPr>
                <p:nvPr/>
              </p:nvCxnSpPr>
              <p:spPr>
                <a:xfrm rot="13398340" flipH="1">
                  <a:off x="6799532" y="1727129"/>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4" name="מחבר ישר 23">
                  <a:extLst>
                    <a:ext uri="{FF2B5EF4-FFF2-40B4-BE49-F238E27FC236}">
                      <a16:creationId xmlns:a16="http://schemas.microsoft.com/office/drawing/2014/main" id="{22127E93-07D9-76C1-0A43-4AEA68CF1F3A}"/>
                    </a:ext>
                  </a:extLst>
                </p:cNvPr>
                <p:cNvCxnSpPr>
                  <a:cxnSpLocks/>
                  <a:stCxn id="2342" idx="5"/>
                </p:cNvCxnSpPr>
                <p:nvPr/>
              </p:nvCxnSpPr>
              <p:spPr>
                <a:xfrm rot="13398340" flipV="1">
                  <a:off x="6354332" y="1886097"/>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5" name="Straight Connector 2344">
                  <a:extLst>
                    <a:ext uri="{FF2B5EF4-FFF2-40B4-BE49-F238E27FC236}">
                      <a16:creationId xmlns:a16="http://schemas.microsoft.com/office/drawing/2014/main" id="{4763C42E-DB1C-22E0-D4AA-76F4EA9CA9A1}"/>
                    </a:ext>
                  </a:extLst>
                </p:cNvPr>
                <p:cNvCxnSpPr>
                  <a:cxnSpLocks/>
                  <a:stCxn id="2330" idx="5"/>
                  <a:endCxn id="2351" idx="0"/>
                </p:cNvCxnSpPr>
                <p:nvPr/>
              </p:nvCxnSpPr>
              <p:spPr>
                <a:xfrm rot="13398340">
                  <a:off x="6191653" y="1255167"/>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6" name="Straight Connector 2345">
                  <a:extLst>
                    <a:ext uri="{FF2B5EF4-FFF2-40B4-BE49-F238E27FC236}">
                      <a16:creationId xmlns:a16="http://schemas.microsoft.com/office/drawing/2014/main" id="{533F89BA-8641-5F01-E8B9-C13A7251A9C6}"/>
                    </a:ext>
                  </a:extLst>
                </p:cNvPr>
                <p:cNvCxnSpPr>
                  <a:cxnSpLocks/>
                  <a:stCxn id="2327" idx="4"/>
                  <a:endCxn id="2353" idx="0"/>
                </p:cNvCxnSpPr>
                <p:nvPr/>
              </p:nvCxnSpPr>
              <p:spPr>
                <a:xfrm rot="13398340" flipH="1">
                  <a:off x="6806475" y="1180114"/>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7" name="Straight Connector 2346">
                  <a:extLst>
                    <a:ext uri="{FF2B5EF4-FFF2-40B4-BE49-F238E27FC236}">
                      <a16:creationId xmlns:a16="http://schemas.microsoft.com/office/drawing/2014/main" id="{B08BDD08-F50F-D917-A2FC-CDCED2C3B6C7}"/>
                    </a:ext>
                  </a:extLst>
                </p:cNvPr>
                <p:cNvCxnSpPr>
                  <a:cxnSpLocks/>
                  <a:stCxn id="2353" idx="2"/>
                  <a:endCxn id="2339" idx="4"/>
                </p:cNvCxnSpPr>
                <p:nvPr/>
              </p:nvCxnSpPr>
              <p:spPr>
                <a:xfrm rot="13398340" flipH="1" flipV="1">
                  <a:off x="6866286" y="1305035"/>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48" name="אליפסה 9">
                  <a:extLst>
                    <a:ext uri="{FF2B5EF4-FFF2-40B4-BE49-F238E27FC236}">
                      <a16:creationId xmlns:a16="http://schemas.microsoft.com/office/drawing/2014/main" id="{D0E55152-9FB4-2B5F-4161-3AD57BB8D202}"/>
                    </a:ext>
                  </a:extLst>
                </p:cNvPr>
                <p:cNvSpPr/>
                <p:nvPr/>
              </p:nvSpPr>
              <p:spPr>
                <a:xfrm rot="13398340">
                  <a:off x="6567214" y="10600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49" name="מחבר ישר 23">
                  <a:extLst>
                    <a:ext uri="{FF2B5EF4-FFF2-40B4-BE49-F238E27FC236}">
                      <a16:creationId xmlns:a16="http://schemas.microsoft.com/office/drawing/2014/main" id="{1A103983-23D1-B439-EF3D-81B6A5CD2C9E}"/>
                    </a:ext>
                  </a:extLst>
                </p:cNvPr>
                <p:cNvCxnSpPr>
                  <a:cxnSpLocks/>
                  <a:stCxn id="2348" idx="2"/>
                  <a:endCxn id="2327" idx="6"/>
                </p:cNvCxnSpPr>
                <p:nvPr/>
              </p:nvCxnSpPr>
              <p:spPr>
                <a:xfrm rot="13398340" flipH="1" flipV="1">
                  <a:off x="6576800" y="1171187"/>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50" name="מחבר ישר 23">
                  <a:extLst>
                    <a:ext uri="{FF2B5EF4-FFF2-40B4-BE49-F238E27FC236}">
                      <a16:creationId xmlns:a16="http://schemas.microsoft.com/office/drawing/2014/main" id="{D6CBABFE-426C-5710-2596-AF695387DD48}"/>
                    </a:ext>
                  </a:extLst>
                </p:cNvPr>
                <p:cNvCxnSpPr>
                  <a:cxnSpLocks/>
                  <a:endCxn id="2336" idx="5"/>
                </p:cNvCxnSpPr>
                <p:nvPr/>
              </p:nvCxnSpPr>
              <p:spPr>
                <a:xfrm rot="13398340" flipH="1" flipV="1">
                  <a:off x="6653473" y="137344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51" name="אליפסה 9">
                  <a:extLst>
                    <a:ext uri="{FF2B5EF4-FFF2-40B4-BE49-F238E27FC236}">
                      <a16:creationId xmlns:a16="http://schemas.microsoft.com/office/drawing/2014/main" id="{8BC32483-EBA4-DD30-579F-491A7B91E16E}"/>
                    </a:ext>
                  </a:extLst>
                </p:cNvPr>
                <p:cNvSpPr/>
                <p:nvPr/>
              </p:nvSpPr>
              <p:spPr>
                <a:xfrm rot="13398340">
                  <a:off x="6262861" y="11976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52" name="Straight Connector 2351">
                  <a:extLst>
                    <a:ext uri="{FF2B5EF4-FFF2-40B4-BE49-F238E27FC236}">
                      <a16:creationId xmlns:a16="http://schemas.microsoft.com/office/drawing/2014/main" id="{DB4DFD15-E8F6-CB8D-682B-7F9819953803}"/>
                    </a:ext>
                  </a:extLst>
                </p:cNvPr>
                <p:cNvCxnSpPr>
                  <a:cxnSpLocks/>
                  <a:stCxn id="2351" idx="4"/>
                  <a:endCxn id="2348" idx="7"/>
                </p:cNvCxnSpPr>
                <p:nvPr/>
              </p:nvCxnSpPr>
              <p:spPr>
                <a:xfrm rot="13398340" flipH="1">
                  <a:off x="6395617" y="1026539"/>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53" name="אליפסה 9">
                  <a:extLst>
                    <a:ext uri="{FF2B5EF4-FFF2-40B4-BE49-F238E27FC236}">
                      <a16:creationId xmlns:a16="http://schemas.microsoft.com/office/drawing/2014/main" id="{AB3E6F89-1CEF-57F3-004A-86AF4A45F694}"/>
                    </a:ext>
                  </a:extLst>
                </p:cNvPr>
                <p:cNvSpPr/>
                <p:nvPr/>
              </p:nvSpPr>
              <p:spPr>
                <a:xfrm rot="13398340">
                  <a:off x="6862781" y="11471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54" name="Straight Connector 2353">
                  <a:extLst>
                    <a:ext uri="{FF2B5EF4-FFF2-40B4-BE49-F238E27FC236}">
                      <a16:creationId xmlns:a16="http://schemas.microsoft.com/office/drawing/2014/main" id="{05CCD4BC-B02E-FD33-F372-B9D7D574B038}"/>
                    </a:ext>
                  </a:extLst>
                </p:cNvPr>
                <p:cNvCxnSpPr>
                  <a:cxnSpLocks/>
                  <a:stCxn id="2353" idx="6"/>
                  <a:endCxn id="2348" idx="3"/>
                </p:cNvCxnSpPr>
                <p:nvPr/>
              </p:nvCxnSpPr>
              <p:spPr>
                <a:xfrm rot="13398340" flipV="1">
                  <a:off x="6650739" y="1068590"/>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55" name="אליפסה 4">
                  <a:extLst>
                    <a:ext uri="{FF2B5EF4-FFF2-40B4-BE49-F238E27FC236}">
                      <a16:creationId xmlns:a16="http://schemas.microsoft.com/office/drawing/2014/main" id="{3A0CF8A8-B5AE-3A57-5A4D-ED8ADCDCD67A}"/>
                    </a:ext>
                  </a:extLst>
                </p:cNvPr>
                <p:cNvSpPr/>
                <p:nvPr/>
              </p:nvSpPr>
              <p:spPr>
                <a:xfrm rot="12758745">
                  <a:off x="7196438" y="209080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56" name="אליפסה 9">
                  <a:extLst>
                    <a:ext uri="{FF2B5EF4-FFF2-40B4-BE49-F238E27FC236}">
                      <a16:creationId xmlns:a16="http://schemas.microsoft.com/office/drawing/2014/main" id="{6F94C721-2400-C378-765E-5804A4756045}"/>
                    </a:ext>
                  </a:extLst>
                </p:cNvPr>
                <p:cNvSpPr/>
                <p:nvPr/>
              </p:nvSpPr>
              <p:spPr>
                <a:xfrm rot="12758745">
                  <a:off x="7501749" y="14770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57" name="אליפסה 11">
                  <a:extLst>
                    <a:ext uri="{FF2B5EF4-FFF2-40B4-BE49-F238E27FC236}">
                      <a16:creationId xmlns:a16="http://schemas.microsoft.com/office/drawing/2014/main" id="{0918A35F-A0FD-27FB-2F02-86D4842A163E}"/>
                    </a:ext>
                  </a:extLst>
                </p:cNvPr>
                <p:cNvSpPr/>
                <p:nvPr/>
              </p:nvSpPr>
              <p:spPr>
                <a:xfrm rot="11130590">
                  <a:off x="7474799" y="19141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58" name="מחבר ישר 16">
                  <a:extLst>
                    <a:ext uri="{FF2B5EF4-FFF2-40B4-BE49-F238E27FC236}">
                      <a16:creationId xmlns:a16="http://schemas.microsoft.com/office/drawing/2014/main" id="{F5FEAD1F-C7D1-98FC-7D9D-2F81F82F8EE7}"/>
                    </a:ext>
                  </a:extLst>
                </p:cNvPr>
                <p:cNvCxnSpPr>
                  <a:cxnSpLocks/>
                  <a:stCxn id="2355" idx="4"/>
                  <a:endCxn id="2357" idx="7"/>
                </p:cNvCxnSpPr>
                <p:nvPr/>
              </p:nvCxnSpPr>
              <p:spPr>
                <a:xfrm rot="12758745" flipH="1">
                  <a:off x="7304336" y="191880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59" name="מחבר ישר 20">
                  <a:extLst>
                    <a:ext uri="{FF2B5EF4-FFF2-40B4-BE49-F238E27FC236}">
                      <a16:creationId xmlns:a16="http://schemas.microsoft.com/office/drawing/2014/main" id="{CE29E218-1B9D-D58E-B4BD-E9F3720060AC}"/>
                    </a:ext>
                  </a:extLst>
                </p:cNvPr>
                <p:cNvCxnSpPr>
                  <a:cxnSpLocks/>
                  <a:stCxn id="2363" idx="7"/>
                  <a:endCxn id="2329" idx="2"/>
                </p:cNvCxnSpPr>
                <p:nvPr/>
              </p:nvCxnSpPr>
              <p:spPr>
                <a:xfrm rot="13398340" flipV="1">
                  <a:off x="7128068" y="1639736"/>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0" name="מחבר ישר 22">
                  <a:extLst>
                    <a:ext uri="{FF2B5EF4-FFF2-40B4-BE49-F238E27FC236}">
                      <a16:creationId xmlns:a16="http://schemas.microsoft.com/office/drawing/2014/main" id="{E17C1B80-B48A-CBBB-AE9B-EF10B9BE89B4}"/>
                    </a:ext>
                  </a:extLst>
                </p:cNvPr>
                <p:cNvCxnSpPr>
                  <a:cxnSpLocks/>
                  <a:stCxn id="2329" idx="1"/>
                </p:cNvCxnSpPr>
                <p:nvPr/>
              </p:nvCxnSpPr>
              <p:spPr>
                <a:xfrm rot="13398340" flipH="1" flipV="1">
                  <a:off x="6964406" y="1912157"/>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1" name="מחבר ישר 23">
                  <a:extLst>
                    <a:ext uri="{FF2B5EF4-FFF2-40B4-BE49-F238E27FC236}">
                      <a16:creationId xmlns:a16="http://schemas.microsoft.com/office/drawing/2014/main" id="{E61A54FD-7609-23D8-7835-F8EB6F5C835A}"/>
                    </a:ext>
                  </a:extLst>
                </p:cNvPr>
                <p:cNvCxnSpPr>
                  <a:cxnSpLocks/>
                  <a:stCxn id="2357" idx="2"/>
                  <a:endCxn id="2300" idx="7"/>
                </p:cNvCxnSpPr>
                <p:nvPr/>
              </p:nvCxnSpPr>
              <p:spPr>
                <a:xfrm rot="13398340" flipH="1">
                  <a:off x="7545706" y="1960175"/>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2" name="מחבר ישר 30">
                  <a:extLst>
                    <a:ext uri="{FF2B5EF4-FFF2-40B4-BE49-F238E27FC236}">
                      <a16:creationId xmlns:a16="http://schemas.microsoft.com/office/drawing/2014/main" id="{73687212-4F9E-1AC2-CB04-23A2B77E601E}"/>
                    </a:ext>
                  </a:extLst>
                </p:cNvPr>
                <p:cNvCxnSpPr>
                  <a:cxnSpLocks/>
                  <a:stCxn id="2329" idx="3"/>
                  <a:endCxn id="2356" idx="7"/>
                </p:cNvCxnSpPr>
                <p:nvPr/>
              </p:nvCxnSpPr>
              <p:spPr>
                <a:xfrm rot="13398340" flipH="1">
                  <a:off x="7214575" y="140411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63" name="אליפסה 11">
                  <a:extLst>
                    <a:ext uri="{FF2B5EF4-FFF2-40B4-BE49-F238E27FC236}">
                      <a16:creationId xmlns:a16="http://schemas.microsoft.com/office/drawing/2014/main" id="{986A49C3-F7AD-9C41-6157-513D2377EE86}"/>
                    </a:ext>
                  </a:extLst>
                </p:cNvPr>
                <p:cNvSpPr/>
                <p:nvPr/>
              </p:nvSpPr>
              <p:spPr>
                <a:xfrm rot="12758745">
                  <a:off x="7474264" y="17361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64" name="מחבר ישר 23">
                  <a:extLst>
                    <a:ext uri="{FF2B5EF4-FFF2-40B4-BE49-F238E27FC236}">
                      <a16:creationId xmlns:a16="http://schemas.microsoft.com/office/drawing/2014/main" id="{80DD9CDC-9997-6A3A-D828-DEE3FE02C36D}"/>
                    </a:ext>
                  </a:extLst>
                </p:cNvPr>
                <p:cNvCxnSpPr>
                  <a:cxnSpLocks/>
                  <a:endCxn id="2227" idx="0"/>
                </p:cNvCxnSpPr>
                <p:nvPr/>
              </p:nvCxnSpPr>
              <p:spPr>
                <a:xfrm rot="13398340" flipH="1">
                  <a:off x="7661161" y="1469397"/>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5" name="מחבר ישר 23">
                  <a:extLst>
                    <a:ext uri="{FF2B5EF4-FFF2-40B4-BE49-F238E27FC236}">
                      <a16:creationId xmlns:a16="http://schemas.microsoft.com/office/drawing/2014/main" id="{5EF4AFFA-8EDF-7A90-45CD-23011606416B}"/>
                    </a:ext>
                  </a:extLst>
                </p:cNvPr>
                <p:cNvCxnSpPr>
                  <a:cxnSpLocks/>
                  <a:stCxn id="2357" idx="4"/>
                  <a:endCxn id="2363" idx="1"/>
                </p:cNvCxnSpPr>
                <p:nvPr/>
              </p:nvCxnSpPr>
              <p:spPr>
                <a:xfrm rot="12758745">
                  <a:off x="7490424" y="181332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6" name="מחבר ישר 23">
                  <a:extLst>
                    <a:ext uri="{FF2B5EF4-FFF2-40B4-BE49-F238E27FC236}">
                      <a16:creationId xmlns:a16="http://schemas.microsoft.com/office/drawing/2014/main" id="{CA613899-4244-DFB1-254B-E91649A1D446}"/>
                    </a:ext>
                  </a:extLst>
                </p:cNvPr>
                <p:cNvCxnSpPr>
                  <a:cxnSpLocks/>
                  <a:stCxn id="2356" idx="2"/>
                  <a:endCxn id="2227" idx="7"/>
                </p:cNvCxnSpPr>
                <p:nvPr/>
              </p:nvCxnSpPr>
              <p:spPr>
                <a:xfrm rot="13398340" flipH="1">
                  <a:off x="7610933" y="1428813"/>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7" name="מחבר ישר 23">
                  <a:extLst>
                    <a:ext uri="{FF2B5EF4-FFF2-40B4-BE49-F238E27FC236}">
                      <a16:creationId xmlns:a16="http://schemas.microsoft.com/office/drawing/2014/main" id="{ED4526C1-480F-E79B-0DEB-080F4B9649B3}"/>
                    </a:ext>
                  </a:extLst>
                </p:cNvPr>
                <p:cNvCxnSpPr>
                  <a:cxnSpLocks/>
                  <a:stCxn id="2280" idx="6"/>
                </p:cNvCxnSpPr>
                <p:nvPr/>
              </p:nvCxnSpPr>
              <p:spPr>
                <a:xfrm rot="13398340" flipV="1">
                  <a:off x="7270011" y="2136350"/>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8" name="Straight Connector 2367">
                  <a:extLst>
                    <a:ext uri="{FF2B5EF4-FFF2-40B4-BE49-F238E27FC236}">
                      <a16:creationId xmlns:a16="http://schemas.microsoft.com/office/drawing/2014/main" id="{CB6F2D3B-3BC4-5472-5ACA-894C3810EEAB}"/>
                    </a:ext>
                  </a:extLst>
                </p:cNvPr>
                <p:cNvCxnSpPr>
                  <a:cxnSpLocks/>
                  <a:stCxn id="2356" idx="4"/>
                  <a:endCxn id="2374" idx="0"/>
                </p:cNvCxnSpPr>
                <p:nvPr/>
              </p:nvCxnSpPr>
              <p:spPr>
                <a:xfrm rot="12758745" flipH="1">
                  <a:off x="7598144" y="1344335"/>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9" name="Straight Connector 2368">
                  <a:extLst>
                    <a:ext uri="{FF2B5EF4-FFF2-40B4-BE49-F238E27FC236}">
                      <a16:creationId xmlns:a16="http://schemas.microsoft.com/office/drawing/2014/main" id="{F9457E91-7E2B-5900-D2FB-0EA949120F8C}"/>
                    </a:ext>
                  </a:extLst>
                </p:cNvPr>
                <p:cNvCxnSpPr>
                  <a:cxnSpLocks/>
                  <a:stCxn id="2374" idx="2"/>
                  <a:endCxn id="2227" idx="6"/>
                </p:cNvCxnSpPr>
                <p:nvPr/>
              </p:nvCxnSpPr>
              <p:spPr>
                <a:xfrm rot="13398340" flipH="1" flipV="1">
                  <a:off x="7677758" y="1406038"/>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70" name="אליפסה 9">
                  <a:extLst>
                    <a:ext uri="{FF2B5EF4-FFF2-40B4-BE49-F238E27FC236}">
                      <a16:creationId xmlns:a16="http://schemas.microsoft.com/office/drawing/2014/main" id="{38DC5514-717D-13E4-E013-4AA9A3360E4B}"/>
                    </a:ext>
                  </a:extLst>
                </p:cNvPr>
                <p:cNvSpPr/>
                <p:nvPr/>
              </p:nvSpPr>
              <p:spPr>
                <a:xfrm rot="12758745">
                  <a:off x="7332405" y="12661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71" name="מחבר ישר 23">
                  <a:extLst>
                    <a:ext uri="{FF2B5EF4-FFF2-40B4-BE49-F238E27FC236}">
                      <a16:creationId xmlns:a16="http://schemas.microsoft.com/office/drawing/2014/main" id="{2F5EED17-C2E4-CEFD-0BB0-B155CB2376A7}"/>
                    </a:ext>
                  </a:extLst>
                </p:cNvPr>
                <p:cNvCxnSpPr>
                  <a:cxnSpLocks/>
                  <a:stCxn id="2370" idx="2"/>
                  <a:endCxn id="2356" idx="6"/>
                </p:cNvCxnSpPr>
                <p:nvPr/>
              </p:nvCxnSpPr>
              <p:spPr>
                <a:xfrm rot="12758745" flipH="1" flipV="1">
                  <a:off x="7362958" y="1363498"/>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72" name="מחבר ישר 23">
                  <a:extLst>
                    <a:ext uri="{FF2B5EF4-FFF2-40B4-BE49-F238E27FC236}">
                      <a16:creationId xmlns:a16="http://schemas.microsoft.com/office/drawing/2014/main" id="{E7955A85-D5FE-B114-0B5F-2197011A5F53}"/>
                    </a:ext>
                  </a:extLst>
                </p:cNvPr>
                <p:cNvCxnSpPr>
                  <a:cxnSpLocks/>
                  <a:endCxn id="2363" idx="5"/>
                </p:cNvCxnSpPr>
                <p:nvPr/>
              </p:nvCxnSpPr>
              <p:spPr>
                <a:xfrm rot="12758745" flipH="1" flipV="1">
                  <a:off x="7484735" y="15577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73" name="Straight Connector 2372">
                  <a:extLst>
                    <a:ext uri="{FF2B5EF4-FFF2-40B4-BE49-F238E27FC236}">
                      <a16:creationId xmlns:a16="http://schemas.microsoft.com/office/drawing/2014/main" id="{A837C9CA-6DF6-0D25-8222-942F5B660D6F}"/>
                    </a:ext>
                  </a:extLst>
                </p:cNvPr>
                <p:cNvCxnSpPr>
                  <a:cxnSpLocks/>
                  <a:endCxn id="2370" idx="7"/>
                </p:cNvCxnSpPr>
                <p:nvPr/>
              </p:nvCxnSpPr>
              <p:spPr>
                <a:xfrm rot="12758745" flipH="1">
                  <a:off x="7173919" y="1260985"/>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74" name="אליפסה 9">
                  <a:extLst>
                    <a:ext uri="{FF2B5EF4-FFF2-40B4-BE49-F238E27FC236}">
                      <a16:creationId xmlns:a16="http://schemas.microsoft.com/office/drawing/2014/main" id="{B8FD4646-F3D0-B501-6536-8900B26FEB15}"/>
                    </a:ext>
                  </a:extLst>
                </p:cNvPr>
                <p:cNvSpPr/>
                <p:nvPr/>
              </p:nvSpPr>
              <p:spPr>
                <a:xfrm rot="12758745">
                  <a:off x="7638995" y="12971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75" name="Straight Connector 2374">
                  <a:extLst>
                    <a:ext uri="{FF2B5EF4-FFF2-40B4-BE49-F238E27FC236}">
                      <a16:creationId xmlns:a16="http://schemas.microsoft.com/office/drawing/2014/main" id="{6D72C51C-76C1-2914-EE17-3FCE987B40E8}"/>
                    </a:ext>
                  </a:extLst>
                </p:cNvPr>
                <p:cNvCxnSpPr>
                  <a:cxnSpLocks/>
                  <a:stCxn id="2374" idx="6"/>
                  <a:endCxn id="2370" idx="3"/>
                </p:cNvCxnSpPr>
                <p:nvPr/>
              </p:nvCxnSpPr>
              <p:spPr>
                <a:xfrm rot="12758745" flipV="1">
                  <a:off x="7419009" y="1246034"/>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76" name="אליפסה 4">
                  <a:extLst>
                    <a:ext uri="{FF2B5EF4-FFF2-40B4-BE49-F238E27FC236}">
                      <a16:creationId xmlns:a16="http://schemas.microsoft.com/office/drawing/2014/main" id="{EA7750FB-1E02-E519-1EA0-7D237EF5D845}"/>
                    </a:ext>
                  </a:extLst>
                </p:cNvPr>
                <p:cNvSpPr/>
                <p:nvPr/>
              </p:nvSpPr>
              <p:spPr>
                <a:xfrm rot="13622012">
                  <a:off x="5988623" y="26211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77" name="אליפסה 9">
                  <a:extLst>
                    <a:ext uri="{FF2B5EF4-FFF2-40B4-BE49-F238E27FC236}">
                      <a16:creationId xmlns:a16="http://schemas.microsoft.com/office/drawing/2014/main" id="{874E82F3-1236-A544-7CA2-911C4718C735}"/>
                    </a:ext>
                  </a:extLst>
                </p:cNvPr>
                <p:cNvSpPr/>
                <p:nvPr/>
              </p:nvSpPr>
              <p:spPr>
                <a:xfrm rot="13622012">
                  <a:off x="6436866" y="21024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78" name="אליפסה 11">
                  <a:extLst>
                    <a:ext uri="{FF2B5EF4-FFF2-40B4-BE49-F238E27FC236}">
                      <a16:creationId xmlns:a16="http://schemas.microsoft.com/office/drawing/2014/main" id="{F502387A-D2B0-F490-0922-09A1DFAB547D}"/>
                    </a:ext>
                  </a:extLst>
                </p:cNvPr>
                <p:cNvSpPr/>
                <p:nvPr/>
              </p:nvSpPr>
              <p:spPr>
                <a:xfrm rot="11993857">
                  <a:off x="6302157" y="25191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379" name="אליפסה 12">
                  <a:extLst>
                    <a:ext uri="{FF2B5EF4-FFF2-40B4-BE49-F238E27FC236}">
                      <a16:creationId xmlns:a16="http://schemas.microsoft.com/office/drawing/2014/main" id="{FF1B2C32-9EB9-E0B3-56CD-324A5A9E89DF}"/>
                    </a:ext>
                  </a:extLst>
                </p:cNvPr>
                <p:cNvSpPr/>
                <p:nvPr/>
              </p:nvSpPr>
              <p:spPr>
                <a:xfrm rot="12902419">
                  <a:off x="6707567" y="25698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380" name="אליפסה 13">
                  <a:extLst>
                    <a:ext uri="{FF2B5EF4-FFF2-40B4-BE49-F238E27FC236}">
                      <a16:creationId xmlns:a16="http://schemas.microsoft.com/office/drawing/2014/main" id="{AB97E799-5E5C-CD7A-5EC8-97EA13FCF597}"/>
                    </a:ext>
                  </a:extLst>
                </p:cNvPr>
                <p:cNvSpPr/>
                <p:nvPr/>
              </p:nvSpPr>
              <p:spPr>
                <a:xfrm rot="13622012">
                  <a:off x="5881577" y="223637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381" name="מחבר ישר 16">
                  <a:extLst>
                    <a:ext uri="{FF2B5EF4-FFF2-40B4-BE49-F238E27FC236}">
                      <a16:creationId xmlns:a16="http://schemas.microsoft.com/office/drawing/2014/main" id="{444036B8-99AC-D349-FF41-49A290CE9695}"/>
                    </a:ext>
                  </a:extLst>
                </p:cNvPr>
                <p:cNvCxnSpPr>
                  <a:cxnSpLocks/>
                  <a:stCxn id="2376" idx="4"/>
                  <a:endCxn id="2378" idx="7"/>
                </p:cNvCxnSpPr>
                <p:nvPr/>
              </p:nvCxnSpPr>
              <p:spPr>
                <a:xfrm rot="13622012" flipH="1">
                  <a:off x="6115171" y="248537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82" name="מחבר ישר 20">
                  <a:extLst>
                    <a:ext uri="{FF2B5EF4-FFF2-40B4-BE49-F238E27FC236}">
                      <a16:creationId xmlns:a16="http://schemas.microsoft.com/office/drawing/2014/main" id="{0CE7164F-21D1-4443-6C02-08FFA7801CFC}"/>
                    </a:ext>
                  </a:extLst>
                </p:cNvPr>
                <p:cNvCxnSpPr>
                  <a:cxnSpLocks/>
                  <a:stCxn id="2386" idx="7"/>
                  <a:endCxn id="2380" idx="2"/>
                </p:cNvCxnSpPr>
                <p:nvPr/>
              </p:nvCxnSpPr>
              <p:spPr>
                <a:xfrm rot="13622012" flipV="1">
                  <a:off x="5978457" y="2218921"/>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83" name="מחבר ישר 22">
                  <a:extLst>
                    <a:ext uri="{FF2B5EF4-FFF2-40B4-BE49-F238E27FC236}">
                      <a16:creationId xmlns:a16="http://schemas.microsoft.com/office/drawing/2014/main" id="{63414E6E-3028-7896-DB87-091488410ADA}"/>
                    </a:ext>
                  </a:extLst>
                </p:cNvPr>
                <p:cNvCxnSpPr>
                  <a:cxnSpLocks/>
                  <a:stCxn id="2380" idx="0"/>
                </p:cNvCxnSpPr>
                <p:nvPr/>
              </p:nvCxnSpPr>
              <p:spPr>
                <a:xfrm rot="13622012" flipH="1" flipV="1">
                  <a:off x="5787688" y="238832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84" name="מחבר ישר 23">
                  <a:extLst>
                    <a:ext uri="{FF2B5EF4-FFF2-40B4-BE49-F238E27FC236}">
                      <a16:creationId xmlns:a16="http://schemas.microsoft.com/office/drawing/2014/main" id="{55DD6F73-F557-CA4C-9499-246FE91DF198}"/>
                    </a:ext>
                  </a:extLst>
                </p:cNvPr>
                <p:cNvCxnSpPr>
                  <a:cxnSpLocks/>
                  <a:stCxn id="2378" idx="2"/>
                  <a:endCxn id="2379" idx="7"/>
                </p:cNvCxnSpPr>
                <p:nvPr/>
              </p:nvCxnSpPr>
              <p:spPr>
                <a:xfrm rot="13622012" flipH="1">
                  <a:off x="6411476" y="248061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85" name="מחבר ישר 30">
                  <a:extLst>
                    <a:ext uri="{FF2B5EF4-FFF2-40B4-BE49-F238E27FC236}">
                      <a16:creationId xmlns:a16="http://schemas.microsoft.com/office/drawing/2014/main" id="{DC04E5D5-75CE-E126-1964-C02CD3EC111F}"/>
                    </a:ext>
                  </a:extLst>
                </p:cNvPr>
                <p:cNvCxnSpPr>
                  <a:cxnSpLocks/>
                  <a:endCxn id="2377" idx="7"/>
                </p:cNvCxnSpPr>
                <p:nvPr/>
              </p:nvCxnSpPr>
              <p:spPr>
                <a:xfrm rot="13622012" flipH="1">
                  <a:off x="6061668" y="1971431"/>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86" name="אליפסה 11">
                  <a:extLst>
                    <a:ext uri="{FF2B5EF4-FFF2-40B4-BE49-F238E27FC236}">
                      <a16:creationId xmlns:a16="http://schemas.microsoft.com/office/drawing/2014/main" id="{F7332380-DAAE-DD19-B098-C4DA8A3B4C9F}"/>
                    </a:ext>
                  </a:extLst>
                </p:cNvPr>
                <p:cNvSpPr/>
                <p:nvPr/>
              </p:nvSpPr>
              <p:spPr>
                <a:xfrm rot="13622012">
                  <a:off x="6345871" y="23465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87" name="מחבר ישר 23">
                  <a:extLst>
                    <a:ext uri="{FF2B5EF4-FFF2-40B4-BE49-F238E27FC236}">
                      <a16:creationId xmlns:a16="http://schemas.microsoft.com/office/drawing/2014/main" id="{86638E5F-566A-3C8D-EFC5-FD5D06A3C66D}"/>
                    </a:ext>
                  </a:extLst>
                </p:cNvPr>
                <p:cNvCxnSpPr>
                  <a:cxnSpLocks/>
                  <a:endCxn id="2379" idx="6"/>
                </p:cNvCxnSpPr>
                <p:nvPr/>
              </p:nvCxnSpPr>
              <p:spPr>
                <a:xfrm rot="13622012" flipH="1">
                  <a:off x="6388108" y="244163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88" name="מחבר ישר 23">
                  <a:extLst>
                    <a:ext uri="{FF2B5EF4-FFF2-40B4-BE49-F238E27FC236}">
                      <a16:creationId xmlns:a16="http://schemas.microsoft.com/office/drawing/2014/main" id="{11CC611D-C603-5CD5-A405-EE80710156A8}"/>
                    </a:ext>
                  </a:extLst>
                </p:cNvPr>
                <p:cNvCxnSpPr>
                  <a:cxnSpLocks/>
                  <a:stCxn id="2378" idx="4"/>
                  <a:endCxn id="2386" idx="1"/>
                </p:cNvCxnSpPr>
                <p:nvPr/>
              </p:nvCxnSpPr>
              <p:spPr>
                <a:xfrm rot="13622012">
                  <a:off x="6339701" y="242255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89" name="אליפסה 12">
                  <a:extLst>
                    <a:ext uri="{FF2B5EF4-FFF2-40B4-BE49-F238E27FC236}">
                      <a16:creationId xmlns:a16="http://schemas.microsoft.com/office/drawing/2014/main" id="{A5147040-0355-E27F-3E31-9EAE2821BD43}"/>
                    </a:ext>
                  </a:extLst>
                </p:cNvPr>
                <p:cNvSpPr/>
                <p:nvPr/>
              </p:nvSpPr>
              <p:spPr>
                <a:xfrm rot="12902419">
                  <a:off x="6788065" y="22793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2390" name="מחבר ישר 23">
                  <a:extLst>
                    <a:ext uri="{FF2B5EF4-FFF2-40B4-BE49-F238E27FC236}">
                      <a16:creationId xmlns:a16="http://schemas.microsoft.com/office/drawing/2014/main" id="{3D4D6B2C-2B6F-7D2A-B7CE-75D101F44038}"/>
                    </a:ext>
                  </a:extLst>
                </p:cNvPr>
                <p:cNvCxnSpPr>
                  <a:cxnSpLocks/>
                  <a:stCxn id="2379" idx="4"/>
                  <a:endCxn id="2389" idx="1"/>
                </p:cNvCxnSpPr>
                <p:nvPr/>
              </p:nvCxnSpPr>
              <p:spPr>
                <a:xfrm rot="13622012">
                  <a:off x="6738668" y="23609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1" name="מחבר ישר 23">
                  <a:extLst>
                    <a:ext uri="{FF2B5EF4-FFF2-40B4-BE49-F238E27FC236}">
                      <a16:creationId xmlns:a16="http://schemas.microsoft.com/office/drawing/2014/main" id="{F78278FF-60F8-B9E3-79AA-CED0CE45CB36}"/>
                    </a:ext>
                  </a:extLst>
                </p:cNvPr>
                <p:cNvCxnSpPr>
                  <a:cxnSpLocks/>
                  <a:stCxn id="2377" idx="2"/>
                  <a:endCxn id="2389" idx="6"/>
                </p:cNvCxnSpPr>
                <p:nvPr/>
              </p:nvCxnSpPr>
              <p:spPr>
                <a:xfrm rot="13622012" flipH="1">
                  <a:off x="6499181" y="2164448"/>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92" name="אליפסה 11">
                  <a:extLst>
                    <a:ext uri="{FF2B5EF4-FFF2-40B4-BE49-F238E27FC236}">
                      <a16:creationId xmlns:a16="http://schemas.microsoft.com/office/drawing/2014/main" id="{9FBC73E3-4D7D-5002-70A8-F879C8E0021F}"/>
                    </a:ext>
                  </a:extLst>
                </p:cNvPr>
                <p:cNvSpPr/>
                <p:nvPr/>
              </p:nvSpPr>
              <p:spPr>
                <a:xfrm rot="8911832">
                  <a:off x="6333346" y="276551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393" name="מחבר ישר 23">
                  <a:extLst>
                    <a:ext uri="{FF2B5EF4-FFF2-40B4-BE49-F238E27FC236}">
                      <a16:creationId xmlns:a16="http://schemas.microsoft.com/office/drawing/2014/main" id="{2C173A09-655A-5ECE-270E-7FF99B661094}"/>
                    </a:ext>
                  </a:extLst>
                </p:cNvPr>
                <p:cNvCxnSpPr>
                  <a:cxnSpLocks/>
                  <a:stCxn id="2392" idx="2"/>
                  <a:endCxn id="2379" idx="0"/>
                </p:cNvCxnSpPr>
                <p:nvPr/>
              </p:nvCxnSpPr>
              <p:spPr>
                <a:xfrm rot="13622012" flipH="1">
                  <a:off x="6504775" y="2537870"/>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4" name="מחבר ישר 23">
                  <a:extLst>
                    <a:ext uri="{FF2B5EF4-FFF2-40B4-BE49-F238E27FC236}">
                      <a16:creationId xmlns:a16="http://schemas.microsoft.com/office/drawing/2014/main" id="{64CAE72C-FCA9-9772-2AC0-B92C15CEFD13}"/>
                    </a:ext>
                  </a:extLst>
                </p:cNvPr>
                <p:cNvCxnSpPr>
                  <a:cxnSpLocks/>
                  <a:stCxn id="2392" idx="5"/>
                </p:cNvCxnSpPr>
                <p:nvPr/>
              </p:nvCxnSpPr>
              <p:spPr>
                <a:xfrm rot="13622012" flipV="1">
                  <a:off x="6056883" y="267295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5" name="Straight Connector 2394">
                  <a:extLst>
                    <a:ext uri="{FF2B5EF4-FFF2-40B4-BE49-F238E27FC236}">
                      <a16:creationId xmlns:a16="http://schemas.microsoft.com/office/drawing/2014/main" id="{C0B68194-5455-881E-C64E-08CE95AAABE1}"/>
                    </a:ext>
                  </a:extLst>
                </p:cNvPr>
                <p:cNvCxnSpPr>
                  <a:cxnSpLocks/>
                  <a:stCxn id="2380" idx="5"/>
                  <a:endCxn id="2400" idx="0"/>
                </p:cNvCxnSpPr>
                <p:nvPr/>
              </p:nvCxnSpPr>
              <p:spPr>
                <a:xfrm rot="13622012">
                  <a:off x="5933059" y="202636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6" name="Straight Connector 2395">
                  <a:extLst>
                    <a:ext uri="{FF2B5EF4-FFF2-40B4-BE49-F238E27FC236}">
                      <a16:creationId xmlns:a16="http://schemas.microsoft.com/office/drawing/2014/main" id="{CB4D48E2-49C2-1EA4-0A28-84A44A485D07}"/>
                    </a:ext>
                  </a:extLst>
                </p:cNvPr>
                <p:cNvCxnSpPr>
                  <a:cxnSpLocks/>
                  <a:stCxn id="2377" idx="4"/>
                  <a:endCxn id="2342" idx="6"/>
                </p:cNvCxnSpPr>
                <p:nvPr/>
              </p:nvCxnSpPr>
              <p:spPr>
                <a:xfrm rot="13398340" flipH="1">
                  <a:off x="6549278" y="198822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7" name="Straight Connector 2396">
                  <a:extLst>
                    <a:ext uri="{FF2B5EF4-FFF2-40B4-BE49-F238E27FC236}">
                      <a16:creationId xmlns:a16="http://schemas.microsoft.com/office/drawing/2014/main" id="{DEF9FF3E-E6D1-5097-83B9-36F60274F230}"/>
                    </a:ext>
                  </a:extLst>
                </p:cNvPr>
                <p:cNvCxnSpPr>
                  <a:cxnSpLocks/>
                  <a:stCxn id="2342" idx="0"/>
                  <a:endCxn id="2389" idx="5"/>
                </p:cNvCxnSpPr>
                <p:nvPr/>
              </p:nvCxnSpPr>
              <p:spPr>
                <a:xfrm rot="13398340" flipH="1" flipV="1">
                  <a:off x="6624524" y="211225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8" name="מחבר ישר 23">
                  <a:extLst>
                    <a:ext uri="{FF2B5EF4-FFF2-40B4-BE49-F238E27FC236}">
                      <a16:creationId xmlns:a16="http://schemas.microsoft.com/office/drawing/2014/main" id="{CFE5FCB0-B40B-3EF2-FBD1-1BFB74068C42}"/>
                    </a:ext>
                  </a:extLst>
                </p:cNvPr>
                <p:cNvCxnSpPr>
                  <a:cxnSpLocks/>
                  <a:stCxn id="2326" idx="1"/>
                  <a:endCxn id="2377" idx="6"/>
                </p:cNvCxnSpPr>
                <p:nvPr/>
              </p:nvCxnSpPr>
              <p:spPr>
                <a:xfrm rot="13398340" flipH="1" flipV="1">
                  <a:off x="6271078" y="1986733"/>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99" name="מחבר ישר 23">
                  <a:extLst>
                    <a:ext uri="{FF2B5EF4-FFF2-40B4-BE49-F238E27FC236}">
                      <a16:creationId xmlns:a16="http://schemas.microsoft.com/office/drawing/2014/main" id="{7B5EBFEB-1108-A4D8-EFC6-F035978A15EA}"/>
                    </a:ext>
                  </a:extLst>
                </p:cNvPr>
                <p:cNvCxnSpPr>
                  <a:cxnSpLocks/>
                  <a:endCxn id="2386" idx="5"/>
                </p:cNvCxnSpPr>
                <p:nvPr/>
              </p:nvCxnSpPr>
              <p:spPr>
                <a:xfrm rot="13622012" flipH="1" flipV="1">
                  <a:off x="6387582" y="217424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00" name="אליפסה 9">
                  <a:extLst>
                    <a:ext uri="{FF2B5EF4-FFF2-40B4-BE49-F238E27FC236}">
                      <a16:creationId xmlns:a16="http://schemas.microsoft.com/office/drawing/2014/main" id="{130CF74E-CA4C-46BE-EF47-D7F00B205A4E}"/>
                    </a:ext>
                  </a:extLst>
                </p:cNvPr>
                <p:cNvSpPr/>
                <p:nvPr/>
              </p:nvSpPr>
              <p:spPr>
                <a:xfrm rot="13622012">
                  <a:off x="6012576" y="19736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01" name="Straight Connector 2400">
                  <a:extLst>
                    <a:ext uri="{FF2B5EF4-FFF2-40B4-BE49-F238E27FC236}">
                      <a16:creationId xmlns:a16="http://schemas.microsoft.com/office/drawing/2014/main" id="{668FA084-C19C-F393-BF8D-AD3D85EE7A1C}"/>
                    </a:ext>
                  </a:extLst>
                </p:cNvPr>
                <p:cNvCxnSpPr>
                  <a:cxnSpLocks/>
                  <a:stCxn id="2400" idx="4"/>
                  <a:endCxn id="2326" idx="7"/>
                </p:cNvCxnSpPr>
                <p:nvPr/>
              </p:nvCxnSpPr>
              <p:spPr>
                <a:xfrm rot="13398340" flipH="1">
                  <a:off x="6139219" y="1823613"/>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02" name="אליפסה 4">
                  <a:extLst>
                    <a:ext uri="{FF2B5EF4-FFF2-40B4-BE49-F238E27FC236}">
                      <a16:creationId xmlns:a16="http://schemas.microsoft.com/office/drawing/2014/main" id="{1FA12CAB-C208-DD3A-D42E-0FCB37F6A1C6}"/>
                    </a:ext>
                  </a:extLst>
                </p:cNvPr>
                <p:cNvSpPr/>
                <p:nvPr/>
              </p:nvSpPr>
              <p:spPr>
                <a:xfrm rot="12982417">
                  <a:off x="6886107" y="29256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03" name="אליפסה 9">
                  <a:extLst>
                    <a:ext uri="{FF2B5EF4-FFF2-40B4-BE49-F238E27FC236}">
                      <a16:creationId xmlns:a16="http://schemas.microsoft.com/office/drawing/2014/main" id="{CF7F40C6-132C-0771-E6CB-4D5375E6A598}"/>
                    </a:ext>
                  </a:extLst>
                </p:cNvPr>
                <p:cNvSpPr/>
                <p:nvPr/>
              </p:nvSpPr>
              <p:spPr>
                <a:xfrm rot="12982417">
                  <a:off x="7230678" y="23330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2404" name="אליפסה 11">
                  <a:extLst>
                    <a:ext uri="{FF2B5EF4-FFF2-40B4-BE49-F238E27FC236}">
                      <a16:creationId xmlns:a16="http://schemas.microsoft.com/office/drawing/2014/main" id="{79684227-6842-4A00-9FF6-8243FAC015C1}"/>
                    </a:ext>
                  </a:extLst>
                </p:cNvPr>
                <p:cNvSpPr/>
                <p:nvPr/>
              </p:nvSpPr>
              <p:spPr>
                <a:xfrm rot="11354262">
                  <a:off x="7175367" y="276742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05" name="מחבר ישר 16">
                  <a:extLst>
                    <a:ext uri="{FF2B5EF4-FFF2-40B4-BE49-F238E27FC236}">
                      <a16:creationId xmlns:a16="http://schemas.microsoft.com/office/drawing/2014/main" id="{E1D25E03-8CE1-B7D6-B67E-110222CF41A9}"/>
                    </a:ext>
                  </a:extLst>
                </p:cNvPr>
                <p:cNvCxnSpPr>
                  <a:cxnSpLocks/>
                  <a:stCxn id="2402" idx="4"/>
                  <a:endCxn id="2404" idx="7"/>
                </p:cNvCxnSpPr>
                <p:nvPr/>
              </p:nvCxnSpPr>
              <p:spPr>
                <a:xfrm rot="12982417" flipH="1">
                  <a:off x="6999704" y="276256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06" name="מחבר ישר 20">
                  <a:extLst>
                    <a:ext uri="{FF2B5EF4-FFF2-40B4-BE49-F238E27FC236}">
                      <a16:creationId xmlns:a16="http://schemas.microsoft.com/office/drawing/2014/main" id="{5DA8775E-2833-9938-F94E-C7A4C20CE6D0}"/>
                    </a:ext>
                  </a:extLst>
                </p:cNvPr>
                <p:cNvCxnSpPr>
                  <a:cxnSpLocks/>
                  <a:stCxn id="2410" idx="7"/>
                  <a:endCxn id="2379" idx="2"/>
                </p:cNvCxnSpPr>
                <p:nvPr/>
              </p:nvCxnSpPr>
              <p:spPr>
                <a:xfrm rot="13622012" flipV="1">
                  <a:off x="6839512" y="2477642"/>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07" name="מחבר ישר 22">
                  <a:extLst>
                    <a:ext uri="{FF2B5EF4-FFF2-40B4-BE49-F238E27FC236}">
                      <a16:creationId xmlns:a16="http://schemas.microsoft.com/office/drawing/2014/main" id="{C2CFC89E-8066-C5BA-B946-48D85BC974FD}"/>
                    </a:ext>
                  </a:extLst>
                </p:cNvPr>
                <p:cNvCxnSpPr>
                  <a:cxnSpLocks/>
                  <a:stCxn id="2379" idx="1"/>
                </p:cNvCxnSpPr>
                <p:nvPr/>
              </p:nvCxnSpPr>
              <p:spPr>
                <a:xfrm rot="13622012" flipH="1" flipV="1">
                  <a:off x="6664963" y="2740134"/>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08" name="מחבר ישר 23">
                  <a:extLst>
                    <a:ext uri="{FF2B5EF4-FFF2-40B4-BE49-F238E27FC236}">
                      <a16:creationId xmlns:a16="http://schemas.microsoft.com/office/drawing/2014/main" id="{B638C72D-82C2-B56D-82DE-63C35174F6C0}"/>
                    </a:ext>
                  </a:extLst>
                </p:cNvPr>
                <p:cNvCxnSpPr>
                  <a:cxnSpLocks/>
                  <a:stCxn id="2404" idx="2"/>
                  <a:endCxn id="2428" idx="5"/>
                </p:cNvCxnSpPr>
                <p:nvPr/>
              </p:nvCxnSpPr>
              <p:spPr>
                <a:xfrm rot="13398340" flipH="1">
                  <a:off x="7258104" y="2785289"/>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09" name="מחבר ישר 30">
                  <a:extLst>
                    <a:ext uri="{FF2B5EF4-FFF2-40B4-BE49-F238E27FC236}">
                      <a16:creationId xmlns:a16="http://schemas.microsoft.com/office/drawing/2014/main" id="{6BF23A03-DB17-D6E5-0F11-4237107F0F94}"/>
                    </a:ext>
                  </a:extLst>
                </p:cNvPr>
                <p:cNvCxnSpPr>
                  <a:cxnSpLocks/>
                  <a:stCxn id="2379" idx="3"/>
                  <a:endCxn id="2403" idx="7"/>
                </p:cNvCxnSpPr>
                <p:nvPr/>
              </p:nvCxnSpPr>
              <p:spPr>
                <a:xfrm rot="13622012" flipH="1">
                  <a:off x="6935279" y="2243328"/>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10" name="אליפסה 11">
                  <a:extLst>
                    <a:ext uri="{FF2B5EF4-FFF2-40B4-BE49-F238E27FC236}">
                      <a16:creationId xmlns:a16="http://schemas.microsoft.com/office/drawing/2014/main" id="{6D35ED0A-C9A1-EE80-C62B-C3C3BF09577C}"/>
                    </a:ext>
                  </a:extLst>
                </p:cNvPr>
                <p:cNvSpPr/>
                <p:nvPr/>
              </p:nvSpPr>
              <p:spPr>
                <a:xfrm rot="12982417">
                  <a:off x="7186407" y="25897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11" name="מחבר ישר 23">
                  <a:extLst>
                    <a:ext uri="{FF2B5EF4-FFF2-40B4-BE49-F238E27FC236}">
                      <a16:creationId xmlns:a16="http://schemas.microsoft.com/office/drawing/2014/main" id="{0AFDAE40-027D-E219-109B-297893ABBCDF}"/>
                    </a:ext>
                  </a:extLst>
                </p:cNvPr>
                <p:cNvCxnSpPr>
                  <a:cxnSpLocks/>
                  <a:endCxn id="2276" idx="7"/>
                </p:cNvCxnSpPr>
                <p:nvPr/>
              </p:nvCxnSpPr>
              <p:spPr>
                <a:xfrm rot="13398340" flipH="1">
                  <a:off x="7296280" y="2518071"/>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12" name="מחבר ישר 23">
                  <a:extLst>
                    <a:ext uri="{FF2B5EF4-FFF2-40B4-BE49-F238E27FC236}">
                      <a16:creationId xmlns:a16="http://schemas.microsoft.com/office/drawing/2014/main" id="{58243C99-A7FB-9A0E-F4C9-1B5DAA9BC829}"/>
                    </a:ext>
                  </a:extLst>
                </p:cNvPr>
                <p:cNvCxnSpPr>
                  <a:cxnSpLocks/>
                  <a:stCxn id="2404" idx="4"/>
                  <a:endCxn id="2410" idx="1"/>
                </p:cNvCxnSpPr>
                <p:nvPr/>
              </p:nvCxnSpPr>
              <p:spPr>
                <a:xfrm rot="12982417">
                  <a:off x="7196762" y="266718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13" name="מחבר ישר 23">
                  <a:extLst>
                    <a:ext uri="{FF2B5EF4-FFF2-40B4-BE49-F238E27FC236}">
                      <a16:creationId xmlns:a16="http://schemas.microsoft.com/office/drawing/2014/main" id="{127C6EA3-55D2-6F1B-B28A-D5991B2E7B5D}"/>
                    </a:ext>
                  </a:extLst>
                </p:cNvPr>
                <p:cNvCxnSpPr>
                  <a:cxnSpLocks/>
                  <a:stCxn id="2403" idx="2"/>
                  <a:endCxn id="2280" idx="7"/>
                </p:cNvCxnSpPr>
                <p:nvPr/>
              </p:nvCxnSpPr>
              <p:spPr>
                <a:xfrm rot="13398340" flipH="1">
                  <a:off x="7370794" y="2205418"/>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14" name="אליפסה 11">
                  <a:extLst>
                    <a:ext uri="{FF2B5EF4-FFF2-40B4-BE49-F238E27FC236}">
                      <a16:creationId xmlns:a16="http://schemas.microsoft.com/office/drawing/2014/main" id="{226CDD76-6348-7089-8A38-568C214CAF3E}"/>
                    </a:ext>
                  </a:extLst>
                </p:cNvPr>
                <p:cNvSpPr/>
                <p:nvPr/>
              </p:nvSpPr>
              <p:spPr>
                <a:xfrm rot="8272237">
                  <a:off x="7252125" y="3004224"/>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15" name="מחבר ישר 23">
                  <a:extLst>
                    <a:ext uri="{FF2B5EF4-FFF2-40B4-BE49-F238E27FC236}">
                      <a16:creationId xmlns:a16="http://schemas.microsoft.com/office/drawing/2014/main" id="{1BBB4DF7-20A9-1A96-CECB-47A8E6195887}"/>
                    </a:ext>
                  </a:extLst>
                </p:cNvPr>
                <p:cNvCxnSpPr>
                  <a:cxnSpLocks/>
                  <a:stCxn id="2414" idx="2"/>
                  <a:endCxn id="2428" idx="0"/>
                </p:cNvCxnSpPr>
                <p:nvPr/>
              </p:nvCxnSpPr>
              <p:spPr>
                <a:xfrm rot="13398340" flipH="1">
                  <a:off x="7365369" y="2884593"/>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16" name="מחבר ישר 23">
                  <a:extLst>
                    <a:ext uri="{FF2B5EF4-FFF2-40B4-BE49-F238E27FC236}">
                      <a16:creationId xmlns:a16="http://schemas.microsoft.com/office/drawing/2014/main" id="{037F7290-274B-6D6C-19BA-41A0A442BE08}"/>
                    </a:ext>
                  </a:extLst>
                </p:cNvPr>
                <p:cNvCxnSpPr>
                  <a:cxnSpLocks/>
                  <a:stCxn id="2414" idx="5"/>
                </p:cNvCxnSpPr>
                <p:nvPr/>
              </p:nvCxnSpPr>
              <p:spPr>
                <a:xfrm rot="12982417" flipV="1">
                  <a:off x="6966774" y="294519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17" name="Straight Connector 2416">
                  <a:extLst>
                    <a:ext uri="{FF2B5EF4-FFF2-40B4-BE49-F238E27FC236}">
                      <a16:creationId xmlns:a16="http://schemas.microsoft.com/office/drawing/2014/main" id="{D391326D-8EE6-DB00-91ED-18968BD1D219}"/>
                    </a:ext>
                  </a:extLst>
                </p:cNvPr>
                <p:cNvCxnSpPr>
                  <a:cxnSpLocks/>
                  <a:stCxn id="2403" idx="5"/>
                  <a:endCxn id="2355" idx="1"/>
                </p:cNvCxnSpPr>
                <p:nvPr/>
              </p:nvCxnSpPr>
              <p:spPr>
                <a:xfrm rot="13398340">
                  <a:off x="7185847" y="2190720"/>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18" name="אליפסה 9">
                  <a:extLst>
                    <a:ext uri="{FF2B5EF4-FFF2-40B4-BE49-F238E27FC236}">
                      <a16:creationId xmlns:a16="http://schemas.microsoft.com/office/drawing/2014/main" id="{7764F5FC-F6F6-6990-0789-5565EF1CC14C}"/>
                    </a:ext>
                  </a:extLst>
                </p:cNvPr>
                <p:cNvSpPr/>
                <p:nvPr/>
              </p:nvSpPr>
              <p:spPr>
                <a:xfrm rot="12982417">
                  <a:off x="7049851" y="22903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19" name="מחבר ישר 23">
                  <a:extLst>
                    <a:ext uri="{FF2B5EF4-FFF2-40B4-BE49-F238E27FC236}">
                      <a16:creationId xmlns:a16="http://schemas.microsoft.com/office/drawing/2014/main" id="{F01EA9DC-410F-E5BC-92B4-7A64DA312120}"/>
                    </a:ext>
                  </a:extLst>
                </p:cNvPr>
                <p:cNvCxnSpPr>
                  <a:cxnSpLocks/>
                  <a:stCxn id="2418" idx="3"/>
                  <a:endCxn id="2403" idx="6"/>
                </p:cNvCxnSpPr>
                <p:nvPr/>
              </p:nvCxnSpPr>
              <p:spPr>
                <a:xfrm rot="13398340" flipH="1">
                  <a:off x="7129710" y="2303123"/>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0" name="מחבר ישר 23">
                  <a:extLst>
                    <a:ext uri="{FF2B5EF4-FFF2-40B4-BE49-F238E27FC236}">
                      <a16:creationId xmlns:a16="http://schemas.microsoft.com/office/drawing/2014/main" id="{5803D3BD-8CE5-EAB0-515A-E9A9C12F43C5}"/>
                    </a:ext>
                  </a:extLst>
                </p:cNvPr>
                <p:cNvCxnSpPr>
                  <a:cxnSpLocks/>
                  <a:endCxn id="2410" idx="5"/>
                </p:cNvCxnSpPr>
                <p:nvPr/>
              </p:nvCxnSpPr>
              <p:spPr>
                <a:xfrm rot="12982417" flipH="1" flipV="1">
                  <a:off x="7205104" y="241216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1" name="Straight Connector 2420">
                  <a:extLst>
                    <a:ext uri="{FF2B5EF4-FFF2-40B4-BE49-F238E27FC236}">
                      <a16:creationId xmlns:a16="http://schemas.microsoft.com/office/drawing/2014/main" id="{ACE652C2-CE88-2947-3AC4-DE9310200068}"/>
                    </a:ext>
                  </a:extLst>
                </p:cNvPr>
                <p:cNvCxnSpPr>
                  <a:cxnSpLocks/>
                  <a:stCxn id="2389" idx="3"/>
                  <a:endCxn id="2418" idx="7"/>
                </p:cNvCxnSpPr>
                <p:nvPr/>
              </p:nvCxnSpPr>
              <p:spPr>
                <a:xfrm rot="13398340" flipH="1">
                  <a:off x="6879588" y="2261632"/>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2" name="Straight Connector 2421">
                  <a:extLst>
                    <a:ext uri="{FF2B5EF4-FFF2-40B4-BE49-F238E27FC236}">
                      <a16:creationId xmlns:a16="http://schemas.microsoft.com/office/drawing/2014/main" id="{A4821C65-C49F-6AAC-F114-00F7F8249C95}"/>
                    </a:ext>
                  </a:extLst>
                </p:cNvPr>
                <p:cNvCxnSpPr>
                  <a:cxnSpLocks/>
                  <a:stCxn id="2355" idx="7"/>
                  <a:endCxn id="2418" idx="4"/>
                </p:cNvCxnSpPr>
                <p:nvPr/>
              </p:nvCxnSpPr>
              <p:spPr>
                <a:xfrm rot="13398340" flipH="1" flipV="1">
                  <a:off x="7129296" y="2123917"/>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23" name="אליפסה 9">
                  <a:extLst>
                    <a:ext uri="{FF2B5EF4-FFF2-40B4-BE49-F238E27FC236}">
                      <a16:creationId xmlns:a16="http://schemas.microsoft.com/office/drawing/2014/main" id="{E3B0B002-4911-D70E-F7BD-C3C0E49F53E8}"/>
                    </a:ext>
                  </a:extLst>
                </p:cNvPr>
                <p:cNvSpPr/>
                <p:nvPr/>
              </p:nvSpPr>
              <p:spPr>
                <a:xfrm rot="12982417">
                  <a:off x="6885678" y="20577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24" name="Straight Connector 2423">
                  <a:extLst>
                    <a:ext uri="{FF2B5EF4-FFF2-40B4-BE49-F238E27FC236}">
                      <a16:creationId xmlns:a16="http://schemas.microsoft.com/office/drawing/2014/main" id="{ACFA3D82-B6F2-B819-78EA-FCB522D46733}"/>
                    </a:ext>
                  </a:extLst>
                </p:cNvPr>
                <p:cNvCxnSpPr>
                  <a:cxnSpLocks/>
                  <a:stCxn id="2423" idx="1"/>
                  <a:endCxn id="2418" idx="6"/>
                </p:cNvCxnSpPr>
                <p:nvPr/>
              </p:nvCxnSpPr>
              <p:spPr>
                <a:xfrm rot="13398340" flipH="1" flipV="1">
                  <a:off x="6886467" y="2195953"/>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5" name="Straight Connector 2424">
                  <a:extLst>
                    <a:ext uri="{FF2B5EF4-FFF2-40B4-BE49-F238E27FC236}">
                      <a16:creationId xmlns:a16="http://schemas.microsoft.com/office/drawing/2014/main" id="{C2F7F488-9DD9-F0DF-0B4B-230DDFB30AE6}"/>
                    </a:ext>
                  </a:extLst>
                </p:cNvPr>
                <p:cNvCxnSpPr>
                  <a:cxnSpLocks/>
                  <a:stCxn id="2329" idx="1"/>
                  <a:endCxn id="2423" idx="5"/>
                </p:cNvCxnSpPr>
                <p:nvPr/>
              </p:nvCxnSpPr>
              <p:spPr>
                <a:xfrm rot="13398340" flipH="1" flipV="1">
                  <a:off x="6942232" y="1806820"/>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6" name="Straight Connector 2425">
                  <a:extLst>
                    <a:ext uri="{FF2B5EF4-FFF2-40B4-BE49-F238E27FC236}">
                      <a16:creationId xmlns:a16="http://schemas.microsoft.com/office/drawing/2014/main" id="{0E7CFE42-73FB-4878-B1D1-C9DD59D84AF7}"/>
                    </a:ext>
                  </a:extLst>
                </p:cNvPr>
                <p:cNvCxnSpPr>
                  <a:cxnSpLocks/>
                  <a:stCxn id="2423" idx="0"/>
                  <a:endCxn id="2389" idx="4"/>
                </p:cNvCxnSpPr>
                <p:nvPr/>
              </p:nvCxnSpPr>
              <p:spPr>
                <a:xfrm rot="13398340" flipH="1" flipV="1">
                  <a:off x="6837728" y="2123912"/>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27" name="Straight Connector 2426">
                  <a:extLst>
                    <a:ext uri="{FF2B5EF4-FFF2-40B4-BE49-F238E27FC236}">
                      <a16:creationId xmlns:a16="http://schemas.microsoft.com/office/drawing/2014/main" id="{12AB7517-243D-2872-121B-8311F692F9E1}"/>
                    </a:ext>
                  </a:extLst>
                </p:cNvPr>
                <p:cNvCxnSpPr>
                  <a:cxnSpLocks/>
                  <a:stCxn id="2423" idx="6"/>
                  <a:endCxn id="2342" idx="1"/>
                </p:cNvCxnSpPr>
                <p:nvPr/>
              </p:nvCxnSpPr>
              <p:spPr>
                <a:xfrm rot="13398340" flipV="1">
                  <a:off x="6709954" y="1998188"/>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28" name="אליפסה 11">
                  <a:extLst>
                    <a:ext uri="{FF2B5EF4-FFF2-40B4-BE49-F238E27FC236}">
                      <a16:creationId xmlns:a16="http://schemas.microsoft.com/office/drawing/2014/main" id="{1CD6889C-5A3B-883B-313A-7AB3DABEC677}"/>
                    </a:ext>
                  </a:extLst>
                </p:cNvPr>
                <p:cNvSpPr/>
                <p:nvPr/>
              </p:nvSpPr>
              <p:spPr>
                <a:xfrm rot="11354262">
                  <a:off x="7417761" y="284832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429" name="מחבר ישר 23">
                  <a:extLst>
                    <a:ext uri="{FF2B5EF4-FFF2-40B4-BE49-F238E27FC236}">
                      <a16:creationId xmlns:a16="http://schemas.microsoft.com/office/drawing/2014/main" id="{0F7262ED-C020-7743-8CF2-9E4DEB58D1EC}"/>
                    </a:ext>
                  </a:extLst>
                </p:cNvPr>
                <p:cNvCxnSpPr>
                  <a:cxnSpLocks/>
                  <a:stCxn id="2276" idx="0"/>
                  <a:endCxn id="2428" idx="3"/>
                </p:cNvCxnSpPr>
                <p:nvPr/>
              </p:nvCxnSpPr>
              <p:spPr>
                <a:xfrm rot="13398340" flipH="1" flipV="1">
                  <a:off x="7569188" y="2648670"/>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30" name="אליפסה 11">
                  <a:extLst>
                    <a:ext uri="{FF2B5EF4-FFF2-40B4-BE49-F238E27FC236}">
                      <a16:creationId xmlns:a16="http://schemas.microsoft.com/office/drawing/2014/main" id="{509B9DF4-8868-151C-23FD-011C6306A814}"/>
                    </a:ext>
                  </a:extLst>
                </p:cNvPr>
                <p:cNvSpPr/>
                <p:nvPr/>
              </p:nvSpPr>
              <p:spPr>
                <a:xfrm rot="12758745">
                  <a:off x="9400128" y="17830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431" name="מחבר ישר 23">
                  <a:extLst>
                    <a:ext uri="{FF2B5EF4-FFF2-40B4-BE49-F238E27FC236}">
                      <a16:creationId xmlns:a16="http://schemas.microsoft.com/office/drawing/2014/main" id="{86BA3130-F371-04CE-FC7B-626D9CC4854A}"/>
                    </a:ext>
                  </a:extLst>
                </p:cNvPr>
                <p:cNvCxnSpPr>
                  <a:cxnSpLocks/>
                  <a:stCxn id="2430" idx="4"/>
                  <a:endCxn id="2263" idx="0"/>
                </p:cNvCxnSpPr>
                <p:nvPr/>
              </p:nvCxnSpPr>
              <p:spPr>
                <a:xfrm flipV="1">
                  <a:off x="9456035" y="1631158"/>
                  <a:ext cx="108808" cy="1574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32" name="מחבר ישר 23">
                  <a:extLst>
                    <a:ext uri="{FF2B5EF4-FFF2-40B4-BE49-F238E27FC236}">
                      <a16:creationId xmlns:a16="http://schemas.microsoft.com/office/drawing/2014/main" id="{015B8B70-BDC6-2D8F-2901-84F5439A3E4A}"/>
                    </a:ext>
                  </a:extLst>
                </p:cNvPr>
                <p:cNvCxnSpPr>
                  <a:cxnSpLocks/>
                  <a:stCxn id="2430" idx="2"/>
                  <a:endCxn id="2484" idx="1"/>
                </p:cNvCxnSpPr>
                <p:nvPr/>
              </p:nvCxnSpPr>
              <p:spPr>
                <a:xfrm>
                  <a:off x="9468335" y="1838059"/>
                  <a:ext cx="192357" cy="1212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33" name="מחבר ישר 23">
                  <a:extLst>
                    <a:ext uri="{FF2B5EF4-FFF2-40B4-BE49-F238E27FC236}">
                      <a16:creationId xmlns:a16="http://schemas.microsoft.com/office/drawing/2014/main" id="{5A93D91B-A826-A42E-ADDC-AD0E2F52AFAA}"/>
                    </a:ext>
                  </a:extLst>
                </p:cNvPr>
                <p:cNvCxnSpPr>
                  <a:cxnSpLocks/>
                  <a:stCxn id="2304" idx="3"/>
                  <a:endCxn id="2558" idx="1"/>
                </p:cNvCxnSpPr>
                <p:nvPr/>
              </p:nvCxnSpPr>
              <p:spPr>
                <a:xfrm flipV="1">
                  <a:off x="8797316" y="2863903"/>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34" name="מחבר ישר 23">
                  <a:extLst>
                    <a:ext uri="{FF2B5EF4-FFF2-40B4-BE49-F238E27FC236}">
                      <a16:creationId xmlns:a16="http://schemas.microsoft.com/office/drawing/2014/main" id="{5BEFADC4-87E8-2D99-625C-BF0AE3962600}"/>
                    </a:ext>
                  </a:extLst>
                </p:cNvPr>
                <p:cNvCxnSpPr>
                  <a:cxnSpLocks/>
                  <a:stCxn id="2558" idx="7"/>
                  <a:endCxn id="2310" idx="2"/>
                </p:cNvCxnSpPr>
                <p:nvPr/>
              </p:nvCxnSpPr>
              <p:spPr>
                <a:xfrm flipH="1" flipV="1">
                  <a:off x="8907523" y="2649008"/>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cxnSp>
            <p:nvCxnSpPr>
              <p:cNvPr id="2203" name="מחבר ישר 16">
                <a:extLst>
                  <a:ext uri="{FF2B5EF4-FFF2-40B4-BE49-F238E27FC236}">
                    <a16:creationId xmlns:a16="http://schemas.microsoft.com/office/drawing/2014/main" id="{FCED74DA-BFAC-F1BD-3E03-DEDB120BADFA}"/>
                  </a:ext>
                </a:extLst>
              </p:cNvPr>
              <p:cNvCxnSpPr>
                <a:cxnSpLocks/>
                <a:stCxn id="2167" idx="6"/>
                <a:endCxn id="2302" idx="0"/>
              </p:cNvCxnSpPr>
              <p:nvPr/>
            </p:nvCxnSpPr>
            <p:spPr>
              <a:xfrm rot="20918611" flipV="1">
                <a:off x="7695023" y="2146175"/>
                <a:ext cx="236517" cy="480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4" name="מחבר ישר 16">
                <a:extLst>
                  <a:ext uri="{FF2B5EF4-FFF2-40B4-BE49-F238E27FC236}">
                    <a16:creationId xmlns:a16="http://schemas.microsoft.com/office/drawing/2014/main" id="{58613C8A-1D89-D210-88C0-BA6684B08621}"/>
                  </a:ext>
                </a:extLst>
              </p:cNvPr>
              <p:cNvCxnSpPr>
                <a:cxnSpLocks/>
                <a:stCxn id="2167" idx="5"/>
                <a:endCxn id="2568" idx="1"/>
              </p:cNvCxnSpPr>
              <p:nvPr/>
            </p:nvCxnSpPr>
            <p:spPr>
              <a:xfrm rot="20918611">
                <a:off x="7696791" y="2207004"/>
                <a:ext cx="340734" cy="966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05" name="אליפסה 9">
                <a:extLst>
                  <a:ext uri="{FF2B5EF4-FFF2-40B4-BE49-F238E27FC236}">
                    <a16:creationId xmlns:a16="http://schemas.microsoft.com/office/drawing/2014/main" id="{A6ABCC53-8AE0-87DD-CD7F-A821C143771B}"/>
                  </a:ext>
                </a:extLst>
              </p:cNvPr>
              <p:cNvSpPr/>
              <p:nvPr/>
            </p:nvSpPr>
            <p:spPr>
              <a:xfrm rot="1073569">
                <a:off x="6862043" y="25914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206" name="Straight Connector 2205">
                <a:extLst>
                  <a:ext uri="{FF2B5EF4-FFF2-40B4-BE49-F238E27FC236}">
                    <a16:creationId xmlns:a16="http://schemas.microsoft.com/office/drawing/2014/main" id="{72A377A1-62F4-9F1A-50BD-8266690FB597}"/>
                  </a:ext>
                </a:extLst>
              </p:cNvPr>
              <p:cNvCxnSpPr>
                <a:cxnSpLocks/>
                <a:stCxn id="2184" idx="7"/>
                <a:endCxn id="2205" idx="2"/>
              </p:cNvCxnSpPr>
              <p:nvPr/>
            </p:nvCxnSpPr>
            <p:spPr>
              <a:xfrm rot="20918611" flipV="1">
                <a:off x="6749991" y="2626434"/>
                <a:ext cx="116596" cy="163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7" name="Straight Connector 2206">
                <a:extLst>
                  <a:ext uri="{FF2B5EF4-FFF2-40B4-BE49-F238E27FC236}">
                    <a16:creationId xmlns:a16="http://schemas.microsoft.com/office/drawing/2014/main" id="{799E1D40-56FD-C9FE-7046-08098E81ECDB}"/>
                  </a:ext>
                </a:extLst>
              </p:cNvPr>
              <p:cNvCxnSpPr>
                <a:cxnSpLocks/>
                <a:stCxn id="2414" idx="6"/>
                <a:endCxn id="2205" idx="1"/>
              </p:cNvCxnSpPr>
              <p:nvPr/>
            </p:nvCxnSpPr>
            <p:spPr>
              <a:xfrm rot="20918611" flipH="1">
                <a:off x="6870058" y="2477233"/>
                <a:ext cx="9072" cy="1179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8" name="Straight Connector 2207">
                <a:extLst>
                  <a:ext uri="{FF2B5EF4-FFF2-40B4-BE49-F238E27FC236}">
                    <a16:creationId xmlns:a16="http://schemas.microsoft.com/office/drawing/2014/main" id="{247E6561-9B94-5D88-8670-A38C0F65A578}"/>
                  </a:ext>
                </a:extLst>
              </p:cNvPr>
              <p:cNvCxnSpPr>
                <a:cxnSpLocks/>
                <a:stCxn id="2184" idx="1"/>
                <a:endCxn id="2402" idx="1"/>
              </p:cNvCxnSpPr>
              <p:nvPr/>
            </p:nvCxnSpPr>
            <p:spPr>
              <a:xfrm rot="20918611" flipH="1" flipV="1">
                <a:off x="6546609" y="2459708"/>
                <a:ext cx="138571" cy="19387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09" name="Straight Connector 2208">
                <a:extLst>
                  <a:ext uri="{FF2B5EF4-FFF2-40B4-BE49-F238E27FC236}">
                    <a16:creationId xmlns:a16="http://schemas.microsoft.com/office/drawing/2014/main" id="{57A96F6F-55D1-D8A9-CC23-CA87F52CF710}"/>
                  </a:ext>
                </a:extLst>
              </p:cNvPr>
              <p:cNvCxnSpPr>
                <a:cxnSpLocks/>
                <a:stCxn id="2095" idx="0"/>
                <a:endCxn id="2376" idx="0"/>
              </p:cNvCxnSpPr>
              <p:nvPr/>
            </p:nvCxnSpPr>
            <p:spPr>
              <a:xfrm rot="20918611" flipV="1">
                <a:off x="5487348" y="2355094"/>
                <a:ext cx="81296" cy="1271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10" name="אליפסה 11">
                <a:extLst>
                  <a:ext uri="{FF2B5EF4-FFF2-40B4-BE49-F238E27FC236}">
                    <a16:creationId xmlns:a16="http://schemas.microsoft.com/office/drawing/2014/main" id="{3B7C8F25-BED2-4E85-7EEB-1A9D9C25F5C8}"/>
                  </a:ext>
                </a:extLst>
              </p:cNvPr>
              <p:cNvSpPr/>
              <p:nvPr/>
            </p:nvSpPr>
            <p:spPr>
              <a:xfrm rot="9914824">
                <a:off x="3634833" y="37106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211" name="מחבר ישר 23">
                <a:extLst>
                  <a:ext uri="{FF2B5EF4-FFF2-40B4-BE49-F238E27FC236}">
                    <a16:creationId xmlns:a16="http://schemas.microsoft.com/office/drawing/2014/main" id="{A5C57BBF-5CD0-4BCE-B9C2-588D34B2C9FC}"/>
                  </a:ext>
                </a:extLst>
              </p:cNvPr>
              <p:cNvCxnSpPr>
                <a:cxnSpLocks/>
                <a:stCxn id="1274" idx="0"/>
                <a:endCxn id="2210" idx="5"/>
              </p:cNvCxnSpPr>
              <p:nvPr/>
            </p:nvCxnSpPr>
            <p:spPr>
              <a:xfrm>
                <a:off x="3527890" y="3577327"/>
                <a:ext cx="112349" cy="1510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2" name="מחבר ישר 23">
                <a:extLst>
                  <a:ext uri="{FF2B5EF4-FFF2-40B4-BE49-F238E27FC236}">
                    <a16:creationId xmlns:a16="http://schemas.microsoft.com/office/drawing/2014/main" id="{C636E022-912C-2FA9-042B-54ED049CEDC0}"/>
                  </a:ext>
                </a:extLst>
              </p:cNvPr>
              <p:cNvCxnSpPr>
                <a:cxnSpLocks/>
                <a:stCxn id="1286" idx="1"/>
                <a:endCxn id="1988" idx="6"/>
              </p:cNvCxnSpPr>
              <p:nvPr/>
            </p:nvCxnSpPr>
            <p:spPr>
              <a:xfrm>
                <a:off x="3393831" y="3920859"/>
                <a:ext cx="270475" cy="341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3" name="מחבר ישר 23">
                <a:extLst>
                  <a:ext uri="{FF2B5EF4-FFF2-40B4-BE49-F238E27FC236}">
                    <a16:creationId xmlns:a16="http://schemas.microsoft.com/office/drawing/2014/main" id="{1E5FED93-9344-2F3B-C07D-63FB4422C234}"/>
                  </a:ext>
                </a:extLst>
              </p:cNvPr>
              <p:cNvCxnSpPr>
                <a:cxnSpLocks/>
                <a:stCxn id="1332" idx="3"/>
                <a:endCxn id="1988" idx="7"/>
              </p:cNvCxnSpPr>
              <p:nvPr/>
            </p:nvCxnSpPr>
            <p:spPr>
              <a:xfrm flipV="1">
                <a:off x="3551343" y="3976182"/>
                <a:ext cx="129752" cy="1810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4" name="מחבר ישר 23">
                <a:extLst>
                  <a:ext uri="{FF2B5EF4-FFF2-40B4-BE49-F238E27FC236}">
                    <a16:creationId xmlns:a16="http://schemas.microsoft.com/office/drawing/2014/main" id="{39A360AC-68F1-6B0F-167E-C4DC7B1878B6}"/>
                  </a:ext>
                </a:extLst>
              </p:cNvPr>
              <p:cNvCxnSpPr>
                <a:cxnSpLocks/>
                <a:stCxn id="1332" idx="2"/>
                <a:endCxn id="1745" idx="0"/>
              </p:cNvCxnSpPr>
              <p:nvPr/>
            </p:nvCxnSpPr>
            <p:spPr>
              <a:xfrm flipV="1">
                <a:off x="3562517" y="4090261"/>
                <a:ext cx="333519" cy="915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5" name="מחבר ישר 23">
                <a:extLst>
                  <a:ext uri="{FF2B5EF4-FFF2-40B4-BE49-F238E27FC236}">
                    <a16:creationId xmlns:a16="http://schemas.microsoft.com/office/drawing/2014/main" id="{243F96AE-BBB4-8168-4B85-2347E089D8B2}"/>
                  </a:ext>
                </a:extLst>
              </p:cNvPr>
              <p:cNvCxnSpPr>
                <a:cxnSpLocks/>
                <a:stCxn id="1295" idx="4"/>
                <a:endCxn id="1964" idx="5"/>
              </p:cNvCxnSpPr>
              <p:nvPr/>
            </p:nvCxnSpPr>
            <p:spPr>
              <a:xfrm flipV="1">
                <a:off x="3071259" y="2949885"/>
                <a:ext cx="221825" cy="14850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6" name="מחבר ישר 23">
                <a:extLst>
                  <a:ext uri="{FF2B5EF4-FFF2-40B4-BE49-F238E27FC236}">
                    <a16:creationId xmlns:a16="http://schemas.microsoft.com/office/drawing/2014/main" id="{CEB91284-8BEC-3F79-A9B4-857CE042ED18}"/>
                  </a:ext>
                </a:extLst>
              </p:cNvPr>
              <p:cNvCxnSpPr>
                <a:cxnSpLocks/>
                <a:stCxn id="1283" idx="1"/>
                <a:endCxn id="1963" idx="6"/>
              </p:cNvCxnSpPr>
              <p:nvPr/>
            </p:nvCxnSpPr>
            <p:spPr>
              <a:xfrm flipV="1">
                <a:off x="3430382" y="3170371"/>
                <a:ext cx="96908" cy="11939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17" name="אליפסה 11">
                <a:extLst>
                  <a:ext uri="{FF2B5EF4-FFF2-40B4-BE49-F238E27FC236}">
                    <a16:creationId xmlns:a16="http://schemas.microsoft.com/office/drawing/2014/main" id="{4A162967-377D-627D-9C47-17CA3753F302}"/>
                  </a:ext>
                </a:extLst>
              </p:cNvPr>
              <p:cNvSpPr/>
              <p:nvPr/>
            </p:nvSpPr>
            <p:spPr>
              <a:xfrm rot="9275229">
                <a:off x="4021532" y="33580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218" name="מחבר ישר 23">
                <a:extLst>
                  <a:ext uri="{FF2B5EF4-FFF2-40B4-BE49-F238E27FC236}">
                    <a16:creationId xmlns:a16="http://schemas.microsoft.com/office/drawing/2014/main" id="{6BE33D3C-C33B-D7B6-C8C5-0076FE7F2AC0}"/>
                  </a:ext>
                </a:extLst>
              </p:cNvPr>
              <p:cNvCxnSpPr>
                <a:cxnSpLocks/>
                <a:stCxn id="2217" idx="1"/>
                <a:endCxn id="2001" idx="4"/>
              </p:cNvCxnSpPr>
              <p:nvPr/>
            </p:nvCxnSpPr>
            <p:spPr>
              <a:xfrm>
                <a:off x="4092830" y="3404142"/>
                <a:ext cx="146244" cy="512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19" name="Straight Connector 2218">
                <a:extLst>
                  <a:ext uri="{FF2B5EF4-FFF2-40B4-BE49-F238E27FC236}">
                    <a16:creationId xmlns:a16="http://schemas.microsoft.com/office/drawing/2014/main" id="{14C063CF-5A83-6F89-1397-A64E72A6FDFF}"/>
                  </a:ext>
                </a:extLst>
              </p:cNvPr>
              <p:cNvCxnSpPr>
                <a:cxnSpLocks/>
                <a:stCxn id="1789" idx="4"/>
                <a:endCxn id="2065" idx="5"/>
              </p:cNvCxnSpPr>
              <p:nvPr/>
            </p:nvCxnSpPr>
            <p:spPr>
              <a:xfrm flipV="1">
                <a:off x="5378414" y="4266335"/>
                <a:ext cx="33154" cy="27417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20" name="Straight Connector 2219">
                <a:extLst>
                  <a:ext uri="{FF2B5EF4-FFF2-40B4-BE49-F238E27FC236}">
                    <a16:creationId xmlns:a16="http://schemas.microsoft.com/office/drawing/2014/main" id="{307BB6D5-5239-3361-9E7C-EA094D007B6E}"/>
                  </a:ext>
                </a:extLst>
              </p:cNvPr>
              <p:cNvCxnSpPr>
                <a:cxnSpLocks/>
                <a:stCxn id="1663" idx="6"/>
                <a:endCxn id="1789" idx="3"/>
              </p:cNvCxnSpPr>
              <p:nvPr/>
            </p:nvCxnSpPr>
            <p:spPr>
              <a:xfrm flipH="1">
                <a:off x="5383629" y="4418088"/>
                <a:ext cx="311084" cy="1500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21" name="Straight Connector 2220">
                <a:extLst>
                  <a:ext uri="{FF2B5EF4-FFF2-40B4-BE49-F238E27FC236}">
                    <a16:creationId xmlns:a16="http://schemas.microsoft.com/office/drawing/2014/main" id="{1AFFA01A-0BE9-57EB-1DBA-2AF87B4F84D8}"/>
                  </a:ext>
                </a:extLst>
              </p:cNvPr>
              <p:cNvCxnSpPr>
                <a:cxnSpLocks/>
                <a:stCxn id="2047" idx="4"/>
                <a:endCxn id="1663" idx="5"/>
              </p:cNvCxnSpPr>
              <p:nvPr/>
            </p:nvCxnSpPr>
            <p:spPr>
              <a:xfrm flipH="1">
                <a:off x="5721711" y="4231690"/>
                <a:ext cx="138959" cy="1874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6" name="אליפסה 4">
              <a:extLst>
                <a:ext uri="{FF2B5EF4-FFF2-40B4-BE49-F238E27FC236}">
                  <a16:creationId xmlns:a16="http://schemas.microsoft.com/office/drawing/2014/main" id="{C09A53F5-94DE-0E3F-1FE4-9D9479AD2A73}"/>
                </a:ext>
              </a:extLst>
            </p:cNvPr>
            <p:cNvSpPr/>
            <p:nvPr/>
          </p:nvSpPr>
          <p:spPr>
            <a:xfrm rot="1089771">
              <a:off x="11718467" y="31224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 name="אליפסה 9">
              <a:extLst>
                <a:ext uri="{FF2B5EF4-FFF2-40B4-BE49-F238E27FC236}">
                  <a16:creationId xmlns:a16="http://schemas.microsoft.com/office/drawing/2014/main" id="{C253FBDD-094C-A7FD-2F30-AE18DC9FEEF9}"/>
                </a:ext>
              </a:extLst>
            </p:cNvPr>
            <p:cNvSpPr/>
            <p:nvPr/>
          </p:nvSpPr>
          <p:spPr>
            <a:xfrm rot="1089771">
              <a:off x="11576350" y="37930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 name="אליפסה 11">
              <a:extLst>
                <a:ext uri="{FF2B5EF4-FFF2-40B4-BE49-F238E27FC236}">
                  <a16:creationId xmlns:a16="http://schemas.microsoft.com/office/drawing/2014/main" id="{47ABC48F-63EF-A795-ADEE-E23F611BF2C9}"/>
                </a:ext>
              </a:extLst>
            </p:cNvPr>
            <p:cNvSpPr/>
            <p:nvPr/>
          </p:nvSpPr>
          <p:spPr>
            <a:xfrm rot="21061616">
              <a:off x="11493138" y="33631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9" name="אליפסה 12">
              <a:extLst>
                <a:ext uri="{FF2B5EF4-FFF2-40B4-BE49-F238E27FC236}">
                  <a16:creationId xmlns:a16="http://schemas.microsoft.com/office/drawing/2014/main" id="{B1556804-65D4-7B61-DF21-14AEBAF8B1BE}"/>
                </a:ext>
              </a:extLst>
            </p:cNvPr>
            <p:cNvSpPr/>
            <p:nvPr/>
          </p:nvSpPr>
          <p:spPr>
            <a:xfrm rot="370178">
              <a:off x="11113631" y="35144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0" name="אליפסה 13">
              <a:extLst>
                <a:ext uri="{FF2B5EF4-FFF2-40B4-BE49-F238E27FC236}">
                  <a16:creationId xmlns:a16="http://schemas.microsoft.com/office/drawing/2014/main" id="{5C12A307-FBA5-8B11-1206-A296BFE35695}"/>
                </a:ext>
              </a:extLst>
            </p:cNvPr>
            <p:cNvSpPr/>
            <p:nvPr/>
          </p:nvSpPr>
          <p:spPr>
            <a:xfrm rot="1089771">
              <a:off x="11997970" y="340768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1" name="מחבר ישר 16">
              <a:extLst>
                <a:ext uri="{FF2B5EF4-FFF2-40B4-BE49-F238E27FC236}">
                  <a16:creationId xmlns:a16="http://schemas.microsoft.com/office/drawing/2014/main" id="{D08A5355-E5DE-80EE-ECCA-5FDD66B41513}"/>
                </a:ext>
              </a:extLst>
            </p:cNvPr>
            <p:cNvCxnSpPr>
              <a:cxnSpLocks/>
              <a:stCxn id="6" idx="4"/>
              <a:endCxn id="8" idx="7"/>
            </p:cNvCxnSpPr>
            <p:nvPr/>
          </p:nvCxnSpPr>
          <p:spPr>
            <a:xfrm rot="1089771" flipH="1">
              <a:off x="11584848" y="316517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 name="מחבר ישר 20">
              <a:extLst>
                <a:ext uri="{FF2B5EF4-FFF2-40B4-BE49-F238E27FC236}">
                  <a16:creationId xmlns:a16="http://schemas.microsoft.com/office/drawing/2014/main" id="{0DB820EF-2C38-7F88-C93A-879F961D1249}"/>
                </a:ext>
              </a:extLst>
            </p:cNvPr>
            <p:cNvCxnSpPr>
              <a:cxnSpLocks/>
              <a:stCxn id="16" idx="7"/>
              <a:endCxn id="10" idx="2"/>
            </p:cNvCxnSpPr>
            <p:nvPr/>
          </p:nvCxnSpPr>
          <p:spPr>
            <a:xfrm rot="1089771" flipV="1">
              <a:off x="11636869" y="3373126"/>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 name="מחבר ישר 22">
              <a:extLst>
                <a:ext uri="{FF2B5EF4-FFF2-40B4-BE49-F238E27FC236}">
                  <a16:creationId xmlns:a16="http://schemas.microsoft.com/office/drawing/2014/main" id="{B5ABEA7A-D51F-ED4D-722B-1636D452C91C}"/>
                </a:ext>
              </a:extLst>
            </p:cNvPr>
            <p:cNvCxnSpPr>
              <a:cxnSpLocks/>
              <a:stCxn id="10" idx="0"/>
            </p:cNvCxnSpPr>
            <p:nvPr/>
          </p:nvCxnSpPr>
          <p:spPr>
            <a:xfrm rot="1089771" flipH="1" flipV="1">
              <a:off x="11757801" y="3214484"/>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 name="מחבר ישר 23">
              <a:extLst>
                <a:ext uri="{FF2B5EF4-FFF2-40B4-BE49-F238E27FC236}">
                  <a16:creationId xmlns:a16="http://schemas.microsoft.com/office/drawing/2014/main" id="{E85F8614-E111-5234-3E27-A421B40DE3C0}"/>
                </a:ext>
              </a:extLst>
            </p:cNvPr>
            <p:cNvCxnSpPr>
              <a:cxnSpLocks/>
              <a:stCxn id="8" idx="2"/>
              <a:endCxn id="9" idx="7"/>
            </p:cNvCxnSpPr>
            <p:nvPr/>
          </p:nvCxnSpPr>
          <p:spPr>
            <a:xfrm rot="1089771" flipH="1">
              <a:off x="11206472" y="3358021"/>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 name="מחבר ישר 30">
              <a:extLst>
                <a:ext uri="{FF2B5EF4-FFF2-40B4-BE49-F238E27FC236}">
                  <a16:creationId xmlns:a16="http://schemas.microsoft.com/office/drawing/2014/main" id="{FA73BCBC-24F9-B6D1-D1A6-14F15E71D9A5}"/>
                </a:ext>
              </a:extLst>
            </p:cNvPr>
            <p:cNvCxnSpPr>
              <a:cxnSpLocks/>
              <a:endCxn id="7" idx="7"/>
            </p:cNvCxnSpPr>
            <p:nvPr/>
          </p:nvCxnSpPr>
          <p:spPr>
            <a:xfrm rot="1089771" flipH="1">
              <a:off x="11707814" y="3425811"/>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 name="אליפסה 11">
              <a:extLst>
                <a:ext uri="{FF2B5EF4-FFF2-40B4-BE49-F238E27FC236}">
                  <a16:creationId xmlns:a16="http://schemas.microsoft.com/office/drawing/2014/main" id="{7B8A1B84-8DA5-CCDB-2E46-3299CA25C58E}"/>
                </a:ext>
              </a:extLst>
            </p:cNvPr>
            <p:cNvSpPr/>
            <p:nvPr/>
          </p:nvSpPr>
          <p:spPr>
            <a:xfrm rot="1089771">
              <a:off x="11538175" y="35353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7" name="מחבר ישר 23">
              <a:extLst>
                <a:ext uri="{FF2B5EF4-FFF2-40B4-BE49-F238E27FC236}">
                  <a16:creationId xmlns:a16="http://schemas.microsoft.com/office/drawing/2014/main" id="{914EA72E-4730-9287-2C29-17B37E9AD422}"/>
                </a:ext>
              </a:extLst>
            </p:cNvPr>
            <p:cNvCxnSpPr>
              <a:cxnSpLocks/>
              <a:endCxn id="9" idx="6"/>
            </p:cNvCxnSpPr>
            <p:nvPr/>
          </p:nvCxnSpPr>
          <p:spPr>
            <a:xfrm rot="1089771" flipH="1">
              <a:off x="11193302" y="3517000"/>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 name="מחבר ישר 23">
              <a:extLst>
                <a:ext uri="{FF2B5EF4-FFF2-40B4-BE49-F238E27FC236}">
                  <a16:creationId xmlns:a16="http://schemas.microsoft.com/office/drawing/2014/main" id="{497F49AB-43CD-4AE8-5E63-EC1FBAB58537}"/>
                </a:ext>
              </a:extLst>
            </p:cNvPr>
            <p:cNvCxnSpPr>
              <a:cxnSpLocks/>
              <a:stCxn id="8" idx="4"/>
              <a:endCxn id="16" idx="1"/>
            </p:cNvCxnSpPr>
            <p:nvPr/>
          </p:nvCxnSpPr>
          <p:spPr>
            <a:xfrm rot="1089771">
              <a:off x="11519667" y="343884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 name="אליפסה 12">
              <a:extLst>
                <a:ext uri="{FF2B5EF4-FFF2-40B4-BE49-F238E27FC236}">
                  <a16:creationId xmlns:a16="http://schemas.microsoft.com/office/drawing/2014/main" id="{7F4579C0-AFDE-5619-74BE-CB96F8EABCD2}"/>
                </a:ext>
              </a:extLst>
            </p:cNvPr>
            <p:cNvSpPr/>
            <p:nvPr/>
          </p:nvSpPr>
          <p:spPr>
            <a:xfrm rot="370178">
              <a:off x="11183399" y="3807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0" name="מחבר ישר 23">
              <a:extLst>
                <a:ext uri="{FF2B5EF4-FFF2-40B4-BE49-F238E27FC236}">
                  <a16:creationId xmlns:a16="http://schemas.microsoft.com/office/drawing/2014/main" id="{2FB0145D-7767-3A8E-A11F-626C0D6E9689}"/>
                </a:ext>
              </a:extLst>
            </p:cNvPr>
            <p:cNvCxnSpPr>
              <a:cxnSpLocks/>
              <a:stCxn id="9" idx="4"/>
              <a:endCxn id="19" idx="1"/>
            </p:cNvCxnSpPr>
            <p:nvPr/>
          </p:nvCxnSpPr>
          <p:spPr>
            <a:xfrm rot="1089771">
              <a:off x="11112139" y="359784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 name="מחבר ישר 23">
              <a:extLst>
                <a:ext uri="{FF2B5EF4-FFF2-40B4-BE49-F238E27FC236}">
                  <a16:creationId xmlns:a16="http://schemas.microsoft.com/office/drawing/2014/main" id="{8A4D0F4B-B2D6-AF83-A3C3-67E0550C226F}"/>
                </a:ext>
              </a:extLst>
            </p:cNvPr>
            <p:cNvCxnSpPr>
              <a:cxnSpLocks/>
              <a:stCxn id="7" idx="2"/>
              <a:endCxn id="19" idx="6"/>
            </p:cNvCxnSpPr>
            <p:nvPr/>
          </p:nvCxnSpPr>
          <p:spPr>
            <a:xfrm rot="1089771" flipH="1">
              <a:off x="11269944" y="376724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 name="אליפסה 11">
              <a:extLst>
                <a:ext uri="{FF2B5EF4-FFF2-40B4-BE49-F238E27FC236}">
                  <a16:creationId xmlns:a16="http://schemas.microsoft.com/office/drawing/2014/main" id="{5BC67390-EABD-B5CF-B250-52F298338E72}"/>
                </a:ext>
              </a:extLst>
            </p:cNvPr>
            <p:cNvSpPr/>
            <p:nvPr/>
          </p:nvSpPr>
          <p:spPr>
            <a:xfrm rot="17979591">
              <a:off x="11350443" y="315625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 name="מחבר ישר 23">
              <a:extLst>
                <a:ext uri="{FF2B5EF4-FFF2-40B4-BE49-F238E27FC236}">
                  <a16:creationId xmlns:a16="http://schemas.microsoft.com/office/drawing/2014/main" id="{CD767A0F-E257-77AE-9633-F5AF461F3469}"/>
                </a:ext>
              </a:extLst>
            </p:cNvPr>
            <p:cNvCxnSpPr>
              <a:cxnSpLocks/>
              <a:stCxn id="22" idx="2"/>
              <a:endCxn id="9" idx="0"/>
            </p:cNvCxnSpPr>
            <p:nvPr/>
          </p:nvCxnSpPr>
          <p:spPr>
            <a:xfrm rot="1089771" flipH="1">
              <a:off x="11205075" y="319779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 name="מחבר ישר 23">
              <a:extLst>
                <a:ext uri="{FF2B5EF4-FFF2-40B4-BE49-F238E27FC236}">
                  <a16:creationId xmlns:a16="http://schemas.microsoft.com/office/drawing/2014/main" id="{746FB4AE-7C13-4EF2-1B83-97B7BAFEE345}"/>
                </a:ext>
              </a:extLst>
            </p:cNvPr>
            <p:cNvCxnSpPr>
              <a:cxnSpLocks/>
              <a:stCxn id="22" idx="5"/>
            </p:cNvCxnSpPr>
            <p:nvPr/>
          </p:nvCxnSpPr>
          <p:spPr>
            <a:xfrm rot="1089771" flipV="1">
              <a:off x="11433805" y="309986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 name="Straight Connector 24">
              <a:extLst>
                <a:ext uri="{FF2B5EF4-FFF2-40B4-BE49-F238E27FC236}">
                  <a16:creationId xmlns:a16="http://schemas.microsoft.com/office/drawing/2014/main" id="{2156BB54-7939-B7E9-FDA5-874DECB03415}"/>
                </a:ext>
              </a:extLst>
            </p:cNvPr>
            <p:cNvCxnSpPr>
              <a:cxnSpLocks/>
              <a:stCxn id="10" idx="5"/>
              <a:endCxn id="31" idx="0"/>
            </p:cNvCxnSpPr>
            <p:nvPr/>
          </p:nvCxnSpPr>
          <p:spPr>
            <a:xfrm rot="1089771">
              <a:off x="12016718" y="348096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 name="Straight Connector 25">
              <a:extLst>
                <a:ext uri="{FF2B5EF4-FFF2-40B4-BE49-F238E27FC236}">
                  <a16:creationId xmlns:a16="http://schemas.microsoft.com/office/drawing/2014/main" id="{701074E2-D543-F948-FFC3-ACE27ACE492E}"/>
                </a:ext>
              </a:extLst>
            </p:cNvPr>
            <p:cNvCxnSpPr>
              <a:cxnSpLocks/>
              <a:stCxn id="7" idx="4"/>
              <a:endCxn id="33" idx="0"/>
            </p:cNvCxnSpPr>
            <p:nvPr/>
          </p:nvCxnSpPr>
          <p:spPr>
            <a:xfrm rot="1089771" flipH="1">
              <a:off x="11560177" y="385455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 name="Straight Connector 26">
              <a:extLst>
                <a:ext uri="{FF2B5EF4-FFF2-40B4-BE49-F238E27FC236}">
                  <a16:creationId xmlns:a16="http://schemas.microsoft.com/office/drawing/2014/main" id="{EDF90566-0505-789E-E832-92E663E1C16E}"/>
                </a:ext>
              </a:extLst>
            </p:cNvPr>
            <p:cNvCxnSpPr>
              <a:cxnSpLocks/>
              <a:stCxn id="33" idx="2"/>
              <a:endCxn id="19" idx="4"/>
            </p:cNvCxnSpPr>
            <p:nvPr/>
          </p:nvCxnSpPr>
          <p:spPr>
            <a:xfrm rot="1089771" flipH="1" flipV="1">
              <a:off x="11200494" y="392385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 name="אליפסה 9">
              <a:extLst>
                <a:ext uri="{FF2B5EF4-FFF2-40B4-BE49-F238E27FC236}">
                  <a16:creationId xmlns:a16="http://schemas.microsoft.com/office/drawing/2014/main" id="{F0C7743B-BF41-A98F-2AF9-6053C1A6C9D4}"/>
                </a:ext>
              </a:extLst>
            </p:cNvPr>
            <p:cNvSpPr/>
            <p:nvPr/>
          </p:nvSpPr>
          <p:spPr>
            <a:xfrm rot="1089771">
              <a:off x="11793054" y="39548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9" name="מחבר ישר 23">
              <a:extLst>
                <a:ext uri="{FF2B5EF4-FFF2-40B4-BE49-F238E27FC236}">
                  <a16:creationId xmlns:a16="http://schemas.microsoft.com/office/drawing/2014/main" id="{A0F61A5E-E51F-CED0-9C91-411C2DEC562D}"/>
                </a:ext>
              </a:extLst>
            </p:cNvPr>
            <p:cNvCxnSpPr>
              <a:cxnSpLocks/>
              <a:stCxn id="28" idx="2"/>
              <a:endCxn id="7" idx="6"/>
            </p:cNvCxnSpPr>
            <p:nvPr/>
          </p:nvCxnSpPr>
          <p:spPr>
            <a:xfrm rot="1089771" flipH="1" flipV="1">
              <a:off x="11630582" y="3865864"/>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 name="מחבר ישר 23">
              <a:extLst>
                <a:ext uri="{FF2B5EF4-FFF2-40B4-BE49-F238E27FC236}">
                  <a16:creationId xmlns:a16="http://schemas.microsoft.com/office/drawing/2014/main" id="{D3F78846-4481-212E-20F8-9ED75856F815}"/>
                </a:ext>
              </a:extLst>
            </p:cNvPr>
            <p:cNvCxnSpPr>
              <a:cxnSpLocks/>
              <a:endCxn id="16" idx="5"/>
            </p:cNvCxnSpPr>
            <p:nvPr/>
          </p:nvCxnSpPr>
          <p:spPr>
            <a:xfrm rot="1089771" flipH="1" flipV="1">
              <a:off x="11563624" y="360864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1" name="אליפסה 9">
              <a:extLst>
                <a:ext uri="{FF2B5EF4-FFF2-40B4-BE49-F238E27FC236}">
                  <a16:creationId xmlns:a16="http://schemas.microsoft.com/office/drawing/2014/main" id="{A11EE847-126B-AE6F-CD54-B9AE14438275}"/>
                </a:ext>
              </a:extLst>
            </p:cNvPr>
            <p:cNvSpPr/>
            <p:nvPr/>
          </p:nvSpPr>
          <p:spPr>
            <a:xfrm rot="1089771">
              <a:off x="12010081" y="37009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2" name="Straight Connector 31">
              <a:extLst>
                <a:ext uri="{FF2B5EF4-FFF2-40B4-BE49-F238E27FC236}">
                  <a16:creationId xmlns:a16="http://schemas.microsoft.com/office/drawing/2014/main" id="{A8F9C8F3-2552-FB74-46C6-CD25FA88F74C}"/>
                </a:ext>
              </a:extLst>
            </p:cNvPr>
            <p:cNvCxnSpPr>
              <a:cxnSpLocks/>
              <a:stCxn id="31" idx="4"/>
              <a:endCxn id="28" idx="7"/>
            </p:cNvCxnSpPr>
            <p:nvPr/>
          </p:nvCxnSpPr>
          <p:spPr>
            <a:xfrm rot="1089771" flipH="1">
              <a:off x="11899001" y="3747285"/>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3" name="אליפסה 9">
              <a:extLst>
                <a:ext uri="{FF2B5EF4-FFF2-40B4-BE49-F238E27FC236}">
                  <a16:creationId xmlns:a16="http://schemas.microsoft.com/office/drawing/2014/main" id="{ED0A6727-4D68-2229-CB2F-FA8994FA1D06}"/>
                </a:ext>
              </a:extLst>
            </p:cNvPr>
            <p:cNvSpPr/>
            <p:nvPr/>
          </p:nvSpPr>
          <p:spPr>
            <a:xfrm rot="1089771">
              <a:off x="11488460" y="40015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4" name="Straight Connector 33">
              <a:extLst>
                <a:ext uri="{FF2B5EF4-FFF2-40B4-BE49-F238E27FC236}">
                  <a16:creationId xmlns:a16="http://schemas.microsoft.com/office/drawing/2014/main" id="{5BC08874-C602-A662-534F-635425BA8E26}"/>
                </a:ext>
              </a:extLst>
            </p:cNvPr>
            <p:cNvCxnSpPr>
              <a:cxnSpLocks/>
              <a:stCxn id="33" idx="6"/>
              <a:endCxn id="28" idx="3"/>
            </p:cNvCxnSpPr>
            <p:nvPr/>
          </p:nvCxnSpPr>
          <p:spPr>
            <a:xfrm rot="1089771" flipV="1">
              <a:off x="11573253" y="3969402"/>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5" name="אליפסה 4">
              <a:extLst>
                <a:ext uri="{FF2B5EF4-FFF2-40B4-BE49-F238E27FC236}">
                  <a16:creationId xmlns:a16="http://schemas.microsoft.com/office/drawing/2014/main" id="{5D025EAD-2A06-C7D4-2FC0-84241E0E0564}"/>
                </a:ext>
              </a:extLst>
            </p:cNvPr>
            <p:cNvSpPr/>
            <p:nvPr/>
          </p:nvSpPr>
          <p:spPr>
            <a:xfrm rot="450176">
              <a:off x="10785491" y="32891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36" name="אליפסה 9">
              <a:extLst>
                <a:ext uri="{FF2B5EF4-FFF2-40B4-BE49-F238E27FC236}">
                  <a16:creationId xmlns:a16="http://schemas.microsoft.com/office/drawing/2014/main" id="{278F33A5-629D-3F18-5A35-D20089A79D16}"/>
                </a:ext>
              </a:extLst>
            </p:cNvPr>
            <p:cNvSpPr/>
            <p:nvPr/>
          </p:nvSpPr>
          <p:spPr>
            <a:xfrm rot="450176">
              <a:off x="10769875" y="39744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37" name="אליפסה 11">
              <a:extLst>
                <a:ext uri="{FF2B5EF4-FFF2-40B4-BE49-F238E27FC236}">
                  <a16:creationId xmlns:a16="http://schemas.microsoft.com/office/drawing/2014/main" id="{629C8D4F-A310-7654-A087-DF6334AF1A7D}"/>
                </a:ext>
              </a:extLst>
            </p:cNvPr>
            <p:cNvSpPr/>
            <p:nvPr/>
          </p:nvSpPr>
          <p:spPr>
            <a:xfrm rot="20422021">
              <a:off x="10608573" y="35673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38" name="אליפסה 12">
              <a:extLst>
                <a:ext uri="{FF2B5EF4-FFF2-40B4-BE49-F238E27FC236}">
                  <a16:creationId xmlns:a16="http://schemas.microsoft.com/office/drawing/2014/main" id="{18E2CBD7-5191-F5BF-B04D-B78FBD0FC2D7}"/>
                </a:ext>
              </a:extLst>
            </p:cNvPr>
            <p:cNvSpPr/>
            <p:nvPr/>
          </p:nvSpPr>
          <p:spPr>
            <a:xfrm rot="21330583">
              <a:off x="10263610" y="37862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39" name="מחבר ישר 16">
              <a:extLst>
                <a:ext uri="{FF2B5EF4-FFF2-40B4-BE49-F238E27FC236}">
                  <a16:creationId xmlns:a16="http://schemas.microsoft.com/office/drawing/2014/main" id="{0F265B05-8572-C133-079C-DAE137427193}"/>
                </a:ext>
              </a:extLst>
            </p:cNvPr>
            <p:cNvCxnSpPr>
              <a:cxnSpLocks/>
              <a:stCxn id="35" idx="4"/>
              <a:endCxn id="37" idx="7"/>
            </p:cNvCxnSpPr>
            <p:nvPr/>
          </p:nvCxnSpPr>
          <p:spPr>
            <a:xfrm rot="450176" flipH="1">
              <a:off x="10676418" y="334952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0" name="מחבר ישר 20">
              <a:extLst>
                <a:ext uri="{FF2B5EF4-FFF2-40B4-BE49-F238E27FC236}">
                  <a16:creationId xmlns:a16="http://schemas.microsoft.com/office/drawing/2014/main" id="{57E54E46-FCD8-3603-4E83-0248620B1404}"/>
                </a:ext>
              </a:extLst>
            </p:cNvPr>
            <p:cNvCxnSpPr>
              <a:cxnSpLocks/>
              <a:stCxn id="44" idx="7"/>
              <a:endCxn id="9" idx="2"/>
            </p:cNvCxnSpPr>
            <p:nvPr/>
          </p:nvCxnSpPr>
          <p:spPr>
            <a:xfrm rot="1089771" flipV="1">
              <a:off x="10790594" y="349383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1" name="מחבר ישר 22">
              <a:extLst>
                <a:ext uri="{FF2B5EF4-FFF2-40B4-BE49-F238E27FC236}">
                  <a16:creationId xmlns:a16="http://schemas.microsoft.com/office/drawing/2014/main" id="{08BD6DB4-0E5C-EE37-D196-8983A43D33D9}"/>
                </a:ext>
              </a:extLst>
            </p:cNvPr>
            <p:cNvCxnSpPr>
              <a:cxnSpLocks/>
              <a:stCxn id="9" idx="1"/>
            </p:cNvCxnSpPr>
            <p:nvPr/>
          </p:nvCxnSpPr>
          <p:spPr>
            <a:xfrm rot="1089771" flipH="1" flipV="1">
              <a:off x="10834024" y="3375583"/>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2" name="מחבר ישר 23">
              <a:extLst>
                <a:ext uri="{FF2B5EF4-FFF2-40B4-BE49-F238E27FC236}">
                  <a16:creationId xmlns:a16="http://schemas.microsoft.com/office/drawing/2014/main" id="{3D8F4F9E-141E-0394-B96A-DC74C7B20736}"/>
                </a:ext>
              </a:extLst>
            </p:cNvPr>
            <p:cNvCxnSpPr>
              <a:cxnSpLocks/>
              <a:stCxn id="37" idx="2"/>
              <a:endCxn id="38" idx="7"/>
            </p:cNvCxnSpPr>
            <p:nvPr/>
          </p:nvCxnSpPr>
          <p:spPr>
            <a:xfrm rot="450176" flipH="1">
              <a:off x="10337764" y="3596865"/>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3" name="מחבר ישר 30">
              <a:extLst>
                <a:ext uri="{FF2B5EF4-FFF2-40B4-BE49-F238E27FC236}">
                  <a16:creationId xmlns:a16="http://schemas.microsoft.com/office/drawing/2014/main" id="{FE2A62F3-FD93-2B0D-6F04-6B9F57C10665}"/>
                </a:ext>
              </a:extLst>
            </p:cNvPr>
            <p:cNvCxnSpPr>
              <a:cxnSpLocks/>
              <a:stCxn id="9" idx="3"/>
              <a:endCxn id="36" idx="7"/>
            </p:cNvCxnSpPr>
            <p:nvPr/>
          </p:nvCxnSpPr>
          <p:spPr>
            <a:xfrm rot="1089771" flipH="1">
              <a:off x="10908215" y="3537103"/>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4" name="אליפסה 11">
              <a:extLst>
                <a:ext uri="{FF2B5EF4-FFF2-40B4-BE49-F238E27FC236}">
                  <a16:creationId xmlns:a16="http://schemas.microsoft.com/office/drawing/2014/main" id="{402F093E-A1AA-FD15-2F27-87FA462E5AB1}"/>
                </a:ext>
              </a:extLst>
            </p:cNvPr>
            <p:cNvSpPr/>
            <p:nvPr/>
          </p:nvSpPr>
          <p:spPr>
            <a:xfrm rot="450176">
              <a:off x="10684689" y="37282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5" name="מחבר ישר 23">
              <a:extLst>
                <a:ext uri="{FF2B5EF4-FFF2-40B4-BE49-F238E27FC236}">
                  <a16:creationId xmlns:a16="http://schemas.microsoft.com/office/drawing/2014/main" id="{453C76A8-A8BF-FFBA-C775-86514944077E}"/>
                </a:ext>
              </a:extLst>
            </p:cNvPr>
            <p:cNvCxnSpPr>
              <a:cxnSpLocks/>
              <a:endCxn id="38" idx="6"/>
            </p:cNvCxnSpPr>
            <p:nvPr/>
          </p:nvCxnSpPr>
          <p:spPr>
            <a:xfrm rot="450176" flipH="1">
              <a:off x="10342133" y="3748502"/>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 name="מחבר ישר 23">
              <a:extLst>
                <a:ext uri="{FF2B5EF4-FFF2-40B4-BE49-F238E27FC236}">
                  <a16:creationId xmlns:a16="http://schemas.microsoft.com/office/drawing/2014/main" id="{9BADF85C-D279-B044-BFAF-813DB1B3D923}"/>
                </a:ext>
              </a:extLst>
            </p:cNvPr>
            <p:cNvCxnSpPr>
              <a:cxnSpLocks/>
              <a:stCxn id="37" idx="4"/>
              <a:endCxn id="44" idx="1"/>
            </p:cNvCxnSpPr>
            <p:nvPr/>
          </p:nvCxnSpPr>
          <p:spPr>
            <a:xfrm rot="450176">
              <a:off x="10651010" y="363843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7" name="אליפסה 12">
              <a:extLst>
                <a:ext uri="{FF2B5EF4-FFF2-40B4-BE49-F238E27FC236}">
                  <a16:creationId xmlns:a16="http://schemas.microsoft.com/office/drawing/2014/main" id="{45E1BB89-50B1-42F9-AC17-F853832B87AA}"/>
                </a:ext>
              </a:extLst>
            </p:cNvPr>
            <p:cNvSpPr/>
            <p:nvPr/>
          </p:nvSpPr>
          <p:spPr>
            <a:xfrm rot="21330583">
              <a:off x="10386419" y="40615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8" name="מחבר ישר 23">
              <a:extLst>
                <a:ext uri="{FF2B5EF4-FFF2-40B4-BE49-F238E27FC236}">
                  <a16:creationId xmlns:a16="http://schemas.microsoft.com/office/drawing/2014/main" id="{09F3BC8C-727A-BC59-4375-316CD116D864}"/>
                </a:ext>
              </a:extLst>
            </p:cNvPr>
            <p:cNvCxnSpPr>
              <a:cxnSpLocks/>
              <a:stCxn id="38" idx="4"/>
              <a:endCxn id="47" idx="1"/>
            </p:cNvCxnSpPr>
            <p:nvPr/>
          </p:nvCxnSpPr>
          <p:spPr>
            <a:xfrm rot="450176">
              <a:off x="10289554" y="3863080"/>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 name="מחבר ישר 23">
              <a:extLst>
                <a:ext uri="{FF2B5EF4-FFF2-40B4-BE49-F238E27FC236}">
                  <a16:creationId xmlns:a16="http://schemas.microsoft.com/office/drawing/2014/main" id="{323F1D4C-6201-8E6C-8260-21D0BB4CED6F}"/>
                </a:ext>
              </a:extLst>
            </p:cNvPr>
            <p:cNvCxnSpPr>
              <a:cxnSpLocks/>
              <a:stCxn id="36" idx="2"/>
              <a:endCxn id="47" idx="6"/>
            </p:cNvCxnSpPr>
            <p:nvPr/>
          </p:nvCxnSpPr>
          <p:spPr>
            <a:xfrm rot="450176" flipH="1">
              <a:off x="10467502" y="398474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0" name="אליפסה 11">
              <a:extLst>
                <a:ext uri="{FF2B5EF4-FFF2-40B4-BE49-F238E27FC236}">
                  <a16:creationId xmlns:a16="http://schemas.microsoft.com/office/drawing/2014/main" id="{5A70EC40-C978-5C1E-5694-16006D0EE446}"/>
                </a:ext>
              </a:extLst>
            </p:cNvPr>
            <p:cNvSpPr/>
            <p:nvPr/>
          </p:nvSpPr>
          <p:spPr>
            <a:xfrm rot="17339996">
              <a:off x="10430600" y="339083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51" name="מחבר ישר 23">
              <a:extLst>
                <a:ext uri="{FF2B5EF4-FFF2-40B4-BE49-F238E27FC236}">
                  <a16:creationId xmlns:a16="http://schemas.microsoft.com/office/drawing/2014/main" id="{48D555E4-A027-4212-9045-E3968CC15620}"/>
                </a:ext>
              </a:extLst>
            </p:cNvPr>
            <p:cNvCxnSpPr>
              <a:cxnSpLocks/>
              <a:stCxn id="50" idx="2"/>
              <a:endCxn id="38" idx="0"/>
            </p:cNvCxnSpPr>
            <p:nvPr/>
          </p:nvCxnSpPr>
          <p:spPr>
            <a:xfrm rot="450176" flipH="1">
              <a:off x="10319807" y="3452240"/>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 name="מחבר ישר 23">
              <a:extLst>
                <a:ext uri="{FF2B5EF4-FFF2-40B4-BE49-F238E27FC236}">
                  <a16:creationId xmlns:a16="http://schemas.microsoft.com/office/drawing/2014/main" id="{8339338E-3AA8-021E-C919-D7E75409470A}"/>
                </a:ext>
              </a:extLst>
            </p:cNvPr>
            <p:cNvCxnSpPr>
              <a:cxnSpLocks/>
              <a:stCxn id="50" idx="5"/>
            </p:cNvCxnSpPr>
            <p:nvPr/>
          </p:nvCxnSpPr>
          <p:spPr>
            <a:xfrm rot="450176" flipV="1">
              <a:off x="10505557" y="3300795"/>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3" name="Straight Connector 52">
              <a:extLst>
                <a:ext uri="{FF2B5EF4-FFF2-40B4-BE49-F238E27FC236}">
                  <a16:creationId xmlns:a16="http://schemas.microsoft.com/office/drawing/2014/main" id="{E8C831B6-64D5-2727-FA47-AED1A1BC5DD9}"/>
                </a:ext>
              </a:extLst>
            </p:cNvPr>
            <p:cNvCxnSpPr>
              <a:cxnSpLocks/>
              <a:stCxn id="36" idx="4"/>
              <a:endCxn id="59" idx="0"/>
            </p:cNvCxnSpPr>
            <p:nvPr/>
          </p:nvCxnSpPr>
          <p:spPr>
            <a:xfrm rot="450176" flipH="1">
              <a:off x="10773745" y="404224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 name="Straight Connector 53">
              <a:extLst>
                <a:ext uri="{FF2B5EF4-FFF2-40B4-BE49-F238E27FC236}">
                  <a16:creationId xmlns:a16="http://schemas.microsoft.com/office/drawing/2014/main" id="{8273927F-CC84-C8B4-1548-0FA2DC7D131B}"/>
                </a:ext>
              </a:extLst>
            </p:cNvPr>
            <p:cNvCxnSpPr>
              <a:cxnSpLocks/>
              <a:stCxn id="59" idx="2"/>
              <a:endCxn id="47" idx="4"/>
            </p:cNvCxnSpPr>
            <p:nvPr/>
          </p:nvCxnSpPr>
          <p:spPr>
            <a:xfrm rot="450176" flipH="1" flipV="1">
              <a:off x="10421296" y="4151169"/>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5" name="אליפסה 9">
              <a:extLst>
                <a:ext uri="{FF2B5EF4-FFF2-40B4-BE49-F238E27FC236}">
                  <a16:creationId xmlns:a16="http://schemas.microsoft.com/office/drawing/2014/main" id="{41351145-4CB4-3213-01D0-395DF141BB09}"/>
                </a:ext>
              </a:extLst>
            </p:cNvPr>
            <p:cNvSpPr/>
            <p:nvPr/>
          </p:nvSpPr>
          <p:spPr>
            <a:xfrm rot="450176">
              <a:off x="11012775" y="40933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56" name="מחבר ישר 23">
              <a:extLst>
                <a:ext uri="{FF2B5EF4-FFF2-40B4-BE49-F238E27FC236}">
                  <a16:creationId xmlns:a16="http://schemas.microsoft.com/office/drawing/2014/main" id="{CCF863B8-F7F7-F91C-6B33-B4A4317E36A9}"/>
                </a:ext>
              </a:extLst>
            </p:cNvPr>
            <p:cNvCxnSpPr>
              <a:cxnSpLocks/>
              <a:stCxn id="55" idx="2"/>
              <a:endCxn id="36" idx="6"/>
            </p:cNvCxnSpPr>
            <p:nvPr/>
          </p:nvCxnSpPr>
          <p:spPr>
            <a:xfrm rot="450176" flipH="1" flipV="1">
              <a:off x="10837204" y="4025793"/>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 name="מחבר ישר 23">
              <a:extLst>
                <a:ext uri="{FF2B5EF4-FFF2-40B4-BE49-F238E27FC236}">
                  <a16:creationId xmlns:a16="http://schemas.microsoft.com/office/drawing/2014/main" id="{8FA12816-DC8D-ED96-015B-66B2DCF91C40}"/>
                </a:ext>
              </a:extLst>
            </p:cNvPr>
            <p:cNvCxnSpPr>
              <a:cxnSpLocks/>
              <a:endCxn id="44" idx="5"/>
            </p:cNvCxnSpPr>
            <p:nvPr/>
          </p:nvCxnSpPr>
          <p:spPr>
            <a:xfrm rot="450176" flipH="1" flipV="1">
              <a:off x="10732835" y="37950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8" name="Straight Connector 57">
              <a:extLst>
                <a:ext uri="{FF2B5EF4-FFF2-40B4-BE49-F238E27FC236}">
                  <a16:creationId xmlns:a16="http://schemas.microsoft.com/office/drawing/2014/main" id="{DA7B1E62-75BC-0226-27E4-80CF0B8DA9B0}"/>
                </a:ext>
              </a:extLst>
            </p:cNvPr>
            <p:cNvCxnSpPr>
              <a:cxnSpLocks/>
              <a:endCxn id="55" idx="7"/>
            </p:cNvCxnSpPr>
            <p:nvPr/>
          </p:nvCxnSpPr>
          <p:spPr>
            <a:xfrm rot="450176" flipH="1">
              <a:off x="11094831" y="3865734"/>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9" name="אליפסה 9">
              <a:extLst>
                <a:ext uri="{FF2B5EF4-FFF2-40B4-BE49-F238E27FC236}">
                  <a16:creationId xmlns:a16="http://schemas.microsoft.com/office/drawing/2014/main" id="{ECF8C3C7-C1A3-CBC5-944C-1C7A6D7C8419}"/>
                </a:ext>
              </a:extLst>
            </p:cNvPr>
            <p:cNvSpPr/>
            <p:nvPr/>
          </p:nvSpPr>
          <p:spPr>
            <a:xfrm rot="450176">
              <a:off x="10722071" y="41956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0" name="Straight Connector 59">
              <a:extLst>
                <a:ext uri="{FF2B5EF4-FFF2-40B4-BE49-F238E27FC236}">
                  <a16:creationId xmlns:a16="http://schemas.microsoft.com/office/drawing/2014/main" id="{E5FB4158-F4CB-3414-2CB3-F94B2A449573}"/>
                </a:ext>
              </a:extLst>
            </p:cNvPr>
            <p:cNvCxnSpPr>
              <a:cxnSpLocks/>
              <a:stCxn id="59" idx="6"/>
              <a:endCxn id="55" idx="3"/>
            </p:cNvCxnSpPr>
            <p:nvPr/>
          </p:nvCxnSpPr>
          <p:spPr>
            <a:xfrm rot="450176" flipV="1">
              <a:off x="10802383" y="4135190"/>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1" name="אליפסה 4">
              <a:extLst>
                <a:ext uri="{FF2B5EF4-FFF2-40B4-BE49-F238E27FC236}">
                  <a16:creationId xmlns:a16="http://schemas.microsoft.com/office/drawing/2014/main" id="{E149962D-8D1F-2A03-84D1-3A75CD0F4F95}"/>
                </a:ext>
              </a:extLst>
            </p:cNvPr>
            <p:cNvSpPr/>
            <p:nvPr/>
          </p:nvSpPr>
          <p:spPr>
            <a:xfrm rot="1313443">
              <a:off x="11653557" y="22958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2" name="אליפסה 9">
              <a:extLst>
                <a:ext uri="{FF2B5EF4-FFF2-40B4-BE49-F238E27FC236}">
                  <a16:creationId xmlns:a16="http://schemas.microsoft.com/office/drawing/2014/main" id="{B219C3A6-DAA0-A860-5C5D-DB307A4618D9}"/>
                </a:ext>
              </a:extLst>
            </p:cNvPr>
            <p:cNvSpPr/>
            <p:nvPr/>
          </p:nvSpPr>
          <p:spPr>
            <a:xfrm rot="1313443">
              <a:off x="11468140" y="29558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3" name="אליפסה 11">
              <a:extLst>
                <a:ext uri="{FF2B5EF4-FFF2-40B4-BE49-F238E27FC236}">
                  <a16:creationId xmlns:a16="http://schemas.microsoft.com/office/drawing/2014/main" id="{DB639DE2-4081-64A0-AB68-B887D561603A}"/>
                </a:ext>
              </a:extLst>
            </p:cNvPr>
            <p:cNvSpPr/>
            <p:nvPr/>
          </p:nvSpPr>
          <p:spPr>
            <a:xfrm rot="21285288">
              <a:off x="11413056" y="25214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4" name="אליפסה 12">
              <a:extLst>
                <a:ext uri="{FF2B5EF4-FFF2-40B4-BE49-F238E27FC236}">
                  <a16:creationId xmlns:a16="http://schemas.microsoft.com/office/drawing/2014/main" id="{DB99D447-AACA-84F4-176E-36BD17A4BA31}"/>
                </a:ext>
              </a:extLst>
            </p:cNvPr>
            <p:cNvSpPr/>
            <p:nvPr/>
          </p:nvSpPr>
          <p:spPr>
            <a:xfrm rot="593850">
              <a:off x="11024513" y="264775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65" name="אליפסה 13">
              <a:extLst>
                <a:ext uri="{FF2B5EF4-FFF2-40B4-BE49-F238E27FC236}">
                  <a16:creationId xmlns:a16="http://schemas.microsoft.com/office/drawing/2014/main" id="{34C02D2B-8438-257E-6018-7C764D6266AB}"/>
                </a:ext>
              </a:extLst>
            </p:cNvPr>
            <p:cNvSpPr/>
            <p:nvPr/>
          </p:nvSpPr>
          <p:spPr>
            <a:xfrm rot="1313443">
              <a:off x="11913923" y="259868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66" name="מחבר ישר 16">
              <a:extLst>
                <a:ext uri="{FF2B5EF4-FFF2-40B4-BE49-F238E27FC236}">
                  <a16:creationId xmlns:a16="http://schemas.microsoft.com/office/drawing/2014/main" id="{635F23D8-C688-8FB9-D338-59EE08652E90}"/>
                </a:ext>
              </a:extLst>
            </p:cNvPr>
            <p:cNvCxnSpPr>
              <a:cxnSpLocks/>
              <a:stCxn id="61" idx="4"/>
              <a:endCxn id="63" idx="7"/>
            </p:cNvCxnSpPr>
            <p:nvPr/>
          </p:nvCxnSpPr>
          <p:spPr>
            <a:xfrm rot="1313443" flipH="1">
              <a:off x="11512186" y="233138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7" name="מחבר ישר 20">
              <a:extLst>
                <a:ext uri="{FF2B5EF4-FFF2-40B4-BE49-F238E27FC236}">
                  <a16:creationId xmlns:a16="http://schemas.microsoft.com/office/drawing/2014/main" id="{E1287C40-8966-868A-8A7B-1A6145D77673}"/>
                </a:ext>
              </a:extLst>
            </p:cNvPr>
            <p:cNvCxnSpPr>
              <a:cxnSpLocks/>
              <a:stCxn id="71" idx="7"/>
              <a:endCxn id="65" idx="2"/>
            </p:cNvCxnSpPr>
            <p:nvPr/>
          </p:nvCxnSpPr>
          <p:spPr>
            <a:xfrm rot="1313443" flipV="1">
              <a:off x="11550035" y="254898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 name="מחבר ישר 22">
              <a:extLst>
                <a:ext uri="{FF2B5EF4-FFF2-40B4-BE49-F238E27FC236}">
                  <a16:creationId xmlns:a16="http://schemas.microsoft.com/office/drawing/2014/main" id="{B052CE75-16C0-15E4-2460-1339DB0AB481}"/>
                </a:ext>
              </a:extLst>
            </p:cNvPr>
            <p:cNvCxnSpPr>
              <a:cxnSpLocks/>
              <a:stCxn id="65" idx="0"/>
            </p:cNvCxnSpPr>
            <p:nvPr/>
          </p:nvCxnSpPr>
          <p:spPr>
            <a:xfrm rot="1313443" flipH="1" flipV="1">
              <a:off x="11683999" y="239816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9" name="מחבר ישר 23">
              <a:extLst>
                <a:ext uri="{FF2B5EF4-FFF2-40B4-BE49-F238E27FC236}">
                  <a16:creationId xmlns:a16="http://schemas.microsoft.com/office/drawing/2014/main" id="{71CFB08B-B2AC-D1DB-8E90-62FFEC22FE78}"/>
                </a:ext>
              </a:extLst>
            </p:cNvPr>
            <p:cNvCxnSpPr>
              <a:cxnSpLocks/>
              <a:stCxn id="63" idx="2"/>
              <a:endCxn id="64" idx="7"/>
            </p:cNvCxnSpPr>
            <p:nvPr/>
          </p:nvCxnSpPr>
          <p:spPr>
            <a:xfrm rot="1313443" flipH="1">
              <a:off x="11122400" y="2503555"/>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 name="מחבר ישר 30">
              <a:extLst>
                <a:ext uri="{FF2B5EF4-FFF2-40B4-BE49-F238E27FC236}">
                  <a16:creationId xmlns:a16="http://schemas.microsoft.com/office/drawing/2014/main" id="{6A9FCA4D-BDA7-5360-836D-3F1D69C9F4F9}"/>
                </a:ext>
              </a:extLst>
            </p:cNvPr>
            <p:cNvCxnSpPr>
              <a:cxnSpLocks/>
              <a:endCxn id="62" idx="7"/>
            </p:cNvCxnSpPr>
            <p:nvPr/>
          </p:nvCxnSpPr>
          <p:spPr>
            <a:xfrm rot="1313443" flipH="1">
              <a:off x="11611049" y="2603465"/>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1" name="אליפסה 11">
              <a:extLst>
                <a:ext uri="{FF2B5EF4-FFF2-40B4-BE49-F238E27FC236}">
                  <a16:creationId xmlns:a16="http://schemas.microsoft.com/office/drawing/2014/main" id="{E2F71895-F20E-9AC3-C480-288B2E99A5ED}"/>
                </a:ext>
              </a:extLst>
            </p:cNvPr>
            <p:cNvSpPr/>
            <p:nvPr/>
          </p:nvSpPr>
          <p:spPr>
            <a:xfrm rot="1313443">
              <a:off x="11446800" y="269619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2" name="מחבר ישר 23">
              <a:extLst>
                <a:ext uri="{FF2B5EF4-FFF2-40B4-BE49-F238E27FC236}">
                  <a16:creationId xmlns:a16="http://schemas.microsoft.com/office/drawing/2014/main" id="{E6B38D4D-3E87-CBA2-8988-50799055EC1F}"/>
                </a:ext>
              </a:extLst>
            </p:cNvPr>
            <p:cNvCxnSpPr>
              <a:cxnSpLocks/>
              <a:endCxn id="64" idx="6"/>
            </p:cNvCxnSpPr>
            <p:nvPr/>
          </p:nvCxnSpPr>
          <p:spPr>
            <a:xfrm rot="1313443" flipH="1">
              <a:off x="11102816" y="266431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 name="מחבר ישר 23">
              <a:extLst>
                <a:ext uri="{FF2B5EF4-FFF2-40B4-BE49-F238E27FC236}">
                  <a16:creationId xmlns:a16="http://schemas.microsoft.com/office/drawing/2014/main" id="{F780655A-F895-11C2-2534-CE304886A50C}"/>
                </a:ext>
              </a:extLst>
            </p:cNvPr>
            <p:cNvCxnSpPr>
              <a:cxnSpLocks/>
              <a:stCxn id="63" idx="4"/>
              <a:endCxn id="71" idx="1"/>
            </p:cNvCxnSpPr>
            <p:nvPr/>
          </p:nvCxnSpPr>
          <p:spPr>
            <a:xfrm rot="1313443">
              <a:off x="11433857" y="259801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4" name="אליפסה 12">
              <a:extLst>
                <a:ext uri="{FF2B5EF4-FFF2-40B4-BE49-F238E27FC236}">
                  <a16:creationId xmlns:a16="http://schemas.microsoft.com/office/drawing/2014/main" id="{3EF5997B-0C1D-D404-0C59-31385115998D}"/>
                </a:ext>
              </a:extLst>
            </p:cNvPr>
            <p:cNvSpPr/>
            <p:nvPr/>
          </p:nvSpPr>
          <p:spPr>
            <a:xfrm rot="593850">
              <a:off x="11075065" y="29449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5" name="מחבר ישר 23">
              <a:extLst>
                <a:ext uri="{FF2B5EF4-FFF2-40B4-BE49-F238E27FC236}">
                  <a16:creationId xmlns:a16="http://schemas.microsoft.com/office/drawing/2014/main" id="{B1099E5D-CAA4-9CB9-8C7D-79D0C46EE1C1}"/>
                </a:ext>
              </a:extLst>
            </p:cNvPr>
            <p:cNvCxnSpPr>
              <a:cxnSpLocks/>
              <a:stCxn id="64" idx="4"/>
              <a:endCxn id="74" idx="1"/>
            </p:cNvCxnSpPr>
            <p:nvPr/>
          </p:nvCxnSpPr>
          <p:spPr>
            <a:xfrm rot="1313443">
              <a:off x="11013200" y="273219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 name="מחבר ישר 23">
              <a:extLst>
                <a:ext uri="{FF2B5EF4-FFF2-40B4-BE49-F238E27FC236}">
                  <a16:creationId xmlns:a16="http://schemas.microsoft.com/office/drawing/2014/main" id="{01D64F92-8A6C-AF76-51F2-9DE6C3B0F9C1}"/>
                </a:ext>
              </a:extLst>
            </p:cNvPr>
            <p:cNvCxnSpPr>
              <a:cxnSpLocks/>
              <a:stCxn id="62" idx="2"/>
              <a:endCxn id="74" idx="6"/>
            </p:cNvCxnSpPr>
            <p:nvPr/>
          </p:nvCxnSpPr>
          <p:spPr>
            <a:xfrm rot="1313443" flipH="1">
              <a:off x="11161916" y="2917286"/>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7" name="אליפסה 11">
              <a:extLst>
                <a:ext uri="{FF2B5EF4-FFF2-40B4-BE49-F238E27FC236}">
                  <a16:creationId xmlns:a16="http://schemas.microsoft.com/office/drawing/2014/main" id="{E6BCA9DF-2D58-9BD4-3DA9-E25BB05BE844}"/>
                </a:ext>
              </a:extLst>
            </p:cNvPr>
            <p:cNvSpPr/>
            <p:nvPr/>
          </p:nvSpPr>
          <p:spPr>
            <a:xfrm rot="18203263">
              <a:off x="11283947" y="230551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8" name="מחבר ישר 23">
              <a:extLst>
                <a:ext uri="{FF2B5EF4-FFF2-40B4-BE49-F238E27FC236}">
                  <a16:creationId xmlns:a16="http://schemas.microsoft.com/office/drawing/2014/main" id="{200D0817-23C8-2C40-4F7F-552D9B58C995}"/>
                </a:ext>
              </a:extLst>
            </p:cNvPr>
            <p:cNvCxnSpPr>
              <a:cxnSpLocks/>
              <a:stCxn id="77" idx="2"/>
              <a:endCxn id="64" idx="0"/>
            </p:cNvCxnSpPr>
            <p:nvPr/>
          </p:nvCxnSpPr>
          <p:spPr>
            <a:xfrm rot="1313443" flipH="1">
              <a:off x="11127440" y="233863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 name="מחבר ישר 23">
              <a:extLst>
                <a:ext uri="{FF2B5EF4-FFF2-40B4-BE49-F238E27FC236}">
                  <a16:creationId xmlns:a16="http://schemas.microsoft.com/office/drawing/2014/main" id="{8C83B275-552F-7028-A484-D7094F07B8E7}"/>
                </a:ext>
              </a:extLst>
            </p:cNvPr>
            <p:cNvCxnSpPr>
              <a:cxnSpLocks/>
              <a:stCxn id="77" idx="5"/>
            </p:cNvCxnSpPr>
            <p:nvPr/>
          </p:nvCxnSpPr>
          <p:spPr>
            <a:xfrm rot="1313443" flipV="1">
              <a:off x="11368755" y="226118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0" name="Straight Connector 79">
              <a:extLst>
                <a:ext uri="{FF2B5EF4-FFF2-40B4-BE49-F238E27FC236}">
                  <a16:creationId xmlns:a16="http://schemas.microsoft.com/office/drawing/2014/main" id="{EE36B8F8-2FD6-C5CF-26D7-494368B508EF}"/>
                </a:ext>
              </a:extLst>
            </p:cNvPr>
            <p:cNvCxnSpPr>
              <a:cxnSpLocks/>
              <a:stCxn id="65" idx="5"/>
              <a:endCxn id="85" idx="0"/>
            </p:cNvCxnSpPr>
            <p:nvPr/>
          </p:nvCxnSpPr>
          <p:spPr>
            <a:xfrm rot="1313443">
              <a:off x="11923145" y="2672957"/>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 name="Straight Connector 80">
              <a:extLst>
                <a:ext uri="{FF2B5EF4-FFF2-40B4-BE49-F238E27FC236}">
                  <a16:creationId xmlns:a16="http://schemas.microsoft.com/office/drawing/2014/main" id="{646BAE1F-7477-2EB6-B014-877B95C51809}"/>
                </a:ext>
              </a:extLst>
            </p:cNvPr>
            <p:cNvCxnSpPr>
              <a:cxnSpLocks/>
              <a:stCxn id="62" idx="4"/>
              <a:endCxn id="22" idx="6"/>
            </p:cNvCxnSpPr>
            <p:nvPr/>
          </p:nvCxnSpPr>
          <p:spPr>
            <a:xfrm rot="1089771" flipH="1">
              <a:off x="11426097" y="301274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 name="Straight Connector 81">
              <a:extLst>
                <a:ext uri="{FF2B5EF4-FFF2-40B4-BE49-F238E27FC236}">
                  <a16:creationId xmlns:a16="http://schemas.microsoft.com/office/drawing/2014/main" id="{DF0AFF6A-2035-CB3C-F138-263B01012B79}"/>
                </a:ext>
              </a:extLst>
            </p:cNvPr>
            <p:cNvCxnSpPr>
              <a:cxnSpLocks/>
              <a:stCxn id="22" idx="0"/>
              <a:endCxn id="74" idx="5"/>
            </p:cNvCxnSpPr>
            <p:nvPr/>
          </p:nvCxnSpPr>
          <p:spPr>
            <a:xfrm rot="1089771" flipH="1" flipV="1">
              <a:off x="11113135" y="3047016"/>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3" name="מחבר ישר 23">
              <a:extLst>
                <a:ext uri="{FF2B5EF4-FFF2-40B4-BE49-F238E27FC236}">
                  <a16:creationId xmlns:a16="http://schemas.microsoft.com/office/drawing/2014/main" id="{704F6A75-017E-59ED-40C4-2E35DD7697C3}"/>
                </a:ext>
              </a:extLst>
            </p:cNvPr>
            <p:cNvCxnSpPr>
              <a:cxnSpLocks/>
              <a:stCxn id="6" idx="1"/>
              <a:endCxn id="62" idx="6"/>
            </p:cNvCxnSpPr>
            <p:nvPr/>
          </p:nvCxnSpPr>
          <p:spPr>
            <a:xfrm rot="1089771" flipH="1" flipV="1">
              <a:off x="11525599" y="3038638"/>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 name="מחבר ישר 23">
              <a:extLst>
                <a:ext uri="{FF2B5EF4-FFF2-40B4-BE49-F238E27FC236}">
                  <a16:creationId xmlns:a16="http://schemas.microsoft.com/office/drawing/2014/main" id="{42C1BBC7-A835-4695-C067-299D9C38809C}"/>
                </a:ext>
              </a:extLst>
            </p:cNvPr>
            <p:cNvCxnSpPr>
              <a:cxnSpLocks/>
              <a:endCxn id="71" idx="5"/>
            </p:cNvCxnSpPr>
            <p:nvPr/>
          </p:nvCxnSpPr>
          <p:spPr>
            <a:xfrm rot="1313443" flipH="1" flipV="1">
              <a:off x="11464078" y="277074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5" name="אליפסה 9">
              <a:extLst>
                <a:ext uri="{FF2B5EF4-FFF2-40B4-BE49-F238E27FC236}">
                  <a16:creationId xmlns:a16="http://schemas.microsoft.com/office/drawing/2014/main" id="{4790844F-B354-CA3C-6588-C7F958F38982}"/>
                </a:ext>
              </a:extLst>
            </p:cNvPr>
            <p:cNvSpPr/>
            <p:nvPr/>
          </p:nvSpPr>
          <p:spPr>
            <a:xfrm rot="1313443">
              <a:off x="11906940" y="28921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6" name="Straight Connector 85">
              <a:extLst>
                <a:ext uri="{FF2B5EF4-FFF2-40B4-BE49-F238E27FC236}">
                  <a16:creationId xmlns:a16="http://schemas.microsoft.com/office/drawing/2014/main" id="{82975D8F-DFAB-D4D5-3E24-DF0C815C5822}"/>
                </a:ext>
              </a:extLst>
            </p:cNvPr>
            <p:cNvCxnSpPr>
              <a:cxnSpLocks/>
              <a:stCxn id="85" idx="4"/>
              <a:endCxn id="6" idx="7"/>
            </p:cNvCxnSpPr>
            <p:nvPr/>
          </p:nvCxnSpPr>
          <p:spPr>
            <a:xfrm rot="1089771" flipH="1">
              <a:off x="11820092" y="2941887"/>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7" name="אליפסה 4">
              <a:extLst>
                <a:ext uri="{FF2B5EF4-FFF2-40B4-BE49-F238E27FC236}">
                  <a16:creationId xmlns:a16="http://schemas.microsoft.com/office/drawing/2014/main" id="{30C77A95-7EE1-9D0E-9598-A10377DD1D7E}"/>
                </a:ext>
              </a:extLst>
            </p:cNvPr>
            <p:cNvSpPr/>
            <p:nvPr/>
          </p:nvSpPr>
          <p:spPr>
            <a:xfrm rot="673848">
              <a:off x="10711718" y="24015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8" name="אליפסה 9">
              <a:extLst>
                <a:ext uri="{FF2B5EF4-FFF2-40B4-BE49-F238E27FC236}">
                  <a16:creationId xmlns:a16="http://schemas.microsoft.com/office/drawing/2014/main" id="{2A4B2E0E-17A4-9429-91EB-77AD319B7CD1}"/>
                </a:ext>
              </a:extLst>
            </p:cNvPr>
            <p:cNvSpPr/>
            <p:nvPr/>
          </p:nvSpPr>
          <p:spPr>
            <a:xfrm rot="673848">
              <a:off x="10651577" y="308438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9" name="מחבר ישר 16">
              <a:extLst>
                <a:ext uri="{FF2B5EF4-FFF2-40B4-BE49-F238E27FC236}">
                  <a16:creationId xmlns:a16="http://schemas.microsoft.com/office/drawing/2014/main" id="{6F0CF597-0E06-B7D5-F886-0CB427626460}"/>
                </a:ext>
              </a:extLst>
            </p:cNvPr>
            <p:cNvCxnSpPr>
              <a:cxnSpLocks/>
              <a:stCxn id="87" idx="4"/>
              <a:endCxn id="612" idx="0"/>
            </p:cNvCxnSpPr>
            <p:nvPr/>
          </p:nvCxnSpPr>
          <p:spPr>
            <a:xfrm rot="12317230" flipV="1">
              <a:off x="10560119" y="2430067"/>
              <a:ext cx="122284" cy="3061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 name="מחבר ישר 20">
              <a:extLst>
                <a:ext uri="{FF2B5EF4-FFF2-40B4-BE49-F238E27FC236}">
                  <a16:creationId xmlns:a16="http://schemas.microsoft.com/office/drawing/2014/main" id="{09F8F649-C1D6-0523-3C50-ADEA19610D62}"/>
                </a:ext>
              </a:extLst>
            </p:cNvPr>
            <p:cNvCxnSpPr>
              <a:cxnSpLocks/>
              <a:stCxn id="93" idx="7"/>
              <a:endCxn id="64" idx="2"/>
            </p:cNvCxnSpPr>
            <p:nvPr/>
          </p:nvCxnSpPr>
          <p:spPr>
            <a:xfrm rot="1313443" flipV="1">
              <a:off x="10695804" y="2612715"/>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 name="מחבר ישר 22">
              <a:extLst>
                <a:ext uri="{FF2B5EF4-FFF2-40B4-BE49-F238E27FC236}">
                  <a16:creationId xmlns:a16="http://schemas.microsoft.com/office/drawing/2014/main" id="{AC787906-D54F-68D8-4CF6-99F8ECC18A88}"/>
                </a:ext>
              </a:extLst>
            </p:cNvPr>
            <p:cNvCxnSpPr>
              <a:cxnSpLocks/>
              <a:stCxn id="64" idx="1"/>
            </p:cNvCxnSpPr>
            <p:nvPr/>
          </p:nvCxnSpPr>
          <p:spPr>
            <a:xfrm rot="1313443" flipH="1" flipV="1">
              <a:off x="10753309" y="249882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 name="מחבר ישר 30">
              <a:extLst>
                <a:ext uri="{FF2B5EF4-FFF2-40B4-BE49-F238E27FC236}">
                  <a16:creationId xmlns:a16="http://schemas.microsoft.com/office/drawing/2014/main" id="{30D8D7D3-E29C-5642-E63A-B5780CBED3B2}"/>
                </a:ext>
              </a:extLst>
            </p:cNvPr>
            <p:cNvCxnSpPr>
              <a:cxnSpLocks/>
              <a:stCxn id="64" idx="3"/>
              <a:endCxn id="88" idx="7"/>
            </p:cNvCxnSpPr>
            <p:nvPr/>
          </p:nvCxnSpPr>
          <p:spPr>
            <a:xfrm rot="1313443" flipH="1">
              <a:off x="10804484" y="2658733"/>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3" name="אליפסה 11">
              <a:extLst>
                <a:ext uri="{FF2B5EF4-FFF2-40B4-BE49-F238E27FC236}">
                  <a16:creationId xmlns:a16="http://schemas.microsoft.com/office/drawing/2014/main" id="{CFF9C268-FEA2-1974-B2E8-883989A79839}"/>
                </a:ext>
              </a:extLst>
            </p:cNvPr>
            <p:cNvSpPr/>
            <p:nvPr/>
          </p:nvSpPr>
          <p:spPr>
            <a:xfrm rot="673848">
              <a:off x="10582579" y="28331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4" name="מחבר ישר 23">
              <a:extLst>
                <a:ext uri="{FF2B5EF4-FFF2-40B4-BE49-F238E27FC236}">
                  <a16:creationId xmlns:a16="http://schemas.microsoft.com/office/drawing/2014/main" id="{694DDE87-EBA2-EADD-5934-1BED169FF9DB}"/>
                </a:ext>
              </a:extLst>
            </p:cNvPr>
            <p:cNvCxnSpPr>
              <a:cxnSpLocks/>
              <a:endCxn id="632" idx="7"/>
            </p:cNvCxnSpPr>
            <p:nvPr/>
          </p:nvCxnSpPr>
          <p:spPr>
            <a:xfrm rot="12317230" flipV="1">
              <a:off x="10290102" y="2807077"/>
              <a:ext cx="279536" cy="16560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5" name="מחבר ישר 23">
              <a:extLst>
                <a:ext uri="{FF2B5EF4-FFF2-40B4-BE49-F238E27FC236}">
                  <a16:creationId xmlns:a16="http://schemas.microsoft.com/office/drawing/2014/main" id="{CD895DD5-71FE-EE68-D953-5FE6B4669A29}"/>
                </a:ext>
              </a:extLst>
            </p:cNvPr>
            <p:cNvCxnSpPr>
              <a:cxnSpLocks/>
              <a:stCxn id="612" idx="7"/>
              <a:endCxn id="93" idx="1"/>
            </p:cNvCxnSpPr>
            <p:nvPr/>
          </p:nvCxnSpPr>
          <p:spPr>
            <a:xfrm rot="12317230" flipH="1" flipV="1">
              <a:off x="10478939" y="2750368"/>
              <a:ext cx="139644" cy="615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6" name="אליפסה 12">
              <a:extLst>
                <a:ext uri="{FF2B5EF4-FFF2-40B4-BE49-F238E27FC236}">
                  <a16:creationId xmlns:a16="http://schemas.microsoft.com/office/drawing/2014/main" id="{ABD965FD-769C-1422-0707-21151BEBC374}"/>
                </a:ext>
              </a:extLst>
            </p:cNvPr>
            <p:cNvSpPr/>
            <p:nvPr/>
          </p:nvSpPr>
          <p:spPr>
            <a:xfrm rot="21554255">
              <a:off x="10263269" y="31463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97" name="מחבר ישר 23">
              <a:extLst>
                <a:ext uri="{FF2B5EF4-FFF2-40B4-BE49-F238E27FC236}">
                  <a16:creationId xmlns:a16="http://schemas.microsoft.com/office/drawing/2014/main" id="{5E8B891C-BB02-8CF7-D37F-30D45348384C}"/>
                </a:ext>
              </a:extLst>
            </p:cNvPr>
            <p:cNvCxnSpPr>
              <a:cxnSpLocks/>
              <a:stCxn id="632" idx="6"/>
              <a:endCxn id="96" idx="1"/>
            </p:cNvCxnSpPr>
            <p:nvPr/>
          </p:nvCxnSpPr>
          <p:spPr>
            <a:xfrm rot="12317230" flipH="1" flipV="1">
              <a:off x="10199088" y="2939647"/>
              <a:ext cx="123452" cy="2005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 name="מחבר ישר 23">
              <a:extLst>
                <a:ext uri="{FF2B5EF4-FFF2-40B4-BE49-F238E27FC236}">
                  <a16:creationId xmlns:a16="http://schemas.microsoft.com/office/drawing/2014/main" id="{3D26C811-54C2-5F99-35E7-15FA697E4CBC}"/>
                </a:ext>
              </a:extLst>
            </p:cNvPr>
            <p:cNvCxnSpPr>
              <a:cxnSpLocks/>
              <a:stCxn id="88" idx="2"/>
              <a:endCxn id="96" idx="6"/>
            </p:cNvCxnSpPr>
            <p:nvPr/>
          </p:nvCxnSpPr>
          <p:spPr>
            <a:xfrm rot="673848" flipH="1">
              <a:off x="10347031" y="308215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9" name="מחבר ישר 23">
              <a:extLst>
                <a:ext uri="{FF2B5EF4-FFF2-40B4-BE49-F238E27FC236}">
                  <a16:creationId xmlns:a16="http://schemas.microsoft.com/office/drawing/2014/main" id="{306A23B3-AACB-0D95-2B07-F67B9B2DA576}"/>
                </a:ext>
              </a:extLst>
            </p:cNvPr>
            <p:cNvCxnSpPr>
              <a:cxnSpLocks/>
              <a:stCxn id="608" idx="7"/>
            </p:cNvCxnSpPr>
            <p:nvPr/>
          </p:nvCxnSpPr>
          <p:spPr>
            <a:xfrm rot="12317230" flipH="1" flipV="1">
              <a:off x="10552086" y="2365532"/>
              <a:ext cx="173073" cy="27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 name="Straight Connector 99">
              <a:extLst>
                <a:ext uri="{FF2B5EF4-FFF2-40B4-BE49-F238E27FC236}">
                  <a16:creationId xmlns:a16="http://schemas.microsoft.com/office/drawing/2014/main" id="{98EEC740-DD18-9F7D-1C67-C7E9F8DCF1D8}"/>
                </a:ext>
              </a:extLst>
            </p:cNvPr>
            <p:cNvCxnSpPr>
              <a:cxnSpLocks/>
              <a:stCxn id="88" idx="5"/>
              <a:endCxn id="35" idx="1"/>
            </p:cNvCxnSpPr>
            <p:nvPr/>
          </p:nvCxnSpPr>
          <p:spPr>
            <a:xfrm rot="1089771">
              <a:off x="10688744" y="3166501"/>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1" name="Straight Connector 100">
              <a:extLst>
                <a:ext uri="{FF2B5EF4-FFF2-40B4-BE49-F238E27FC236}">
                  <a16:creationId xmlns:a16="http://schemas.microsoft.com/office/drawing/2014/main" id="{22B70408-9D8C-9280-CBDF-2BD64FDD6F77}"/>
                </a:ext>
              </a:extLst>
            </p:cNvPr>
            <p:cNvCxnSpPr>
              <a:cxnSpLocks/>
              <a:stCxn id="50" idx="6"/>
              <a:endCxn id="96" idx="5"/>
            </p:cNvCxnSpPr>
            <p:nvPr/>
          </p:nvCxnSpPr>
          <p:spPr>
            <a:xfrm rot="1089771" flipH="1" flipV="1">
              <a:off x="10300899" y="3233801"/>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2" name="אליפסה 9">
              <a:extLst>
                <a:ext uri="{FF2B5EF4-FFF2-40B4-BE49-F238E27FC236}">
                  <a16:creationId xmlns:a16="http://schemas.microsoft.com/office/drawing/2014/main" id="{E4F4F5AB-A88D-285B-3EC6-920E16D510AC}"/>
                </a:ext>
              </a:extLst>
            </p:cNvPr>
            <p:cNvSpPr/>
            <p:nvPr/>
          </p:nvSpPr>
          <p:spPr>
            <a:xfrm rot="673848">
              <a:off x="10833412" y="30462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3" name="מחבר ישר 23">
              <a:extLst>
                <a:ext uri="{FF2B5EF4-FFF2-40B4-BE49-F238E27FC236}">
                  <a16:creationId xmlns:a16="http://schemas.microsoft.com/office/drawing/2014/main" id="{24C163DE-A021-268C-1CFB-74066AED2FF2}"/>
                </a:ext>
              </a:extLst>
            </p:cNvPr>
            <p:cNvCxnSpPr>
              <a:cxnSpLocks/>
              <a:stCxn id="102" idx="3"/>
              <a:endCxn id="88" idx="6"/>
            </p:cNvCxnSpPr>
            <p:nvPr/>
          </p:nvCxnSpPr>
          <p:spPr>
            <a:xfrm rot="1089771" flipH="1">
              <a:off x="10731877" y="3083103"/>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 name="מחבר ישר 23">
              <a:extLst>
                <a:ext uri="{FF2B5EF4-FFF2-40B4-BE49-F238E27FC236}">
                  <a16:creationId xmlns:a16="http://schemas.microsoft.com/office/drawing/2014/main" id="{0D53321A-872C-F285-3126-1CE21BC388DF}"/>
                </a:ext>
              </a:extLst>
            </p:cNvPr>
            <p:cNvCxnSpPr>
              <a:cxnSpLocks/>
              <a:endCxn id="93" idx="5"/>
            </p:cNvCxnSpPr>
            <p:nvPr/>
          </p:nvCxnSpPr>
          <p:spPr>
            <a:xfrm rot="673848" flipH="1" flipV="1">
              <a:off x="10622931" y="290271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 name="Straight Connector 104">
              <a:extLst>
                <a:ext uri="{FF2B5EF4-FFF2-40B4-BE49-F238E27FC236}">
                  <a16:creationId xmlns:a16="http://schemas.microsoft.com/office/drawing/2014/main" id="{9F58961D-A70E-FF87-4962-D5A44B445578}"/>
                </a:ext>
              </a:extLst>
            </p:cNvPr>
            <p:cNvCxnSpPr>
              <a:cxnSpLocks/>
              <a:stCxn id="74" idx="3"/>
              <a:endCxn id="102" idx="7"/>
            </p:cNvCxnSpPr>
            <p:nvPr/>
          </p:nvCxnSpPr>
          <p:spPr>
            <a:xfrm rot="1089771" flipH="1">
              <a:off x="10915152" y="2973127"/>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6" name="Straight Connector 105">
              <a:extLst>
                <a:ext uri="{FF2B5EF4-FFF2-40B4-BE49-F238E27FC236}">
                  <a16:creationId xmlns:a16="http://schemas.microsoft.com/office/drawing/2014/main" id="{9DD49ACC-ED36-B7DA-48A9-7660F1679A96}"/>
                </a:ext>
              </a:extLst>
            </p:cNvPr>
            <p:cNvCxnSpPr>
              <a:cxnSpLocks/>
              <a:stCxn id="35" idx="7"/>
              <a:endCxn id="102" idx="4"/>
            </p:cNvCxnSpPr>
            <p:nvPr/>
          </p:nvCxnSpPr>
          <p:spPr>
            <a:xfrm rot="1089771" flipH="1" flipV="1">
              <a:off x="10834110" y="3118342"/>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7" name="אליפסה 9">
              <a:extLst>
                <a:ext uri="{FF2B5EF4-FFF2-40B4-BE49-F238E27FC236}">
                  <a16:creationId xmlns:a16="http://schemas.microsoft.com/office/drawing/2014/main" id="{1636BB94-3D8D-330B-8A54-6A7E19E72895}"/>
                </a:ext>
              </a:extLst>
            </p:cNvPr>
            <p:cNvSpPr/>
            <p:nvPr/>
          </p:nvSpPr>
          <p:spPr>
            <a:xfrm rot="673848">
              <a:off x="11080839" y="318697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8" name="Straight Connector 107">
              <a:extLst>
                <a:ext uri="{FF2B5EF4-FFF2-40B4-BE49-F238E27FC236}">
                  <a16:creationId xmlns:a16="http://schemas.microsoft.com/office/drawing/2014/main" id="{314ADC3A-F567-895C-B6DD-63D98FED011B}"/>
                </a:ext>
              </a:extLst>
            </p:cNvPr>
            <p:cNvCxnSpPr>
              <a:cxnSpLocks/>
              <a:stCxn id="107" idx="1"/>
              <a:endCxn id="102" idx="6"/>
            </p:cNvCxnSpPr>
            <p:nvPr/>
          </p:nvCxnSpPr>
          <p:spPr>
            <a:xfrm rot="1089771" flipH="1" flipV="1">
              <a:off x="10895260" y="3120660"/>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9" name="Straight Connector 108">
              <a:extLst>
                <a:ext uri="{FF2B5EF4-FFF2-40B4-BE49-F238E27FC236}">
                  <a16:creationId xmlns:a16="http://schemas.microsoft.com/office/drawing/2014/main" id="{D6979D01-BE4B-12D0-65EB-8C5776914921}"/>
                </a:ext>
              </a:extLst>
            </p:cNvPr>
            <p:cNvCxnSpPr>
              <a:cxnSpLocks/>
              <a:stCxn id="9" idx="1"/>
              <a:endCxn id="107" idx="5"/>
            </p:cNvCxnSpPr>
            <p:nvPr/>
          </p:nvCxnSpPr>
          <p:spPr>
            <a:xfrm rot="1089771" flipH="1" flipV="1">
              <a:off x="11096251" y="3256307"/>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 name="Straight Connector 109">
              <a:extLst>
                <a:ext uri="{FF2B5EF4-FFF2-40B4-BE49-F238E27FC236}">
                  <a16:creationId xmlns:a16="http://schemas.microsoft.com/office/drawing/2014/main" id="{289D7ACF-C641-922A-EDB3-E71B5ED26347}"/>
                </a:ext>
              </a:extLst>
            </p:cNvPr>
            <p:cNvCxnSpPr>
              <a:cxnSpLocks/>
              <a:stCxn id="107" idx="0"/>
              <a:endCxn id="74" idx="4"/>
            </p:cNvCxnSpPr>
            <p:nvPr/>
          </p:nvCxnSpPr>
          <p:spPr>
            <a:xfrm rot="1089771" flipH="1" flipV="1">
              <a:off x="11079540" y="3021617"/>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1" name="Straight Connector 110">
              <a:extLst>
                <a:ext uri="{FF2B5EF4-FFF2-40B4-BE49-F238E27FC236}">
                  <a16:creationId xmlns:a16="http://schemas.microsoft.com/office/drawing/2014/main" id="{55D821B4-0504-D937-F573-9F01E981B8C1}"/>
                </a:ext>
              </a:extLst>
            </p:cNvPr>
            <p:cNvCxnSpPr>
              <a:cxnSpLocks/>
              <a:stCxn id="107" idx="6"/>
              <a:endCxn id="22" idx="1"/>
            </p:cNvCxnSpPr>
            <p:nvPr/>
          </p:nvCxnSpPr>
          <p:spPr>
            <a:xfrm rot="1089771" flipV="1">
              <a:off x="11163314" y="3172086"/>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2" name="אליפסה 4">
              <a:extLst>
                <a:ext uri="{FF2B5EF4-FFF2-40B4-BE49-F238E27FC236}">
                  <a16:creationId xmlns:a16="http://schemas.microsoft.com/office/drawing/2014/main" id="{E7EE9808-4C23-792D-69F8-A8E6D4B1E5B7}"/>
                </a:ext>
              </a:extLst>
            </p:cNvPr>
            <p:cNvSpPr/>
            <p:nvPr/>
          </p:nvSpPr>
          <p:spPr>
            <a:xfrm rot="1089771">
              <a:off x="13216976" y="24216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3" name="אליפסה 9">
              <a:extLst>
                <a:ext uri="{FF2B5EF4-FFF2-40B4-BE49-F238E27FC236}">
                  <a16:creationId xmlns:a16="http://schemas.microsoft.com/office/drawing/2014/main" id="{9D402655-36ED-AD90-8149-18E1B2758236}"/>
                </a:ext>
              </a:extLst>
            </p:cNvPr>
            <p:cNvSpPr/>
            <p:nvPr/>
          </p:nvSpPr>
          <p:spPr>
            <a:xfrm rot="1089771">
              <a:off x="13074859" y="30922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4" name="אליפסה 11">
              <a:extLst>
                <a:ext uri="{FF2B5EF4-FFF2-40B4-BE49-F238E27FC236}">
                  <a16:creationId xmlns:a16="http://schemas.microsoft.com/office/drawing/2014/main" id="{DAF8D7F8-1905-E74B-5CBF-6C3C4B445B1A}"/>
                </a:ext>
              </a:extLst>
            </p:cNvPr>
            <p:cNvSpPr/>
            <p:nvPr/>
          </p:nvSpPr>
          <p:spPr>
            <a:xfrm rot="21061616">
              <a:off x="12991647" y="26623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5" name="אליפסה 12">
              <a:extLst>
                <a:ext uri="{FF2B5EF4-FFF2-40B4-BE49-F238E27FC236}">
                  <a16:creationId xmlns:a16="http://schemas.microsoft.com/office/drawing/2014/main" id="{E757C87C-B98F-B55F-AB9F-C8C2C765DA67}"/>
                </a:ext>
              </a:extLst>
            </p:cNvPr>
            <p:cNvSpPr/>
            <p:nvPr/>
          </p:nvSpPr>
          <p:spPr>
            <a:xfrm rot="370178">
              <a:off x="12612140" y="281370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16" name="אליפסה 13">
              <a:extLst>
                <a:ext uri="{FF2B5EF4-FFF2-40B4-BE49-F238E27FC236}">
                  <a16:creationId xmlns:a16="http://schemas.microsoft.com/office/drawing/2014/main" id="{F40BDF9A-0139-1476-E9D7-2845AE884598}"/>
                </a:ext>
              </a:extLst>
            </p:cNvPr>
            <p:cNvSpPr/>
            <p:nvPr/>
          </p:nvSpPr>
          <p:spPr>
            <a:xfrm rot="1089771">
              <a:off x="13496479" y="27069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17" name="מחבר ישר 16">
              <a:extLst>
                <a:ext uri="{FF2B5EF4-FFF2-40B4-BE49-F238E27FC236}">
                  <a16:creationId xmlns:a16="http://schemas.microsoft.com/office/drawing/2014/main" id="{295FC45B-9160-BDC6-7D7D-2F4D78BA17DD}"/>
                </a:ext>
              </a:extLst>
            </p:cNvPr>
            <p:cNvCxnSpPr>
              <a:cxnSpLocks/>
              <a:stCxn id="112" idx="4"/>
              <a:endCxn id="114" idx="7"/>
            </p:cNvCxnSpPr>
            <p:nvPr/>
          </p:nvCxnSpPr>
          <p:spPr>
            <a:xfrm rot="1089771" flipH="1">
              <a:off x="13083357" y="246439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 name="מחבר ישר 20">
              <a:extLst>
                <a:ext uri="{FF2B5EF4-FFF2-40B4-BE49-F238E27FC236}">
                  <a16:creationId xmlns:a16="http://schemas.microsoft.com/office/drawing/2014/main" id="{1457DA07-17B4-FF6B-5E7C-1E6F24BC13A8}"/>
                </a:ext>
              </a:extLst>
            </p:cNvPr>
            <p:cNvCxnSpPr>
              <a:cxnSpLocks/>
              <a:stCxn id="122" idx="7"/>
              <a:endCxn id="116" idx="2"/>
            </p:cNvCxnSpPr>
            <p:nvPr/>
          </p:nvCxnSpPr>
          <p:spPr>
            <a:xfrm rot="1089771" flipV="1">
              <a:off x="13135378" y="267234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 name="מחבר ישר 22">
              <a:extLst>
                <a:ext uri="{FF2B5EF4-FFF2-40B4-BE49-F238E27FC236}">
                  <a16:creationId xmlns:a16="http://schemas.microsoft.com/office/drawing/2014/main" id="{9FF3B67F-C183-9C93-8A8F-C3009C058C6B}"/>
                </a:ext>
              </a:extLst>
            </p:cNvPr>
            <p:cNvCxnSpPr>
              <a:cxnSpLocks/>
              <a:stCxn id="116" idx="0"/>
            </p:cNvCxnSpPr>
            <p:nvPr/>
          </p:nvCxnSpPr>
          <p:spPr>
            <a:xfrm rot="1089771" flipH="1" flipV="1">
              <a:off x="13256310" y="2513701"/>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 name="מחבר ישר 23">
              <a:extLst>
                <a:ext uri="{FF2B5EF4-FFF2-40B4-BE49-F238E27FC236}">
                  <a16:creationId xmlns:a16="http://schemas.microsoft.com/office/drawing/2014/main" id="{67DFCD16-F8AE-F5EA-9C23-130A3EBF0775}"/>
                </a:ext>
              </a:extLst>
            </p:cNvPr>
            <p:cNvCxnSpPr>
              <a:cxnSpLocks/>
              <a:stCxn id="114" idx="2"/>
              <a:endCxn id="115" idx="7"/>
            </p:cNvCxnSpPr>
            <p:nvPr/>
          </p:nvCxnSpPr>
          <p:spPr>
            <a:xfrm rot="1089771" flipH="1">
              <a:off x="12704981" y="265723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 name="מחבר ישר 30">
              <a:extLst>
                <a:ext uri="{FF2B5EF4-FFF2-40B4-BE49-F238E27FC236}">
                  <a16:creationId xmlns:a16="http://schemas.microsoft.com/office/drawing/2014/main" id="{0720672B-B4BE-8CE7-A4AE-9E5B86A32ECF}"/>
                </a:ext>
              </a:extLst>
            </p:cNvPr>
            <p:cNvCxnSpPr>
              <a:cxnSpLocks/>
              <a:endCxn id="113" idx="7"/>
            </p:cNvCxnSpPr>
            <p:nvPr/>
          </p:nvCxnSpPr>
          <p:spPr>
            <a:xfrm rot="1089771" flipH="1">
              <a:off x="13206323" y="2725028"/>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2" name="אליפסה 11">
              <a:extLst>
                <a:ext uri="{FF2B5EF4-FFF2-40B4-BE49-F238E27FC236}">
                  <a16:creationId xmlns:a16="http://schemas.microsoft.com/office/drawing/2014/main" id="{3CC57466-A404-FD36-03FD-BA05B93758E7}"/>
                </a:ext>
              </a:extLst>
            </p:cNvPr>
            <p:cNvSpPr/>
            <p:nvPr/>
          </p:nvSpPr>
          <p:spPr>
            <a:xfrm rot="1089771">
              <a:off x="13036684" y="28345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3" name="מחבר ישר 23">
              <a:extLst>
                <a:ext uri="{FF2B5EF4-FFF2-40B4-BE49-F238E27FC236}">
                  <a16:creationId xmlns:a16="http://schemas.microsoft.com/office/drawing/2014/main" id="{1CC99547-FDEC-60A9-78A3-A1D917013DCE}"/>
                </a:ext>
              </a:extLst>
            </p:cNvPr>
            <p:cNvCxnSpPr>
              <a:cxnSpLocks/>
              <a:endCxn id="115" idx="6"/>
            </p:cNvCxnSpPr>
            <p:nvPr/>
          </p:nvCxnSpPr>
          <p:spPr>
            <a:xfrm rot="1089771" flipH="1">
              <a:off x="12691811" y="281621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4" name="מחבר ישר 23">
              <a:extLst>
                <a:ext uri="{FF2B5EF4-FFF2-40B4-BE49-F238E27FC236}">
                  <a16:creationId xmlns:a16="http://schemas.microsoft.com/office/drawing/2014/main" id="{2AA25372-F721-31B7-E083-96A156BD8D52}"/>
                </a:ext>
              </a:extLst>
            </p:cNvPr>
            <p:cNvCxnSpPr>
              <a:cxnSpLocks/>
              <a:stCxn id="114" idx="4"/>
              <a:endCxn id="122" idx="1"/>
            </p:cNvCxnSpPr>
            <p:nvPr/>
          </p:nvCxnSpPr>
          <p:spPr>
            <a:xfrm rot="1089771">
              <a:off x="13018176" y="273805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5" name="אליפסה 12">
              <a:extLst>
                <a:ext uri="{FF2B5EF4-FFF2-40B4-BE49-F238E27FC236}">
                  <a16:creationId xmlns:a16="http://schemas.microsoft.com/office/drawing/2014/main" id="{58E07E84-3B35-CC70-E8EC-1DA1EBFC82DA}"/>
                </a:ext>
              </a:extLst>
            </p:cNvPr>
            <p:cNvSpPr/>
            <p:nvPr/>
          </p:nvSpPr>
          <p:spPr>
            <a:xfrm rot="370178">
              <a:off x="12681908" y="31069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26" name="מחבר ישר 23">
              <a:extLst>
                <a:ext uri="{FF2B5EF4-FFF2-40B4-BE49-F238E27FC236}">
                  <a16:creationId xmlns:a16="http://schemas.microsoft.com/office/drawing/2014/main" id="{44B01A8A-E94E-1E59-00E4-A90F0BC7C607}"/>
                </a:ext>
              </a:extLst>
            </p:cNvPr>
            <p:cNvCxnSpPr>
              <a:cxnSpLocks/>
              <a:stCxn id="115" idx="4"/>
              <a:endCxn id="125" idx="1"/>
            </p:cNvCxnSpPr>
            <p:nvPr/>
          </p:nvCxnSpPr>
          <p:spPr>
            <a:xfrm rot="1089771">
              <a:off x="12610648" y="289706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7" name="מחבר ישר 23">
              <a:extLst>
                <a:ext uri="{FF2B5EF4-FFF2-40B4-BE49-F238E27FC236}">
                  <a16:creationId xmlns:a16="http://schemas.microsoft.com/office/drawing/2014/main" id="{B33EA691-A1F8-6F7E-F108-003EB1BEE37C}"/>
                </a:ext>
              </a:extLst>
            </p:cNvPr>
            <p:cNvCxnSpPr>
              <a:cxnSpLocks/>
              <a:stCxn id="113" idx="2"/>
              <a:endCxn id="125" idx="6"/>
            </p:cNvCxnSpPr>
            <p:nvPr/>
          </p:nvCxnSpPr>
          <p:spPr>
            <a:xfrm rot="1089771" flipH="1">
              <a:off x="12768453" y="306646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8" name="אליפסה 11">
              <a:extLst>
                <a:ext uri="{FF2B5EF4-FFF2-40B4-BE49-F238E27FC236}">
                  <a16:creationId xmlns:a16="http://schemas.microsoft.com/office/drawing/2014/main" id="{03D1536F-B09D-FDB0-DCE9-02A303DA0309}"/>
                </a:ext>
              </a:extLst>
            </p:cNvPr>
            <p:cNvSpPr/>
            <p:nvPr/>
          </p:nvSpPr>
          <p:spPr>
            <a:xfrm rot="17979591">
              <a:off x="12848952" y="245547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9" name="מחבר ישר 23">
              <a:extLst>
                <a:ext uri="{FF2B5EF4-FFF2-40B4-BE49-F238E27FC236}">
                  <a16:creationId xmlns:a16="http://schemas.microsoft.com/office/drawing/2014/main" id="{EA3A0AB5-B78F-A79E-18A2-27464190F2CF}"/>
                </a:ext>
              </a:extLst>
            </p:cNvPr>
            <p:cNvCxnSpPr>
              <a:cxnSpLocks/>
              <a:stCxn id="128" idx="2"/>
              <a:endCxn id="115" idx="0"/>
            </p:cNvCxnSpPr>
            <p:nvPr/>
          </p:nvCxnSpPr>
          <p:spPr>
            <a:xfrm rot="1089771" flipH="1">
              <a:off x="12703584" y="2497012"/>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0" name="מחבר ישר 23">
              <a:extLst>
                <a:ext uri="{FF2B5EF4-FFF2-40B4-BE49-F238E27FC236}">
                  <a16:creationId xmlns:a16="http://schemas.microsoft.com/office/drawing/2014/main" id="{39DBF784-2E04-36A8-46D1-8DCBE7B8F412}"/>
                </a:ext>
              </a:extLst>
            </p:cNvPr>
            <p:cNvCxnSpPr>
              <a:cxnSpLocks/>
              <a:stCxn id="128" idx="5"/>
            </p:cNvCxnSpPr>
            <p:nvPr/>
          </p:nvCxnSpPr>
          <p:spPr>
            <a:xfrm rot="1089771" flipV="1">
              <a:off x="12932314" y="239908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1" name="Straight Connector 130">
              <a:extLst>
                <a:ext uri="{FF2B5EF4-FFF2-40B4-BE49-F238E27FC236}">
                  <a16:creationId xmlns:a16="http://schemas.microsoft.com/office/drawing/2014/main" id="{4297FFFB-0A9B-0766-1AF6-E73E83AB5444}"/>
                </a:ext>
              </a:extLst>
            </p:cNvPr>
            <p:cNvCxnSpPr>
              <a:cxnSpLocks/>
              <a:stCxn id="116" idx="5"/>
              <a:endCxn id="137" idx="0"/>
            </p:cNvCxnSpPr>
            <p:nvPr/>
          </p:nvCxnSpPr>
          <p:spPr>
            <a:xfrm rot="1089771">
              <a:off x="13515227" y="2780177"/>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2" name="Straight Connector 131">
              <a:extLst>
                <a:ext uri="{FF2B5EF4-FFF2-40B4-BE49-F238E27FC236}">
                  <a16:creationId xmlns:a16="http://schemas.microsoft.com/office/drawing/2014/main" id="{E75EDA89-905F-3D32-4D7A-EB2A73C79ABF}"/>
                </a:ext>
              </a:extLst>
            </p:cNvPr>
            <p:cNvCxnSpPr>
              <a:cxnSpLocks/>
              <a:stCxn id="113" idx="4"/>
              <a:endCxn id="139" idx="0"/>
            </p:cNvCxnSpPr>
            <p:nvPr/>
          </p:nvCxnSpPr>
          <p:spPr>
            <a:xfrm rot="1089771" flipH="1">
              <a:off x="13058686" y="3153767"/>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3" name="Straight Connector 132">
              <a:extLst>
                <a:ext uri="{FF2B5EF4-FFF2-40B4-BE49-F238E27FC236}">
                  <a16:creationId xmlns:a16="http://schemas.microsoft.com/office/drawing/2014/main" id="{2D7B9BAB-A6A8-3F81-5F9C-2016834C9EA9}"/>
                </a:ext>
              </a:extLst>
            </p:cNvPr>
            <p:cNvCxnSpPr>
              <a:cxnSpLocks/>
              <a:stCxn id="139" idx="2"/>
              <a:endCxn id="125" idx="4"/>
            </p:cNvCxnSpPr>
            <p:nvPr/>
          </p:nvCxnSpPr>
          <p:spPr>
            <a:xfrm rot="1089771" flipH="1" flipV="1">
              <a:off x="12699003" y="3223069"/>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4" name="אליפסה 9">
              <a:extLst>
                <a:ext uri="{FF2B5EF4-FFF2-40B4-BE49-F238E27FC236}">
                  <a16:creationId xmlns:a16="http://schemas.microsoft.com/office/drawing/2014/main" id="{5DFBBD63-FB2F-6700-68D1-1738DC50E377}"/>
                </a:ext>
              </a:extLst>
            </p:cNvPr>
            <p:cNvSpPr/>
            <p:nvPr/>
          </p:nvSpPr>
          <p:spPr>
            <a:xfrm rot="1089771">
              <a:off x="13291563" y="32541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5" name="מחבר ישר 23">
              <a:extLst>
                <a:ext uri="{FF2B5EF4-FFF2-40B4-BE49-F238E27FC236}">
                  <a16:creationId xmlns:a16="http://schemas.microsoft.com/office/drawing/2014/main" id="{037DC840-D320-19D8-55E4-263572B0A238}"/>
                </a:ext>
              </a:extLst>
            </p:cNvPr>
            <p:cNvCxnSpPr>
              <a:cxnSpLocks/>
              <a:stCxn id="134" idx="2"/>
              <a:endCxn id="113" idx="6"/>
            </p:cNvCxnSpPr>
            <p:nvPr/>
          </p:nvCxnSpPr>
          <p:spPr>
            <a:xfrm rot="1089771" flipH="1" flipV="1">
              <a:off x="13129091" y="3165081"/>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36" name="מחבר ישר 23">
              <a:extLst>
                <a:ext uri="{FF2B5EF4-FFF2-40B4-BE49-F238E27FC236}">
                  <a16:creationId xmlns:a16="http://schemas.microsoft.com/office/drawing/2014/main" id="{9C37BF75-2B89-653F-0EF7-EB1BBCC65286}"/>
                </a:ext>
              </a:extLst>
            </p:cNvPr>
            <p:cNvCxnSpPr>
              <a:cxnSpLocks/>
              <a:endCxn id="122" idx="5"/>
            </p:cNvCxnSpPr>
            <p:nvPr/>
          </p:nvCxnSpPr>
          <p:spPr>
            <a:xfrm rot="1089771" flipH="1" flipV="1">
              <a:off x="13062133" y="290786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7" name="אליפסה 9">
              <a:extLst>
                <a:ext uri="{FF2B5EF4-FFF2-40B4-BE49-F238E27FC236}">
                  <a16:creationId xmlns:a16="http://schemas.microsoft.com/office/drawing/2014/main" id="{66CC6DCE-44B3-6F5D-B013-C6875BAC94CD}"/>
                </a:ext>
              </a:extLst>
            </p:cNvPr>
            <p:cNvSpPr/>
            <p:nvPr/>
          </p:nvSpPr>
          <p:spPr>
            <a:xfrm rot="1089771">
              <a:off x="13508590" y="30001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38" name="Straight Connector 137">
              <a:extLst>
                <a:ext uri="{FF2B5EF4-FFF2-40B4-BE49-F238E27FC236}">
                  <a16:creationId xmlns:a16="http://schemas.microsoft.com/office/drawing/2014/main" id="{37498CE5-B2CE-FCEC-1F57-F45A59C76638}"/>
                </a:ext>
              </a:extLst>
            </p:cNvPr>
            <p:cNvCxnSpPr>
              <a:cxnSpLocks/>
              <a:stCxn id="137" idx="4"/>
              <a:endCxn id="134" idx="7"/>
            </p:cNvCxnSpPr>
            <p:nvPr/>
          </p:nvCxnSpPr>
          <p:spPr>
            <a:xfrm rot="1089771" flipH="1">
              <a:off x="13397510" y="304650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39" name="אליפסה 9">
              <a:extLst>
                <a:ext uri="{FF2B5EF4-FFF2-40B4-BE49-F238E27FC236}">
                  <a16:creationId xmlns:a16="http://schemas.microsoft.com/office/drawing/2014/main" id="{EAA1F544-CD0B-728E-6C15-276BBF4E7A0A}"/>
                </a:ext>
              </a:extLst>
            </p:cNvPr>
            <p:cNvSpPr/>
            <p:nvPr/>
          </p:nvSpPr>
          <p:spPr>
            <a:xfrm rot="1089771">
              <a:off x="12986969" y="33007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0" name="Straight Connector 139">
              <a:extLst>
                <a:ext uri="{FF2B5EF4-FFF2-40B4-BE49-F238E27FC236}">
                  <a16:creationId xmlns:a16="http://schemas.microsoft.com/office/drawing/2014/main" id="{2E6C08B3-326F-7C5B-6602-64DF2E57810F}"/>
                </a:ext>
              </a:extLst>
            </p:cNvPr>
            <p:cNvCxnSpPr>
              <a:cxnSpLocks/>
              <a:stCxn id="139" idx="6"/>
              <a:endCxn id="134" idx="3"/>
            </p:cNvCxnSpPr>
            <p:nvPr/>
          </p:nvCxnSpPr>
          <p:spPr>
            <a:xfrm rot="1089771" flipV="1">
              <a:off x="13071762" y="3268619"/>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1" name="אליפסה 4">
              <a:extLst>
                <a:ext uri="{FF2B5EF4-FFF2-40B4-BE49-F238E27FC236}">
                  <a16:creationId xmlns:a16="http://schemas.microsoft.com/office/drawing/2014/main" id="{34295977-B070-5816-587C-2A4B8D6117EE}"/>
                </a:ext>
              </a:extLst>
            </p:cNvPr>
            <p:cNvSpPr/>
            <p:nvPr/>
          </p:nvSpPr>
          <p:spPr>
            <a:xfrm rot="450176">
              <a:off x="12283998" y="25883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2" name="אליפסה 9">
              <a:extLst>
                <a:ext uri="{FF2B5EF4-FFF2-40B4-BE49-F238E27FC236}">
                  <a16:creationId xmlns:a16="http://schemas.microsoft.com/office/drawing/2014/main" id="{273A7B6A-0C31-54AB-B5B4-EE2D0105D73F}"/>
                </a:ext>
              </a:extLst>
            </p:cNvPr>
            <p:cNvSpPr/>
            <p:nvPr/>
          </p:nvSpPr>
          <p:spPr>
            <a:xfrm rot="450176">
              <a:off x="12268383" y="32736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43" name="אליפסה 11">
              <a:extLst>
                <a:ext uri="{FF2B5EF4-FFF2-40B4-BE49-F238E27FC236}">
                  <a16:creationId xmlns:a16="http://schemas.microsoft.com/office/drawing/2014/main" id="{DFADCCA6-8169-8FA1-F63A-6FBA9A47C36F}"/>
                </a:ext>
              </a:extLst>
            </p:cNvPr>
            <p:cNvSpPr/>
            <p:nvPr/>
          </p:nvSpPr>
          <p:spPr>
            <a:xfrm rot="20422021">
              <a:off x="12107080" y="28665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44" name="מחבר ישר 16">
              <a:extLst>
                <a:ext uri="{FF2B5EF4-FFF2-40B4-BE49-F238E27FC236}">
                  <a16:creationId xmlns:a16="http://schemas.microsoft.com/office/drawing/2014/main" id="{EA44F70A-BC57-DF6F-5EE2-D80D9FEAA291}"/>
                </a:ext>
              </a:extLst>
            </p:cNvPr>
            <p:cNvCxnSpPr>
              <a:cxnSpLocks/>
              <a:stCxn id="141" idx="4"/>
              <a:endCxn id="143" idx="7"/>
            </p:cNvCxnSpPr>
            <p:nvPr/>
          </p:nvCxnSpPr>
          <p:spPr>
            <a:xfrm rot="450176" flipH="1">
              <a:off x="12174926" y="264874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5" name="מחבר ישר 20">
              <a:extLst>
                <a:ext uri="{FF2B5EF4-FFF2-40B4-BE49-F238E27FC236}">
                  <a16:creationId xmlns:a16="http://schemas.microsoft.com/office/drawing/2014/main" id="{78BC751E-A14A-AD92-2708-8013D401463A}"/>
                </a:ext>
              </a:extLst>
            </p:cNvPr>
            <p:cNvCxnSpPr>
              <a:cxnSpLocks/>
              <a:stCxn id="149" idx="7"/>
              <a:endCxn id="115" idx="2"/>
            </p:cNvCxnSpPr>
            <p:nvPr/>
          </p:nvCxnSpPr>
          <p:spPr>
            <a:xfrm rot="1089771" flipV="1">
              <a:off x="12289102" y="2793048"/>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6" name="מחבר ישר 22">
              <a:extLst>
                <a:ext uri="{FF2B5EF4-FFF2-40B4-BE49-F238E27FC236}">
                  <a16:creationId xmlns:a16="http://schemas.microsoft.com/office/drawing/2014/main" id="{928F13E7-63B8-4DFC-8456-08ED72934378}"/>
                </a:ext>
              </a:extLst>
            </p:cNvPr>
            <p:cNvCxnSpPr>
              <a:cxnSpLocks/>
              <a:stCxn id="115" idx="1"/>
            </p:cNvCxnSpPr>
            <p:nvPr/>
          </p:nvCxnSpPr>
          <p:spPr>
            <a:xfrm rot="1089771" flipH="1" flipV="1">
              <a:off x="12332533" y="267479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7" name="מחבר ישר 23">
              <a:extLst>
                <a:ext uri="{FF2B5EF4-FFF2-40B4-BE49-F238E27FC236}">
                  <a16:creationId xmlns:a16="http://schemas.microsoft.com/office/drawing/2014/main" id="{03441BF8-BF1D-B428-A380-95AFA9BF12CB}"/>
                </a:ext>
              </a:extLst>
            </p:cNvPr>
            <p:cNvCxnSpPr>
              <a:cxnSpLocks/>
              <a:stCxn id="143" idx="2"/>
              <a:endCxn id="85" idx="7"/>
            </p:cNvCxnSpPr>
            <p:nvPr/>
          </p:nvCxnSpPr>
          <p:spPr>
            <a:xfrm rot="1089771" flipH="1">
              <a:off x="11980765" y="2893446"/>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48" name="מחבר ישר 30">
              <a:extLst>
                <a:ext uri="{FF2B5EF4-FFF2-40B4-BE49-F238E27FC236}">
                  <a16:creationId xmlns:a16="http://schemas.microsoft.com/office/drawing/2014/main" id="{AADBE31E-1405-60C1-A1FA-824EA407418A}"/>
                </a:ext>
              </a:extLst>
            </p:cNvPr>
            <p:cNvCxnSpPr>
              <a:cxnSpLocks/>
              <a:stCxn id="115" idx="3"/>
              <a:endCxn id="142" idx="7"/>
            </p:cNvCxnSpPr>
            <p:nvPr/>
          </p:nvCxnSpPr>
          <p:spPr>
            <a:xfrm rot="1089771" flipH="1">
              <a:off x="12406722" y="283632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49" name="אליפסה 11">
              <a:extLst>
                <a:ext uri="{FF2B5EF4-FFF2-40B4-BE49-F238E27FC236}">
                  <a16:creationId xmlns:a16="http://schemas.microsoft.com/office/drawing/2014/main" id="{61E2D971-2525-97B2-FE8E-3DAC05CBD576}"/>
                </a:ext>
              </a:extLst>
            </p:cNvPr>
            <p:cNvSpPr/>
            <p:nvPr/>
          </p:nvSpPr>
          <p:spPr>
            <a:xfrm rot="450176">
              <a:off x="12183197" y="30274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0" name="מחבר ישר 23">
              <a:extLst>
                <a:ext uri="{FF2B5EF4-FFF2-40B4-BE49-F238E27FC236}">
                  <a16:creationId xmlns:a16="http://schemas.microsoft.com/office/drawing/2014/main" id="{EA0AE2DD-4802-AE30-1BC8-99A6B9008B53}"/>
                </a:ext>
              </a:extLst>
            </p:cNvPr>
            <p:cNvCxnSpPr>
              <a:cxnSpLocks/>
              <a:endCxn id="10" idx="0"/>
            </p:cNvCxnSpPr>
            <p:nvPr/>
          </p:nvCxnSpPr>
          <p:spPr>
            <a:xfrm rot="1089771" flipH="1">
              <a:off x="12102343" y="3056358"/>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1" name="מחבר ישר 23">
              <a:extLst>
                <a:ext uri="{FF2B5EF4-FFF2-40B4-BE49-F238E27FC236}">
                  <a16:creationId xmlns:a16="http://schemas.microsoft.com/office/drawing/2014/main" id="{088FE520-F8F7-13F9-2ED6-FBC92778365E}"/>
                </a:ext>
              </a:extLst>
            </p:cNvPr>
            <p:cNvCxnSpPr>
              <a:cxnSpLocks/>
              <a:stCxn id="143" idx="4"/>
              <a:endCxn id="149" idx="1"/>
            </p:cNvCxnSpPr>
            <p:nvPr/>
          </p:nvCxnSpPr>
          <p:spPr>
            <a:xfrm rot="450176">
              <a:off x="12149518" y="293764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2" name="מחבר ישר 23">
              <a:extLst>
                <a:ext uri="{FF2B5EF4-FFF2-40B4-BE49-F238E27FC236}">
                  <a16:creationId xmlns:a16="http://schemas.microsoft.com/office/drawing/2014/main" id="{999C1550-590A-2AF9-CA43-FC02F0743A1A}"/>
                </a:ext>
              </a:extLst>
            </p:cNvPr>
            <p:cNvCxnSpPr>
              <a:cxnSpLocks/>
              <a:stCxn id="142" idx="2"/>
              <a:endCxn id="10" idx="7"/>
            </p:cNvCxnSpPr>
            <p:nvPr/>
          </p:nvCxnSpPr>
          <p:spPr>
            <a:xfrm rot="1089771" flipH="1">
              <a:off x="12091853" y="3275542"/>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3" name="מחבר ישר 23">
              <a:extLst>
                <a:ext uri="{FF2B5EF4-FFF2-40B4-BE49-F238E27FC236}">
                  <a16:creationId xmlns:a16="http://schemas.microsoft.com/office/drawing/2014/main" id="{DA193D91-473B-7912-BDF6-7C9EF38ACD46}"/>
                </a:ext>
              </a:extLst>
            </p:cNvPr>
            <p:cNvCxnSpPr>
              <a:cxnSpLocks/>
              <a:stCxn id="65" idx="6"/>
            </p:cNvCxnSpPr>
            <p:nvPr/>
          </p:nvCxnSpPr>
          <p:spPr>
            <a:xfrm rot="1089771" flipV="1">
              <a:off x="11997272" y="2572650"/>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4" name="Straight Connector 153">
              <a:extLst>
                <a:ext uri="{FF2B5EF4-FFF2-40B4-BE49-F238E27FC236}">
                  <a16:creationId xmlns:a16="http://schemas.microsoft.com/office/drawing/2014/main" id="{3B81DB22-7489-4AFC-B8F4-9BB5F07D7C07}"/>
                </a:ext>
              </a:extLst>
            </p:cNvPr>
            <p:cNvCxnSpPr>
              <a:cxnSpLocks/>
              <a:stCxn id="142" idx="4"/>
              <a:endCxn id="160" idx="0"/>
            </p:cNvCxnSpPr>
            <p:nvPr/>
          </p:nvCxnSpPr>
          <p:spPr>
            <a:xfrm rot="450176" flipH="1">
              <a:off x="12272252" y="3341467"/>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5" name="Straight Connector 154">
              <a:extLst>
                <a:ext uri="{FF2B5EF4-FFF2-40B4-BE49-F238E27FC236}">
                  <a16:creationId xmlns:a16="http://schemas.microsoft.com/office/drawing/2014/main" id="{6DA709B2-F3C0-66E7-E2C4-8358BD6C640C}"/>
                </a:ext>
              </a:extLst>
            </p:cNvPr>
            <p:cNvCxnSpPr>
              <a:cxnSpLocks/>
              <a:stCxn id="160" idx="2"/>
              <a:endCxn id="10" idx="6"/>
            </p:cNvCxnSpPr>
            <p:nvPr/>
          </p:nvCxnSpPr>
          <p:spPr>
            <a:xfrm rot="1089771" flipH="1" flipV="1">
              <a:off x="12062908" y="3479477"/>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56" name="אליפסה 9">
              <a:extLst>
                <a:ext uri="{FF2B5EF4-FFF2-40B4-BE49-F238E27FC236}">
                  <a16:creationId xmlns:a16="http://schemas.microsoft.com/office/drawing/2014/main" id="{FB51C11D-7A2A-4E8D-8551-1C32516B0C08}"/>
                </a:ext>
              </a:extLst>
            </p:cNvPr>
            <p:cNvSpPr/>
            <p:nvPr/>
          </p:nvSpPr>
          <p:spPr>
            <a:xfrm rot="450176">
              <a:off x="12511283" y="339260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57" name="מחבר ישר 23">
              <a:extLst>
                <a:ext uri="{FF2B5EF4-FFF2-40B4-BE49-F238E27FC236}">
                  <a16:creationId xmlns:a16="http://schemas.microsoft.com/office/drawing/2014/main" id="{97BCDC91-F4EF-F5DC-8D1B-D78270D51A86}"/>
                </a:ext>
              </a:extLst>
            </p:cNvPr>
            <p:cNvCxnSpPr>
              <a:cxnSpLocks/>
              <a:stCxn id="156" idx="2"/>
              <a:endCxn id="142" idx="6"/>
            </p:cNvCxnSpPr>
            <p:nvPr/>
          </p:nvCxnSpPr>
          <p:spPr>
            <a:xfrm rot="450176" flipH="1" flipV="1">
              <a:off x="12335712" y="3325011"/>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8" name="מחבר ישר 23">
              <a:extLst>
                <a:ext uri="{FF2B5EF4-FFF2-40B4-BE49-F238E27FC236}">
                  <a16:creationId xmlns:a16="http://schemas.microsoft.com/office/drawing/2014/main" id="{F06F47EE-FACF-2572-DFB5-8E2B42FF9B6A}"/>
                </a:ext>
              </a:extLst>
            </p:cNvPr>
            <p:cNvCxnSpPr>
              <a:cxnSpLocks/>
              <a:endCxn id="149" idx="5"/>
            </p:cNvCxnSpPr>
            <p:nvPr/>
          </p:nvCxnSpPr>
          <p:spPr>
            <a:xfrm rot="450176" flipH="1" flipV="1">
              <a:off x="12231344" y="309424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59" name="Straight Connector 158">
              <a:extLst>
                <a:ext uri="{FF2B5EF4-FFF2-40B4-BE49-F238E27FC236}">
                  <a16:creationId xmlns:a16="http://schemas.microsoft.com/office/drawing/2014/main" id="{ED5F4060-540C-2C8D-9AFF-4E7AB6E778F2}"/>
                </a:ext>
              </a:extLst>
            </p:cNvPr>
            <p:cNvCxnSpPr>
              <a:cxnSpLocks/>
              <a:endCxn id="156" idx="7"/>
            </p:cNvCxnSpPr>
            <p:nvPr/>
          </p:nvCxnSpPr>
          <p:spPr>
            <a:xfrm rot="450176" flipH="1">
              <a:off x="12593340" y="316495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0" name="אליפסה 9">
              <a:extLst>
                <a:ext uri="{FF2B5EF4-FFF2-40B4-BE49-F238E27FC236}">
                  <a16:creationId xmlns:a16="http://schemas.microsoft.com/office/drawing/2014/main" id="{6ACEE47E-CDFE-4059-D876-0E81C5936775}"/>
                </a:ext>
              </a:extLst>
            </p:cNvPr>
            <p:cNvSpPr/>
            <p:nvPr/>
          </p:nvSpPr>
          <p:spPr>
            <a:xfrm rot="450176">
              <a:off x="12220579" y="34948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61" name="Straight Connector 160">
              <a:extLst>
                <a:ext uri="{FF2B5EF4-FFF2-40B4-BE49-F238E27FC236}">
                  <a16:creationId xmlns:a16="http://schemas.microsoft.com/office/drawing/2014/main" id="{D89D92CA-5FC4-0540-DC2A-D9F99867B936}"/>
                </a:ext>
              </a:extLst>
            </p:cNvPr>
            <p:cNvCxnSpPr>
              <a:cxnSpLocks/>
              <a:stCxn id="160" idx="6"/>
              <a:endCxn id="156" idx="3"/>
            </p:cNvCxnSpPr>
            <p:nvPr/>
          </p:nvCxnSpPr>
          <p:spPr>
            <a:xfrm rot="450176" flipV="1">
              <a:off x="12300892" y="3434408"/>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62" name="אליפסה 4">
              <a:extLst>
                <a:ext uri="{FF2B5EF4-FFF2-40B4-BE49-F238E27FC236}">
                  <a16:creationId xmlns:a16="http://schemas.microsoft.com/office/drawing/2014/main" id="{8284BEC9-C705-0706-53D0-980B0913EF2F}"/>
                </a:ext>
              </a:extLst>
            </p:cNvPr>
            <p:cNvSpPr/>
            <p:nvPr/>
          </p:nvSpPr>
          <p:spPr>
            <a:xfrm rot="1313443">
              <a:off x="13152065" y="15951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63" name="אליפסה 9">
              <a:extLst>
                <a:ext uri="{FF2B5EF4-FFF2-40B4-BE49-F238E27FC236}">
                  <a16:creationId xmlns:a16="http://schemas.microsoft.com/office/drawing/2014/main" id="{B5D31F1A-1065-C8D8-4568-A698160B23EB}"/>
                </a:ext>
              </a:extLst>
            </p:cNvPr>
            <p:cNvSpPr/>
            <p:nvPr/>
          </p:nvSpPr>
          <p:spPr>
            <a:xfrm rot="1313443">
              <a:off x="12966648" y="22550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64" name="אליפסה 11">
              <a:extLst>
                <a:ext uri="{FF2B5EF4-FFF2-40B4-BE49-F238E27FC236}">
                  <a16:creationId xmlns:a16="http://schemas.microsoft.com/office/drawing/2014/main" id="{7E21E001-A1EB-4167-033F-3EEC60E5E9D0}"/>
                </a:ext>
              </a:extLst>
            </p:cNvPr>
            <p:cNvSpPr/>
            <p:nvPr/>
          </p:nvSpPr>
          <p:spPr>
            <a:xfrm rot="21285288">
              <a:off x="12911564" y="18206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65" name="אליפסה 12">
              <a:extLst>
                <a:ext uri="{FF2B5EF4-FFF2-40B4-BE49-F238E27FC236}">
                  <a16:creationId xmlns:a16="http://schemas.microsoft.com/office/drawing/2014/main" id="{41D673C5-96D3-B7EC-628C-6CB0223E783C}"/>
                </a:ext>
              </a:extLst>
            </p:cNvPr>
            <p:cNvSpPr/>
            <p:nvPr/>
          </p:nvSpPr>
          <p:spPr>
            <a:xfrm rot="593850">
              <a:off x="12523021" y="19469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66" name="אליפסה 13">
              <a:extLst>
                <a:ext uri="{FF2B5EF4-FFF2-40B4-BE49-F238E27FC236}">
                  <a16:creationId xmlns:a16="http://schemas.microsoft.com/office/drawing/2014/main" id="{7A007C0B-6862-0E59-F229-DC166104B071}"/>
                </a:ext>
              </a:extLst>
            </p:cNvPr>
            <p:cNvSpPr/>
            <p:nvPr/>
          </p:nvSpPr>
          <p:spPr>
            <a:xfrm rot="1313443">
              <a:off x="13412431" y="18979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67" name="מחבר ישר 16">
              <a:extLst>
                <a:ext uri="{FF2B5EF4-FFF2-40B4-BE49-F238E27FC236}">
                  <a16:creationId xmlns:a16="http://schemas.microsoft.com/office/drawing/2014/main" id="{7049BAAE-0335-FD1C-BB0F-32B37B323596}"/>
                </a:ext>
              </a:extLst>
            </p:cNvPr>
            <p:cNvCxnSpPr>
              <a:cxnSpLocks/>
              <a:stCxn id="162" idx="4"/>
              <a:endCxn id="164" idx="7"/>
            </p:cNvCxnSpPr>
            <p:nvPr/>
          </p:nvCxnSpPr>
          <p:spPr>
            <a:xfrm rot="1313443" flipH="1">
              <a:off x="13010694" y="1630597"/>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8" name="מחבר ישר 20">
              <a:extLst>
                <a:ext uri="{FF2B5EF4-FFF2-40B4-BE49-F238E27FC236}">
                  <a16:creationId xmlns:a16="http://schemas.microsoft.com/office/drawing/2014/main" id="{671DC31A-F5D4-3DA3-0CEA-8229EA9CF451}"/>
                </a:ext>
              </a:extLst>
            </p:cNvPr>
            <p:cNvCxnSpPr>
              <a:cxnSpLocks/>
              <a:stCxn id="172" idx="7"/>
              <a:endCxn id="166" idx="2"/>
            </p:cNvCxnSpPr>
            <p:nvPr/>
          </p:nvCxnSpPr>
          <p:spPr>
            <a:xfrm rot="1313443" flipV="1">
              <a:off x="13048543" y="1848204"/>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69" name="מחבר ישר 22">
              <a:extLst>
                <a:ext uri="{FF2B5EF4-FFF2-40B4-BE49-F238E27FC236}">
                  <a16:creationId xmlns:a16="http://schemas.microsoft.com/office/drawing/2014/main" id="{A1D451BD-3734-489F-29AD-375C7884B9B8}"/>
                </a:ext>
              </a:extLst>
            </p:cNvPr>
            <p:cNvCxnSpPr>
              <a:cxnSpLocks/>
              <a:stCxn id="166" idx="0"/>
            </p:cNvCxnSpPr>
            <p:nvPr/>
          </p:nvCxnSpPr>
          <p:spPr>
            <a:xfrm rot="1313443" flipH="1" flipV="1">
              <a:off x="13182507" y="1697382"/>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0" name="מחבר ישר 23">
              <a:extLst>
                <a:ext uri="{FF2B5EF4-FFF2-40B4-BE49-F238E27FC236}">
                  <a16:creationId xmlns:a16="http://schemas.microsoft.com/office/drawing/2014/main" id="{62E0449D-CC3A-0CD6-7D8C-558F98D0D057}"/>
                </a:ext>
              </a:extLst>
            </p:cNvPr>
            <p:cNvCxnSpPr>
              <a:cxnSpLocks/>
              <a:stCxn id="164" idx="2"/>
              <a:endCxn id="165" idx="7"/>
            </p:cNvCxnSpPr>
            <p:nvPr/>
          </p:nvCxnSpPr>
          <p:spPr>
            <a:xfrm rot="1313443" flipH="1">
              <a:off x="12620907" y="180277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1" name="מחבר ישר 30">
              <a:extLst>
                <a:ext uri="{FF2B5EF4-FFF2-40B4-BE49-F238E27FC236}">
                  <a16:creationId xmlns:a16="http://schemas.microsoft.com/office/drawing/2014/main" id="{8A72D3BE-CEF3-FAEC-CEFE-9C25A56D0C2D}"/>
                </a:ext>
              </a:extLst>
            </p:cNvPr>
            <p:cNvCxnSpPr>
              <a:cxnSpLocks/>
              <a:endCxn id="163" idx="7"/>
            </p:cNvCxnSpPr>
            <p:nvPr/>
          </p:nvCxnSpPr>
          <p:spPr>
            <a:xfrm rot="1313443" flipH="1">
              <a:off x="13109557" y="1902682"/>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2" name="אליפסה 11">
              <a:extLst>
                <a:ext uri="{FF2B5EF4-FFF2-40B4-BE49-F238E27FC236}">
                  <a16:creationId xmlns:a16="http://schemas.microsoft.com/office/drawing/2014/main" id="{5A6BF1F9-6206-A0CA-2E7E-38D99E9AA327}"/>
                </a:ext>
              </a:extLst>
            </p:cNvPr>
            <p:cNvSpPr/>
            <p:nvPr/>
          </p:nvSpPr>
          <p:spPr>
            <a:xfrm rot="1313443">
              <a:off x="12945308" y="19954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3" name="מחבר ישר 23">
              <a:extLst>
                <a:ext uri="{FF2B5EF4-FFF2-40B4-BE49-F238E27FC236}">
                  <a16:creationId xmlns:a16="http://schemas.microsoft.com/office/drawing/2014/main" id="{FE1AC160-5643-E76C-F738-8DD36F54FF73}"/>
                </a:ext>
              </a:extLst>
            </p:cNvPr>
            <p:cNvCxnSpPr>
              <a:cxnSpLocks/>
              <a:endCxn id="165" idx="6"/>
            </p:cNvCxnSpPr>
            <p:nvPr/>
          </p:nvCxnSpPr>
          <p:spPr>
            <a:xfrm rot="1313443" flipH="1">
              <a:off x="12601325" y="196353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4" name="מחבר ישר 23">
              <a:extLst>
                <a:ext uri="{FF2B5EF4-FFF2-40B4-BE49-F238E27FC236}">
                  <a16:creationId xmlns:a16="http://schemas.microsoft.com/office/drawing/2014/main" id="{15233413-25E8-420B-BD57-9E47B3DEEC90}"/>
                </a:ext>
              </a:extLst>
            </p:cNvPr>
            <p:cNvCxnSpPr>
              <a:cxnSpLocks/>
              <a:stCxn id="164" idx="4"/>
              <a:endCxn id="172" idx="1"/>
            </p:cNvCxnSpPr>
            <p:nvPr/>
          </p:nvCxnSpPr>
          <p:spPr>
            <a:xfrm rot="1313443">
              <a:off x="12932365" y="189722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5" name="אליפסה 12">
              <a:extLst>
                <a:ext uri="{FF2B5EF4-FFF2-40B4-BE49-F238E27FC236}">
                  <a16:creationId xmlns:a16="http://schemas.microsoft.com/office/drawing/2014/main" id="{46B76ABE-A585-4F6B-F935-8A86822F0B8D}"/>
                </a:ext>
              </a:extLst>
            </p:cNvPr>
            <p:cNvSpPr/>
            <p:nvPr/>
          </p:nvSpPr>
          <p:spPr>
            <a:xfrm rot="593850">
              <a:off x="12573573" y="22441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76" name="מחבר ישר 23">
              <a:extLst>
                <a:ext uri="{FF2B5EF4-FFF2-40B4-BE49-F238E27FC236}">
                  <a16:creationId xmlns:a16="http://schemas.microsoft.com/office/drawing/2014/main" id="{8BA4114D-A81D-E603-AF04-60CE2EA571BA}"/>
                </a:ext>
              </a:extLst>
            </p:cNvPr>
            <p:cNvCxnSpPr>
              <a:cxnSpLocks/>
              <a:stCxn id="165" idx="4"/>
              <a:endCxn id="175" idx="1"/>
            </p:cNvCxnSpPr>
            <p:nvPr/>
          </p:nvCxnSpPr>
          <p:spPr>
            <a:xfrm rot="1313443">
              <a:off x="12511709" y="203140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77" name="מחבר ישר 23">
              <a:extLst>
                <a:ext uri="{FF2B5EF4-FFF2-40B4-BE49-F238E27FC236}">
                  <a16:creationId xmlns:a16="http://schemas.microsoft.com/office/drawing/2014/main" id="{51824758-3231-D71A-EA6E-5A3D1AFD89D1}"/>
                </a:ext>
              </a:extLst>
            </p:cNvPr>
            <p:cNvCxnSpPr>
              <a:cxnSpLocks/>
              <a:stCxn id="163" idx="2"/>
              <a:endCxn id="175" idx="6"/>
            </p:cNvCxnSpPr>
            <p:nvPr/>
          </p:nvCxnSpPr>
          <p:spPr>
            <a:xfrm rot="1313443" flipH="1">
              <a:off x="12660424" y="221650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78" name="אליפסה 11">
              <a:extLst>
                <a:ext uri="{FF2B5EF4-FFF2-40B4-BE49-F238E27FC236}">
                  <a16:creationId xmlns:a16="http://schemas.microsoft.com/office/drawing/2014/main" id="{A5F97C40-526E-B009-92BA-ACBA8E02DCB2}"/>
                </a:ext>
              </a:extLst>
            </p:cNvPr>
            <p:cNvSpPr/>
            <p:nvPr/>
          </p:nvSpPr>
          <p:spPr>
            <a:xfrm rot="18203263">
              <a:off x="12782455" y="160473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79" name="מחבר ישר 23">
              <a:extLst>
                <a:ext uri="{FF2B5EF4-FFF2-40B4-BE49-F238E27FC236}">
                  <a16:creationId xmlns:a16="http://schemas.microsoft.com/office/drawing/2014/main" id="{29F49DF1-11E5-978A-EFC6-804EB447B3BC}"/>
                </a:ext>
              </a:extLst>
            </p:cNvPr>
            <p:cNvCxnSpPr>
              <a:cxnSpLocks/>
              <a:stCxn id="178" idx="2"/>
              <a:endCxn id="165" idx="0"/>
            </p:cNvCxnSpPr>
            <p:nvPr/>
          </p:nvCxnSpPr>
          <p:spPr>
            <a:xfrm rot="1313443" flipH="1">
              <a:off x="12625949" y="1637851"/>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0" name="מחבר ישר 23">
              <a:extLst>
                <a:ext uri="{FF2B5EF4-FFF2-40B4-BE49-F238E27FC236}">
                  <a16:creationId xmlns:a16="http://schemas.microsoft.com/office/drawing/2014/main" id="{952DB2B1-8794-2CA3-06ED-A67168C8C9AC}"/>
                </a:ext>
              </a:extLst>
            </p:cNvPr>
            <p:cNvCxnSpPr>
              <a:cxnSpLocks/>
              <a:stCxn id="178" idx="5"/>
            </p:cNvCxnSpPr>
            <p:nvPr/>
          </p:nvCxnSpPr>
          <p:spPr>
            <a:xfrm rot="1313443" flipV="1">
              <a:off x="12867262" y="1560403"/>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1" name="Straight Connector 180">
              <a:extLst>
                <a:ext uri="{FF2B5EF4-FFF2-40B4-BE49-F238E27FC236}">
                  <a16:creationId xmlns:a16="http://schemas.microsoft.com/office/drawing/2014/main" id="{7B794681-F5DC-1799-8519-501CDBAB659E}"/>
                </a:ext>
              </a:extLst>
            </p:cNvPr>
            <p:cNvCxnSpPr>
              <a:cxnSpLocks/>
              <a:stCxn id="166" idx="5"/>
              <a:endCxn id="186" idx="0"/>
            </p:cNvCxnSpPr>
            <p:nvPr/>
          </p:nvCxnSpPr>
          <p:spPr>
            <a:xfrm rot="1313443">
              <a:off x="13421654" y="1972174"/>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2" name="Straight Connector 181">
              <a:extLst>
                <a:ext uri="{FF2B5EF4-FFF2-40B4-BE49-F238E27FC236}">
                  <a16:creationId xmlns:a16="http://schemas.microsoft.com/office/drawing/2014/main" id="{7D970A4B-66F3-B0D9-87F1-78E81B6FB1F0}"/>
                </a:ext>
              </a:extLst>
            </p:cNvPr>
            <p:cNvCxnSpPr>
              <a:cxnSpLocks/>
              <a:stCxn id="163" idx="4"/>
              <a:endCxn id="128" idx="6"/>
            </p:cNvCxnSpPr>
            <p:nvPr/>
          </p:nvCxnSpPr>
          <p:spPr>
            <a:xfrm rot="1089771" flipH="1">
              <a:off x="12924605" y="2311966"/>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3" name="Straight Connector 182">
              <a:extLst>
                <a:ext uri="{FF2B5EF4-FFF2-40B4-BE49-F238E27FC236}">
                  <a16:creationId xmlns:a16="http://schemas.microsoft.com/office/drawing/2014/main" id="{20284FAE-CB3E-AA19-D0E1-D97DEF3E7ACD}"/>
                </a:ext>
              </a:extLst>
            </p:cNvPr>
            <p:cNvCxnSpPr>
              <a:cxnSpLocks/>
              <a:stCxn id="128" idx="0"/>
              <a:endCxn id="175" idx="5"/>
            </p:cNvCxnSpPr>
            <p:nvPr/>
          </p:nvCxnSpPr>
          <p:spPr>
            <a:xfrm rot="1089771" flipH="1" flipV="1">
              <a:off x="12611643" y="234623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4" name="מחבר ישר 23">
              <a:extLst>
                <a:ext uri="{FF2B5EF4-FFF2-40B4-BE49-F238E27FC236}">
                  <a16:creationId xmlns:a16="http://schemas.microsoft.com/office/drawing/2014/main" id="{ACA9B742-8F52-CFE2-B494-95330FD06164}"/>
                </a:ext>
              </a:extLst>
            </p:cNvPr>
            <p:cNvCxnSpPr>
              <a:cxnSpLocks/>
              <a:stCxn id="112" idx="1"/>
              <a:endCxn id="163" idx="6"/>
            </p:cNvCxnSpPr>
            <p:nvPr/>
          </p:nvCxnSpPr>
          <p:spPr>
            <a:xfrm rot="1089771" flipH="1" flipV="1">
              <a:off x="13024106" y="2337855"/>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85" name="מחבר ישר 23">
              <a:extLst>
                <a:ext uri="{FF2B5EF4-FFF2-40B4-BE49-F238E27FC236}">
                  <a16:creationId xmlns:a16="http://schemas.microsoft.com/office/drawing/2014/main" id="{FD90B84F-41EA-B352-63A3-EBAE05998BC2}"/>
                </a:ext>
              </a:extLst>
            </p:cNvPr>
            <p:cNvCxnSpPr>
              <a:cxnSpLocks/>
              <a:endCxn id="172" idx="5"/>
            </p:cNvCxnSpPr>
            <p:nvPr/>
          </p:nvCxnSpPr>
          <p:spPr>
            <a:xfrm rot="1313443" flipH="1" flipV="1">
              <a:off x="12962587" y="206996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6" name="אליפסה 9">
              <a:extLst>
                <a:ext uri="{FF2B5EF4-FFF2-40B4-BE49-F238E27FC236}">
                  <a16:creationId xmlns:a16="http://schemas.microsoft.com/office/drawing/2014/main" id="{CF2F05D7-8634-287A-6579-385EB80120EC}"/>
                </a:ext>
              </a:extLst>
            </p:cNvPr>
            <p:cNvSpPr/>
            <p:nvPr/>
          </p:nvSpPr>
          <p:spPr>
            <a:xfrm rot="1313443">
              <a:off x="13405449" y="21913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87" name="Straight Connector 186">
              <a:extLst>
                <a:ext uri="{FF2B5EF4-FFF2-40B4-BE49-F238E27FC236}">
                  <a16:creationId xmlns:a16="http://schemas.microsoft.com/office/drawing/2014/main" id="{831E0978-E975-B9E8-F1A9-AD82622F4486}"/>
                </a:ext>
              </a:extLst>
            </p:cNvPr>
            <p:cNvCxnSpPr>
              <a:cxnSpLocks/>
              <a:stCxn id="186" idx="4"/>
              <a:endCxn id="112" idx="7"/>
            </p:cNvCxnSpPr>
            <p:nvPr/>
          </p:nvCxnSpPr>
          <p:spPr>
            <a:xfrm rot="1089771" flipH="1">
              <a:off x="13318600" y="2241103"/>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88" name="אליפסה 4">
              <a:extLst>
                <a:ext uri="{FF2B5EF4-FFF2-40B4-BE49-F238E27FC236}">
                  <a16:creationId xmlns:a16="http://schemas.microsoft.com/office/drawing/2014/main" id="{60541748-606E-BE48-B218-7D61F838336E}"/>
                </a:ext>
              </a:extLst>
            </p:cNvPr>
            <p:cNvSpPr/>
            <p:nvPr/>
          </p:nvSpPr>
          <p:spPr>
            <a:xfrm rot="673848">
              <a:off x="12210227" y="17007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89" name="אליפסה 9">
              <a:extLst>
                <a:ext uri="{FF2B5EF4-FFF2-40B4-BE49-F238E27FC236}">
                  <a16:creationId xmlns:a16="http://schemas.microsoft.com/office/drawing/2014/main" id="{6A5A58D0-AAD0-3C38-426C-6A2B49758D1D}"/>
                </a:ext>
              </a:extLst>
            </p:cNvPr>
            <p:cNvSpPr/>
            <p:nvPr/>
          </p:nvSpPr>
          <p:spPr>
            <a:xfrm rot="673848">
              <a:off x="12150086" y="23835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90" name="אליפסה 11">
              <a:extLst>
                <a:ext uri="{FF2B5EF4-FFF2-40B4-BE49-F238E27FC236}">
                  <a16:creationId xmlns:a16="http://schemas.microsoft.com/office/drawing/2014/main" id="{63E582B1-30A0-D4E3-223C-F85517D663AB}"/>
                </a:ext>
              </a:extLst>
            </p:cNvPr>
            <p:cNvSpPr/>
            <p:nvPr/>
          </p:nvSpPr>
          <p:spPr>
            <a:xfrm rot="20645693">
              <a:off x="12015595" y="19668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1" name="מחבר ישר 16">
              <a:extLst>
                <a:ext uri="{FF2B5EF4-FFF2-40B4-BE49-F238E27FC236}">
                  <a16:creationId xmlns:a16="http://schemas.microsoft.com/office/drawing/2014/main" id="{B8FA437D-5FF3-D02B-8C95-7FE44982E6DB}"/>
                </a:ext>
              </a:extLst>
            </p:cNvPr>
            <p:cNvCxnSpPr>
              <a:cxnSpLocks/>
              <a:stCxn id="188" idx="4"/>
              <a:endCxn id="190" idx="7"/>
            </p:cNvCxnSpPr>
            <p:nvPr/>
          </p:nvCxnSpPr>
          <p:spPr>
            <a:xfrm rot="673848" flipH="1">
              <a:off x="12092200" y="175549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2" name="מחבר ישר 20">
              <a:extLst>
                <a:ext uri="{FF2B5EF4-FFF2-40B4-BE49-F238E27FC236}">
                  <a16:creationId xmlns:a16="http://schemas.microsoft.com/office/drawing/2014/main" id="{7CB0DDDE-EE95-EB2D-65EC-7635DAA03E00}"/>
                </a:ext>
              </a:extLst>
            </p:cNvPr>
            <p:cNvCxnSpPr>
              <a:cxnSpLocks/>
              <a:stCxn id="196" idx="7"/>
              <a:endCxn id="165" idx="2"/>
            </p:cNvCxnSpPr>
            <p:nvPr/>
          </p:nvCxnSpPr>
          <p:spPr>
            <a:xfrm rot="1313443" flipV="1">
              <a:off x="12194312" y="191193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3" name="מחבר ישר 22">
              <a:extLst>
                <a:ext uri="{FF2B5EF4-FFF2-40B4-BE49-F238E27FC236}">
                  <a16:creationId xmlns:a16="http://schemas.microsoft.com/office/drawing/2014/main" id="{65599A60-3B58-48DE-0280-1C6D4047E24D}"/>
                </a:ext>
              </a:extLst>
            </p:cNvPr>
            <p:cNvCxnSpPr>
              <a:cxnSpLocks/>
              <a:stCxn id="165" idx="1"/>
            </p:cNvCxnSpPr>
            <p:nvPr/>
          </p:nvCxnSpPr>
          <p:spPr>
            <a:xfrm rot="1313443" flipH="1" flipV="1">
              <a:off x="12251817" y="1798046"/>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4" name="מחבר ישר 23">
              <a:extLst>
                <a:ext uri="{FF2B5EF4-FFF2-40B4-BE49-F238E27FC236}">
                  <a16:creationId xmlns:a16="http://schemas.microsoft.com/office/drawing/2014/main" id="{76D5D40E-347B-0EAD-D12D-5F6AED6D6A83}"/>
                </a:ext>
              </a:extLst>
            </p:cNvPr>
            <p:cNvCxnSpPr>
              <a:cxnSpLocks/>
              <a:stCxn id="190" idx="2"/>
              <a:endCxn id="214" idx="5"/>
            </p:cNvCxnSpPr>
            <p:nvPr/>
          </p:nvCxnSpPr>
          <p:spPr>
            <a:xfrm rot="1089771" flipH="1">
              <a:off x="11841072" y="1983889"/>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5" name="מחבר ישר 30">
              <a:extLst>
                <a:ext uri="{FF2B5EF4-FFF2-40B4-BE49-F238E27FC236}">
                  <a16:creationId xmlns:a16="http://schemas.microsoft.com/office/drawing/2014/main" id="{AB2AC150-9F15-B6FB-D72D-10B0AE45E159}"/>
                </a:ext>
              </a:extLst>
            </p:cNvPr>
            <p:cNvCxnSpPr>
              <a:cxnSpLocks/>
              <a:stCxn id="165" idx="3"/>
              <a:endCxn id="189" idx="7"/>
            </p:cNvCxnSpPr>
            <p:nvPr/>
          </p:nvCxnSpPr>
          <p:spPr>
            <a:xfrm rot="1313443" flipH="1">
              <a:off x="12302993" y="1957951"/>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96" name="אליפסה 11">
              <a:extLst>
                <a:ext uri="{FF2B5EF4-FFF2-40B4-BE49-F238E27FC236}">
                  <a16:creationId xmlns:a16="http://schemas.microsoft.com/office/drawing/2014/main" id="{A676ED79-04D9-5BD6-722A-20DAC94491C7}"/>
                </a:ext>
              </a:extLst>
            </p:cNvPr>
            <p:cNvSpPr/>
            <p:nvPr/>
          </p:nvSpPr>
          <p:spPr>
            <a:xfrm rot="673848">
              <a:off x="12081087" y="21323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97" name="מחבר ישר 23">
              <a:extLst>
                <a:ext uri="{FF2B5EF4-FFF2-40B4-BE49-F238E27FC236}">
                  <a16:creationId xmlns:a16="http://schemas.microsoft.com/office/drawing/2014/main" id="{4290B7DF-EAE6-ACBD-DC72-6B44621D23E0}"/>
                </a:ext>
              </a:extLst>
            </p:cNvPr>
            <p:cNvCxnSpPr>
              <a:cxnSpLocks/>
              <a:endCxn id="61" idx="7"/>
            </p:cNvCxnSpPr>
            <p:nvPr/>
          </p:nvCxnSpPr>
          <p:spPr>
            <a:xfrm rot="1089771" flipH="1">
              <a:off x="11755631" y="2120467"/>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8" name="מחבר ישר 23">
              <a:extLst>
                <a:ext uri="{FF2B5EF4-FFF2-40B4-BE49-F238E27FC236}">
                  <a16:creationId xmlns:a16="http://schemas.microsoft.com/office/drawing/2014/main" id="{DC6B9F48-85ED-93A9-787C-AC99019E374C}"/>
                </a:ext>
              </a:extLst>
            </p:cNvPr>
            <p:cNvCxnSpPr>
              <a:cxnSpLocks/>
              <a:stCxn id="190" idx="4"/>
              <a:endCxn id="196" idx="1"/>
            </p:cNvCxnSpPr>
            <p:nvPr/>
          </p:nvCxnSpPr>
          <p:spPr>
            <a:xfrm rot="673848">
              <a:off x="12052569" y="203991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99" name="מחבר ישר 23">
              <a:extLst>
                <a:ext uri="{FF2B5EF4-FFF2-40B4-BE49-F238E27FC236}">
                  <a16:creationId xmlns:a16="http://schemas.microsoft.com/office/drawing/2014/main" id="{D23B36DF-0EF5-22A2-70C8-F4E58A9AA8B3}"/>
                </a:ext>
              </a:extLst>
            </p:cNvPr>
            <p:cNvCxnSpPr>
              <a:cxnSpLocks/>
              <a:stCxn id="189" idx="2"/>
              <a:endCxn id="65" idx="7"/>
            </p:cNvCxnSpPr>
            <p:nvPr/>
          </p:nvCxnSpPr>
          <p:spPr>
            <a:xfrm rot="1089771" flipH="1">
              <a:off x="12021207" y="2390670"/>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0" name="אליפסה 11">
              <a:extLst>
                <a:ext uri="{FF2B5EF4-FFF2-40B4-BE49-F238E27FC236}">
                  <a16:creationId xmlns:a16="http://schemas.microsoft.com/office/drawing/2014/main" id="{F1930E30-B2AB-9FF5-2E7C-82B710477BC7}"/>
                </a:ext>
              </a:extLst>
            </p:cNvPr>
            <p:cNvSpPr/>
            <p:nvPr/>
          </p:nvSpPr>
          <p:spPr>
            <a:xfrm rot="17563668">
              <a:off x="11849308" y="177900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1" name="מחבר ישר 23">
              <a:extLst>
                <a:ext uri="{FF2B5EF4-FFF2-40B4-BE49-F238E27FC236}">
                  <a16:creationId xmlns:a16="http://schemas.microsoft.com/office/drawing/2014/main" id="{42EC9760-A3D8-44A2-8CA5-6B3459123114}"/>
                </a:ext>
              </a:extLst>
            </p:cNvPr>
            <p:cNvCxnSpPr>
              <a:cxnSpLocks/>
              <a:stCxn id="200" idx="2"/>
              <a:endCxn id="214" idx="0"/>
            </p:cNvCxnSpPr>
            <p:nvPr/>
          </p:nvCxnSpPr>
          <p:spPr>
            <a:xfrm rot="1089771" flipH="1">
              <a:off x="11814565" y="1839470"/>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2" name="מחבר ישר 23">
              <a:extLst>
                <a:ext uri="{FF2B5EF4-FFF2-40B4-BE49-F238E27FC236}">
                  <a16:creationId xmlns:a16="http://schemas.microsoft.com/office/drawing/2014/main" id="{39CE827C-41D2-05BC-899B-18AB13802AD6}"/>
                </a:ext>
              </a:extLst>
            </p:cNvPr>
            <p:cNvCxnSpPr>
              <a:cxnSpLocks/>
              <a:stCxn id="200" idx="5"/>
            </p:cNvCxnSpPr>
            <p:nvPr/>
          </p:nvCxnSpPr>
          <p:spPr>
            <a:xfrm rot="673848" flipV="1">
              <a:off x="11927915" y="170055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3" name="Straight Connector 202">
              <a:extLst>
                <a:ext uri="{FF2B5EF4-FFF2-40B4-BE49-F238E27FC236}">
                  <a16:creationId xmlns:a16="http://schemas.microsoft.com/office/drawing/2014/main" id="{A6718C5E-D3B1-0E63-2481-C16C68B40790}"/>
                </a:ext>
              </a:extLst>
            </p:cNvPr>
            <p:cNvCxnSpPr>
              <a:cxnSpLocks/>
              <a:stCxn id="189" idx="5"/>
              <a:endCxn id="141" idx="1"/>
            </p:cNvCxnSpPr>
            <p:nvPr/>
          </p:nvCxnSpPr>
          <p:spPr>
            <a:xfrm rot="1089771">
              <a:off x="12187253" y="2465718"/>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4" name="אליפסה 9">
              <a:extLst>
                <a:ext uri="{FF2B5EF4-FFF2-40B4-BE49-F238E27FC236}">
                  <a16:creationId xmlns:a16="http://schemas.microsoft.com/office/drawing/2014/main" id="{2F680233-0AEF-D0C8-41B3-055E79633EC4}"/>
                </a:ext>
              </a:extLst>
            </p:cNvPr>
            <p:cNvSpPr/>
            <p:nvPr/>
          </p:nvSpPr>
          <p:spPr>
            <a:xfrm rot="673848">
              <a:off x="12331920" y="234542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05" name="מחבר ישר 23">
              <a:extLst>
                <a:ext uri="{FF2B5EF4-FFF2-40B4-BE49-F238E27FC236}">
                  <a16:creationId xmlns:a16="http://schemas.microsoft.com/office/drawing/2014/main" id="{34BA1B52-F39B-0EC6-4436-5F85C8AC77AC}"/>
                </a:ext>
              </a:extLst>
            </p:cNvPr>
            <p:cNvCxnSpPr>
              <a:cxnSpLocks/>
              <a:stCxn id="204" idx="3"/>
              <a:endCxn id="189" idx="6"/>
            </p:cNvCxnSpPr>
            <p:nvPr/>
          </p:nvCxnSpPr>
          <p:spPr>
            <a:xfrm rot="1089771" flipH="1">
              <a:off x="12230385" y="2382319"/>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6" name="מחבר ישר 23">
              <a:extLst>
                <a:ext uri="{FF2B5EF4-FFF2-40B4-BE49-F238E27FC236}">
                  <a16:creationId xmlns:a16="http://schemas.microsoft.com/office/drawing/2014/main" id="{C3588EDD-F7F4-7B4D-CA0F-01A19B34C7F3}"/>
                </a:ext>
              </a:extLst>
            </p:cNvPr>
            <p:cNvCxnSpPr>
              <a:cxnSpLocks/>
              <a:endCxn id="196" idx="5"/>
            </p:cNvCxnSpPr>
            <p:nvPr/>
          </p:nvCxnSpPr>
          <p:spPr>
            <a:xfrm rot="673848" flipH="1" flipV="1">
              <a:off x="12121439" y="220193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7" name="Straight Connector 206">
              <a:extLst>
                <a:ext uri="{FF2B5EF4-FFF2-40B4-BE49-F238E27FC236}">
                  <a16:creationId xmlns:a16="http://schemas.microsoft.com/office/drawing/2014/main" id="{5ED1624A-FA1B-9FAF-5CDD-1274478AA2D4}"/>
                </a:ext>
              </a:extLst>
            </p:cNvPr>
            <p:cNvCxnSpPr>
              <a:cxnSpLocks/>
              <a:stCxn id="175" idx="3"/>
              <a:endCxn id="204" idx="7"/>
            </p:cNvCxnSpPr>
            <p:nvPr/>
          </p:nvCxnSpPr>
          <p:spPr>
            <a:xfrm rot="1089771" flipH="1">
              <a:off x="12413661" y="2272344"/>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08" name="Straight Connector 207">
              <a:extLst>
                <a:ext uri="{FF2B5EF4-FFF2-40B4-BE49-F238E27FC236}">
                  <a16:creationId xmlns:a16="http://schemas.microsoft.com/office/drawing/2014/main" id="{ACCCDA26-A6D2-1D16-8D3B-0081AD0F204E}"/>
                </a:ext>
              </a:extLst>
            </p:cNvPr>
            <p:cNvCxnSpPr>
              <a:cxnSpLocks/>
              <a:stCxn id="141" idx="7"/>
              <a:endCxn id="204" idx="4"/>
            </p:cNvCxnSpPr>
            <p:nvPr/>
          </p:nvCxnSpPr>
          <p:spPr>
            <a:xfrm rot="1089771" flipH="1" flipV="1">
              <a:off x="12332619" y="2417559"/>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09" name="אליפסה 9">
              <a:extLst>
                <a:ext uri="{FF2B5EF4-FFF2-40B4-BE49-F238E27FC236}">
                  <a16:creationId xmlns:a16="http://schemas.microsoft.com/office/drawing/2014/main" id="{54602446-C531-64DE-0B45-1F8BB48163A6}"/>
                </a:ext>
              </a:extLst>
            </p:cNvPr>
            <p:cNvSpPr/>
            <p:nvPr/>
          </p:nvSpPr>
          <p:spPr>
            <a:xfrm rot="673848">
              <a:off x="12579347" y="24861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0" name="Straight Connector 209">
              <a:extLst>
                <a:ext uri="{FF2B5EF4-FFF2-40B4-BE49-F238E27FC236}">
                  <a16:creationId xmlns:a16="http://schemas.microsoft.com/office/drawing/2014/main" id="{75A96A06-0191-9497-5A27-DC7F722ECD33}"/>
                </a:ext>
              </a:extLst>
            </p:cNvPr>
            <p:cNvCxnSpPr>
              <a:cxnSpLocks/>
              <a:stCxn id="209" idx="1"/>
              <a:endCxn id="204" idx="6"/>
            </p:cNvCxnSpPr>
            <p:nvPr/>
          </p:nvCxnSpPr>
          <p:spPr>
            <a:xfrm rot="1089771" flipH="1" flipV="1">
              <a:off x="12393769" y="2419878"/>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1" name="Straight Connector 210">
              <a:extLst>
                <a:ext uri="{FF2B5EF4-FFF2-40B4-BE49-F238E27FC236}">
                  <a16:creationId xmlns:a16="http://schemas.microsoft.com/office/drawing/2014/main" id="{8C0BD9B7-60EB-890B-4023-6705F7F6A70A}"/>
                </a:ext>
              </a:extLst>
            </p:cNvPr>
            <p:cNvCxnSpPr>
              <a:cxnSpLocks/>
              <a:stCxn id="115" idx="1"/>
              <a:endCxn id="209" idx="5"/>
            </p:cNvCxnSpPr>
            <p:nvPr/>
          </p:nvCxnSpPr>
          <p:spPr>
            <a:xfrm rot="1089771" flipH="1" flipV="1">
              <a:off x="12594759" y="2555524"/>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2" name="Straight Connector 211">
              <a:extLst>
                <a:ext uri="{FF2B5EF4-FFF2-40B4-BE49-F238E27FC236}">
                  <a16:creationId xmlns:a16="http://schemas.microsoft.com/office/drawing/2014/main" id="{9C23806D-212E-A132-C4E5-A917BF92A6B3}"/>
                </a:ext>
              </a:extLst>
            </p:cNvPr>
            <p:cNvCxnSpPr>
              <a:cxnSpLocks/>
              <a:stCxn id="209" idx="0"/>
              <a:endCxn id="175" idx="4"/>
            </p:cNvCxnSpPr>
            <p:nvPr/>
          </p:nvCxnSpPr>
          <p:spPr>
            <a:xfrm rot="1089771" flipH="1" flipV="1">
              <a:off x="12578048" y="2320834"/>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13" name="Straight Connector 212">
              <a:extLst>
                <a:ext uri="{FF2B5EF4-FFF2-40B4-BE49-F238E27FC236}">
                  <a16:creationId xmlns:a16="http://schemas.microsoft.com/office/drawing/2014/main" id="{C43BD2AC-D121-7624-F484-9D2050866A8D}"/>
                </a:ext>
              </a:extLst>
            </p:cNvPr>
            <p:cNvCxnSpPr>
              <a:cxnSpLocks/>
              <a:stCxn id="209" idx="6"/>
              <a:endCxn id="128" idx="1"/>
            </p:cNvCxnSpPr>
            <p:nvPr/>
          </p:nvCxnSpPr>
          <p:spPr>
            <a:xfrm rot="1089771" flipV="1">
              <a:off x="12661821" y="2471303"/>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4" name="אליפסה 11">
              <a:extLst>
                <a:ext uri="{FF2B5EF4-FFF2-40B4-BE49-F238E27FC236}">
                  <a16:creationId xmlns:a16="http://schemas.microsoft.com/office/drawing/2014/main" id="{249955CF-D566-E00F-CE53-5C691F0DCC87}"/>
                </a:ext>
              </a:extLst>
            </p:cNvPr>
            <p:cNvSpPr/>
            <p:nvPr/>
          </p:nvSpPr>
          <p:spPr>
            <a:xfrm rot="20645693">
              <a:off x="11761795" y="19966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215" name="מחבר ישר 23">
              <a:extLst>
                <a:ext uri="{FF2B5EF4-FFF2-40B4-BE49-F238E27FC236}">
                  <a16:creationId xmlns:a16="http://schemas.microsoft.com/office/drawing/2014/main" id="{5BA27060-1ECD-ED28-E7BF-CD225B461162}"/>
                </a:ext>
              </a:extLst>
            </p:cNvPr>
            <p:cNvCxnSpPr>
              <a:cxnSpLocks/>
              <a:stCxn id="61" idx="0"/>
              <a:endCxn id="214" idx="3"/>
            </p:cNvCxnSpPr>
            <p:nvPr/>
          </p:nvCxnSpPr>
          <p:spPr>
            <a:xfrm rot="1089771" flipH="1" flipV="1">
              <a:off x="11741756" y="2056499"/>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16" name="אליפסה 4">
              <a:extLst>
                <a:ext uri="{FF2B5EF4-FFF2-40B4-BE49-F238E27FC236}">
                  <a16:creationId xmlns:a16="http://schemas.microsoft.com/office/drawing/2014/main" id="{94590A40-B27E-4F13-66F7-39AF234EE11F}"/>
                </a:ext>
              </a:extLst>
            </p:cNvPr>
            <p:cNvSpPr/>
            <p:nvPr/>
          </p:nvSpPr>
          <p:spPr>
            <a:xfrm rot="14488111">
              <a:off x="10609071" y="10721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17" name="אליפסה 9">
              <a:extLst>
                <a:ext uri="{FF2B5EF4-FFF2-40B4-BE49-F238E27FC236}">
                  <a16:creationId xmlns:a16="http://schemas.microsoft.com/office/drawing/2014/main" id="{072945A4-1858-D5D4-D69A-EEC7C44C1E0C}"/>
                </a:ext>
              </a:extLst>
            </p:cNvPr>
            <p:cNvSpPr/>
            <p:nvPr/>
          </p:nvSpPr>
          <p:spPr>
            <a:xfrm rot="14488111">
              <a:off x="11172450" y="6816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18" name="אליפסה 11">
              <a:extLst>
                <a:ext uri="{FF2B5EF4-FFF2-40B4-BE49-F238E27FC236}">
                  <a16:creationId xmlns:a16="http://schemas.microsoft.com/office/drawing/2014/main" id="{9F00A0E7-ACA7-9CAB-2431-12CBFD43B17F}"/>
                </a:ext>
              </a:extLst>
            </p:cNvPr>
            <p:cNvSpPr/>
            <p:nvPr/>
          </p:nvSpPr>
          <p:spPr>
            <a:xfrm rot="12859956">
              <a:off x="10938127" y="10515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19" name="אליפסה 12">
              <a:extLst>
                <a:ext uri="{FF2B5EF4-FFF2-40B4-BE49-F238E27FC236}">
                  <a16:creationId xmlns:a16="http://schemas.microsoft.com/office/drawing/2014/main" id="{5403D94A-CA5B-EF26-467A-8B33E73BDFB5}"/>
                </a:ext>
              </a:extLst>
            </p:cNvPr>
            <p:cNvSpPr/>
            <p:nvPr/>
          </p:nvSpPr>
          <p:spPr>
            <a:xfrm rot="13768518">
              <a:off x="11318099" y="12017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20" name="אליפסה 13">
              <a:extLst>
                <a:ext uri="{FF2B5EF4-FFF2-40B4-BE49-F238E27FC236}">
                  <a16:creationId xmlns:a16="http://schemas.microsoft.com/office/drawing/2014/main" id="{F4D08301-DA11-B616-EAF7-2AC493069E0A}"/>
                </a:ext>
              </a:extLst>
            </p:cNvPr>
            <p:cNvSpPr/>
            <p:nvPr/>
          </p:nvSpPr>
          <p:spPr>
            <a:xfrm rot="14488111">
              <a:off x="10601310" y="6728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21" name="מחבר ישר 16">
              <a:extLst>
                <a:ext uri="{FF2B5EF4-FFF2-40B4-BE49-F238E27FC236}">
                  <a16:creationId xmlns:a16="http://schemas.microsoft.com/office/drawing/2014/main" id="{EB0E5FA8-3274-66E6-6481-7AF72006F305}"/>
                </a:ext>
              </a:extLst>
            </p:cNvPr>
            <p:cNvCxnSpPr>
              <a:cxnSpLocks/>
              <a:stCxn id="216" idx="4"/>
              <a:endCxn id="218" idx="7"/>
            </p:cNvCxnSpPr>
            <p:nvPr/>
          </p:nvCxnSpPr>
          <p:spPr>
            <a:xfrm rot="14488111" flipH="1">
              <a:off x="10744681" y="97635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2" name="מחבר ישר 20">
              <a:extLst>
                <a:ext uri="{FF2B5EF4-FFF2-40B4-BE49-F238E27FC236}">
                  <a16:creationId xmlns:a16="http://schemas.microsoft.com/office/drawing/2014/main" id="{D3EF4BB0-C45E-A6E6-91DB-D19940E82DA3}"/>
                </a:ext>
              </a:extLst>
            </p:cNvPr>
            <p:cNvCxnSpPr>
              <a:cxnSpLocks/>
              <a:stCxn id="226" idx="7"/>
              <a:endCxn id="220" idx="2"/>
            </p:cNvCxnSpPr>
            <p:nvPr/>
          </p:nvCxnSpPr>
          <p:spPr>
            <a:xfrm rot="14488111" flipV="1">
              <a:off x="10674205" y="709849"/>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3" name="מחבר ישר 22">
              <a:extLst>
                <a:ext uri="{FF2B5EF4-FFF2-40B4-BE49-F238E27FC236}">
                  <a16:creationId xmlns:a16="http://schemas.microsoft.com/office/drawing/2014/main" id="{5EE6D58D-91DC-8D20-6477-39341A676AE5}"/>
                </a:ext>
              </a:extLst>
            </p:cNvPr>
            <p:cNvCxnSpPr>
              <a:cxnSpLocks/>
              <a:stCxn id="220" idx="0"/>
            </p:cNvCxnSpPr>
            <p:nvPr/>
          </p:nvCxnSpPr>
          <p:spPr>
            <a:xfrm rot="14488111" flipH="1" flipV="1">
              <a:off x="10458800" y="82596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4" name="מחבר ישר 23">
              <a:extLst>
                <a:ext uri="{FF2B5EF4-FFF2-40B4-BE49-F238E27FC236}">
                  <a16:creationId xmlns:a16="http://schemas.microsoft.com/office/drawing/2014/main" id="{57CF09B5-5DC1-26E8-3359-D7881745BE5C}"/>
                </a:ext>
              </a:extLst>
            </p:cNvPr>
            <p:cNvCxnSpPr>
              <a:cxnSpLocks/>
              <a:stCxn id="218" idx="2"/>
              <a:endCxn id="219" idx="7"/>
            </p:cNvCxnSpPr>
            <p:nvPr/>
          </p:nvCxnSpPr>
          <p:spPr>
            <a:xfrm rot="14488111" flipH="1">
              <a:off x="11032519" y="1062399"/>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5" name="מחבר ישר 30">
              <a:extLst>
                <a:ext uri="{FF2B5EF4-FFF2-40B4-BE49-F238E27FC236}">
                  <a16:creationId xmlns:a16="http://schemas.microsoft.com/office/drawing/2014/main" id="{4974EE02-E32B-C426-F9AB-B1C4FFA9FA3E}"/>
                </a:ext>
              </a:extLst>
            </p:cNvPr>
            <p:cNvCxnSpPr>
              <a:cxnSpLocks/>
              <a:endCxn id="217" idx="7"/>
            </p:cNvCxnSpPr>
            <p:nvPr/>
          </p:nvCxnSpPr>
          <p:spPr>
            <a:xfrm rot="14488111" flipH="1">
              <a:off x="10793022" y="47820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6" name="אליפסה 11">
              <a:extLst>
                <a:ext uri="{FF2B5EF4-FFF2-40B4-BE49-F238E27FC236}">
                  <a16:creationId xmlns:a16="http://schemas.microsoft.com/office/drawing/2014/main" id="{922ECECC-8015-AC8C-EB76-8A5470257479}"/>
                </a:ext>
              </a:extLst>
            </p:cNvPr>
            <p:cNvSpPr/>
            <p:nvPr/>
          </p:nvSpPr>
          <p:spPr>
            <a:xfrm rot="14488111">
              <a:off x="11023477" y="8953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27" name="מחבר ישר 23">
              <a:extLst>
                <a:ext uri="{FF2B5EF4-FFF2-40B4-BE49-F238E27FC236}">
                  <a16:creationId xmlns:a16="http://schemas.microsoft.com/office/drawing/2014/main" id="{A864EE99-2E74-BFB0-ABF4-15801547C033}"/>
                </a:ext>
              </a:extLst>
            </p:cNvPr>
            <p:cNvCxnSpPr>
              <a:cxnSpLocks/>
              <a:endCxn id="219" idx="6"/>
            </p:cNvCxnSpPr>
            <p:nvPr/>
          </p:nvCxnSpPr>
          <p:spPr>
            <a:xfrm rot="14488111" flipH="1">
              <a:off x="11033507" y="1031668"/>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28" name="מחבר ישר 23">
              <a:extLst>
                <a:ext uri="{FF2B5EF4-FFF2-40B4-BE49-F238E27FC236}">
                  <a16:creationId xmlns:a16="http://schemas.microsoft.com/office/drawing/2014/main" id="{93EDD6E1-63B9-18E8-6800-98729181FFC2}"/>
                </a:ext>
              </a:extLst>
            </p:cNvPr>
            <p:cNvCxnSpPr>
              <a:cxnSpLocks/>
              <a:stCxn id="218" idx="4"/>
              <a:endCxn id="226" idx="1"/>
            </p:cNvCxnSpPr>
            <p:nvPr/>
          </p:nvCxnSpPr>
          <p:spPr>
            <a:xfrm rot="14488111">
              <a:off x="10995918" y="96456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29" name="אליפסה 12">
              <a:extLst>
                <a:ext uri="{FF2B5EF4-FFF2-40B4-BE49-F238E27FC236}">
                  <a16:creationId xmlns:a16="http://schemas.microsoft.com/office/drawing/2014/main" id="{AE84BF36-7C4C-24E0-6C08-F7F5A44BDC03}"/>
                </a:ext>
              </a:extLst>
            </p:cNvPr>
            <p:cNvSpPr/>
            <p:nvPr/>
          </p:nvSpPr>
          <p:spPr>
            <a:xfrm rot="13768518">
              <a:off x="11468468" y="9404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30" name="מחבר ישר 23">
              <a:extLst>
                <a:ext uri="{FF2B5EF4-FFF2-40B4-BE49-F238E27FC236}">
                  <a16:creationId xmlns:a16="http://schemas.microsoft.com/office/drawing/2014/main" id="{47726EB2-02A7-8700-292F-94C0E1208706}"/>
                </a:ext>
              </a:extLst>
            </p:cNvPr>
            <p:cNvCxnSpPr>
              <a:cxnSpLocks/>
              <a:stCxn id="219" idx="4"/>
              <a:endCxn id="229" idx="1"/>
            </p:cNvCxnSpPr>
            <p:nvPr/>
          </p:nvCxnSpPr>
          <p:spPr>
            <a:xfrm rot="14488111">
              <a:off x="11382876" y="1010780"/>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1" name="מחבר ישר 23">
              <a:extLst>
                <a:ext uri="{FF2B5EF4-FFF2-40B4-BE49-F238E27FC236}">
                  <a16:creationId xmlns:a16="http://schemas.microsoft.com/office/drawing/2014/main" id="{45861061-7CBC-DD36-F8CA-C23C722DC3AA}"/>
                </a:ext>
              </a:extLst>
            </p:cNvPr>
            <p:cNvCxnSpPr>
              <a:cxnSpLocks/>
              <a:stCxn id="217" idx="2"/>
              <a:endCxn id="229" idx="6"/>
            </p:cNvCxnSpPr>
            <p:nvPr/>
          </p:nvCxnSpPr>
          <p:spPr>
            <a:xfrm rot="14488111" flipH="1">
              <a:off x="11206527" y="78388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2" name="אליפסה 11">
              <a:extLst>
                <a:ext uri="{FF2B5EF4-FFF2-40B4-BE49-F238E27FC236}">
                  <a16:creationId xmlns:a16="http://schemas.microsoft.com/office/drawing/2014/main" id="{EF5E492F-3A4F-CB86-8F47-D36904B082F0}"/>
                </a:ext>
              </a:extLst>
            </p:cNvPr>
            <p:cNvSpPr/>
            <p:nvPr/>
          </p:nvSpPr>
          <p:spPr>
            <a:xfrm rot="9777931">
              <a:off x="10906337" y="129722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3" name="מחבר ישר 23">
              <a:extLst>
                <a:ext uri="{FF2B5EF4-FFF2-40B4-BE49-F238E27FC236}">
                  <a16:creationId xmlns:a16="http://schemas.microsoft.com/office/drawing/2014/main" id="{95D7D0F2-D01D-07B8-8D91-C483CD9F60A4}"/>
                </a:ext>
              </a:extLst>
            </p:cNvPr>
            <p:cNvCxnSpPr>
              <a:cxnSpLocks/>
              <a:stCxn id="232" idx="2"/>
              <a:endCxn id="219" idx="0"/>
            </p:cNvCxnSpPr>
            <p:nvPr/>
          </p:nvCxnSpPr>
          <p:spPr>
            <a:xfrm rot="14488111" flipH="1">
              <a:off x="11095060" y="112066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4" name="מחבר ישר 23">
              <a:extLst>
                <a:ext uri="{FF2B5EF4-FFF2-40B4-BE49-F238E27FC236}">
                  <a16:creationId xmlns:a16="http://schemas.microsoft.com/office/drawing/2014/main" id="{29E9A322-36EE-960B-D91A-13CF8BCCB36D}"/>
                </a:ext>
              </a:extLst>
            </p:cNvPr>
            <p:cNvCxnSpPr>
              <a:cxnSpLocks/>
              <a:stCxn id="232" idx="5"/>
            </p:cNvCxnSpPr>
            <p:nvPr/>
          </p:nvCxnSpPr>
          <p:spPr>
            <a:xfrm rot="14488111" flipV="1">
              <a:off x="10651461" y="116300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5" name="Straight Connector 234">
              <a:extLst>
                <a:ext uri="{FF2B5EF4-FFF2-40B4-BE49-F238E27FC236}">
                  <a16:creationId xmlns:a16="http://schemas.microsoft.com/office/drawing/2014/main" id="{8B4EC3E5-9CB3-4017-714C-A50BD4A081AE}"/>
                </a:ext>
              </a:extLst>
            </p:cNvPr>
            <p:cNvCxnSpPr>
              <a:cxnSpLocks/>
              <a:stCxn id="220" idx="5"/>
              <a:endCxn id="241" idx="0"/>
            </p:cNvCxnSpPr>
            <p:nvPr/>
          </p:nvCxnSpPr>
          <p:spPr>
            <a:xfrm rot="14488111">
              <a:off x="10685382" y="480401"/>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6" name="Straight Connector 235">
              <a:extLst>
                <a:ext uri="{FF2B5EF4-FFF2-40B4-BE49-F238E27FC236}">
                  <a16:creationId xmlns:a16="http://schemas.microsoft.com/office/drawing/2014/main" id="{6923777E-7C18-15CA-92FB-98098C6109DB}"/>
                </a:ext>
              </a:extLst>
            </p:cNvPr>
            <p:cNvCxnSpPr>
              <a:cxnSpLocks/>
              <a:stCxn id="217" idx="4"/>
              <a:endCxn id="243" idx="0"/>
            </p:cNvCxnSpPr>
            <p:nvPr/>
          </p:nvCxnSpPr>
          <p:spPr>
            <a:xfrm rot="14488111" flipH="1">
              <a:off x="11303709" y="593148"/>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37" name="Straight Connector 236">
              <a:extLst>
                <a:ext uri="{FF2B5EF4-FFF2-40B4-BE49-F238E27FC236}">
                  <a16:creationId xmlns:a16="http://schemas.microsoft.com/office/drawing/2014/main" id="{56AAA95F-478B-93D8-2A31-689AD99956C6}"/>
                </a:ext>
              </a:extLst>
            </p:cNvPr>
            <p:cNvCxnSpPr>
              <a:cxnSpLocks/>
              <a:stCxn id="243" idx="2"/>
              <a:endCxn id="229" idx="4"/>
            </p:cNvCxnSpPr>
            <p:nvPr/>
          </p:nvCxnSpPr>
          <p:spPr>
            <a:xfrm rot="14488111" flipH="1" flipV="1">
              <a:off x="11330130" y="777801"/>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38" name="אליפסה 9">
              <a:extLst>
                <a:ext uri="{FF2B5EF4-FFF2-40B4-BE49-F238E27FC236}">
                  <a16:creationId xmlns:a16="http://schemas.microsoft.com/office/drawing/2014/main" id="{A5683B2A-4E4F-BC36-B8EC-BE9A934DF53B}"/>
                </a:ext>
              </a:extLst>
            </p:cNvPr>
            <p:cNvSpPr/>
            <p:nvPr/>
          </p:nvSpPr>
          <p:spPr>
            <a:xfrm rot="14488111">
              <a:off x="11125755" y="415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39" name="מחבר ישר 23">
              <a:extLst>
                <a:ext uri="{FF2B5EF4-FFF2-40B4-BE49-F238E27FC236}">
                  <a16:creationId xmlns:a16="http://schemas.microsoft.com/office/drawing/2014/main" id="{EB1C1C4F-D83D-C5ED-F032-2613238CAE16}"/>
                </a:ext>
              </a:extLst>
            </p:cNvPr>
            <p:cNvCxnSpPr>
              <a:cxnSpLocks/>
              <a:stCxn id="238" idx="2"/>
              <a:endCxn id="217" idx="6"/>
            </p:cNvCxnSpPr>
            <p:nvPr/>
          </p:nvCxnSpPr>
          <p:spPr>
            <a:xfrm rot="14488111" flipH="1" flipV="1">
              <a:off x="11094982" y="540325"/>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0" name="מחבר ישר 23">
              <a:extLst>
                <a:ext uri="{FF2B5EF4-FFF2-40B4-BE49-F238E27FC236}">
                  <a16:creationId xmlns:a16="http://schemas.microsoft.com/office/drawing/2014/main" id="{73B3779C-543B-C9F0-26A5-A7AA1F2544CB}"/>
                </a:ext>
              </a:extLst>
            </p:cNvPr>
            <p:cNvCxnSpPr>
              <a:cxnSpLocks/>
              <a:endCxn id="226" idx="5"/>
            </p:cNvCxnSpPr>
            <p:nvPr/>
          </p:nvCxnSpPr>
          <p:spPr>
            <a:xfrm rot="14488111" flipH="1" flipV="1">
              <a:off x="11094025" y="73675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1" name="אליפסה 9">
              <a:extLst>
                <a:ext uri="{FF2B5EF4-FFF2-40B4-BE49-F238E27FC236}">
                  <a16:creationId xmlns:a16="http://schemas.microsoft.com/office/drawing/2014/main" id="{EFB87BD3-F70C-7A9A-36ED-A3BF0D6619B8}"/>
                </a:ext>
              </a:extLst>
            </p:cNvPr>
            <p:cNvSpPr/>
            <p:nvPr/>
          </p:nvSpPr>
          <p:spPr>
            <a:xfrm rot="14488111">
              <a:off x="10793655" y="4511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42" name="Straight Connector 241">
              <a:extLst>
                <a:ext uri="{FF2B5EF4-FFF2-40B4-BE49-F238E27FC236}">
                  <a16:creationId xmlns:a16="http://schemas.microsoft.com/office/drawing/2014/main" id="{2E9BD86E-96F5-F0A1-EEDD-691C23774DE3}"/>
                </a:ext>
              </a:extLst>
            </p:cNvPr>
            <p:cNvCxnSpPr>
              <a:cxnSpLocks/>
              <a:stCxn id="241" idx="4"/>
              <a:endCxn id="238" idx="7"/>
            </p:cNvCxnSpPr>
            <p:nvPr/>
          </p:nvCxnSpPr>
          <p:spPr>
            <a:xfrm rot="14488111" flipH="1">
              <a:off x="10944545" y="329656"/>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3" name="אליפסה 9">
              <a:extLst>
                <a:ext uri="{FF2B5EF4-FFF2-40B4-BE49-F238E27FC236}">
                  <a16:creationId xmlns:a16="http://schemas.microsoft.com/office/drawing/2014/main" id="{D3C9116D-03BF-74C2-64E4-406623ED157A}"/>
                </a:ext>
              </a:extLst>
            </p:cNvPr>
            <p:cNvSpPr/>
            <p:nvPr/>
          </p:nvSpPr>
          <p:spPr>
            <a:xfrm rot="14488111">
              <a:off x="11379425" y="5901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44" name="Straight Connector 243">
              <a:extLst>
                <a:ext uri="{FF2B5EF4-FFF2-40B4-BE49-F238E27FC236}">
                  <a16:creationId xmlns:a16="http://schemas.microsoft.com/office/drawing/2014/main" id="{B03652CE-9056-C00F-0509-8248AF77A796}"/>
                </a:ext>
              </a:extLst>
            </p:cNvPr>
            <p:cNvCxnSpPr>
              <a:cxnSpLocks/>
              <a:stCxn id="243" idx="6"/>
              <a:endCxn id="238" idx="3"/>
            </p:cNvCxnSpPr>
            <p:nvPr/>
          </p:nvCxnSpPr>
          <p:spPr>
            <a:xfrm rot="14488111" flipV="1">
              <a:off x="11192071" y="469758"/>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45" name="אליפסה 4">
              <a:extLst>
                <a:ext uri="{FF2B5EF4-FFF2-40B4-BE49-F238E27FC236}">
                  <a16:creationId xmlns:a16="http://schemas.microsoft.com/office/drawing/2014/main" id="{BB808506-8DD6-2481-5230-C3C31228D6DA}"/>
                </a:ext>
              </a:extLst>
            </p:cNvPr>
            <p:cNvSpPr/>
            <p:nvPr/>
          </p:nvSpPr>
          <p:spPr>
            <a:xfrm rot="13848516">
              <a:off x="11402309" y="159081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46" name="אליפסה 9">
              <a:extLst>
                <a:ext uri="{FF2B5EF4-FFF2-40B4-BE49-F238E27FC236}">
                  <a16:creationId xmlns:a16="http://schemas.microsoft.com/office/drawing/2014/main" id="{17A3888F-DABE-7B7A-CBD0-F42BB03DD9B9}"/>
                </a:ext>
              </a:extLst>
            </p:cNvPr>
            <p:cNvSpPr/>
            <p:nvPr/>
          </p:nvSpPr>
          <p:spPr>
            <a:xfrm rot="13848516">
              <a:off x="11883727" y="11028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47" name="אליפסה 11">
              <a:extLst>
                <a:ext uri="{FF2B5EF4-FFF2-40B4-BE49-F238E27FC236}">
                  <a16:creationId xmlns:a16="http://schemas.microsoft.com/office/drawing/2014/main" id="{68CEB351-4C1B-3EA1-FFCD-9236D4CA62DC}"/>
                </a:ext>
              </a:extLst>
            </p:cNvPr>
            <p:cNvSpPr/>
            <p:nvPr/>
          </p:nvSpPr>
          <p:spPr>
            <a:xfrm rot="12220361">
              <a:off x="11721877" y="15096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48" name="מחבר ישר 16">
              <a:extLst>
                <a:ext uri="{FF2B5EF4-FFF2-40B4-BE49-F238E27FC236}">
                  <a16:creationId xmlns:a16="http://schemas.microsoft.com/office/drawing/2014/main" id="{7ADC0073-145F-ACF0-C90D-DF16A2E13512}"/>
                </a:ext>
              </a:extLst>
            </p:cNvPr>
            <p:cNvCxnSpPr>
              <a:cxnSpLocks/>
              <a:stCxn id="245" idx="4"/>
              <a:endCxn id="247" idx="7"/>
            </p:cNvCxnSpPr>
            <p:nvPr/>
          </p:nvCxnSpPr>
          <p:spPr>
            <a:xfrm rot="13848516" flipH="1">
              <a:off x="11532194" y="146528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49" name="מחבר ישר 20">
              <a:extLst>
                <a:ext uri="{FF2B5EF4-FFF2-40B4-BE49-F238E27FC236}">
                  <a16:creationId xmlns:a16="http://schemas.microsoft.com/office/drawing/2014/main" id="{1D58F465-7F81-61B2-8256-D5F291A1AFB5}"/>
                </a:ext>
              </a:extLst>
            </p:cNvPr>
            <p:cNvCxnSpPr>
              <a:cxnSpLocks/>
              <a:stCxn id="253" idx="7"/>
              <a:endCxn id="219" idx="2"/>
            </p:cNvCxnSpPr>
            <p:nvPr/>
          </p:nvCxnSpPr>
          <p:spPr>
            <a:xfrm rot="14488111" flipV="1">
              <a:off x="11436891" y="1167828"/>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0" name="מחבר ישר 22">
              <a:extLst>
                <a:ext uri="{FF2B5EF4-FFF2-40B4-BE49-F238E27FC236}">
                  <a16:creationId xmlns:a16="http://schemas.microsoft.com/office/drawing/2014/main" id="{C61EBE47-DEB5-A7BA-7DAE-1010B1766B2B}"/>
                </a:ext>
              </a:extLst>
            </p:cNvPr>
            <p:cNvCxnSpPr>
              <a:cxnSpLocks/>
              <a:stCxn id="219" idx="1"/>
            </p:cNvCxnSpPr>
            <p:nvPr/>
          </p:nvCxnSpPr>
          <p:spPr>
            <a:xfrm rot="14488111" flipH="1" flipV="1">
              <a:off x="11226868" y="138581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1" name="מחבר ישר 23">
              <a:extLst>
                <a:ext uri="{FF2B5EF4-FFF2-40B4-BE49-F238E27FC236}">
                  <a16:creationId xmlns:a16="http://schemas.microsoft.com/office/drawing/2014/main" id="{B1CE17B2-6B05-F38B-A03B-82A061E2EE5B}"/>
                </a:ext>
              </a:extLst>
            </p:cNvPr>
            <p:cNvCxnSpPr>
              <a:cxnSpLocks/>
              <a:stCxn id="247" idx="2"/>
              <a:endCxn id="396" idx="0"/>
            </p:cNvCxnSpPr>
            <p:nvPr/>
          </p:nvCxnSpPr>
          <p:spPr>
            <a:xfrm rot="1089771" flipV="1">
              <a:off x="11804195" y="1488383"/>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2" name="מחבר ישר 30">
              <a:extLst>
                <a:ext uri="{FF2B5EF4-FFF2-40B4-BE49-F238E27FC236}">
                  <a16:creationId xmlns:a16="http://schemas.microsoft.com/office/drawing/2014/main" id="{36D1982B-21FD-C9BD-B685-01B4CE71A582}"/>
                </a:ext>
              </a:extLst>
            </p:cNvPr>
            <p:cNvCxnSpPr>
              <a:cxnSpLocks/>
              <a:stCxn id="219" idx="3"/>
              <a:endCxn id="246" idx="7"/>
            </p:cNvCxnSpPr>
            <p:nvPr/>
          </p:nvCxnSpPr>
          <p:spPr>
            <a:xfrm rot="14488111" flipH="1">
              <a:off x="11567175" y="944167"/>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3" name="אליפסה 11">
              <a:extLst>
                <a:ext uri="{FF2B5EF4-FFF2-40B4-BE49-F238E27FC236}">
                  <a16:creationId xmlns:a16="http://schemas.microsoft.com/office/drawing/2014/main" id="{2E79E054-6604-78B0-0A3D-7A991E4200D7}"/>
                </a:ext>
              </a:extLst>
            </p:cNvPr>
            <p:cNvSpPr/>
            <p:nvPr/>
          </p:nvSpPr>
          <p:spPr>
            <a:xfrm rot="13848516">
              <a:off x="11776857" y="134039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54" name="מחבר ישר 23">
              <a:extLst>
                <a:ext uri="{FF2B5EF4-FFF2-40B4-BE49-F238E27FC236}">
                  <a16:creationId xmlns:a16="http://schemas.microsoft.com/office/drawing/2014/main" id="{A68E4D84-3344-4734-42DA-803091B83AA6}"/>
                </a:ext>
              </a:extLst>
            </p:cNvPr>
            <p:cNvCxnSpPr>
              <a:cxnSpLocks/>
              <a:stCxn id="253" idx="3"/>
              <a:endCxn id="396" idx="6"/>
            </p:cNvCxnSpPr>
            <p:nvPr/>
          </p:nvCxnSpPr>
          <p:spPr>
            <a:xfrm rot="1089771">
              <a:off x="11839607" y="1411216"/>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5" name="מחבר ישר 23">
              <a:extLst>
                <a:ext uri="{FF2B5EF4-FFF2-40B4-BE49-F238E27FC236}">
                  <a16:creationId xmlns:a16="http://schemas.microsoft.com/office/drawing/2014/main" id="{8303B0BE-D8FB-A34E-F146-45E4260DE479}"/>
                </a:ext>
              </a:extLst>
            </p:cNvPr>
            <p:cNvCxnSpPr>
              <a:cxnSpLocks/>
              <a:stCxn id="247" idx="4"/>
              <a:endCxn id="253" idx="1"/>
            </p:cNvCxnSpPr>
            <p:nvPr/>
          </p:nvCxnSpPr>
          <p:spPr>
            <a:xfrm rot="13848516">
              <a:off x="11764940" y="141512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56" name="אליפסה 12">
              <a:extLst>
                <a:ext uri="{FF2B5EF4-FFF2-40B4-BE49-F238E27FC236}">
                  <a16:creationId xmlns:a16="http://schemas.microsoft.com/office/drawing/2014/main" id="{319FEAB0-3EBD-E3E2-5979-359D984F4C30}"/>
                </a:ext>
              </a:extLst>
            </p:cNvPr>
            <p:cNvSpPr/>
            <p:nvPr/>
          </p:nvSpPr>
          <p:spPr>
            <a:xfrm rot="13128923">
              <a:off x="12222518" y="13024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57" name="מחבר ישר 23">
              <a:extLst>
                <a:ext uri="{FF2B5EF4-FFF2-40B4-BE49-F238E27FC236}">
                  <a16:creationId xmlns:a16="http://schemas.microsoft.com/office/drawing/2014/main" id="{21D7A088-5374-071B-CA60-883B8F4C75EC}"/>
                </a:ext>
              </a:extLst>
            </p:cNvPr>
            <p:cNvCxnSpPr>
              <a:cxnSpLocks/>
              <a:stCxn id="188" idx="0"/>
              <a:endCxn id="256" idx="1"/>
            </p:cNvCxnSpPr>
            <p:nvPr/>
          </p:nvCxnSpPr>
          <p:spPr>
            <a:xfrm rot="1089771" flipH="1" flipV="1">
              <a:off x="12213010" y="1379683"/>
              <a:ext cx="92488" cy="31516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8" name="מחבר ישר 23">
              <a:extLst>
                <a:ext uri="{FF2B5EF4-FFF2-40B4-BE49-F238E27FC236}">
                  <a16:creationId xmlns:a16="http://schemas.microsoft.com/office/drawing/2014/main" id="{25AA6DBB-6134-29BA-1DB6-E210F951AACD}"/>
                </a:ext>
              </a:extLst>
            </p:cNvPr>
            <p:cNvCxnSpPr>
              <a:cxnSpLocks/>
              <a:stCxn id="246" idx="2"/>
              <a:endCxn id="256" idx="6"/>
            </p:cNvCxnSpPr>
            <p:nvPr/>
          </p:nvCxnSpPr>
          <p:spPr>
            <a:xfrm rot="13848516" flipH="1">
              <a:off x="11939650" y="117599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59" name="מחבר ישר 23">
              <a:extLst>
                <a:ext uri="{FF2B5EF4-FFF2-40B4-BE49-F238E27FC236}">
                  <a16:creationId xmlns:a16="http://schemas.microsoft.com/office/drawing/2014/main" id="{D4BBBF24-36C5-AB09-FDC3-996F2F51B4D0}"/>
                </a:ext>
              </a:extLst>
            </p:cNvPr>
            <p:cNvCxnSpPr>
              <a:cxnSpLocks/>
              <a:stCxn id="200" idx="6"/>
              <a:endCxn id="247" idx="1"/>
            </p:cNvCxnSpPr>
            <p:nvPr/>
          </p:nvCxnSpPr>
          <p:spPr>
            <a:xfrm rot="1089771" flipH="1" flipV="1">
              <a:off x="11743780" y="1602375"/>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0" name="מחבר ישר 23">
              <a:extLst>
                <a:ext uri="{FF2B5EF4-FFF2-40B4-BE49-F238E27FC236}">
                  <a16:creationId xmlns:a16="http://schemas.microsoft.com/office/drawing/2014/main" id="{D03E8F15-F03A-5F5C-6CF6-4850F535E9A5}"/>
                </a:ext>
              </a:extLst>
            </p:cNvPr>
            <p:cNvCxnSpPr>
              <a:cxnSpLocks/>
              <a:stCxn id="200" idx="0"/>
            </p:cNvCxnSpPr>
            <p:nvPr/>
          </p:nvCxnSpPr>
          <p:spPr>
            <a:xfrm rot="1089771" flipH="1" flipV="1">
              <a:off x="11450492" y="1719405"/>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1" name="Straight Connector 260">
              <a:extLst>
                <a:ext uri="{FF2B5EF4-FFF2-40B4-BE49-F238E27FC236}">
                  <a16:creationId xmlns:a16="http://schemas.microsoft.com/office/drawing/2014/main" id="{FB5A63D3-7CBB-BA09-B0E4-1DFBD2FD45EC}"/>
                </a:ext>
              </a:extLst>
            </p:cNvPr>
            <p:cNvCxnSpPr>
              <a:cxnSpLocks/>
              <a:stCxn id="246" idx="4"/>
              <a:endCxn id="267" idx="0"/>
            </p:cNvCxnSpPr>
            <p:nvPr/>
          </p:nvCxnSpPr>
          <p:spPr>
            <a:xfrm rot="13848516" flipH="1">
              <a:off x="12004742" y="995965"/>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2" name="Straight Connector 261">
              <a:extLst>
                <a:ext uri="{FF2B5EF4-FFF2-40B4-BE49-F238E27FC236}">
                  <a16:creationId xmlns:a16="http://schemas.microsoft.com/office/drawing/2014/main" id="{7A3B2F0D-7C14-E073-9F04-3087019795D2}"/>
                </a:ext>
              </a:extLst>
            </p:cNvPr>
            <p:cNvCxnSpPr>
              <a:cxnSpLocks/>
              <a:stCxn id="267" idx="2"/>
              <a:endCxn id="256" idx="4"/>
            </p:cNvCxnSpPr>
            <p:nvPr/>
          </p:nvCxnSpPr>
          <p:spPr>
            <a:xfrm rot="13848516" flipH="1" flipV="1">
              <a:off x="12053070" y="1146826"/>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3" name="אליפסה 9">
              <a:extLst>
                <a:ext uri="{FF2B5EF4-FFF2-40B4-BE49-F238E27FC236}">
                  <a16:creationId xmlns:a16="http://schemas.microsoft.com/office/drawing/2014/main" id="{85575C72-ECF9-1DC7-A4FC-A47E8CCAD055}"/>
                </a:ext>
              </a:extLst>
            </p:cNvPr>
            <p:cNvSpPr/>
            <p:nvPr/>
          </p:nvSpPr>
          <p:spPr>
            <a:xfrm rot="13848516">
              <a:off x="11788557" y="8496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4" name="מחבר ישר 23">
              <a:extLst>
                <a:ext uri="{FF2B5EF4-FFF2-40B4-BE49-F238E27FC236}">
                  <a16:creationId xmlns:a16="http://schemas.microsoft.com/office/drawing/2014/main" id="{C797193E-6138-B577-8CF7-12BBD18C0E28}"/>
                </a:ext>
              </a:extLst>
            </p:cNvPr>
            <p:cNvCxnSpPr>
              <a:cxnSpLocks/>
              <a:stCxn id="263" idx="2"/>
              <a:endCxn id="246" idx="6"/>
            </p:cNvCxnSpPr>
            <p:nvPr/>
          </p:nvCxnSpPr>
          <p:spPr>
            <a:xfrm rot="13848516" flipH="1" flipV="1">
              <a:off x="11782022" y="968114"/>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5" name="מחבר ישר 23">
              <a:extLst>
                <a:ext uri="{FF2B5EF4-FFF2-40B4-BE49-F238E27FC236}">
                  <a16:creationId xmlns:a16="http://schemas.microsoft.com/office/drawing/2014/main" id="{8DA85F96-5D0C-4E33-88E3-D533FF6D506C}"/>
                </a:ext>
              </a:extLst>
            </p:cNvPr>
            <p:cNvCxnSpPr>
              <a:cxnSpLocks/>
              <a:endCxn id="253" idx="5"/>
            </p:cNvCxnSpPr>
            <p:nvPr/>
          </p:nvCxnSpPr>
          <p:spPr>
            <a:xfrm rot="13848516" flipH="1" flipV="1">
              <a:off x="11826430" y="117095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66" name="Straight Connector 265">
              <a:extLst>
                <a:ext uri="{FF2B5EF4-FFF2-40B4-BE49-F238E27FC236}">
                  <a16:creationId xmlns:a16="http://schemas.microsoft.com/office/drawing/2014/main" id="{D9C55658-4335-1B30-159B-C5DF1801F764}"/>
                </a:ext>
              </a:extLst>
            </p:cNvPr>
            <p:cNvCxnSpPr>
              <a:cxnSpLocks/>
              <a:endCxn id="263" idx="7"/>
            </p:cNvCxnSpPr>
            <p:nvPr/>
          </p:nvCxnSpPr>
          <p:spPr>
            <a:xfrm rot="13848516" flipH="1">
              <a:off x="11610986" y="795033"/>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7" name="אליפסה 9">
              <a:extLst>
                <a:ext uri="{FF2B5EF4-FFF2-40B4-BE49-F238E27FC236}">
                  <a16:creationId xmlns:a16="http://schemas.microsoft.com/office/drawing/2014/main" id="{2B95BD20-3FC1-CCF8-8811-D564E847D7C2}"/>
                </a:ext>
              </a:extLst>
            </p:cNvPr>
            <p:cNvSpPr/>
            <p:nvPr/>
          </p:nvSpPr>
          <p:spPr>
            <a:xfrm rot="13848516">
              <a:off x="12070214" y="9746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68" name="Straight Connector 267">
              <a:extLst>
                <a:ext uri="{FF2B5EF4-FFF2-40B4-BE49-F238E27FC236}">
                  <a16:creationId xmlns:a16="http://schemas.microsoft.com/office/drawing/2014/main" id="{8D6657B8-4D80-5895-21C5-06C13D631BF7}"/>
                </a:ext>
              </a:extLst>
            </p:cNvPr>
            <p:cNvCxnSpPr>
              <a:cxnSpLocks/>
              <a:stCxn id="267" idx="6"/>
              <a:endCxn id="263" idx="3"/>
            </p:cNvCxnSpPr>
            <p:nvPr/>
          </p:nvCxnSpPr>
          <p:spPr>
            <a:xfrm rot="13848516" flipV="1">
              <a:off x="11866749" y="877846"/>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69" name="אליפסה 4">
              <a:extLst>
                <a:ext uri="{FF2B5EF4-FFF2-40B4-BE49-F238E27FC236}">
                  <a16:creationId xmlns:a16="http://schemas.microsoft.com/office/drawing/2014/main" id="{C24F0096-2BFE-CBEF-2820-69E9E150462F}"/>
                </a:ext>
              </a:extLst>
            </p:cNvPr>
            <p:cNvSpPr/>
            <p:nvPr/>
          </p:nvSpPr>
          <p:spPr>
            <a:xfrm rot="14711783">
              <a:off x="10089370" y="17181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0" name="אליפסה 9">
              <a:extLst>
                <a:ext uri="{FF2B5EF4-FFF2-40B4-BE49-F238E27FC236}">
                  <a16:creationId xmlns:a16="http://schemas.microsoft.com/office/drawing/2014/main" id="{E9F68877-C383-4429-8FFC-448E94F4BD22}"/>
                </a:ext>
              </a:extLst>
            </p:cNvPr>
            <p:cNvSpPr/>
            <p:nvPr/>
          </p:nvSpPr>
          <p:spPr>
            <a:xfrm rot="14711783">
              <a:off x="10676949" y="136511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1" name="אליפסה 11">
              <a:extLst>
                <a:ext uri="{FF2B5EF4-FFF2-40B4-BE49-F238E27FC236}">
                  <a16:creationId xmlns:a16="http://schemas.microsoft.com/office/drawing/2014/main" id="{E38D07CD-3753-43A8-D50C-C54BDD48227C}"/>
                </a:ext>
              </a:extLst>
            </p:cNvPr>
            <p:cNvSpPr/>
            <p:nvPr/>
          </p:nvSpPr>
          <p:spPr>
            <a:xfrm rot="13083628">
              <a:off x="10419070" y="17190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72" name="אליפסה 12">
              <a:extLst>
                <a:ext uri="{FF2B5EF4-FFF2-40B4-BE49-F238E27FC236}">
                  <a16:creationId xmlns:a16="http://schemas.microsoft.com/office/drawing/2014/main" id="{7E7EA277-0D40-21AA-77B9-009A8497A8A6}"/>
                </a:ext>
              </a:extLst>
            </p:cNvPr>
            <p:cNvSpPr/>
            <p:nvPr/>
          </p:nvSpPr>
          <p:spPr>
            <a:xfrm rot="13992190">
              <a:off x="10788474" y="18935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73" name="אליפסה 13">
              <a:extLst>
                <a:ext uri="{FF2B5EF4-FFF2-40B4-BE49-F238E27FC236}">
                  <a16:creationId xmlns:a16="http://schemas.microsoft.com/office/drawing/2014/main" id="{C54D1209-20B3-1635-D758-E34981CE02F2}"/>
                </a:ext>
              </a:extLst>
            </p:cNvPr>
            <p:cNvSpPr/>
            <p:nvPr/>
          </p:nvSpPr>
          <p:spPr>
            <a:xfrm rot="14711783">
              <a:off x="10107586" y="13192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74" name="מחבר ישר 16">
              <a:extLst>
                <a:ext uri="{FF2B5EF4-FFF2-40B4-BE49-F238E27FC236}">
                  <a16:creationId xmlns:a16="http://schemas.microsoft.com/office/drawing/2014/main" id="{37F50CEB-A099-D01B-24DB-5DB73B1BE817}"/>
                </a:ext>
              </a:extLst>
            </p:cNvPr>
            <p:cNvCxnSpPr>
              <a:cxnSpLocks/>
              <a:stCxn id="269" idx="4"/>
              <a:endCxn id="271" idx="7"/>
            </p:cNvCxnSpPr>
            <p:nvPr/>
          </p:nvCxnSpPr>
          <p:spPr>
            <a:xfrm rot="14711783" flipH="1">
              <a:off x="10225666" y="163294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5" name="מחבר ישר 20">
              <a:extLst>
                <a:ext uri="{FF2B5EF4-FFF2-40B4-BE49-F238E27FC236}">
                  <a16:creationId xmlns:a16="http://schemas.microsoft.com/office/drawing/2014/main" id="{79F66368-1380-C6F9-4D8A-5D125C1A636B}"/>
                </a:ext>
              </a:extLst>
            </p:cNvPr>
            <p:cNvCxnSpPr>
              <a:cxnSpLocks/>
              <a:stCxn id="279" idx="7"/>
              <a:endCxn id="273" idx="2"/>
            </p:cNvCxnSpPr>
            <p:nvPr/>
          </p:nvCxnSpPr>
          <p:spPr>
            <a:xfrm rot="14711783" flipV="1">
              <a:off x="10172125" y="136913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6" name="מחבר ישר 22">
              <a:extLst>
                <a:ext uri="{FF2B5EF4-FFF2-40B4-BE49-F238E27FC236}">
                  <a16:creationId xmlns:a16="http://schemas.microsoft.com/office/drawing/2014/main" id="{0C46D48F-3B83-E57D-AAD5-9024C2CD5276}"/>
                </a:ext>
              </a:extLst>
            </p:cNvPr>
            <p:cNvCxnSpPr>
              <a:cxnSpLocks/>
              <a:stCxn id="273" idx="0"/>
            </p:cNvCxnSpPr>
            <p:nvPr/>
          </p:nvCxnSpPr>
          <p:spPr>
            <a:xfrm rot="14711783" flipH="1" flipV="1">
              <a:off x="9952601" y="147062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7" name="מחבר ישר 23">
              <a:extLst>
                <a:ext uri="{FF2B5EF4-FFF2-40B4-BE49-F238E27FC236}">
                  <a16:creationId xmlns:a16="http://schemas.microsoft.com/office/drawing/2014/main" id="{CD50E4B6-81F6-08AB-540C-3907532F83A2}"/>
                </a:ext>
              </a:extLst>
            </p:cNvPr>
            <p:cNvCxnSpPr>
              <a:cxnSpLocks/>
              <a:stCxn id="271" idx="2"/>
              <a:endCxn id="272" idx="7"/>
            </p:cNvCxnSpPr>
            <p:nvPr/>
          </p:nvCxnSpPr>
          <p:spPr>
            <a:xfrm rot="14711783" flipH="1">
              <a:off x="10507628" y="174186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78" name="מחבר ישר 30">
              <a:extLst>
                <a:ext uri="{FF2B5EF4-FFF2-40B4-BE49-F238E27FC236}">
                  <a16:creationId xmlns:a16="http://schemas.microsoft.com/office/drawing/2014/main" id="{DEAAAC58-7084-A815-1D70-630607F8697B}"/>
                </a:ext>
              </a:extLst>
            </p:cNvPr>
            <p:cNvCxnSpPr>
              <a:cxnSpLocks/>
              <a:endCxn id="270" idx="7"/>
            </p:cNvCxnSpPr>
            <p:nvPr/>
          </p:nvCxnSpPr>
          <p:spPr>
            <a:xfrm rot="14711783" flipH="1">
              <a:off x="10299400" y="1143002"/>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79" name="אליפסה 11">
              <a:extLst>
                <a:ext uri="{FF2B5EF4-FFF2-40B4-BE49-F238E27FC236}">
                  <a16:creationId xmlns:a16="http://schemas.microsoft.com/office/drawing/2014/main" id="{EE380AAA-F73F-5E59-BF42-1CA19EE555C4}"/>
                </a:ext>
              </a:extLst>
            </p:cNvPr>
            <p:cNvSpPr/>
            <p:nvPr/>
          </p:nvSpPr>
          <p:spPr>
            <a:xfrm rot="14711783">
              <a:off x="10514396" y="15686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80" name="מחבר ישר 23">
              <a:extLst>
                <a:ext uri="{FF2B5EF4-FFF2-40B4-BE49-F238E27FC236}">
                  <a16:creationId xmlns:a16="http://schemas.microsoft.com/office/drawing/2014/main" id="{BB24243D-46FF-4980-60AC-84A0EF2401D3}"/>
                </a:ext>
              </a:extLst>
            </p:cNvPr>
            <p:cNvCxnSpPr>
              <a:cxnSpLocks/>
              <a:endCxn id="272" idx="6"/>
            </p:cNvCxnSpPr>
            <p:nvPr/>
          </p:nvCxnSpPr>
          <p:spPr>
            <a:xfrm rot="14711783" flipH="1">
              <a:off x="10514507" y="171423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1" name="מחבר ישר 23">
              <a:extLst>
                <a:ext uri="{FF2B5EF4-FFF2-40B4-BE49-F238E27FC236}">
                  <a16:creationId xmlns:a16="http://schemas.microsoft.com/office/drawing/2014/main" id="{4EDF06F5-B217-D333-9541-EF99EC4C9D69}"/>
                </a:ext>
              </a:extLst>
            </p:cNvPr>
            <p:cNvCxnSpPr>
              <a:cxnSpLocks/>
              <a:stCxn id="271" idx="4"/>
              <a:endCxn id="279" idx="1"/>
            </p:cNvCxnSpPr>
            <p:nvPr/>
          </p:nvCxnSpPr>
          <p:spPr>
            <a:xfrm rot="14711783">
              <a:off x="10481644" y="163529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82" name="אליפסה 12">
              <a:extLst>
                <a:ext uri="{FF2B5EF4-FFF2-40B4-BE49-F238E27FC236}">
                  <a16:creationId xmlns:a16="http://schemas.microsoft.com/office/drawing/2014/main" id="{17B12FDF-46A4-08A2-8B43-CA05AA97FA4C}"/>
                </a:ext>
              </a:extLst>
            </p:cNvPr>
            <p:cNvSpPr/>
            <p:nvPr/>
          </p:nvSpPr>
          <p:spPr>
            <a:xfrm rot="13992190">
              <a:off x="10955512" y="16426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283" name="מחבר ישר 23">
              <a:extLst>
                <a:ext uri="{FF2B5EF4-FFF2-40B4-BE49-F238E27FC236}">
                  <a16:creationId xmlns:a16="http://schemas.microsoft.com/office/drawing/2014/main" id="{49D90ACD-1463-E80A-FFA7-8ECA7B9854F6}"/>
                </a:ext>
              </a:extLst>
            </p:cNvPr>
            <p:cNvCxnSpPr>
              <a:cxnSpLocks/>
              <a:stCxn id="272" idx="4"/>
              <a:endCxn id="282" idx="1"/>
            </p:cNvCxnSpPr>
            <p:nvPr/>
          </p:nvCxnSpPr>
          <p:spPr>
            <a:xfrm rot="14711783">
              <a:off x="10861130" y="170858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4" name="מחבר ישר 23">
              <a:extLst>
                <a:ext uri="{FF2B5EF4-FFF2-40B4-BE49-F238E27FC236}">
                  <a16:creationId xmlns:a16="http://schemas.microsoft.com/office/drawing/2014/main" id="{84EB8F8F-8DB9-6200-910A-BC3F35B5F19C}"/>
                </a:ext>
              </a:extLst>
            </p:cNvPr>
            <p:cNvCxnSpPr>
              <a:cxnSpLocks/>
              <a:stCxn id="270" idx="2"/>
              <a:endCxn id="282" idx="6"/>
            </p:cNvCxnSpPr>
            <p:nvPr/>
          </p:nvCxnSpPr>
          <p:spPr>
            <a:xfrm rot="14711783" flipH="1">
              <a:off x="10702163" y="147649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5" name="מחבר ישר 23">
              <a:extLst>
                <a:ext uri="{FF2B5EF4-FFF2-40B4-BE49-F238E27FC236}">
                  <a16:creationId xmlns:a16="http://schemas.microsoft.com/office/drawing/2014/main" id="{84AA1799-823D-891E-C596-E7D5A28D811E}"/>
                </a:ext>
              </a:extLst>
            </p:cNvPr>
            <p:cNvCxnSpPr>
              <a:cxnSpLocks/>
              <a:stCxn id="624" idx="6"/>
              <a:endCxn id="272" idx="0"/>
            </p:cNvCxnSpPr>
            <p:nvPr/>
          </p:nvCxnSpPr>
          <p:spPr>
            <a:xfrm rot="12317230" flipH="1">
              <a:off x="10362366" y="1851935"/>
              <a:ext cx="395243" cy="27533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6" name="מחבר ישר 23">
              <a:extLst>
                <a:ext uri="{FF2B5EF4-FFF2-40B4-BE49-F238E27FC236}">
                  <a16:creationId xmlns:a16="http://schemas.microsoft.com/office/drawing/2014/main" id="{40E3F3EC-98BB-0B27-1F51-E04F41B7F6BD}"/>
                </a:ext>
              </a:extLst>
            </p:cNvPr>
            <p:cNvCxnSpPr>
              <a:cxnSpLocks/>
              <a:stCxn id="624" idx="0"/>
            </p:cNvCxnSpPr>
            <p:nvPr/>
          </p:nvCxnSpPr>
          <p:spPr>
            <a:xfrm rot="12317230">
              <a:off x="10104987" y="1828395"/>
              <a:ext cx="216806" cy="1273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7" name="Straight Connector 286">
              <a:extLst>
                <a:ext uri="{FF2B5EF4-FFF2-40B4-BE49-F238E27FC236}">
                  <a16:creationId xmlns:a16="http://schemas.microsoft.com/office/drawing/2014/main" id="{CA5349A7-5AD3-84C9-C63E-26969101E1AF}"/>
                </a:ext>
              </a:extLst>
            </p:cNvPr>
            <p:cNvCxnSpPr>
              <a:cxnSpLocks/>
              <a:stCxn id="273" idx="5"/>
              <a:endCxn id="292" idx="0"/>
            </p:cNvCxnSpPr>
            <p:nvPr/>
          </p:nvCxnSpPr>
          <p:spPr>
            <a:xfrm rot="14711783">
              <a:off x="10199274" y="1132569"/>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8" name="Straight Connector 287">
              <a:extLst>
                <a:ext uri="{FF2B5EF4-FFF2-40B4-BE49-F238E27FC236}">
                  <a16:creationId xmlns:a16="http://schemas.microsoft.com/office/drawing/2014/main" id="{01E49A0A-B3B4-E176-4552-63AEC59CB888}"/>
                </a:ext>
              </a:extLst>
            </p:cNvPr>
            <p:cNvCxnSpPr>
              <a:cxnSpLocks/>
              <a:stCxn id="270" idx="4"/>
              <a:endCxn id="232" idx="6"/>
            </p:cNvCxnSpPr>
            <p:nvPr/>
          </p:nvCxnSpPr>
          <p:spPr>
            <a:xfrm rot="14488111" flipH="1">
              <a:off x="10805869" y="1284307"/>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89" name="Straight Connector 288">
              <a:extLst>
                <a:ext uri="{FF2B5EF4-FFF2-40B4-BE49-F238E27FC236}">
                  <a16:creationId xmlns:a16="http://schemas.microsoft.com/office/drawing/2014/main" id="{3EF1DBAA-93C7-BBB4-79F6-1CD117CAAAA6}"/>
                </a:ext>
              </a:extLst>
            </p:cNvPr>
            <p:cNvCxnSpPr>
              <a:cxnSpLocks/>
              <a:stCxn id="232" idx="0"/>
              <a:endCxn id="282" idx="5"/>
            </p:cNvCxnSpPr>
            <p:nvPr/>
          </p:nvCxnSpPr>
          <p:spPr>
            <a:xfrm rot="14488111" flipH="1" flipV="1">
              <a:off x="10844461" y="1461327"/>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90" name="מחבר ישר 23">
              <a:extLst>
                <a:ext uri="{FF2B5EF4-FFF2-40B4-BE49-F238E27FC236}">
                  <a16:creationId xmlns:a16="http://schemas.microsoft.com/office/drawing/2014/main" id="{3CA5C5C9-8528-DC7F-1B97-F3B0229B2E2C}"/>
                </a:ext>
              </a:extLst>
            </p:cNvPr>
            <p:cNvCxnSpPr>
              <a:cxnSpLocks/>
              <a:stCxn id="216" idx="1"/>
              <a:endCxn id="270" idx="6"/>
            </p:cNvCxnSpPr>
            <p:nvPr/>
          </p:nvCxnSpPr>
          <p:spPr>
            <a:xfrm rot="14488111" flipH="1" flipV="1">
              <a:off x="10554323" y="1227676"/>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91" name="מחבר ישר 23">
              <a:extLst>
                <a:ext uri="{FF2B5EF4-FFF2-40B4-BE49-F238E27FC236}">
                  <a16:creationId xmlns:a16="http://schemas.microsoft.com/office/drawing/2014/main" id="{25872F3D-350F-1FBB-8958-51CD59D2F918}"/>
                </a:ext>
              </a:extLst>
            </p:cNvPr>
            <p:cNvCxnSpPr>
              <a:cxnSpLocks/>
              <a:endCxn id="279" idx="5"/>
            </p:cNvCxnSpPr>
            <p:nvPr/>
          </p:nvCxnSpPr>
          <p:spPr>
            <a:xfrm rot="14711783" flipH="1" flipV="1">
              <a:off x="10591755" y="141477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92" name="אליפסה 9">
              <a:extLst>
                <a:ext uri="{FF2B5EF4-FFF2-40B4-BE49-F238E27FC236}">
                  <a16:creationId xmlns:a16="http://schemas.microsoft.com/office/drawing/2014/main" id="{CE058E69-7FDC-36F5-48EC-A1280F7D6C05}"/>
                </a:ext>
              </a:extLst>
            </p:cNvPr>
            <p:cNvSpPr/>
            <p:nvPr/>
          </p:nvSpPr>
          <p:spPr>
            <a:xfrm rot="14711783">
              <a:off x="10313939" y="11105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93" name="Straight Connector 292">
              <a:extLst>
                <a:ext uri="{FF2B5EF4-FFF2-40B4-BE49-F238E27FC236}">
                  <a16:creationId xmlns:a16="http://schemas.microsoft.com/office/drawing/2014/main" id="{DAEB4846-1E2A-F946-29F3-0B6FBBE8B1B0}"/>
                </a:ext>
              </a:extLst>
            </p:cNvPr>
            <p:cNvCxnSpPr>
              <a:cxnSpLocks/>
              <a:stCxn id="292" idx="4"/>
              <a:endCxn id="216" idx="7"/>
            </p:cNvCxnSpPr>
            <p:nvPr/>
          </p:nvCxnSpPr>
          <p:spPr>
            <a:xfrm rot="14488111" flipH="1">
              <a:off x="10457880" y="1004434"/>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294" name="אליפסה 4">
              <a:extLst>
                <a:ext uri="{FF2B5EF4-FFF2-40B4-BE49-F238E27FC236}">
                  <a16:creationId xmlns:a16="http://schemas.microsoft.com/office/drawing/2014/main" id="{D5F3CB18-A2BC-3084-E7D2-9E590806C20A}"/>
                </a:ext>
              </a:extLst>
            </p:cNvPr>
            <p:cNvSpPr/>
            <p:nvPr/>
          </p:nvSpPr>
          <p:spPr>
            <a:xfrm rot="16900081">
              <a:off x="10693220" y="21936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95" name="אליפסה 9">
              <a:extLst>
                <a:ext uri="{FF2B5EF4-FFF2-40B4-BE49-F238E27FC236}">
                  <a16:creationId xmlns:a16="http://schemas.microsoft.com/office/drawing/2014/main" id="{DB6B475A-13A6-8D66-6FBF-84EEDB16E209}"/>
                </a:ext>
              </a:extLst>
            </p:cNvPr>
            <p:cNvSpPr/>
            <p:nvPr/>
          </p:nvSpPr>
          <p:spPr>
            <a:xfrm rot="14072188">
              <a:off x="11359337" y="18316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96" name="אליפסה 11">
              <a:extLst>
                <a:ext uri="{FF2B5EF4-FFF2-40B4-BE49-F238E27FC236}">
                  <a16:creationId xmlns:a16="http://schemas.microsoft.com/office/drawing/2014/main" id="{2904DA3C-CFF8-2549-62A9-D2DFCB958791}"/>
                </a:ext>
              </a:extLst>
            </p:cNvPr>
            <p:cNvSpPr/>
            <p:nvPr/>
          </p:nvSpPr>
          <p:spPr>
            <a:xfrm rot="12840521">
              <a:off x="11004995" y="240933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297" name="מחבר ישר 16">
              <a:extLst>
                <a:ext uri="{FF2B5EF4-FFF2-40B4-BE49-F238E27FC236}">
                  <a16:creationId xmlns:a16="http://schemas.microsoft.com/office/drawing/2014/main" id="{DA100A18-3B05-E367-CCA3-6B6B53C5A55B}"/>
                </a:ext>
              </a:extLst>
            </p:cNvPr>
            <p:cNvCxnSpPr>
              <a:cxnSpLocks/>
              <a:stCxn id="294" idx="4"/>
              <a:endCxn id="296" idx="6"/>
            </p:cNvCxnSpPr>
            <p:nvPr/>
          </p:nvCxnSpPr>
          <p:spPr>
            <a:xfrm rot="1089771">
              <a:off x="10741386" y="2278878"/>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98" name="מחבר ישר 20">
              <a:extLst>
                <a:ext uri="{FF2B5EF4-FFF2-40B4-BE49-F238E27FC236}">
                  <a16:creationId xmlns:a16="http://schemas.microsoft.com/office/drawing/2014/main" id="{01C11A70-74F4-23F1-5998-6222571C1493}"/>
                </a:ext>
              </a:extLst>
            </p:cNvPr>
            <p:cNvCxnSpPr>
              <a:cxnSpLocks/>
              <a:stCxn id="302" idx="7"/>
              <a:endCxn id="272" idx="2"/>
            </p:cNvCxnSpPr>
            <p:nvPr/>
          </p:nvCxnSpPr>
          <p:spPr>
            <a:xfrm rot="14711783" flipV="1">
              <a:off x="10901521" y="187403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299" name="מחבר ישר 22">
              <a:extLst>
                <a:ext uri="{FF2B5EF4-FFF2-40B4-BE49-F238E27FC236}">
                  <a16:creationId xmlns:a16="http://schemas.microsoft.com/office/drawing/2014/main" id="{E0921E31-17F9-03CC-1930-6AF74030EC91}"/>
                </a:ext>
              </a:extLst>
            </p:cNvPr>
            <p:cNvCxnSpPr>
              <a:cxnSpLocks/>
              <a:stCxn id="272" idx="1"/>
              <a:endCxn id="294" idx="7"/>
            </p:cNvCxnSpPr>
            <p:nvPr/>
          </p:nvCxnSpPr>
          <p:spPr>
            <a:xfrm rot="1089771" flipH="1">
              <a:off x="10750464" y="1953036"/>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0" name="מחבר ישר 23">
              <a:extLst>
                <a:ext uri="{FF2B5EF4-FFF2-40B4-BE49-F238E27FC236}">
                  <a16:creationId xmlns:a16="http://schemas.microsoft.com/office/drawing/2014/main" id="{7764A139-3101-7F3E-5A2D-6B88FA057559}"/>
                </a:ext>
              </a:extLst>
            </p:cNvPr>
            <p:cNvCxnSpPr>
              <a:cxnSpLocks/>
              <a:stCxn id="296" idx="1"/>
              <a:endCxn id="64" idx="0"/>
            </p:cNvCxnSpPr>
            <p:nvPr/>
          </p:nvCxnSpPr>
          <p:spPr>
            <a:xfrm rot="1089771">
              <a:off x="11024019" y="2486449"/>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1" name="מחבר ישר 30">
              <a:extLst>
                <a:ext uri="{FF2B5EF4-FFF2-40B4-BE49-F238E27FC236}">
                  <a16:creationId xmlns:a16="http://schemas.microsoft.com/office/drawing/2014/main" id="{74355C3D-5819-440A-32D4-B6283C26BB7A}"/>
                </a:ext>
              </a:extLst>
            </p:cNvPr>
            <p:cNvCxnSpPr>
              <a:cxnSpLocks/>
              <a:stCxn id="272" idx="3"/>
              <a:endCxn id="295" idx="7"/>
            </p:cNvCxnSpPr>
            <p:nvPr/>
          </p:nvCxnSpPr>
          <p:spPr>
            <a:xfrm rot="14711783" flipH="1">
              <a:off x="11040193" y="1654509"/>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02" name="אליפסה 11">
              <a:extLst>
                <a:ext uri="{FF2B5EF4-FFF2-40B4-BE49-F238E27FC236}">
                  <a16:creationId xmlns:a16="http://schemas.microsoft.com/office/drawing/2014/main" id="{242A5783-E62C-4C38-6E6A-BFD71CBC4AA0}"/>
                </a:ext>
              </a:extLst>
            </p:cNvPr>
            <p:cNvSpPr/>
            <p:nvPr/>
          </p:nvSpPr>
          <p:spPr>
            <a:xfrm rot="14072188">
              <a:off x="11237246" y="20617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03" name="מחבר ישר 23">
              <a:extLst>
                <a:ext uri="{FF2B5EF4-FFF2-40B4-BE49-F238E27FC236}">
                  <a16:creationId xmlns:a16="http://schemas.microsoft.com/office/drawing/2014/main" id="{836A6AE7-4AA7-B5A3-3F73-D70DF9C2A0A6}"/>
                </a:ext>
              </a:extLst>
            </p:cNvPr>
            <p:cNvCxnSpPr>
              <a:cxnSpLocks/>
              <a:endCxn id="214" idx="2"/>
            </p:cNvCxnSpPr>
            <p:nvPr/>
          </p:nvCxnSpPr>
          <p:spPr>
            <a:xfrm rot="1089771" flipV="1">
              <a:off x="11321520" y="1971164"/>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4" name="מחבר ישר 23">
              <a:extLst>
                <a:ext uri="{FF2B5EF4-FFF2-40B4-BE49-F238E27FC236}">
                  <a16:creationId xmlns:a16="http://schemas.microsoft.com/office/drawing/2014/main" id="{9417631F-D202-7F5B-08A3-A9EBC55E77F8}"/>
                </a:ext>
              </a:extLst>
            </p:cNvPr>
            <p:cNvCxnSpPr>
              <a:cxnSpLocks/>
              <a:stCxn id="296" idx="4"/>
              <a:endCxn id="302" idx="1"/>
            </p:cNvCxnSpPr>
            <p:nvPr/>
          </p:nvCxnSpPr>
          <p:spPr>
            <a:xfrm rot="1089771" flipV="1">
              <a:off x="11110859" y="2107128"/>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5" name="מחבר ישר 23">
              <a:extLst>
                <a:ext uri="{FF2B5EF4-FFF2-40B4-BE49-F238E27FC236}">
                  <a16:creationId xmlns:a16="http://schemas.microsoft.com/office/drawing/2014/main" id="{A1C737D0-B822-6C85-D795-F9E48FC8277F}"/>
                </a:ext>
              </a:extLst>
            </p:cNvPr>
            <p:cNvCxnSpPr>
              <a:cxnSpLocks/>
              <a:stCxn id="295" idx="2"/>
              <a:endCxn id="214" idx="1"/>
            </p:cNvCxnSpPr>
            <p:nvPr/>
          </p:nvCxnSpPr>
          <p:spPr>
            <a:xfrm rot="1089771">
              <a:off x="11408121" y="1954140"/>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6" name="מחבר ישר 23">
              <a:extLst>
                <a:ext uri="{FF2B5EF4-FFF2-40B4-BE49-F238E27FC236}">
                  <a16:creationId xmlns:a16="http://schemas.microsoft.com/office/drawing/2014/main" id="{0B9A28B3-CCFE-C036-AB5C-5FDE7DEBC91A}"/>
                </a:ext>
              </a:extLst>
            </p:cNvPr>
            <p:cNvCxnSpPr>
              <a:cxnSpLocks/>
              <a:stCxn id="87" idx="0"/>
              <a:endCxn id="294" idx="2"/>
            </p:cNvCxnSpPr>
            <p:nvPr/>
          </p:nvCxnSpPr>
          <p:spPr>
            <a:xfrm rot="1089771" flipH="1" flipV="1">
              <a:off x="10702180" y="2273448"/>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07" name="Straight Connector 306">
              <a:extLst>
                <a:ext uri="{FF2B5EF4-FFF2-40B4-BE49-F238E27FC236}">
                  <a16:creationId xmlns:a16="http://schemas.microsoft.com/office/drawing/2014/main" id="{C2549A66-8D7B-D61B-1BD3-77988F667A66}"/>
                </a:ext>
              </a:extLst>
            </p:cNvPr>
            <p:cNvCxnSpPr>
              <a:cxnSpLocks/>
              <a:stCxn id="295" idx="5"/>
              <a:endCxn id="245" idx="1"/>
            </p:cNvCxnSpPr>
            <p:nvPr/>
          </p:nvCxnSpPr>
          <p:spPr>
            <a:xfrm rot="14488111">
              <a:off x="11353131" y="1690397"/>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08" name="אליפסה 9">
              <a:extLst>
                <a:ext uri="{FF2B5EF4-FFF2-40B4-BE49-F238E27FC236}">
                  <a16:creationId xmlns:a16="http://schemas.microsoft.com/office/drawing/2014/main" id="{E78537AC-D4CC-62E1-E330-BBC8CE380CAD}"/>
                </a:ext>
              </a:extLst>
            </p:cNvPr>
            <p:cNvSpPr/>
            <p:nvPr/>
          </p:nvSpPr>
          <p:spPr>
            <a:xfrm rot="14072188">
              <a:off x="11200828" y="17347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09" name="מחבר ישר 23">
              <a:extLst>
                <a:ext uri="{FF2B5EF4-FFF2-40B4-BE49-F238E27FC236}">
                  <a16:creationId xmlns:a16="http://schemas.microsoft.com/office/drawing/2014/main" id="{E6E201C0-7D80-826B-6692-3F2ECF6B22CA}"/>
                </a:ext>
              </a:extLst>
            </p:cNvPr>
            <p:cNvCxnSpPr>
              <a:cxnSpLocks/>
              <a:stCxn id="308" idx="3"/>
              <a:endCxn id="295" idx="6"/>
            </p:cNvCxnSpPr>
            <p:nvPr/>
          </p:nvCxnSpPr>
          <p:spPr>
            <a:xfrm rot="14488111" flipH="1">
              <a:off x="11273488" y="1776194"/>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0" name="מחבר ישר 23">
              <a:extLst>
                <a:ext uri="{FF2B5EF4-FFF2-40B4-BE49-F238E27FC236}">
                  <a16:creationId xmlns:a16="http://schemas.microsoft.com/office/drawing/2014/main" id="{42CE5795-FAEF-9D6C-832D-BABE55B6343B}"/>
                </a:ext>
              </a:extLst>
            </p:cNvPr>
            <p:cNvCxnSpPr>
              <a:cxnSpLocks/>
              <a:endCxn id="302" idx="5"/>
            </p:cNvCxnSpPr>
            <p:nvPr/>
          </p:nvCxnSpPr>
          <p:spPr>
            <a:xfrm rot="14072188" flipH="1" flipV="1">
              <a:off x="11294379" y="189567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1" name="Straight Connector 310">
              <a:extLst>
                <a:ext uri="{FF2B5EF4-FFF2-40B4-BE49-F238E27FC236}">
                  <a16:creationId xmlns:a16="http://schemas.microsoft.com/office/drawing/2014/main" id="{BDA8A6DB-B248-F4C6-A1E1-9A15BE594A31}"/>
                </a:ext>
              </a:extLst>
            </p:cNvPr>
            <p:cNvCxnSpPr>
              <a:cxnSpLocks/>
              <a:stCxn id="282" idx="3"/>
              <a:endCxn id="308" idx="7"/>
            </p:cNvCxnSpPr>
            <p:nvPr/>
          </p:nvCxnSpPr>
          <p:spPr>
            <a:xfrm rot="14488111" flipH="1">
              <a:off x="11038933" y="1665476"/>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2" name="Straight Connector 311">
              <a:extLst>
                <a:ext uri="{FF2B5EF4-FFF2-40B4-BE49-F238E27FC236}">
                  <a16:creationId xmlns:a16="http://schemas.microsoft.com/office/drawing/2014/main" id="{10FDF213-C7BE-9629-BE01-682B4694C0EB}"/>
                </a:ext>
              </a:extLst>
            </p:cNvPr>
            <p:cNvCxnSpPr>
              <a:cxnSpLocks/>
              <a:stCxn id="245" idx="7"/>
              <a:endCxn id="308" idx="4"/>
            </p:cNvCxnSpPr>
            <p:nvPr/>
          </p:nvCxnSpPr>
          <p:spPr>
            <a:xfrm rot="14488111" flipH="1" flipV="1">
              <a:off x="11311431" y="1594356"/>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13" name="אליפסה 9">
              <a:extLst>
                <a:ext uri="{FF2B5EF4-FFF2-40B4-BE49-F238E27FC236}">
                  <a16:creationId xmlns:a16="http://schemas.microsoft.com/office/drawing/2014/main" id="{ECACDF5D-B272-A1DD-9C54-AFA421388204}"/>
                </a:ext>
              </a:extLst>
            </p:cNvPr>
            <p:cNvSpPr/>
            <p:nvPr/>
          </p:nvSpPr>
          <p:spPr>
            <a:xfrm rot="14072188">
              <a:off x="11117329" y="14625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14" name="Straight Connector 313">
              <a:extLst>
                <a:ext uri="{FF2B5EF4-FFF2-40B4-BE49-F238E27FC236}">
                  <a16:creationId xmlns:a16="http://schemas.microsoft.com/office/drawing/2014/main" id="{9E90EE45-146D-7D10-7109-B0C41B99643E}"/>
                </a:ext>
              </a:extLst>
            </p:cNvPr>
            <p:cNvCxnSpPr>
              <a:cxnSpLocks/>
              <a:stCxn id="313" idx="1"/>
              <a:endCxn id="308" idx="6"/>
            </p:cNvCxnSpPr>
            <p:nvPr/>
          </p:nvCxnSpPr>
          <p:spPr>
            <a:xfrm rot="14488111" flipH="1" flipV="1">
              <a:off x="11076262" y="161654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5" name="Straight Connector 314">
              <a:extLst>
                <a:ext uri="{FF2B5EF4-FFF2-40B4-BE49-F238E27FC236}">
                  <a16:creationId xmlns:a16="http://schemas.microsoft.com/office/drawing/2014/main" id="{63D600CC-F09A-54BB-4758-FD08360D69ED}"/>
                </a:ext>
              </a:extLst>
            </p:cNvPr>
            <p:cNvCxnSpPr>
              <a:cxnSpLocks/>
              <a:stCxn id="219" idx="1"/>
              <a:endCxn id="313" idx="5"/>
            </p:cNvCxnSpPr>
            <p:nvPr/>
          </p:nvCxnSpPr>
          <p:spPr>
            <a:xfrm rot="14488111" flipH="1" flipV="1">
              <a:off x="11219568" y="1236897"/>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6" name="Straight Connector 315">
              <a:extLst>
                <a:ext uri="{FF2B5EF4-FFF2-40B4-BE49-F238E27FC236}">
                  <a16:creationId xmlns:a16="http://schemas.microsoft.com/office/drawing/2014/main" id="{5FD5817F-1D26-23D6-D6E1-A707A70BD546}"/>
                </a:ext>
              </a:extLst>
            </p:cNvPr>
            <p:cNvCxnSpPr>
              <a:cxnSpLocks/>
              <a:stCxn id="313" idx="0"/>
              <a:endCxn id="282" idx="4"/>
            </p:cNvCxnSpPr>
            <p:nvPr/>
          </p:nvCxnSpPr>
          <p:spPr>
            <a:xfrm rot="14488111" flipH="1" flipV="1">
              <a:off x="11037368" y="1507869"/>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17" name="Straight Connector 316">
              <a:extLst>
                <a:ext uri="{FF2B5EF4-FFF2-40B4-BE49-F238E27FC236}">
                  <a16:creationId xmlns:a16="http://schemas.microsoft.com/office/drawing/2014/main" id="{C91E5460-8200-F25A-A319-7BA63429C27F}"/>
                </a:ext>
              </a:extLst>
            </p:cNvPr>
            <p:cNvCxnSpPr>
              <a:cxnSpLocks/>
              <a:stCxn id="313" idx="6"/>
              <a:endCxn id="232" idx="1"/>
            </p:cNvCxnSpPr>
            <p:nvPr/>
          </p:nvCxnSpPr>
          <p:spPr>
            <a:xfrm rot="14488111" flipV="1">
              <a:off x="10963730" y="1366827"/>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18" name="אליפסה 9">
              <a:extLst>
                <a:ext uri="{FF2B5EF4-FFF2-40B4-BE49-F238E27FC236}">
                  <a16:creationId xmlns:a16="http://schemas.microsoft.com/office/drawing/2014/main" id="{E09D3744-DCF0-5936-C6E5-747D61B96735}"/>
                </a:ext>
              </a:extLst>
            </p:cNvPr>
            <p:cNvSpPr/>
            <p:nvPr/>
          </p:nvSpPr>
          <p:spPr>
            <a:xfrm rot="14488111">
              <a:off x="9601317" y="1637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19" name="אליפסה 11">
              <a:extLst>
                <a:ext uri="{FF2B5EF4-FFF2-40B4-BE49-F238E27FC236}">
                  <a16:creationId xmlns:a16="http://schemas.microsoft.com/office/drawing/2014/main" id="{4C66DA13-AD9B-1713-191C-97B335F0520B}"/>
                </a:ext>
              </a:extLst>
            </p:cNvPr>
            <p:cNvSpPr/>
            <p:nvPr/>
          </p:nvSpPr>
          <p:spPr>
            <a:xfrm rot="12859956">
              <a:off x="9366995" y="5337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20" name="אליפסה 12">
              <a:extLst>
                <a:ext uri="{FF2B5EF4-FFF2-40B4-BE49-F238E27FC236}">
                  <a16:creationId xmlns:a16="http://schemas.microsoft.com/office/drawing/2014/main" id="{26308015-0239-B7C3-C994-65EEA5E33DDA}"/>
                </a:ext>
              </a:extLst>
            </p:cNvPr>
            <p:cNvSpPr/>
            <p:nvPr/>
          </p:nvSpPr>
          <p:spPr>
            <a:xfrm rot="13768518">
              <a:off x="9746967" y="6838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321" name="מחבר ישר 16">
              <a:extLst>
                <a:ext uri="{FF2B5EF4-FFF2-40B4-BE49-F238E27FC236}">
                  <a16:creationId xmlns:a16="http://schemas.microsoft.com/office/drawing/2014/main" id="{3525AC17-2A6D-AA20-CE4A-46AC0C1AE37A}"/>
                </a:ext>
              </a:extLst>
            </p:cNvPr>
            <p:cNvCxnSpPr>
              <a:cxnSpLocks/>
              <a:stCxn id="478" idx="2"/>
              <a:endCxn id="319" idx="7"/>
            </p:cNvCxnSpPr>
            <p:nvPr/>
          </p:nvCxnSpPr>
          <p:spPr>
            <a:xfrm rot="12317230" flipH="1" flipV="1">
              <a:off x="9136761" y="514593"/>
              <a:ext cx="245096" cy="78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22" name="מחבר ישר 20">
              <a:extLst>
                <a:ext uri="{FF2B5EF4-FFF2-40B4-BE49-F238E27FC236}">
                  <a16:creationId xmlns:a16="http://schemas.microsoft.com/office/drawing/2014/main" id="{9E5D3CAD-2C1C-64E0-81CF-88022D5316AB}"/>
                </a:ext>
              </a:extLst>
            </p:cNvPr>
            <p:cNvCxnSpPr>
              <a:cxnSpLocks/>
              <a:stCxn id="325" idx="7"/>
              <a:endCxn id="486" idx="2"/>
            </p:cNvCxnSpPr>
            <p:nvPr/>
          </p:nvCxnSpPr>
          <p:spPr>
            <a:xfrm rot="12317230">
              <a:off x="9049709" y="260079"/>
              <a:ext cx="437099" cy="502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23" name="מחבר ישר 23">
              <a:extLst>
                <a:ext uri="{FF2B5EF4-FFF2-40B4-BE49-F238E27FC236}">
                  <a16:creationId xmlns:a16="http://schemas.microsoft.com/office/drawing/2014/main" id="{5D7563F5-92C1-0B74-257A-9FF5A8D098B4}"/>
                </a:ext>
              </a:extLst>
            </p:cNvPr>
            <p:cNvCxnSpPr>
              <a:cxnSpLocks/>
              <a:stCxn id="319" idx="2"/>
              <a:endCxn id="320" idx="7"/>
            </p:cNvCxnSpPr>
            <p:nvPr/>
          </p:nvCxnSpPr>
          <p:spPr>
            <a:xfrm rot="14488111" flipH="1">
              <a:off x="9461386" y="544550"/>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24" name="מחבר ישר 30">
              <a:extLst>
                <a:ext uri="{FF2B5EF4-FFF2-40B4-BE49-F238E27FC236}">
                  <a16:creationId xmlns:a16="http://schemas.microsoft.com/office/drawing/2014/main" id="{2DE55871-FF6D-9025-822B-6091F31A6E13}"/>
                </a:ext>
              </a:extLst>
            </p:cNvPr>
            <p:cNvCxnSpPr>
              <a:cxnSpLocks/>
              <a:stCxn id="486" idx="3"/>
              <a:endCxn id="318" idx="7"/>
            </p:cNvCxnSpPr>
            <p:nvPr/>
          </p:nvCxnSpPr>
          <p:spPr>
            <a:xfrm rot="12317230" flipH="1">
              <a:off x="9089330" y="72130"/>
              <a:ext cx="498794" cy="18668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25" name="אליפסה 11">
              <a:extLst>
                <a:ext uri="{FF2B5EF4-FFF2-40B4-BE49-F238E27FC236}">
                  <a16:creationId xmlns:a16="http://schemas.microsoft.com/office/drawing/2014/main" id="{24E60748-8881-9814-286A-6F840DB08DDF}"/>
                </a:ext>
              </a:extLst>
            </p:cNvPr>
            <p:cNvSpPr/>
            <p:nvPr/>
          </p:nvSpPr>
          <p:spPr>
            <a:xfrm rot="14488111">
              <a:off x="9452344" y="3775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26" name="מחבר ישר 23">
              <a:extLst>
                <a:ext uri="{FF2B5EF4-FFF2-40B4-BE49-F238E27FC236}">
                  <a16:creationId xmlns:a16="http://schemas.microsoft.com/office/drawing/2014/main" id="{97B2815E-804F-8CA5-2101-51AA171C1355}"/>
                </a:ext>
              </a:extLst>
            </p:cNvPr>
            <p:cNvCxnSpPr>
              <a:cxnSpLocks/>
              <a:endCxn id="320" idx="6"/>
            </p:cNvCxnSpPr>
            <p:nvPr/>
          </p:nvCxnSpPr>
          <p:spPr>
            <a:xfrm rot="14488111" flipH="1">
              <a:off x="9462375" y="51381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27" name="מחבר ישר 23">
              <a:extLst>
                <a:ext uri="{FF2B5EF4-FFF2-40B4-BE49-F238E27FC236}">
                  <a16:creationId xmlns:a16="http://schemas.microsoft.com/office/drawing/2014/main" id="{07C0E77D-8206-26EB-52C0-C8CBAE24FC6A}"/>
                </a:ext>
              </a:extLst>
            </p:cNvPr>
            <p:cNvCxnSpPr>
              <a:cxnSpLocks/>
              <a:stCxn id="319" idx="4"/>
              <a:endCxn id="325" idx="1"/>
            </p:cNvCxnSpPr>
            <p:nvPr/>
          </p:nvCxnSpPr>
          <p:spPr>
            <a:xfrm rot="14488111">
              <a:off x="9424785" y="44671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28" name="אליפסה 12">
              <a:extLst>
                <a:ext uri="{FF2B5EF4-FFF2-40B4-BE49-F238E27FC236}">
                  <a16:creationId xmlns:a16="http://schemas.microsoft.com/office/drawing/2014/main" id="{59AF642E-C617-B24A-FD12-54211A40EFC0}"/>
                </a:ext>
              </a:extLst>
            </p:cNvPr>
            <p:cNvSpPr/>
            <p:nvPr/>
          </p:nvSpPr>
          <p:spPr>
            <a:xfrm rot="13768518">
              <a:off x="9897336" y="4226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329" name="מחבר ישר 23">
              <a:extLst>
                <a:ext uri="{FF2B5EF4-FFF2-40B4-BE49-F238E27FC236}">
                  <a16:creationId xmlns:a16="http://schemas.microsoft.com/office/drawing/2014/main" id="{41B49578-FA6B-D6DA-3F08-B1A63155698F}"/>
                </a:ext>
              </a:extLst>
            </p:cNvPr>
            <p:cNvCxnSpPr>
              <a:cxnSpLocks/>
              <a:stCxn id="320" idx="4"/>
              <a:endCxn id="328" idx="1"/>
            </p:cNvCxnSpPr>
            <p:nvPr/>
          </p:nvCxnSpPr>
          <p:spPr>
            <a:xfrm rot="14488111">
              <a:off x="9811744" y="49293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0" name="מחבר ישר 23">
              <a:extLst>
                <a:ext uri="{FF2B5EF4-FFF2-40B4-BE49-F238E27FC236}">
                  <a16:creationId xmlns:a16="http://schemas.microsoft.com/office/drawing/2014/main" id="{02221C45-0CE8-C717-869B-66BF136E5FE8}"/>
                </a:ext>
              </a:extLst>
            </p:cNvPr>
            <p:cNvCxnSpPr>
              <a:cxnSpLocks/>
              <a:stCxn id="318" idx="2"/>
              <a:endCxn id="328" idx="6"/>
            </p:cNvCxnSpPr>
            <p:nvPr/>
          </p:nvCxnSpPr>
          <p:spPr>
            <a:xfrm rot="14488111" flipH="1">
              <a:off x="9635395" y="266032"/>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31" name="אליפסה 11">
              <a:extLst>
                <a:ext uri="{FF2B5EF4-FFF2-40B4-BE49-F238E27FC236}">
                  <a16:creationId xmlns:a16="http://schemas.microsoft.com/office/drawing/2014/main" id="{A4AB03E2-F52A-F890-153C-2878273B52E3}"/>
                </a:ext>
              </a:extLst>
            </p:cNvPr>
            <p:cNvSpPr/>
            <p:nvPr/>
          </p:nvSpPr>
          <p:spPr>
            <a:xfrm rot="9777931">
              <a:off x="9335204" y="77937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32" name="מחבר ישר 23">
              <a:extLst>
                <a:ext uri="{FF2B5EF4-FFF2-40B4-BE49-F238E27FC236}">
                  <a16:creationId xmlns:a16="http://schemas.microsoft.com/office/drawing/2014/main" id="{FE2D74A9-DA88-B02D-D380-5C90066C18BB}"/>
                </a:ext>
              </a:extLst>
            </p:cNvPr>
            <p:cNvCxnSpPr>
              <a:cxnSpLocks/>
              <a:stCxn id="331" idx="2"/>
              <a:endCxn id="320" idx="0"/>
            </p:cNvCxnSpPr>
            <p:nvPr/>
          </p:nvCxnSpPr>
          <p:spPr>
            <a:xfrm rot="14488111" flipH="1">
              <a:off x="9523928" y="602815"/>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3" name="מחבר ישר 23">
              <a:extLst>
                <a:ext uri="{FF2B5EF4-FFF2-40B4-BE49-F238E27FC236}">
                  <a16:creationId xmlns:a16="http://schemas.microsoft.com/office/drawing/2014/main" id="{08C8D032-4FF2-9FD9-746D-39DCAB2EECE1}"/>
                </a:ext>
              </a:extLst>
            </p:cNvPr>
            <p:cNvCxnSpPr>
              <a:cxnSpLocks/>
              <a:stCxn id="331" idx="5"/>
              <a:endCxn id="319" idx="0"/>
            </p:cNvCxnSpPr>
            <p:nvPr/>
          </p:nvCxnSpPr>
          <p:spPr>
            <a:xfrm rot="12317230">
              <a:off x="9339147" y="597485"/>
              <a:ext cx="44556" cy="20134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4" name="Straight Connector 333">
              <a:extLst>
                <a:ext uri="{FF2B5EF4-FFF2-40B4-BE49-F238E27FC236}">
                  <a16:creationId xmlns:a16="http://schemas.microsoft.com/office/drawing/2014/main" id="{83121ECD-A258-8329-9944-576DAFD81410}"/>
                </a:ext>
              </a:extLst>
            </p:cNvPr>
            <p:cNvCxnSpPr>
              <a:cxnSpLocks/>
              <a:stCxn id="486" idx="4"/>
              <a:endCxn id="340" idx="7"/>
            </p:cNvCxnSpPr>
            <p:nvPr/>
          </p:nvCxnSpPr>
          <p:spPr>
            <a:xfrm rot="12317230" flipH="1">
              <a:off x="9093916" y="-72342"/>
              <a:ext cx="85940" cy="23206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5" name="Straight Connector 334">
              <a:extLst>
                <a:ext uri="{FF2B5EF4-FFF2-40B4-BE49-F238E27FC236}">
                  <a16:creationId xmlns:a16="http://schemas.microsoft.com/office/drawing/2014/main" id="{8E6F1C6B-F9BA-6F5D-327C-1A5E7D44049F}"/>
                </a:ext>
              </a:extLst>
            </p:cNvPr>
            <p:cNvCxnSpPr>
              <a:cxnSpLocks/>
              <a:stCxn id="318" idx="4"/>
              <a:endCxn id="342" idx="0"/>
            </p:cNvCxnSpPr>
            <p:nvPr/>
          </p:nvCxnSpPr>
          <p:spPr>
            <a:xfrm rot="14488111" flipH="1">
              <a:off x="9732576" y="7529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6" name="Straight Connector 335">
              <a:extLst>
                <a:ext uri="{FF2B5EF4-FFF2-40B4-BE49-F238E27FC236}">
                  <a16:creationId xmlns:a16="http://schemas.microsoft.com/office/drawing/2014/main" id="{1A732363-F87A-0EED-7F57-B2446DA805F5}"/>
                </a:ext>
              </a:extLst>
            </p:cNvPr>
            <p:cNvCxnSpPr>
              <a:cxnSpLocks/>
              <a:stCxn id="342" idx="2"/>
              <a:endCxn id="328" idx="4"/>
            </p:cNvCxnSpPr>
            <p:nvPr/>
          </p:nvCxnSpPr>
          <p:spPr>
            <a:xfrm rot="14488111" flipH="1" flipV="1">
              <a:off x="9758997" y="259952"/>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37" name="אליפסה 9">
              <a:extLst>
                <a:ext uri="{FF2B5EF4-FFF2-40B4-BE49-F238E27FC236}">
                  <a16:creationId xmlns:a16="http://schemas.microsoft.com/office/drawing/2014/main" id="{90D4A6D4-191F-0A2A-2BA8-87D3D2C3CF22}"/>
                </a:ext>
              </a:extLst>
            </p:cNvPr>
            <p:cNvSpPr/>
            <p:nvPr/>
          </p:nvSpPr>
          <p:spPr>
            <a:xfrm rot="14488111">
              <a:off x="9554622" y="-1026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38" name="מחבר ישר 23">
              <a:extLst>
                <a:ext uri="{FF2B5EF4-FFF2-40B4-BE49-F238E27FC236}">
                  <a16:creationId xmlns:a16="http://schemas.microsoft.com/office/drawing/2014/main" id="{4969A7C2-0B74-5FB5-ABD5-65919E4137CB}"/>
                </a:ext>
              </a:extLst>
            </p:cNvPr>
            <p:cNvCxnSpPr>
              <a:cxnSpLocks/>
              <a:stCxn id="337" idx="2"/>
              <a:endCxn id="318" idx="6"/>
            </p:cNvCxnSpPr>
            <p:nvPr/>
          </p:nvCxnSpPr>
          <p:spPr>
            <a:xfrm rot="14488111" flipH="1" flipV="1">
              <a:off x="9523849" y="22476"/>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39" name="מחבר ישר 23">
              <a:extLst>
                <a:ext uri="{FF2B5EF4-FFF2-40B4-BE49-F238E27FC236}">
                  <a16:creationId xmlns:a16="http://schemas.microsoft.com/office/drawing/2014/main" id="{FBF1337B-1764-9CEF-3113-F67BF3A012FC}"/>
                </a:ext>
              </a:extLst>
            </p:cNvPr>
            <p:cNvCxnSpPr>
              <a:cxnSpLocks/>
              <a:endCxn id="325" idx="5"/>
            </p:cNvCxnSpPr>
            <p:nvPr/>
          </p:nvCxnSpPr>
          <p:spPr>
            <a:xfrm rot="14488111" flipH="1" flipV="1">
              <a:off x="9522892" y="2189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40" name="אליפסה 9">
              <a:extLst>
                <a:ext uri="{FF2B5EF4-FFF2-40B4-BE49-F238E27FC236}">
                  <a16:creationId xmlns:a16="http://schemas.microsoft.com/office/drawing/2014/main" id="{E6E86A86-4F1C-724F-B6F5-350E8BFD0B13}"/>
                </a:ext>
              </a:extLst>
            </p:cNvPr>
            <p:cNvSpPr/>
            <p:nvPr/>
          </p:nvSpPr>
          <p:spPr>
            <a:xfrm rot="14488111">
              <a:off x="9222522" y="-6668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41" name="Straight Connector 340">
              <a:extLst>
                <a:ext uri="{FF2B5EF4-FFF2-40B4-BE49-F238E27FC236}">
                  <a16:creationId xmlns:a16="http://schemas.microsoft.com/office/drawing/2014/main" id="{8AD551A7-7607-E93B-D56C-123619C00295}"/>
                </a:ext>
              </a:extLst>
            </p:cNvPr>
            <p:cNvCxnSpPr>
              <a:cxnSpLocks/>
              <a:stCxn id="340" idx="4"/>
              <a:endCxn id="337" idx="7"/>
            </p:cNvCxnSpPr>
            <p:nvPr/>
          </p:nvCxnSpPr>
          <p:spPr>
            <a:xfrm rot="14488111" flipH="1">
              <a:off x="9373413" y="-18819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42" name="אליפסה 9">
              <a:extLst>
                <a:ext uri="{FF2B5EF4-FFF2-40B4-BE49-F238E27FC236}">
                  <a16:creationId xmlns:a16="http://schemas.microsoft.com/office/drawing/2014/main" id="{DF654713-DCD1-ADEB-79E3-109D02E7A111}"/>
                </a:ext>
              </a:extLst>
            </p:cNvPr>
            <p:cNvSpPr/>
            <p:nvPr/>
          </p:nvSpPr>
          <p:spPr>
            <a:xfrm rot="14488111">
              <a:off x="9808293" y="723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43" name="Straight Connector 342">
              <a:extLst>
                <a:ext uri="{FF2B5EF4-FFF2-40B4-BE49-F238E27FC236}">
                  <a16:creationId xmlns:a16="http://schemas.microsoft.com/office/drawing/2014/main" id="{E64874FB-C0D8-C0D4-0580-5EA14974E5C9}"/>
                </a:ext>
              </a:extLst>
            </p:cNvPr>
            <p:cNvCxnSpPr>
              <a:cxnSpLocks/>
              <a:stCxn id="342" idx="6"/>
              <a:endCxn id="337" idx="3"/>
            </p:cNvCxnSpPr>
            <p:nvPr/>
          </p:nvCxnSpPr>
          <p:spPr>
            <a:xfrm rot="14488111" flipV="1">
              <a:off x="9620939" y="-4809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44" name="אליפסה 4">
              <a:extLst>
                <a:ext uri="{FF2B5EF4-FFF2-40B4-BE49-F238E27FC236}">
                  <a16:creationId xmlns:a16="http://schemas.microsoft.com/office/drawing/2014/main" id="{8FED25CE-C654-06B7-B2EF-F65569887476}"/>
                </a:ext>
              </a:extLst>
            </p:cNvPr>
            <p:cNvSpPr/>
            <p:nvPr/>
          </p:nvSpPr>
          <p:spPr>
            <a:xfrm rot="13848516">
              <a:off x="9831177" y="10729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45" name="אליפסה 9">
              <a:extLst>
                <a:ext uri="{FF2B5EF4-FFF2-40B4-BE49-F238E27FC236}">
                  <a16:creationId xmlns:a16="http://schemas.microsoft.com/office/drawing/2014/main" id="{B9FCF8E1-BFAE-1916-A386-FB34FA6EA3C0}"/>
                </a:ext>
              </a:extLst>
            </p:cNvPr>
            <p:cNvSpPr/>
            <p:nvPr/>
          </p:nvSpPr>
          <p:spPr>
            <a:xfrm rot="13848516">
              <a:off x="10312593" y="5849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46" name="אליפסה 11">
              <a:extLst>
                <a:ext uri="{FF2B5EF4-FFF2-40B4-BE49-F238E27FC236}">
                  <a16:creationId xmlns:a16="http://schemas.microsoft.com/office/drawing/2014/main" id="{76E9DA5D-C356-0E0F-D359-E180DDE84E41}"/>
                </a:ext>
              </a:extLst>
            </p:cNvPr>
            <p:cNvSpPr/>
            <p:nvPr/>
          </p:nvSpPr>
          <p:spPr>
            <a:xfrm rot="12220361">
              <a:off x="10150745" y="9918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47" name="מחבר ישר 16">
              <a:extLst>
                <a:ext uri="{FF2B5EF4-FFF2-40B4-BE49-F238E27FC236}">
                  <a16:creationId xmlns:a16="http://schemas.microsoft.com/office/drawing/2014/main" id="{CBBDA63D-28F8-80D5-A3DB-8A83AD38B58A}"/>
                </a:ext>
              </a:extLst>
            </p:cNvPr>
            <p:cNvCxnSpPr>
              <a:cxnSpLocks/>
              <a:stCxn id="344" idx="4"/>
              <a:endCxn id="346" idx="7"/>
            </p:cNvCxnSpPr>
            <p:nvPr/>
          </p:nvCxnSpPr>
          <p:spPr>
            <a:xfrm rot="13848516" flipH="1">
              <a:off x="9961062" y="947436"/>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48" name="מחבר ישר 20">
              <a:extLst>
                <a:ext uri="{FF2B5EF4-FFF2-40B4-BE49-F238E27FC236}">
                  <a16:creationId xmlns:a16="http://schemas.microsoft.com/office/drawing/2014/main" id="{45C9B0CA-4867-DE7E-D123-470CD72F9F9D}"/>
                </a:ext>
              </a:extLst>
            </p:cNvPr>
            <p:cNvCxnSpPr>
              <a:cxnSpLocks/>
              <a:stCxn id="352" idx="7"/>
              <a:endCxn id="320" idx="2"/>
            </p:cNvCxnSpPr>
            <p:nvPr/>
          </p:nvCxnSpPr>
          <p:spPr>
            <a:xfrm rot="14488111" flipV="1">
              <a:off x="9865759" y="649979"/>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49" name="מחבר ישר 22">
              <a:extLst>
                <a:ext uri="{FF2B5EF4-FFF2-40B4-BE49-F238E27FC236}">
                  <a16:creationId xmlns:a16="http://schemas.microsoft.com/office/drawing/2014/main" id="{16DCAF5A-C0AD-DCCB-F0A9-D581001FD372}"/>
                </a:ext>
              </a:extLst>
            </p:cNvPr>
            <p:cNvCxnSpPr>
              <a:cxnSpLocks/>
              <a:stCxn id="320" idx="1"/>
            </p:cNvCxnSpPr>
            <p:nvPr/>
          </p:nvCxnSpPr>
          <p:spPr>
            <a:xfrm rot="14488111" flipH="1" flipV="1">
              <a:off x="9655735" y="867962"/>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0" name="מחבר ישר 23">
              <a:extLst>
                <a:ext uri="{FF2B5EF4-FFF2-40B4-BE49-F238E27FC236}">
                  <a16:creationId xmlns:a16="http://schemas.microsoft.com/office/drawing/2014/main" id="{3454E0AA-79F9-8517-CDF5-4425A62362D8}"/>
                </a:ext>
              </a:extLst>
            </p:cNvPr>
            <p:cNvCxnSpPr>
              <a:cxnSpLocks/>
              <a:stCxn id="346" idx="2"/>
              <a:endCxn id="292" idx="7"/>
            </p:cNvCxnSpPr>
            <p:nvPr/>
          </p:nvCxnSpPr>
          <p:spPr>
            <a:xfrm rot="14488111" flipH="1">
              <a:off x="10207004" y="1066405"/>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1" name="מחבר ישר 30">
              <a:extLst>
                <a:ext uri="{FF2B5EF4-FFF2-40B4-BE49-F238E27FC236}">
                  <a16:creationId xmlns:a16="http://schemas.microsoft.com/office/drawing/2014/main" id="{F6C33BDE-EBEE-5806-F6FA-809823D53849}"/>
                </a:ext>
              </a:extLst>
            </p:cNvPr>
            <p:cNvCxnSpPr>
              <a:cxnSpLocks/>
              <a:stCxn id="320" idx="3"/>
              <a:endCxn id="345" idx="7"/>
            </p:cNvCxnSpPr>
            <p:nvPr/>
          </p:nvCxnSpPr>
          <p:spPr>
            <a:xfrm rot="14488111" flipH="1">
              <a:off x="9996042" y="426318"/>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52" name="אליפסה 11">
              <a:extLst>
                <a:ext uri="{FF2B5EF4-FFF2-40B4-BE49-F238E27FC236}">
                  <a16:creationId xmlns:a16="http://schemas.microsoft.com/office/drawing/2014/main" id="{4EA0F2C5-AEE8-4506-0C89-E44D53CBC71E}"/>
                </a:ext>
              </a:extLst>
            </p:cNvPr>
            <p:cNvSpPr/>
            <p:nvPr/>
          </p:nvSpPr>
          <p:spPr>
            <a:xfrm rot="13848516">
              <a:off x="10205724" y="8225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53" name="מחבר ישר 23">
              <a:extLst>
                <a:ext uri="{FF2B5EF4-FFF2-40B4-BE49-F238E27FC236}">
                  <a16:creationId xmlns:a16="http://schemas.microsoft.com/office/drawing/2014/main" id="{A1C6320F-54DC-AB4B-015C-A402455E0DCD}"/>
                </a:ext>
              </a:extLst>
            </p:cNvPr>
            <p:cNvCxnSpPr>
              <a:cxnSpLocks/>
              <a:endCxn id="220" idx="0"/>
            </p:cNvCxnSpPr>
            <p:nvPr/>
          </p:nvCxnSpPr>
          <p:spPr>
            <a:xfrm rot="14488111" flipH="1">
              <a:off x="10421077" y="613713"/>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4" name="מחבר ישר 23">
              <a:extLst>
                <a:ext uri="{FF2B5EF4-FFF2-40B4-BE49-F238E27FC236}">
                  <a16:creationId xmlns:a16="http://schemas.microsoft.com/office/drawing/2014/main" id="{B5EF31CD-9D3A-EF6F-C456-1C508A35C948}"/>
                </a:ext>
              </a:extLst>
            </p:cNvPr>
            <p:cNvCxnSpPr>
              <a:cxnSpLocks/>
              <a:stCxn id="346" idx="4"/>
              <a:endCxn id="352" idx="1"/>
            </p:cNvCxnSpPr>
            <p:nvPr/>
          </p:nvCxnSpPr>
          <p:spPr>
            <a:xfrm rot="13848516">
              <a:off x="10193807" y="897280"/>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5" name="מחבר ישר 23">
              <a:extLst>
                <a:ext uri="{FF2B5EF4-FFF2-40B4-BE49-F238E27FC236}">
                  <a16:creationId xmlns:a16="http://schemas.microsoft.com/office/drawing/2014/main" id="{99866A20-19AE-2BF7-630A-6FDED479946A}"/>
                </a:ext>
              </a:extLst>
            </p:cNvPr>
            <p:cNvCxnSpPr>
              <a:cxnSpLocks/>
              <a:stCxn id="345" idx="2"/>
              <a:endCxn id="220" idx="7"/>
            </p:cNvCxnSpPr>
            <p:nvPr/>
          </p:nvCxnSpPr>
          <p:spPr>
            <a:xfrm rot="14488111" flipH="1">
              <a:off x="10412264" y="582656"/>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6" name="מחבר ישר 23">
              <a:extLst>
                <a:ext uri="{FF2B5EF4-FFF2-40B4-BE49-F238E27FC236}">
                  <a16:creationId xmlns:a16="http://schemas.microsoft.com/office/drawing/2014/main" id="{C7E86143-2EBC-914E-DAA6-E955574C1EFB}"/>
                </a:ext>
              </a:extLst>
            </p:cNvPr>
            <p:cNvCxnSpPr>
              <a:cxnSpLocks/>
              <a:stCxn id="273" idx="6"/>
            </p:cNvCxnSpPr>
            <p:nvPr/>
          </p:nvCxnSpPr>
          <p:spPr>
            <a:xfrm rot="14488111" flipV="1">
              <a:off x="9874049" y="1169006"/>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7" name="Straight Connector 356">
              <a:extLst>
                <a:ext uri="{FF2B5EF4-FFF2-40B4-BE49-F238E27FC236}">
                  <a16:creationId xmlns:a16="http://schemas.microsoft.com/office/drawing/2014/main" id="{29940443-4046-7B62-A485-4375B0758237}"/>
                </a:ext>
              </a:extLst>
            </p:cNvPr>
            <p:cNvCxnSpPr>
              <a:cxnSpLocks/>
              <a:stCxn id="345" idx="4"/>
              <a:endCxn id="363" idx="0"/>
            </p:cNvCxnSpPr>
            <p:nvPr/>
          </p:nvCxnSpPr>
          <p:spPr>
            <a:xfrm rot="13848516" flipH="1">
              <a:off x="10433609" y="478116"/>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58" name="Straight Connector 357">
              <a:extLst>
                <a:ext uri="{FF2B5EF4-FFF2-40B4-BE49-F238E27FC236}">
                  <a16:creationId xmlns:a16="http://schemas.microsoft.com/office/drawing/2014/main" id="{8C929A0B-BCCC-9ED0-672E-4211838FC644}"/>
                </a:ext>
              </a:extLst>
            </p:cNvPr>
            <p:cNvCxnSpPr>
              <a:cxnSpLocks/>
              <a:stCxn id="363" idx="2"/>
              <a:endCxn id="220" idx="6"/>
            </p:cNvCxnSpPr>
            <p:nvPr/>
          </p:nvCxnSpPr>
          <p:spPr>
            <a:xfrm rot="14488111" flipH="1" flipV="1">
              <a:off x="10507451" y="587803"/>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59" name="אליפסה 9">
              <a:extLst>
                <a:ext uri="{FF2B5EF4-FFF2-40B4-BE49-F238E27FC236}">
                  <a16:creationId xmlns:a16="http://schemas.microsoft.com/office/drawing/2014/main" id="{2809FE0E-6625-47A8-86BF-5094BA9FCEB1}"/>
                </a:ext>
              </a:extLst>
            </p:cNvPr>
            <p:cNvSpPr/>
            <p:nvPr/>
          </p:nvSpPr>
          <p:spPr>
            <a:xfrm rot="13848516">
              <a:off x="10217425" y="3317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60" name="מחבר ישר 23">
              <a:extLst>
                <a:ext uri="{FF2B5EF4-FFF2-40B4-BE49-F238E27FC236}">
                  <a16:creationId xmlns:a16="http://schemas.microsoft.com/office/drawing/2014/main" id="{884F590C-E437-3CEA-E29F-874703211170}"/>
                </a:ext>
              </a:extLst>
            </p:cNvPr>
            <p:cNvCxnSpPr>
              <a:cxnSpLocks/>
              <a:stCxn id="359" idx="2"/>
              <a:endCxn id="345" idx="6"/>
            </p:cNvCxnSpPr>
            <p:nvPr/>
          </p:nvCxnSpPr>
          <p:spPr>
            <a:xfrm rot="13848516" flipH="1" flipV="1">
              <a:off x="10210890" y="450266"/>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61" name="מחבר ישר 23">
              <a:extLst>
                <a:ext uri="{FF2B5EF4-FFF2-40B4-BE49-F238E27FC236}">
                  <a16:creationId xmlns:a16="http://schemas.microsoft.com/office/drawing/2014/main" id="{87E2EEE2-C4FE-5C93-8E4E-69E3DA04C752}"/>
                </a:ext>
              </a:extLst>
            </p:cNvPr>
            <p:cNvCxnSpPr>
              <a:cxnSpLocks/>
              <a:endCxn id="352" idx="5"/>
            </p:cNvCxnSpPr>
            <p:nvPr/>
          </p:nvCxnSpPr>
          <p:spPr>
            <a:xfrm rot="13848516" flipH="1" flipV="1">
              <a:off x="10255299" y="65310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62" name="Straight Connector 361">
              <a:extLst>
                <a:ext uri="{FF2B5EF4-FFF2-40B4-BE49-F238E27FC236}">
                  <a16:creationId xmlns:a16="http://schemas.microsoft.com/office/drawing/2014/main" id="{B18C26F5-E6CB-E126-73F1-5EC4F3974FCB}"/>
                </a:ext>
              </a:extLst>
            </p:cNvPr>
            <p:cNvCxnSpPr>
              <a:cxnSpLocks/>
              <a:endCxn id="359" idx="7"/>
            </p:cNvCxnSpPr>
            <p:nvPr/>
          </p:nvCxnSpPr>
          <p:spPr>
            <a:xfrm rot="13848516" flipH="1">
              <a:off x="10039854" y="277183"/>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63" name="אליפסה 9">
              <a:extLst>
                <a:ext uri="{FF2B5EF4-FFF2-40B4-BE49-F238E27FC236}">
                  <a16:creationId xmlns:a16="http://schemas.microsoft.com/office/drawing/2014/main" id="{CE40065A-95A6-7986-E9B2-B20E9A75991C}"/>
                </a:ext>
              </a:extLst>
            </p:cNvPr>
            <p:cNvSpPr/>
            <p:nvPr/>
          </p:nvSpPr>
          <p:spPr>
            <a:xfrm rot="13848516">
              <a:off x="10499081" y="4568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64" name="Straight Connector 363">
              <a:extLst>
                <a:ext uri="{FF2B5EF4-FFF2-40B4-BE49-F238E27FC236}">
                  <a16:creationId xmlns:a16="http://schemas.microsoft.com/office/drawing/2014/main" id="{3C578A43-0CF3-9F81-097F-BA3546F32916}"/>
                </a:ext>
              </a:extLst>
            </p:cNvPr>
            <p:cNvCxnSpPr>
              <a:cxnSpLocks/>
              <a:stCxn id="363" idx="6"/>
              <a:endCxn id="359" idx="3"/>
            </p:cNvCxnSpPr>
            <p:nvPr/>
          </p:nvCxnSpPr>
          <p:spPr>
            <a:xfrm rot="13848516" flipV="1">
              <a:off x="10295616" y="35999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65" name="אליפסה 9">
              <a:extLst>
                <a:ext uri="{FF2B5EF4-FFF2-40B4-BE49-F238E27FC236}">
                  <a16:creationId xmlns:a16="http://schemas.microsoft.com/office/drawing/2014/main" id="{62A5D0D3-FAB9-522E-FB46-B6D5091C8E5D}"/>
                </a:ext>
              </a:extLst>
            </p:cNvPr>
            <p:cNvSpPr/>
            <p:nvPr/>
          </p:nvSpPr>
          <p:spPr>
            <a:xfrm rot="14711783">
              <a:off x="9105816" y="8472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66" name="אליפסה 11">
              <a:extLst>
                <a:ext uri="{FF2B5EF4-FFF2-40B4-BE49-F238E27FC236}">
                  <a16:creationId xmlns:a16="http://schemas.microsoft.com/office/drawing/2014/main" id="{737DD766-4FC9-E032-06A0-3BF18DCE60FE}"/>
                </a:ext>
              </a:extLst>
            </p:cNvPr>
            <p:cNvSpPr/>
            <p:nvPr/>
          </p:nvSpPr>
          <p:spPr>
            <a:xfrm rot="13083628">
              <a:off x="8759432" y="111377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367" name="אליפסה 12">
              <a:extLst>
                <a:ext uri="{FF2B5EF4-FFF2-40B4-BE49-F238E27FC236}">
                  <a16:creationId xmlns:a16="http://schemas.microsoft.com/office/drawing/2014/main" id="{B7FF6050-AEBC-CA0A-7CD0-7985E6915FD4}"/>
                </a:ext>
              </a:extLst>
            </p:cNvPr>
            <p:cNvSpPr/>
            <p:nvPr/>
          </p:nvSpPr>
          <p:spPr>
            <a:xfrm rot="13992190">
              <a:off x="9130902" y="13356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368" name="מחבר ישר 16">
              <a:extLst>
                <a:ext uri="{FF2B5EF4-FFF2-40B4-BE49-F238E27FC236}">
                  <a16:creationId xmlns:a16="http://schemas.microsoft.com/office/drawing/2014/main" id="{AD7666D9-9285-EEDF-0617-14E19F73D9F0}"/>
                </a:ext>
              </a:extLst>
            </p:cNvPr>
            <p:cNvCxnSpPr>
              <a:cxnSpLocks/>
              <a:stCxn id="2516" idx="0"/>
              <a:endCxn id="366" idx="1"/>
            </p:cNvCxnSpPr>
            <p:nvPr/>
          </p:nvCxnSpPr>
          <p:spPr>
            <a:xfrm flipH="1" flipV="1">
              <a:off x="8801820" y="1184401"/>
              <a:ext cx="31598" cy="121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69" name="מחבר ישר 20">
              <a:extLst>
                <a:ext uri="{FF2B5EF4-FFF2-40B4-BE49-F238E27FC236}">
                  <a16:creationId xmlns:a16="http://schemas.microsoft.com/office/drawing/2014/main" id="{91595375-D263-C751-432E-7D759E52BC6F}"/>
                </a:ext>
              </a:extLst>
            </p:cNvPr>
            <p:cNvCxnSpPr>
              <a:cxnSpLocks/>
              <a:stCxn id="372" idx="7"/>
              <a:endCxn id="489" idx="7"/>
            </p:cNvCxnSpPr>
            <p:nvPr/>
          </p:nvCxnSpPr>
          <p:spPr>
            <a:xfrm rot="12317230">
              <a:off x="8843682" y="870836"/>
              <a:ext cx="148390" cy="178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0" name="מחבר ישר 23">
              <a:extLst>
                <a:ext uri="{FF2B5EF4-FFF2-40B4-BE49-F238E27FC236}">
                  <a16:creationId xmlns:a16="http://schemas.microsoft.com/office/drawing/2014/main" id="{A1A552A2-CC55-6266-6442-EFC00F1890F2}"/>
                </a:ext>
              </a:extLst>
            </p:cNvPr>
            <p:cNvCxnSpPr>
              <a:cxnSpLocks/>
              <a:stCxn id="366" idx="2"/>
              <a:endCxn id="367" idx="7"/>
            </p:cNvCxnSpPr>
            <p:nvPr/>
          </p:nvCxnSpPr>
          <p:spPr>
            <a:xfrm rot="12317230" flipH="1" flipV="1">
              <a:off x="8799116" y="1246373"/>
              <a:ext cx="359813" cy="433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1" name="מחבר ישר 30">
              <a:extLst>
                <a:ext uri="{FF2B5EF4-FFF2-40B4-BE49-F238E27FC236}">
                  <a16:creationId xmlns:a16="http://schemas.microsoft.com/office/drawing/2014/main" id="{B8A70DCD-0034-83B5-376F-29FE754E5B3B}"/>
                </a:ext>
              </a:extLst>
            </p:cNvPr>
            <p:cNvCxnSpPr>
              <a:cxnSpLocks/>
              <a:stCxn id="489" idx="0"/>
              <a:endCxn id="365" idx="7"/>
            </p:cNvCxnSpPr>
            <p:nvPr/>
          </p:nvCxnSpPr>
          <p:spPr>
            <a:xfrm rot="12317230" flipH="1">
              <a:off x="8912251" y="824654"/>
              <a:ext cx="195485" cy="516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72" name="אליפסה 11">
              <a:extLst>
                <a:ext uri="{FF2B5EF4-FFF2-40B4-BE49-F238E27FC236}">
                  <a16:creationId xmlns:a16="http://schemas.microsoft.com/office/drawing/2014/main" id="{76876E01-1E66-05D5-34F8-B5BE914C93DE}"/>
                </a:ext>
              </a:extLst>
            </p:cNvPr>
            <p:cNvSpPr/>
            <p:nvPr/>
          </p:nvSpPr>
          <p:spPr>
            <a:xfrm rot="14711783">
              <a:off x="8943264" y="10508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73" name="מחבר ישר 23">
              <a:extLst>
                <a:ext uri="{FF2B5EF4-FFF2-40B4-BE49-F238E27FC236}">
                  <a16:creationId xmlns:a16="http://schemas.microsoft.com/office/drawing/2014/main" id="{14C45F1C-3F21-E520-8391-E5E93F20F2D4}"/>
                </a:ext>
              </a:extLst>
            </p:cNvPr>
            <p:cNvCxnSpPr>
              <a:cxnSpLocks/>
              <a:stCxn id="372" idx="3"/>
              <a:endCxn id="367" idx="6"/>
            </p:cNvCxnSpPr>
            <p:nvPr/>
          </p:nvCxnSpPr>
          <p:spPr>
            <a:xfrm rot="12317230" flipH="1" flipV="1">
              <a:off x="8968430" y="1139004"/>
              <a:ext cx="222633" cy="162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4" name="מחבר ישר 23">
              <a:extLst>
                <a:ext uri="{FF2B5EF4-FFF2-40B4-BE49-F238E27FC236}">
                  <a16:creationId xmlns:a16="http://schemas.microsoft.com/office/drawing/2014/main" id="{8CCB1CB4-602D-2474-8208-73EC06FAAFD0}"/>
                </a:ext>
              </a:extLst>
            </p:cNvPr>
            <p:cNvCxnSpPr>
              <a:cxnSpLocks/>
              <a:stCxn id="366" idx="4"/>
              <a:endCxn id="372" idx="0"/>
            </p:cNvCxnSpPr>
            <p:nvPr/>
          </p:nvCxnSpPr>
          <p:spPr>
            <a:xfrm rot="12317230" flipH="1">
              <a:off x="8828708" y="1073644"/>
              <a:ext cx="109143" cy="744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75" name="אליפסה 12">
              <a:extLst>
                <a:ext uri="{FF2B5EF4-FFF2-40B4-BE49-F238E27FC236}">
                  <a16:creationId xmlns:a16="http://schemas.microsoft.com/office/drawing/2014/main" id="{BC2D819D-8376-FBF8-7FC3-738055998B9A}"/>
                </a:ext>
              </a:extLst>
            </p:cNvPr>
            <p:cNvSpPr/>
            <p:nvPr/>
          </p:nvSpPr>
          <p:spPr>
            <a:xfrm rot="13992190">
              <a:off x="9384380" y="11248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376" name="מחבר ישר 23">
              <a:extLst>
                <a:ext uri="{FF2B5EF4-FFF2-40B4-BE49-F238E27FC236}">
                  <a16:creationId xmlns:a16="http://schemas.microsoft.com/office/drawing/2014/main" id="{DF430168-863C-70A0-6CE2-14336E06F9F5}"/>
                </a:ext>
              </a:extLst>
            </p:cNvPr>
            <p:cNvCxnSpPr>
              <a:cxnSpLocks/>
              <a:stCxn id="367" idx="4"/>
              <a:endCxn id="375" idx="1"/>
            </p:cNvCxnSpPr>
            <p:nvPr/>
          </p:nvCxnSpPr>
          <p:spPr>
            <a:xfrm rot="12317230" flipH="1">
              <a:off x="9239468" y="1155708"/>
              <a:ext cx="134294" cy="2338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7" name="מחבר ישר 23">
              <a:extLst>
                <a:ext uri="{FF2B5EF4-FFF2-40B4-BE49-F238E27FC236}">
                  <a16:creationId xmlns:a16="http://schemas.microsoft.com/office/drawing/2014/main" id="{1FF757AF-D978-CC39-09C5-20D3B69BD9D5}"/>
                </a:ext>
              </a:extLst>
            </p:cNvPr>
            <p:cNvCxnSpPr>
              <a:cxnSpLocks/>
              <a:stCxn id="365" idx="2"/>
              <a:endCxn id="375" idx="6"/>
            </p:cNvCxnSpPr>
            <p:nvPr/>
          </p:nvCxnSpPr>
          <p:spPr>
            <a:xfrm rot="14711783" flipH="1">
              <a:off x="9131031" y="95864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8" name="מחבר ישר 23">
              <a:extLst>
                <a:ext uri="{FF2B5EF4-FFF2-40B4-BE49-F238E27FC236}">
                  <a16:creationId xmlns:a16="http://schemas.microsoft.com/office/drawing/2014/main" id="{EB74F267-0A86-9E3F-976C-29D7ABD576FF}"/>
                </a:ext>
              </a:extLst>
            </p:cNvPr>
            <p:cNvCxnSpPr>
              <a:cxnSpLocks/>
              <a:stCxn id="2537" idx="7"/>
              <a:endCxn id="367" idx="0"/>
            </p:cNvCxnSpPr>
            <p:nvPr/>
          </p:nvCxnSpPr>
          <p:spPr>
            <a:xfrm flipV="1">
              <a:off x="9016149" y="1391608"/>
              <a:ext cx="123757" cy="16817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79" name="Straight Connector 378">
              <a:extLst>
                <a:ext uri="{FF2B5EF4-FFF2-40B4-BE49-F238E27FC236}">
                  <a16:creationId xmlns:a16="http://schemas.microsoft.com/office/drawing/2014/main" id="{C9B4960F-BB85-1E07-6A00-310FD9586090}"/>
                </a:ext>
              </a:extLst>
            </p:cNvPr>
            <p:cNvCxnSpPr>
              <a:cxnSpLocks/>
              <a:stCxn id="365" idx="4"/>
              <a:endCxn id="331" idx="6"/>
            </p:cNvCxnSpPr>
            <p:nvPr/>
          </p:nvCxnSpPr>
          <p:spPr>
            <a:xfrm rot="14488111" flipH="1">
              <a:off x="9234737" y="766459"/>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0" name="Straight Connector 379">
              <a:extLst>
                <a:ext uri="{FF2B5EF4-FFF2-40B4-BE49-F238E27FC236}">
                  <a16:creationId xmlns:a16="http://schemas.microsoft.com/office/drawing/2014/main" id="{23A672EF-2906-058E-1C6C-8B9A282AF631}"/>
                </a:ext>
              </a:extLst>
            </p:cNvPr>
            <p:cNvCxnSpPr>
              <a:cxnSpLocks/>
              <a:stCxn id="331" idx="0"/>
              <a:endCxn id="375" idx="5"/>
            </p:cNvCxnSpPr>
            <p:nvPr/>
          </p:nvCxnSpPr>
          <p:spPr>
            <a:xfrm rot="14488111" flipH="1" flipV="1">
              <a:off x="9273328" y="943477"/>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1" name="מחבר ישר 23">
              <a:extLst>
                <a:ext uri="{FF2B5EF4-FFF2-40B4-BE49-F238E27FC236}">
                  <a16:creationId xmlns:a16="http://schemas.microsoft.com/office/drawing/2014/main" id="{364B07DF-3766-1CB9-A32D-15AD1E38DF39}"/>
                </a:ext>
              </a:extLst>
            </p:cNvPr>
            <p:cNvCxnSpPr>
              <a:cxnSpLocks/>
              <a:stCxn id="478" idx="1"/>
              <a:endCxn id="365" idx="6"/>
            </p:cNvCxnSpPr>
            <p:nvPr/>
          </p:nvCxnSpPr>
          <p:spPr>
            <a:xfrm rot="12317230" flipH="1" flipV="1">
              <a:off x="9058755" y="501393"/>
              <a:ext cx="146455" cy="33188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2" name="מחבר ישר 23">
              <a:extLst>
                <a:ext uri="{FF2B5EF4-FFF2-40B4-BE49-F238E27FC236}">
                  <a16:creationId xmlns:a16="http://schemas.microsoft.com/office/drawing/2014/main" id="{E02CCB59-0859-4CC4-451C-FE9949FF2A5D}"/>
                </a:ext>
              </a:extLst>
            </p:cNvPr>
            <p:cNvCxnSpPr>
              <a:cxnSpLocks/>
              <a:endCxn id="372" idx="5"/>
            </p:cNvCxnSpPr>
            <p:nvPr/>
          </p:nvCxnSpPr>
          <p:spPr>
            <a:xfrm rot="14711783" flipH="1" flipV="1">
              <a:off x="9020622" y="89692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83" name="אליפסה 9">
              <a:extLst>
                <a:ext uri="{FF2B5EF4-FFF2-40B4-BE49-F238E27FC236}">
                  <a16:creationId xmlns:a16="http://schemas.microsoft.com/office/drawing/2014/main" id="{5FF8C58B-3F27-956A-C8E4-F07A55975B6F}"/>
                </a:ext>
              </a:extLst>
            </p:cNvPr>
            <p:cNvSpPr/>
            <p:nvPr/>
          </p:nvSpPr>
          <p:spPr>
            <a:xfrm rot="14072188">
              <a:off x="9788204" y="131379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84" name="מחבר ישר 20">
              <a:extLst>
                <a:ext uri="{FF2B5EF4-FFF2-40B4-BE49-F238E27FC236}">
                  <a16:creationId xmlns:a16="http://schemas.microsoft.com/office/drawing/2014/main" id="{0D83A80D-3E9D-C72F-EB9D-48087C7A0916}"/>
                </a:ext>
              </a:extLst>
            </p:cNvPr>
            <p:cNvCxnSpPr>
              <a:cxnSpLocks/>
              <a:stCxn id="660" idx="2"/>
              <a:endCxn id="367" idx="2"/>
            </p:cNvCxnSpPr>
            <p:nvPr/>
          </p:nvCxnSpPr>
          <p:spPr>
            <a:xfrm rot="12317230">
              <a:off x="9179735" y="1429328"/>
              <a:ext cx="139791" cy="17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5" name="מחבר ישר 23">
              <a:extLst>
                <a:ext uri="{FF2B5EF4-FFF2-40B4-BE49-F238E27FC236}">
                  <a16:creationId xmlns:a16="http://schemas.microsoft.com/office/drawing/2014/main" id="{A72AB8C2-89AA-095A-FE3D-83B0AA77456A}"/>
                </a:ext>
              </a:extLst>
            </p:cNvPr>
            <p:cNvCxnSpPr>
              <a:cxnSpLocks/>
              <a:stCxn id="634" idx="7"/>
              <a:endCxn id="269" idx="7"/>
            </p:cNvCxnSpPr>
            <p:nvPr/>
          </p:nvCxnSpPr>
          <p:spPr>
            <a:xfrm rot="12317230" flipH="1">
              <a:off x="9881479" y="1692358"/>
              <a:ext cx="217596" cy="2013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6" name="מחבר ישר 23">
              <a:extLst>
                <a:ext uri="{FF2B5EF4-FFF2-40B4-BE49-F238E27FC236}">
                  <a16:creationId xmlns:a16="http://schemas.microsoft.com/office/drawing/2014/main" id="{D00ECC8E-4D8F-EF58-877D-DB3F1F7465D0}"/>
                </a:ext>
              </a:extLst>
            </p:cNvPr>
            <p:cNvCxnSpPr>
              <a:cxnSpLocks/>
              <a:stCxn id="383" idx="3"/>
              <a:endCxn id="273" idx="7"/>
            </p:cNvCxnSpPr>
            <p:nvPr/>
          </p:nvCxnSpPr>
          <p:spPr>
            <a:xfrm rot="12317230" flipH="1">
              <a:off x="9875766" y="1288061"/>
              <a:ext cx="220214" cy="1205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7" name="Straight Connector 386">
              <a:extLst>
                <a:ext uri="{FF2B5EF4-FFF2-40B4-BE49-F238E27FC236}">
                  <a16:creationId xmlns:a16="http://schemas.microsoft.com/office/drawing/2014/main" id="{0E61BE1C-04FE-1EB2-141E-06E9D1B5AC82}"/>
                </a:ext>
              </a:extLst>
            </p:cNvPr>
            <p:cNvCxnSpPr>
              <a:cxnSpLocks/>
              <a:stCxn id="383" idx="5"/>
              <a:endCxn id="344" idx="1"/>
            </p:cNvCxnSpPr>
            <p:nvPr/>
          </p:nvCxnSpPr>
          <p:spPr>
            <a:xfrm rot="14488111">
              <a:off x="9781999" y="1172547"/>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8" name="Straight Connector 387">
              <a:extLst>
                <a:ext uri="{FF2B5EF4-FFF2-40B4-BE49-F238E27FC236}">
                  <a16:creationId xmlns:a16="http://schemas.microsoft.com/office/drawing/2014/main" id="{2AEC663B-2264-C832-880C-125959BC1A8D}"/>
                </a:ext>
              </a:extLst>
            </p:cNvPr>
            <p:cNvCxnSpPr>
              <a:cxnSpLocks/>
              <a:stCxn id="375" idx="3"/>
              <a:endCxn id="646" idx="0"/>
            </p:cNvCxnSpPr>
            <p:nvPr/>
          </p:nvCxnSpPr>
          <p:spPr>
            <a:xfrm rot="12317230" flipH="1" flipV="1">
              <a:off x="9413648" y="1196217"/>
              <a:ext cx="178192" cy="16258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89" name="Straight Connector 388">
              <a:extLst>
                <a:ext uri="{FF2B5EF4-FFF2-40B4-BE49-F238E27FC236}">
                  <a16:creationId xmlns:a16="http://schemas.microsoft.com/office/drawing/2014/main" id="{31415882-E569-4CCB-B4A3-A4187212864E}"/>
                </a:ext>
              </a:extLst>
            </p:cNvPr>
            <p:cNvCxnSpPr>
              <a:cxnSpLocks/>
              <a:stCxn id="344" idx="7"/>
              <a:endCxn id="663" idx="4"/>
            </p:cNvCxnSpPr>
            <p:nvPr/>
          </p:nvCxnSpPr>
          <p:spPr>
            <a:xfrm rot="12317230" flipV="1">
              <a:off x="9724268" y="1079029"/>
              <a:ext cx="68433" cy="201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90" name="אליפסה 9">
              <a:extLst>
                <a:ext uri="{FF2B5EF4-FFF2-40B4-BE49-F238E27FC236}">
                  <a16:creationId xmlns:a16="http://schemas.microsoft.com/office/drawing/2014/main" id="{FA71E447-2F7D-D54D-DC4E-836FB0CA5A29}"/>
                </a:ext>
              </a:extLst>
            </p:cNvPr>
            <p:cNvSpPr/>
            <p:nvPr/>
          </p:nvSpPr>
          <p:spPr>
            <a:xfrm rot="14072188">
              <a:off x="9546196" y="9447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391" name="Straight Connector 390">
              <a:extLst>
                <a:ext uri="{FF2B5EF4-FFF2-40B4-BE49-F238E27FC236}">
                  <a16:creationId xmlns:a16="http://schemas.microsoft.com/office/drawing/2014/main" id="{E7C5AF00-5DAB-D36B-5557-E873928AC3D0}"/>
                </a:ext>
              </a:extLst>
            </p:cNvPr>
            <p:cNvCxnSpPr>
              <a:cxnSpLocks/>
              <a:stCxn id="390" idx="1"/>
              <a:endCxn id="663" idx="6"/>
            </p:cNvCxnSpPr>
            <p:nvPr/>
          </p:nvCxnSpPr>
          <p:spPr>
            <a:xfrm rot="12317230" flipH="1" flipV="1">
              <a:off x="9531594" y="1038473"/>
              <a:ext cx="149574" cy="1849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2" name="Straight Connector 391">
              <a:extLst>
                <a:ext uri="{FF2B5EF4-FFF2-40B4-BE49-F238E27FC236}">
                  <a16:creationId xmlns:a16="http://schemas.microsoft.com/office/drawing/2014/main" id="{E17053BC-412A-42E1-DA49-2B572B5010B0}"/>
                </a:ext>
              </a:extLst>
            </p:cNvPr>
            <p:cNvCxnSpPr>
              <a:cxnSpLocks/>
              <a:stCxn id="320" idx="1"/>
              <a:endCxn id="390" idx="5"/>
            </p:cNvCxnSpPr>
            <p:nvPr/>
          </p:nvCxnSpPr>
          <p:spPr>
            <a:xfrm rot="14488111" flipH="1" flipV="1">
              <a:off x="9648436" y="719047"/>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3" name="Straight Connector 392">
              <a:extLst>
                <a:ext uri="{FF2B5EF4-FFF2-40B4-BE49-F238E27FC236}">
                  <a16:creationId xmlns:a16="http://schemas.microsoft.com/office/drawing/2014/main" id="{9AD76361-5AF6-6AFD-A92E-7B81118D70A4}"/>
                </a:ext>
              </a:extLst>
            </p:cNvPr>
            <p:cNvCxnSpPr>
              <a:cxnSpLocks/>
              <a:stCxn id="390" idx="0"/>
              <a:endCxn id="375" idx="4"/>
            </p:cNvCxnSpPr>
            <p:nvPr/>
          </p:nvCxnSpPr>
          <p:spPr>
            <a:xfrm rot="14488111" flipH="1" flipV="1">
              <a:off x="9466236" y="990019"/>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4" name="Straight Connector 393">
              <a:extLst>
                <a:ext uri="{FF2B5EF4-FFF2-40B4-BE49-F238E27FC236}">
                  <a16:creationId xmlns:a16="http://schemas.microsoft.com/office/drawing/2014/main" id="{FD28EC15-204C-8FB2-F421-DC5686A0EB08}"/>
                </a:ext>
              </a:extLst>
            </p:cNvPr>
            <p:cNvCxnSpPr>
              <a:cxnSpLocks/>
              <a:stCxn id="390" idx="6"/>
              <a:endCxn id="331" idx="1"/>
            </p:cNvCxnSpPr>
            <p:nvPr/>
          </p:nvCxnSpPr>
          <p:spPr>
            <a:xfrm rot="14488111" flipV="1">
              <a:off x="9392597" y="848978"/>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5" name="מחבר ישר 23">
              <a:extLst>
                <a:ext uri="{FF2B5EF4-FFF2-40B4-BE49-F238E27FC236}">
                  <a16:creationId xmlns:a16="http://schemas.microsoft.com/office/drawing/2014/main" id="{60768824-E9B8-1273-93C5-5EEABB5237A9}"/>
                </a:ext>
              </a:extLst>
            </p:cNvPr>
            <p:cNvCxnSpPr>
              <a:cxnSpLocks/>
              <a:stCxn id="269" idx="0"/>
              <a:endCxn id="611" idx="0"/>
            </p:cNvCxnSpPr>
            <p:nvPr/>
          </p:nvCxnSpPr>
          <p:spPr>
            <a:xfrm rot="12317230" flipV="1">
              <a:off x="9959827" y="1737625"/>
              <a:ext cx="68228" cy="3270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396" name="אליפסה 11">
              <a:extLst>
                <a:ext uri="{FF2B5EF4-FFF2-40B4-BE49-F238E27FC236}">
                  <a16:creationId xmlns:a16="http://schemas.microsoft.com/office/drawing/2014/main" id="{6D5BB1B3-6C6E-D866-A423-33A94A02DFA6}"/>
                </a:ext>
              </a:extLst>
            </p:cNvPr>
            <p:cNvSpPr/>
            <p:nvPr/>
          </p:nvSpPr>
          <p:spPr>
            <a:xfrm rot="13848516">
              <a:off x="12020989" y="1467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397" name="מחבר ישר 23">
              <a:extLst>
                <a:ext uri="{FF2B5EF4-FFF2-40B4-BE49-F238E27FC236}">
                  <a16:creationId xmlns:a16="http://schemas.microsoft.com/office/drawing/2014/main" id="{4ABB87CF-3211-B530-9371-62678B24FBF9}"/>
                </a:ext>
              </a:extLst>
            </p:cNvPr>
            <p:cNvCxnSpPr>
              <a:cxnSpLocks/>
              <a:stCxn id="396" idx="4"/>
              <a:endCxn id="256" idx="0"/>
            </p:cNvCxnSpPr>
            <p:nvPr/>
          </p:nvCxnSpPr>
          <p:spPr>
            <a:xfrm rot="1089771" flipV="1">
              <a:off x="12106971" y="1343813"/>
              <a:ext cx="108808" cy="1574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8" name="מחבר ישר 23">
              <a:extLst>
                <a:ext uri="{FF2B5EF4-FFF2-40B4-BE49-F238E27FC236}">
                  <a16:creationId xmlns:a16="http://schemas.microsoft.com/office/drawing/2014/main" id="{B94063E8-CDF5-C941-47F7-75BD49EB807A}"/>
                </a:ext>
              </a:extLst>
            </p:cNvPr>
            <p:cNvCxnSpPr>
              <a:cxnSpLocks/>
              <a:stCxn id="396" idx="2"/>
              <a:endCxn id="188" idx="1"/>
            </p:cNvCxnSpPr>
            <p:nvPr/>
          </p:nvCxnSpPr>
          <p:spPr>
            <a:xfrm rot="1089771">
              <a:off x="12057725" y="1558163"/>
              <a:ext cx="192357" cy="1212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399" name="מחבר ישר 23">
              <a:extLst>
                <a:ext uri="{FF2B5EF4-FFF2-40B4-BE49-F238E27FC236}">
                  <a16:creationId xmlns:a16="http://schemas.microsoft.com/office/drawing/2014/main" id="{A41B7CEE-29F8-57C7-632E-9E815AEB24FB}"/>
                </a:ext>
              </a:extLst>
            </p:cNvPr>
            <p:cNvCxnSpPr>
              <a:cxnSpLocks/>
              <a:stCxn id="296" idx="3"/>
              <a:endCxn id="77" idx="1"/>
            </p:cNvCxnSpPr>
            <p:nvPr/>
          </p:nvCxnSpPr>
          <p:spPr>
            <a:xfrm rot="1089771" flipV="1">
              <a:off x="11096651" y="2319083"/>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00" name="מחבר ישר 23">
              <a:extLst>
                <a:ext uri="{FF2B5EF4-FFF2-40B4-BE49-F238E27FC236}">
                  <a16:creationId xmlns:a16="http://schemas.microsoft.com/office/drawing/2014/main" id="{EC06E019-7768-61FB-5E2E-1D990D28E9DF}"/>
                </a:ext>
              </a:extLst>
            </p:cNvPr>
            <p:cNvCxnSpPr>
              <a:cxnSpLocks/>
              <a:stCxn id="77" idx="7"/>
              <a:endCxn id="302" idx="2"/>
            </p:cNvCxnSpPr>
            <p:nvPr/>
          </p:nvCxnSpPr>
          <p:spPr>
            <a:xfrm rot="1089771" flipH="1" flipV="1">
              <a:off x="11267855" y="2133599"/>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01" name="אליפסה 4">
              <a:extLst>
                <a:ext uri="{FF2B5EF4-FFF2-40B4-BE49-F238E27FC236}">
                  <a16:creationId xmlns:a16="http://schemas.microsoft.com/office/drawing/2014/main" id="{5F274E00-7C93-0433-FC73-5695E3AFE9C8}"/>
                </a:ext>
              </a:extLst>
            </p:cNvPr>
            <p:cNvSpPr/>
            <p:nvPr/>
          </p:nvSpPr>
          <p:spPr>
            <a:xfrm rot="12317230">
              <a:off x="7560634" y="-267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02" name="אליפסה 9">
              <a:extLst>
                <a:ext uri="{FF2B5EF4-FFF2-40B4-BE49-F238E27FC236}">
                  <a16:creationId xmlns:a16="http://schemas.microsoft.com/office/drawing/2014/main" id="{C13591E7-A74D-718F-3FA6-8A18A4BC17FF}"/>
                </a:ext>
              </a:extLst>
            </p:cNvPr>
            <p:cNvSpPr/>
            <p:nvPr/>
          </p:nvSpPr>
          <p:spPr>
            <a:xfrm rot="12317230">
              <a:off x="7784824" y="-6745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03" name="אליפסה 11">
              <a:extLst>
                <a:ext uri="{FF2B5EF4-FFF2-40B4-BE49-F238E27FC236}">
                  <a16:creationId xmlns:a16="http://schemas.microsoft.com/office/drawing/2014/main" id="{2C681D08-E789-6DC9-1233-643ADA9AF936}"/>
                </a:ext>
              </a:extLst>
            </p:cNvPr>
            <p:cNvSpPr/>
            <p:nvPr/>
          </p:nvSpPr>
          <p:spPr>
            <a:xfrm rot="10689075">
              <a:off x="7814073" y="-2375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04" name="אליפסה 12">
              <a:extLst>
                <a:ext uri="{FF2B5EF4-FFF2-40B4-BE49-F238E27FC236}">
                  <a16:creationId xmlns:a16="http://schemas.microsoft.com/office/drawing/2014/main" id="{08A3A590-2EDC-74F9-C66C-DFE1DB403831}"/>
                </a:ext>
              </a:extLst>
            </p:cNvPr>
            <p:cNvSpPr/>
            <p:nvPr/>
          </p:nvSpPr>
          <p:spPr>
            <a:xfrm rot="11597637">
              <a:off x="8209420" y="-34069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405" name="אליפסה 13">
              <a:extLst>
                <a:ext uri="{FF2B5EF4-FFF2-40B4-BE49-F238E27FC236}">
                  <a16:creationId xmlns:a16="http://schemas.microsoft.com/office/drawing/2014/main" id="{4FA97DC2-3B31-CD1E-D54E-2F7B07B332EA}"/>
                </a:ext>
              </a:extLst>
            </p:cNvPr>
            <p:cNvSpPr/>
            <p:nvPr/>
          </p:nvSpPr>
          <p:spPr>
            <a:xfrm rot="12317230">
              <a:off x="7318664" y="-3443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06" name="מחבר ישר 16">
              <a:extLst>
                <a:ext uri="{FF2B5EF4-FFF2-40B4-BE49-F238E27FC236}">
                  <a16:creationId xmlns:a16="http://schemas.microsoft.com/office/drawing/2014/main" id="{79E2FD36-9BEE-089D-A128-785F37FB0FE1}"/>
                </a:ext>
              </a:extLst>
            </p:cNvPr>
            <p:cNvCxnSpPr>
              <a:cxnSpLocks/>
              <a:stCxn id="401" idx="4"/>
              <a:endCxn id="403" idx="7"/>
            </p:cNvCxnSpPr>
            <p:nvPr/>
          </p:nvCxnSpPr>
          <p:spPr>
            <a:xfrm rot="12317230" flipH="1">
              <a:off x="7655640" y="-215169"/>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07" name="מחבר ישר 20">
              <a:extLst>
                <a:ext uri="{FF2B5EF4-FFF2-40B4-BE49-F238E27FC236}">
                  <a16:creationId xmlns:a16="http://schemas.microsoft.com/office/drawing/2014/main" id="{FCB9FE83-F5A2-A201-50E4-DE2AF414451C}"/>
                </a:ext>
              </a:extLst>
            </p:cNvPr>
            <p:cNvCxnSpPr>
              <a:cxnSpLocks/>
              <a:stCxn id="411" idx="7"/>
              <a:endCxn id="405" idx="2"/>
            </p:cNvCxnSpPr>
            <p:nvPr/>
          </p:nvCxnSpPr>
          <p:spPr>
            <a:xfrm rot="12317230" flipV="1">
              <a:off x="7424413" y="-45067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08" name="מחבר ישר 22">
              <a:extLst>
                <a:ext uri="{FF2B5EF4-FFF2-40B4-BE49-F238E27FC236}">
                  <a16:creationId xmlns:a16="http://schemas.microsoft.com/office/drawing/2014/main" id="{F75DA5F7-A993-7B0E-7B3C-7AE8ECB79607}"/>
                </a:ext>
              </a:extLst>
            </p:cNvPr>
            <p:cNvCxnSpPr>
              <a:cxnSpLocks/>
              <a:stCxn id="405" idx="1"/>
            </p:cNvCxnSpPr>
            <p:nvPr/>
          </p:nvCxnSpPr>
          <p:spPr>
            <a:xfrm>
              <a:off x="7368796" y="-275841"/>
              <a:ext cx="197019" cy="2690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09" name="מחבר ישר 23">
              <a:extLst>
                <a:ext uri="{FF2B5EF4-FFF2-40B4-BE49-F238E27FC236}">
                  <a16:creationId xmlns:a16="http://schemas.microsoft.com/office/drawing/2014/main" id="{0A0330ED-7404-B6CF-CDEC-2EDF7A709E36}"/>
                </a:ext>
              </a:extLst>
            </p:cNvPr>
            <p:cNvCxnSpPr>
              <a:cxnSpLocks/>
              <a:stCxn id="403" idx="2"/>
              <a:endCxn id="404" idx="7"/>
            </p:cNvCxnSpPr>
            <p:nvPr/>
          </p:nvCxnSpPr>
          <p:spPr>
            <a:xfrm rot="12317230" flipH="1">
              <a:off x="7921693" y="-353491"/>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10" name="מחבר ישר 30">
              <a:extLst>
                <a:ext uri="{FF2B5EF4-FFF2-40B4-BE49-F238E27FC236}">
                  <a16:creationId xmlns:a16="http://schemas.microsoft.com/office/drawing/2014/main" id="{CC47E12D-9953-9ECC-A570-8F29D9FF9317}"/>
                </a:ext>
              </a:extLst>
            </p:cNvPr>
            <p:cNvCxnSpPr>
              <a:cxnSpLocks/>
              <a:endCxn id="402" idx="7"/>
            </p:cNvCxnSpPr>
            <p:nvPr/>
          </p:nvCxnSpPr>
          <p:spPr>
            <a:xfrm rot="12317230" flipH="1">
              <a:off x="7449415" y="-704184"/>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11" name="אליפסה 11">
              <a:extLst>
                <a:ext uri="{FF2B5EF4-FFF2-40B4-BE49-F238E27FC236}">
                  <a16:creationId xmlns:a16="http://schemas.microsoft.com/office/drawing/2014/main" id="{95321B47-E42C-654C-F800-0CA61FE6E223}"/>
                </a:ext>
              </a:extLst>
            </p:cNvPr>
            <p:cNvSpPr/>
            <p:nvPr/>
          </p:nvSpPr>
          <p:spPr>
            <a:xfrm rot="12317230">
              <a:off x="7790744" y="-4140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12" name="מחבר ישר 23">
              <a:extLst>
                <a:ext uri="{FF2B5EF4-FFF2-40B4-BE49-F238E27FC236}">
                  <a16:creationId xmlns:a16="http://schemas.microsoft.com/office/drawing/2014/main" id="{6EE49004-6F11-87AA-4A3F-6F84C2BBC3E6}"/>
                </a:ext>
              </a:extLst>
            </p:cNvPr>
            <p:cNvCxnSpPr>
              <a:cxnSpLocks/>
              <a:endCxn id="404" idx="6"/>
            </p:cNvCxnSpPr>
            <p:nvPr/>
          </p:nvCxnSpPr>
          <p:spPr>
            <a:xfrm rot="12317230" flipH="1">
              <a:off x="7859718" y="-39288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13" name="מחבר ישר 23">
              <a:extLst>
                <a:ext uri="{FF2B5EF4-FFF2-40B4-BE49-F238E27FC236}">
                  <a16:creationId xmlns:a16="http://schemas.microsoft.com/office/drawing/2014/main" id="{0DFCC1FC-0EC0-A0D5-41A6-E2B81D5BEB43}"/>
                </a:ext>
              </a:extLst>
            </p:cNvPr>
            <p:cNvCxnSpPr>
              <a:cxnSpLocks/>
              <a:stCxn id="403" idx="4"/>
              <a:endCxn id="411" idx="1"/>
            </p:cNvCxnSpPr>
            <p:nvPr/>
          </p:nvCxnSpPr>
          <p:spPr>
            <a:xfrm rot="12317230">
              <a:off x="7818259" y="-33839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14" name="אליפסה 12">
              <a:extLst>
                <a:ext uri="{FF2B5EF4-FFF2-40B4-BE49-F238E27FC236}">
                  <a16:creationId xmlns:a16="http://schemas.microsoft.com/office/drawing/2014/main" id="{306CD182-DC16-2BD8-C1BF-F1D32352BD50}"/>
                </a:ext>
              </a:extLst>
            </p:cNvPr>
            <p:cNvSpPr/>
            <p:nvPr/>
          </p:nvSpPr>
          <p:spPr>
            <a:xfrm rot="11597637">
              <a:off x="8176561" y="-6403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15" name="מחבר ישר 23">
              <a:extLst>
                <a:ext uri="{FF2B5EF4-FFF2-40B4-BE49-F238E27FC236}">
                  <a16:creationId xmlns:a16="http://schemas.microsoft.com/office/drawing/2014/main" id="{65BDFACF-5A5F-9CF3-EE64-62F5B581AC25}"/>
                </a:ext>
              </a:extLst>
            </p:cNvPr>
            <p:cNvCxnSpPr>
              <a:cxnSpLocks/>
              <a:stCxn id="404" idx="4"/>
              <a:endCxn id="414" idx="1"/>
            </p:cNvCxnSpPr>
            <p:nvPr/>
          </p:nvCxnSpPr>
          <p:spPr>
            <a:xfrm rot="12317230">
              <a:off x="8184100" y="-559443"/>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16" name="מחבר ישר 23">
              <a:extLst>
                <a:ext uri="{FF2B5EF4-FFF2-40B4-BE49-F238E27FC236}">
                  <a16:creationId xmlns:a16="http://schemas.microsoft.com/office/drawing/2014/main" id="{7E089894-8361-6C98-A915-C48EC2887303}"/>
                </a:ext>
              </a:extLst>
            </p:cNvPr>
            <p:cNvCxnSpPr>
              <a:cxnSpLocks/>
              <a:stCxn id="402" idx="2"/>
              <a:endCxn id="414" idx="6"/>
            </p:cNvCxnSpPr>
            <p:nvPr/>
          </p:nvCxnSpPr>
          <p:spPr>
            <a:xfrm rot="12317230" flipH="1">
              <a:off x="7868669" y="-68314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17" name="אליפסה 11">
              <a:extLst>
                <a:ext uri="{FF2B5EF4-FFF2-40B4-BE49-F238E27FC236}">
                  <a16:creationId xmlns:a16="http://schemas.microsoft.com/office/drawing/2014/main" id="{77F59545-50F5-2243-E5B1-C969CC299D92}"/>
                </a:ext>
              </a:extLst>
            </p:cNvPr>
            <p:cNvSpPr/>
            <p:nvPr/>
          </p:nvSpPr>
          <p:spPr>
            <a:xfrm rot="7607050">
              <a:off x="7935487" y="-1951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18" name="מחבר ישר 23">
              <a:extLst>
                <a:ext uri="{FF2B5EF4-FFF2-40B4-BE49-F238E27FC236}">
                  <a16:creationId xmlns:a16="http://schemas.microsoft.com/office/drawing/2014/main" id="{70AC490B-B470-D919-F754-C78988AC04CE}"/>
                </a:ext>
              </a:extLst>
            </p:cNvPr>
            <p:cNvCxnSpPr>
              <a:cxnSpLocks/>
              <a:stCxn id="417" idx="2"/>
              <a:endCxn id="404" idx="0"/>
            </p:cNvCxnSpPr>
            <p:nvPr/>
          </p:nvCxnSpPr>
          <p:spPr>
            <a:xfrm rot="12317230" flipH="1">
              <a:off x="8058419" y="-312012"/>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19" name="מחבר ישר 23">
              <a:extLst>
                <a:ext uri="{FF2B5EF4-FFF2-40B4-BE49-F238E27FC236}">
                  <a16:creationId xmlns:a16="http://schemas.microsoft.com/office/drawing/2014/main" id="{C5A34FDF-EDB7-6F70-B381-96B01EEE12C9}"/>
                </a:ext>
              </a:extLst>
            </p:cNvPr>
            <p:cNvCxnSpPr>
              <a:cxnSpLocks/>
              <a:stCxn id="417" idx="5"/>
            </p:cNvCxnSpPr>
            <p:nvPr/>
          </p:nvCxnSpPr>
          <p:spPr>
            <a:xfrm rot="12317230" flipV="1">
              <a:off x="7647637" y="-4256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20" name="Straight Connector 419">
              <a:extLst>
                <a:ext uri="{FF2B5EF4-FFF2-40B4-BE49-F238E27FC236}">
                  <a16:creationId xmlns:a16="http://schemas.microsoft.com/office/drawing/2014/main" id="{7D19778F-4ACF-C37E-12E6-13F682D971FB}"/>
                </a:ext>
              </a:extLst>
            </p:cNvPr>
            <p:cNvCxnSpPr>
              <a:cxnSpLocks/>
              <a:stCxn id="405" idx="5"/>
              <a:endCxn id="426" idx="0"/>
            </p:cNvCxnSpPr>
            <p:nvPr/>
          </p:nvCxnSpPr>
          <p:spPr>
            <a:xfrm rot="12317230">
              <a:off x="7315471" y="-564192"/>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21" name="Straight Connector 420">
              <a:extLst>
                <a:ext uri="{FF2B5EF4-FFF2-40B4-BE49-F238E27FC236}">
                  <a16:creationId xmlns:a16="http://schemas.microsoft.com/office/drawing/2014/main" id="{36F34B21-E175-508D-0ABE-B8F914088A42}"/>
                </a:ext>
              </a:extLst>
            </p:cNvPr>
            <p:cNvCxnSpPr>
              <a:cxnSpLocks/>
              <a:stCxn id="402" idx="4"/>
              <a:endCxn id="428" idx="0"/>
            </p:cNvCxnSpPr>
            <p:nvPr/>
          </p:nvCxnSpPr>
          <p:spPr>
            <a:xfrm rot="12317230" flipH="1">
              <a:off x="7869131" y="-815276"/>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22" name="Straight Connector 421">
              <a:extLst>
                <a:ext uri="{FF2B5EF4-FFF2-40B4-BE49-F238E27FC236}">
                  <a16:creationId xmlns:a16="http://schemas.microsoft.com/office/drawing/2014/main" id="{D6698970-7B31-9B63-A8F0-39867EC49B40}"/>
                </a:ext>
              </a:extLst>
            </p:cNvPr>
            <p:cNvCxnSpPr>
              <a:cxnSpLocks/>
              <a:stCxn id="428" idx="2"/>
              <a:endCxn id="414" idx="4"/>
            </p:cNvCxnSpPr>
            <p:nvPr/>
          </p:nvCxnSpPr>
          <p:spPr>
            <a:xfrm rot="12317230" flipH="1" flipV="1">
              <a:off x="7942030" y="-756974"/>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23" name="אליפסה 9">
              <a:extLst>
                <a:ext uri="{FF2B5EF4-FFF2-40B4-BE49-F238E27FC236}">
                  <a16:creationId xmlns:a16="http://schemas.microsoft.com/office/drawing/2014/main" id="{E5595547-CB0B-D1AE-4261-CA717B67B871}"/>
                </a:ext>
              </a:extLst>
            </p:cNvPr>
            <p:cNvSpPr/>
            <p:nvPr/>
          </p:nvSpPr>
          <p:spPr>
            <a:xfrm rot="12317230">
              <a:off x="7589864" y="-86197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24" name="מחבר ישר 23">
              <a:extLst>
                <a:ext uri="{FF2B5EF4-FFF2-40B4-BE49-F238E27FC236}">
                  <a16:creationId xmlns:a16="http://schemas.microsoft.com/office/drawing/2014/main" id="{D1A95D9C-FF16-0BDB-AF59-E1D3AC600501}"/>
                </a:ext>
              </a:extLst>
            </p:cNvPr>
            <p:cNvCxnSpPr>
              <a:cxnSpLocks/>
              <a:stCxn id="423" idx="2"/>
              <a:endCxn id="402" idx="6"/>
            </p:cNvCxnSpPr>
            <p:nvPr/>
          </p:nvCxnSpPr>
          <p:spPr>
            <a:xfrm rot="12317230" flipH="1" flipV="1">
              <a:off x="7633224" y="-77635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25" name="מחבר ישר 23">
              <a:extLst>
                <a:ext uri="{FF2B5EF4-FFF2-40B4-BE49-F238E27FC236}">
                  <a16:creationId xmlns:a16="http://schemas.microsoft.com/office/drawing/2014/main" id="{8E839482-22BB-C7E0-901C-A1516BDD08B5}"/>
                </a:ext>
              </a:extLst>
            </p:cNvPr>
            <p:cNvCxnSpPr>
              <a:cxnSpLocks/>
              <a:endCxn id="411" idx="5"/>
            </p:cNvCxnSpPr>
            <p:nvPr/>
          </p:nvCxnSpPr>
          <p:spPr>
            <a:xfrm rot="12317230" flipH="1" flipV="1">
              <a:off x="7784904" y="-592519"/>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26" name="אליפסה 9">
              <a:extLst>
                <a:ext uri="{FF2B5EF4-FFF2-40B4-BE49-F238E27FC236}">
                  <a16:creationId xmlns:a16="http://schemas.microsoft.com/office/drawing/2014/main" id="{1D0CE7B5-A97B-D4F1-34BC-C9D58730E304}"/>
                </a:ext>
              </a:extLst>
            </p:cNvPr>
            <p:cNvSpPr/>
            <p:nvPr/>
          </p:nvSpPr>
          <p:spPr>
            <a:xfrm rot="12317230">
              <a:off x="7343019" y="-6369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27" name="Straight Connector 426">
              <a:extLst>
                <a:ext uri="{FF2B5EF4-FFF2-40B4-BE49-F238E27FC236}">
                  <a16:creationId xmlns:a16="http://schemas.microsoft.com/office/drawing/2014/main" id="{89B7B2FB-E04A-D8C0-DB01-7B87D23F602B}"/>
                </a:ext>
              </a:extLst>
            </p:cNvPr>
            <p:cNvCxnSpPr>
              <a:cxnSpLocks/>
              <a:stCxn id="426" idx="4"/>
              <a:endCxn id="423" idx="7"/>
            </p:cNvCxnSpPr>
            <p:nvPr/>
          </p:nvCxnSpPr>
          <p:spPr>
            <a:xfrm rot="12317230" flipH="1">
              <a:off x="7443384" y="-849265"/>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28" name="אליפסה 9">
              <a:extLst>
                <a:ext uri="{FF2B5EF4-FFF2-40B4-BE49-F238E27FC236}">
                  <a16:creationId xmlns:a16="http://schemas.microsoft.com/office/drawing/2014/main" id="{F86FA601-EFBC-6E66-BFC6-F7F0DC44F304}"/>
                </a:ext>
              </a:extLst>
            </p:cNvPr>
            <p:cNvSpPr/>
            <p:nvPr/>
          </p:nvSpPr>
          <p:spPr>
            <a:xfrm rot="12317230">
              <a:off x="7897896" y="-87051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29" name="Straight Connector 428">
              <a:extLst>
                <a:ext uri="{FF2B5EF4-FFF2-40B4-BE49-F238E27FC236}">
                  <a16:creationId xmlns:a16="http://schemas.microsoft.com/office/drawing/2014/main" id="{353EFF24-825B-9349-27C4-67F617387439}"/>
                </a:ext>
              </a:extLst>
            </p:cNvPr>
            <p:cNvCxnSpPr>
              <a:cxnSpLocks/>
              <a:stCxn id="428" idx="6"/>
              <a:endCxn id="423" idx="3"/>
            </p:cNvCxnSpPr>
            <p:nvPr/>
          </p:nvCxnSpPr>
          <p:spPr>
            <a:xfrm rot="12317230" flipV="1">
              <a:off x="7675463" y="-902024"/>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30" name="אליפסה 4">
              <a:extLst>
                <a:ext uri="{FF2B5EF4-FFF2-40B4-BE49-F238E27FC236}">
                  <a16:creationId xmlns:a16="http://schemas.microsoft.com/office/drawing/2014/main" id="{BAC945F5-3F68-4A56-93E7-6768B12FB5A7}"/>
                </a:ext>
              </a:extLst>
            </p:cNvPr>
            <p:cNvSpPr/>
            <p:nvPr/>
          </p:nvSpPr>
          <p:spPr>
            <a:xfrm rot="11677635">
              <a:off x="8507076" y="-763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31" name="אליפסה 9">
              <a:extLst>
                <a:ext uri="{FF2B5EF4-FFF2-40B4-BE49-F238E27FC236}">
                  <a16:creationId xmlns:a16="http://schemas.microsoft.com/office/drawing/2014/main" id="{B3ABE21B-6CA1-5F19-DF66-52CECD3751D1}"/>
                </a:ext>
              </a:extLst>
            </p:cNvPr>
            <p:cNvSpPr/>
            <p:nvPr/>
          </p:nvSpPr>
          <p:spPr>
            <a:xfrm rot="11677635">
              <a:off x="8607567" y="-7544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32" name="אליפסה 11">
              <a:extLst>
                <a:ext uri="{FF2B5EF4-FFF2-40B4-BE49-F238E27FC236}">
                  <a16:creationId xmlns:a16="http://schemas.microsoft.com/office/drawing/2014/main" id="{3DD648E4-27B9-5A72-3226-2DA127F9B60C}"/>
                </a:ext>
              </a:extLst>
            </p:cNvPr>
            <p:cNvSpPr/>
            <p:nvPr/>
          </p:nvSpPr>
          <p:spPr>
            <a:xfrm rot="10049480">
              <a:off x="8717133" y="-3304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33" name="אליפסה 12">
              <a:extLst>
                <a:ext uri="{FF2B5EF4-FFF2-40B4-BE49-F238E27FC236}">
                  <a16:creationId xmlns:a16="http://schemas.microsoft.com/office/drawing/2014/main" id="{0C089930-CEA3-4D64-A5D9-360170BD9B9E}"/>
                </a:ext>
              </a:extLst>
            </p:cNvPr>
            <p:cNvSpPr/>
            <p:nvPr/>
          </p:nvSpPr>
          <p:spPr>
            <a:xfrm rot="10958042">
              <a:off x="9086584" y="-5049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34" name="מחבר ישר 16">
              <a:extLst>
                <a:ext uri="{FF2B5EF4-FFF2-40B4-BE49-F238E27FC236}">
                  <a16:creationId xmlns:a16="http://schemas.microsoft.com/office/drawing/2014/main" id="{670A9873-ABF3-8E86-DD4F-D8D39E59DB9A}"/>
                </a:ext>
              </a:extLst>
            </p:cNvPr>
            <p:cNvCxnSpPr>
              <a:cxnSpLocks/>
              <a:stCxn id="430" idx="4"/>
              <a:endCxn id="432" idx="7"/>
            </p:cNvCxnSpPr>
            <p:nvPr/>
          </p:nvCxnSpPr>
          <p:spPr>
            <a:xfrm rot="11677635" flipH="1">
              <a:off x="8579920" y="-28543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35" name="מחבר ישר 20">
              <a:extLst>
                <a:ext uri="{FF2B5EF4-FFF2-40B4-BE49-F238E27FC236}">
                  <a16:creationId xmlns:a16="http://schemas.microsoft.com/office/drawing/2014/main" id="{AC0C85F3-FE2A-745D-F675-CA579B7D6CCF}"/>
                </a:ext>
              </a:extLst>
            </p:cNvPr>
            <p:cNvCxnSpPr>
              <a:cxnSpLocks/>
              <a:stCxn id="439" idx="7"/>
              <a:endCxn id="404" idx="2"/>
            </p:cNvCxnSpPr>
            <p:nvPr/>
          </p:nvCxnSpPr>
          <p:spPr>
            <a:xfrm rot="12317230" flipV="1">
              <a:off x="8332963" y="-522206"/>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36" name="מחבר ישר 22">
              <a:extLst>
                <a:ext uri="{FF2B5EF4-FFF2-40B4-BE49-F238E27FC236}">
                  <a16:creationId xmlns:a16="http://schemas.microsoft.com/office/drawing/2014/main" id="{92917A0D-0110-65DC-8844-1AC382E7B525}"/>
                </a:ext>
              </a:extLst>
            </p:cNvPr>
            <p:cNvCxnSpPr>
              <a:cxnSpLocks/>
              <a:stCxn id="404" idx="1"/>
            </p:cNvCxnSpPr>
            <p:nvPr/>
          </p:nvCxnSpPr>
          <p:spPr>
            <a:xfrm rot="12317230" flipH="1" flipV="1">
              <a:off x="8229794" y="-21272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37" name="מחבר ישר 23">
              <a:extLst>
                <a:ext uri="{FF2B5EF4-FFF2-40B4-BE49-F238E27FC236}">
                  <a16:creationId xmlns:a16="http://schemas.microsoft.com/office/drawing/2014/main" id="{12AC9BFC-D68B-AF3F-0C1A-0CCB8413ABF0}"/>
                </a:ext>
              </a:extLst>
            </p:cNvPr>
            <p:cNvCxnSpPr>
              <a:cxnSpLocks/>
              <a:stCxn id="432" idx="2"/>
              <a:endCxn id="433" idx="7"/>
            </p:cNvCxnSpPr>
            <p:nvPr/>
          </p:nvCxnSpPr>
          <p:spPr>
            <a:xfrm rot="11677635" flipH="1">
              <a:off x="8813316" y="-482750"/>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38" name="מחבר ישר 30">
              <a:extLst>
                <a:ext uri="{FF2B5EF4-FFF2-40B4-BE49-F238E27FC236}">
                  <a16:creationId xmlns:a16="http://schemas.microsoft.com/office/drawing/2014/main" id="{87BE4D92-8917-19C3-5444-0402BCADBEB1}"/>
                </a:ext>
              </a:extLst>
            </p:cNvPr>
            <p:cNvCxnSpPr>
              <a:cxnSpLocks/>
              <a:stCxn id="404" idx="3"/>
              <a:endCxn id="431" idx="7"/>
            </p:cNvCxnSpPr>
            <p:nvPr/>
          </p:nvCxnSpPr>
          <p:spPr>
            <a:xfrm rot="12317230" flipH="1">
              <a:off x="8374499" y="-75563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39" name="אליפסה 11">
              <a:extLst>
                <a:ext uri="{FF2B5EF4-FFF2-40B4-BE49-F238E27FC236}">
                  <a16:creationId xmlns:a16="http://schemas.microsoft.com/office/drawing/2014/main" id="{44D9B505-1424-47D1-61D4-ACB1DE3B62D7}"/>
                </a:ext>
              </a:extLst>
            </p:cNvPr>
            <p:cNvSpPr/>
            <p:nvPr/>
          </p:nvSpPr>
          <p:spPr>
            <a:xfrm rot="11677635">
              <a:off x="8661561" y="-4996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40" name="מחבר ישר 23">
              <a:extLst>
                <a:ext uri="{FF2B5EF4-FFF2-40B4-BE49-F238E27FC236}">
                  <a16:creationId xmlns:a16="http://schemas.microsoft.com/office/drawing/2014/main" id="{831A3DC7-21BB-C4BA-1963-15D55A69EECF}"/>
                </a:ext>
              </a:extLst>
            </p:cNvPr>
            <p:cNvCxnSpPr>
              <a:cxnSpLocks/>
              <a:endCxn id="433" idx="6"/>
            </p:cNvCxnSpPr>
            <p:nvPr/>
          </p:nvCxnSpPr>
          <p:spPr>
            <a:xfrm rot="11677635" flipH="1">
              <a:off x="8733026" y="-51703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41" name="מחבר ישר 23">
              <a:extLst>
                <a:ext uri="{FF2B5EF4-FFF2-40B4-BE49-F238E27FC236}">
                  <a16:creationId xmlns:a16="http://schemas.microsoft.com/office/drawing/2014/main" id="{E0AA6B61-07D3-66F0-44B7-F6F5FB6BEE8F}"/>
                </a:ext>
              </a:extLst>
            </p:cNvPr>
            <p:cNvCxnSpPr>
              <a:cxnSpLocks/>
              <a:stCxn id="432" idx="4"/>
              <a:endCxn id="439" idx="1"/>
            </p:cNvCxnSpPr>
            <p:nvPr/>
          </p:nvCxnSpPr>
          <p:spPr>
            <a:xfrm rot="11677635">
              <a:off x="8704963" y="-42870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42" name="אליפסה 12">
              <a:extLst>
                <a:ext uri="{FF2B5EF4-FFF2-40B4-BE49-F238E27FC236}">
                  <a16:creationId xmlns:a16="http://schemas.microsoft.com/office/drawing/2014/main" id="{D3D6A2BB-8C73-5711-D53A-8FC6794150A2}"/>
                </a:ext>
              </a:extLst>
            </p:cNvPr>
            <p:cNvSpPr/>
            <p:nvPr/>
          </p:nvSpPr>
          <p:spPr>
            <a:xfrm rot="10958042">
              <a:off x="8998865" y="-7933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43" name="מחבר ישר 23">
              <a:extLst>
                <a:ext uri="{FF2B5EF4-FFF2-40B4-BE49-F238E27FC236}">
                  <a16:creationId xmlns:a16="http://schemas.microsoft.com/office/drawing/2014/main" id="{86F409F9-15FE-2D96-E60D-676A43687BA6}"/>
                </a:ext>
              </a:extLst>
            </p:cNvPr>
            <p:cNvCxnSpPr>
              <a:cxnSpLocks/>
              <a:stCxn id="433" idx="4"/>
              <a:endCxn id="442" idx="1"/>
            </p:cNvCxnSpPr>
            <p:nvPr/>
          </p:nvCxnSpPr>
          <p:spPr>
            <a:xfrm rot="11677635">
              <a:off x="9033228" y="-72060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44" name="מחבר ישר 23">
              <a:extLst>
                <a:ext uri="{FF2B5EF4-FFF2-40B4-BE49-F238E27FC236}">
                  <a16:creationId xmlns:a16="http://schemas.microsoft.com/office/drawing/2014/main" id="{4998125F-B9B5-898D-F806-B4C3CF5CF005}"/>
                </a:ext>
              </a:extLst>
            </p:cNvPr>
            <p:cNvCxnSpPr>
              <a:cxnSpLocks/>
              <a:stCxn id="431" idx="2"/>
              <a:endCxn id="442" idx="6"/>
            </p:cNvCxnSpPr>
            <p:nvPr/>
          </p:nvCxnSpPr>
          <p:spPr>
            <a:xfrm rot="11677635" flipH="1">
              <a:off x="8691890" y="-799446"/>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45" name="אליפסה 11">
              <a:extLst>
                <a:ext uri="{FF2B5EF4-FFF2-40B4-BE49-F238E27FC236}">
                  <a16:creationId xmlns:a16="http://schemas.microsoft.com/office/drawing/2014/main" id="{CC17BB1A-DDAA-73E6-FE23-CD5BEFF02B3B}"/>
                </a:ext>
              </a:extLst>
            </p:cNvPr>
            <p:cNvSpPr/>
            <p:nvPr/>
          </p:nvSpPr>
          <p:spPr>
            <a:xfrm rot="6967455">
              <a:off x="8877321" y="-138206"/>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46" name="מחבר ישר 23">
              <a:extLst>
                <a:ext uri="{FF2B5EF4-FFF2-40B4-BE49-F238E27FC236}">
                  <a16:creationId xmlns:a16="http://schemas.microsoft.com/office/drawing/2014/main" id="{E32656A2-3868-86BF-9639-430C15FBB62D}"/>
                </a:ext>
              </a:extLst>
            </p:cNvPr>
            <p:cNvCxnSpPr>
              <a:cxnSpLocks/>
              <a:stCxn id="445" idx="2"/>
              <a:endCxn id="433" idx="0"/>
            </p:cNvCxnSpPr>
            <p:nvPr/>
          </p:nvCxnSpPr>
          <p:spPr>
            <a:xfrm rot="11677635" flipH="1">
              <a:off x="8968408" y="-454700"/>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47" name="מחבר ישר 23">
              <a:extLst>
                <a:ext uri="{FF2B5EF4-FFF2-40B4-BE49-F238E27FC236}">
                  <a16:creationId xmlns:a16="http://schemas.microsoft.com/office/drawing/2014/main" id="{F9EBFC4A-13B7-0A55-4F0B-DEAAD4C243D0}"/>
                </a:ext>
              </a:extLst>
            </p:cNvPr>
            <p:cNvCxnSpPr>
              <a:cxnSpLocks/>
              <a:stCxn id="445" idx="5"/>
            </p:cNvCxnSpPr>
            <p:nvPr/>
          </p:nvCxnSpPr>
          <p:spPr>
            <a:xfrm rot="11677635" flipV="1">
              <a:off x="8593638" y="-126817"/>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48" name="Straight Connector 447">
              <a:extLst>
                <a:ext uri="{FF2B5EF4-FFF2-40B4-BE49-F238E27FC236}">
                  <a16:creationId xmlns:a16="http://schemas.microsoft.com/office/drawing/2014/main" id="{FD504962-FBD1-65AE-C70F-B0B45CDAD2EB}"/>
                </a:ext>
              </a:extLst>
            </p:cNvPr>
            <p:cNvCxnSpPr>
              <a:cxnSpLocks/>
              <a:stCxn id="431" idx="4"/>
              <a:endCxn id="454" idx="0"/>
            </p:cNvCxnSpPr>
            <p:nvPr/>
          </p:nvCxnSpPr>
          <p:spPr>
            <a:xfrm rot="11677635" flipH="1">
              <a:off x="8672770" y="-90399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49" name="Straight Connector 448">
              <a:extLst>
                <a:ext uri="{FF2B5EF4-FFF2-40B4-BE49-F238E27FC236}">
                  <a16:creationId xmlns:a16="http://schemas.microsoft.com/office/drawing/2014/main" id="{726CC4D5-5A8C-D02C-4F6D-9FBDE5579BAD}"/>
                </a:ext>
              </a:extLst>
            </p:cNvPr>
            <p:cNvCxnSpPr>
              <a:cxnSpLocks/>
              <a:stCxn id="454" idx="2"/>
              <a:endCxn id="442" idx="4"/>
            </p:cNvCxnSpPr>
            <p:nvPr/>
          </p:nvCxnSpPr>
          <p:spPr>
            <a:xfrm rot="11677635" flipH="1" flipV="1">
              <a:off x="8743404" y="-885898"/>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50" name="אליפסה 9">
              <a:extLst>
                <a:ext uri="{FF2B5EF4-FFF2-40B4-BE49-F238E27FC236}">
                  <a16:creationId xmlns:a16="http://schemas.microsoft.com/office/drawing/2014/main" id="{8773E9C7-BB5A-5CB6-4040-365EE0312B93}"/>
                </a:ext>
              </a:extLst>
            </p:cNvPr>
            <p:cNvSpPr/>
            <p:nvPr/>
          </p:nvSpPr>
          <p:spPr>
            <a:xfrm rot="11677635">
              <a:off x="8381295" y="-9026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51" name="מחבר ישר 23">
              <a:extLst>
                <a:ext uri="{FF2B5EF4-FFF2-40B4-BE49-F238E27FC236}">
                  <a16:creationId xmlns:a16="http://schemas.microsoft.com/office/drawing/2014/main" id="{DE5C46AE-8DF0-9F1B-0C56-A89CF5D9241C}"/>
                </a:ext>
              </a:extLst>
            </p:cNvPr>
            <p:cNvCxnSpPr>
              <a:cxnSpLocks/>
              <a:stCxn id="450" idx="2"/>
              <a:endCxn id="431" idx="6"/>
            </p:cNvCxnSpPr>
            <p:nvPr/>
          </p:nvCxnSpPr>
          <p:spPr>
            <a:xfrm rot="11677635" flipH="1" flipV="1">
              <a:off x="8440311" y="-83665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52" name="מחבר ישר 23">
              <a:extLst>
                <a:ext uri="{FF2B5EF4-FFF2-40B4-BE49-F238E27FC236}">
                  <a16:creationId xmlns:a16="http://schemas.microsoft.com/office/drawing/2014/main" id="{34504046-4878-DFA1-7F9E-1C3EE3A64AB9}"/>
                </a:ext>
              </a:extLst>
            </p:cNvPr>
            <p:cNvCxnSpPr>
              <a:cxnSpLocks/>
              <a:endCxn id="439" idx="5"/>
            </p:cNvCxnSpPr>
            <p:nvPr/>
          </p:nvCxnSpPr>
          <p:spPr>
            <a:xfrm rot="11677635" flipH="1" flipV="1">
              <a:off x="8632393" y="-67442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53" name="Straight Connector 452">
              <a:extLst>
                <a:ext uri="{FF2B5EF4-FFF2-40B4-BE49-F238E27FC236}">
                  <a16:creationId xmlns:a16="http://schemas.microsoft.com/office/drawing/2014/main" id="{3A041992-C194-C11C-5EB7-0B49F86CC1AD}"/>
                </a:ext>
              </a:extLst>
            </p:cNvPr>
            <p:cNvCxnSpPr>
              <a:cxnSpLocks/>
              <a:endCxn id="450" idx="7"/>
            </p:cNvCxnSpPr>
            <p:nvPr/>
          </p:nvCxnSpPr>
          <p:spPr>
            <a:xfrm rot="11677635" flipH="1">
              <a:off x="8256035" y="-867064"/>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54" name="אליפסה 9">
              <a:extLst>
                <a:ext uri="{FF2B5EF4-FFF2-40B4-BE49-F238E27FC236}">
                  <a16:creationId xmlns:a16="http://schemas.microsoft.com/office/drawing/2014/main" id="{537208A4-2F70-B7B1-981B-E026936FD896}"/>
                </a:ext>
              </a:extLst>
            </p:cNvPr>
            <p:cNvSpPr/>
            <p:nvPr/>
          </p:nvSpPr>
          <p:spPr>
            <a:xfrm rot="11677635">
              <a:off x="8682432" y="-9679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55" name="Straight Connector 454">
              <a:extLst>
                <a:ext uri="{FF2B5EF4-FFF2-40B4-BE49-F238E27FC236}">
                  <a16:creationId xmlns:a16="http://schemas.microsoft.com/office/drawing/2014/main" id="{27C6B11D-1754-00CF-0F7B-192A0E3FC30B}"/>
                </a:ext>
              </a:extLst>
            </p:cNvPr>
            <p:cNvCxnSpPr>
              <a:cxnSpLocks/>
              <a:stCxn id="454" idx="6"/>
              <a:endCxn id="450" idx="3"/>
            </p:cNvCxnSpPr>
            <p:nvPr/>
          </p:nvCxnSpPr>
          <p:spPr>
            <a:xfrm rot="11677635" flipV="1">
              <a:off x="8460941" y="-970926"/>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56" name="אליפסה 4">
              <a:extLst>
                <a:ext uri="{FF2B5EF4-FFF2-40B4-BE49-F238E27FC236}">
                  <a16:creationId xmlns:a16="http://schemas.microsoft.com/office/drawing/2014/main" id="{8E16EB63-8285-B09D-1083-C00816FD6291}"/>
                </a:ext>
              </a:extLst>
            </p:cNvPr>
            <p:cNvSpPr/>
            <p:nvPr/>
          </p:nvSpPr>
          <p:spPr>
            <a:xfrm rot="12540902">
              <a:off x="7430277" y="83477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57" name="אליפסה 9">
              <a:extLst>
                <a:ext uri="{FF2B5EF4-FFF2-40B4-BE49-F238E27FC236}">
                  <a16:creationId xmlns:a16="http://schemas.microsoft.com/office/drawing/2014/main" id="{F9C92961-810E-9AA2-8B76-3944591B983F}"/>
                </a:ext>
              </a:extLst>
            </p:cNvPr>
            <p:cNvSpPr/>
            <p:nvPr/>
          </p:nvSpPr>
          <p:spPr>
            <a:xfrm rot="12540902">
              <a:off x="7788363" y="16967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58" name="אליפסה 12">
              <a:extLst>
                <a:ext uri="{FF2B5EF4-FFF2-40B4-BE49-F238E27FC236}">
                  <a16:creationId xmlns:a16="http://schemas.microsoft.com/office/drawing/2014/main" id="{12807A97-6A70-FCD6-2E47-51391F7F9C74}"/>
                </a:ext>
              </a:extLst>
            </p:cNvPr>
            <p:cNvSpPr/>
            <p:nvPr/>
          </p:nvSpPr>
          <p:spPr>
            <a:xfrm rot="11821309">
              <a:off x="8288863" y="41540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459" name="אליפסה 13">
              <a:extLst>
                <a:ext uri="{FF2B5EF4-FFF2-40B4-BE49-F238E27FC236}">
                  <a16:creationId xmlns:a16="http://schemas.microsoft.com/office/drawing/2014/main" id="{AC982AD3-48FC-BB5B-53A6-19F2674652B8}"/>
                </a:ext>
              </a:extLst>
            </p:cNvPr>
            <p:cNvSpPr/>
            <p:nvPr/>
          </p:nvSpPr>
          <p:spPr>
            <a:xfrm rot="11199814">
              <a:off x="7301728" y="4687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60" name="מחבר ישר 16">
              <a:extLst>
                <a:ext uri="{FF2B5EF4-FFF2-40B4-BE49-F238E27FC236}">
                  <a16:creationId xmlns:a16="http://schemas.microsoft.com/office/drawing/2014/main" id="{B6334205-155A-AC57-B10F-78BE4351B73A}"/>
                </a:ext>
              </a:extLst>
            </p:cNvPr>
            <p:cNvCxnSpPr>
              <a:cxnSpLocks/>
              <a:stCxn id="456" idx="4"/>
              <a:endCxn id="2474" idx="1"/>
            </p:cNvCxnSpPr>
            <p:nvPr/>
          </p:nvCxnSpPr>
          <p:spPr>
            <a:xfrm flipV="1">
              <a:off x="7484280" y="758743"/>
              <a:ext cx="162493" cy="8042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1" name="מחבר ישר 20">
              <a:extLst>
                <a:ext uri="{FF2B5EF4-FFF2-40B4-BE49-F238E27FC236}">
                  <a16:creationId xmlns:a16="http://schemas.microsoft.com/office/drawing/2014/main" id="{ACFE3EAA-B772-3CDE-45F8-D86E2BAEF974}"/>
                </a:ext>
              </a:extLst>
            </p:cNvPr>
            <p:cNvCxnSpPr>
              <a:cxnSpLocks/>
              <a:stCxn id="2458" idx="2"/>
              <a:endCxn id="459" idx="2"/>
            </p:cNvCxnSpPr>
            <p:nvPr/>
          </p:nvCxnSpPr>
          <p:spPr>
            <a:xfrm flipH="1" flipV="1">
              <a:off x="7375535" y="508075"/>
              <a:ext cx="580567" cy="390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2" name="מחבר ישר 22">
              <a:extLst>
                <a:ext uri="{FF2B5EF4-FFF2-40B4-BE49-F238E27FC236}">
                  <a16:creationId xmlns:a16="http://schemas.microsoft.com/office/drawing/2014/main" id="{B2BDF87E-85F4-7329-79E4-E0BCD51D7382}"/>
                </a:ext>
              </a:extLst>
            </p:cNvPr>
            <p:cNvCxnSpPr>
              <a:cxnSpLocks/>
              <a:stCxn id="459" idx="0"/>
              <a:endCxn id="2474" idx="0"/>
            </p:cNvCxnSpPr>
            <p:nvPr/>
          </p:nvCxnSpPr>
          <p:spPr>
            <a:xfrm>
              <a:off x="7334695" y="538539"/>
              <a:ext cx="302726" cy="1951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3" name="מחבר ישר 23">
              <a:extLst>
                <a:ext uri="{FF2B5EF4-FFF2-40B4-BE49-F238E27FC236}">
                  <a16:creationId xmlns:a16="http://schemas.microsoft.com/office/drawing/2014/main" id="{E50E683E-A8D8-C6F2-C48A-0C1376F22BB9}"/>
                </a:ext>
              </a:extLst>
            </p:cNvPr>
            <p:cNvCxnSpPr>
              <a:cxnSpLocks/>
              <a:stCxn id="2458" idx="7"/>
              <a:endCxn id="458" idx="7"/>
            </p:cNvCxnSpPr>
            <p:nvPr/>
          </p:nvCxnSpPr>
          <p:spPr>
            <a:xfrm flipV="1">
              <a:off x="8015469" y="466400"/>
              <a:ext cx="278142" cy="4778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4" name="מחבר ישר 30">
              <a:extLst>
                <a:ext uri="{FF2B5EF4-FFF2-40B4-BE49-F238E27FC236}">
                  <a16:creationId xmlns:a16="http://schemas.microsoft.com/office/drawing/2014/main" id="{64B900C4-02AB-57F2-FD77-2CE3F050AE50}"/>
                </a:ext>
              </a:extLst>
            </p:cNvPr>
            <p:cNvCxnSpPr>
              <a:cxnSpLocks/>
              <a:endCxn id="457" idx="7"/>
            </p:cNvCxnSpPr>
            <p:nvPr/>
          </p:nvCxnSpPr>
          <p:spPr>
            <a:xfrm rot="12540902" flipH="1">
              <a:off x="7443443" y="123814"/>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5" name="מחבר ישר 23">
              <a:extLst>
                <a:ext uri="{FF2B5EF4-FFF2-40B4-BE49-F238E27FC236}">
                  <a16:creationId xmlns:a16="http://schemas.microsoft.com/office/drawing/2014/main" id="{CA837BD5-D396-29EC-A4CA-CEED0433F703}"/>
                </a:ext>
              </a:extLst>
            </p:cNvPr>
            <p:cNvCxnSpPr>
              <a:cxnSpLocks/>
              <a:stCxn id="2462" idx="7"/>
              <a:endCxn id="458" idx="1"/>
            </p:cNvCxnSpPr>
            <p:nvPr/>
          </p:nvCxnSpPr>
          <p:spPr>
            <a:xfrm flipH="1" flipV="1">
              <a:off x="8343684" y="481730"/>
              <a:ext cx="47546" cy="1676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66" name="אליפסה 12">
              <a:extLst>
                <a:ext uri="{FF2B5EF4-FFF2-40B4-BE49-F238E27FC236}">
                  <a16:creationId xmlns:a16="http://schemas.microsoft.com/office/drawing/2014/main" id="{FC34E2C0-A858-0F4D-A2B4-7EE38AD7A149}"/>
                </a:ext>
              </a:extLst>
            </p:cNvPr>
            <p:cNvSpPr/>
            <p:nvPr/>
          </p:nvSpPr>
          <p:spPr>
            <a:xfrm rot="11821309">
              <a:off x="8177051" y="2292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67" name="מחבר ישר 23">
              <a:extLst>
                <a:ext uri="{FF2B5EF4-FFF2-40B4-BE49-F238E27FC236}">
                  <a16:creationId xmlns:a16="http://schemas.microsoft.com/office/drawing/2014/main" id="{3C8202A0-BC6C-ABE5-910F-CB5203C3C838}"/>
                </a:ext>
              </a:extLst>
            </p:cNvPr>
            <p:cNvCxnSpPr>
              <a:cxnSpLocks/>
              <a:stCxn id="458" idx="4"/>
              <a:endCxn id="466" idx="1"/>
            </p:cNvCxnSpPr>
            <p:nvPr/>
          </p:nvCxnSpPr>
          <p:spPr>
            <a:xfrm flipH="1" flipV="1">
              <a:off x="8231872" y="295572"/>
              <a:ext cx="104264" cy="1213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8" name="מחבר ישר 23">
              <a:extLst>
                <a:ext uri="{FF2B5EF4-FFF2-40B4-BE49-F238E27FC236}">
                  <a16:creationId xmlns:a16="http://schemas.microsoft.com/office/drawing/2014/main" id="{783AE908-AD98-6D99-87DA-3E2BB5BC394E}"/>
                </a:ext>
              </a:extLst>
            </p:cNvPr>
            <p:cNvCxnSpPr>
              <a:cxnSpLocks/>
              <a:stCxn id="457" idx="2"/>
              <a:endCxn id="466" idx="6"/>
            </p:cNvCxnSpPr>
            <p:nvPr/>
          </p:nvCxnSpPr>
          <p:spPr>
            <a:xfrm rot="12540902" flipH="1">
              <a:off x="7870450" y="173649"/>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69" name="Straight Connector 468">
              <a:extLst>
                <a:ext uri="{FF2B5EF4-FFF2-40B4-BE49-F238E27FC236}">
                  <a16:creationId xmlns:a16="http://schemas.microsoft.com/office/drawing/2014/main" id="{859F6E7B-7C25-70BB-1D5E-F034F797D60F}"/>
                </a:ext>
              </a:extLst>
            </p:cNvPr>
            <p:cNvCxnSpPr>
              <a:cxnSpLocks/>
              <a:stCxn id="459" idx="5"/>
              <a:endCxn id="474" idx="0"/>
            </p:cNvCxnSpPr>
            <p:nvPr/>
          </p:nvCxnSpPr>
          <p:spPr>
            <a:xfrm flipV="1">
              <a:off x="7315622" y="244067"/>
              <a:ext cx="49482" cy="2320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70" name="Straight Connector 469">
              <a:extLst>
                <a:ext uri="{FF2B5EF4-FFF2-40B4-BE49-F238E27FC236}">
                  <a16:creationId xmlns:a16="http://schemas.microsoft.com/office/drawing/2014/main" id="{CA06589C-CB00-440A-6123-5A75E765C456}"/>
                </a:ext>
              </a:extLst>
            </p:cNvPr>
            <p:cNvCxnSpPr>
              <a:cxnSpLocks/>
              <a:stCxn id="457" idx="4"/>
              <a:endCxn id="417" idx="6"/>
            </p:cNvCxnSpPr>
            <p:nvPr/>
          </p:nvCxnSpPr>
          <p:spPr>
            <a:xfrm rot="12317230" flipH="1">
              <a:off x="7874908" y="29002"/>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71" name="Straight Connector 470">
              <a:extLst>
                <a:ext uri="{FF2B5EF4-FFF2-40B4-BE49-F238E27FC236}">
                  <a16:creationId xmlns:a16="http://schemas.microsoft.com/office/drawing/2014/main" id="{554B6B60-0820-743B-0B02-5DFEC8F5D6BC}"/>
                </a:ext>
              </a:extLst>
            </p:cNvPr>
            <p:cNvCxnSpPr>
              <a:cxnSpLocks/>
              <a:stCxn id="417" idx="0"/>
              <a:endCxn id="466" idx="5"/>
            </p:cNvCxnSpPr>
            <p:nvPr/>
          </p:nvCxnSpPr>
          <p:spPr>
            <a:xfrm rot="12317230" flipH="1" flipV="1">
              <a:off x="7968397" y="91759"/>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72" name="מחבר ישר 23">
              <a:extLst>
                <a:ext uri="{FF2B5EF4-FFF2-40B4-BE49-F238E27FC236}">
                  <a16:creationId xmlns:a16="http://schemas.microsoft.com/office/drawing/2014/main" id="{0B353852-CF51-B0AB-F4C1-22FC84765BB1}"/>
                </a:ext>
              </a:extLst>
            </p:cNvPr>
            <p:cNvCxnSpPr>
              <a:cxnSpLocks/>
              <a:stCxn id="401" idx="1"/>
              <a:endCxn id="457" idx="6"/>
            </p:cNvCxnSpPr>
            <p:nvPr/>
          </p:nvCxnSpPr>
          <p:spPr>
            <a:xfrm rot="12317230" flipH="1" flipV="1">
              <a:off x="7588558" y="87714"/>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73" name="מחבר ישר 23">
              <a:extLst>
                <a:ext uri="{FF2B5EF4-FFF2-40B4-BE49-F238E27FC236}">
                  <a16:creationId xmlns:a16="http://schemas.microsoft.com/office/drawing/2014/main" id="{A7EEE1BE-72E3-41CA-E65E-BA22E3BE9333}"/>
                </a:ext>
              </a:extLst>
            </p:cNvPr>
            <p:cNvCxnSpPr>
              <a:cxnSpLocks/>
              <a:endCxn id="2458" idx="0"/>
            </p:cNvCxnSpPr>
            <p:nvPr/>
          </p:nvCxnSpPr>
          <p:spPr>
            <a:xfrm>
              <a:off x="7826170" y="245125"/>
              <a:ext cx="161987" cy="2623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74" name="אליפסה 9">
              <a:extLst>
                <a:ext uri="{FF2B5EF4-FFF2-40B4-BE49-F238E27FC236}">
                  <a16:creationId xmlns:a16="http://schemas.microsoft.com/office/drawing/2014/main" id="{1B6A1FAC-70A2-8E4E-84E3-170E36A6A3B2}"/>
                </a:ext>
              </a:extLst>
            </p:cNvPr>
            <p:cNvSpPr/>
            <p:nvPr/>
          </p:nvSpPr>
          <p:spPr>
            <a:xfrm rot="12540902">
              <a:off x="7345051" y="1784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75" name="Straight Connector 474">
              <a:extLst>
                <a:ext uri="{FF2B5EF4-FFF2-40B4-BE49-F238E27FC236}">
                  <a16:creationId xmlns:a16="http://schemas.microsoft.com/office/drawing/2014/main" id="{9E6AD1A6-8235-2E83-255E-A974BDB06581}"/>
                </a:ext>
              </a:extLst>
            </p:cNvPr>
            <p:cNvCxnSpPr>
              <a:cxnSpLocks/>
              <a:stCxn id="474" idx="4"/>
              <a:endCxn id="401" idx="7"/>
            </p:cNvCxnSpPr>
            <p:nvPr/>
          </p:nvCxnSpPr>
          <p:spPr>
            <a:xfrm rot="12317230" flipH="1">
              <a:off x="7441822" y="-7795"/>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76" name="אליפסה 9">
              <a:extLst>
                <a:ext uri="{FF2B5EF4-FFF2-40B4-BE49-F238E27FC236}">
                  <a16:creationId xmlns:a16="http://schemas.microsoft.com/office/drawing/2014/main" id="{1E4243D3-873E-B15A-5EF7-0088C2B903DE}"/>
                </a:ext>
              </a:extLst>
            </p:cNvPr>
            <p:cNvSpPr/>
            <p:nvPr/>
          </p:nvSpPr>
          <p:spPr>
            <a:xfrm rot="11901307">
              <a:off x="8614564" y="14339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77" name="אליפסה 11">
              <a:extLst>
                <a:ext uri="{FF2B5EF4-FFF2-40B4-BE49-F238E27FC236}">
                  <a16:creationId xmlns:a16="http://schemas.microsoft.com/office/drawing/2014/main" id="{D2AABD36-6D7D-D9D1-2133-16EA517CA140}"/>
                </a:ext>
              </a:extLst>
            </p:cNvPr>
            <p:cNvSpPr/>
            <p:nvPr/>
          </p:nvSpPr>
          <p:spPr>
            <a:xfrm rot="10273152">
              <a:off x="8696333" y="5735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478" name="אליפסה 12">
              <a:extLst>
                <a:ext uri="{FF2B5EF4-FFF2-40B4-BE49-F238E27FC236}">
                  <a16:creationId xmlns:a16="http://schemas.microsoft.com/office/drawing/2014/main" id="{09CC3C94-0145-60BF-FBCD-460D81D368EA}"/>
                </a:ext>
              </a:extLst>
            </p:cNvPr>
            <p:cNvSpPr/>
            <p:nvPr/>
          </p:nvSpPr>
          <p:spPr>
            <a:xfrm rot="11181714">
              <a:off x="9076345" y="4235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79" name="מחבר ישר 16">
              <a:extLst>
                <a:ext uri="{FF2B5EF4-FFF2-40B4-BE49-F238E27FC236}">
                  <a16:creationId xmlns:a16="http://schemas.microsoft.com/office/drawing/2014/main" id="{6CADED19-65CE-CD86-3335-947BDE3720CE}"/>
                </a:ext>
              </a:extLst>
            </p:cNvPr>
            <p:cNvCxnSpPr>
              <a:cxnSpLocks/>
              <a:stCxn id="2482" idx="7"/>
              <a:endCxn id="477" idx="7"/>
            </p:cNvCxnSpPr>
            <p:nvPr/>
          </p:nvCxnSpPr>
          <p:spPr>
            <a:xfrm flipV="1">
              <a:off x="8529740" y="637038"/>
              <a:ext cx="181523" cy="27114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80" name="מחבר ישר 20">
              <a:extLst>
                <a:ext uri="{FF2B5EF4-FFF2-40B4-BE49-F238E27FC236}">
                  <a16:creationId xmlns:a16="http://schemas.microsoft.com/office/drawing/2014/main" id="{6822C898-A8AD-97DA-091D-96ADEA174D34}"/>
                </a:ext>
              </a:extLst>
            </p:cNvPr>
            <p:cNvCxnSpPr>
              <a:cxnSpLocks/>
              <a:stCxn id="483" idx="7"/>
              <a:endCxn id="458" idx="2"/>
            </p:cNvCxnSpPr>
            <p:nvPr/>
          </p:nvCxnSpPr>
          <p:spPr>
            <a:xfrm flipH="1">
              <a:off x="8361298" y="451458"/>
              <a:ext cx="294961" cy="978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81" name="מחבר ישר 23">
              <a:extLst>
                <a:ext uri="{FF2B5EF4-FFF2-40B4-BE49-F238E27FC236}">
                  <a16:creationId xmlns:a16="http://schemas.microsoft.com/office/drawing/2014/main" id="{A35BB5B7-9066-F62F-6FA7-35CDDD995FB6}"/>
                </a:ext>
              </a:extLst>
            </p:cNvPr>
            <p:cNvCxnSpPr>
              <a:cxnSpLocks/>
              <a:stCxn id="477" idx="2"/>
              <a:endCxn id="478" idx="7"/>
            </p:cNvCxnSpPr>
            <p:nvPr/>
          </p:nvCxnSpPr>
          <p:spPr>
            <a:xfrm rot="11901307" flipH="1">
              <a:off x="8797283" y="433791"/>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82" name="מחבר ישר 30">
              <a:extLst>
                <a:ext uri="{FF2B5EF4-FFF2-40B4-BE49-F238E27FC236}">
                  <a16:creationId xmlns:a16="http://schemas.microsoft.com/office/drawing/2014/main" id="{3854B390-50A0-69F7-E021-F0CC0C2D49BF}"/>
                </a:ext>
              </a:extLst>
            </p:cNvPr>
            <p:cNvCxnSpPr>
              <a:cxnSpLocks/>
              <a:stCxn id="458" idx="3"/>
              <a:endCxn id="476" idx="7"/>
            </p:cNvCxnSpPr>
            <p:nvPr/>
          </p:nvCxnSpPr>
          <p:spPr>
            <a:xfrm flipV="1">
              <a:off x="8358172" y="193633"/>
              <a:ext cx="260776" cy="2407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83" name="אליפסה 11">
              <a:extLst>
                <a:ext uri="{FF2B5EF4-FFF2-40B4-BE49-F238E27FC236}">
                  <a16:creationId xmlns:a16="http://schemas.microsoft.com/office/drawing/2014/main" id="{1D1803C7-2095-B886-7ABE-A2457E067EBC}"/>
                </a:ext>
              </a:extLst>
            </p:cNvPr>
            <p:cNvSpPr/>
            <p:nvPr/>
          </p:nvSpPr>
          <p:spPr>
            <a:xfrm rot="11901307">
              <a:off x="8651875" y="4012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84" name="מחבר ישר 23">
              <a:extLst>
                <a:ext uri="{FF2B5EF4-FFF2-40B4-BE49-F238E27FC236}">
                  <a16:creationId xmlns:a16="http://schemas.microsoft.com/office/drawing/2014/main" id="{F35C15A0-FCE0-92E1-DCA2-FC06E8E3AB83}"/>
                </a:ext>
              </a:extLst>
            </p:cNvPr>
            <p:cNvCxnSpPr>
              <a:cxnSpLocks/>
              <a:endCxn id="478" idx="6"/>
            </p:cNvCxnSpPr>
            <p:nvPr/>
          </p:nvCxnSpPr>
          <p:spPr>
            <a:xfrm rot="11901307" flipH="1">
              <a:off x="8723287" y="39733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85" name="מחבר ישר 23">
              <a:extLst>
                <a:ext uri="{FF2B5EF4-FFF2-40B4-BE49-F238E27FC236}">
                  <a16:creationId xmlns:a16="http://schemas.microsoft.com/office/drawing/2014/main" id="{6F3970F1-8804-A31B-8114-8122F63BC475}"/>
                </a:ext>
              </a:extLst>
            </p:cNvPr>
            <p:cNvCxnSpPr>
              <a:cxnSpLocks/>
              <a:stCxn id="477" idx="4"/>
              <a:endCxn id="483" idx="1"/>
            </p:cNvCxnSpPr>
            <p:nvPr/>
          </p:nvCxnSpPr>
          <p:spPr>
            <a:xfrm rot="11901307">
              <a:off x="8689825" y="47411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86" name="אליפסה 12">
              <a:extLst>
                <a:ext uri="{FF2B5EF4-FFF2-40B4-BE49-F238E27FC236}">
                  <a16:creationId xmlns:a16="http://schemas.microsoft.com/office/drawing/2014/main" id="{74E683FE-6A58-B012-67D8-6ECE4AFF3665}"/>
                </a:ext>
              </a:extLst>
            </p:cNvPr>
            <p:cNvSpPr/>
            <p:nvPr/>
          </p:nvSpPr>
          <p:spPr>
            <a:xfrm rot="11181714">
              <a:off x="9007563" y="13003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487" name="מחבר ישר 23">
              <a:extLst>
                <a:ext uri="{FF2B5EF4-FFF2-40B4-BE49-F238E27FC236}">
                  <a16:creationId xmlns:a16="http://schemas.microsoft.com/office/drawing/2014/main" id="{9174393F-95E1-26FD-5C0A-95C964AE7D93}"/>
                </a:ext>
              </a:extLst>
            </p:cNvPr>
            <p:cNvCxnSpPr>
              <a:cxnSpLocks/>
              <a:stCxn id="478" idx="4"/>
              <a:endCxn id="486" idx="1"/>
            </p:cNvCxnSpPr>
            <p:nvPr/>
          </p:nvCxnSpPr>
          <p:spPr>
            <a:xfrm rot="11901307">
              <a:off x="9032723" y="20618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88" name="מחבר ישר 23">
              <a:extLst>
                <a:ext uri="{FF2B5EF4-FFF2-40B4-BE49-F238E27FC236}">
                  <a16:creationId xmlns:a16="http://schemas.microsoft.com/office/drawing/2014/main" id="{CE1C110E-5AEA-B0C8-03C1-221CF4634EA2}"/>
                </a:ext>
              </a:extLst>
            </p:cNvPr>
            <p:cNvCxnSpPr>
              <a:cxnSpLocks/>
              <a:stCxn id="476" idx="2"/>
              <a:endCxn id="486" idx="6"/>
            </p:cNvCxnSpPr>
            <p:nvPr/>
          </p:nvCxnSpPr>
          <p:spPr>
            <a:xfrm rot="11901307" flipH="1">
              <a:off x="8699490" y="111118"/>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89" name="אליפסה 11">
              <a:extLst>
                <a:ext uri="{FF2B5EF4-FFF2-40B4-BE49-F238E27FC236}">
                  <a16:creationId xmlns:a16="http://schemas.microsoft.com/office/drawing/2014/main" id="{1C84F1AA-AA2E-C32D-3734-439C6F44EAF1}"/>
                </a:ext>
              </a:extLst>
            </p:cNvPr>
            <p:cNvSpPr/>
            <p:nvPr/>
          </p:nvSpPr>
          <p:spPr>
            <a:xfrm rot="7191127">
              <a:off x="8843515" y="775703"/>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90" name="מחבר ישר 23">
              <a:extLst>
                <a:ext uri="{FF2B5EF4-FFF2-40B4-BE49-F238E27FC236}">
                  <a16:creationId xmlns:a16="http://schemas.microsoft.com/office/drawing/2014/main" id="{66571D57-E207-73CB-FB9B-39BD3B8C74DA}"/>
                </a:ext>
              </a:extLst>
            </p:cNvPr>
            <p:cNvCxnSpPr>
              <a:cxnSpLocks/>
              <a:stCxn id="489" idx="2"/>
              <a:endCxn id="478" idx="0"/>
            </p:cNvCxnSpPr>
            <p:nvPr/>
          </p:nvCxnSpPr>
          <p:spPr>
            <a:xfrm rot="11901307" flipH="1">
              <a:off x="8946240" y="46692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1" name="מחבר ישר 23">
              <a:extLst>
                <a:ext uri="{FF2B5EF4-FFF2-40B4-BE49-F238E27FC236}">
                  <a16:creationId xmlns:a16="http://schemas.microsoft.com/office/drawing/2014/main" id="{925770B7-41AB-5B1A-5691-CEA3D55E1893}"/>
                </a:ext>
              </a:extLst>
            </p:cNvPr>
            <p:cNvCxnSpPr>
              <a:cxnSpLocks/>
              <a:stCxn id="489" idx="5"/>
              <a:endCxn id="2482" idx="6"/>
            </p:cNvCxnSpPr>
            <p:nvPr/>
          </p:nvCxnSpPr>
          <p:spPr>
            <a:xfrm flipH="1">
              <a:off x="8543774" y="821208"/>
              <a:ext cx="298986" cy="1100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2" name="Straight Connector 491">
              <a:extLst>
                <a:ext uri="{FF2B5EF4-FFF2-40B4-BE49-F238E27FC236}">
                  <a16:creationId xmlns:a16="http://schemas.microsoft.com/office/drawing/2014/main" id="{E2916AEB-F33F-7724-AB46-A9ADD35CAC1F}"/>
                </a:ext>
              </a:extLst>
            </p:cNvPr>
            <p:cNvCxnSpPr>
              <a:cxnSpLocks/>
              <a:stCxn id="476" idx="5"/>
              <a:endCxn id="430" idx="1"/>
            </p:cNvCxnSpPr>
            <p:nvPr/>
          </p:nvCxnSpPr>
          <p:spPr>
            <a:xfrm rot="12317230">
              <a:off x="8532978" y="11973"/>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3" name="Straight Connector 492">
              <a:extLst>
                <a:ext uri="{FF2B5EF4-FFF2-40B4-BE49-F238E27FC236}">
                  <a16:creationId xmlns:a16="http://schemas.microsoft.com/office/drawing/2014/main" id="{EEE308E4-2DC4-3C12-514F-82B46C64D0A2}"/>
                </a:ext>
              </a:extLst>
            </p:cNvPr>
            <p:cNvCxnSpPr>
              <a:cxnSpLocks/>
              <a:stCxn id="445" idx="6"/>
              <a:endCxn id="486" idx="5"/>
            </p:cNvCxnSpPr>
            <p:nvPr/>
          </p:nvCxnSpPr>
          <p:spPr>
            <a:xfrm rot="12317230" flipH="1" flipV="1">
              <a:off x="8858321" y="-33094"/>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94" name="אליפסה 9">
              <a:extLst>
                <a:ext uri="{FF2B5EF4-FFF2-40B4-BE49-F238E27FC236}">
                  <a16:creationId xmlns:a16="http://schemas.microsoft.com/office/drawing/2014/main" id="{64A7C399-EAE3-AE9F-F59E-AF2D84B1010A}"/>
                </a:ext>
              </a:extLst>
            </p:cNvPr>
            <p:cNvSpPr/>
            <p:nvPr/>
          </p:nvSpPr>
          <p:spPr>
            <a:xfrm rot="11901307">
              <a:off x="8429399" y="1587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495" name="מחבר ישר 23">
              <a:extLst>
                <a:ext uri="{FF2B5EF4-FFF2-40B4-BE49-F238E27FC236}">
                  <a16:creationId xmlns:a16="http://schemas.microsoft.com/office/drawing/2014/main" id="{EB0C74AF-2B5E-F19E-4868-44486AC575F5}"/>
                </a:ext>
              </a:extLst>
            </p:cNvPr>
            <p:cNvCxnSpPr>
              <a:cxnSpLocks/>
              <a:stCxn id="494" idx="3"/>
              <a:endCxn id="476" idx="6"/>
            </p:cNvCxnSpPr>
            <p:nvPr/>
          </p:nvCxnSpPr>
          <p:spPr>
            <a:xfrm rot="12317230" flipH="1">
              <a:off x="8507205" y="142223"/>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6" name="מחבר ישר 23">
              <a:extLst>
                <a:ext uri="{FF2B5EF4-FFF2-40B4-BE49-F238E27FC236}">
                  <a16:creationId xmlns:a16="http://schemas.microsoft.com/office/drawing/2014/main" id="{A5AA58F3-9A43-ADDF-8058-1F60D0D95F39}"/>
                </a:ext>
              </a:extLst>
            </p:cNvPr>
            <p:cNvCxnSpPr>
              <a:cxnSpLocks/>
              <a:endCxn id="483" idx="5"/>
            </p:cNvCxnSpPr>
            <p:nvPr/>
          </p:nvCxnSpPr>
          <p:spPr>
            <a:xfrm rot="11901307" flipH="1" flipV="1">
              <a:off x="8630783" y="22463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7" name="Straight Connector 496">
              <a:extLst>
                <a:ext uri="{FF2B5EF4-FFF2-40B4-BE49-F238E27FC236}">
                  <a16:creationId xmlns:a16="http://schemas.microsoft.com/office/drawing/2014/main" id="{BD95BECE-9B12-17F4-6826-69E87DD90318}"/>
                </a:ext>
              </a:extLst>
            </p:cNvPr>
            <p:cNvCxnSpPr>
              <a:cxnSpLocks/>
              <a:stCxn id="466" idx="3"/>
              <a:endCxn id="494" idx="7"/>
            </p:cNvCxnSpPr>
            <p:nvPr/>
          </p:nvCxnSpPr>
          <p:spPr>
            <a:xfrm rot="12317230" flipH="1">
              <a:off x="8263729" y="170815"/>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498" name="Straight Connector 497">
              <a:extLst>
                <a:ext uri="{FF2B5EF4-FFF2-40B4-BE49-F238E27FC236}">
                  <a16:creationId xmlns:a16="http://schemas.microsoft.com/office/drawing/2014/main" id="{1E900F37-A636-7DFC-A6D0-2B8F55E00410}"/>
                </a:ext>
              </a:extLst>
            </p:cNvPr>
            <p:cNvCxnSpPr>
              <a:cxnSpLocks/>
              <a:stCxn id="430" idx="7"/>
              <a:endCxn id="494" idx="4"/>
            </p:cNvCxnSpPr>
            <p:nvPr/>
          </p:nvCxnSpPr>
          <p:spPr>
            <a:xfrm rot="12317230" flipH="1" flipV="1">
              <a:off x="8471428" y="-22684"/>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499" name="אליפסה 9">
              <a:extLst>
                <a:ext uri="{FF2B5EF4-FFF2-40B4-BE49-F238E27FC236}">
                  <a16:creationId xmlns:a16="http://schemas.microsoft.com/office/drawing/2014/main" id="{EEC19280-87B6-F9F3-1AF8-E26C63EEF388}"/>
                </a:ext>
              </a:extLst>
            </p:cNvPr>
            <p:cNvSpPr/>
            <p:nvPr/>
          </p:nvSpPr>
          <p:spPr>
            <a:xfrm rot="11901307">
              <a:off x="8201341" y="-116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500" name="Straight Connector 499">
              <a:extLst>
                <a:ext uri="{FF2B5EF4-FFF2-40B4-BE49-F238E27FC236}">
                  <a16:creationId xmlns:a16="http://schemas.microsoft.com/office/drawing/2014/main" id="{A686FE55-6AA1-17E2-616A-B1D3F0322BC8}"/>
                </a:ext>
              </a:extLst>
            </p:cNvPr>
            <p:cNvCxnSpPr>
              <a:cxnSpLocks/>
              <a:stCxn id="499" idx="1"/>
              <a:endCxn id="494" idx="6"/>
            </p:cNvCxnSpPr>
            <p:nvPr/>
          </p:nvCxnSpPr>
          <p:spPr>
            <a:xfrm rot="12317230" flipH="1" flipV="1">
              <a:off x="8236733" y="98725"/>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01" name="Straight Connector 500">
              <a:extLst>
                <a:ext uri="{FF2B5EF4-FFF2-40B4-BE49-F238E27FC236}">
                  <a16:creationId xmlns:a16="http://schemas.microsoft.com/office/drawing/2014/main" id="{4785AA16-8D4F-11FB-2460-3AA1D6C02A0D}"/>
                </a:ext>
              </a:extLst>
            </p:cNvPr>
            <p:cNvCxnSpPr>
              <a:cxnSpLocks/>
              <a:stCxn id="404" idx="1"/>
              <a:endCxn id="499" idx="5"/>
            </p:cNvCxnSpPr>
            <p:nvPr/>
          </p:nvCxnSpPr>
          <p:spPr>
            <a:xfrm rot="12317230" flipH="1" flipV="1">
              <a:off x="8207018" y="-272385"/>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02" name="Straight Connector 501">
              <a:extLst>
                <a:ext uri="{FF2B5EF4-FFF2-40B4-BE49-F238E27FC236}">
                  <a16:creationId xmlns:a16="http://schemas.microsoft.com/office/drawing/2014/main" id="{BF206FE9-B7B4-BB16-6A08-B6394AEA9221}"/>
                </a:ext>
              </a:extLst>
            </p:cNvPr>
            <p:cNvCxnSpPr>
              <a:cxnSpLocks/>
              <a:stCxn id="499" idx="0"/>
              <a:endCxn id="466" idx="4"/>
            </p:cNvCxnSpPr>
            <p:nvPr/>
          </p:nvCxnSpPr>
          <p:spPr>
            <a:xfrm rot="12317230" flipH="1" flipV="1">
              <a:off x="8189995" y="64266"/>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03" name="Straight Connector 502">
              <a:extLst>
                <a:ext uri="{FF2B5EF4-FFF2-40B4-BE49-F238E27FC236}">
                  <a16:creationId xmlns:a16="http://schemas.microsoft.com/office/drawing/2014/main" id="{F5010210-A02A-B380-461B-D998787CADBD}"/>
                </a:ext>
              </a:extLst>
            </p:cNvPr>
            <p:cNvCxnSpPr>
              <a:cxnSpLocks/>
              <a:stCxn id="499" idx="6"/>
              <a:endCxn id="417" idx="1"/>
            </p:cNvCxnSpPr>
            <p:nvPr/>
          </p:nvCxnSpPr>
          <p:spPr>
            <a:xfrm rot="12317230" flipV="1">
              <a:off x="8015886" y="-30336"/>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04" name="אליפסה 9">
              <a:extLst>
                <a:ext uri="{FF2B5EF4-FFF2-40B4-BE49-F238E27FC236}">
                  <a16:creationId xmlns:a16="http://schemas.microsoft.com/office/drawing/2014/main" id="{01A4862A-0D0C-0034-83FA-312FACE4CD13}"/>
                </a:ext>
              </a:extLst>
            </p:cNvPr>
            <p:cNvSpPr/>
            <p:nvPr/>
          </p:nvSpPr>
          <p:spPr>
            <a:xfrm rot="12317230">
              <a:off x="6210973" y="-16498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05" name="אליפסה 11">
              <a:extLst>
                <a:ext uri="{FF2B5EF4-FFF2-40B4-BE49-F238E27FC236}">
                  <a16:creationId xmlns:a16="http://schemas.microsoft.com/office/drawing/2014/main" id="{B5D526E1-5F84-6707-CEB9-7DC775B77609}"/>
                </a:ext>
              </a:extLst>
            </p:cNvPr>
            <p:cNvSpPr/>
            <p:nvPr/>
          </p:nvSpPr>
          <p:spPr>
            <a:xfrm rot="10689075">
              <a:off x="6240222" y="2719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06" name="אליפסה 12">
              <a:extLst>
                <a:ext uri="{FF2B5EF4-FFF2-40B4-BE49-F238E27FC236}">
                  <a16:creationId xmlns:a16="http://schemas.microsoft.com/office/drawing/2014/main" id="{337EC36C-AE85-AE4D-1305-2A2128675159}"/>
                </a:ext>
              </a:extLst>
            </p:cNvPr>
            <p:cNvSpPr/>
            <p:nvPr/>
          </p:nvSpPr>
          <p:spPr>
            <a:xfrm rot="11597637">
              <a:off x="6635569" y="16883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507" name="אליפסה 13">
              <a:extLst>
                <a:ext uri="{FF2B5EF4-FFF2-40B4-BE49-F238E27FC236}">
                  <a16:creationId xmlns:a16="http://schemas.microsoft.com/office/drawing/2014/main" id="{23F3652C-A9CF-939E-B203-D6CAC8CEE55D}"/>
                </a:ext>
              </a:extLst>
            </p:cNvPr>
            <p:cNvSpPr/>
            <p:nvPr/>
          </p:nvSpPr>
          <p:spPr>
            <a:xfrm rot="12317230">
              <a:off x="5744813" y="1651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508" name="מחבר ישר 16">
              <a:extLst>
                <a:ext uri="{FF2B5EF4-FFF2-40B4-BE49-F238E27FC236}">
                  <a16:creationId xmlns:a16="http://schemas.microsoft.com/office/drawing/2014/main" id="{AF354FE5-F393-B15B-301A-C66C7BEA28B7}"/>
                </a:ext>
              </a:extLst>
            </p:cNvPr>
            <p:cNvCxnSpPr>
              <a:cxnSpLocks/>
              <a:stCxn id="2250" idx="3"/>
              <a:endCxn id="505" idx="7"/>
            </p:cNvCxnSpPr>
            <p:nvPr/>
          </p:nvCxnSpPr>
          <p:spPr>
            <a:xfrm flipV="1">
              <a:off x="5990442" y="332511"/>
              <a:ext cx="261437" cy="201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09" name="מחבר ישר 20">
              <a:extLst>
                <a:ext uri="{FF2B5EF4-FFF2-40B4-BE49-F238E27FC236}">
                  <a16:creationId xmlns:a16="http://schemas.microsoft.com/office/drawing/2014/main" id="{E9AC5425-C206-63ED-2498-05FAC94E3F85}"/>
                </a:ext>
              </a:extLst>
            </p:cNvPr>
            <p:cNvCxnSpPr>
              <a:cxnSpLocks/>
              <a:stCxn id="513" idx="7"/>
              <a:endCxn id="507" idx="2"/>
            </p:cNvCxnSpPr>
            <p:nvPr/>
          </p:nvCxnSpPr>
          <p:spPr>
            <a:xfrm rot="12317230" flipV="1">
              <a:off x="5850562" y="5884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0" name="מחבר ישר 22">
              <a:extLst>
                <a:ext uri="{FF2B5EF4-FFF2-40B4-BE49-F238E27FC236}">
                  <a16:creationId xmlns:a16="http://schemas.microsoft.com/office/drawing/2014/main" id="{A42BBE28-6191-78AE-397B-0904E12986C5}"/>
                </a:ext>
              </a:extLst>
            </p:cNvPr>
            <p:cNvCxnSpPr>
              <a:cxnSpLocks/>
              <a:stCxn id="507" idx="0"/>
              <a:endCxn id="2250" idx="5"/>
            </p:cNvCxnSpPr>
            <p:nvPr/>
          </p:nvCxnSpPr>
          <p:spPr>
            <a:xfrm>
              <a:off x="5766892" y="231766"/>
              <a:ext cx="179116" cy="27450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1" name="מחבר ישר 23">
              <a:extLst>
                <a:ext uri="{FF2B5EF4-FFF2-40B4-BE49-F238E27FC236}">
                  <a16:creationId xmlns:a16="http://schemas.microsoft.com/office/drawing/2014/main" id="{A445EA91-2967-437E-A3C5-4D0203BDDB6C}"/>
                </a:ext>
              </a:extLst>
            </p:cNvPr>
            <p:cNvCxnSpPr>
              <a:cxnSpLocks/>
              <a:stCxn id="505" idx="2"/>
              <a:endCxn id="506" idx="7"/>
            </p:cNvCxnSpPr>
            <p:nvPr/>
          </p:nvCxnSpPr>
          <p:spPr>
            <a:xfrm rot="12317230" flipH="1">
              <a:off x="6347842" y="156033"/>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2" name="מחבר ישר 30">
              <a:extLst>
                <a:ext uri="{FF2B5EF4-FFF2-40B4-BE49-F238E27FC236}">
                  <a16:creationId xmlns:a16="http://schemas.microsoft.com/office/drawing/2014/main" id="{167B6D68-8EB6-F6BC-F0C2-3B21EDE2F575}"/>
                </a:ext>
              </a:extLst>
            </p:cNvPr>
            <p:cNvCxnSpPr>
              <a:cxnSpLocks/>
              <a:endCxn id="504" idx="7"/>
            </p:cNvCxnSpPr>
            <p:nvPr/>
          </p:nvCxnSpPr>
          <p:spPr>
            <a:xfrm rot="12317230" flipH="1">
              <a:off x="5875564" y="-19466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13" name="אליפסה 11">
              <a:extLst>
                <a:ext uri="{FF2B5EF4-FFF2-40B4-BE49-F238E27FC236}">
                  <a16:creationId xmlns:a16="http://schemas.microsoft.com/office/drawing/2014/main" id="{2BA04F2D-67A5-B895-4123-6ADE57507437}"/>
                </a:ext>
              </a:extLst>
            </p:cNvPr>
            <p:cNvSpPr/>
            <p:nvPr/>
          </p:nvSpPr>
          <p:spPr>
            <a:xfrm rot="12317230">
              <a:off x="6216893" y="954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14" name="מחבר ישר 23">
              <a:extLst>
                <a:ext uri="{FF2B5EF4-FFF2-40B4-BE49-F238E27FC236}">
                  <a16:creationId xmlns:a16="http://schemas.microsoft.com/office/drawing/2014/main" id="{9A17E904-C653-B3D0-77DC-553EB745EC3E}"/>
                </a:ext>
              </a:extLst>
            </p:cNvPr>
            <p:cNvCxnSpPr>
              <a:cxnSpLocks/>
              <a:endCxn id="506" idx="6"/>
            </p:cNvCxnSpPr>
            <p:nvPr/>
          </p:nvCxnSpPr>
          <p:spPr>
            <a:xfrm rot="12317230" flipH="1">
              <a:off x="6285867" y="11664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5" name="מחבר ישר 23">
              <a:extLst>
                <a:ext uri="{FF2B5EF4-FFF2-40B4-BE49-F238E27FC236}">
                  <a16:creationId xmlns:a16="http://schemas.microsoft.com/office/drawing/2014/main" id="{DE656DE1-8314-B292-B633-9B79FAAFCC2D}"/>
                </a:ext>
              </a:extLst>
            </p:cNvPr>
            <p:cNvCxnSpPr>
              <a:cxnSpLocks/>
              <a:stCxn id="505" idx="4"/>
              <a:endCxn id="513" idx="1"/>
            </p:cNvCxnSpPr>
            <p:nvPr/>
          </p:nvCxnSpPr>
          <p:spPr>
            <a:xfrm rot="12317230">
              <a:off x="6244408" y="17113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16" name="אליפסה 12">
              <a:extLst>
                <a:ext uri="{FF2B5EF4-FFF2-40B4-BE49-F238E27FC236}">
                  <a16:creationId xmlns:a16="http://schemas.microsoft.com/office/drawing/2014/main" id="{93E0C328-946E-3836-EAF1-2D1F6AFCF2FA}"/>
                </a:ext>
              </a:extLst>
            </p:cNvPr>
            <p:cNvSpPr/>
            <p:nvPr/>
          </p:nvSpPr>
          <p:spPr>
            <a:xfrm rot="11597637">
              <a:off x="6602710" y="-1308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517" name="מחבר ישר 23">
              <a:extLst>
                <a:ext uri="{FF2B5EF4-FFF2-40B4-BE49-F238E27FC236}">
                  <a16:creationId xmlns:a16="http://schemas.microsoft.com/office/drawing/2014/main" id="{FD31AA2F-91E6-B931-2D9D-DF539FB6FEF5}"/>
                </a:ext>
              </a:extLst>
            </p:cNvPr>
            <p:cNvCxnSpPr>
              <a:cxnSpLocks/>
              <a:stCxn id="506" idx="4"/>
              <a:endCxn id="516" idx="1"/>
            </p:cNvCxnSpPr>
            <p:nvPr/>
          </p:nvCxnSpPr>
          <p:spPr>
            <a:xfrm rot="12317230">
              <a:off x="6610249" y="-4991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8" name="מחבר ישר 23">
              <a:extLst>
                <a:ext uri="{FF2B5EF4-FFF2-40B4-BE49-F238E27FC236}">
                  <a16:creationId xmlns:a16="http://schemas.microsoft.com/office/drawing/2014/main" id="{C39C6250-F4E3-B7BF-DFB3-C90C161260A2}"/>
                </a:ext>
              </a:extLst>
            </p:cNvPr>
            <p:cNvCxnSpPr>
              <a:cxnSpLocks/>
              <a:stCxn id="504" idx="2"/>
              <a:endCxn id="516" idx="6"/>
            </p:cNvCxnSpPr>
            <p:nvPr/>
          </p:nvCxnSpPr>
          <p:spPr>
            <a:xfrm rot="12317230" flipH="1">
              <a:off x="6294818" y="-17362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19" name="מחבר ישר 23">
              <a:extLst>
                <a:ext uri="{FF2B5EF4-FFF2-40B4-BE49-F238E27FC236}">
                  <a16:creationId xmlns:a16="http://schemas.microsoft.com/office/drawing/2014/main" id="{F9F9D563-3B91-B815-56D7-2615A63F1400}"/>
                </a:ext>
              </a:extLst>
            </p:cNvPr>
            <p:cNvCxnSpPr>
              <a:cxnSpLocks/>
              <a:stCxn id="2270" idx="4"/>
              <a:endCxn id="506" idx="0"/>
            </p:cNvCxnSpPr>
            <p:nvPr/>
          </p:nvCxnSpPr>
          <p:spPr>
            <a:xfrm flipV="1">
              <a:off x="6451697" y="237886"/>
              <a:ext cx="212853" cy="2948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0" name="מחבר ישר 23">
              <a:extLst>
                <a:ext uri="{FF2B5EF4-FFF2-40B4-BE49-F238E27FC236}">
                  <a16:creationId xmlns:a16="http://schemas.microsoft.com/office/drawing/2014/main" id="{AFC5FC48-A499-6B37-6398-6BF79D573A1E}"/>
                </a:ext>
              </a:extLst>
            </p:cNvPr>
            <p:cNvCxnSpPr>
              <a:cxnSpLocks/>
              <a:stCxn id="2270" idx="6"/>
              <a:endCxn id="2250" idx="3"/>
            </p:cNvCxnSpPr>
            <p:nvPr/>
          </p:nvCxnSpPr>
          <p:spPr>
            <a:xfrm flipH="1" flipV="1">
              <a:off x="5990442" y="533986"/>
              <a:ext cx="414047" cy="1788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1" name="Straight Connector 520">
              <a:extLst>
                <a:ext uri="{FF2B5EF4-FFF2-40B4-BE49-F238E27FC236}">
                  <a16:creationId xmlns:a16="http://schemas.microsoft.com/office/drawing/2014/main" id="{330D28C3-A7C3-A8B2-86F4-3B21E5CB23FB}"/>
                </a:ext>
              </a:extLst>
            </p:cNvPr>
            <p:cNvCxnSpPr>
              <a:cxnSpLocks/>
              <a:stCxn id="507" idx="5"/>
              <a:endCxn id="527" idx="0"/>
            </p:cNvCxnSpPr>
            <p:nvPr/>
          </p:nvCxnSpPr>
          <p:spPr>
            <a:xfrm rot="12317230">
              <a:off x="5741620" y="-54668"/>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2" name="Straight Connector 521">
              <a:extLst>
                <a:ext uri="{FF2B5EF4-FFF2-40B4-BE49-F238E27FC236}">
                  <a16:creationId xmlns:a16="http://schemas.microsoft.com/office/drawing/2014/main" id="{81586DD9-F389-3260-33F9-216A1E830B61}"/>
                </a:ext>
              </a:extLst>
            </p:cNvPr>
            <p:cNvCxnSpPr>
              <a:cxnSpLocks/>
              <a:stCxn id="504" idx="4"/>
              <a:endCxn id="529" idx="0"/>
            </p:cNvCxnSpPr>
            <p:nvPr/>
          </p:nvCxnSpPr>
          <p:spPr>
            <a:xfrm rot="12317230" flipH="1">
              <a:off x="6295280" y="-305752"/>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3" name="Straight Connector 522">
              <a:extLst>
                <a:ext uri="{FF2B5EF4-FFF2-40B4-BE49-F238E27FC236}">
                  <a16:creationId xmlns:a16="http://schemas.microsoft.com/office/drawing/2014/main" id="{7F054F34-EA33-DF29-3E9D-78B65C20F494}"/>
                </a:ext>
              </a:extLst>
            </p:cNvPr>
            <p:cNvCxnSpPr>
              <a:cxnSpLocks/>
              <a:stCxn id="529" idx="2"/>
              <a:endCxn id="516" idx="4"/>
            </p:cNvCxnSpPr>
            <p:nvPr/>
          </p:nvCxnSpPr>
          <p:spPr>
            <a:xfrm rot="12317230" flipH="1" flipV="1">
              <a:off x="6368179" y="-247450"/>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24" name="אליפסה 9">
              <a:extLst>
                <a:ext uri="{FF2B5EF4-FFF2-40B4-BE49-F238E27FC236}">
                  <a16:creationId xmlns:a16="http://schemas.microsoft.com/office/drawing/2014/main" id="{5A3273FE-4AE6-2CD8-489A-2638A4D40718}"/>
                </a:ext>
              </a:extLst>
            </p:cNvPr>
            <p:cNvSpPr/>
            <p:nvPr/>
          </p:nvSpPr>
          <p:spPr>
            <a:xfrm rot="12317230">
              <a:off x="6016013" y="-3524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25" name="מחבר ישר 23">
              <a:extLst>
                <a:ext uri="{FF2B5EF4-FFF2-40B4-BE49-F238E27FC236}">
                  <a16:creationId xmlns:a16="http://schemas.microsoft.com/office/drawing/2014/main" id="{375E41E2-1EE0-E34F-C1F5-E01D52F99A08}"/>
                </a:ext>
              </a:extLst>
            </p:cNvPr>
            <p:cNvCxnSpPr>
              <a:cxnSpLocks/>
              <a:stCxn id="524" idx="2"/>
              <a:endCxn id="504" idx="6"/>
            </p:cNvCxnSpPr>
            <p:nvPr/>
          </p:nvCxnSpPr>
          <p:spPr>
            <a:xfrm rot="12317230" flipH="1" flipV="1">
              <a:off x="6059373" y="-266828"/>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26" name="מחבר ישר 23">
              <a:extLst>
                <a:ext uri="{FF2B5EF4-FFF2-40B4-BE49-F238E27FC236}">
                  <a16:creationId xmlns:a16="http://schemas.microsoft.com/office/drawing/2014/main" id="{940B879C-8980-2303-555E-C2D02CBB98F6}"/>
                </a:ext>
              </a:extLst>
            </p:cNvPr>
            <p:cNvCxnSpPr>
              <a:cxnSpLocks/>
              <a:endCxn id="513" idx="5"/>
            </p:cNvCxnSpPr>
            <p:nvPr/>
          </p:nvCxnSpPr>
          <p:spPr>
            <a:xfrm rot="12317230" flipH="1" flipV="1">
              <a:off x="6211053" y="-8299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27" name="אליפסה 9">
              <a:extLst>
                <a:ext uri="{FF2B5EF4-FFF2-40B4-BE49-F238E27FC236}">
                  <a16:creationId xmlns:a16="http://schemas.microsoft.com/office/drawing/2014/main" id="{9971BD26-A1C6-AE4B-6B2B-19F7318A9106}"/>
                </a:ext>
              </a:extLst>
            </p:cNvPr>
            <p:cNvSpPr/>
            <p:nvPr/>
          </p:nvSpPr>
          <p:spPr>
            <a:xfrm rot="12317230">
              <a:off x="5769168" y="-1273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28" name="Straight Connector 527">
              <a:extLst>
                <a:ext uri="{FF2B5EF4-FFF2-40B4-BE49-F238E27FC236}">
                  <a16:creationId xmlns:a16="http://schemas.microsoft.com/office/drawing/2014/main" id="{D61CBCF4-3924-1FB6-451B-109F48C3BF8F}"/>
                </a:ext>
              </a:extLst>
            </p:cNvPr>
            <p:cNvCxnSpPr>
              <a:cxnSpLocks/>
              <a:stCxn id="527" idx="4"/>
              <a:endCxn id="524" idx="7"/>
            </p:cNvCxnSpPr>
            <p:nvPr/>
          </p:nvCxnSpPr>
          <p:spPr>
            <a:xfrm rot="12317230" flipH="1">
              <a:off x="5869533" y="-339741"/>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29" name="אליפסה 9">
              <a:extLst>
                <a:ext uri="{FF2B5EF4-FFF2-40B4-BE49-F238E27FC236}">
                  <a16:creationId xmlns:a16="http://schemas.microsoft.com/office/drawing/2014/main" id="{FAB3CCE2-715A-0AD1-8075-1CB4573B0133}"/>
                </a:ext>
              </a:extLst>
            </p:cNvPr>
            <p:cNvSpPr/>
            <p:nvPr/>
          </p:nvSpPr>
          <p:spPr>
            <a:xfrm rot="12317230">
              <a:off x="6324045" y="-3609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30" name="Straight Connector 529">
              <a:extLst>
                <a:ext uri="{FF2B5EF4-FFF2-40B4-BE49-F238E27FC236}">
                  <a16:creationId xmlns:a16="http://schemas.microsoft.com/office/drawing/2014/main" id="{2FB9162C-B5A8-4BB6-2340-EB8787C1FA7F}"/>
                </a:ext>
              </a:extLst>
            </p:cNvPr>
            <p:cNvCxnSpPr>
              <a:cxnSpLocks/>
              <a:stCxn id="529" idx="6"/>
              <a:endCxn id="524" idx="3"/>
            </p:cNvCxnSpPr>
            <p:nvPr/>
          </p:nvCxnSpPr>
          <p:spPr>
            <a:xfrm rot="12317230" flipV="1">
              <a:off x="6101612" y="-392500"/>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31" name="אליפסה 4">
              <a:extLst>
                <a:ext uri="{FF2B5EF4-FFF2-40B4-BE49-F238E27FC236}">
                  <a16:creationId xmlns:a16="http://schemas.microsoft.com/office/drawing/2014/main" id="{C4889A98-AFC4-8B97-4CC9-51D1013B604A}"/>
                </a:ext>
              </a:extLst>
            </p:cNvPr>
            <p:cNvSpPr/>
            <p:nvPr/>
          </p:nvSpPr>
          <p:spPr>
            <a:xfrm rot="11677635">
              <a:off x="6946032" y="3756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32" name="אליפסה 9">
              <a:extLst>
                <a:ext uri="{FF2B5EF4-FFF2-40B4-BE49-F238E27FC236}">
                  <a16:creationId xmlns:a16="http://schemas.microsoft.com/office/drawing/2014/main" id="{80B46214-16CD-9B35-BFB8-029D001F264A}"/>
                </a:ext>
              </a:extLst>
            </p:cNvPr>
            <p:cNvSpPr/>
            <p:nvPr/>
          </p:nvSpPr>
          <p:spPr>
            <a:xfrm rot="11677635">
              <a:off x="7033716" y="-2449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33" name="אליפסה 11">
              <a:extLst>
                <a:ext uri="{FF2B5EF4-FFF2-40B4-BE49-F238E27FC236}">
                  <a16:creationId xmlns:a16="http://schemas.microsoft.com/office/drawing/2014/main" id="{1010588A-A45A-2A2C-2023-A7A2D481DE3E}"/>
                </a:ext>
              </a:extLst>
            </p:cNvPr>
            <p:cNvSpPr/>
            <p:nvPr/>
          </p:nvSpPr>
          <p:spPr>
            <a:xfrm rot="10049480">
              <a:off x="7069612" y="1892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34" name="מחבר ישר 16">
              <a:extLst>
                <a:ext uri="{FF2B5EF4-FFF2-40B4-BE49-F238E27FC236}">
                  <a16:creationId xmlns:a16="http://schemas.microsoft.com/office/drawing/2014/main" id="{6FA84CAC-7D40-7A2A-9F4F-64CD171073CC}"/>
                </a:ext>
              </a:extLst>
            </p:cNvPr>
            <p:cNvCxnSpPr>
              <a:cxnSpLocks/>
              <a:stCxn id="531" idx="4"/>
              <a:endCxn id="533" idx="7"/>
            </p:cNvCxnSpPr>
            <p:nvPr/>
          </p:nvCxnSpPr>
          <p:spPr>
            <a:xfrm flipV="1">
              <a:off x="6991898" y="254079"/>
              <a:ext cx="94540" cy="122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35" name="מחבר ישר 20">
              <a:extLst>
                <a:ext uri="{FF2B5EF4-FFF2-40B4-BE49-F238E27FC236}">
                  <a16:creationId xmlns:a16="http://schemas.microsoft.com/office/drawing/2014/main" id="{BA739572-4825-0866-171D-7D03329B9FCA}"/>
                </a:ext>
              </a:extLst>
            </p:cNvPr>
            <p:cNvCxnSpPr>
              <a:cxnSpLocks/>
              <a:stCxn id="539" idx="7"/>
              <a:endCxn id="506" idx="2"/>
            </p:cNvCxnSpPr>
            <p:nvPr/>
          </p:nvCxnSpPr>
          <p:spPr>
            <a:xfrm flipH="1">
              <a:off x="6708634" y="49310"/>
              <a:ext cx="291651" cy="16303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36" name="מחבר ישר 22">
              <a:extLst>
                <a:ext uri="{FF2B5EF4-FFF2-40B4-BE49-F238E27FC236}">
                  <a16:creationId xmlns:a16="http://schemas.microsoft.com/office/drawing/2014/main" id="{9B5BE9BE-3EDA-CA92-587A-FFEB115EFCFA}"/>
                </a:ext>
              </a:extLst>
            </p:cNvPr>
            <p:cNvCxnSpPr>
              <a:cxnSpLocks/>
              <a:stCxn id="506" idx="1"/>
              <a:endCxn id="531" idx="6"/>
            </p:cNvCxnSpPr>
            <p:nvPr/>
          </p:nvCxnSpPr>
          <p:spPr>
            <a:xfrm>
              <a:off x="6692389" y="233932"/>
              <a:ext cx="254843" cy="16734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37" name="מחבר ישר 23">
              <a:extLst>
                <a:ext uri="{FF2B5EF4-FFF2-40B4-BE49-F238E27FC236}">
                  <a16:creationId xmlns:a16="http://schemas.microsoft.com/office/drawing/2014/main" id="{7DB21C4B-5FA7-4A23-A609-4A3B4C11EDCB}"/>
                </a:ext>
              </a:extLst>
            </p:cNvPr>
            <p:cNvCxnSpPr>
              <a:cxnSpLocks/>
              <a:stCxn id="533" idx="2"/>
              <a:endCxn id="474" idx="7"/>
            </p:cNvCxnSpPr>
            <p:nvPr/>
          </p:nvCxnSpPr>
          <p:spPr>
            <a:xfrm>
              <a:off x="7142790" y="216228"/>
              <a:ext cx="204389" cy="617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38" name="מחבר ישר 30">
              <a:extLst>
                <a:ext uri="{FF2B5EF4-FFF2-40B4-BE49-F238E27FC236}">
                  <a16:creationId xmlns:a16="http://schemas.microsoft.com/office/drawing/2014/main" id="{A544D4A2-AD33-BF3D-2692-B63B77F38A8E}"/>
                </a:ext>
              </a:extLst>
            </p:cNvPr>
            <p:cNvCxnSpPr>
              <a:cxnSpLocks/>
              <a:stCxn id="506" idx="3"/>
              <a:endCxn id="532" idx="7"/>
            </p:cNvCxnSpPr>
            <p:nvPr/>
          </p:nvCxnSpPr>
          <p:spPr>
            <a:xfrm rot="12317230" flipH="1">
              <a:off x="6800648" y="-24610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39" name="אליפסה 11">
              <a:extLst>
                <a:ext uri="{FF2B5EF4-FFF2-40B4-BE49-F238E27FC236}">
                  <a16:creationId xmlns:a16="http://schemas.microsoft.com/office/drawing/2014/main" id="{D2B4A0B9-EB12-F9D1-AF70-1D28C9FA21BF}"/>
                </a:ext>
              </a:extLst>
            </p:cNvPr>
            <p:cNvSpPr/>
            <p:nvPr/>
          </p:nvSpPr>
          <p:spPr>
            <a:xfrm rot="11677635">
              <a:off x="6994841" y="-30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40" name="מחבר ישר 23">
              <a:extLst>
                <a:ext uri="{FF2B5EF4-FFF2-40B4-BE49-F238E27FC236}">
                  <a16:creationId xmlns:a16="http://schemas.microsoft.com/office/drawing/2014/main" id="{9086DDCB-765D-F791-E68E-D4240B719EE7}"/>
                </a:ext>
              </a:extLst>
            </p:cNvPr>
            <p:cNvCxnSpPr>
              <a:cxnSpLocks/>
              <a:stCxn id="533" idx="4"/>
              <a:endCxn id="539" idx="1"/>
            </p:cNvCxnSpPr>
            <p:nvPr/>
          </p:nvCxnSpPr>
          <p:spPr>
            <a:xfrm flipH="1" flipV="1">
              <a:off x="7050955" y="62534"/>
              <a:ext cx="48105" cy="12754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1" name="מחבר ישר 23">
              <a:extLst>
                <a:ext uri="{FF2B5EF4-FFF2-40B4-BE49-F238E27FC236}">
                  <a16:creationId xmlns:a16="http://schemas.microsoft.com/office/drawing/2014/main" id="{507145E3-7D1A-4F9C-ACFF-2CCE6744BEA1}"/>
                </a:ext>
              </a:extLst>
            </p:cNvPr>
            <p:cNvCxnSpPr>
              <a:cxnSpLocks/>
              <a:stCxn id="532" idx="2"/>
              <a:endCxn id="405" idx="7"/>
            </p:cNvCxnSpPr>
            <p:nvPr/>
          </p:nvCxnSpPr>
          <p:spPr>
            <a:xfrm rot="12317230" flipH="1">
              <a:off x="7137718" y="-339425"/>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2" name="מחבר ישר 23">
              <a:extLst>
                <a:ext uri="{FF2B5EF4-FFF2-40B4-BE49-F238E27FC236}">
                  <a16:creationId xmlns:a16="http://schemas.microsoft.com/office/drawing/2014/main" id="{8666B278-880F-8FA5-63A1-D5056F95B1EC}"/>
                </a:ext>
              </a:extLst>
            </p:cNvPr>
            <p:cNvCxnSpPr>
              <a:cxnSpLocks/>
              <a:stCxn id="459" idx="6"/>
              <a:endCxn id="531" idx="2"/>
            </p:cNvCxnSpPr>
            <p:nvPr/>
          </p:nvCxnSpPr>
          <p:spPr>
            <a:xfrm flipH="1" flipV="1">
              <a:off x="7018889" y="419975"/>
              <a:ext cx="283089" cy="7950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3" name="Straight Connector 542">
              <a:extLst>
                <a:ext uri="{FF2B5EF4-FFF2-40B4-BE49-F238E27FC236}">
                  <a16:creationId xmlns:a16="http://schemas.microsoft.com/office/drawing/2014/main" id="{3D73A321-80B1-E35B-F52A-4605208425AB}"/>
                </a:ext>
              </a:extLst>
            </p:cNvPr>
            <p:cNvCxnSpPr>
              <a:cxnSpLocks/>
              <a:stCxn id="532" idx="4"/>
              <a:endCxn id="549" idx="0"/>
            </p:cNvCxnSpPr>
            <p:nvPr/>
          </p:nvCxnSpPr>
          <p:spPr>
            <a:xfrm rot="11677635" flipH="1">
              <a:off x="7098919" y="-394467"/>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4" name="Straight Connector 543">
              <a:extLst>
                <a:ext uri="{FF2B5EF4-FFF2-40B4-BE49-F238E27FC236}">
                  <a16:creationId xmlns:a16="http://schemas.microsoft.com/office/drawing/2014/main" id="{D4A58145-3BE7-DFD1-C5FC-05BF37BC3CCF}"/>
                </a:ext>
              </a:extLst>
            </p:cNvPr>
            <p:cNvCxnSpPr>
              <a:cxnSpLocks/>
              <a:stCxn id="549" idx="2"/>
              <a:endCxn id="405" idx="6"/>
            </p:cNvCxnSpPr>
            <p:nvPr/>
          </p:nvCxnSpPr>
          <p:spPr>
            <a:xfrm rot="12317230" flipH="1" flipV="1">
              <a:off x="7169195" y="-379795"/>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45" name="אליפסה 9">
              <a:extLst>
                <a:ext uri="{FF2B5EF4-FFF2-40B4-BE49-F238E27FC236}">
                  <a16:creationId xmlns:a16="http://schemas.microsoft.com/office/drawing/2014/main" id="{692F6676-4440-3F6D-D9EE-C64E1566A67B}"/>
                </a:ext>
              </a:extLst>
            </p:cNvPr>
            <p:cNvSpPr/>
            <p:nvPr/>
          </p:nvSpPr>
          <p:spPr>
            <a:xfrm rot="11677635">
              <a:off x="6807444" y="-3930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46" name="מחבר ישר 23">
              <a:extLst>
                <a:ext uri="{FF2B5EF4-FFF2-40B4-BE49-F238E27FC236}">
                  <a16:creationId xmlns:a16="http://schemas.microsoft.com/office/drawing/2014/main" id="{BB6F68E6-ECE2-FC9C-6A21-2E9B2CE3B4D6}"/>
                </a:ext>
              </a:extLst>
            </p:cNvPr>
            <p:cNvCxnSpPr>
              <a:cxnSpLocks/>
              <a:stCxn id="545" idx="2"/>
              <a:endCxn id="532" idx="6"/>
            </p:cNvCxnSpPr>
            <p:nvPr/>
          </p:nvCxnSpPr>
          <p:spPr>
            <a:xfrm rot="11677635" flipH="1" flipV="1">
              <a:off x="6866460" y="-327126"/>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7" name="מחבר ישר 23">
              <a:extLst>
                <a:ext uri="{FF2B5EF4-FFF2-40B4-BE49-F238E27FC236}">
                  <a16:creationId xmlns:a16="http://schemas.microsoft.com/office/drawing/2014/main" id="{3683CF91-D370-08F1-FB8D-ECBFC4E16A5C}"/>
                </a:ext>
              </a:extLst>
            </p:cNvPr>
            <p:cNvCxnSpPr>
              <a:cxnSpLocks/>
              <a:stCxn id="532" idx="0"/>
              <a:endCxn id="539" idx="5"/>
            </p:cNvCxnSpPr>
            <p:nvPr/>
          </p:nvCxnSpPr>
          <p:spPr>
            <a:xfrm flipH="1">
              <a:off x="7012784" y="-176071"/>
              <a:ext cx="49122" cy="1774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48" name="Straight Connector 547">
              <a:extLst>
                <a:ext uri="{FF2B5EF4-FFF2-40B4-BE49-F238E27FC236}">
                  <a16:creationId xmlns:a16="http://schemas.microsoft.com/office/drawing/2014/main" id="{2276BA30-B3FF-71EC-63C1-437324845465}"/>
                </a:ext>
              </a:extLst>
            </p:cNvPr>
            <p:cNvCxnSpPr>
              <a:cxnSpLocks/>
              <a:endCxn id="545" idx="7"/>
            </p:cNvCxnSpPr>
            <p:nvPr/>
          </p:nvCxnSpPr>
          <p:spPr>
            <a:xfrm rot="11677635" flipH="1">
              <a:off x="6682184" y="-357540"/>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49" name="אליפסה 9">
              <a:extLst>
                <a:ext uri="{FF2B5EF4-FFF2-40B4-BE49-F238E27FC236}">
                  <a16:creationId xmlns:a16="http://schemas.microsoft.com/office/drawing/2014/main" id="{C88CC362-25F9-1435-24B7-A759465F8A05}"/>
                </a:ext>
              </a:extLst>
            </p:cNvPr>
            <p:cNvSpPr/>
            <p:nvPr/>
          </p:nvSpPr>
          <p:spPr>
            <a:xfrm rot="11677635">
              <a:off x="7108581" y="-45846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50" name="Straight Connector 549">
              <a:extLst>
                <a:ext uri="{FF2B5EF4-FFF2-40B4-BE49-F238E27FC236}">
                  <a16:creationId xmlns:a16="http://schemas.microsoft.com/office/drawing/2014/main" id="{8AB772B5-9DE5-7319-20FF-46A9EF3F75BE}"/>
                </a:ext>
              </a:extLst>
            </p:cNvPr>
            <p:cNvCxnSpPr>
              <a:cxnSpLocks/>
              <a:stCxn id="549" idx="6"/>
              <a:endCxn id="545" idx="3"/>
            </p:cNvCxnSpPr>
            <p:nvPr/>
          </p:nvCxnSpPr>
          <p:spPr>
            <a:xfrm rot="11677635" flipV="1">
              <a:off x="6887090" y="-461403"/>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51" name="מחבר ישר 23">
              <a:extLst>
                <a:ext uri="{FF2B5EF4-FFF2-40B4-BE49-F238E27FC236}">
                  <a16:creationId xmlns:a16="http://schemas.microsoft.com/office/drawing/2014/main" id="{DA945AA4-A7BB-0FCD-A381-74DAB533ABB4}"/>
                </a:ext>
              </a:extLst>
            </p:cNvPr>
            <p:cNvCxnSpPr>
              <a:cxnSpLocks/>
              <a:stCxn id="2263" idx="3"/>
              <a:endCxn id="459" idx="7"/>
            </p:cNvCxnSpPr>
            <p:nvPr/>
          </p:nvCxnSpPr>
          <p:spPr>
            <a:xfrm flipV="1">
              <a:off x="7069551" y="525320"/>
              <a:ext cx="240327" cy="1999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52" name="Straight Connector 551">
              <a:extLst>
                <a:ext uri="{FF2B5EF4-FFF2-40B4-BE49-F238E27FC236}">
                  <a16:creationId xmlns:a16="http://schemas.microsoft.com/office/drawing/2014/main" id="{A42EB675-EF30-87EB-AB07-7D5500D69B7B}"/>
                </a:ext>
              </a:extLst>
            </p:cNvPr>
            <p:cNvCxnSpPr>
              <a:cxnSpLocks/>
              <a:stCxn id="2263" idx="4"/>
              <a:endCxn id="531" idx="1"/>
            </p:cNvCxnSpPr>
            <p:nvPr/>
          </p:nvCxnSpPr>
          <p:spPr>
            <a:xfrm flipH="1" flipV="1">
              <a:off x="7002146" y="441181"/>
              <a:ext cx="43220" cy="26979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53" name="Straight Connector 552">
              <a:extLst>
                <a:ext uri="{FF2B5EF4-FFF2-40B4-BE49-F238E27FC236}">
                  <a16:creationId xmlns:a16="http://schemas.microsoft.com/office/drawing/2014/main" id="{C55C3528-FD8D-6BD4-B16B-7E3BC827C958}"/>
                </a:ext>
              </a:extLst>
            </p:cNvPr>
            <p:cNvCxnSpPr>
              <a:cxnSpLocks/>
              <a:stCxn id="506" idx="1"/>
              <a:endCxn id="2274" idx="5"/>
            </p:cNvCxnSpPr>
            <p:nvPr/>
          </p:nvCxnSpPr>
          <p:spPr>
            <a:xfrm>
              <a:off x="6692389" y="233932"/>
              <a:ext cx="37878" cy="2688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54" name="מחבר ישר 23">
              <a:extLst>
                <a:ext uri="{FF2B5EF4-FFF2-40B4-BE49-F238E27FC236}">
                  <a16:creationId xmlns:a16="http://schemas.microsoft.com/office/drawing/2014/main" id="{DDACAD89-50CE-C4D9-44D1-51D515D994C9}"/>
                </a:ext>
              </a:extLst>
            </p:cNvPr>
            <p:cNvCxnSpPr>
              <a:cxnSpLocks/>
              <a:stCxn id="456" idx="0"/>
              <a:endCxn id="2461" idx="1"/>
            </p:cNvCxnSpPr>
            <p:nvPr/>
          </p:nvCxnSpPr>
          <p:spPr>
            <a:xfrm>
              <a:off x="7450330" y="900377"/>
              <a:ext cx="135485" cy="24342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55" name="אליפסה 13">
              <a:extLst>
                <a:ext uri="{FF2B5EF4-FFF2-40B4-BE49-F238E27FC236}">
                  <a16:creationId xmlns:a16="http://schemas.microsoft.com/office/drawing/2014/main" id="{24B35694-74F1-7C63-FA76-40FFD71FF619}"/>
                </a:ext>
              </a:extLst>
            </p:cNvPr>
            <p:cNvSpPr/>
            <p:nvPr/>
          </p:nvSpPr>
          <p:spPr>
            <a:xfrm rot="4115570">
              <a:off x="8365364" y="25424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556" name="מחבר ישר 20">
              <a:extLst>
                <a:ext uri="{FF2B5EF4-FFF2-40B4-BE49-F238E27FC236}">
                  <a16:creationId xmlns:a16="http://schemas.microsoft.com/office/drawing/2014/main" id="{9CA01223-05FB-F483-2C73-348EEA824CFF}"/>
                </a:ext>
              </a:extLst>
            </p:cNvPr>
            <p:cNvCxnSpPr>
              <a:cxnSpLocks/>
              <a:stCxn id="2452" idx="4"/>
              <a:endCxn id="555" idx="2"/>
            </p:cNvCxnSpPr>
            <p:nvPr/>
          </p:nvCxnSpPr>
          <p:spPr>
            <a:xfrm>
              <a:off x="8333979" y="2454521"/>
              <a:ext cx="54898" cy="8849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57" name="Straight Connector 556">
              <a:extLst>
                <a:ext uri="{FF2B5EF4-FFF2-40B4-BE49-F238E27FC236}">
                  <a16:creationId xmlns:a16="http://schemas.microsoft.com/office/drawing/2014/main" id="{532ACB6E-FD6C-9211-D311-1C762BD67753}"/>
                </a:ext>
              </a:extLst>
            </p:cNvPr>
            <p:cNvCxnSpPr>
              <a:cxnSpLocks/>
              <a:stCxn id="555" idx="5"/>
              <a:endCxn id="2456" idx="5"/>
            </p:cNvCxnSpPr>
            <p:nvPr/>
          </p:nvCxnSpPr>
          <p:spPr>
            <a:xfrm flipH="1">
              <a:off x="8151244" y="2610902"/>
              <a:ext cx="237666" cy="1081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58" name="אליפסה 4">
              <a:extLst>
                <a:ext uri="{FF2B5EF4-FFF2-40B4-BE49-F238E27FC236}">
                  <a16:creationId xmlns:a16="http://schemas.microsoft.com/office/drawing/2014/main" id="{709D8B69-0FB3-1F29-64DE-ED2811681090}"/>
                </a:ext>
              </a:extLst>
            </p:cNvPr>
            <p:cNvSpPr/>
            <p:nvPr/>
          </p:nvSpPr>
          <p:spPr>
            <a:xfrm rot="4115570">
              <a:off x="9901960" y="28540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59" name="אליפסה 9">
              <a:extLst>
                <a:ext uri="{FF2B5EF4-FFF2-40B4-BE49-F238E27FC236}">
                  <a16:creationId xmlns:a16="http://schemas.microsoft.com/office/drawing/2014/main" id="{E0331539-EDD6-CE4B-92DC-F97A5C3FC634}"/>
                </a:ext>
              </a:extLst>
            </p:cNvPr>
            <p:cNvSpPr/>
            <p:nvPr/>
          </p:nvSpPr>
          <p:spPr>
            <a:xfrm rot="4115570">
              <a:off x="9294497" y="31716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60" name="אליפסה 11">
              <a:extLst>
                <a:ext uri="{FF2B5EF4-FFF2-40B4-BE49-F238E27FC236}">
                  <a16:creationId xmlns:a16="http://schemas.microsoft.com/office/drawing/2014/main" id="{3E072693-A793-44B5-F0B1-509D213F86A9}"/>
                </a:ext>
              </a:extLst>
            </p:cNvPr>
            <p:cNvSpPr/>
            <p:nvPr/>
          </p:nvSpPr>
          <p:spPr>
            <a:xfrm rot="2487415">
              <a:off x="9572889" y="28336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61" name="אליפסה 12">
              <a:extLst>
                <a:ext uri="{FF2B5EF4-FFF2-40B4-BE49-F238E27FC236}">
                  <a16:creationId xmlns:a16="http://schemas.microsoft.com/office/drawing/2014/main" id="{2D34ABC0-C169-EEA2-3625-0FEAA51F4F67}"/>
                </a:ext>
              </a:extLst>
            </p:cNvPr>
            <p:cNvSpPr/>
            <p:nvPr/>
          </p:nvSpPr>
          <p:spPr>
            <a:xfrm rot="3395977">
              <a:off x="9214475" y="26375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562" name="אליפסה 13">
              <a:extLst>
                <a:ext uri="{FF2B5EF4-FFF2-40B4-BE49-F238E27FC236}">
                  <a16:creationId xmlns:a16="http://schemas.microsoft.com/office/drawing/2014/main" id="{1DEEFA66-F660-1FFD-FE43-B027E03170C0}"/>
                </a:ext>
              </a:extLst>
            </p:cNvPr>
            <p:cNvSpPr/>
            <p:nvPr/>
          </p:nvSpPr>
          <p:spPr>
            <a:xfrm rot="4115570">
              <a:off x="9860142" y="32512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563" name="מחבר ישר 16">
              <a:extLst>
                <a:ext uri="{FF2B5EF4-FFF2-40B4-BE49-F238E27FC236}">
                  <a16:creationId xmlns:a16="http://schemas.microsoft.com/office/drawing/2014/main" id="{FE1CA1BA-0F64-6792-ECD8-25C34A216D6E}"/>
                </a:ext>
              </a:extLst>
            </p:cNvPr>
            <p:cNvCxnSpPr>
              <a:cxnSpLocks/>
              <a:stCxn id="558" idx="4"/>
              <a:endCxn id="560" idx="7"/>
            </p:cNvCxnSpPr>
            <p:nvPr/>
          </p:nvCxnSpPr>
          <p:spPr>
            <a:xfrm rot="4115570" flipH="1">
              <a:off x="9712635" y="276965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64" name="מחבר ישר 20">
              <a:extLst>
                <a:ext uri="{FF2B5EF4-FFF2-40B4-BE49-F238E27FC236}">
                  <a16:creationId xmlns:a16="http://schemas.microsoft.com/office/drawing/2014/main" id="{1309C827-D7D9-AC0B-F129-992A7876D578}"/>
                </a:ext>
              </a:extLst>
            </p:cNvPr>
            <p:cNvCxnSpPr>
              <a:cxnSpLocks/>
              <a:stCxn id="568" idx="7"/>
              <a:endCxn id="562" idx="2"/>
            </p:cNvCxnSpPr>
            <p:nvPr/>
          </p:nvCxnSpPr>
          <p:spPr>
            <a:xfrm rot="4115570" flipV="1">
              <a:off x="9544115" y="3020137"/>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65" name="מחבר ישר 22">
              <a:extLst>
                <a:ext uri="{FF2B5EF4-FFF2-40B4-BE49-F238E27FC236}">
                  <a16:creationId xmlns:a16="http://schemas.microsoft.com/office/drawing/2014/main" id="{1DD5EBC5-3DAC-AB59-B6D5-5F877199EE39}"/>
                </a:ext>
              </a:extLst>
            </p:cNvPr>
            <p:cNvCxnSpPr>
              <a:cxnSpLocks/>
              <a:stCxn id="562" idx="0"/>
            </p:cNvCxnSpPr>
            <p:nvPr/>
          </p:nvCxnSpPr>
          <p:spPr>
            <a:xfrm rot="4115570" flipH="1" flipV="1">
              <a:off x="9781165" y="302318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66" name="מחבר ישר 23">
              <a:extLst>
                <a:ext uri="{FF2B5EF4-FFF2-40B4-BE49-F238E27FC236}">
                  <a16:creationId xmlns:a16="http://schemas.microsoft.com/office/drawing/2014/main" id="{D5CB929E-D676-A981-9D07-F618C76F3F01}"/>
                </a:ext>
              </a:extLst>
            </p:cNvPr>
            <p:cNvCxnSpPr>
              <a:cxnSpLocks/>
              <a:stCxn id="560" idx="2"/>
              <a:endCxn id="561" idx="7"/>
            </p:cNvCxnSpPr>
            <p:nvPr/>
          </p:nvCxnSpPr>
          <p:spPr>
            <a:xfrm rot="4115570" flipH="1">
              <a:off x="9304372" y="2654689"/>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67" name="מחבר ישר 30">
              <a:extLst>
                <a:ext uri="{FF2B5EF4-FFF2-40B4-BE49-F238E27FC236}">
                  <a16:creationId xmlns:a16="http://schemas.microsoft.com/office/drawing/2014/main" id="{C13B3F67-9DDB-4B6F-7656-194AA80490AB}"/>
                </a:ext>
              </a:extLst>
            </p:cNvPr>
            <p:cNvCxnSpPr>
              <a:cxnSpLocks/>
              <a:endCxn id="559" idx="7"/>
            </p:cNvCxnSpPr>
            <p:nvPr/>
          </p:nvCxnSpPr>
          <p:spPr>
            <a:xfrm rot="4115570" flipH="1">
              <a:off x="9486351" y="3042825"/>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68" name="אליפסה 11">
              <a:extLst>
                <a:ext uri="{FF2B5EF4-FFF2-40B4-BE49-F238E27FC236}">
                  <a16:creationId xmlns:a16="http://schemas.microsoft.com/office/drawing/2014/main" id="{470F0E59-909F-D59A-8F0B-795CB0CB3D96}"/>
                </a:ext>
              </a:extLst>
            </p:cNvPr>
            <p:cNvSpPr/>
            <p:nvPr/>
          </p:nvSpPr>
          <p:spPr>
            <a:xfrm rot="4115570">
              <a:off x="9468825" y="297810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69" name="מחבר ישר 23">
              <a:extLst>
                <a:ext uri="{FF2B5EF4-FFF2-40B4-BE49-F238E27FC236}">
                  <a16:creationId xmlns:a16="http://schemas.microsoft.com/office/drawing/2014/main" id="{52FB71AC-3538-7C8F-0D90-E8F9F6AF9DD6}"/>
                </a:ext>
              </a:extLst>
            </p:cNvPr>
            <p:cNvCxnSpPr>
              <a:cxnSpLocks/>
              <a:endCxn id="561" idx="6"/>
            </p:cNvCxnSpPr>
            <p:nvPr/>
          </p:nvCxnSpPr>
          <p:spPr>
            <a:xfrm rot="4115570" flipH="1">
              <a:off x="9204819" y="2801788"/>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0" name="מחבר ישר 23">
              <a:extLst>
                <a:ext uri="{FF2B5EF4-FFF2-40B4-BE49-F238E27FC236}">
                  <a16:creationId xmlns:a16="http://schemas.microsoft.com/office/drawing/2014/main" id="{71448DEF-2FE6-EDFC-C9D3-06007B324882}"/>
                </a:ext>
              </a:extLst>
            </p:cNvPr>
            <p:cNvCxnSpPr>
              <a:cxnSpLocks/>
              <a:stCxn id="560" idx="4"/>
              <a:endCxn id="568" idx="1"/>
            </p:cNvCxnSpPr>
            <p:nvPr/>
          </p:nvCxnSpPr>
          <p:spPr>
            <a:xfrm rot="4115570">
              <a:off x="9525877" y="289044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71" name="אליפסה 12">
              <a:extLst>
                <a:ext uri="{FF2B5EF4-FFF2-40B4-BE49-F238E27FC236}">
                  <a16:creationId xmlns:a16="http://schemas.microsoft.com/office/drawing/2014/main" id="{E01F2645-CA79-A505-23C5-C7579537EE7B}"/>
                </a:ext>
              </a:extLst>
            </p:cNvPr>
            <p:cNvSpPr/>
            <p:nvPr/>
          </p:nvSpPr>
          <p:spPr>
            <a:xfrm rot="3395977">
              <a:off x="9032865" y="287813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572" name="מחבר ישר 23">
              <a:extLst>
                <a:ext uri="{FF2B5EF4-FFF2-40B4-BE49-F238E27FC236}">
                  <a16:creationId xmlns:a16="http://schemas.microsoft.com/office/drawing/2014/main" id="{5647FBB7-ED42-05DA-B119-AE2F050BABF2}"/>
                </a:ext>
              </a:extLst>
            </p:cNvPr>
            <p:cNvCxnSpPr>
              <a:cxnSpLocks/>
              <a:stCxn id="561" idx="4"/>
              <a:endCxn id="571" idx="1"/>
            </p:cNvCxnSpPr>
            <p:nvPr/>
          </p:nvCxnSpPr>
          <p:spPr>
            <a:xfrm rot="4115570">
              <a:off x="9089375" y="2682780"/>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3" name="מחבר ישר 23">
              <a:extLst>
                <a:ext uri="{FF2B5EF4-FFF2-40B4-BE49-F238E27FC236}">
                  <a16:creationId xmlns:a16="http://schemas.microsoft.com/office/drawing/2014/main" id="{1671475C-CD34-4710-A3BD-9A8A9A5493C3}"/>
                </a:ext>
              </a:extLst>
            </p:cNvPr>
            <p:cNvCxnSpPr>
              <a:cxnSpLocks/>
              <a:stCxn id="559" idx="2"/>
              <a:endCxn id="571" idx="6"/>
            </p:cNvCxnSpPr>
            <p:nvPr/>
          </p:nvCxnSpPr>
          <p:spPr>
            <a:xfrm rot="4115570" flipH="1">
              <a:off x="9056369" y="2993757"/>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74" name="אליפסה 11">
              <a:extLst>
                <a:ext uri="{FF2B5EF4-FFF2-40B4-BE49-F238E27FC236}">
                  <a16:creationId xmlns:a16="http://schemas.microsoft.com/office/drawing/2014/main" id="{A7CC374F-610C-109F-C95D-A44C2EECF1D5}"/>
                </a:ext>
              </a:extLst>
            </p:cNvPr>
            <p:cNvSpPr/>
            <p:nvPr/>
          </p:nvSpPr>
          <p:spPr>
            <a:xfrm rot="21005390">
              <a:off x="9640379" y="2588946"/>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75" name="מחבר ישר 23">
              <a:extLst>
                <a:ext uri="{FF2B5EF4-FFF2-40B4-BE49-F238E27FC236}">
                  <a16:creationId xmlns:a16="http://schemas.microsoft.com/office/drawing/2014/main" id="{9DF3D96A-3106-1915-C218-416F8882AC8B}"/>
                </a:ext>
              </a:extLst>
            </p:cNvPr>
            <p:cNvCxnSpPr>
              <a:cxnSpLocks/>
              <a:stCxn id="574" idx="2"/>
              <a:endCxn id="561" idx="0"/>
            </p:cNvCxnSpPr>
            <p:nvPr/>
          </p:nvCxnSpPr>
          <p:spPr>
            <a:xfrm rot="4115570" flipH="1">
              <a:off x="9404750" y="247143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6" name="מחבר ישר 23">
              <a:extLst>
                <a:ext uri="{FF2B5EF4-FFF2-40B4-BE49-F238E27FC236}">
                  <a16:creationId xmlns:a16="http://schemas.microsoft.com/office/drawing/2014/main" id="{031B817E-5925-FE50-C12E-8FA6F490862D}"/>
                </a:ext>
              </a:extLst>
            </p:cNvPr>
            <p:cNvCxnSpPr>
              <a:cxnSpLocks/>
              <a:stCxn id="574" idx="5"/>
            </p:cNvCxnSpPr>
            <p:nvPr/>
          </p:nvCxnSpPr>
          <p:spPr>
            <a:xfrm rot="4115570" flipV="1">
              <a:off x="9678503" y="268507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7" name="Straight Connector 576">
              <a:extLst>
                <a:ext uri="{FF2B5EF4-FFF2-40B4-BE49-F238E27FC236}">
                  <a16:creationId xmlns:a16="http://schemas.microsoft.com/office/drawing/2014/main" id="{6AF00856-4E74-78B2-AA82-C1FEF3A8B187}"/>
                </a:ext>
              </a:extLst>
            </p:cNvPr>
            <p:cNvCxnSpPr>
              <a:cxnSpLocks/>
              <a:stCxn id="562" idx="5"/>
              <a:endCxn id="583" idx="0"/>
            </p:cNvCxnSpPr>
            <p:nvPr/>
          </p:nvCxnSpPr>
          <p:spPr>
            <a:xfrm rot="4115570">
              <a:off x="9759168" y="3287024"/>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8" name="Straight Connector 577">
              <a:extLst>
                <a:ext uri="{FF2B5EF4-FFF2-40B4-BE49-F238E27FC236}">
                  <a16:creationId xmlns:a16="http://schemas.microsoft.com/office/drawing/2014/main" id="{BAA95D29-FBB9-4174-704C-61DF45801C09}"/>
                </a:ext>
              </a:extLst>
            </p:cNvPr>
            <p:cNvCxnSpPr>
              <a:cxnSpLocks/>
              <a:stCxn id="559" idx="4"/>
              <a:endCxn id="585" idx="0"/>
            </p:cNvCxnSpPr>
            <p:nvPr/>
          </p:nvCxnSpPr>
          <p:spPr>
            <a:xfrm rot="4115570" flipH="1">
              <a:off x="9213908" y="3161462"/>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79" name="Straight Connector 578">
              <a:extLst>
                <a:ext uri="{FF2B5EF4-FFF2-40B4-BE49-F238E27FC236}">
                  <a16:creationId xmlns:a16="http://schemas.microsoft.com/office/drawing/2014/main" id="{35F9FC97-0A5D-59CA-FD87-463E09D52199}"/>
                </a:ext>
              </a:extLst>
            </p:cNvPr>
            <p:cNvCxnSpPr>
              <a:cxnSpLocks/>
              <a:stCxn id="585" idx="2"/>
              <a:endCxn id="571" idx="4"/>
            </p:cNvCxnSpPr>
            <p:nvPr/>
          </p:nvCxnSpPr>
          <p:spPr>
            <a:xfrm rot="4115570" flipH="1" flipV="1">
              <a:off x="8917992" y="3057417"/>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80" name="אליפסה 9">
              <a:extLst>
                <a:ext uri="{FF2B5EF4-FFF2-40B4-BE49-F238E27FC236}">
                  <a16:creationId xmlns:a16="http://schemas.microsoft.com/office/drawing/2014/main" id="{9B182DF7-A3C6-2D19-0EE5-62FCA7013308}"/>
                </a:ext>
              </a:extLst>
            </p:cNvPr>
            <p:cNvSpPr/>
            <p:nvPr/>
          </p:nvSpPr>
          <p:spPr>
            <a:xfrm rot="4115570">
              <a:off x="9307791" y="34418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81" name="מחבר ישר 23">
              <a:extLst>
                <a:ext uri="{FF2B5EF4-FFF2-40B4-BE49-F238E27FC236}">
                  <a16:creationId xmlns:a16="http://schemas.microsoft.com/office/drawing/2014/main" id="{C337FF8C-FB42-7F64-A4B7-9681976DF4E2}"/>
                </a:ext>
              </a:extLst>
            </p:cNvPr>
            <p:cNvCxnSpPr>
              <a:cxnSpLocks/>
              <a:stCxn id="580" idx="2"/>
              <a:endCxn id="559" idx="6"/>
            </p:cNvCxnSpPr>
            <p:nvPr/>
          </p:nvCxnSpPr>
          <p:spPr>
            <a:xfrm rot="4115570" flipH="1" flipV="1">
              <a:off x="9247024" y="3298645"/>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82" name="מחבר ישר 23">
              <a:extLst>
                <a:ext uri="{FF2B5EF4-FFF2-40B4-BE49-F238E27FC236}">
                  <a16:creationId xmlns:a16="http://schemas.microsoft.com/office/drawing/2014/main" id="{AAF077FC-E5AB-ED3D-A396-49C97C161ED7}"/>
                </a:ext>
              </a:extLst>
            </p:cNvPr>
            <p:cNvCxnSpPr>
              <a:cxnSpLocks/>
              <a:endCxn id="568" idx="5"/>
            </p:cNvCxnSpPr>
            <p:nvPr/>
          </p:nvCxnSpPr>
          <p:spPr>
            <a:xfrm rot="4115570" flipH="1" flipV="1">
              <a:off x="9389475" y="3024154"/>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83" name="אליפסה 9">
              <a:extLst>
                <a:ext uri="{FF2B5EF4-FFF2-40B4-BE49-F238E27FC236}">
                  <a16:creationId xmlns:a16="http://schemas.microsoft.com/office/drawing/2014/main" id="{B7107DC1-C138-73CF-1206-A23D3E3DA3C5}"/>
                </a:ext>
              </a:extLst>
            </p:cNvPr>
            <p:cNvSpPr/>
            <p:nvPr/>
          </p:nvSpPr>
          <p:spPr>
            <a:xfrm rot="4115570">
              <a:off x="9641784" y="344736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84" name="Straight Connector 583">
              <a:extLst>
                <a:ext uri="{FF2B5EF4-FFF2-40B4-BE49-F238E27FC236}">
                  <a16:creationId xmlns:a16="http://schemas.microsoft.com/office/drawing/2014/main" id="{A699CF5E-6F3C-7647-3261-279F04A35AED}"/>
                </a:ext>
              </a:extLst>
            </p:cNvPr>
            <p:cNvCxnSpPr>
              <a:cxnSpLocks/>
              <a:stCxn id="583" idx="4"/>
              <a:endCxn id="580" idx="7"/>
            </p:cNvCxnSpPr>
            <p:nvPr/>
          </p:nvCxnSpPr>
          <p:spPr>
            <a:xfrm rot="4115570" flipH="1">
              <a:off x="9461385" y="3369059"/>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85" name="אליפסה 9">
              <a:extLst>
                <a:ext uri="{FF2B5EF4-FFF2-40B4-BE49-F238E27FC236}">
                  <a16:creationId xmlns:a16="http://schemas.microsoft.com/office/drawing/2014/main" id="{5066E0E9-2C6A-DA22-F5CB-77BBD981019C}"/>
                </a:ext>
              </a:extLst>
            </p:cNvPr>
            <p:cNvSpPr/>
            <p:nvPr/>
          </p:nvSpPr>
          <p:spPr>
            <a:xfrm rot="4115570">
              <a:off x="9077777" y="32367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86" name="Straight Connector 585">
              <a:extLst>
                <a:ext uri="{FF2B5EF4-FFF2-40B4-BE49-F238E27FC236}">
                  <a16:creationId xmlns:a16="http://schemas.microsoft.com/office/drawing/2014/main" id="{B606F101-9140-0FEA-E3DA-9933F51FEB45}"/>
                </a:ext>
              </a:extLst>
            </p:cNvPr>
            <p:cNvCxnSpPr>
              <a:cxnSpLocks/>
              <a:stCxn id="585" idx="6"/>
              <a:endCxn id="580" idx="3"/>
            </p:cNvCxnSpPr>
            <p:nvPr/>
          </p:nvCxnSpPr>
          <p:spPr>
            <a:xfrm rot="4115570" flipV="1">
              <a:off x="9114444" y="3326583"/>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87" name="אליפסה 4">
              <a:extLst>
                <a:ext uri="{FF2B5EF4-FFF2-40B4-BE49-F238E27FC236}">
                  <a16:creationId xmlns:a16="http://schemas.microsoft.com/office/drawing/2014/main" id="{1B8E40CE-12AF-0E12-2493-315360236F8F}"/>
                </a:ext>
              </a:extLst>
            </p:cNvPr>
            <p:cNvSpPr/>
            <p:nvPr/>
          </p:nvSpPr>
          <p:spPr>
            <a:xfrm rot="3475975">
              <a:off x="9179169" y="22410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88" name="אליפסה 9">
              <a:extLst>
                <a:ext uri="{FF2B5EF4-FFF2-40B4-BE49-F238E27FC236}">
                  <a16:creationId xmlns:a16="http://schemas.microsoft.com/office/drawing/2014/main" id="{EE807236-8FC7-A461-D003-F16B7AAEF31B}"/>
                </a:ext>
              </a:extLst>
            </p:cNvPr>
            <p:cNvSpPr/>
            <p:nvPr/>
          </p:nvSpPr>
          <p:spPr>
            <a:xfrm rot="3475975">
              <a:off x="8640947" y="26655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589" name="אליפסה 11">
              <a:extLst>
                <a:ext uri="{FF2B5EF4-FFF2-40B4-BE49-F238E27FC236}">
                  <a16:creationId xmlns:a16="http://schemas.microsoft.com/office/drawing/2014/main" id="{633A45FD-2304-B1B2-80BA-0968E83043DA}"/>
                </a:ext>
              </a:extLst>
            </p:cNvPr>
            <p:cNvSpPr/>
            <p:nvPr/>
          </p:nvSpPr>
          <p:spPr>
            <a:xfrm rot="1847820">
              <a:off x="8852009" y="228188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90" name="מחבר ישר 16">
              <a:extLst>
                <a:ext uri="{FF2B5EF4-FFF2-40B4-BE49-F238E27FC236}">
                  <a16:creationId xmlns:a16="http://schemas.microsoft.com/office/drawing/2014/main" id="{F07CD02F-4460-931B-7AF7-77B7F8F480CC}"/>
                </a:ext>
              </a:extLst>
            </p:cNvPr>
            <p:cNvCxnSpPr>
              <a:cxnSpLocks/>
              <a:stCxn id="587" idx="4"/>
              <a:endCxn id="589" idx="7"/>
            </p:cNvCxnSpPr>
            <p:nvPr/>
          </p:nvCxnSpPr>
          <p:spPr>
            <a:xfrm rot="3475975" flipH="1">
              <a:off x="8991840" y="2186833"/>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1" name="מחבר ישר 20">
              <a:extLst>
                <a:ext uri="{FF2B5EF4-FFF2-40B4-BE49-F238E27FC236}">
                  <a16:creationId xmlns:a16="http://schemas.microsoft.com/office/drawing/2014/main" id="{FFCBEACB-D00B-0C48-B3D6-CFAC788EC089}"/>
                </a:ext>
              </a:extLst>
            </p:cNvPr>
            <p:cNvCxnSpPr>
              <a:cxnSpLocks/>
              <a:stCxn id="595" idx="7"/>
              <a:endCxn id="561" idx="2"/>
            </p:cNvCxnSpPr>
            <p:nvPr/>
          </p:nvCxnSpPr>
          <p:spPr>
            <a:xfrm rot="4115570" flipV="1">
              <a:off x="8897956" y="2414390"/>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2" name="מחבר ישר 22">
              <a:extLst>
                <a:ext uri="{FF2B5EF4-FFF2-40B4-BE49-F238E27FC236}">
                  <a16:creationId xmlns:a16="http://schemas.microsoft.com/office/drawing/2014/main" id="{63C3CF10-1966-EB57-DDAA-2974ED225551}"/>
                </a:ext>
              </a:extLst>
            </p:cNvPr>
            <p:cNvCxnSpPr>
              <a:cxnSpLocks/>
              <a:stCxn id="561" idx="1"/>
            </p:cNvCxnSpPr>
            <p:nvPr/>
          </p:nvCxnSpPr>
          <p:spPr>
            <a:xfrm rot="4115570" flipH="1" flipV="1">
              <a:off x="9087985" y="2421666"/>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3" name="מחבר ישר 23">
              <a:extLst>
                <a:ext uri="{FF2B5EF4-FFF2-40B4-BE49-F238E27FC236}">
                  <a16:creationId xmlns:a16="http://schemas.microsoft.com/office/drawing/2014/main" id="{B1497E9A-81A1-4C92-50A0-EDBDAE7FEB18}"/>
                </a:ext>
              </a:extLst>
            </p:cNvPr>
            <p:cNvCxnSpPr>
              <a:cxnSpLocks/>
              <a:stCxn id="589" idx="2"/>
              <a:endCxn id="2539" idx="5"/>
            </p:cNvCxnSpPr>
            <p:nvPr/>
          </p:nvCxnSpPr>
          <p:spPr>
            <a:xfrm flipH="1" flipV="1">
              <a:off x="8720101" y="2126910"/>
              <a:ext cx="137130" cy="17101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4" name="מחבר ישר 30">
              <a:extLst>
                <a:ext uri="{FF2B5EF4-FFF2-40B4-BE49-F238E27FC236}">
                  <a16:creationId xmlns:a16="http://schemas.microsoft.com/office/drawing/2014/main" id="{C2BA9777-41AE-E321-0580-62C4C05B3B0E}"/>
                </a:ext>
              </a:extLst>
            </p:cNvPr>
            <p:cNvCxnSpPr>
              <a:cxnSpLocks/>
              <a:stCxn id="561" idx="3"/>
              <a:endCxn id="588" idx="7"/>
            </p:cNvCxnSpPr>
            <p:nvPr/>
          </p:nvCxnSpPr>
          <p:spPr>
            <a:xfrm rot="4115570" flipH="1">
              <a:off x="8893822" y="2444268"/>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595" name="אליפסה 11">
              <a:extLst>
                <a:ext uri="{FF2B5EF4-FFF2-40B4-BE49-F238E27FC236}">
                  <a16:creationId xmlns:a16="http://schemas.microsoft.com/office/drawing/2014/main" id="{B40717B5-964A-9385-3FA0-636352B16807}"/>
                </a:ext>
              </a:extLst>
            </p:cNvPr>
            <p:cNvSpPr/>
            <p:nvPr/>
          </p:nvSpPr>
          <p:spPr>
            <a:xfrm rot="3475975">
              <a:off x="8776456" y="244306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596" name="מחבר ישר 23">
              <a:extLst>
                <a:ext uri="{FF2B5EF4-FFF2-40B4-BE49-F238E27FC236}">
                  <a16:creationId xmlns:a16="http://schemas.microsoft.com/office/drawing/2014/main" id="{D22CEE92-2E97-B6AA-977D-7F5B642F7E2A}"/>
                </a:ext>
              </a:extLst>
            </p:cNvPr>
            <p:cNvCxnSpPr>
              <a:cxnSpLocks/>
              <a:endCxn id="555" idx="0"/>
            </p:cNvCxnSpPr>
            <p:nvPr/>
          </p:nvCxnSpPr>
          <p:spPr>
            <a:xfrm rot="4115570" flipH="1">
              <a:off x="8595281" y="2329688"/>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7" name="מחבר ישר 23">
              <a:extLst>
                <a:ext uri="{FF2B5EF4-FFF2-40B4-BE49-F238E27FC236}">
                  <a16:creationId xmlns:a16="http://schemas.microsoft.com/office/drawing/2014/main" id="{B7B77F93-9906-A6F5-800E-75808191F4AB}"/>
                </a:ext>
              </a:extLst>
            </p:cNvPr>
            <p:cNvCxnSpPr>
              <a:cxnSpLocks/>
              <a:stCxn id="589" idx="4"/>
              <a:endCxn id="595" idx="1"/>
            </p:cNvCxnSpPr>
            <p:nvPr/>
          </p:nvCxnSpPr>
          <p:spPr>
            <a:xfrm rot="3475975">
              <a:off x="8818672" y="234798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8" name="מחבר ישר 23">
              <a:extLst>
                <a:ext uri="{FF2B5EF4-FFF2-40B4-BE49-F238E27FC236}">
                  <a16:creationId xmlns:a16="http://schemas.microsoft.com/office/drawing/2014/main" id="{35FAB1D1-59F6-DEDA-965B-37C6E41ACD7E}"/>
                </a:ext>
              </a:extLst>
            </p:cNvPr>
            <p:cNvCxnSpPr>
              <a:cxnSpLocks/>
              <a:stCxn id="588" idx="2"/>
              <a:endCxn id="555" idx="7"/>
            </p:cNvCxnSpPr>
            <p:nvPr/>
          </p:nvCxnSpPr>
          <p:spPr>
            <a:xfrm rot="4115570" flipH="1">
              <a:off x="8470360" y="2540977"/>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599" name="מחבר ישר 23">
              <a:extLst>
                <a:ext uri="{FF2B5EF4-FFF2-40B4-BE49-F238E27FC236}">
                  <a16:creationId xmlns:a16="http://schemas.microsoft.com/office/drawing/2014/main" id="{FBA8A04F-1490-B3F2-3EB4-E3E0D1F0CA3B}"/>
                </a:ext>
              </a:extLst>
            </p:cNvPr>
            <p:cNvCxnSpPr>
              <a:cxnSpLocks/>
              <a:stCxn id="2534" idx="4"/>
            </p:cNvCxnSpPr>
            <p:nvPr/>
          </p:nvCxnSpPr>
          <p:spPr>
            <a:xfrm>
              <a:off x="8938505" y="1951418"/>
              <a:ext cx="257218" cy="2919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00" name="Straight Connector 599">
              <a:extLst>
                <a:ext uri="{FF2B5EF4-FFF2-40B4-BE49-F238E27FC236}">
                  <a16:creationId xmlns:a16="http://schemas.microsoft.com/office/drawing/2014/main" id="{B1CB4DFF-498A-2415-025A-B021DB1212D4}"/>
                </a:ext>
              </a:extLst>
            </p:cNvPr>
            <p:cNvCxnSpPr>
              <a:cxnSpLocks/>
              <a:stCxn id="588" idx="4"/>
              <a:endCxn id="606" idx="0"/>
            </p:cNvCxnSpPr>
            <p:nvPr/>
          </p:nvCxnSpPr>
          <p:spPr>
            <a:xfrm rot="3475975" flipH="1">
              <a:off x="8568246" y="2674811"/>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01" name="Straight Connector 600">
              <a:extLst>
                <a:ext uri="{FF2B5EF4-FFF2-40B4-BE49-F238E27FC236}">
                  <a16:creationId xmlns:a16="http://schemas.microsoft.com/office/drawing/2014/main" id="{80575C05-DCF6-E6EF-66DA-3F5B0D331A5A}"/>
                </a:ext>
              </a:extLst>
            </p:cNvPr>
            <p:cNvCxnSpPr>
              <a:cxnSpLocks/>
              <a:stCxn id="606" idx="2"/>
              <a:endCxn id="555" idx="6"/>
            </p:cNvCxnSpPr>
            <p:nvPr/>
          </p:nvCxnSpPr>
          <p:spPr>
            <a:xfrm rot="4115570" flipH="1" flipV="1">
              <a:off x="8354010" y="2682466"/>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02" name="אליפסה 9">
              <a:extLst>
                <a:ext uri="{FF2B5EF4-FFF2-40B4-BE49-F238E27FC236}">
                  <a16:creationId xmlns:a16="http://schemas.microsoft.com/office/drawing/2014/main" id="{AC42D8B3-6C01-4992-68BA-FD524C05AF4C}"/>
                </a:ext>
              </a:extLst>
            </p:cNvPr>
            <p:cNvSpPr/>
            <p:nvPr/>
          </p:nvSpPr>
          <p:spPr>
            <a:xfrm rot="3475975">
              <a:off x="8703982" y="292857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03" name="מחבר ישר 23">
              <a:extLst>
                <a:ext uri="{FF2B5EF4-FFF2-40B4-BE49-F238E27FC236}">
                  <a16:creationId xmlns:a16="http://schemas.microsoft.com/office/drawing/2014/main" id="{BAD5ECCE-92E6-7EE4-D872-A03969A21A95}"/>
                </a:ext>
              </a:extLst>
            </p:cNvPr>
            <p:cNvCxnSpPr>
              <a:cxnSpLocks/>
              <a:stCxn id="602" idx="2"/>
              <a:endCxn id="588" idx="6"/>
            </p:cNvCxnSpPr>
            <p:nvPr/>
          </p:nvCxnSpPr>
          <p:spPr>
            <a:xfrm rot="3475975" flipH="1" flipV="1">
              <a:off x="8618344" y="278895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04" name="מחבר ישר 23">
              <a:extLst>
                <a:ext uri="{FF2B5EF4-FFF2-40B4-BE49-F238E27FC236}">
                  <a16:creationId xmlns:a16="http://schemas.microsoft.com/office/drawing/2014/main" id="{265CBEBF-AD7F-420F-83BD-2B3DD8180AD8}"/>
                </a:ext>
              </a:extLst>
            </p:cNvPr>
            <p:cNvCxnSpPr>
              <a:cxnSpLocks/>
              <a:endCxn id="595" idx="5"/>
            </p:cNvCxnSpPr>
            <p:nvPr/>
          </p:nvCxnSpPr>
          <p:spPr>
            <a:xfrm rot="3475975" flipH="1" flipV="1">
              <a:off x="8716574" y="2502471"/>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05" name="Straight Connector 604">
              <a:extLst>
                <a:ext uri="{FF2B5EF4-FFF2-40B4-BE49-F238E27FC236}">
                  <a16:creationId xmlns:a16="http://schemas.microsoft.com/office/drawing/2014/main" id="{4DD7BF53-533F-8839-38CE-59AFAC4A89DB}"/>
                </a:ext>
              </a:extLst>
            </p:cNvPr>
            <p:cNvCxnSpPr>
              <a:cxnSpLocks/>
              <a:endCxn id="602" idx="7"/>
            </p:cNvCxnSpPr>
            <p:nvPr/>
          </p:nvCxnSpPr>
          <p:spPr>
            <a:xfrm rot="3475975" flipH="1">
              <a:off x="8857806" y="282462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06" name="אליפסה 9">
              <a:extLst>
                <a:ext uri="{FF2B5EF4-FFF2-40B4-BE49-F238E27FC236}">
                  <a16:creationId xmlns:a16="http://schemas.microsoft.com/office/drawing/2014/main" id="{A7A25494-5490-375A-FF79-A56AEA7CDD9A}"/>
                </a:ext>
              </a:extLst>
            </p:cNvPr>
            <p:cNvSpPr/>
            <p:nvPr/>
          </p:nvSpPr>
          <p:spPr>
            <a:xfrm rot="3475975">
              <a:off x="8440004" y="27695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07" name="Straight Connector 606">
              <a:extLst>
                <a:ext uri="{FF2B5EF4-FFF2-40B4-BE49-F238E27FC236}">
                  <a16:creationId xmlns:a16="http://schemas.microsoft.com/office/drawing/2014/main" id="{2F15B52A-2695-34AE-A8F0-0A9E67477CF2}"/>
                </a:ext>
              </a:extLst>
            </p:cNvPr>
            <p:cNvCxnSpPr>
              <a:cxnSpLocks/>
              <a:stCxn id="606" idx="6"/>
              <a:endCxn id="602" idx="3"/>
            </p:cNvCxnSpPr>
            <p:nvPr/>
          </p:nvCxnSpPr>
          <p:spPr>
            <a:xfrm rot="3475975" flipV="1">
              <a:off x="8495587" y="283797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08" name="אליפסה 4">
              <a:extLst>
                <a:ext uri="{FF2B5EF4-FFF2-40B4-BE49-F238E27FC236}">
                  <a16:creationId xmlns:a16="http://schemas.microsoft.com/office/drawing/2014/main" id="{B82A76EA-08BE-EA49-66C7-435F4F92B35B}"/>
                </a:ext>
              </a:extLst>
            </p:cNvPr>
            <p:cNvSpPr/>
            <p:nvPr/>
          </p:nvSpPr>
          <p:spPr>
            <a:xfrm rot="4339242">
              <a:off x="10497768" y="22774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609" name="אליפסה 9">
              <a:extLst>
                <a:ext uri="{FF2B5EF4-FFF2-40B4-BE49-F238E27FC236}">
                  <a16:creationId xmlns:a16="http://schemas.microsoft.com/office/drawing/2014/main" id="{DBEE4950-E413-A341-B4F3-CC0AAC9307B6}"/>
                </a:ext>
              </a:extLst>
            </p:cNvPr>
            <p:cNvSpPr/>
            <p:nvPr/>
          </p:nvSpPr>
          <p:spPr>
            <a:xfrm rot="4339242">
              <a:off x="9870938" y="25549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610" name="אליפסה 11">
              <a:extLst>
                <a:ext uri="{FF2B5EF4-FFF2-40B4-BE49-F238E27FC236}">
                  <a16:creationId xmlns:a16="http://schemas.microsoft.com/office/drawing/2014/main" id="{1366F3EF-2F7D-E06B-4588-44A60F2B26CA}"/>
                </a:ext>
              </a:extLst>
            </p:cNvPr>
            <p:cNvSpPr/>
            <p:nvPr/>
          </p:nvSpPr>
          <p:spPr>
            <a:xfrm rot="2711087">
              <a:off x="10170718" y="22357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611" name="אליפסה 12">
              <a:extLst>
                <a:ext uri="{FF2B5EF4-FFF2-40B4-BE49-F238E27FC236}">
                  <a16:creationId xmlns:a16="http://schemas.microsoft.com/office/drawing/2014/main" id="{27E3FC35-3586-E40E-6177-F7935D29BACD}"/>
                </a:ext>
              </a:extLst>
            </p:cNvPr>
            <p:cNvSpPr/>
            <p:nvPr/>
          </p:nvSpPr>
          <p:spPr>
            <a:xfrm rot="3619649">
              <a:off x="9825816" y="20167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612" name="אליפסה 13">
              <a:extLst>
                <a:ext uri="{FF2B5EF4-FFF2-40B4-BE49-F238E27FC236}">
                  <a16:creationId xmlns:a16="http://schemas.microsoft.com/office/drawing/2014/main" id="{6DDF93B1-F62C-569D-CA20-6CE3B2AB0CE9}"/>
                </a:ext>
              </a:extLst>
            </p:cNvPr>
            <p:cNvSpPr/>
            <p:nvPr/>
          </p:nvSpPr>
          <p:spPr>
            <a:xfrm rot="4339242">
              <a:off x="10430217" y="267106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613" name="מחבר ישר 16">
              <a:extLst>
                <a:ext uri="{FF2B5EF4-FFF2-40B4-BE49-F238E27FC236}">
                  <a16:creationId xmlns:a16="http://schemas.microsoft.com/office/drawing/2014/main" id="{00168DCD-62F5-95FA-F9CE-AD79657CFE88}"/>
                </a:ext>
              </a:extLst>
            </p:cNvPr>
            <p:cNvCxnSpPr>
              <a:cxnSpLocks/>
              <a:stCxn id="608" idx="4"/>
              <a:endCxn id="610" idx="7"/>
            </p:cNvCxnSpPr>
            <p:nvPr/>
          </p:nvCxnSpPr>
          <p:spPr>
            <a:xfrm rot="4339242" flipH="1">
              <a:off x="10309074" y="218250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14" name="מחבר ישר 20">
              <a:extLst>
                <a:ext uri="{FF2B5EF4-FFF2-40B4-BE49-F238E27FC236}">
                  <a16:creationId xmlns:a16="http://schemas.microsoft.com/office/drawing/2014/main" id="{AFC7B4DB-5265-A511-4FA5-8064E282D108}"/>
                </a:ext>
              </a:extLst>
            </p:cNvPr>
            <p:cNvCxnSpPr>
              <a:cxnSpLocks/>
              <a:stCxn id="618" idx="7"/>
              <a:endCxn id="612" idx="2"/>
            </p:cNvCxnSpPr>
            <p:nvPr/>
          </p:nvCxnSpPr>
          <p:spPr>
            <a:xfrm rot="4339242" flipV="1">
              <a:off x="10124084" y="2428209"/>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15" name="מחבר ישר 22">
              <a:extLst>
                <a:ext uri="{FF2B5EF4-FFF2-40B4-BE49-F238E27FC236}">
                  <a16:creationId xmlns:a16="http://schemas.microsoft.com/office/drawing/2014/main" id="{40B4A49B-0FAC-199B-BADD-58CD12D121AE}"/>
                </a:ext>
              </a:extLst>
            </p:cNvPr>
            <p:cNvCxnSpPr>
              <a:cxnSpLocks/>
              <a:stCxn id="612" idx="0"/>
            </p:cNvCxnSpPr>
            <p:nvPr/>
          </p:nvCxnSpPr>
          <p:spPr>
            <a:xfrm rot="4339242" flipH="1" flipV="1">
              <a:off x="10363408" y="2446283"/>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16" name="מחבר ישר 23">
              <a:extLst>
                <a:ext uri="{FF2B5EF4-FFF2-40B4-BE49-F238E27FC236}">
                  <a16:creationId xmlns:a16="http://schemas.microsoft.com/office/drawing/2014/main" id="{2ACA5FB2-4EF5-1CE3-31D9-EC3A75B576AE}"/>
                </a:ext>
              </a:extLst>
            </p:cNvPr>
            <p:cNvCxnSpPr>
              <a:cxnSpLocks/>
              <a:stCxn id="610" idx="2"/>
              <a:endCxn id="611" idx="7"/>
            </p:cNvCxnSpPr>
            <p:nvPr/>
          </p:nvCxnSpPr>
          <p:spPr>
            <a:xfrm rot="4339242" flipH="1">
              <a:off x="9909479" y="2045570"/>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17" name="מחבר ישר 30">
              <a:extLst>
                <a:ext uri="{FF2B5EF4-FFF2-40B4-BE49-F238E27FC236}">
                  <a16:creationId xmlns:a16="http://schemas.microsoft.com/office/drawing/2014/main" id="{CCCAA8A9-0B63-0589-E41D-238A2E254655}"/>
                </a:ext>
              </a:extLst>
            </p:cNvPr>
            <p:cNvCxnSpPr>
              <a:cxnSpLocks/>
              <a:endCxn id="609" idx="7"/>
            </p:cNvCxnSpPr>
            <p:nvPr/>
          </p:nvCxnSpPr>
          <p:spPr>
            <a:xfrm rot="4339242" flipH="1">
              <a:off x="10058613" y="2444383"/>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18" name="אליפסה 11">
              <a:extLst>
                <a:ext uri="{FF2B5EF4-FFF2-40B4-BE49-F238E27FC236}">
                  <a16:creationId xmlns:a16="http://schemas.microsoft.com/office/drawing/2014/main" id="{C89FA6AB-7A43-6F25-B94B-DA896F172BB6}"/>
                </a:ext>
              </a:extLst>
            </p:cNvPr>
            <p:cNvSpPr/>
            <p:nvPr/>
          </p:nvSpPr>
          <p:spPr>
            <a:xfrm rot="4339242">
              <a:off x="10057484" y="23731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19" name="מחבר ישר 23">
              <a:extLst>
                <a:ext uri="{FF2B5EF4-FFF2-40B4-BE49-F238E27FC236}">
                  <a16:creationId xmlns:a16="http://schemas.microsoft.com/office/drawing/2014/main" id="{8DFABBDE-1731-1456-4CD3-CDD77E84630A}"/>
                </a:ext>
              </a:extLst>
            </p:cNvPr>
            <p:cNvCxnSpPr>
              <a:cxnSpLocks/>
              <a:endCxn id="611" idx="6"/>
            </p:cNvCxnSpPr>
            <p:nvPr/>
          </p:nvCxnSpPr>
          <p:spPr>
            <a:xfrm rot="4339242" flipH="1">
              <a:off x="9804466" y="218885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0" name="מחבר ישר 23">
              <a:extLst>
                <a:ext uri="{FF2B5EF4-FFF2-40B4-BE49-F238E27FC236}">
                  <a16:creationId xmlns:a16="http://schemas.microsoft.com/office/drawing/2014/main" id="{EA887F33-CA4C-CF9D-C2DD-46E22D5921FB}"/>
                </a:ext>
              </a:extLst>
            </p:cNvPr>
            <p:cNvCxnSpPr>
              <a:cxnSpLocks/>
              <a:stCxn id="610" idx="4"/>
              <a:endCxn id="618" idx="1"/>
            </p:cNvCxnSpPr>
            <p:nvPr/>
          </p:nvCxnSpPr>
          <p:spPr>
            <a:xfrm rot="4339242">
              <a:off x="10119365" y="228867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21" name="אליפסה 12">
              <a:extLst>
                <a:ext uri="{FF2B5EF4-FFF2-40B4-BE49-F238E27FC236}">
                  <a16:creationId xmlns:a16="http://schemas.microsoft.com/office/drawing/2014/main" id="{94B46F57-7896-818A-FAD1-F6E7D736A1C7}"/>
                </a:ext>
              </a:extLst>
            </p:cNvPr>
            <p:cNvSpPr/>
            <p:nvPr/>
          </p:nvSpPr>
          <p:spPr>
            <a:xfrm rot="3619649">
              <a:off x="9628946" y="22449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622" name="מחבר ישר 23">
              <a:extLst>
                <a:ext uri="{FF2B5EF4-FFF2-40B4-BE49-F238E27FC236}">
                  <a16:creationId xmlns:a16="http://schemas.microsoft.com/office/drawing/2014/main" id="{0CCFA0E2-501C-3B12-8FE3-B07A51D8C2E3}"/>
                </a:ext>
              </a:extLst>
            </p:cNvPr>
            <p:cNvCxnSpPr>
              <a:cxnSpLocks/>
              <a:stCxn id="611" idx="4"/>
              <a:endCxn id="621" idx="1"/>
            </p:cNvCxnSpPr>
            <p:nvPr/>
          </p:nvCxnSpPr>
          <p:spPr>
            <a:xfrm rot="4339242">
              <a:off x="9693636" y="205507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3" name="מחבר ישר 23">
              <a:extLst>
                <a:ext uri="{FF2B5EF4-FFF2-40B4-BE49-F238E27FC236}">
                  <a16:creationId xmlns:a16="http://schemas.microsoft.com/office/drawing/2014/main" id="{31CDE5D4-70E6-ED4D-C254-AFB7A3E05AEA}"/>
                </a:ext>
              </a:extLst>
            </p:cNvPr>
            <p:cNvCxnSpPr>
              <a:cxnSpLocks/>
              <a:stCxn id="609" idx="2"/>
              <a:endCxn id="621" idx="6"/>
            </p:cNvCxnSpPr>
            <p:nvPr/>
          </p:nvCxnSpPr>
          <p:spPr>
            <a:xfrm rot="4339242" flipH="1">
              <a:off x="9642739" y="236904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24" name="אליפסה 11">
              <a:extLst>
                <a:ext uri="{FF2B5EF4-FFF2-40B4-BE49-F238E27FC236}">
                  <a16:creationId xmlns:a16="http://schemas.microsoft.com/office/drawing/2014/main" id="{2B8FDCC0-44FE-969B-B9AE-1D7EE5D103B7}"/>
                </a:ext>
              </a:extLst>
            </p:cNvPr>
            <p:cNvSpPr/>
            <p:nvPr/>
          </p:nvSpPr>
          <p:spPr>
            <a:xfrm rot="21229062">
              <a:off x="10253812" y="1995747"/>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25" name="מחבר ישר 23">
              <a:extLst>
                <a:ext uri="{FF2B5EF4-FFF2-40B4-BE49-F238E27FC236}">
                  <a16:creationId xmlns:a16="http://schemas.microsoft.com/office/drawing/2014/main" id="{D811CB1B-930B-D7CB-B00C-2C531FB44DA3}"/>
                </a:ext>
              </a:extLst>
            </p:cNvPr>
            <p:cNvCxnSpPr>
              <a:cxnSpLocks/>
              <a:stCxn id="624" idx="2"/>
              <a:endCxn id="611" idx="0"/>
            </p:cNvCxnSpPr>
            <p:nvPr/>
          </p:nvCxnSpPr>
          <p:spPr>
            <a:xfrm rot="4339242" flipH="1">
              <a:off x="10017575" y="1864287"/>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6" name="מחבר ישר 23">
              <a:extLst>
                <a:ext uri="{FF2B5EF4-FFF2-40B4-BE49-F238E27FC236}">
                  <a16:creationId xmlns:a16="http://schemas.microsoft.com/office/drawing/2014/main" id="{F72D522C-948D-3F42-F35A-C1F3D971E1A6}"/>
                </a:ext>
              </a:extLst>
            </p:cNvPr>
            <p:cNvCxnSpPr>
              <a:cxnSpLocks/>
              <a:stCxn id="624" idx="5"/>
            </p:cNvCxnSpPr>
            <p:nvPr/>
          </p:nvCxnSpPr>
          <p:spPr>
            <a:xfrm rot="4339242" flipV="1">
              <a:off x="10283561" y="210067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7" name="Straight Connector 626">
              <a:extLst>
                <a:ext uri="{FF2B5EF4-FFF2-40B4-BE49-F238E27FC236}">
                  <a16:creationId xmlns:a16="http://schemas.microsoft.com/office/drawing/2014/main" id="{0601956D-56EF-859D-4C3B-CFA821C1F0EC}"/>
                </a:ext>
              </a:extLst>
            </p:cNvPr>
            <p:cNvCxnSpPr>
              <a:cxnSpLocks/>
              <a:stCxn id="612" idx="5"/>
              <a:endCxn id="632" idx="0"/>
            </p:cNvCxnSpPr>
            <p:nvPr/>
          </p:nvCxnSpPr>
          <p:spPr>
            <a:xfrm rot="4339242">
              <a:off x="10322406" y="2700180"/>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8" name="Straight Connector 627">
              <a:extLst>
                <a:ext uri="{FF2B5EF4-FFF2-40B4-BE49-F238E27FC236}">
                  <a16:creationId xmlns:a16="http://schemas.microsoft.com/office/drawing/2014/main" id="{09ED708A-7E60-2230-A020-CC4FABA20E49}"/>
                </a:ext>
              </a:extLst>
            </p:cNvPr>
            <p:cNvCxnSpPr>
              <a:cxnSpLocks/>
              <a:stCxn id="609" idx="4"/>
              <a:endCxn id="574" idx="6"/>
            </p:cNvCxnSpPr>
            <p:nvPr/>
          </p:nvCxnSpPr>
          <p:spPr>
            <a:xfrm rot="4115570" flipH="1">
              <a:off x="9770759" y="2529728"/>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29" name="Straight Connector 628">
              <a:extLst>
                <a:ext uri="{FF2B5EF4-FFF2-40B4-BE49-F238E27FC236}">
                  <a16:creationId xmlns:a16="http://schemas.microsoft.com/office/drawing/2014/main" id="{99B2BE80-ADF2-7F2E-EB50-DAA0E12BA388}"/>
                </a:ext>
              </a:extLst>
            </p:cNvPr>
            <p:cNvCxnSpPr>
              <a:cxnSpLocks/>
              <a:stCxn id="574" idx="0"/>
              <a:endCxn id="621" idx="5"/>
            </p:cNvCxnSpPr>
            <p:nvPr/>
          </p:nvCxnSpPr>
          <p:spPr>
            <a:xfrm rot="4115570" flipH="1" flipV="1">
              <a:off x="9533113" y="2407235"/>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30" name="מחבר ישר 23">
              <a:extLst>
                <a:ext uri="{FF2B5EF4-FFF2-40B4-BE49-F238E27FC236}">
                  <a16:creationId xmlns:a16="http://schemas.microsoft.com/office/drawing/2014/main" id="{C54BFA7F-DED5-D3B3-FFA1-446F7CFC8505}"/>
                </a:ext>
              </a:extLst>
            </p:cNvPr>
            <p:cNvCxnSpPr>
              <a:cxnSpLocks/>
              <a:stCxn id="558" idx="1"/>
              <a:endCxn id="609" idx="6"/>
            </p:cNvCxnSpPr>
            <p:nvPr/>
          </p:nvCxnSpPr>
          <p:spPr>
            <a:xfrm rot="4115570" flipH="1" flipV="1">
              <a:off x="9822511" y="2713862"/>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31" name="מחבר ישר 23">
              <a:extLst>
                <a:ext uri="{FF2B5EF4-FFF2-40B4-BE49-F238E27FC236}">
                  <a16:creationId xmlns:a16="http://schemas.microsoft.com/office/drawing/2014/main" id="{E3ECBC60-78F1-61B5-1501-061A64D58D13}"/>
                </a:ext>
              </a:extLst>
            </p:cNvPr>
            <p:cNvCxnSpPr>
              <a:cxnSpLocks/>
              <a:endCxn id="618" idx="5"/>
            </p:cNvCxnSpPr>
            <p:nvPr/>
          </p:nvCxnSpPr>
          <p:spPr>
            <a:xfrm rot="4339242" flipH="1" flipV="1">
              <a:off x="9971957" y="241365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32" name="אליפסה 9">
              <a:extLst>
                <a:ext uri="{FF2B5EF4-FFF2-40B4-BE49-F238E27FC236}">
                  <a16:creationId xmlns:a16="http://schemas.microsoft.com/office/drawing/2014/main" id="{293EEBB0-3831-F5D7-7B00-68FDF42E1954}"/>
                </a:ext>
              </a:extLst>
            </p:cNvPr>
            <p:cNvSpPr/>
            <p:nvPr/>
          </p:nvSpPr>
          <p:spPr>
            <a:xfrm rot="4339242">
              <a:off x="10199567" y="28526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33" name="Straight Connector 632">
              <a:extLst>
                <a:ext uri="{FF2B5EF4-FFF2-40B4-BE49-F238E27FC236}">
                  <a16:creationId xmlns:a16="http://schemas.microsoft.com/office/drawing/2014/main" id="{41C62572-8B35-3DEB-0F52-836F5955FC24}"/>
                </a:ext>
              </a:extLst>
            </p:cNvPr>
            <p:cNvCxnSpPr>
              <a:cxnSpLocks/>
              <a:stCxn id="632" idx="4"/>
              <a:endCxn id="558" idx="7"/>
            </p:cNvCxnSpPr>
            <p:nvPr/>
          </p:nvCxnSpPr>
          <p:spPr>
            <a:xfrm rot="4115570" flipH="1">
              <a:off x="10048005" y="2792351"/>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34" name="אליפסה 4">
              <a:extLst>
                <a:ext uri="{FF2B5EF4-FFF2-40B4-BE49-F238E27FC236}">
                  <a16:creationId xmlns:a16="http://schemas.microsoft.com/office/drawing/2014/main" id="{E4FED605-BDD3-78E0-28AF-E8A814C42056}"/>
                </a:ext>
              </a:extLst>
            </p:cNvPr>
            <p:cNvSpPr/>
            <p:nvPr/>
          </p:nvSpPr>
          <p:spPr>
            <a:xfrm rot="3699647">
              <a:off x="9816366" y="1618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635" name="אליפסה 9">
              <a:extLst>
                <a:ext uri="{FF2B5EF4-FFF2-40B4-BE49-F238E27FC236}">
                  <a16:creationId xmlns:a16="http://schemas.microsoft.com/office/drawing/2014/main" id="{13A655FF-900C-F529-0471-2A39F4977A3C}"/>
                </a:ext>
              </a:extLst>
            </p:cNvPr>
            <p:cNvSpPr/>
            <p:nvPr/>
          </p:nvSpPr>
          <p:spPr>
            <a:xfrm rot="3699647">
              <a:off x="9251679" y="20073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636" name="אליפסה 11">
              <a:extLst>
                <a:ext uri="{FF2B5EF4-FFF2-40B4-BE49-F238E27FC236}">
                  <a16:creationId xmlns:a16="http://schemas.microsoft.com/office/drawing/2014/main" id="{EAEDF098-6FB7-0E1F-4CDA-2C9E9D714F70}"/>
                </a:ext>
              </a:extLst>
            </p:cNvPr>
            <p:cNvSpPr/>
            <p:nvPr/>
          </p:nvSpPr>
          <p:spPr>
            <a:xfrm rot="2071492">
              <a:off x="9487241" y="16382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37" name="מחבר ישר 16">
              <a:extLst>
                <a:ext uri="{FF2B5EF4-FFF2-40B4-BE49-F238E27FC236}">
                  <a16:creationId xmlns:a16="http://schemas.microsoft.com/office/drawing/2014/main" id="{2767B4AE-43A8-CA6E-F102-2771D14F5804}"/>
                </a:ext>
              </a:extLst>
            </p:cNvPr>
            <p:cNvCxnSpPr>
              <a:cxnSpLocks/>
              <a:stCxn id="634" idx="4"/>
              <a:endCxn id="636" idx="7"/>
            </p:cNvCxnSpPr>
            <p:nvPr/>
          </p:nvCxnSpPr>
          <p:spPr>
            <a:xfrm rot="3699647" flipH="1">
              <a:off x="9627699" y="1554047"/>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38" name="מחבר ישר 20">
              <a:extLst>
                <a:ext uri="{FF2B5EF4-FFF2-40B4-BE49-F238E27FC236}">
                  <a16:creationId xmlns:a16="http://schemas.microsoft.com/office/drawing/2014/main" id="{548BAC99-C429-6AC2-BA5B-D4008D66D5AB}"/>
                </a:ext>
              </a:extLst>
            </p:cNvPr>
            <p:cNvCxnSpPr>
              <a:cxnSpLocks/>
              <a:stCxn id="642" idx="7"/>
              <a:endCxn id="611" idx="2"/>
            </p:cNvCxnSpPr>
            <p:nvPr/>
          </p:nvCxnSpPr>
          <p:spPr>
            <a:xfrm rot="4339242" flipV="1">
              <a:off x="9516778" y="1780032"/>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39" name="מחבר ישר 22">
              <a:extLst>
                <a:ext uri="{FF2B5EF4-FFF2-40B4-BE49-F238E27FC236}">
                  <a16:creationId xmlns:a16="http://schemas.microsoft.com/office/drawing/2014/main" id="{C124B4DD-FBCE-8CD9-20D3-C13D5361122F}"/>
                </a:ext>
              </a:extLst>
            </p:cNvPr>
            <p:cNvCxnSpPr>
              <a:cxnSpLocks/>
              <a:stCxn id="611" idx="1"/>
            </p:cNvCxnSpPr>
            <p:nvPr/>
          </p:nvCxnSpPr>
          <p:spPr>
            <a:xfrm rot="4339242" flipH="1" flipV="1">
              <a:off x="9712410" y="1800936"/>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0" name="מחבר ישר 23">
              <a:extLst>
                <a:ext uri="{FF2B5EF4-FFF2-40B4-BE49-F238E27FC236}">
                  <a16:creationId xmlns:a16="http://schemas.microsoft.com/office/drawing/2014/main" id="{E4A02255-A9C3-973C-0C28-24EC8B073CF1}"/>
                </a:ext>
              </a:extLst>
            </p:cNvPr>
            <p:cNvCxnSpPr>
              <a:cxnSpLocks/>
              <a:stCxn id="636" idx="2"/>
              <a:endCxn id="660" idx="5"/>
            </p:cNvCxnSpPr>
            <p:nvPr/>
          </p:nvCxnSpPr>
          <p:spPr>
            <a:xfrm rot="4115570" flipH="1">
              <a:off x="9337657" y="1545787"/>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1" name="מחבר ישר 30">
              <a:extLst>
                <a:ext uri="{FF2B5EF4-FFF2-40B4-BE49-F238E27FC236}">
                  <a16:creationId xmlns:a16="http://schemas.microsoft.com/office/drawing/2014/main" id="{184EE1CB-A363-6A7C-25CB-0CAC361EE292}"/>
                </a:ext>
              </a:extLst>
            </p:cNvPr>
            <p:cNvCxnSpPr>
              <a:cxnSpLocks/>
              <a:stCxn id="611" idx="3"/>
              <a:endCxn id="635" idx="7"/>
            </p:cNvCxnSpPr>
            <p:nvPr/>
          </p:nvCxnSpPr>
          <p:spPr>
            <a:xfrm rot="4339242" flipH="1">
              <a:off x="9504832" y="1804768"/>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42" name="אליפסה 11">
              <a:extLst>
                <a:ext uri="{FF2B5EF4-FFF2-40B4-BE49-F238E27FC236}">
                  <a16:creationId xmlns:a16="http://schemas.microsoft.com/office/drawing/2014/main" id="{B0F94ACD-8015-7F65-1981-854B56222C94}"/>
                </a:ext>
              </a:extLst>
            </p:cNvPr>
            <p:cNvSpPr/>
            <p:nvPr/>
          </p:nvSpPr>
          <p:spPr>
            <a:xfrm rot="3699647">
              <a:off x="9401368" y="179417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43" name="מחבר ישר 23">
              <a:extLst>
                <a:ext uri="{FF2B5EF4-FFF2-40B4-BE49-F238E27FC236}">
                  <a16:creationId xmlns:a16="http://schemas.microsoft.com/office/drawing/2014/main" id="{A77269A0-7E42-7D71-F445-652EEF67A365}"/>
                </a:ext>
              </a:extLst>
            </p:cNvPr>
            <p:cNvCxnSpPr>
              <a:cxnSpLocks/>
              <a:endCxn id="2537" idx="5"/>
            </p:cNvCxnSpPr>
            <p:nvPr/>
          </p:nvCxnSpPr>
          <p:spPr>
            <a:xfrm flipH="1" flipV="1">
              <a:off x="9025895" y="1608312"/>
              <a:ext cx="389623" cy="2034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4" name="מחבר ישר 23">
              <a:extLst>
                <a:ext uri="{FF2B5EF4-FFF2-40B4-BE49-F238E27FC236}">
                  <a16:creationId xmlns:a16="http://schemas.microsoft.com/office/drawing/2014/main" id="{46399EC2-E276-C0BF-5F58-3C1C20DF6F45}"/>
                </a:ext>
              </a:extLst>
            </p:cNvPr>
            <p:cNvCxnSpPr>
              <a:cxnSpLocks/>
              <a:stCxn id="636" idx="4"/>
              <a:endCxn id="642" idx="1"/>
            </p:cNvCxnSpPr>
            <p:nvPr/>
          </p:nvCxnSpPr>
          <p:spPr>
            <a:xfrm rot="3699647">
              <a:off x="9448927" y="170137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5" name="מחבר ישר 23">
              <a:extLst>
                <a:ext uri="{FF2B5EF4-FFF2-40B4-BE49-F238E27FC236}">
                  <a16:creationId xmlns:a16="http://schemas.microsoft.com/office/drawing/2014/main" id="{E88D4EBA-02E3-1C6A-80C1-F2129AEA5143}"/>
                </a:ext>
              </a:extLst>
            </p:cNvPr>
            <p:cNvCxnSpPr>
              <a:cxnSpLocks/>
              <a:stCxn id="635" idx="2"/>
              <a:endCxn id="2534" idx="5"/>
            </p:cNvCxnSpPr>
            <p:nvPr/>
          </p:nvCxnSpPr>
          <p:spPr>
            <a:xfrm flipH="1" flipV="1">
              <a:off x="8962157" y="1936213"/>
              <a:ext cx="308973" cy="735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46" name="אליפסה 11">
              <a:extLst>
                <a:ext uri="{FF2B5EF4-FFF2-40B4-BE49-F238E27FC236}">
                  <a16:creationId xmlns:a16="http://schemas.microsoft.com/office/drawing/2014/main" id="{31B9BC15-265F-2451-3EB7-02339A02D597}"/>
                </a:ext>
              </a:extLst>
            </p:cNvPr>
            <p:cNvSpPr/>
            <p:nvPr/>
          </p:nvSpPr>
          <p:spPr>
            <a:xfrm rot="20589467">
              <a:off x="9525037" y="138745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47" name="מחבר ישר 23">
              <a:extLst>
                <a:ext uri="{FF2B5EF4-FFF2-40B4-BE49-F238E27FC236}">
                  <a16:creationId xmlns:a16="http://schemas.microsoft.com/office/drawing/2014/main" id="{648D3463-08A0-AA9E-BEBE-33E7174F5DA3}"/>
                </a:ext>
              </a:extLst>
            </p:cNvPr>
            <p:cNvCxnSpPr>
              <a:cxnSpLocks/>
              <a:stCxn id="646" idx="2"/>
              <a:endCxn id="660" idx="0"/>
            </p:cNvCxnSpPr>
            <p:nvPr/>
          </p:nvCxnSpPr>
          <p:spPr>
            <a:xfrm rot="4115570" flipH="1">
              <a:off x="9427732" y="1367680"/>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8" name="מחבר ישר 23">
              <a:extLst>
                <a:ext uri="{FF2B5EF4-FFF2-40B4-BE49-F238E27FC236}">
                  <a16:creationId xmlns:a16="http://schemas.microsoft.com/office/drawing/2014/main" id="{9127DBFE-6925-0C54-5B3E-7CF92BB20AC8}"/>
                </a:ext>
              </a:extLst>
            </p:cNvPr>
            <p:cNvCxnSpPr>
              <a:cxnSpLocks/>
              <a:stCxn id="646" idx="5"/>
            </p:cNvCxnSpPr>
            <p:nvPr/>
          </p:nvCxnSpPr>
          <p:spPr>
            <a:xfrm rot="3699647" flipV="1">
              <a:off x="9577144" y="146585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49" name="Straight Connector 648">
              <a:extLst>
                <a:ext uri="{FF2B5EF4-FFF2-40B4-BE49-F238E27FC236}">
                  <a16:creationId xmlns:a16="http://schemas.microsoft.com/office/drawing/2014/main" id="{FB5A6EC7-0DFF-28BB-3435-7E56882370E9}"/>
                </a:ext>
              </a:extLst>
            </p:cNvPr>
            <p:cNvCxnSpPr>
              <a:cxnSpLocks/>
              <a:stCxn id="635" idx="5"/>
              <a:endCxn id="587" idx="1"/>
            </p:cNvCxnSpPr>
            <p:nvPr/>
          </p:nvCxnSpPr>
          <p:spPr>
            <a:xfrm rot="4115570">
              <a:off x="9185427" y="2102989"/>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50" name="אליפסה 9">
              <a:extLst>
                <a:ext uri="{FF2B5EF4-FFF2-40B4-BE49-F238E27FC236}">
                  <a16:creationId xmlns:a16="http://schemas.microsoft.com/office/drawing/2014/main" id="{2438C137-7B49-CD95-9BBC-E2146562A58B}"/>
                </a:ext>
              </a:extLst>
            </p:cNvPr>
            <p:cNvSpPr/>
            <p:nvPr/>
          </p:nvSpPr>
          <p:spPr>
            <a:xfrm rot="3699647">
              <a:off x="9396940" y="2123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51" name="מחבר ישר 23">
              <a:extLst>
                <a:ext uri="{FF2B5EF4-FFF2-40B4-BE49-F238E27FC236}">
                  <a16:creationId xmlns:a16="http://schemas.microsoft.com/office/drawing/2014/main" id="{CF6BD520-5405-80D5-3DBA-7E015D9609C3}"/>
                </a:ext>
              </a:extLst>
            </p:cNvPr>
            <p:cNvCxnSpPr>
              <a:cxnSpLocks/>
              <a:stCxn id="650" idx="3"/>
              <a:endCxn id="635" idx="6"/>
            </p:cNvCxnSpPr>
            <p:nvPr/>
          </p:nvCxnSpPr>
          <p:spPr>
            <a:xfrm rot="4115570" flipH="1">
              <a:off x="9302466" y="2080575"/>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2" name="מחבר ישר 23">
              <a:extLst>
                <a:ext uri="{FF2B5EF4-FFF2-40B4-BE49-F238E27FC236}">
                  <a16:creationId xmlns:a16="http://schemas.microsoft.com/office/drawing/2014/main" id="{8C8500E7-A882-88CA-07E4-9BAD3D626275}"/>
                </a:ext>
              </a:extLst>
            </p:cNvPr>
            <p:cNvCxnSpPr>
              <a:cxnSpLocks/>
              <a:endCxn id="642" idx="5"/>
            </p:cNvCxnSpPr>
            <p:nvPr/>
          </p:nvCxnSpPr>
          <p:spPr>
            <a:xfrm rot="3699647" flipH="1" flipV="1">
              <a:off x="9334399" y="1849329"/>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3" name="Straight Connector 652">
              <a:extLst>
                <a:ext uri="{FF2B5EF4-FFF2-40B4-BE49-F238E27FC236}">
                  <a16:creationId xmlns:a16="http://schemas.microsoft.com/office/drawing/2014/main" id="{3F6790B0-DFE9-E32D-FE31-0A15608625CD}"/>
                </a:ext>
              </a:extLst>
            </p:cNvPr>
            <p:cNvCxnSpPr>
              <a:cxnSpLocks/>
              <a:stCxn id="621" idx="3"/>
              <a:endCxn id="650" idx="7"/>
            </p:cNvCxnSpPr>
            <p:nvPr/>
          </p:nvCxnSpPr>
          <p:spPr>
            <a:xfrm rot="4115570" flipH="1">
              <a:off x="9473503" y="2161725"/>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4" name="Straight Connector 653">
              <a:extLst>
                <a:ext uri="{FF2B5EF4-FFF2-40B4-BE49-F238E27FC236}">
                  <a16:creationId xmlns:a16="http://schemas.microsoft.com/office/drawing/2014/main" id="{F4A322BD-4A23-50AC-567E-0F666F572EC0}"/>
                </a:ext>
              </a:extLst>
            </p:cNvPr>
            <p:cNvCxnSpPr>
              <a:cxnSpLocks/>
              <a:stCxn id="587" idx="7"/>
              <a:endCxn id="650" idx="4"/>
            </p:cNvCxnSpPr>
            <p:nvPr/>
          </p:nvCxnSpPr>
          <p:spPr>
            <a:xfrm rot="4115570" flipH="1" flipV="1">
              <a:off x="9303561" y="2139043"/>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55" name="אליפסה 9">
              <a:extLst>
                <a:ext uri="{FF2B5EF4-FFF2-40B4-BE49-F238E27FC236}">
                  <a16:creationId xmlns:a16="http://schemas.microsoft.com/office/drawing/2014/main" id="{00C94249-ECD3-5B3F-D35E-A5EF6798DCA1}"/>
                </a:ext>
              </a:extLst>
            </p:cNvPr>
            <p:cNvSpPr/>
            <p:nvPr/>
          </p:nvSpPr>
          <p:spPr>
            <a:xfrm rot="3699647">
              <a:off x="9446043" y="24036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56" name="Straight Connector 655">
              <a:extLst>
                <a:ext uri="{FF2B5EF4-FFF2-40B4-BE49-F238E27FC236}">
                  <a16:creationId xmlns:a16="http://schemas.microsoft.com/office/drawing/2014/main" id="{336AB79B-8B5C-37E2-0FCA-E5EB9E44D4B0}"/>
                </a:ext>
              </a:extLst>
            </p:cNvPr>
            <p:cNvCxnSpPr>
              <a:cxnSpLocks/>
              <a:stCxn id="655" idx="1"/>
              <a:endCxn id="650" idx="6"/>
            </p:cNvCxnSpPr>
            <p:nvPr/>
          </p:nvCxnSpPr>
          <p:spPr>
            <a:xfrm rot="4115570" flipH="1" flipV="1">
              <a:off x="9365362" y="2277487"/>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7" name="Straight Connector 656">
              <a:extLst>
                <a:ext uri="{FF2B5EF4-FFF2-40B4-BE49-F238E27FC236}">
                  <a16:creationId xmlns:a16="http://schemas.microsoft.com/office/drawing/2014/main" id="{F4804D62-BC7C-D6E1-4BD9-AB9CB5F32A9D}"/>
                </a:ext>
              </a:extLst>
            </p:cNvPr>
            <p:cNvCxnSpPr>
              <a:cxnSpLocks/>
              <a:stCxn id="561" idx="1"/>
              <a:endCxn id="655" idx="5"/>
            </p:cNvCxnSpPr>
            <p:nvPr/>
          </p:nvCxnSpPr>
          <p:spPr>
            <a:xfrm rot="4115570" flipH="1" flipV="1">
              <a:off x="9328976" y="2424848"/>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8" name="Straight Connector 657">
              <a:extLst>
                <a:ext uri="{FF2B5EF4-FFF2-40B4-BE49-F238E27FC236}">
                  <a16:creationId xmlns:a16="http://schemas.microsoft.com/office/drawing/2014/main" id="{BEC9EC7C-B351-4849-022B-0161EF69BD61}"/>
                </a:ext>
              </a:extLst>
            </p:cNvPr>
            <p:cNvCxnSpPr>
              <a:cxnSpLocks/>
              <a:stCxn id="655" idx="0"/>
              <a:endCxn id="621" idx="4"/>
            </p:cNvCxnSpPr>
            <p:nvPr/>
          </p:nvCxnSpPr>
          <p:spPr>
            <a:xfrm rot="4115570" flipH="1" flipV="1">
              <a:off x="9538880" y="2280265"/>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59" name="Straight Connector 658">
              <a:extLst>
                <a:ext uri="{FF2B5EF4-FFF2-40B4-BE49-F238E27FC236}">
                  <a16:creationId xmlns:a16="http://schemas.microsoft.com/office/drawing/2014/main" id="{90E43492-F064-BBC0-9BDD-EFB833B907C1}"/>
                </a:ext>
              </a:extLst>
            </p:cNvPr>
            <p:cNvCxnSpPr>
              <a:cxnSpLocks/>
              <a:stCxn id="655" idx="6"/>
              <a:endCxn id="574" idx="1"/>
            </p:cNvCxnSpPr>
            <p:nvPr/>
          </p:nvCxnSpPr>
          <p:spPr>
            <a:xfrm rot="4115570" flipV="1">
              <a:off x="9484813" y="2494444"/>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60" name="אליפסה 11">
              <a:extLst>
                <a:ext uri="{FF2B5EF4-FFF2-40B4-BE49-F238E27FC236}">
                  <a16:creationId xmlns:a16="http://schemas.microsoft.com/office/drawing/2014/main" id="{149DF879-DC27-AC0C-0998-BEE095569E80}"/>
                </a:ext>
              </a:extLst>
            </p:cNvPr>
            <p:cNvSpPr/>
            <p:nvPr/>
          </p:nvSpPr>
          <p:spPr>
            <a:xfrm rot="2071492">
              <a:off x="9302631" y="146156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61" name="מחבר ישר 23">
              <a:extLst>
                <a:ext uri="{FF2B5EF4-FFF2-40B4-BE49-F238E27FC236}">
                  <a16:creationId xmlns:a16="http://schemas.microsoft.com/office/drawing/2014/main" id="{09D9C300-0060-8345-0A3E-8EFA60CED788}"/>
                </a:ext>
              </a:extLst>
            </p:cNvPr>
            <p:cNvCxnSpPr>
              <a:cxnSpLocks/>
              <a:stCxn id="2537" idx="6"/>
              <a:endCxn id="660" idx="3"/>
            </p:cNvCxnSpPr>
            <p:nvPr/>
          </p:nvCxnSpPr>
          <p:spPr>
            <a:xfrm flipV="1">
              <a:off x="9031655" y="1502108"/>
              <a:ext cx="272407" cy="7980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62" name="מחבר ישר 16">
              <a:extLst>
                <a:ext uri="{FF2B5EF4-FFF2-40B4-BE49-F238E27FC236}">
                  <a16:creationId xmlns:a16="http://schemas.microsoft.com/office/drawing/2014/main" id="{603CE9C7-18C1-4670-A69B-B8ACF4A6568D}"/>
                </a:ext>
              </a:extLst>
            </p:cNvPr>
            <p:cNvCxnSpPr>
              <a:cxnSpLocks/>
              <a:stCxn id="366" idx="5"/>
              <a:endCxn id="2482" idx="5"/>
            </p:cNvCxnSpPr>
            <p:nvPr/>
          </p:nvCxnSpPr>
          <p:spPr>
            <a:xfrm flipH="1" flipV="1">
              <a:off x="8536310" y="957238"/>
              <a:ext cx="254791" cy="15590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63" name="אליפסה 9">
              <a:extLst>
                <a:ext uri="{FF2B5EF4-FFF2-40B4-BE49-F238E27FC236}">
                  <a16:creationId xmlns:a16="http://schemas.microsoft.com/office/drawing/2014/main" id="{99D7DBAC-B1C0-C083-0550-BC2343D15790}"/>
                </a:ext>
              </a:extLst>
            </p:cNvPr>
            <p:cNvSpPr/>
            <p:nvPr/>
          </p:nvSpPr>
          <p:spPr>
            <a:xfrm rot="14072188">
              <a:off x="9618956" y="12416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664" name="Straight Connector 663">
              <a:extLst>
                <a:ext uri="{FF2B5EF4-FFF2-40B4-BE49-F238E27FC236}">
                  <a16:creationId xmlns:a16="http://schemas.microsoft.com/office/drawing/2014/main" id="{4D7C07B2-3910-4ACD-B3C5-0DD17D740CDE}"/>
                </a:ext>
              </a:extLst>
            </p:cNvPr>
            <p:cNvCxnSpPr>
              <a:cxnSpLocks/>
              <a:stCxn id="383" idx="7"/>
              <a:endCxn id="663" idx="2"/>
            </p:cNvCxnSpPr>
            <p:nvPr/>
          </p:nvCxnSpPr>
          <p:spPr>
            <a:xfrm rot="12317230" flipV="1">
              <a:off x="9675379" y="1316135"/>
              <a:ext cx="116596" cy="163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65" name="Straight Connector 664">
              <a:extLst>
                <a:ext uri="{FF2B5EF4-FFF2-40B4-BE49-F238E27FC236}">
                  <a16:creationId xmlns:a16="http://schemas.microsoft.com/office/drawing/2014/main" id="{0E935738-0981-B1C3-7ABA-911D0264AA02}"/>
                </a:ext>
              </a:extLst>
            </p:cNvPr>
            <p:cNvCxnSpPr>
              <a:cxnSpLocks/>
              <a:stCxn id="646" idx="6"/>
              <a:endCxn id="663" idx="1"/>
            </p:cNvCxnSpPr>
            <p:nvPr/>
          </p:nvCxnSpPr>
          <p:spPr>
            <a:xfrm rot="12317230" flipH="1">
              <a:off x="9617196" y="1304759"/>
              <a:ext cx="9072" cy="1179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66" name="Straight Connector 665">
              <a:extLst>
                <a:ext uri="{FF2B5EF4-FFF2-40B4-BE49-F238E27FC236}">
                  <a16:creationId xmlns:a16="http://schemas.microsoft.com/office/drawing/2014/main" id="{CFF7A93D-2F03-5953-D406-F0162C0879E1}"/>
                </a:ext>
              </a:extLst>
            </p:cNvPr>
            <p:cNvCxnSpPr>
              <a:cxnSpLocks/>
              <a:stCxn id="383" idx="1"/>
              <a:endCxn id="634" idx="1"/>
            </p:cNvCxnSpPr>
            <p:nvPr/>
          </p:nvCxnSpPr>
          <p:spPr>
            <a:xfrm rot="12317230" flipH="1" flipV="1">
              <a:off x="9772222" y="1404780"/>
              <a:ext cx="138571" cy="19387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67" name="Straight Connector 666">
              <a:extLst>
                <a:ext uri="{FF2B5EF4-FFF2-40B4-BE49-F238E27FC236}">
                  <a16:creationId xmlns:a16="http://schemas.microsoft.com/office/drawing/2014/main" id="{195ACD36-F377-EAC9-81E9-F38B3ABC4CD0}"/>
                </a:ext>
              </a:extLst>
            </p:cNvPr>
            <p:cNvCxnSpPr>
              <a:cxnSpLocks/>
              <a:stCxn id="294" idx="0"/>
              <a:endCxn id="608" idx="0"/>
            </p:cNvCxnSpPr>
            <p:nvPr/>
          </p:nvCxnSpPr>
          <p:spPr>
            <a:xfrm rot="12317230" flipV="1">
              <a:off x="10591410" y="2198117"/>
              <a:ext cx="81296" cy="1271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68" name="אליפסה 4">
              <a:extLst>
                <a:ext uri="{FF2B5EF4-FFF2-40B4-BE49-F238E27FC236}">
                  <a16:creationId xmlns:a16="http://schemas.microsoft.com/office/drawing/2014/main" id="{93757122-89C1-ED59-38AA-772C80D2299A}"/>
                </a:ext>
              </a:extLst>
            </p:cNvPr>
            <p:cNvSpPr/>
            <p:nvPr/>
          </p:nvSpPr>
          <p:spPr>
            <a:xfrm rot="20491152">
              <a:off x="9696783" y="49582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69" name="אליפסה 9">
              <a:extLst>
                <a:ext uri="{FF2B5EF4-FFF2-40B4-BE49-F238E27FC236}">
                  <a16:creationId xmlns:a16="http://schemas.microsoft.com/office/drawing/2014/main" id="{3CCBABA5-74FA-EAAE-5211-EAA3570668BB}"/>
                </a:ext>
              </a:extLst>
            </p:cNvPr>
            <p:cNvSpPr/>
            <p:nvPr/>
          </p:nvSpPr>
          <p:spPr>
            <a:xfrm rot="20491152">
              <a:off x="9982995" y="55810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70" name="אליפסה 11">
              <a:extLst>
                <a:ext uri="{FF2B5EF4-FFF2-40B4-BE49-F238E27FC236}">
                  <a16:creationId xmlns:a16="http://schemas.microsoft.com/office/drawing/2014/main" id="{624DE222-CD7B-777D-B701-85229DE654EB}"/>
                </a:ext>
              </a:extLst>
            </p:cNvPr>
            <p:cNvSpPr/>
            <p:nvPr/>
          </p:nvSpPr>
          <p:spPr>
            <a:xfrm rot="18862997">
              <a:off x="9659638" y="52858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71" name="אליפסה 12">
              <a:extLst>
                <a:ext uri="{FF2B5EF4-FFF2-40B4-BE49-F238E27FC236}">
                  <a16:creationId xmlns:a16="http://schemas.microsoft.com/office/drawing/2014/main" id="{6EAB31DF-0D2E-BA36-85D4-133378B95D9F}"/>
                </a:ext>
              </a:extLst>
            </p:cNvPr>
            <p:cNvSpPr/>
            <p:nvPr/>
          </p:nvSpPr>
          <p:spPr>
            <a:xfrm rot="19771559">
              <a:off x="9445461" y="563374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672" name="אליפסה 13">
              <a:extLst>
                <a:ext uri="{FF2B5EF4-FFF2-40B4-BE49-F238E27FC236}">
                  <a16:creationId xmlns:a16="http://schemas.microsoft.com/office/drawing/2014/main" id="{A65104ED-4D93-8678-072B-AC117A47F96C}"/>
                </a:ext>
              </a:extLst>
            </p:cNvPr>
            <p:cNvSpPr/>
            <p:nvPr/>
          </p:nvSpPr>
          <p:spPr>
            <a:xfrm rot="20491152">
              <a:off x="10091281" y="50202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673" name="מחבר ישר 16">
              <a:extLst>
                <a:ext uri="{FF2B5EF4-FFF2-40B4-BE49-F238E27FC236}">
                  <a16:creationId xmlns:a16="http://schemas.microsoft.com/office/drawing/2014/main" id="{1AC47CB1-924D-9667-E0A0-983AFD067BBF}"/>
                </a:ext>
              </a:extLst>
            </p:cNvPr>
            <p:cNvCxnSpPr>
              <a:cxnSpLocks/>
              <a:stCxn id="668" idx="4"/>
              <a:endCxn id="670" idx="7"/>
            </p:cNvCxnSpPr>
            <p:nvPr/>
          </p:nvCxnSpPr>
          <p:spPr>
            <a:xfrm rot="20491152" flipH="1">
              <a:off x="9657570" y="504060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74" name="מחבר ישר 20">
              <a:extLst>
                <a:ext uri="{FF2B5EF4-FFF2-40B4-BE49-F238E27FC236}">
                  <a16:creationId xmlns:a16="http://schemas.microsoft.com/office/drawing/2014/main" id="{991CBA67-C76D-A3F1-74C0-1383BD5C87A9}"/>
                </a:ext>
              </a:extLst>
            </p:cNvPr>
            <p:cNvCxnSpPr>
              <a:cxnSpLocks/>
              <a:stCxn id="678" idx="7"/>
              <a:endCxn id="672" idx="2"/>
            </p:cNvCxnSpPr>
            <p:nvPr/>
          </p:nvCxnSpPr>
          <p:spPr>
            <a:xfrm rot="20491152" flipV="1">
              <a:off x="9805947" y="5113715"/>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75" name="מחבר ישר 22">
              <a:extLst>
                <a:ext uri="{FF2B5EF4-FFF2-40B4-BE49-F238E27FC236}">
                  <a16:creationId xmlns:a16="http://schemas.microsoft.com/office/drawing/2014/main" id="{818BAD6B-3621-385C-5B80-4ABDD487324C}"/>
                </a:ext>
              </a:extLst>
            </p:cNvPr>
            <p:cNvCxnSpPr>
              <a:cxnSpLocks/>
              <a:stCxn id="672" idx="0"/>
            </p:cNvCxnSpPr>
            <p:nvPr/>
          </p:nvCxnSpPr>
          <p:spPr>
            <a:xfrm rot="20491152" flipH="1" flipV="1">
              <a:off x="9782583" y="4927601"/>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76" name="מחבר ישר 23">
              <a:extLst>
                <a:ext uri="{FF2B5EF4-FFF2-40B4-BE49-F238E27FC236}">
                  <a16:creationId xmlns:a16="http://schemas.microsoft.com/office/drawing/2014/main" id="{94DA2FF9-30B7-C622-9729-9561F6C83812}"/>
                </a:ext>
              </a:extLst>
            </p:cNvPr>
            <p:cNvCxnSpPr>
              <a:cxnSpLocks/>
              <a:stCxn id="670" idx="2"/>
              <a:endCxn id="671" idx="7"/>
            </p:cNvCxnSpPr>
            <p:nvPr/>
          </p:nvCxnSpPr>
          <p:spPr>
            <a:xfrm rot="20491152" flipH="1">
              <a:off x="9451636" y="538292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77" name="מחבר ישר 30">
              <a:extLst>
                <a:ext uri="{FF2B5EF4-FFF2-40B4-BE49-F238E27FC236}">
                  <a16:creationId xmlns:a16="http://schemas.microsoft.com/office/drawing/2014/main" id="{6724EEA7-DE64-FC47-1F0F-5FCFAF095A81}"/>
                </a:ext>
              </a:extLst>
            </p:cNvPr>
            <p:cNvCxnSpPr>
              <a:cxnSpLocks/>
              <a:endCxn id="669" idx="7"/>
            </p:cNvCxnSpPr>
            <p:nvPr/>
          </p:nvCxnSpPr>
          <p:spPr>
            <a:xfrm rot="20491152" flipH="1">
              <a:off x="9960989" y="5117027"/>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78" name="אליפסה 11">
              <a:extLst>
                <a:ext uri="{FF2B5EF4-FFF2-40B4-BE49-F238E27FC236}">
                  <a16:creationId xmlns:a16="http://schemas.microsoft.com/office/drawing/2014/main" id="{7AAFF364-4C65-69C4-3042-2FEC7C8CDC5C}"/>
                </a:ext>
              </a:extLst>
            </p:cNvPr>
            <p:cNvSpPr/>
            <p:nvPr/>
          </p:nvSpPr>
          <p:spPr>
            <a:xfrm rot="20491152">
              <a:off x="9798560" y="53971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79" name="מחבר ישר 23">
              <a:extLst>
                <a:ext uri="{FF2B5EF4-FFF2-40B4-BE49-F238E27FC236}">
                  <a16:creationId xmlns:a16="http://schemas.microsoft.com/office/drawing/2014/main" id="{E95F7960-ACDC-45E1-48F0-43E1B19D1C4A}"/>
                </a:ext>
              </a:extLst>
            </p:cNvPr>
            <p:cNvCxnSpPr>
              <a:cxnSpLocks/>
              <a:endCxn id="671" idx="6"/>
            </p:cNvCxnSpPr>
            <p:nvPr/>
          </p:nvCxnSpPr>
          <p:spPr>
            <a:xfrm rot="20491152" flipH="1">
              <a:off x="9490714" y="550434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0" name="מחבר ישר 23">
              <a:extLst>
                <a:ext uri="{FF2B5EF4-FFF2-40B4-BE49-F238E27FC236}">
                  <a16:creationId xmlns:a16="http://schemas.microsoft.com/office/drawing/2014/main" id="{1332A266-797A-A798-8452-54E36E293D26}"/>
                </a:ext>
              </a:extLst>
            </p:cNvPr>
            <p:cNvCxnSpPr>
              <a:cxnSpLocks/>
              <a:stCxn id="670" idx="4"/>
              <a:endCxn id="678" idx="1"/>
            </p:cNvCxnSpPr>
            <p:nvPr/>
          </p:nvCxnSpPr>
          <p:spPr>
            <a:xfrm rot="20491152">
              <a:off x="9735130" y="533426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81" name="אליפסה 12">
              <a:extLst>
                <a:ext uri="{FF2B5EF4-FFF2-40B4-BE49-F238E27FC236}">
                  <a16:creationId xmlns:a16="http://schemas.microsoft.com/office/drawing/2014/main" id="{3C6D4D7E-1EA6-1798-9855-E850E8CC4140}"/>
                </a:ext>
              </a:extLst>
            </p:cNvPr>
            <p:cNvSpPr/>
            <p:nvPr/>
          </p:nvSpPr>
          <p:spPr>
            <a:xfrm rot="19771559">
              <a:off x="9676464" y="58274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682" name="מחבר ישר 23">
              <a:extLst>
                <a:ext uri="{FF2B5EF4-FFF2-40B4-BE49-F238E27FC236}">
                  <a16:creationId xmlns:a16="http://schemas.microsoft.com/office/drawing/2014/main" id="{8661A717-48FA-C3BD-22D8-7E79F72509B6}"/>
                </a:ext>
              </a:extLst>
            </p:cNvPr>
            <p:cNvCxnSpPr>
              <a:cxnSpLocks/>
              <a:stCxn id="671" idx="4"/>
              <a:endCxn id="681" idx="1"/>
            </p:cNvCxnSpPr>
            <p:nvPr/>
          </p:nvCxnSpPr>
          <p:spPr>
            <a:xfrm rot="20491152">
              <a:off x="9529469" y="567467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3" name="מחבר ישר 23">
              <a:extLst>
                <a:ext uri="{FF2B5EF4-FFF2-40B4-BE49-F238E27FC236}">
                  <a16:creationId xmlns:a16="http://schemas.microsoft.com/office/drawing/2014/main" id="{B693CB28-A651-E610-8124-0353FD7A5997}"/>
                </a:ext>
              </a:extLst>
            </p:cNvPr>
            <p:cNvCxnSpPr>
              <a:cxnSpLocks/>
              <a:stCxn id="669" idx="2"/>
              <a:endCxn id="681" idx="6"/>
            </p:cNvCxnSpPr>
            <p:nvPr/>
          </p:nvCxnSpPr>
          <p:spPr>
            <a:xfrm rot="20491152" flipH="1">
              <a:off x="9717381" y="567135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84" name="אליפסה 11">
              <a:extLst>
                <a:ext uri="{FF2B5EF4-FFF2-40B4-BE49-F238E27FC236}">
                  <a16:creationId xmlns:a16="http://schemas.microsoft.com/office/drawing/2014/main" id="{5D0B4860-FE68-7452-0304-7526DB154EE6}"/>
                </a:ext>
              </a:extLst>
            </p:cNvPr>
            <p:cNvSpPr/>
            <p:nvPr/>
          </p:nvSpPr>
          <p:spPr>
            <a:xfrm rot="15780972">
              <a:off x="9423747" y="5206005"/>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85" name="מחבר ישר 23">
              <a:extLst>
                <a:ext uri="{FF2B5EF4-FFF2-40B4-BE49-F238E27FC236}">
                  <a16:creationId xmlns:a16="http://schemas.microsoft.com/office/drawing/2014/main" id="{7F907E80-2854-7FB0-A634-887C82867A28}"/>
                </a:ext>
              </a:extLst>
            </p:cNvPr>
            <p:cNvCxnSpPr>
              <a:cxnSpLocks/>
              <a:stCxn id="684" idx="2"/>
              <a:endCxn id="671" idx="0"/>
            </p:cNvCxnSpPr>
            <p:nvPr/>
          </p:nvCxnSpPr>
          <p:spPr>
            <a:xfrm rot="20491152" flipH="1">
              <a:off x="9407503" y="5286744"/>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6" name="מחבר ישר 23">
              <a:extLst>
                <a:ext uri="{FF2B5EF4-FFF2-40B4-BE49-F238E27FC236}">
                  <a16:creationId xmlns:a16="http://schemas.microsoft.com/office/drawing/2014/main" id="{CC07671E-378E-5931-488E-11077B17F9E6}"/>
                </a:ext>
              </a:extLst>
            </p:cNvPr>
            <p:cNvCxnSpPr>
              <a:cxnSpLocks/>
              <a:stCxn id="684" idx="5"/>
            </p:cNvCxnSpPr>
            <p:nvPr/>
          </p:nvCxnSpPr>
          <p:spPr>
            <a:xfrm rot="20491152" flipV="1">
              <a:off x="9453786" y="5045038"/>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7" name="Straight Connector 686">
              <a:extLst>
                <a:ext uri="{FF2B5EF4-FFF2-40B4-BE49-F238E27FC236}">
                  <a16:creationId xmlns:a16="http://schemas.microsoft.com/office/drawing/2014/main" id="{71D93A38-5123-5CAD-2B9C-6CCA7E02E889}"/>
                </a:ext>
              </a:extLst>
            </p:cNvPr>
            <p:cNvCxnSpPr>
              <a:cxnSpLocks/>
              <a:stCxn id="672" idx="5"/>
              <a:endCxn id="693" idx="0"/>
            </p:cNvCxnSpPr>
            <p:nvPr/>
          </p:nvCxnSpPr>
          <p:spPr>
            <a:xfrm rot="20491152">
              <a:off x="10193107" y="5052707"/>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8" name="Straight Connector 687">
              <a:extLst>
                <a:ext uri="{FF2B5EF4-FFF2-40B4-BE49-F238E27FC236}">
                  <a16:creationId xmlns:a16="http://schemas.microsoft.com/office/drawing/2014/main" id="{1C8AE36A-B86E-E3B9-A7D0-A823291FE112}"/>
                </a:ext>
              </a:extLst>
            </p:cNvPr>
            <p:cNvCxnSpPr>
              <a:cxnSpLocks/>
              <a:stCxn id="669" idx="4"/>
              <a:endCxn id="695" idx="0"/>
            </p:cNvCxnSpPr>
            <p:nvPr/>
          </p:nvCxnSpPr>
          <p:spPr>
            <a:xfrm rot="20491152" flipH="1">
              <a:off x="10037730" y="5648211"/>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89" name="Straight Connector 688">
              <a:extLst>
                <a:ext uri="{FF2B5EF4-FFF2-40B4-BE49-F238E27FC236}">
                  <a16:creationId xmlns:a16="http://schemas.microsoft.com/office/drawing/2014/main" id="{CCF7863C-717B-70DE-FD63-AE270D321DC5}"/>
                </a:ext>
              </a:extLst>
            </p:cNvPr>
            <p:cNvCxnSpPr>
              <a:cxnSpLocks/>
              <a:stCxn id="695" idx="2"/>
              <a:endCxn id="681" idx="4"/>
            </p:cNvCxnSpPr>
            <p:nvPr/>
          </p:nvCxnSpPr>
          <p:spPr>
            <a:xfrm rot="20491152" flipH="1" flipV="1">
              <a:off x="9732046" y="5842651"/>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90" name="אליפסה 9">
              <a:extLst>
                <a:ext uri="{FF2B5EF4-FFF2-40B4-BE49-F238E27FC236}">
                  <a16:creationId xmlns:a16="http://schemas.microsoft.com/office/drawing/2014/main" id="{F296D111-B67A-8549-7A20-A841056B3EDC}"/>
                </a:ext>
              </a:extLst>
            </p:cNvPr>
            <p:cNvSpPr/>
            <p:nvPr/>
          </p:nvSpPr>
          <p:spPr>
            <a:xfrm rot="20491152">
              <a:off x="10253459" y="55816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91" name="מחבר ישר 23">
              <a:extLst>
                <a:ext uri="{FF2B5EF4-FFF2-40B4-BE49-F238E27FC236}">
                  <a16:creationId xmlns:a16="http://schemas.microsoft.com/office/drawing/2014/main" id="{BB3671F6-4B84-8672-3C6E-DFACE8B9E276}"/>
                </a:ext>
              </a:extLst>
            </p:cNvPr>
            <p:cNvCxnSpPr>
              <a:cxnSpLocks/>
              <a:stCxn id="690" idx="2"/>
              <a:endCxn id="669" idx="6"/>
            </p:cNvCxnSpPr>
            <p:nvPr/>
          </p:nvCxnSpPr>
          <p:spPr>
            <a:xfrm rot="20491152" flipH="1" flipV="1">
              <a:off x="10064107" y="5573242"/>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692" name="מחבר ישר 23">
              <a:extLst>
                <a:ext uri="{FF2B5EF4-FFF2-40B4-BE49-F238E27FC236}">
                  <a16:creationId xmlns:a16="http://schemas.microsoft.com/office/drawing/2014/main" id="{A09E90B7-59EC-C26E-2F25-FCF61357FCB7}"/>
                </a:ext>
              </a:extLst>
            </p:cNvPr>
            <p:cNvCxnSpPr>
              <a:cxnSpLocks/>
              <a:endCxn id="678" idx="5"/>
            </p:cNvCxnSpPr>
            <p:nvPr/>
          </p:nvCxnSpPr>
          <p:spPr>
            <a:xfrm rot="20491152" flipH="1" flipV="1">
              <a:off x="9893912" y="543170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93" name="אליפסה 9">
              <a:extLst>
                <a:ext uri="{FF2B5EF4-FFF2-40B4-BE49-F238E27FC236}">
                  <a16:creationId xmlns:a16="http://schemas.microsoft.com/office/drawing/2014/main" id="{A7A52058-0E52-DC55-B0F0-47CD888412EB}"/>
                </a:ext>
              </a:extLst>
            </p:cNvPr>
            <p:cNvSpPr/>
            <p:nvPr/>
          </p:nvSpPr>
          <p:spPr>
            <a:xfrm rot="20491152">
              <a:off x="10276038" y="524833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94" name="Straight Connector 693">
              <a:extLst>
                <a:ext uri="{FF2B5EF4-FFF2-40B4-BE49-F238E27FC236}">
                  <a16:creationId xmlns:a16="http://schemas.microsoft.com/office/drawing/2014/main" id="{85DCF42E-C2EF-B3CC-F8DF-AD6B6F6E2C11}"/>
                </a:ext>
              </a:extLst>
            </p:cNvPr>
            <p:cNvCxnSpPr>
              <a:cxnSpLocks/>
              <a:stCxn id="693" idx="4"/>
              <a:endCxn id="690" idx="7"/>
            </p:cNvCxnSpPr>
            <p:nvPr/>
          </p:nvCxnSpPr>
          <p:spPr>
            <a:xfrm rot="20491152" flipH="1">
              <a:off x="10265381" y="5326090"/>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95" name="אליפסה 9">
              <a:extLst>
                <a:ext uri="{FF2B5EF4-FFF2-40B4-BE49-F238E27FC236}">
                  <a16:creationId xmlns:a16="http://schemas.microsoft.com/office/drawing/2014/main" id="{FAF66EE7-F247-2DD6-DCEE-F72DF00B11C1}"/>
                </a:ext>
              </a:extLst>
            </p:cNvPr>
            <p:cNvSpPr/>
            <p:nvPr/>
          </p:nvSpPr>
          <p:spPr>
            <a:xfrm rot="20491152">
              <a:off x="10036923" y="58008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96" name="Straight Connector 695">
              <a:extLst>
                <a:ext uri="{FF2B5EF4-FFF2-40B4-BE49-F238E27FC236}">
                  <a16:creationId xmlns:a16="http://schemas.microsoft.com/office/drawing/2014/main" id="{DACDD29E-B156-9C60-3071-88BA050A1E9C}"/>
                </a:ext>
              </a:extLst>
            </p:cNvPr>
            <p:cNvCxnSpPr>
              <a:cxnSpLocks/>
              <a:stCxn id="695" idx="6"/>
              <a:endCxn id="690" idx="3"/>
            </p:cNvCxnSpPr>
            <p:nvPr/>
          </p:nvCxnSpPr>
          <p:spPr>
            <a:xfrm rot="20491152" flipV="1">
              <a:off x="10085456" y="5678971"/>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697" name="אליפסה 4">
              <a:extLst>
                <a:ext uri="{FF2B5EF4-FFF2-40B4-BE49-F238E27FC236}">
                  <a16:creationId xmlns:a16="http://schemas.microsoft.com/office/drawing/2014/main" id="{F411456C-5D95-45FA-FB57-A19111828D9F}"/>
                </a:ext>
              </a:extLst>
            </p:cNvPr>
            <p:cNvSpPr/>
            <p:nvPr/>
          </p:nvSpPr>
          <p:spPr>
            <a:xfrm rot="19851557">
              <a:off x="9047663" y="56487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98" name="אליפסה 9">
              <a:extLst>
                <a:ext uri="{FF2B5EF4-FFF2-40B4-BE49-F238E27FC236}">
                  <a16:creationId xmlns:a16="http://schemas.microsoft.com/office/drawing/2014/main" id="{D5EC76E0-DF8B-2171-3823-BF6B8B13F9FD}"/>
                </a:ext>
              </a:extLst>
            </p:cNvPr>
            <p:cNvSpPr/>
            <p:nvPr/>
          </p:nvSpPr>
          <p:spPr>
            <a:xfrm rot="19851557">
              <a:off x="9444156" y="62079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699" name="אליפסה 11">
              <a:extLst>
                <a:ext uri="{FF2B5EF4-FFF2-40B4-BE49-F238E27FC236}">
                  <a16:creationId xmlns:a16="http://schemas.microsoft.com/office/drawing/2014/main" id="{DD7A0BFB-355A-EED3-A7BC-971DD732BA20}"/>
                </a:ext>
              </a:extLst>
            </p:cNvPr>
            <p:cNvSpPr/>
            <p:nvPr/>
          </p:nvSpPr>
          <p:spPr>
            <a:xfrm rot="18223402">
              <a:off x="9071758" y="59775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00" name="אליפסה 12">
              <a:extLst>
                <a:ext uri="{FF2B5EF4-FFF2-40B4-BE49-F238E27FC236}">
                  <a16:creationId xmlns:a16="http://schemas.microsoft.com/office/drawing/2014/main" id="{7420CAE8-7F1E-217A-40FD-442349A89924}"/>
                </a:ext>
              </a:extLst>
            </p:cNvPr>
            <p:cNvSpPr/>
            <p:nvPr/>
          </p:nvSpPr>
          <p:spPr>
            <a:xfrm rot="19131964">
              <a:off x="8925638" y="63591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01" name="מחבר ישר 16">
              <a:extLst>
                <a:ext uri="{FF2B5EF4-FFF2-40B4-BE49-F238E27FC236}">
                  <a16:creationId xmlns:a16="http://schemas.microsoft.com/office/drawing/2014/main" id="{23D21975-3435-ECAF-D2EA-A53208EE1C01}"/>
                </a:ext>
              </a:extLst>
            </p:cNvPr>
            <p:cNvCxnSpPr>
              <a:cxnSpLocks/>
              <a:stCxn id="697" idx="4"/>
              <a:endCxn id="699" idx="7"/>
            </p:cNvCxnSpPr>
            <p:nvPr/>
          </p:nvCxnSpPr>
          <p:spPr>
            <a:xfrm rot="19851557" flipH="1">
              <a:off x="9038706" y="573070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2" name="מחבר ישר 20">
              <a:extLst>
                <a:ext uri="{FF2B5EF4-FFF2-40B4-BE49-F238E27FC236}">
                  <a16:creationId xmlns:a16="http://schemas.microsoft.com/office/drawing/2014/main" id="{24A3E5ED-27BB-8BAA-91E1-61C6675153A5}"/>
                </a:ext>
              </a:extLst>
            </p:cNvPr>
            <p:cNvCxnSpPr>
              <a:cxnSpLocks/>
              <a:stCxn id="706" idx="7"/>
              <a:endCxn id="671" idx="2"/>
            </p:cNvCxnSpPr>
            <p:nvPr/>
          </p:nvCxnSpPr>
          <p:spPr>
            <a:xfrm rot="20491152" flipV="1">
              <a:off x="9221865" y="5724730"/>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3" name="מחבר ישר 22">
              <a:extLst>
                <a:ext uri="{FF2B5EF4-FFF2-40B4-BE49-F238E27FC236}">
                  <a16:creationId xmlns:a16="http://schemas.microsoft.com/office/drawing/2014/main" id="{158C48E3-425E-AC23-9A1A-0CCB8C851045}"/>
                </a:ext>
              </a:extLst>
            </p:cNvPr>
            <p:cNvCxnSpPr>
              <a:cxnSpLocks/>
              <a:stCxn id="671" idx="1"/>
            </p:cNvCxnSpPr>
            <p:nvPr/>
          </p:nvCxnSpPr>
          <p:spPr>
            <a:xfrm rot="20491152" flipH="1" flipV="1">
              <a:off x="9123075" y="5613848"/>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4" name="מחבר ישר 23">
              <a:extLst>
                <a:ext uri="{FF2B5EF4-FFF2-40B4-BE49-F238E27FC236}">
                  <a16:creationId xmlns:a16="http://schemas.microsoft.com/office/drawing/2014/main" id="{1D34D0B4-1EE6-2373-7C52-BC47DB5E0AE5}"/>
                </a:ext>
              </a:extLst>
            </p:cNvPr>
            <p:cNvCxnSpPr>
              <a:cxnSpLocks/>
              <a:stCxn id="699" idx="2"/>
              <a:endCxn id="700" idx="7"/>
            </p:cNvCxnSpPr>
            <p:nvPr/>
          </p:nvCxnSpPr>
          <p:spPr>
            <a:xfrm rot="19851557" flipH="1">
              <a:off x="8897168" y="609303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5" name="מחבר ישר 30">
              <a:extLst>
                <a:ext uri="{FF2B5EF4-FFF2-40B4-BE49-F238E27FC236}">
                  <a16:creationId xmlns:a16="http://schemas.microsoft.com/office/drawing/2014/main" id="{09468A91-96C1-96BC-C467-10DDA66B79C6}"/>
                </a:ext>
              </a:extLst>
            </p:cNvPr>
            <p:cNvCxnSpPr>
              <a:cxnSpLocks/>
              <a:stCxn id="671" idx="3"/>
              <a:endCxn id="698" idx="7"/>
            </p:cNvCxnSpPr>
            <p:nvPr/>
          </p:nvCxnSpPr>
          <p:spPr>
            <a:xfrm rot="20491152" flipH="1">
              <a:off x="9411422" y="5713282"/>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06" name="אליפסה 11">
              <a:extLst>
                <a:ext uri="{FF2B5EF4-FFF2-40B4-BE49-F238E27FC236}">
                  <a16:creationId xmlns:a16="http://schemas.microsoft.com/office/drawing/2014/main" id="{4C3D44C2-DBBD-2BAB-891F-A7CCFDC88790}"/>
                </a:ext>
              </a:extLst>
            </p:cNvPr>
            <p:cNvSpPr/>
            <p:nvPr/>
          </p:nvSpPr>
          <p:spPr>
            <a:xfrm rot="19851557">
              <a:off x="9228872" y="60612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07" name="מחבר ישר 23">
              <a:extLst>
                <a:ext uri="{FF2B5EF4-FFF2-40B4-BE49-F238E27FC236}">
                  <a16:creationId xmlns:a16="http://schemas.microsoft.com/office/drawing/2014/main" id="{D0B9831F-BD4B-7ACE-1CAE-5FA2E408B34F}"/>
                </a:ext>
              </a:extLst>
            </p:cNvPr>
            <p:cNvCxnSpPr>
              <a:cxnSpLocks/>
              <a:endCxn id="700" idx="6"/>
            </p:cNvCxnSpPr>
            <p:nvPr/>
          </p:nvCxnSpPr>
          <p:spPr>
            <a:xfrm rot="19851557" flipH="1">
              <a:off x="8945935" y="6198106"/>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08" name="מחבר ישר 23">
              <a:extLst>
                <a:ext uri="{FF2B5EF4-FFF2-40B4-BE49-F238E27FC236}">
                  <a16:creationId xmlns:a16="http://schemas.microsoft.com/office/drawing/2014/main" id="{A2CE0A31-0C95-CC1A-9FF7-069C78977DE7}"/>
                </a:ext>
              </a:extLst>
            </p:cNvPr>
            <p:cNvCxnSpPr>
              <a:cxnSpLocks/>
              <a:stCxn id="699" idx="4"/>
              <a:endCxn id="706" idx="1"/>
            </p:cNvCxnSpPr>
            <p:nvPr/>
          </p:nvCxnSpPr>
          <p:spPr>
            <a:xfrm rot="19851557">
              <a:off x="9157273" y="601284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09" name="אליפסה 12">
              <a:extLst>
                <a:ext uri="{FF2B5EF4-FFF2-40B4-BE49-F238E27FC236}">
                  <a16:creationId xmlns:a16="http://schemas.microsoft.com/office/drawing/2014/main" id="{8E7E415C-F2A9-1D9E-661C-3D9B6733D68D}"/>
                </a:ext>
              </a:extLst>
            </p:cNvPr>
            <p:cNvSpPr/>
            <p:nvPr/>
          </p:nvSpPr>
          <p:spPr>
            <a:xfrm rot="19131964">
              <a:off x="9188477" y="650671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10" name="מחבר ישר 23">
              <a:extLst>
                <a:ext uri="{FF2B5EF4-FFF2-40B4-BE49-F238E27FC236}">
                  <a16:creationId xmlns:a16="http://schemas.microsoft.com/office/drawing/2014/main" id="{AEF58067-5CB7-3C31-1769-143FBB090D7E}"/>
                </a:ext>
              </a:extLst>
            </p:cNvPr>
            <p:cNvCxnSpPr>
              <a:cxnSpLocks/>
              <a:stCxn id="700" idx="4"/>
              <a:endCxn id="709" idx="1"/>
            </p:cNvCxnSpPr>
            <p:nvPr/>
          </p:nvCxnSpPr>
          <p:spPr>
            <a:xfrm rot="19851557">
              <a:off x="9027758" y="6378440"/>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11" name="מחבר ישר 23">
              <a:extLst>
                <a:ext uri="{FF2B5EF4-FFF2-40B4-BE49-F238E27FC236}">
                  <a16:creationId xmlns:a16="http://schemas.microsoft.com/office/drawing/2014/main" id="{AA55F78A-1A20-7FEB-C58B-2D9C5EF18FFF}"/>
                </a:ext>
              </a:extLst>
            </p:cNvPr>
            <p:cNvCxnSpPr>
              <a:cxnSpLocks/>
              <a:stCxn id="698" idx="2"/>
              <a:endCxn id="709" idx="6"/>
            </p:cNvCxnSpPr>
            <p:nvPr/>
          </p:nvCxnSpPr>
          <p:spPr>
            <a:xfrm rot="19851557" flipH="1">
              <a:off x="9203344" y="6324796"/>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12" name="אליפסה 11">
              <a:extLst>
                <a:ext uri="{FF2B5EF4-FFF2-40B4-BE49-F238E27FC236}">
                  <a16:creationId xmlns:a16="http://schemas.microsoft.com/office/drawing/2014/main" id="{BCE5180E-87D6-C03B-75BD-D5B798F66454}"/>
                </a:ext>
              </a:extLst>
            </p:cNvPr>
            <p:cNvSpPr/>
            <p:nvPr/>
          </p:nvSpPr>
          <p:spPr>
            <a:xfrm rot="15141377">
              <a:off x="8825705" y="594321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13" name="מחבר ישר 23">
              <a:extLst>
                <a:ext uri="{FF2B5EF4-FFF2-40B4-BE49-F238E27FC236}">
                  <a16:creationId xmlns:a16="http://schemas.microsoft.com/office/drawing/2014/main" id="{28A940BD-9902-0D76-2DE4-7256697D1A03}"/>
                </a:ext>
              </a:extLst>
            </p:cNvPr>
            <p:cNvCxnSpPr>
              <a:cxnSpLocks/>
              <a:stCxn id="712" idx="2"/>
              <a:endCxn id="700" idx="0"/>
            </p:cNvCxnSpPr>
            <p:nvPr/>
          </p:nvCxnSpPr>
          <p:spPr>
            <a:xfrm rot="19851557" flipH="1">
              <a:off x="8849059" y="6019261"/>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14" name="מחבר ישר 23">
              <a:extLst>
                <a:ext uri="{FF2B5EF4-FFF2-40B4-BE49-F238E27FC236}">
                  <a16:creationId xmlns:a16="http://schemas.microsoft.com/office/drawing/2014/main" id="{C6856B11-B90F-7D40-EB49-E5FDA1674E2D}"/>
                </a:ext>
              </a:extLst>
            </p:cNvPr>
            <p:cNvCxnSpPr>
              <a:cxnSpLocks/>
              <a:stCxn id="712" idx="5"/>
            </p:cNvCxnSpPr>
            <p:nvPr/>
          </p:nvCxnSpPr>
          <p:spPr>
            <a:xfrm rot="19851557" flipV="1">
              <a:off x="8828915" y="5760266"/>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15" name="Straight Connector 714">
              <a:extLst>
                <a:ext uri="{FF2B5EF4-FFF2-40B4-BE49-F238E27FC236}">
                  <a16:creationId xmlns:a16="http://schemas.microsoft.com/office/drawing/2014/main" id="{8A57D9A5-31AD-F06B-50F3-45CC555B4692}"/>
                </a:ext>
              </a:extLst>
            </p:cNvPr>
            <p:cNvCxnSpPr>
              <a:cxnSpLocks/>
              <a:stCxn id="698" idx="4"/>
              <a:endCxn id="721" idx="0"/>
            </p:cNvCxnSpPr>
            <p:nvPr/>
          </p:nvCxnSpPr>
          <p:spPr>
            <a:xfrm rot="19851557" flipH="1">
              <a:off x="9518752" y="6268185"/>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16" name="Straight Connector 715">
              <a:extLst>
                <a:ext uri="{FF2B5EF4-FFF2-40B4-BE49-F238E27FC236}">
                  <a16:creationId xmlns:a16="http://schemas.microsoft.com/office/drawing/2014/main" id="{57E38CDE-D94D-C3EC-534F-8DC7931E9122}"/>
                </a:ext>
              </a:extLst>
            </p:cNvPr>
            <p:cNvCxnSpPr>
              <a:cxnSpLocks/>
              <a:stCxn id="721" idx="2"/>
              <a:endCxn id="709" idx="4"/>
            </p:cNvCxnSpPr>
            <p:nvPr/>
          </p:nvCxnSpPr>
          <p:spPr>
            <a:xfrm rot="19851557" flipH="1" flipV="1">
              <a:off x="9242518" y="6490095"/>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17" name="אליפסה 9">
              <a:extLst>
                <a:ext uri="{FF2B5EF4-FFF2-40B4-BE49-F238E27FC236}">
                  <a16:creationId xmlns:a16="http://schemas.microsoft.com/office/drawing/2014/main" id="{8438E0A0-D0C3-E45F-7D0B-E1C9DDFBB3CD}"/>
                </a:ext>
              </a:extLst>
            </p:cNvPr>
            <p:cNvSpPr/>
            <p:nvPr/>
          </p:nvSpPr>
          <p:spPr>
            <a:xfrm rot="19851557">
              <a:off x="9710048" y="61584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18" name="מחבר ישר 23">
              <a:extLst>
                <a:ext uri="{FF2B5EF4-FFF2-40B4-BE49-F238E27FC236}">
                  <a16:creationId xmlns:a16="http://schemas.microsoft.com/office/drawing/2014/main" id="{1AD73F68-AED7-5042-0C51-9D015EB4B8E4}"/>
                </a:ext>
              </a:extLst>
            </p:cNvPr>
            <p:cNvCxnSpPr>
              <a:cxnSpLocks/>
              <a:stCxn id="717" idx="2"/>
              <a:endCxn id="698" idx="6"/>
            </p:cNvCxnSpPr>
            <p:nvPr/>
          </p:nvCxnSpPr>
          <p:spPr>
            <a:xfrm rot="19851557" flipH="1" flipV="1">
              <a:off x="9522981" y="617508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19" name="מחבר ישר 23">
              <a:extLst>
                <a:ext uri="{FF2B5EF4-FFF2-40B4-BE49-F238E27FC236}">
                  <a16:creationId xmlns:a16="http://schemas.microsoft.com/office/drawing/2014/main" id="{2E34FC01-7ABE-9EBD-F18E-6B9C982210F8}"/>
                </a:ext>
              </a:extLst>
            </p:cNvPr>
            <p:cNvCxnSpPr>
              <a:cxnSpLocks/>
              <a:endCxn id="706" idx="5"/>
            </p:cNvCxnSpPr>
            <p:nvPr/>
          </p:nvCxnSpPr>
          <p:spPr>
            <a:xfrm rot="19851557" flipH="1" flipV="1">
              <a:off x="9338556" y="607709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20" name="Straight Connector 719">
              <a:extLst>
                <a:ext uri="{FF2B5EF4-FFF2-40B4-BE49-F238E27FC236}">
                  <a16:creationId xmlns:a16="http://schemas.microsoft.com/office/drawing/2014/main" id="{B4E683CC-FC64-6237-F877-CCCF108D60AA}"/>
                </a:ext>
              </a:extLst>
            </p:cNvPr>
            <p:cNvCxnSpPr>
              <a:cxnSpLocks/>
              <a:endCxn id="717" idx="7"/>
            </p:cNvCxnSpPr>
            <p:nvPr/>
          </p:nvCxnSpPr>
          <p:spPr>
            <a:xfrm rot="19851557" flipH="1">
              <a:off x="9690840" y="5901086"/>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21" name="אליפסה 9">
              <a:extLst>
                <a:ext uri="{FF2B5EF4-FFF2-40B4-BE49-F238E27FC236}">
                  <a16:creationId xmlns:a16="http://schemas.microsoft.com/office/drawing/2014/main" id="{265EC84B-B249-3DC2-2D60-291B9F1FEB45}"/>
                </a:ext>
              </a:extLst>
            </p:cNvPr>
            <p:cNvSpPr/>
            <p:nvPr/>
          </p:nvSpPr>
          <p:spPr>
            <a:xfrm rot="19851557">
              <a:off x="9537804" y="641394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22" name="Straight Connector 721">
              <a:extLst>
                <a:ext uri="{FF2B5EF4-FFF2-40B4-BE49-F238E27FC236}">
                  <a16:creationId xmlns:a16="http://schemas.microsoft.com/office/drawing/2014/main" id="{F730897A-5895-8BCF-87E6-96BDC86E1D2D}"/>
                </a:ext>
              </a:extLst>
            </p:cNvPr>
            <p:cNvCxnSpPr>
              <a:cxnSpLocks/>
              <a:stCxn id="721" idx="6"/>
              <a:endCxn id="717" idx="3"/>
            </p:cNvCxnSpPr>
            <p:nvPr/>
          </p:nvCxnSpPr>
          <p:spPr>
            <a:xfrm rot="19851557" flipV="1">
              <a:off x="9565888" y="6272077"/>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23" name="אליפסה 4">
              <a:extLst>
                <a:ext uri="{FF2B5EF4-FFF2-40B4-BE49-F238E27FC236}">
                  <a16:creationId xmlns:a16="http://schemas.microsoft.com/office/drawing/2014/main" id="{46C41AE6-6060-7E3A-A258-8499B3122F9F}"/>
                </a:ext>
              </a:extLst>
            </p:cNvPr>
            <p:cNvSpPr/>
            <p:nvPr/>
          </p:nvSpPr>
          <p:spPr>
            <a:xfrm rot="20714824">
              <a:off x="9151375" y="433374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24" name="אליפסה 9">
              <a:extLst>
                <a:ext uri="{FF2B5EF4-FFF2-40B4-BE49-F238E27FC236}">
                  <a16:creationId xmlns:a16="http://schemas.microsoft.com/office/drawing/2014/main" id="{3D0523F7-2BA4-D7ED-0271-681A3B32C99A}"/>
                </a:ext>
              </a:extLst>
            </p:cNvPr>
            <p:cNvSpPr/>
            <p:nvPr/>
          </p:nvSpPr>
          <p:spPr>
            <a:xfrm rot="20714824">
              <a:off x="9396482" y="497392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25" name="אליפסה 11">
              <a:extLst>
                <a:ext uri="{FF2B5EF4-FFF2-40B4-BE49-F238E27FC236}">
                  <a16:creationId xmlns:a16="http://schemas.microsoft.com/office/drawing/2014/main" id="{C654DB7F-2523-8894-2BCB-E6D7E87B4E35}"/>
                </a:ext>
              </a:extLst>
            </p:cNvPr>
            <p:cNvSpPr/>
            <p:nvPr/>
          </p:nvSpPr>
          <p:spPr>
            <a:xfrm rot="19086669">
              <a:off x="9093008" y="465823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26" name="אליפסה 12">
              <a:extLst>
                <a:ext uri="{FF2B5EF4-FFF2-40B4-BE49-F238E27FC236}">
                  <a16:creationId xmlns:a16="http://schemas.microsoft.com/office/drawing/2014/main" id="{337F4359-2CF7-BD0D-3CB1-94BC7396BD97}"/>
                </a:ext>
              </a:extLst>
            </p:cNvPr>
            <p:cNvSpPr/>
            <p:nvPr/>
          </p:nvSpPr>
          <p:spPr>
            <a:xfrm rot="19995231">
              <a:off x="8856663" y="49915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727" name="אליפסה 13">
              <a:extLst>
                <a:ext uri="{FF2B5EF4-FFF2-40B4-BE49-F238E27FC236}">
                  <a16:creationId xmlns:a16="http://schemas.microsoft.com/office/drawing/2014/main" id="{E438C625-FBE8-E296-160E-DFD887FC3C0D}"/>
                </a:ext>
              </a:extLst>
            </p:cNvPr>
            <p:cNvSpPr/>
            <p:nvPr/>
          </p:nvSpPr>
          <p:spPr>
            <a:xfrm rot="20714824">
              <a:off x="9541004" y="442130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28" name="מחבר ישר 16">
              <a:extLst>
                <a:ext uri="{FF2B5EF4-FFF2-40B4-BE49-F238E27FC236}">
                  <a16:creationId xmlns:a16="http://schemas.microsoft.com/office/drawing/2014/main" id="{7862E3DC-C469-AF25-2BB0-208575FDF1A0}"/>
                </a:ext>
              </a:extLst>
            </p:cNvPr>
            <p:cNvCxnSpPr>
              <a:cxnSpLocks/>
              <a:stCxn id="723" idx="4"/>
              <a:endCxn id="725" idx="7"/>
            </p:cNvCxnSpPr>
            <p:nvPr/>
          </p:nvCxnSpPr>
          <p:spPr>
            <a:xfrm rot="20714824" flipH="1">
              <a:off x="9101631" y="4414970"/>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29" name="מחבר ישר 20">
              <a:extLst>
                <a:ext uri="{FF2B5EF4-FFF2-40B4-BE49-F238E27FC236}">
                  <a16:creationId xmlns:a16="http://schemas.microsoft.com/office/drawing/2014/main" id="{4BD7B9AD-3776-5080-984A-DCB3057CB521}"/>
                </a:ext>
              </a:extLst>
            </p:cNvPr>
            <p:cNvCxnSpPr>
              <a:cxnSpLocks/>
              <a:stCxn id="733" idx="7"/>
              <a:endCxn id="727" idx="2"/>
            </p:cNvCxnSpPr>
            <p:nvPr/>
          </p:nvCxnSpPr>
          <p:spPr>
            <a:xfrm rot="20714824" flipV="1">
              <a:off x="9244398" y="4504282"/>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0" name="מחבר ישר 22">
              <a:extLst>
                <a:ext uri="{FF2B5EF4-FFF2-40B4-BE49-F238E27FC236}">
                  <a16:creationId xmlns:a16="http://schemas.microsoft.com/office/drawing/2014/main" id="{EAD27BEF-2A3D-CDBE-2AB5-204124FAEA66}"/>
                </a:ext>
              </a:extLst>
            </p:cNvPr>
            <p:cNvCxnSpPr>
              <a:cxnSpLocks/>
              <a:stCxn id="727" idx="0"/>
            </p:cNvCxnSpPr>
            <p:nvPr/>
          </p:nvCxnSpPr>
          <p:spPr>
            <a:xfrm rot="20714824" flipH="1" flipV="1">
              <a:off x="9236158" y="431666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1" name="מחבר ישר 23">
              <a:extLst>
                <a:ext uri="{FF2B5EF4-FFF2-40B4-BE49-F238E27FC236}">
                  <a16:creationId xmlns:a16="http://schemas.microsoft.com/office/drawing/2014/main" id="{3F28485B-47D9-FCC3-DF39-587F6660DCFC}"/>
                </a:ext>
              </a:extLst>
            </p:cNvPr>
            <p:cNvCxnSpPr>
              <a:cxnSpLocks/>
              <a:stCxn id="725" idx="2"/>
              <a:endCxn id="726" idx="7"/>
            </p:cNvCxnSpPr>
            <p:nvPr/>
          </p:nvCxnSpPr>
          <p:spPr>
            <a:xfrm rot="20714824" flipH="1">
              <a:off x="8874203" y="474750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2" name="מחבר ישר 30">
              <a:extLst>
                <a:ext uri="{FF2B5EF4-FFF2-40B4-BE49-F238E27FC236}">
                  <a16:creationId xmlns:a16="http://schemas.microsoft.com/office/drawing/2014/main" id="{2F54DE3D-8783-6BCC-BD5A-E5975CB7E015}"/>
                </a:ext>
              </a:extLst>
            </p:cNvPr>
            <p:cNvCxnSpPr>
              <a:cxnSpLocks/>
              <a:endCxn id="724" idx="7"/>
            </p:cNvCxnSpPr>
            <p:nvPr/>
          </p:nvCxnSpPr>
          <p:spPr>
            <a:xfrm rot="20714824" flipH="1">
              <a:off x="9392542" y="4514960"/>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33" name="אליפסה 11">
              <a:extLst>
                <a:ext uri="{FF2B5EF4-FFF2-40B4-BE49-F238E27FC236}">
                  <a16:creationId xmlns:a16="http://schemas.microsoft.com/office/drawing/2014/main" id="{A4BC6002-FE8B-079A-86A1-9EACA3A91F24}"/>
                </a:ext>
              </a:extLst>
            </p:cNvPr>
            <p:cNvSpPr/>
            <p:nvPr/>
          </p:nvSpPr>
          <p:spPr>
            <a:xfrm rot="20714824">
              <a:off x="9224400" y="47783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34" name="מחבר ישר 23">
              <a:extLst>
                <a:ext uri="{FF2B5EF4-FFF2-40B4-BE49-F238E27FC236}">
                  <a16:creationId xmlns:a16="http://schemas.microsoft.com/office/drawing/2014/main" id="{A6F1070E-CEE7-1ECA-4896-B04F539CC627}"/>
                </a:ext>
              </a:extLst>
            </p:cNvPr>
            <p:cNvCxnSpPr>
              <a:cxnSpLocks/>
              <a:endCxn id="726" idx="6"/>
            </p:cNvCxnSpPr>
            <p:nvPr/>
          </p:nvCxnSpPr>
          <p:spPr>
            <a:xfrm rot="20714824" flipH="1">
              <a:off x="8909198" y="4874192"/>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5" name="מחבר ישר 23">
              <a:extLst>
                <a:ext uri="{FF2B5EF4-FFF2-40B4-BE49-F238E27FC236}">
                  <a16:creationId xmlns:a16="http://schemas.microsoft.com/office/drawing/2014/main" id="{77FD69F6-9B13-45EB-57F5-FB55DBD45EEE}"/>
                </a:ext>
              </a:extLst>
            </p:cNvPr>
            <p:cNvCxnSpPr>
              <a:cxnSpLocks/>
              <a:stCxn id="725" idx="4"/>
              <a:endCxn id="733" idx="1"/>
            </p:cNvCxnSpPr>
            <p:nvPr/>
          </p:nvCxnSpPr>
          <p:spPr>
            <a:xfrm rot="20714824">
              <a:off x="9164441" y="471082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36" name="אליפסה 12">
              <a:extLst>
                <a:ext uri="{FF2B5EF4-FFF2-40B4-BE49-F238E27FC236}">
                  <a16:creationId xmlns:a16="http://schemas.microsoft.com/office/drawing/2014/main" id="{37E775CE-A522-D8C7-703D-764017819152}"/>
                </a:ext>
              </a:extLst>
            </p:cNvPr>
            <p:cNvSpPr/>
            <p:nvPr/>
          </p:nvSpPr>
          <p:spPr>
            <a:xfrm rot="19995231">
              <a:off x="9074586" y="519977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37" name="מחבר ישר 23">
              <a:extLst>
                <a:ext uri="{FF2B5EF4-FFF2-40B4-BE49-F238E27FC236}">
                  <a16:creationId xmlns:a16="http://schemas.microsoft.com/office/drawing/2014/main" id="{411C8BBB-2C8F-3594-75E8-B2BA02C9C1E4}"/>
                </a:ext>
              </a:extLst>
            </p:cNvPr>
            <p:cNvCxnSpPr>
              <a:cxnSpLocks/>
              <a:stCxn id="726" idx="4"/>
              <a:endCxn id="736" idx="1"/>
            </p:cNvCxnSpPr>
            <p:nvPr/>
          </p:nvCxnSpPr>
          <p:spPr>
            <a:xfrm rot="20714824">
              <a:off x="8933430" y="503915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38" name="מחבר ישר 23">
              <a:extLst>
                <a:ext uri="{FF2B5EF4-FFF2-40B4-BE49-F238E27FC236}">
                  <a16:creationId xmlns:a16="http://schemas.microsoft.com/office/drawing/2014/main" id="{C61D26DC-413C-E02B-581D-5BAAA6A35038}"/>
                </a:ext>
              </a:extLst>
            </p:cNvPr>
            <p:cNvCxnSpPr>
              <a:cxnSpLocks/>
              <a:stCxn id="724" idx="2"/>
              <a:endCxn id="736" idx="6"/>
            </p:cNvCxnSpPr>
            <p:nvPr/>
          </p:nvCxnSpPr>
          <p:spPr>
            <a:xfrm rot="20714824" flipH="1">
              <a:off x="9123418" y="5053856"/>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39" name="אליפסה 11">
              <a:extLst>
                <a:ext uri="{FF2B5EF4-FFF2-40B4-BE49-F238E27FC236}">
                  <a16:creationId xmlns:a16="http://schemas.microsoft.com/office/drawing/2014/main" id="{62919647-5214-ABA4-F5F6-C68B6224A436}"/>
                </a:ext>
              </a:extLst>
            </p:cNvPr>
            <p:cNvSpPr/>
            <p:nvPr/>
          </p:nvSpPr>
          <p:spPr>
            <a:xfrm rot="16004644">
              <a:off x="8862640" y="456308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40" name="מחבר ישר 23">
              <a:extLst>
                <a:ext uri="{FF2B5EF4-FFF2-40B4-BE49-F238E27FC236}">
                  <a16:creationId xmlns:a16="http://schemas.microsoft.com/office/drawing/2014/main" id="{2CBF06B6-820D-083A-87C2-46635B9B9296}"/>
                </a:ext>
              </a:extLst>
            </p:cNvPr>
            <p:cNvCxnSpPr>
              <a:cxnSpLocks/>
              <a:stCxn id="739" idx="2"/>
              <a:endCxn id="726" idx="0"/>
            </p:cNvCxnSpPr>
            <p:nvPr/>
          </p:nvCxnSpPr>
          <p:spPr>
            <a:xfrm rot="20714824" flipH="1">
              <a:off x="8832433" y="4643721"/>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1" name="מחבר ישר 23">
              <a:extLst>
                <a:ext uri="{FF2B5EF4-FFF2-40B4-BE49-F238E27FC236}">
                  <a16:creationId xmlns:a16="http://schemas.microsoft.com/office/drawing/2014/main" id="{BD43C307-4E39-3791-245A-B3A087B174EA}"/>
                </a:ext>
              </a:extLst>
            </p:cNvPr>
            <p:cNvCxnSpPr>
              <a:cxnSpLocks/>
              <a:stCxn id="739" idx="5"/>
            </p:cNvCxnSpPr>
            <p:nvPr/>
          </p:nvCxnSpPr>
          <p:spPr>
            <a:xfrm rot="20714824" flipV="1">
              <a:off x="8901036" y="441093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2" name="Straight Connector 741">
              <a:extLst>
                <a:ext uri="{FF2B5EF4-FFF2-40B4-BE49-F238E27FC236}">
                  <a16:creationId xmlns:a16="http://schemas.microsoft.com/office/drawing/2014/main" id="{793646E8-EB7E-8D7A-CC55-39DF0970FC77}"/>
                </a:ext>
              </a:extLst>
            </p:cNvPr>
            <p:cNvCxnSpPr>
              <a:cxnSpLocks/>
              <a:stCxn id="727" idx="5"/>
              <a:endCxn id="747" idx="0"/>
            </p:cNvCxnSpPr>
            <p:nvPr/>
          </p:nvCxnSpPr>
          <p:spPr>
            <a:xfrm rot="20714824">
              <a:off x="9635783" y="4460243"/>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3" name="Straight Connector 742">
              <a:extLst>
                <a:ext uri="{FF2B5EF4-FFF2-40B4-BE49-F238E27FC236}">
                  <a16:creationId xmlns:a16="http://schemas.microsoft.com/office/drawing/2014/main" id="{0C823C39-84E1-4168-9088-6BB2F9708E03}"/>
                </a:ext>
              </a:extLst>
            </p:cNvPr>
            <p:cNvCxnSpPr>
              <a:cxnSpLocks/>
              <a:stCxn id="724" idx="4"/>
              <a:endCxn id="684" idx="6"/>
            </p:cNvCxnSpPr>
            <p:nvPr/>
          </p:nvCxnSpPr>
          <p:spPr>
            <a:xfrm rot="20491152" flipH="1">
              <a:off x="9427285" y="5045224"/>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4" name="Straight Connector 743">
              <a:extLst>
                <a:ext uri="{FF2B5EF4-FFF2-40B4-BE49-F238E27FC236}">
                  <a16:creationId xmlns:a16="http://schemas.microsoft.com/office/drawing/2014/main" id="{8BA9E968-B36F-430F-F798-8876D161D477}"/>
                </a:ext>
              </a:extLst>
            </p:cNvPr>
            <p:cNvCxnSpPr>
              <a:cxnSpLocks/>
              <a:stCxn id="684" idx="0"/>
              <a:endCxn id="736" idx="5"/>
            </p:cNvCxnSpPr>
            <p:nvPr/>
          </p:nvCxnSpPr>
          <p:spPr>
            <a:xfrm rot="20491152" flipH="1" flipV="1">
              <a:off x="9153712" y="5201627"/>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5" name="מחבר ישר 23">
              <a:extLst>
                <a:ext uri="{FF2B5EF4-FFF2-40B4-BE49-F238E27FC236}">
                  <a16:creationId xmlns:a16="http://schemas.microsoft.com/office/drawing/2014/main" id="{B0204616-35AC-5034-567E-9224C264ACEF}"/>
                </a:ext>
              </a:extLst>
            </p:cNvPr>
            <p:cNvCxnSpPr>
              <a:cxnSpLocks/>
              <a:stCxn id="668" idx="1"/>
              <a:endCxn id="724" idx="6"/>
            </p:cNvCxnSpPr>
            <p:nvPr/>
          </p:nvCxnSpPr>
          <p:spPr>
            <a:xfrm rot="20491152" flipH="1" flipV="1">
              <a:off x="9471896" y="4962194"/>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46" name="מחבר ישר 23">
              <a:extLst>
                <a:ext uri="{FF2B5EF4-FFF2-40B4-BE49-F238E27FC236}">
                  <a16:creationId xmlns:a16="http://schemas.microsoft.com/office/drawing/2014/main" id="{8ED42946-EBA2-ED6E-D705-EB4A09085D24}"/>
                </a:ext>
              </a:extLst>
            </p:cNvPr>
            <p:cNvCxnSpPr>
              <a:cxnSpLocks/>
              <a:endCxn id="733" idx="5"/>
            </p:cNvCxnSpPr>
            <p:nvPr/>
          </p:nvCxnSpPr>
          <p:spPr>
            <a:xfrm rot="20714824" flipH="1" flipV="1">
              <a:off x="9313949" y="481881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47" name="אליפסה 9">
              <a:extLst>
                <a:ext uri="{FF2B5EF4-FFF2-40B4-BE49-F238E27FC236}">
                  <a16:creationId xmlns:a16="http://schemas.microsoft.com/office/drawing/2014/main" id="{D2C6F0DA-1B79-2AD0-3B0A-EB0140B4B4BE}"/>
                </a:ext>
              </a:extLst>
            </p:cNvPr>
            <p:cNvSpPr/>
            <p:nvPr/>
          </p:nvSpPr>
          <p:spPr>
            <a:xfrm rot="20714824">
              <a:off x="9710540" y="46609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48" name="Straight Connector 747">
              <a:extLst>
                <a:ext uri="{FF2B5EF4-FFF2-40B4-BE49-F238E27FC236}">
                  <a16:creationId xmlns:a16="http://schemas.microsoft.com/office/drawing/2014/main" id="{D0C760C1-DE3D-815C-5F03-37C7B1E3F268}"/>
                </a:ext>
              </a:extLst>
            </p:cNvPr>
            <p:cNvCxnSpPr>
              <a:cxnSpLocks/>
              <a:stCxn id="747" idx="4"/>
              <a:endCxn id="668" idx="7"/>
            </p:cNvCxnSpPr>
            <p:nvPr/>
          </p:nvCxnSpPr>
          <p:spPr>
            <a:xfrm rot="20491152" flipH="1">
              <a:off x="9714228" y="4736632"/>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49" name="אליפסה 4">
              <a:extLst>
                <a:ext uri="{FF2B5EF4-FFF2-40B4-BE49-F238E27FC236}">
                  <a16:creationId xmlns:a16="http://schemas.microsoft.com/office/drawing/2014/main" id="{5C7DD0FD-292B-E78D-A0A7-15C0AFBC471F}"/>
                </a:ext>
              </a:extLst>
            </p:cNvPr>
            <p:cNvSpPr/>
            <p:nvPr/>
          </p:nvSpPr>
          <p:spPr>
            <a:xfrm rot="20075229">
              <a:off x="8458729" y="49806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750" name="אליפסה 9">
              <a:extLst>
                <a:ext uri="{FF2B5EF4-FFF2-40B4-BE49-F238E27FC236}">
                  <a16:creationId xmlns:a16="http://schemas.microsoft.com/office/drawing/2014/main" id="{DE6CF5C1-4758-29A8-BA0D-876492A45410}"/>
                </a:ext>
              </a:extLst>
            </p:cNvPr>
            <p:cNvSpPr/>
            <p:nvPr/>
          </p:nvSpPr>
          <p:spPr>
            <a:xfrm rot="20075229">
              <a:off x="8818026" y="556441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51" name="מחבר ישר 16">
              <a:extLst>
                <a:ext uri="{FF2B5EF4-FFF2-40B4-BE49-F238E27FC236}">
                  <a16:creationId xmlns:a16="http://schemas.microsoft.com/office/drawing/2014/main" id="{2C858F41-7054-2669-8DB7-1909FBEF8D0C}"/>
                </a:ext>
              </a:extLst>
            </p:cNvPr>
            <p:cNvCxnSpPr>
              <a:cxnSpLocks/>
              <a:stCxn id="749" idx="4"/>
              <a:endCxn id="1166" idx="0"/>
            </p:cNvCxnSpPr>
            <p:nvPr/>
          </p:nvCxnSpPr>
          <p:spPr>
            <a:xfrm rot="10118611" flipV="1">
              <a:off x="8419832" y="5056278"/>
              <a:ext cx="122284" cy="3061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52" name="מחבר ישר 20">
              <a:extLst>
                <a:ext uri="{FF2B5EF4-FFF2-40B4-BE49-F238E27FC236}">
                  <a16:creationId xmlns:a16="http://schemas.microsoft.com/office/drawing/2014/main" id="{CEC579D9-13C9-ABBC-885B-2824D4F91BF6}"/>
                </a:ext>
              </a:extLst>
            </p:cNvPr>
            <p:cNvCxnSpPr>
              <a:cxnSpLocks/>
              <a:stCxn id="755" idx="7"/>
              <a:endCxn id="726" idx="2"/>
            </p:cNvCxnSpPr>
            <p:nvPr/>
          </p:nvCxnSpPr>
          <p:spPr>
            <a:xfrm rot="20714824" flipV="1">
              <a:off x="8619926" y="5074329"/>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53" name="מחבר ישר 22">
              <a:extLst>
                <a:ext uri="{FF2B5EF4-FFF2-40B4-BE49-F238E27FC236}">
                  <a16:creationId xmlns:a16="http://schemas.microsoft.com/office/drawing/2014/main" id="{AC24F68F-C225-C35D-82C2-CE40F1A2E88F}"/>
                </a:ext>
              </a:extLst>
            </p:cNvPr>
            <p:cNvCxnSpPr>
              <a:cxnSpLocks/>
              <a:stCxn id="726" idx="1"/>
            </p:cNvCxnSpPr>
            <p:nvPr/>
          </p:nvCxnSpPr>
          <p:spPr>
            <a:xfrm rot="20714824" flipH="1" flipV="1">
              <a:off x="8535033" y="4958548"/>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54" name="מחבר ישר 30">
              <a:extLst>
                <a:ext uri="{FF2B5EF4-FFF2-40B4-BE49-F238E27FC236}">
                  <a16:creationId xmlns:a16="http://schemas.microsoft.com/office/drawing/2014/main" id="{774C6E2B-3166-17EB-DB17-04CC9391131D}"/>
                </a:ext>
              </a:extLst>
            </p:cNvPr>
            <p:cNvCxnSpPr>
              <a:cxnSpLocks/>
              <a:stCxn id="726" idx="3"/>
              <a:endCxn id="750" idx="7"/>
            </p:cNvCxnSpPr>
            <p:nvPr/>
          </p:nvCxnSpPr>
          <p:spPr>
            <a:xfrm rot="20714824" flipH="1">
              <a:off x="8803950" y="507042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55" name="אליפסה 11">
              <a:extLst>
                <a:ext uri="{FF2B5EF4-FFF2-40B4-BE49-F238E27FC236}">
                  <a16:creationId xmlns:a16="http://schemas.microsoft.com/office/drawing/2014/main" id="{8E16945E-4332-7558-FB35-5539E35426E4}"/>
                </a:ext>
              </a:extLst>
            </p:cNvPr>
            <p:cNvSpPr/>
            <p:nvPr/>
          </p:nvSpPr>
          <p:spPr>
            <a:xfrm rot="20075229">
              <a:off x="8612734" y="54040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56" name="מחבר ישר 23">
              <a:extLst>
                <a:ext uri="{FF2B5EF4-FFF2-40B4-BE49-F238E27FC236}">
                  <a16:creationId xmlns:a16="http://schemas.microsoft.com/office/drawing/2014/main" id="{69C5FDC1-3643-6159-C0E5-00BAE68599D8}"/>
                </a:ext>
              </a:extLst>
            </p:cNvPr>
            <p:cNvCxnSpPr>
              <a:cxnSpLocks/>
              <a:endCxn id="1186" idx="7"/>
            </p:cNvCxnSpPr>
            <p:nvPr/>
          </p:nvCxnSpPr>
          <p:spPr>
            <a:xfrm rot="10118611" flipV="1">
              <a:off x="8370712" y="5486895"/>
              <a:ext cx="279536" cy="16560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57" name="מחבר ישר 23">
              <a:extLst>
                <a:ext uri="{FF2B5EF4-FFF2-40B4-BE49-F238E27FC236}">
                  <a16:creationId xmlns:a16="http://schemas.microsoft.com/office/drawing/2014/main" id="{AF1393A2-4E0E-684A-5697-541779D9CAD2}"/>
                </a:ext>
              </a:extLst>
            </p:cNvPr>
            <p:cNvCxnSpPr>
              <a:cxnSpLocks/>
              <a:stCxn id="1166" idx="7"/>
              <a:endCxn id="755" idx="1"/>
            </p:cNvCxnSpPr>
            <p:nvPr/>
          </p:nvCxnSpPr>
          <p:spPr>
            <a:xfrm rot="10118611" flipH="1" flipV="1">
              <a:off x="8471156" y="5380718"/>
              <a:ext cx="139644" cy="615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58" name="אליפסה 12">
              <a:extLst>
                <a:ext uri="{FF2B5EF4-FFF2-40B4-BE49-F238E27FC236}">
                  <a16:creationId xmlns:a16="http://schemas.microsoft.com/office/drawing/2014/main" id="{63A76234-52E3-8224-84E3-5AA6F17107F8}"/>
                </a:ext>
              </a:extLst>
            </p:cNvPr>
            <p:cNvSpPr/>
            <p:nvPr/>
          </p:nvSpPr>
          <p:spPr>
            <a:xfrm rot="19355636">
              <a:off x="8543464" y="58459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759" name="מחבר ישר 23">
              <a:extLst>
                <a:ext uri="{FF2B5EF4-FFF2-40B4-BE49-F238E27FC236}">
                  <a16:creationId xmlns:a16="http://schemas.microsoft.com/office/drawing/2014/main" id="{D0BE9E4F-696E-0EF8-EC00-5B0A45762248}"/>
                </a:ext>
              </a:extLst>
            </p:cNvPr>
            <p:cNvCxnSpPr>
              <a:cxnSpLocks/>
              <a:stCxn id="1186" idx="6"/>
              <a:endCxn id="758" idx="1"/>
            </p:cNvCxnSpPr>
            <p:nvPr/>
          </p:nvCxnSpPr>
          <p:spPr>
            <a:xfrm rot="10118611" flipH="1" flipV="1">
              <a:off x="8402669" y="5690707"/>
              <a:ext cx="123452" cy="2005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0" name="מחבר ישר 23">
              <a:extLst>
                <a:ext uri="{FF2B5EF4-FFF2-40B4-BE49-F238E27FC236}">
                  <a16:creationId xmlns:a16="http://schemas.microsoft.com/office/drawing/2014/main" id="{6AAC0C5D-162E-2CB5-8CC6-53CFFB186C13}"/>
                </a:ext>
              </a:extLst>
            </p:cNvPr>
            <p:cNvCxnSpPr>
              <a:cxnSpLocks/>
              <a:stCxn id="750" idx="2"/>
              <a:endCxn id="758" idx="6"/>
            </p:cNvCxnSpPr>
            <p:nvPr/>
          </p:nvCxnSpPr>
          <p:spPr>
            <a:xfrm rot="20075229" flipH="1">
              <a:off x="8567985" y="5672493"/>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1" name="מחבר ישר 23">
              <a:extLst>
                <a:ext uri="{FF2B5EF4-FFF2-40B4-BE49-F238E27FC236}">
                  <a16:creationId xmlns:a16="http://schemas.microsoft.com/office/drawing/2014/main" id="{AD1035A8-D4F0-5B01-F3FF-CEB05DEB5504}"/>
                </a:ext>
              </a:extLst>
            </p:cNvPr>
            <p:cNvCxnSpPr>
              <a:cxnSpLocks/>
              <a:stCxn id="1162" idx="7"/>
            </p:cNvCxnSpPr>
            <p:nvPr/>
          </p:nvCxnSpPr>
          <p:spPr>
            <a:xfrm rot="10118611" flipH="1" flipV="1">
              <a:off x="8286802" y="5021637"/>
              <a:ext cx="173073" cy="27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2" name="Straight Connector 761">
              <a:extLst>
                <a:ext uri="{FF2B5EF4-FFF2-40B4-BE49-F238E27FC236}">
                  <a16:creationId xmlns:a16="http://schemas.microsoft.com/office/drawing/2014/main" id="{9C55AD7C-9F80-95C2-1EAB-26F247859E8B}"/>
                </a:ext>
              </a:extLst>
            </p:cNvPr>
            <p:cNvCxnSpPr>
              <a:cxnSpLocks/>
              <a:stCxn id="750" idx="5"/>
              <a:endCxn id="697" idx="1"/>
            </p:cNvCxnSpPr>
            <p:nvPr/>
          </p:nvCxnSpPr>
          <p:spPr>
            <a:xfrm rot="20491152">
              <a:off x="8903662" y="5586762"/>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3" name="Straight Connector 762">
              <a:extLst>
                <a:ext uri="{FF2B5EF4-FFF2-40B4-BE49-F238E27FC236}">
                  <a16:creationId xmlns:a16="http://schemas.microsoft.com/office/drawing/2014/main" id="{5A1CD435-E3BB-F9FA-5765-68FC053D2625}"/>
                </a:ext>
              </a:extLst>
            </p:cNvPr>
            <p:cNvCxnSpPr>
              <a:cxnSpLocks/>
              <a:stCxn id="712" idx="6"/>
              <a:endCxn id="758" idx="5"/>
            </p:cNvCxnSpPr>
            <p:nvPr/>
          </p:nvCxnSpPr>
          <p:spPr>
            <a:xfrm rot="20491152" flipH="1" flipV="1">
              <a:off x="8632383" y="5849311"/>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64" name="אליפסה 9">
              <a:extLst>
                <a:ext uri="{FF2B5EF4-FFF2-40B4-BE49-F238E27FC236}">
                  <a16:creationId xmlns:a16="http://schemas.microsoft.com/office/drawing/2014/main" id="{0D01B670-0061-6954-07F0-DA64B78798DE}"/>
                </a:ext>
              </a:extLst>
            </p:cNvPr>
            <p:cNvSpPr/>
            <p:nvPr/>
          </p:nvSpPr>
          <p:spPr>
            <a:xfrm rot="20075229">
              <a:off x="8941138" y="54252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65" name="מחבר ישר 23">
              <a:extLst>
                <a:ext uri="{FF2B5EF4-FFF2-40B4-BE49-F238E27FC236}">
                  <a16:creationId xmlns:a16="http://schemas.microsoft.com/office/drawing/2014/main" id="{6BE43958-26CD-E845-F860-7CA79C9CFF8B}"/>
                </a:ext>
              </a:extLst>
            </p:cNvPr>
            <p:cNvCxnSpPr>
              <a:cxnSpLocks/>
              <a:stCxn id="764" idx="3"/>
              <a:endCxn id="750" idx="6"/>
            </p:cNvCxnSpPr>
            <p:nvPr/>
          </p:nvCxnSpPr>
          <p:spPr>
            <a:xfrm rot="20491152" flipH="1">
              <a:off x="8876263" y="5508306"/>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6" name="מחבר ישר 23">
              <a:extLst>
                <a:ext uri="{FF2B5EF4-FFF2-40B4-BE49-F238E27FC236}">
                  <a16:creationId xmlns:a16="http://schemas.microsoft.com/office/drawing/2014/main" id="{0B248543-ABBF-FC86-C082-ABB23669DFDF}"/>
                </a:ext>
              </a:extLst>
            </p:cNvPr>
            <p:cNvCxnSpPr>
              <a:cxnSpLocks/>
              <a:endCxn id="755" idx="5"/>
            </p:cNvCxnSpPr>
            <p:nvPr/>
          </p:nvCxnSpPr>
          <p:spPr>
            <a:xfrm rot="20075229" flipH="1" flipV="1">
              <a:off x="8717807" y="542672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7" name="Straight Connector 766">
              <a:extLst>
                <a:ext uri="{FF2B5EF4-FFF2-40B4-BE49-F238E27FC236}">
                  <a16:creationId xmlns:a16="http://schemas.microsoft.com/office/drawing/2014/main" id="{8AD6EC21-79C9-9ED6-2CD4-065794300D38}"/>
                </a:ext>
              </a:extLst>
            </p:cNvPr>
            <p:cNvCxnSpPr>
              <a:cxnSpLocks/>
              <a:stCxn id="736" idx="3"/>
              <a:endCxn id="764" idx="7"/>
            </p:cNvCxnSpPr>
            <p:nvPr/>
          </p:nvCxnSpPr>
          <p:spPr>
            <a:xfrm rot="20491152" flipH="1">
              <a:off x="8968941" y="5289873"/>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68" name="Straight Connector 767">
              <a:extLst>
                <a:ext uri="{FF2B5EF4-FFF2-40B4-BE49-F238E27FC236}">
                  <a16:creationId xmlns:a16="http://schemas.microsoft.com/office/drawing/2014/main" id="{0C71D3E1-CBED-8484-1AC0-F9757AD6FD2F}"/>
                </a:ext>
              </a:extLst>
            </p:cNvPr>
            <p:cNvCxnSpPr>
              <a:cxnSpLocks/>
              <a:stCxn id="697" idx="7"/>
              <a:endCxn id="764" idx="4"/>
            </p:cNvCxnSpPr>
            <p:nvPr/>
          </p:nvCxnSpPr>
          <p:spPr>
            <a:xfrm rot="20491152" flipH="1" flipV="1">
              <a:off x="9020791" y="5479713"/>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69" name="אליפסה 9">
              <a:extLst>
                <a:ext uri="{FF2B5EF4-FFF2-40B4-BE49-F238E27FC236}">
                  <a16:creationId xmlns:a16="http://schemas.microsoft.com/office/drawing/2014/main" id="{2941F311-D796-AF77-4D33-ACC04B78C683}"/>
                </a:ext>
              </a:extLst>
            </p:cNvPr>
            <p:cNvSpPr/>
            <p:nvPr/>
          </p:nvSpPr>
          <p:spPr>
            <a:xfrm rot="20075229">
              <a:off x="9223682" y="53905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770" name="Straight Connector 769">
              <a:extLst>
                <a:ext uri="{FF2B5EF4-FFF2-40B4-BE49-F238E27FC236}">
                  <a16:creationId xmlns:a16="http://schemas.microsoft.com/office/drawing/2014/main" id="{0AB557AC-9821-94D6-0590-C5F159322D57}"/>
                </a:ext>
              </a:extLst>
            </p:cNvPr>
            <p:cNvCxnSpPr>
              <a:cxnSpLocks/>
              <a:stCxn id="769" idx="1"/>
              <a:endCxn id="764" idx="6"/>
            </p:cNvCxnSpPr>
            <p:nvPr/>
          </p:nvCxnSpPr>
          <p:spPr>
            <a:xfrm rot="20491152" flipH="1" flipV="1">
              <a:off x="9012404" y="5409547"/>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71" name="Straight Connector 770">
              <a:extLst>
                <a:ext uri="{FF2B5EF4-FFF2-40B4-BE49-F238E27FC236}">
                  <a16:creationId xmlns:a16="http://schemas.microsoft.com/office/drawing/2014/main" id="{6A4866D4-8787-D3E5-2C6E-52717D0FCE74}"/>
                </a:ext>
              </a:extLst>
            </p:cNvPr>
            <p:cNvCxnSpPr>
              <a:cxnSpLocks/>
              <a:stCxn id="671" idx="1"/>
              <a:endCxn id="769" idx="5"/>
            </p:cNvCxnSpPr>
            <p:nvPr/>
          </p:nvCxnSpPr>
          <p:spPr>
            <a:xfrm rot="20491152" flipH="1" flipV="1">
              <a:off x="9334418" y="5418275"/>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72" name="Straight Connector 771">
              <a:extLst>
                <a:ext uri="{FF2B5EF4-FFF2-40B4-BE49-F238E27FC236}">
                  <a16:creationId xmlns:a16="http://schemas.microsoft.com/office/drawing/2014/main" id="{EE2C724D-7C25-7182-85EA-E4CE50BC853D}"/>
                </a:ext>
              </a:extLst>
            </p:cNvPr>
            <p:cNvCxnSpPr>
              <a:cxnSpLocks/>
              <a:stCxn id="769" idx="0"/>
              <a:endCxn id="736" idx="4"/>
            </p:cNvCxnSpPr>
            <p:nvPr/>
          </p:nvCxnSpPr>
          <p:spPr>
            <a:xfrm rot="20491152" flipH="1" flipV="1">
              <a:off x="9150688" y="5250566"/>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73" name="Straight Connector 772">
              <a:extLst>
                <a:ext uri="{FF2B5EF4-FFF2-40B4-BE49-F238E27FC236}">
                  <a16:creationId xmlns:a16="http://schemas.microsoft.com/office/drawing/2014/main" id="{B2C57084-F733-6C65-7B4A-5529FDAEEFA8}"/>
                </a:ext>
              </a:extLst>
            </p:cNvPr>
            <p:cNvCxnSpPr>
              <a:cxnSpLocks/>
              <a:stCxn id="769" idx="6"/>
              <a:endCxn id="684" idx="1"/>
            </p:cNvCxnSpPr>
            <p:nvPr/>
          </p:nvCxnSpPr>
          <p:spPr>
            <a:xfrm rot="20491152" flipV="1">
              <a:off x="9275813" y="5296894"/>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74" name="אליפסה 12">
              <a:extLst>
                <a:ext uri="{FF2B5EF4-FFF2-40B4-BE49-F238E27FC236}">
                  <a16:creationId xmlns:a16="http://schemas.microsoft.com/office/drawing/2014/main" id="{FD168F13-0912-EDB7-A760-7F294CC69162}"/>
                </a:ext>
              </a:extLst>
            </p:cNvPr>
            <p:cNvSpPr/>
            <p:nvPr/>
          </p:nvSpPr>
          <p:spPr>
            <a:xfrm rot="19771559">
              <a:off x="10229557" y="41770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775" name="אליפסה 12">
              <a:extLst>
                <a:ext uri="{FF2B5EF4-FFF2-40B4-BE49-F238E27FC236}">
                  <a16:creationId xmlns:a16="http://schemas.microsoft.com/office/drawing/2014/main" id="{E38FF365-B794-9B2C-08A6-E16B6BEA836F}"/>
                </a:ext>
              </a:extLst>
            </p:cNvPr>
            <p:cNvSpPr/>
            <p:nvPr/>
          </p:nvSpPr>
          <p:spPr>
            <a:xfrm rot="19771559">
              <a:off x="10460560" y="43707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776" name="מחבר ישר 23">
              <a:extLst>
                <a:ext uri="{FF2B5EF4-FFF2-40B4-BE49-F238E27FC236}">
                  <a16:creationId xmlns:a16="http://schemas.microsoft.com/office/drawing/2014/main" id="{3D84A998-3881-0CAB-FADA-5CA687A77BE0}"/>
                </a:ext>
              </a:extLst>
            </p:cNvPr>
            <p:cNvCxnSpPr>
              <a:cxnSpLocks/>
              <a:stCxn id="774" idx="4"/>
              <a:endCxn id="775" idx="1"/>
            </p:cNvCxnSpPr>
            <p:nvPr/>
          </p:nvCxnSpPr>
          <p:spPr>
            <a:xfrm rot="20491152">
              <a:off x="10313565" y="4218032"/>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77" name="מחבר ישר 23">
              <a:extLst>
                <a:ext uri="{FF2B5EF4-FFF2-40B4-BE49-F238E27FC236}">
                  <a16:creationId xmlns:a16="http://schemas.microsoft.com/office/drawing/2014/main" id="{89264842-5C9D-F286-0EEC-5D3A5AAB34B0}"/>
                </a:ext>
              </a:extLst>
            </p:cNvPr>
            <p:cNvCxnSpPr>
              <a:cxnSpLocks/>
              <a:stCxn id="38" idx="3"/>
              <a:endCxn id="774" idx="0"/>
            </p:cNvCxnSpPr>
            <p:nvPr/>
          </p:nvCxnSpPr>
          <p:spPr>
            <a:xfrm rot="10800000" flipV="1">
              <a:off x="10248837" y="3847971"/>
              <a:ext cx="27636" cy="3339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78" name="אליפסה 4">
              <a:extLst>
                <a:ext uri="{FF2B5EF4-FFF2-40B4-BE49-F238E27FC236}">
                  <a16:creationId xmlns:a16="http://schemas.microsoft.com/office/drawing/2014/main" id="{800BB806-F292-6471-DD6E-C409092FDE01}"/>
                </a:ext>
              </a:extLst>
            </p:cNvPr>
            <p:cNvSpPr/>
            <p:nvPr/>
          </p:nvSpPr>
          <p:spPr>
            <a:xfrm rot="19851557">
              <a:off x="9831757" y="419211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779" name="אליפסה 9">
              <a:extLst>
                <a:ext uri="{FF2B5EF4-FFF2-40B4-BE49-F238E27FC236}">
                  <a16:creationId xmlns:a16="http://schemas.microsoft.com/office/drawing/2014/main" id="{40C72A57-0263-B959-7BBD-7BE6E6473106}"/>
                </a:ext>
              </a:extLst>
            </p:cNvPr>
            <p:cNvSpPr/>
            <p:nvPr/>
          </p:nvSpPr>
          <p:spPr>
            <a:xfrm rot="19851557">
              <a:off x="10228251" y="475130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780" name="אליפסה 11">
              <a:extLst>
                <a:ext uri="{FF2B5EF4-FFF2-40B4-BE49-F238E27FC236}">
                  <a16:creationId xmlns:a16="http://schemas.microsoft.com/office/drawing/2014/main" id="{CB7D001F-E0B6-9949-2A19-D78DCB5DF43D}"/>
                </a:ext>
              </a:extLst>
            </p:cNvPr>
            <p:cNvSpPr/>
            <p:nvPr/>
          </p:nvSpPr>
          <p:spPr>
            <a:xfrm rot="18223402">
              <a:off x="9855853" y="452093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781" name="מחבר ישר 16">
              <a:extLst>
                <a:ext uri="{FF2B5EF4-FFF2-40B4-BE49-F238E27FC236}">
                  <a16:creationId xmlns:a16="http://schemas.microsoft.com/office/drawing/2014/main" id="{1EE1E056-4E57-5D10-B6A4-CDD523B2DFDB}"/>
                </a:ext>
              </a:extLst>
            </p:cNvPr>
            <p:cNvCxnSpPr>
              <a:cxnSpLocks/>
              <a:stCxn id="778" idx="4"/>
              <a:endCxn id="780" idx="7"/>
            </p:cNvCxnSpPr>
            <p:nvPr/>
          </p:nvCxnSpPr>
          <p:spPr>
            <a:xfrm rot="19851557" flipH="1">
              <a:off x="9822801" y="427406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2" name="מחבר ישר 20">
              <a:extLst>
                <a:ext uri="{FF2B5EF4-FFF2-40B4-BE49-F238E27FC236}">
                  <a16:creationId xmlns:a16="http://schemas.microsoft.com/office/drawing/2014/main" id="{5F7054E3-2352-6D4F-2AE2-25674B710AA7}"/>
                </a:ext>
              </a:extLst>
            </p:cNvPr>
            <p:cNvCxnSpPr>
              <a:cxnSpLocks/>
              <a:stCxn id="786" idx="7"/>
              <a:endCxn id="774" idx="2"/>
            </p:cNvCxnSpPr>
            <p:nvPr/>
          </p:nvCxnSpPr>
          <p:spPr>
            <a:xfrm rot="20491152" flipV="1">
              <a:off x="10005959" y="4268083"/>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3" name="מחבר ישר 22">
              <a:extLst>
                <a:ext uri="{FF2B5EF4-FFF2-40B4-BE49-F238E27FC236}">
                  <a16:creationId xmlns:a16="http://schemas.microsoft.com/office/drawing/2014/main" id="{21FCA297-702E-A3F7-B2A2-B3730024DFD3}"/>
                </a:ext>
              </a:extLst>
            </p:cNvPr>
            <p:cNvCxnSpPr>
              <a:cxnSpLocks/>
              <a:stCxn id="774" idx="1"/>
            </p:cNvCxnSpPr>
            <p:nvPr/>
          </p:nvCxnSpPr>
          <p:spPr>
            <a:xfrm rot="20491152" flipH="1" flipV="1">
              <a:off x="9907170" y="415720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4" name="מחבר ישר 23">
              <a:extLst>
                <a:ext uri="{FF2B5EF4-FFF2-40B4-BE49-F238E27FC236}">
                  <a16:creationId xmlns:a16="http://schemas.microsoft.com/office/drawing/2014/main" id="{BCF78EFC-BA7C-FCCD-9741-E2DF95181A81}"/>
                </a:ext>
              </a:extLst>
            </p:cNvPr>
            <p:cNvCxnSpPr>
              <a:cxnSpLocks/>
              <a:stCxn id="780" idx="2"/>
              <a:endCxn id="747" idx="7"/>
            </p:cNvCxnSpPr>
            <p:nvPr/>
          </p:nvCxnSpPr>
          <p:spPr>
            <a:xfrm rot="20491152" flipH="1">
              <a:off x="9756859" y="4605514"/>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5" name="מחבר ישר 30">
              <a:extLst>
                <a:ext uri="{FF2B5EF4-FFF2-40B4-BE49-F238E27FC236}">
                  <a16:creationId xmlns:a16="http://schemas.microsoft.com/office/drawing/2014/main" id="{7DE20C9E-9448-FF09-F260-5BF005FF312C}"/>
                </a:ext>
              </a:extLst>
            </p:cNvPr>
            <p:cNvCxnSpPr>
              <a:cxnSpLocks/>
              <a:stCxn id="774" idx="3"/>
              <a:endCxn id="779" idx="7"/>
            </p:cNvCxnSpPr>
            <p:nvPr/>
          </p:nvCxnSpPr>
          <p:spPr>
            <a:xfrm rot="20491152" flipH="1">
              <a:off x="10195516" y="425663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86" name="אליפסה 11">
              <a:extLst>
                <a:ext uri="{FF2B5EF4-FFF2-40B4-BE49-F238E27FC236}">
                  <a16:creationId xmlns:a16="http://schemas.microsoft.com/office/drawing/2014/main" id="{FA4C16F1-3478-4A08-7385-77EBF830F00D}"/>
                </a:ext>
              </a:extLst>
            </p:cNvPr>
            <p:cNvSpPr/>
            <p:nvPr/>
          </p:nvSpPr>
          <p:spPr>
            <a:xfrm rot="19851557">
              <a:off x="10012966" y="460461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787" name="מחבר ישר 23">
              <a:extLst>
                <a:ext uri="{FF2B5EF4-FFF2-40B4-BE49-F238E27FC236}">
                  <a16:creationId xmlns:a16="http://schemas.microsoft.com/office/drawing/2014/main" id="{19D90E5C-D522-90CB-4B9B-6C1AA86D86C3}"/>
                </a:ext>
              </a:extLst>
            </p:cNvPr>
            <p:cNvCxnSpPr>
              <a:cxnSpLocks/>
              <a:endCxn id="672" idx="0"/>
            </p:cNvCxnSpPr>
            <p:nvPr/>
          </p:nvCxnSpPr>
          <p:spPr>
            <a:xfrm rot="20491152" flipH="1">
              <a:off x="10058092" y="4658636"/>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8" name="מחבר ישר 23">
              <a:extLst>
                <a:ext uri="{FF2B5EF4-FFF2-40B4-BE49-F238E27FC236}">
                  <a16:creationId xmlns:a16="http://schemas.microsoft.com/office/drawing/2014/main" id="{2F13D38F-6513-1D0F-E53C-0DEA46F8AA63}"/>
                </a:ext>
              </a:extLst>
            </p:cNvPr>
            <p:cNvCxnSpPr>
              <a:cxnSpLocks/>
              <a:stCxn id="780" idx="4"/>
              <a:endCxn id="786" idx="1"/>
            </p:cNvCxnSpPr>
            <p:nvPr/>
          </p:nvCxnSpPr>
          <p:spPr>
            <a:xfrm rot="19851557">
              <a:off x="9941367" y="455620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89" name="מחבר ישר 23">
              <a:extLst>
                <a:ext uri="{FF2B5EF4-FFF2-40B4-BE49-F238E27FC236}">
                  <a16:creationId xmlns:a16="http://schemas.microsoft.com/office/drawing/2014/main" id="{52E608CF-B69A-5AB4-D2A1-DC4478F12BCD}"/>
                </a:ext>
              </a:extLst>
            </p:cNvPr>
            <p:cNvCxnSpPr>
              <a:cxnSpLocks/>
              <a:stCxn id="779" idx="2"/>
              <a:endCxn id="672" idx="7"/>
            </p:cNvCxnSpPr>
            <p:nvPr/>
          </p:nvCxnSpPr>
          <p:spPr>
            <a:xfrm rot="20491152" flipH="1">
              <a:off x="10112826" y="4823880"/>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0" name="מחבר ישר 23">
              <a:extLst>
                <a:ext uri="{FF2B5EF4-FFF2-40B4-BE49-F238E27FC236}">
                  <a16:creationId xmlns:a16="http://schemas.microsoft.com/office/drawing/2014/main" id="{0F9DA406-CBCA-B582-7377-953750D4D3FF}"/>
                </a:ext>
              </a:extLst>
            </p:cNvPr>
            <p:cNvCxnSpPr>
              <a:cxnSpLocks/>
              <a:stCxn id="727" idx="6"/>
            </p:cNvCxnSpPr>
            <p:nvPr/>
          </p:nvCxnSpPr>
          <p:spPr>
            <a:xfrm rot="20491152" flipV="1">
              <a:off x="9587692" y="4286142"/>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1" name="Straight Connector 790">
              <a:extLst>
                <a:ext uri="{FF2B5EF4-FFF2-40B4-BE49-F238E27FC236}">
                  <a16:creationId xmlns:a16="http://schemas.microsoft.com/office/drawing/2014/main" id="{EADB7253-435C-E009-EE68-2C256E464B93}"/>
                </a:ext>
              </a:extLst>
            </p:cNvPr>
            <p:cNvCxnSpPr>
              <a:cxnSpLocks/>
              <a:stCxn id="779" idx="4"/>
              <a:endCxn id="797" idx="0"/>
            </p:cNvCxnSpPr>
            <p:nvPr/>
          </p:nvCxnSpPr>
          <p:spPr>
            <a:xfrm rot="19851557" flipH="1">
              <a:off x="10302847" y="4811539"/>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2" name="Straight Connector 791">
              <a:extLst>
                <a:ext uri="{FF2B5EF4-FFF2-40B4-BE49-F238E27FC236}">
                  <a16:creationId xmlns:a16="http://schemas.microsoft.com/office/drawing/2014/main" id="{5D637360-5FBB-9E7D-3198-BB7C0597EEFA}"/>
                </a:ext>
              </a:extLst>
            </p:cNvPr>
            <p:cNvCxnSpPr>
              <a:cxnSpLocks/>
              <a:stCxn id="797" idx="2"/>
              <a:endCxn id="672" idx="6"/>
            </p:cNvCxnSpPr>
            <p:nvPr/>
          </p:nvCxnSpPr>
          <p:spPr>
            <a:xfrm rot="20491152" flipH="1" flipV="1">
              <a:off x="10162376" y="5016794"/>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93" name="אליפסה 9">
              <a:extLst>
                <a:ext uri="{FF2B5EF4-FFF2-40B4-BE49-F238E27FC236}">
                  <a16:creationId xmlns:a16="http://schemas.microsoft.com/office/drawing/2014/main" id="{0D77C2E6-BFA8-8857-CB99-8BD9A215488B}"/>
                </a:ext>
              </a:extLst>
            </p:cNvPr>
            <p:cNvSpPr/>
            <p:nvPr/>
          </p:nvSpPr>
          <p:spPr>
            <a:xfrm rot="19851557">
              <a:off x="10494142" y="470178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794" name="מחבר ישר 23">
              <a:extLst>
                <a:ext uri="{FF2B5EF4-FFF2-40B4-BE49-F238E27FC236}">
                  <a16:creationId xmlns:a16="http://schemas.microsoft.com/office/drawing/2014/main" id="{B237F7DE-BF3C-58DF-4267-FC86635F8CD6}"/>
                </a:ext>
              </a:extLst>
            </p:cNvPr>
            <p:cNvCxnSpPr>
              <a:cxnSpLocks/>
              <a:stCxn id="793" idx="2"/>
              <a:endCxn id="779" idx="6"/>
            </p:cNvCxnSpPr>
            <p:nvPr/>
          </p:nvCxnSpPr>
          <p:spPr>
            <a:xfrm rot="19851557" flipH="1" flipV="1">
              <a:off x="10307076" y="4718434"/>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5" name="מחבר ישר 23">
              <a:extLst>
                <a:ext uri="{FF2B5EF4-FFF2-40B4-BE49-F238E27FC236}">
                  <a16:creationId xmlns:a16="http://schemas.microsoft.com/office/drawing/2014/main" id="{5C6D86A8-96F7-4173-342B-5DB6BBEDDC83}"/>
                </a:ext>
              </a:extLst>
            </p:cNvPr>
            <p:cNvCxnSpPr>
              <a:cxnSpLocks/>
              <a:endCxn id="786" idx="5"/>
            </p:cNvCxnSpPr>
            <p:nvPr/>
          </p:nvCxnSpPr>
          <p:spPr>
            <a:xfrm rot="19851557" flipH="1" flipV="1">
              <a:off x="10122650" y="4620445"/>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796" name="Straight Connector 795">
              <a:extLst>
                <a:ext uri="{FF2B5EF4-FFF2-40B4-BE49-F238E27FC236}">
                  <a16:creationId xmlns:a16="http://schemas.microsoft.com/office/drawing/2014/main" id="{1F40B997-AB75-7F75-D5CF-25A4C2E03E8F}"/>
                </a:ext>
              </a:extLst>
            </p:cNvPr>
            <p:cNvCxnSpPr>
              <a:cxnSpLocks/>
              <a:endCxn id="793" idx="7"/>
            </p:cNvCxnSpPr>
            <p:nvPr/>
          </p:nvCxnSpPr>
          <p:spPr>
            <a:xfrm rot="19851557" flipH="1">
              <a:off x="10474935" y="4444439"/>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97" name="אליפסה 9">
              <a:extLst>
                <a:ext uri="{FF2B5EF4-FFF2-40B4-BE49-F238E27FC236}">
                  <a16:creationId xmlns:a16="http://schemas.microsoft.com/office/drawing/2014/main" id="{DC23582C-3F01-51A3-4561-CC4BC86C38A4}"/>
                </a:ext>
              </a:extLst>
            </p:cNvPr>
            <p:cNvSpPr/>
            <p:nvPr/>
          </p:nvSpPr>
          <p:spPr>
            <a:xfrm rot="19851557">
              <a:off x="10321899" y="49573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798" name="Straight Connector 797">
              <a:extLst>
                <a:ext uri="{FF2B5EF4-FFF2-40B4-BE49-F238E27FC236}">
                  <a16:creationId xmlns:a16="http://schemas.microsoft.com/office/drawing/2014/main" id="{8AF49910-496B-EDA1-1880-EE46919E1122}"/>
                </a:ext>
              </a:extLst>
            </p:cNvPr>
            <p:cNvCxnSpPr>
              <a:cxnSpLocks/>
              <a:stCxn id="797" idx="6"/>
              <a:endCxn id="793" idx="3"/>
            </p:cNvCxnSpPr>
            <p:nvPr/>
          </p:nvCxnSpPr>
          <p:spPr>
            <a:xfrm rot="19851557" flipV="1">
              <a:off x="10349983" y="4815430"/>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799" name="אליפסה 11">
              <a:extLst>
                <a:ext uri="{FF2B5EF4-FFF2-40B4-BE49-F238E27FC236}">
                  <a16:creationId xmlns:a16="http://schemas.microsoft.com/office/drawing/2014/main" id="{422F7FDA-05AD-F82C-64C6-B08E31D811DD}"/>
                </a:ext>
              </a:extLst>
            </p:cNvPr>
            <p:cNvSpPr/>
            <p:nvPr/>
          </p:nvSpPr>
          <p:spPr>
            <a:xfrm rot="20714824">
              <a:off x="10088647" y="338310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00" name="מחבר ישר 23">
              <a:extLst>
                <a:ext uri="{FF2B5EF4-FFF2-40B4-BE49-F238E27FC236}">
                  <a16:creationId xmlns:a16="http://schemas.microsoft.com/office/drawing/2014/main" id="{1F4BF581-F9FF-93B8-5A06-A5D1DE9CD86E}"/>
                </a:ext>
              </a:extLst>
            </p:cNvPr>
            <p:cNvCxnSpPr>
              <a:cxnSpLocks/>
              <a:stCxn id="799" idx="2"/>
              <a:endCxn id="583" idx="7"/>
            </p:cNvCxnSpPr>
            <p:nvPr/>
          </p:nvCxnSpPr>
          <p:spPr>
            <a:xfrm rot="10800000" flipV="1">
              <a:off x="9711409" y="3427533"/>
              <a:ext cx="378459" cy="7017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01" name="מחבר ישר 23">
              <a:extLst>
                <a:ext uri="{FF2B5EF4-FFF2-40B4-BE49-F238E27FC236}">
                  <a16:creationId xmlns:a16="http://schemas.microsoft.com/office/drawing/2014/main" id="{5331A33F-097A-6AC5-697A-AC94F5DE1E30}"/>
                </a:ext>
              </a:extLst>
            </p:cNvPr>
            <p:cNvCxnSpPr>
              <a:cxnSpLocks/>
              <a:stCxn id="562" idx="6"/>
              <a:endCxn id="799" idx="1"/>
            </p:cNvCxnSpPr>
            <p:nvPr/>
          </p:nvCxnSpPr>
          <p:spPr>
            <a:xfrm rot="10800000" flipH="1" flipV="1">
              <a:off x="9910686" y="3320673"/>
              <a:ext cx="183367" cy="801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02" name="אליפסה 12">
              <a:extLst>
                <a:ext uri="{FF2B5EF4-FFF2-40B4-BE49-F238E27FC236}">
                  <a16:creationId xmlns:a16="http://schemas.microsoft.com/office/drawing/2014/main" id="{2A97AEE5-5B2E-C12F-3631-D853E1E17B32}"/>
                </a:ext>
              </a:extLst>
            </p:cNvPr>
            <p:cNvSpPr/>
            <p:nvPr/>
          </p:nvSpPr>
          <p:spPr>
            <a:xfrm rot="19995231">
              <a:off x="9858681" y="374312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803" name="מחבר ישר 23">
              <a:extLst>
                <a:ext uri="{FF2B5EF4-FFF2-40B4-BE49-F238E27FC236}">
                  <a16:creationId xmlns:a16="http://schemas.microsoft.com/office/drawing/2014/main" id="{1A4254C1-44F8-A824-9558-8A3E9078B308}"/>
                </a:ext>
              </a:extLst>
            </p:cNvPr>
            <p:cNvCxnSpPr>
              <a:cxnSpLocks/>
              <a:stCxn id="583" idx="6"/>
              <a:endCxn id="802" idx="1"/>
            </p:cNvCxnSpPr>
            <p:nvPr/>
          </p:nvCxnSpPr>
          <p:spPr>
            <a:xfrm rot="10800000" flipH="1" flipV="1">
              <a:off x="9692328" y="3516834"/>
              <a:ext cx="168862" cy="2509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04" name="מחבר ישר 23">
              <a:extLst>
                <a:ext uri="{FF2B5EF4-FFF2-40B4-BE49-F238E27FC236}">
                  <a16:creationId xmlns:a16="http://schemas.microsoft.com/office/drawing/2014/main" id="{89E8F165-3E5E-D6EB-FC7F-94762E2460FD}"/>
                </a:ext>
              </a:extLst>
            </p:cNvPr>
            <p:cNvCxnSpPr>
              <a:cxnSpLocks/>
              <a:stCxn id="1225" idx="2"/>
              <a:endCxn id="802" idx="6"/>
            </p:cNvCxnSpPr>
            <p:nvPr/>
          </p:nvCxnSpPr>
          <p:spPr>
            <a:xfrm rot="10800000" flipV="1">
              <a:off x="9928776" y="3627473"/>
              <a:ext cx="189344" cy="13398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05" name="Straight Connector 804">
              <a:extLst>
                <a:ext uri="{FF2B5EF4-FFF2-40B4-BE49-F238E27FC236}">
                  <a16:creationId xmlns:a16="http://schemas.microsoft.com/office/drawing/2014/main" id="{0E24537F-91C6-8DFB-B6F6-B7D9DD7A2B46}"/>
                </a:ext>
              </a:extLst>
            </p:cNvPr>
            <p:cNvCxnSpPr>
              <a:cxnSpLocks/>
              <a:stCxn id="38" idx="1"/>
              <a:endCxn id="802" idx="5"/>
            </p:cNvCxnSpPr>
            <p:nvPr/>
          </p:nvCxnSpPr>
          <p:spPr>
            <a:xfrm rot="10800000">
              <a:off x="9930229" y="3788440"/>
              <a:ext cx="342369" cy="1018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06" name="מחבר ישר 23">
              <a:extLst>
                <a:ext uri="{FF2B5EF4-FFF2-40B4-BE49-F238E27FC236}">
                  <a16:creationId xmlns:a16="http://schemas.microsoft.com/office/drawing/2014/main" id="{C1C19073-AF68-E6E7-2E87-B3FFADD1D71E}"/>
                </a:ext>
              </a:extLst>
            </p:cNvPr>
            <p:cNvCxnSpPr>
              <a:cxnSpLocks/>
              <a:stCxn id="1225" idx="7"/>
              <a:endCxn id="799" idx="5"/>
            </p:cNvCxnSpPr>
            <p:nvPr/>
          </p:nvCxnSpPr>
          <p:spPr>
            <a:xfrm rot="10800000">
              <a:off x="10157298" y="3435367"/>
              <a:ext cx="15648" cy="1520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07" name="אליפסה 9">
              <a:extLst>
                <a:ext uri="{FF2B5EF4-FFF2-40B4-BE49-F238E27FC236}">
                  <a16:creationId xmlns:a16="http://schemas.microsoft.com/office/drawing/2014/main" id="{22FE0246-EC03-3F71-E954-0E61D4D18E0A}"/>
                </a:ext>
              </a:extLst>
            </p:cNvPr>
            <p:cNvSpPr/>
            <p:nvPr/>
          </p:nvSpPr>
          <p:spPr>
            <a:xfrm rot="20075229">
              <a:off x="9544608" y="41315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808" name="אליפסה 11">
              <a:extLst>
                <a:ext uri="{FF2B5EF4-FFF2-40B4-BE49-F238E27FC236}">
                  <a16:creationId xmlns:a16="http://schemas.microsoft.com/office/drawing/2014/main" id="{E825ECF7-8D2A-B769-236D-E2B237F42ED8}"/>
                </a:ext>
              </a:extLst>
            </p:cNvPr>
            <p:cNvSpPr/>
            <p:nvPr/>
          </p:nvSpPr>
          <p:spPr>
            <a:xfrm rot="18447074">
              <a:off x="9318156" y="37516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09" name="מחבר ישר 16">
              <a:extLst>
                <a:ext uri="{FF2B5EF4-FFF2-40B4-BE49-F238E27FC236}">
                  <a16:creationId xmlns:a16="http://schemas.microsoft.com/office/drawing/2014/main" id="{51CDAB2C-77CA-946A-F97D-7E0F092BB350}"/>
                </a:ext>
              </a:extLst>
            </p:cNvPr>
            <p:cNvCxnSpPr>
              <a:cxnSpLocks/>
              <a:stCxn id="580" idx="6"/>
              <a:endCxn id="808" idx="6"/>
            </p:cNvCxnSpPr>
            <p:nvPr/>
          </p:nvCxnSpPr>
          <p:spPr>
            <a:xfrm rot="10800000" flipH="1" flipV="1">
              <a:off x="9358335" y="3511299"/>
              <a:ext cx="19366" cy="2459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0" name="מחבר ישר 20">
              <a:extLst>
                <a:ext uri="{FF2B5EF4-FFF2-40B4-BE49-F238E27FC236}">
                  <a16:creationId xmlns:a16="http://schemas.microsoft.com/office/drawing/2014/main" id="{DDFD556C-0D5A-C801-0299-A2EBA2222590}"/>
                </a:ext>
              </a:extLst>
            </p:cNvPr>
            <p:cNvCxnSpPr>
              <a:cxnSpLocks/>
              <a:stCxn id="812" idx="6"/>
              <a:endCxn id="583" idx="5"/>
            </p:cNvCxnSpPr>
            <p:nvPr/>
          </p:nvCxnSpPr>
          <p:spPr>
            <a:xfrm rot="10800000" flipH="1">
              <a:off x="9605142" y="3515770"/>
              <a:ext cx="60188" cy="3450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1" name="מחבר ישר 23">
              <a:extLst>
                <a:ext uri="{FF2B5EF4-FFF2-40B4-BE49-F238E27FC236}">
                  <a16:creationId xmlns:a16="http://schemas.microsoft.com/office/drawing/2014/main" id="{84795246-4252-4EEE-8786-70C16E7B31AD}"/>
                </a:ext>
              </a:extLst>
            </p:cNvPr>
            <p:cNvCxnSpPr>
              <a:cxnSpLocks/>
              <a:stCxn id="808" idx="2"/>
              <a:endCxn id="829" idx="5"/>
            </p:cNvCxnSpPr>
            <p:nvPr/>
          </p:nvCxnSpPr>
          <p:spPr>
            <a:xfrm rot="10800000" flipV="1">
              <a:off x="9132204" y="3816049"/>
              <a:ext cx="200464" cy="24223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12" name="אליפסה 11">
              <a:extLst>
                <a:ext uri="{FF2B5EF4-FFF2-40B4-BE49-F238E27FC236}">
                  <a16:creationId xmlns:a16="http://schemas.microsoft.com/office/drawing/2014/main" id="{FC7BA87A-564A-ADAD-7AF2-68298C10F29F}"/>
                </a:ext>
              </a:extLst>
            </p:cNvPr>
            <p:cNvSpPr/>
            <p:nvPr/>
          </p:nvSpPr>
          <p:spPr>
            <a:xfrm rot="20075229">
              <a:off x="9534668" y="38417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13" name="מחבר ישר 23">
              <a:extLst>
                <a:ext uri="{FF2B5EF4-FFF2-40B4-BE49-F238E27FC236}">
                  <a16:creationId xmlns:a16="http://schemas.microsoft.com/office/drawing/2014/main" id="{558C5C9F-E3F8-ED67-714C-5489510B5EFC}"/>
                </a:ext>
              </a:extLst>
            </p:cNvPr>
            <p:cNvCxnSpPr>
              <a:cxnSpLocks/>
              <a:stCxn id="807" idx="1"/>
              <a:endCxn id="723" idx="7"/>
            </p:cNvCxnSpPr>
            <p:nvPr/>
          </p:nvCxnSpPr>
          <p:spPr>
            <a:xfrm rot="10800000" flipV="1">
              <a:off x="9207422" y="4155383"/>
              <a:ext cx="339945" cy="182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4" name="מחבר ישר 23">
              <a:extLst>
                <a:ext uri="{FF2B5EF4-FFF2-40B4-BE49-F238E27FC236}">
                  <a16:creationId xmlns:a16="http://schemas.microsoft.com/office/drawing/2014/main" id="{A40AB9C1-F82E-C2AF-121E-7E556A06BA3A}"/>
                </a:ext>
              </a:extLst>
            </p:cNvPr>
            <p:cNvCxnSpPr>
              <a:cxnSpLocks/>
              <a:stCxn id="808" idx="4"/>
              <a:endCxn id="812" idx="1"/>
            </p:cNvCxnSpPr>
            <p:nvPr/>
          </p:nvCxnSpPr>
          <p:spPr>
            <a:xfrm rot="10800000" flipH="1" flipV="1">
              <a:off x="9382968" y="3807934"/>
              <a:ext cx="154459" cy="576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5" name="מחבר ישר 23">
              <a:extLst>
                <a:ext uri="{FF2B5EF4-FFF2-40B4-BE49-F238E27FC236}">
                  <a16:creationId xmlns:a16="http://schemas.microsoft.com/office/drawing/2014/main" id="{59FB677E-1E98-76A6-B7F0-D70C33EC4559}"/>
                </a:ext>
              </a:extLst>
            </p:cNvPr>
            <p:cNvCxnSpPr>
              <a:cxnSpLocks/>
              <a:stCxn id="807" idx="3"/>
              <a:endCxn id="727" idx="0"/>
            </p:cNvCxnSpPr>
            <p:nvPr/>
          </p:nvCxnSpPr>
          <p:spPr>
            <a:xfrm rot="10800000" flipH="1" flipV="1">
              <a:off x="9568606" y="4200088"/>
              <a:ext cx="515" cy="2223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16" name="אליפסה 11">
              <a:extLst>
                <a:ext uri="{FF2B5EF4-FFF2-40B4-BE49-F238E27FC236}">
                  <a16:creationId xmlns:a16="http://schemas.microsoft.com/office/drawing/2014/main" id="{0755BB33-F7C9-CE81-FBAF-FFA2579C68AB}"/>
                </a:ext>
              </a:extLst>
            </p:cNvPr>
            <p:cNvSpPr/>
            <p:nvPr/>
          </p:nvSpPr>
          <p:spPr>
            <a:xfrm rot="15365049">
              <a:off x="9002026" y="3803210"/>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17" name="מחבר ישר 23">
              <a:extLst>
                <a:ext uri="{FF2B5EF4-FFF2-40B4-BE49-F238E27FC236}">
                  <a16:creationId xmlns:a16="http://schemas.microsoft.com/office/drawing/2014/main" id="{4A838244-C4C6-7A2C-5289-E00224B0C8CE}"/>
                </a:ext>
              </a:extLst>
            </p:cNvPr>
            <p:cNvCxnSpPr>
              <a:cxnSpLocks/>
              <a:stCxn id="816" idx="2"/>
              <a:endCxn id="829" idx="0"/>
            </p:cNvCxnSpPr>
            <p:nvPr/>
          </p:nvCxnSpPr>
          <p:spPr>
            <a:xfrm rot="20491152" flipH="1">
              <a:off x="9041530" y="3874791"/>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8" name="מחבר ישר 23">
              <a:extLst>
                <a:ext uri="{FF2B5EF4-FFF2-40B4-BE49-F238E27FC236}">
                  <a16:creationId xmlns:a16="http://schemas.microsoft.com/office/drawing/2014/main" id="{3D2B1875-C84F-1507-2E4F-C57E8339B283}"/>
                </a:ext>
              </a:extLst>
            </p:cNvPr>
            <p:cNvCxnSpPr>
              <a:cxnSpLocks/>
              <a:stCxn id="816" idx="5"/>
              <a:endCxn id="580" idx="5"/>
            </p:cNvCxnSpPr>
            <p:nvPr/>
          </p:nvCxnSpPr>
          <p:spPr>
            <a:xfrm rot="10800000" flipH="1">
              <a:off x="9056435" y="3510235"/>
              <a:ext cx="274902" cy="300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19" name="Straight Connector 818">
              <a:extLst>
                <a:ext uri="{FF2B5EF4-FFF2-40B4-BE49-F238E27FC236}">
                  <a16:creationId xmlns:a16="http://schemas.microsoft.com/office/drawing/2014/main" id="{9CA3593B-C5A7-08F0-CC04-97EF1A90BE9E}"/>
                </a:ext>
              </a:extLst>
            </p:cNvPr>
            <p:cNvCxnSpPr>
              <a:cxnSpLocks/>
              <a:stCxn id="807" idx="5"/>
              <a:endCxn id="778" idx="1"/>
            </p:cNvCxnSpPr>
            <p:nvPr/>
          </p:nvCxnSpPr>
          <p:spPr>
            <a:xfrm rot="10800000" flipH="1" flipV="1">
              <a:off x="9615906" y="4177615"/>
              <a:ext cx="217959" cy="4063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0" name="מחבר ישר 23">
              <a:extLst>
                <a:ext uri="{FF2B5EF4-FFF2-40B4-BE49-F238E27FC236}">
                  <a16:creationId xmlns:a16="http://schemas.microsoft.com/office/drawing/2014/main" id="{86B7530B-8282-8C11-47DC-E238919AE4EB}"/>
                </a:ext>
              </a:extLst>
            </p:cNvPr>
            <p:cNvCxnSpPr>
              <a:cxnSpLocks/>
              <a:stCxn id="1232" idx="2"/>
              <a:endCxn id="807" idx="6"/>
            </p:cNvCxnSpPr>
            <p:nvPr/>
          </p:nvCxnSpPr>
          <p:spPr>
            <a:xfrm rot="10800000" flipV="1">
              <a:off x="9615082" y="3986551"/>
              <a:ext cx="118701" cy="1640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1" name="מחבר ישר 23">
              <a:extLst>
                <a:ext uri="{FF2B5EF4-FFF2-40B4-BE49-F238E27FC236}">
                  <a16:creationId xmlns:a16="http://schemas.microsoft.com/office/drawing/2014/main" id="{E5613CDB-EAE2-83DA-90CF-C3D8BD3A32DE}"/>
                </a:ext>
              </a:extLst>
            </p:cNvPr>
            <p:cNvCxnSpPr>
              <a:cxnSpLocks/>
              <a:stCxn id="807" idx="0"/>
              <a:endCxn id="812" idx="4"/>
            </p:cNvCxnSpPr>
            <p:nvPr/>
          </p:nvCxnSpPr>
          <p:spPr>
            <a:xfrm rot="10800000" flipH="1">
              <a:off x="9566618" y="3908331"/>
              <a:ext cx="20097" cy="2265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2" name="Straight Connector 821">
              <a:extLst>
                <a:ext uri="{FF2B5EF4-FFF2-40B4-BE49-F238E27FC236}">
                  <a16:creationId xmlns:a16="http://schemas.microsoft.com/office/drawing/2014/main" id="{8DB8F854-7AAB-24B2-3893-7D6E89C4A00B}"/>
                </a:ext>
              </a:extLst>
            </p:cNvPr>
            <p:cNvCxnSpPr>
              <a:cxnSpLocks/>
              <a:stCxn id="802" idx="3"/>
              <a:endCxn id="812" idx="5"/>
            </p:cNvCxnSpPr>
            <p:nvPr/>
          </p:nvCxnSpPr>
          <p:spPr>
            <a:xfrm rot="10800000" flipV="1">
              <a:off x="9605966" y="3812007"/>
              <a:ext cx="277498" cy="758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3" name="Straight Connector 822">
              <a:extLst>
                <a:ext uri="{FF2B5EF4-FFF2-40B4-BE49-F238E27FC236}">
                  <a16:creationId xmlns:a16="http://schemas.microsoft.com/office/drawing/2014/main" id="{E665DCAF-8FF1-9F0A-57E1-F79E2A51AD08}"/>
                </a:ext>
              </a:extLst>
            </p:cNvPr>
            <p:cNvCxnSpPr>
              <a:cxnSpLocks/>
              <a:stCxn id="778" idx="7"/>
              <a:endCxn id="1232" idx="4"/>
            </p:cNvCxnSpPr>
            <p:nvPr/>
          </p:nvCxnSpPr>
          <p:spPr>
            <a:xfrm rot="10800000">
              <a:off x="9782247" y="4002271"/>
              <a:ext cx="97357" cy="19047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24" name="אליפסה 9">
              <a:extLst>
                <a:ext uri="{FF2B5EF4-FFF2-40B4-BE49-F238E27FC236}">
                  <a16:creationId xmlns:a16="http://schemas.microsoft.com/office/drawing/2014/main" id="{B5C1412D-AC9D-BEA5-5CED-6E6CE0D5E596}"/>
                </a:ext>
              </a:extLst>
            </p:cNvPr>
            <p:cNvSpPr/>
            <p:nvPr/>
          </p:nvSpPr>
          <p:spPr>
            <a:xfrm rot="20075229">
              <a:off x="10007777" y="393389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25" name="Straight Connector 824">
              <a:extLst>
                <a:ext uri="{FF2B5EF4-FFF2-40B4-BE49-F238E27FC236}">
                  <a16:creationId xmlns:a16="http://schemas.microsoft.com/office/drawing/2014/main" id="{6C4033A5-5670-A64C-048A-A34FCAEF49B5}"/>
                </a:ext>
              </a:extLst>
            </p:cNvPr>
            <p:cNvCxnSpPr>
              <a:cxnSpLocks/>
              <a:stCxn id="824" idx="1"/>
              <a:endCxn id="1232" idx="5"/>
            </p:cNvCxnSpPr>
            <p:nvPr/>
          </p:nvCxnSpPr>
          <p:spPr>
            <a:xfrm rot="10800000" flipV="1">
              <a:off x="9801498" y="3957773"/>
              <a:ext cx="209038" cy="240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6" name="Straight Connector 825">
              <a:extLst>
                <a:ext uri="{FF2B5EF4-FFF2-40B4-BE49-F238E27FC236}">
                  <a16:creationId xmlns:a16="http://schemas.microsoft.com/office/drawing/2014/main" id="{4D89DD74-454F-11EE-3832-5A06D860F4BB}"/>
                </a:ext>
              </a:extLst>
            </p:cNvPr>
            <p:cNvCxnSpPr>
              <a:cxnSpLocks/>
              <a:stCxn id="774" idx="1"/>
              <a:endCxn id="824" idx="5"/>
            </p:cNvCxnSpPr>
            <p:nvPr/>
          </p:nvCxnSpPr>
          <p:spPr>
            <a:xfrm rot="20491152" flipH="1" flipV="1">
              <a:off x="10118513" y="3961629"/>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7" name="Straight Connector 826">
              <a:extLst>
                <a:ext uri="{FF2B5EF4-FFF2-40B4-BE49-F238E27FC236}">
                  <a16:creationId xmlns:a16="http://schemas.microsoft.com/office/drawing/2014/main" id="{90EFE404-12C0-F89E-9F69-3C3690BF9ED7}"/>
                </a:ext>
              </a:extLst>
            </p:cNvPr>
            <p:cNvCxnSpPr>
              <a:cxnSpLocks/>
              <a:stCxn id="824" idx="0"/>
              <a:endCxn id="802" idx="4"/>
            </p:cNvCxnSpPr>
            <p:nvPr/>
          </p:nvCxnSpPr>
          <p:spPr>
            <a:xfrm rot="20491152" flipH="1" flipV="1">
              <a:off x="9934782" y="3793920"/>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28" name="Straight Connector 827">
              <a:extLst>
                <a:ext uri="{FF2B5EF4-FFF2-40B4-BE49-F238E27FC236}">
                  <a16:creationId xmlns:a16="http://schemas.microsoft.com/office/drawing/2014/main" id="{91356743-6719-82E5-7B77-B02819BE74D0}"/>
                </a:ext>
              </a:extLst>
            </p:cNvPr>
            <p:cNvCxnSpPr>
              <a:cxnSpLocks/>
              <a:stCxn id="824" idx="6"/>
              <a:endCxn id="38" idx="2"/>
            </p:cNvCxnSpPr>
            <p:nvPr/>
          </p:nvCxnSpPr>
          <p:spPr>
            <a:xfrm rot="10800000" flipH="1">
              <a:off x="10078251" y="3824149"/>
              <a:ext cx="185473" cy="12885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29" name="אליפסה 11">
              <a:extLst>
                <a:ext uri="{FF2B5EF4-FFF2-40B4-BE49-F238E27FC236}">
                  <a16:creationId xmlns:a16="http://schemas.microsoft.com/office/drawing/2014/main" id="{DA1C27F6-6AFE-7F14-0EFA-8A41D00978CF}"/>
                </a:ext>
              </a:extLst>
            </p:cNvPr>
            <p:cNvSpPr/>
            <p:nvPr/>
          </p:nvSpPr>
          <p:spPr>
            <a:xfrm rot="18447074">
              <a:off x="9059608" y="402902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830" name="מחבר ישר 23">
              <a:extLst>
                <a:ext uri="{FF2B5EF4-FFF2-40B4-BE49-F238E27FC236}">
                  <a16:creationId xmlns:a16="http://schemas.microsoft.com/office/drawing/2014/main" id="{B4CF1DAA-ADE4-E372-A8B2-0DCA9EA135A0}"/>
                </a:ext>
              </a:extLst>
            </p:cNvPr>
            <p:cNvCxnSpPr>
              <a:cxnSpLocks/>
              <a:stCxn id="723" idx="0"/>
              <a:endCxn id="829" idx="3"/>
            </p:cNvCxnSpPr>
            <p:nvPr/>
          </p:nvCxnSpPr>
          <p:spPr>
            <a:xfrm rot="20491152" flipH="1" flipV="1">
              <a:off x="9139653" y="4093372"/>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31" name="אליפסה 4">
              <a:extLst>
                <a:ext uri="{FF2B5EF4-FFF2-40B4-BE49-F238E27FC236}">
                  <a16:creationId xmlns:a16="http://schemas.microsoft.com/office/drawing/2014/main" id="{F752E088-1863-010F-DE01-8485712F6909}"/>
                </a:ext>
              </a:extLst>
            </p:cNvPr>
            <p:cNvSpPr/>
            <p:nvPr/>
          </p:nvSpPr>
          <p:spPr>
            <a:xfrm rot="12289492">
              <a:off x="7582956" y="39752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32" name="אליפסה 11">
              <a:extLst>
                <a:ext uri="{FF2B5EF4-FFF2-40B4-BE49-F238E27FC236}">
                  <a16:creationId xmlns:a16="http://schemas.microsoft.com/office/drawing/2014/main" id="{54294680-CF80-E91B-4280-02A5232456B3}"/>
                </a:ext>
              </a:extLst>
            </p:cNvPr>
            <p:cNvSpPr/>
            <p:nvPr/>
          </p:nvSpPr>
          <p:spPr>
            <a:xfrm rot="10661337">
              <a:off x="7834687" y="37623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33" name="אליפסה 12">
              <a:extLst>
                <a:ext uri="{FF2B5EF4-FFF2-40B4-BE49-F238E27FC236}">
                  <a16:creationId xmlns:a16="http://schemas.microsoft.com/office/drawing/2014/main" id="{83BCA805-2931-1B3D-EC19-F4BD50E9999A}"/>
                </a:ext>
              </a:extLst>
            </p:cNvPr>
            <p:cNvSpPr/>
            <p:nvPr/>
          </p:nvSpPr>
          <p:spPr>
            <a:xfrm rot="11569899">
              <a:off x="8229187" y="365605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834" name="מחבר ישר 16">
              <a:extLst>
                <a:ext uri="{FF2B5EF4-FFF2-40B4-BE49-F238E27FC236}">
                  <a16:creationId xmlns:a16="http://schemas.microsoft.com/office/drawing/2014/main" id="{0C18B27F-209D-C69D-509F-CBC568E24A01}"/>
                </a:ext>
              </a:extLst>
            </p:cNvPr>
            <p:cNvCxnSpPr>
              <a:cxnSpLocks/>
              <a:stCxn id="831" idx="4"/>
              <a:endCxn id="832" idx="7"/>
            </p:cNvCxnSpPr>
            <p:nvPr/>
          </p:nvCxnSpPr>
          <p:spPr>
            <a:xfrm rot="12289492" flipH="1">
              <a:off x="7677084" y="3785822"/>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35" name="מחבר ישר 20">
              <a:extLst>
                <a:ext uri="{FF2B5EF4-FFF2-40B4-BE49-F238E27FC236}">
                  <a16:creationId xmlns:a16="http://schemas.microsoft.com/office/drawing/2014/main" id="{F7F89F62-8DB4-91F4-51C3-CE636226B2F9}"/>
                </a:ext>
              </a:extLst>
            </p:cNvPr>
            <p:cNvCxnSpPr>
              <a:cxnSpLocks/>
              <a:stCxn id="838" idx="7"/>
              <a:endCxn id="2619" idx="6"/>
            </p:cNvCxnSpPr>
            <p:nvPr/>
          </p:nvCxnSpPr>
          <p:spPr>
            <a:xfrm flipH="1">
              <a:off x="7396489" y="3632524"/>
              <a:ext cx="416319" cy="1238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36" name="מחבר ישר 22">
              <a:extLst>
                <a:ext uri="{FF2B5EF4-FFF2-40B4-BE49-F238E27FC236}">
                  <a16:creationId xmlns:a16="http://schemas.microsoft.com/office/drawing/2014/main" id="{A1C6FAB0-8D14-6997-67BA-8A015F202EE4}"/>
                </a:ext>
              </a:extLst>
            </p:cNvPr>
            <p:cNvCxnSpPr>
              <a:cxnSpLocks/>
              <a:stCxn id="2619" idx="4"/>
            </p:cNvCxnSpPr>
            <p:nvPr/>
          </p:nvCxnSpPr>
          <p:spPr>
            <a:xfrm>
              <a:off x="7375280" y="3802676"/>
              <a:ext cx="212738" cy="192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37" name="מחבר ישר 23">
              <a:extLst>
                <a:ext uri="{FF2B5EF4-FFF2-40B4-BE49-F238E27FC236}">
                  <a16:creationId xmlns:a16="http://schemas.microsoft.com/office/drawing/2014/main" id="{75478B68-39C1-B618-B807-7166513EFBB5}"/>
                </a:ext>
              </a:extLst>
            </p:cNvPr>
            <p:cNvCxnSpPr>
              <a:cxnSpLocks/>
              <a:stCxn id="832" idx="2"/>
              <a:endCxn id="833" idx="7"/>
            </p:cNvCxnSpPr>
            <p:nvPr/>
          </p:nvCxnSpPr>
          <p:spPr>
            <a:xfrm rot="12289492" flipH="1">
              <a:off x="7941952" y="3644821"/>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38" name="אליפסה 11">
              <a:extLst>
                <a:ext uri="{FF2B5EF4-FFF2-40B4-BE49-F238E27FC236}">
                  <a16:creationId xmlns:a16="http://schemas.microsoft.com/office/drawing/2014/main" id="{1F12BDD4-FA2F-0314-CD3D-97BE0A5F8CA8}"/>
                </a:ext>
              </a:extLst>
            </p:cNvPr>
            <p:cNvSpPr/>
            <p:nvPr/>
          </p:nvSpPr>
          <p:spPr>
            <a:xfrm rot="12289492">
              <a:off x="7809933" y="35860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39" name="מחבר ישר 23">
              <a:extLst>
                <a:ext uri="{FF2B5EF4-FFF2-40B4-BE49-F238E27FC236}">
                  <a16:creationId xmlns:a16="http://schemas.microsoft.com/office/drawing/2014/main" id="{23D41FD2-231B-7A39-3A0F-7C9989C993A9}"/>
                </a:ext>
              </a:extLst>
            </p:cNvPr>
            <p:cNvCxnSpPr>
              <a:cxnSpLocks/>
              <a:endCxn id="833" idx="6"/>
            </p:cNvCxnSpPr>
            <p:nvPr/>
          </p:nvCxnSpPr>
          <p:spPr>
            <a:xfrm rot="12289492" flipH="1">
              <a:off x="7879164" y="3605582"/>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0" name="מחבר ישר 23">
              <a:extLst>
                <a:ext uri="{FF2B5EF4-FFF2-40B4-BE49-F238E27FC236}">
                  <a16:creationId xmlns:a16="http://schemas.microsoft.com/office/drawing/2014/main" id="{16FCDA51-BA51-4AC4-7440-266F3447C1CE}"/>
                </a:ext>
              </a:extLst>
            </p:cNvPr>
            <p:cNvCxnSpPr>
              <a:cxnSpLocks/>
              <a:stCxn id="832" idx="4"/>
              <a:endCxn id="838" idx="1"/>
            </p:cNvCxnSpPr>
            <p:nvPr/>
          </p:nvCxnSpPr>
          <p:spPr>
            <a:xfrm rot="12289492">
              <a:off x="7838155" y="366158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41" name="אליפסה 12">
              <a:extLst>
                <a:ext uri="{FF2B5EF4-FFF2-40B4-BE49-F238E27FC236}">
                  <a16:creationId xmlns:a16="http://schemas.microsoft.com/office/drawing/2014/main" id="{DE45F9A5-30BF-9DB8-C9A6-3CF036F445FF}"/>
                </a:ext>
              </a:extLst>
            </p:cNvPr>
            <p:cNvSpPr/>
            <p:nvPr/>
          </p:nvSpPr>
          <p:spPr>
            <a:xfrm rot="11569899">
              <a:off x="8193911" y="335668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842" name="מחבר ישר 23">
              <a:extLst>
                <a:ext uri="{FF2B5EF4-FFF2-40B4-BE49-F238E27FC236}">
                  <a16:creationId xmlns:a16="http://schemas.microsoft.com/office/drawing/2014/main" id="{902680ED-8228-41FF-6007-BA32C1D1B2CE}"/>
                </a:ext>
              </a:extLst>
            </p:cNvPr>
            <p:cNvCxnSpPr>
              <a:cxnSpLocks/>
              <a:stCxn id="833" idx="4"/>
              <a:endCxn id="841" idx="1"/>
            </p:cNvCxnSpPr>
            <p:nvPr/>
          </p:nvCxnSpPr>
          <p:spPr>
            <a:xfrm rot="12289492">
              <a:off x="8202643" y="3437326"/>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3" name="מחבר ישר 23">
              <a:extLst>
                <a:ext uri="{FF2B5EF4-FFF2-40B4-BE49-F238E27FC236}">
                  <a16:creationId xmlns:a16="http://schemas.microsoft.com/office/drawing/2014/main" id="{4F5F365F-359D-8644-C2C0-0FA622D07477}"/>
                </a:ext>
              </a:extLst>
            </p:cNvPr>
            <p:cNvCxnSpPr>
              <a:cxnSpLocks/>
              <a:stCxn id="2652" idx="5"/>
              <a:endCxn id="841" idx="6"/>
            </p:cNvCxnSpPr>
            <p:nvPr/>
          </p:nvCxnSpPr>
          <p:spPr>
            <a:xfrm flipV="1">
              <a:off x="7761403" y="3383455"/>
              <a:ext cx="433433" cy="9161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44" name="אליפסה 11">
              <a:extLst>
                <a:ext uri="{FF2B5EF4-FFF2-40B4-BE49-F238E27FC236}">
                  <a16:creationId xmlns:a16="http://schemas.microsoft.com/office/drawing/2014/main" id="{89294F8B-6569-6E17-7B0D-F535E7BD443B}"/>
                </a:ext>
              </a:extLst>
            </p:cNvPr>
            <p:cNvSpPr/>
            <p:nvPr/>
          </p:nvSpPr>
          <p:spPr>
            <a:xfrm rot="7579312">
              <a:off x="7957876" y="3979446"/>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45" name="מחבר ישר 23">
              <a:extLst>
                <a:ext uri="{FF2B5EF4-FFF2-40B4-BE49-F238E27FC236}">
                  <a16:creationId xmlns:a16="http://schemas.microsoft.com/office/drawing/2014/main" id="{35B5184B-D320-9E89-3DE1-F5C5DA409781}"/>
                </a:ext>
              </a:extLst>
            </p:cNvPr>
            <p:cNvCxnSpPr>
              <a:cxnSpLocks/>
              <a:stCxn id="844" idx="2"/>
              <a:endCxn id="833" idx="0"/>
            </p:cNvCxnSpPr>
            <p:nvPr/>
          </p:nvCxnSpPr>
          <p:spPr>
            <a:xfrm rot="12289492" flipH="1">
              <a:off x="8079523" y="3685791"/>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6" name="מחבר ישר 23">
              <a:extLst>
                <a:ext uri="{FF2B5EF4-FFF2-40B4-BE49-F238E27FC236}">
                  <a16:creationId xmlns:a16="http://schemas.microsoft.com/office/drawing/2014/main" id="{80DCCB7C-8732-5540-3C5E-332065B34CBA}"/>
                </a:ext>
              </a:extLst>
            </p:cNvPr>
            <p:cNvCxnSpPr>
              <a:cxnSpLocks/>
              <a:stCxn id="844" idx="5"/>
            </p:cNvCxnSpPr>
            <p:nvPr/>
          </p:nvCxnSpPr>
          <p:spPr>
            <a:xfrm rot="12289492" flipV="1">
              <a:off x="7670075" y="3957904"/>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7" name="Straight Connector 846">
              <a:extLst>
                <a:ext uri="{FF2B5EF4-FFF2-40B4-BE49-F238E27FC236}">
                  <a16:creationId xmlns:a16="http://schemas.microsoft.com/office/drawing/2014/main" id="{1B415CB3-8A37-5D3C-09A2-6D568D7AC44A}"/>
                </a:ext>
              </a:extLst>
            </p:cNvPr>
            <p:cNvCxnSpPr>
              <a:cxnSpLocks/>
              <a:stCxn id="2647" idx="5"/>
              <a:endCxn id="841" idx="4"/>
            </p:cNvCxnSpPr>
            <p:nvPr/>
          </p:nvCxnSpPr>
          <p:spPr>
            <a:xfrm>
              <a:off x="8003459" y="3284368"/>
              <a:ext cx="235252" cy="7318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48" name="מחבר ישר 23">
              <a:extLst>
                <a:ext uri="{FF2B5EF4-FFF2-40B4-BE49-F238E27FC236}">
                  <a16:creationId xmlns:a16="http://schemas.microsoft.com/office/drawing/2014/main" id="{0A4FA98B-C906-2427-4578-F13054603078}"/>
                </a:ext>
              </a:extLst>
            </p:cNvPr>
            <p:cNvCxnSpPr>
              <a:cxnSpLocks/>
              <a:stCxn id="2652" idx="4"/>
              <a:endCxn id="838" idx="5"/>
            </p:cNvCxnSpPr>
            <p:nvPr/>
          </p:nvCxnSpPr>
          <p:spPr>
            <a:xfrm>
              <a:off x="7737751" y="3490270"/>
              <a:ext cx="95836" cy="9733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49" name="אליפסה 4">
              <a:extLst>
                <a:ext uri="{FF2B5EF4-FFF2-40B4-BE49-F238E27FC236}">
                  <a16:creationId xmlns:a16="http://schemas.microsoft.com/office/drawing/2014/main" id="{CDA8C2F1-D00A-0358-2AD5-A97C154C9105}"/>
                </a:ext>
              </a:extLst>
            </p:cNvPr>
            <p:cNvSpPr/>
            <p:nvPr/>
          </p:nvSpPr>
          <p:spPr>
            <a:xfrm rot="11649897">
              <a:off x="8528968" y="39179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50" name="אליפסה 9">
              <a:extLst>
                <a:ext uri="{FF2B5EF4-FFF2-40B4-BE49-F238E27FC236}">
                  <a16:creationId xmlns:a16="http://schemas.microsoft.com/office/drawing/2014/main" id="{01775CD1-7876-77F8-DBC9-9BEC501D1D37}"/>
                </a:ext>
              </a:extLst>
            </p:cNvPr>
            <p:cNvSpPr/>
            <p:nvPr/>
          </p:nvSpPr>
          <p:spPr>
            <a:xfrm rot="11649897">
              <a:off x="8623984" y="32390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51" name="אליפסה 11">
              <a:extLst>
                <a:ext uri="{FF2B5EF4-FFF2-40B4-BE49-F238E27FC236}">
                  <a16:creationId xmlns:a16="http://schemas.microsoft.com/office/drawing/2014/main" id="{160EB48E-38CC-FD2D-E18B-FA7A3C1CABD4}"/>
                </a:ext>
              </a:extLst>
            </p:cNvPr>
            <p:cNvSpPr/>
            <p:nvPr/>
          </p:nvSpPr>
          <p:spPr>
            <a:xfrm rot="10021742">
              <a:off x="8736967" y="366215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52" name="מחבר ישר 16">
              <a:extLst>
                <a:ext uri="{FF2B5EF4-FFF2-40B4-BE49-F238E27FC236}">
                  <a16:creationId xmlns:a16="http://schemas.microsoft.com/office/drawing/2014/main" id="{C51B01D8-538A-6BDE-5715-3A4B6BDB9440}"/>
                </a:ext>
              </a:extLst>
            </p:cNvPr>
            <p:cNvCxnSpPr>
              <a:cxnSpLocks/>
              <a:stCxn id="849" idx="4"/>
              <a:endCxn id="851" idx="7"/>
            </p:cNvCxnSpPr>
            <p:nvPr/>
          </p:nvCxnSpPr>
          <p:spPr>
            <a:xfrm rot="11649897" flipH="1">
              <a:off x="8600766" y="370810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53" name="מחבר ישר 20">
              <a:extLst>
                <a:ext uri="{FF2B5EF4-FFF2-40B4-BE49-F238E27FC236}">
                  <a16:creationId xmlns:a16="http://schemas.microsoft.com/office/drawing/2014/main" id="{501CD356-E529-FA96-9F9F-E2C5282920C5}"/>
                </a:ext>
              </a:extLst>
            </p:cNvPr>
            <p:cNvCxnSpPr>
              <a:cxnSpLocks/>
              <a:stCxn id="857" idx="7"/>
              <a:endCxn id="833" idx="2"/>
            </p:cNvCxnSpPr>
            <p:nvPr/>
          </p:nvCxnSpPr>
          <p:spPr>
            <a:xfrm rot="12289492" flipV="1">
              <a:off x="8352187" y="347269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54" name="מחבר ישר 22">
              <a:extLst>
                <a:ext uri="{FF2B5EF4-FFF2-40B4-BE49-F238E27FC236}">
                  <a16:creationId xmlns:a16="http://schemas.microsoft.com/office/drawing/2014/main" id="{7519C43E-33E9-FDD8-6980-3E3A8CB51B9A}"/>
                </a:ext>
              </a:extLst>
            </p:cNvPr>
            <p:cNvCxnSpPr>
              <a:cxnSpLocks/>
              <a:stCxn id="833" idx="1"/>
            </p:cNvCxnSpPr>
            <p:nvPr/>
          </p:nvCxnSpPr>
          <p:spPr>
            <a:xfrm rot="12289492" flipH="1" flipV="1">
              <a:off x="8250710" y="3782866"/>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55" name="מחבר ישר 23">
              <a:extLst>
                <a:ext uri="{FF2B5EF4-FFF2-40B4-BE49-F238E27FC236}">
                  <a16:creationId xmlns:a16="http://schemas.microsoft.com/office/drawing/2014/main" id="{044B9348-1AB5-C0AF-8F84-2A8E7147670C}"/>
                </a:ext>
              </a:extLst>
            </p:cNvPr>
            <p:cNvCxnSpPr>
              <a:cxnSpLocks/>
              <a:stCxn id="851" idx="2"/>
              <a:endCxn id="979" idx="0"/>
            </p:cNvCxnSpPr>
            <p:nvPr/>
          </p:nvCxnSpPr>
          <p:spPr>
            <a:xfrm rot="20491152" flipV="1">
              <a:off x="8787502" y="3550071"/>
              <a:ext cx="215319" cy="1074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56" name="מחבר ישר 30">
              <a:extLst>
                <a:ext uri="{FF2B5EF4-FFF2-40B4-BE49-F238E27FC236}">
                  <a16:creationId xmlns:a16="http://schemas.microsoft.com/office/drawing/2014/main" id="{0AC622DD-55D2-2B78-55E6-66CAA700A8A6}"/>
                </a:ext>
              </a:extLst>
            </p:cNvPr>
            <p:cNvCxnSpPr>
              <a:cxnSpLocks/>
              <a:stCxn id="833" idx="3"/>
              <a:endCxn id="850" idx="7"/>
            </p:cNvCxnSpPr>
            <p:nvPr/>
          </p:nvCxnSpPr>
          <p:spPr>
            <a:xfrm rot="12289492" flipH="1">
              <a:off x="8392589" y="3239515"/>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57" name="אליפסה 11">
              <a:extLst>
                <a:ext uri="{FF2B5EF4-FFF2-40B4-BE49-F238E27FC236}">
                  <a16:creationId xmlns:a16="http://schemas.microsoft.com/office/drawing/2014/main" id="{585E297A-CEE0-A7C3-E7CE-38E2E8F733E7}"/>
                </a:ext>
              </a:extLst>
            </p:cNvPr>
            <p:cNvSpPr/>
            <p:nvPr/>
          </p:nvSpPr>
          <p:spPr>
            <a:xfrm rot="11649897">
              <a:off x="8680033" y="34934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58" name="מחבר ישר 23">
              <a:extLst>
                <a:ext uri="{FF2B5EF4-FFF2-40B4-BE49-F238E27FC236}">
                  <a16:creationId xmlns:a16="http://schemas.microsoft.com/office/drawing/2014/main" id="{08630777-0DE7-0938-5A1F-F9608D3FDA7A}"/>
                </a:ext>
              </a:extLst>
            </p:cNvPr>
            <p:cNvCxnSpPr>
              <a:cxnSpLocks/>
              <a:stCxn id="857" idx="3"/>
              <a:endCxn id="979" idx="6"/>
            </p:cNvCxnSpPr>
            <p:nvPr/>
          </p:nvCxnSpPr>
          <p:spPr>
            <a:xfrm rot="20491152">
              <a:off x="8748198" y="3477605"/>
              <a:ext cx="205016" cy="3141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59" name="מחבר ישר 23">
              <a:extLst>
                <a:ext uri="{FF2B5EF4-FFF2-40B4-BE49-F238E27FC236}">
                  <a16:creationId xmlns:a16="http://schemas.microsoft.com/office/drawing/2014/main" id="{7A9C2976-21DD-7C04-7231-204C8E03CE4A}"/>
                </a:ext>
              </a:extLst>
            </p:cNvPr>
            <p:cNvCxnSpPr>
              <a:cxnSpLocks/>
              <a:stCxn id="851" idx="4"/>
              <a:endCxn id="857" idx="1"/>
            </p:cNvCxnSpPr>
            <p:nvPr/>
          </p:nvCxnSpPr>
          <p:spPr>
            <a:xfrm rot="11649897">
              <a:off x="8724102" y="3564121"/>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0" name="מחבר ישר 23">
              <a:extLst>
                <a:ext uri="{FF2B5EF4-FFF2-40B4-BE49-F238E27FC236}">
                  <a16:creationId xmlns:a16="http://schemas.microsoft.com/office/drawing/2014/main" id="{2EB80431-C238-BBAB-D322-2536329353AC}"/>
                </a:ext>
              </a:extLst>
            </p:cNvPr>
            <p:cNvCxnSpPr>
              <a:cxnSpLocks/>
              <a:stCxn id="850" idx="2"/>
              <a:endCxn id="585" idx="3"/>
            </p:cNvCxnSpPr>
            <p:nvPr/>
          </p:nvCxnSpPr>
          <p:spPr>
            <a:xfrm rot="10800000" flipH="1">
              <a:off x="8696915" y="3256419"/>
              <a:ext cx="385294" cy="267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1" name="מחבר ישר 23">
              <a:extLst>
                <a:ext uri="{FF2B5EF4-FFF2-40B4-BE49-F238E27FC236}">
                  <a16:creationId xmlns:a16="http://schemas.microsoft.com/office/drawing/2014/main" id="{2B4F0158-2EE3-8206-6CB0-8F4E30262893}"/>
                </a:ext>
              </a:extLst>
            </p:cNvPr>
            <p:cNvCxnSpPr>
              <a:cxnSpLocks/>
              <a:stCxn id="816" idx="6"/>
              <a:endCxn id="851" idx="1"/>
            </p:cNvCxnSpPr>
            <p:nvPr/>
          </p:nvCxnSpPr>
          <p:spPr>
            <a:xfrm rot="20491152" flipH="1" flipV="1">
              <a:off x="8825402" y="3682403"/>
              <a:ext cx="182448" cy="1579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2" name="מחבר ישר 23">
              <a:extLst>
                <a:ext uri="{FF2B5EF4-FFF2-40B4-BE49-F238E27FC236}">
                  <a16:creationId xmlns:a16="http://schemas.microsoft.com/office/drawing/2014/main" id="{03A8FA61-449A-3E56-A239-BD761C82A8DB}"/>
                </a:ext>
              </a:extLst>
            </p:cNvPr>
            <p:cNvCxnSpPr>
              <a:cxnSpLocks/>
              <a:stCxn id="816" idx="0"/>
            </p:cNvCxnSpPr>
            <p:nvPr/>
          </p:nvCxnSpPr>
          <p:spPr>
            <a:xfrm rot="20491152" flipH="1" flipV="1">
              <a:off x="8595783" y="3896651"/>
              <a:ext cx="411774" cy="189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3" name="Straight Connector 862">
              <a:extLst>
                <a:ext uri="{FF2B5EF4-FFF2-40B4-BE49-F238E27FC236}">
                  <a16:creationId xmlns:a16="http://schemas.microsoft.com/office/drawing/2014/main" id="{EBD7FCE7-A769-6DB8-30AA-2B4C3610B5E3}"/>
                </a:ext>
              </a:extLst>
            </p:cNvPr>
            <p:cNvCxnSpPr>
              <a:cxnSpLocks/>
              <a:stCxn id="850" idx="4"/>
              <a:endCxn id="602" idx="5"/>
            </p:cNvCxnSpPr>
            <p:nvPr/>
          </p:nvCxnSpPr>
          <p:spPr>
            <a:xfrm rot="10800000" flipH="1">
              <a:off x="8669576" y="2998897"/>
              <a:ext cx="64364" cy="2412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4" name="Straight Connector 863">
              <a:extLst>
                <a:ext uri="{FF2B5EF4-FFF2-40B4-BE49-F238E27FC236}">
                  <a16:creationId xmlns:a16="http://schemas.microsoft.com/office/drawing/2014/main" id="{8394BE2E-575F-5A8C-1D46-AA2BCE9C8086}"/>
                </a:ext>
              </a:extLst>
            </p:cNvPr>
            <p:cNvCxnSpPr>
              <a:cxnSpLocks/>
              <a:stCxn id="602" idx="6"/>
              <a:endCxn id="585" idx="3"/>
            </p:cNvCxnSpPr>
            <p:nvPr/>
          </p:nvCxnSpPr>
          <p:spPr>
            <a:xfrm rot="10800000" flipH="1" flipV="1">
              <a:off x="8760669" y="2994949"/>
              <a:ext cx="321540" cy="26147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65" name="אליפסה 9">
              <a:extLst>
                <a:ext uri="{FF2B5EF4-FFF2-40B4-BE49-F238E27FC236}">
                  <a16:creationId xmlns:a16="http://schemas.microsoft.com/office/drawing/2014/main" id="{3E49BE02-1204-AB4E-A840-B8CF3800C1DC}"/>
                </a:ext>
              </a:extLst>
            </p:cNvPr>
            <p:cNvSpPr/>
            <p:nvPr/>
          </p:nvSpPr>
          <p:spPr>
            <a:xfrm rot="11649897">
              <a:off x="8396524" y="309275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66" name="מחבר ישר 23">
              <a:extLst>
                <a:ext uri="{FF2B5EF4-FFF2-40B4-BE49-F238E27FC236}">
                  <a16:creationId xmlns:a16="http://schemas.microsoft.com/office/drawing/2014/main" id="{6778DDE0-BE94-D460-AB84-83CC12E093A3}"/>
                </a:ext>
              </a:extLst>
            </p:cNvPr>
            <p:cNvCxnSpPr>
              <a:cxnSpLocks/>
              <a:stCxn id="865" idx="2"/>
              <a:endCxn id="850" idx="6"/>
            </p:cNvCxnSpPr>
            <p:nvPr/>
          </p:nvCxnSpPr>
          <p:spPr>
            <a:xfrm rot="11649897" flipH="1" flipV="1">
              <a:off x="8456134" y="3157809"/>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7" name="מחבר ישר 23">
              <a:extLst>
                <a:ext uri="{FF2B5EF4-FFF2-40B4-BE49-F238E27FC236}">
                  <a16:creationId xmlns:a16="http://schemas.microsoft.com/office/drawing/2014/main" id="{D686A8BA-282E-369F-5EF3-20458A0991B3}"/>
                </a:ext>
              </a:extLst>
            </p:cNvPr>
            <p:cNvCxnSpPr>
              <a:cxnSpLocks/>
              <a:endCxn id="857" idx="5"/>
            </p:cNvCxnSpPr>
            <p:nvPr/>
          </p:nvCxnSpPr>
          <p:spPr>
            <a:xfrm rot="11649897" flipH="1" flipV="1">
              <a:off x="8649871" y="331893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8" name="Straight Connector 867">
              <a:extLst>
                <a:ext uri="{FF2B5EF4-FFF2-40B4-BE49-F238E27FC236}">
                  <a16:creationId xmlns:a16="http://schemas.microsoft.com/office/drawing/2014/main" id="{DE9A8118-8732-0695-3ECA-4890161838A7}"/>
                </a:ext>
              </a:extLst>
            </p:cNvPr>
            <p:cNvCxnSpPr>
              <a:cxnSpLocks/>
              <a:endCxn id="865" idx="7"/>
            </p:cNvCxnSpPr>
            <p:nvPr/>
          </p:nvCxnSpPr>
          <p:spPr>
            <a:xfrm rot="11649897" flipH="1">
              <a:off x="8272278" y="3129210"/>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69" name="Straight Connector 868">
              <a:extLst>
                <a:ext uri="{FF2B5EF4-FFF2-40B4-BE49-F238E27FC236}">
                  <a16:creationId xmlns:a16="http://schemas.microsoft.com/office/drawing/2014/main" id="{05099A07-917E-8C30-4201-7B67A73F23D7}"/>
                </a:ext>
              </a:extLst>
            </p:cNvPr>
            <p:cNvCxnSpPr>
              <a:cxnSpLocks/>
              <a:stCxn id="602" idx="4"/>
              <a:endCxn id="865" idx="3"/>
            </p:cNvCxnSpPr>
            <p:nvPr/>
          </p:nvCxnSpPr>
          <p:spPr>
            <a:xfrm rot="10800000" flipV="1">
              <a:off x="8464996" y="2982151"/>
              <a:ext cx="246357" cy="1280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70" name="אליפסה 4">
              <a:extLst>
                <a:ext uri="{FF2B5EF4-FFF2-40B4-BE49-F238E27FC236}">
                  <a16:creationId xmlns:a16="http://schemas.microsoft.com/office/drawing/2014/main" id="{C7E39A41-8ED5-E026-BDB0-4E24B6E7BFFD}"/>
                </a:ext>
              </a:extLst>
            </p:cNvPr>
            <p:cNvSpPr/>
            <p:nvPr/>
          </p:nvSpPr>
          <p:spPr>
            <a:xfrm rot="12513164">
              <a:off x="7551536" y="48037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71" name="אליפסה 9">
              <a:extLst>
                <a:ext uri="{FF2B5EF4-FFF2-40B4-BE49-F238E27FC236}">
                  <a16:creationId xmlns:a16="http://schemas.microsoft.com/office/drawing/2014/main" id="{CF3E6BEB-55E5-31EB-901B-9861501C127A}"/>
                </a:ext>
              </a:extLst>
            </p:cNvPr>
            <p:cNvSpPr/>
            <p:nvPr/>
          </p:nvSpPr>
          <p:spPr>
            <a:xfrm rot="12513164">
              <a:off x="7812264" y="416980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72" name="אליפסה 11">
              <a:extLst>
                <a:ext uri="{FF2B5EF4-FFF2-40B4-BE49-F238E27FC236}">
                  <a16:creationId xmlns:a16="http://schemas.microsoft.com/office/drawing/2014/main" id="{9F9F5D2F-3CE6-A489-1B01-554F2E0169BE}"/>
                </a:ext>
              </a:extLst>
            </p:cNvPr>
            <p:cNvSpPr/>
            <p:nvPr/>
          </p:nvSpPr>
          <p:spPr>
            <a:xfrm rot="10885009">
              <a:off x="7816577" y="460767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73" name="אליפסה 12">
              <a:extLst>
                <a:ext uri="{FF2B5EF4-FFF2-40B4-BE49-F238E27FC236}">
                  <a16:creationId xmlns:a16="http://schemas.microsoft.com/office/drawing/2014/main" id="{61270D01-9AFF-451F-7B06-7527E847C6AC}"/>
                </a:ext>
              </a:extLst>
            </p:cNvPr>
            <p:cNvSpPr/>
            <p:nvPr/>
          </p:nvSpPr>
          <p:spPr>
            <a:xfrm rot="11793571">
              <a:off x="8217154" y="452726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874" name="אליפסה 13">
              <a:extLst>
                <a:ext uri="{FF2B5EF4-FFF2-40B4-BE49-F238E27FC236}">
                  <a16:creationId xmlns:a16="http://schemas.microsoft.com/office/drawing/2014/main" id="{FF967CB2-CA13-085B-E64B-5F6EE6EA5C92}"/>
                </a:ext>
              </a:extLst>
            </p:cNvPr>
            <p:cNvSpPr/>
            <p:nvPr/>
          </p:nvSpPr>
          <p:spPr>
            <a:xfrm rot="12513164">
              <a:off x="7328057" y="447282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875" name="מחבר ישר 16">
              <a:extLst>
                <a:ext uri="{FF2B5EF4-FFF2-40B4-BE49-F238E27FC236}">
                  <a16:creationId xmlns:a16="http://schemas.microsoft.com/office/drawing/2014/main" id="{7C0EBC71-A2BA-A0AE-DEB1-532C2C531154}"/>
                </a:ext>
              </a:extLst>
            </p:cNvPr>
            <p:cNvCxnSpPr>
              <a:cxnSpLocks/>
              <a:stCxn id="870" idx="4"/>
              <a:endCxn id="872" idx="7"/>
            </p:cNvCxnSpPr>
            <p:nvPr/>
          </p:nvCxnSpPr>
          <p:spPr>
            <a:xfrm rot="12513164" flipH="1">
              <a:off x="7652524" y="462241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76" name="מחבר ישר 20">
              <a:extLst>
                <a:ext uri="{FF2B5EF4-FFF2-40B4-BE49-F238E27FC236}">
                  <a16:creationId xmlns:a16="http://schemas.microsoft.com/office/drawing/2014/main" id="{028D4B5F-12D1-F4FF-1A15-CF73D86178EB}"/>
                </a:ext>
              </a:extLst>
            </p:cNvPr>
            <p:cNvCxnSpPr>
              <a:cxnSpLocks/>
              <a:stCxn id="880" idx="7"/>
              <a:endCxn id="874" idx="2"/>
            </p:cNvCxnSpPr>
            <p:nvPr/>
          </p:nvCxnSpPr>
          <p:spPr>
            <a:xfrm rot="12513164" flipV="1">
              <a:off x="7434637" y="4380001"/>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77" name="מחבר ישר 22">
              <a:extLst>
                <a:ext uri="{FF2B5EF4-FFF2-40B4-BE49-F238E27FC236}">
                  <a16:creationId xmlns:a16="http://schemas.microsoft.com/office/drawing/2014/main" id="{791879FA-A409-FB2D-FA59-B574A44A1922}"/>
                </a:ext>
              </a:extLst>
            </p:cNvPr>
            <p:cNvCxnSpPr>
              <a:cxnSpLocks/>
              <a:stCxn id="874" idx="0"/>
            </p:cNvCxnSpPr>
            <p:nvPr/>
          </p:nvCxnSpPr>
          <p:spPr>
            <a:xfrm rot="12513164" flipH="1" flipV="1">
              <a:off x="7293359" y="4605803"/>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78" name="מחבר ישר 23">
              <a:extLst>
                <a:ext uri="{FF2B5EF4-FFF2-40B4-BE49-F238E27FC236}">
                  <a16:creationId xmlns:a16="http://schemas.microsoft.com/office/drawing/2014/main" id="{F244CBAB-A69F-A1A8-D34D-C33A886EA71B}"/>
                </a:ext>
              </a:extLst>
            </p:cNvPr>
            <p:cNvCxnSpPr>
              <a:cxnSpLocks/>
              <a:stCxn id="872" idx="2"/>
              <a:endCxn id="873" idx="7"/>
            </p:cNvCxnSpPr>
            <p:nvPr/>
          </p:nvCxnSpPr>
          <p:spPr>
            <a:xfrm rot="12513164" flipH="1">
              <a:off x="7926328" y="450327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79" name="מחבר ישר 30">
              <a:extLst>
                <a:ext uri="{FF2B5EF4-FFF2-40B4-BE49-F238E27FC236}">
                  <a16:creationId xmlns:a16="http://schemas.microsoft.com/office/drawing/2014/main" id="{8EEF07D3-EEA4-F53C-CCB1-7DB044EDEEC8}"/>
                </a:ext>
              </a:extLst>
            </p:cNvPr>
            <p:cNvCxnSpPr>
              <a:cxnSpLocks/>
              <a:endCxn id="871" idx="7"/>
            </p:cNvCxnSpPr>
            <p:nvPr/>
          </p:nvCxnSpPr>
          <p:spPr>
            <a:xfrm rot="12513164" flipH="1">
              <a:off x="7468465" y="4125978"/>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80" name="אליפסה 11">
              <a:extLst>
                <a:ext uri="{FF2B5EF4-FFF2-40B4-BE49-F238E27FC236}">
                  <a16:creationId xmlns:a16="http://schemas.microsoft.com/office/drawing/2014/main" id="{77EFE7C5-673C-5982-7611-C11DDD07E447}"/>
                </a:ext>
              </a:extLst>
            </p:cNvPr>
            <p:cNvSpPr/>
            <p:nvPr/>
          </p:nvSpPr>
          <p:spPr>
            <a:xfrm rot="12513164">
              <a:off x="7803338" y="44301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81" name="מחבר ישר 23">
              <a:extLst>
                <a:ext uri="{FF2B5EF4-FFF2-40B4-BE49-F238E27FC236}">
                  <a16:creationId xmlns:a16="http://schemas.microsoft.com/office/drawing/2014/main" id="{E5665521-ADF5-9E7D-1538-69B9241C2D6B}"/>
                </a:ext>
              </a:extLst>
            </p:cNvPr>
            <p:cNvCxnSpPr>
              <a:cxnSpLocks/>
              <a:endCxn id="873" idx="6"/>
            </p:cNvCxnSpPr>
            <p:nvPr/>
          </p:nvCxnSpPr>
          <p:spPr>
            <a:xfrm rot="12513164" flipH="1">
              <a:off x="7870118" y="4463007"/>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2" name="מחבר ישר 23">
              <a:extLst>
                <a:ext uri="{FF2B5EF4-FFF2-40B4-BE49-F238E27FC236}">
                  <a16:creationId xmlns:a16="http://schemas.microsoft.com/office/drawing/2014/main" id="{A6B3876B-2A35-2415-E513-8D86DBCF647F}"/>
                </a:ext>
              </a:extLst>
            </p:cNvPr>
            <p:cNvCxnSpPr>
              <a:cxnSpLocks/>
              <a:stCxn id="872" idx="4"/>
              <a:endCxn id="880" idx="1"/>
            </p:cNvCxnSpPr>
            <p:nvPr/>
          </p:nvCxnSpPr>
          <p:spPr>
            <a:xfrm rot="12513164">
              <a:off x="7825839" y="4506695"/>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83" name="אליפסה 12">
              <a:extLst>
                <a:ext uri="{FF2B5EF4-FFF2-40B4-BE49-F238E27FC236}">
                  <a16:creationId xmlns:a16="http://schemas.microsoft.com/office/drawing/2014/main" id="{48CB6D15-C10A-CB74-1020-2D474E3A55D5}"/>
                </a:ext>
              </a:extLst>
            </p:cNvPr>
            <p:cNvSpPr/>
            <p:nvPr/>
          </p:nvSpPr>
          <p:spPr>
            <a:xfrm rot="11793571">
              <a:off x="8201418" y="422623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884" name="מחבר ישר 23">
              <a:extLst>
                <a:ext uri="{FF2B5EF4-FFF2-40B4-BE49-F238E27FC236}">
                  <a16:creationId xmlns:a16="http://schemas.microsoft.com/office/drawing/2014/main" id="{FE09642F-CE35-D239-63C5-A32A0B1266D5}"/>
                </a:ext>
              </a:extLst>
            </p:cNvPr>
            <p:cNvCxnSpPr>
              <a:cxnSpLocks/>
              <a:stCxn id="873" idx="4"/>
              <a:endCxn id="883" idx="1"/>
            </p:cNvCxnSpPr>
            <p:nvPr/>
          </p:nvCxnSpPr>
          <p:spPr>
            <a:xfrm rot="12513164">
              <a:off x="8200487" y="4308613"/>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5" name="מחבר ישר 23">
              <a:extLst>
                <a:ext uri="{FF2B5EF4-FFF2-40B4-BE49-F238E27FC236}">
                  <a16:creationId xmlns:a16="http://schemas.microsoft.com/office/drawing/2014/main" id="{ABE287B4-478A-4A5B-847D-CC8F1CC1C1BF}"/>
                </a:ext>
              </a:extLst>
            </p:cNvPr>
            <p:cNvCxnSpPr>
              <a:cxnSpLocks/>
              <a:stCxn id="871" idx="2"/>
              <a:endCxn id="883" idx="6"/>
            </p:cNvCxnSpPr>
            <p:nvPr/>
          </p:nvCxnSpPr>
          <p:spPr>
            <a:xfrm rot="12513164" flipH="1">
              <a:off x="7894613" y="4172215"/>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6" name="מחבר ישר 23">
              <a:extLst>
                <a:ext uri="{FF2B5EF4-FFF2-40B4-BE49-F238E27FC236}">
                  <a16:creationId xmlns:a16="http://schemas.microsoft.com/office/drawing/2014/main" id="{37B10A9B-EF85-7F8F-D7FB-04050C4DAAD5}"/>
                </a:ext>
              </a:extLst>
            </p:cNvPr>
            <p:cNvCxnSpPr>
              <a:cxnSpLocks/>
              <a:stCxn id="1178" idx="6"/>
              <a:endCxn id="873" idx="0"/>
            </p:cNvCxnSpPr>
            <p:nvPr/>
          </p:nvCxnSpPr>
          <p:spPr>
            <a:xfrm rot="10118611" flipH="1">
              <a:off x="7879942" y="4632022"/>
              <a:ext cx="395243" cy="27533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7" name="מחבר ישר 23">
              <a:extLst>
                <a:ext uri="{FF2B5EF4-FFF2-40B4-BE49-F238E27FC236}">
                  <a16:creationId xmlns:a16="http://schemas.microsoft.com/office/drawing/2014/main" id="{39C6CD0A-24A2-7108-6A92-0C93C4A621B8}"/>
                </a:ext>
              </a:extLst>
            </p:cNvPr>
            <p:cNvCxnSpPr>
              <a:cxnSpLocks/>
              <a:stCxn id="1178" idx="0"/>
            </p:cNvCxnSpPr>
            <p:nvPr/>
          </p:nvCxnSpPr>
          <p:spPr>
            <a:xfrm rot="10118611">
              <a:off x="7632859" y="4834618"/>
              <a:ext cx="216806" cy="12736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8" name="Straight Connector 887">
              <a:extLst>
                <a:ext uri="{FF2B5EF4-FFF2-40B4-BE49-F238E27FC236}">
                  <a16:creationId xmlns:a16="http://schemas.microsoft.com/office/drawing/2014/main" id="{337B5DA0-A5A0-6A57-2D50-62A8B8D6C2B0}"/>
                </a:ext>
              </a:extLst>
            </p:cNvPr>
            <p:cNvCxnSpPr>
              <a:cxnSpLocks/>
              <a:stCxn id="874" idx="5"/>
              <a:endCxn id="893" idx="0"/>
            </p:cNvCxnSpPr>
            <p:nvPr/>
          </p:nvCxnSpPr>
          <p:spPr>
            <a:xfrm rot="12513164">
              <a:off x="7333252" y="4253161"/>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89" name="Straight Connector 888">
              <a:extLst>
                <a:ext uri="{FF2B5EF4-FFF2-40B4-BE49-F238E27FC236}">
                  <a16:creationId xmlns:a16="http://schemas.microsoft.com/office/drawing/2014/main" id="{780D31DF-D8C7-4400-FA4F-912BEE98F470}"/>
                </a:ext>
              </a:extLst>
            </p:cNvPr>
            <p:cNvCxnSpPr>
              <a:cxnSpLocks/>
              <a:stCxn id="871" idx="4"/>
              <a:endCxn id="844" idx="6"/>
            </p:cNvCxnSpPr>
            <p:nvPr/>
          </p:nvCxnSpPr>
          <p:spPr>
            <a:xfrm rot="12289492" flipH="1">
              <a:off x="7898040" y="4028560"/>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90" name="Straight Connector 889">
              <a:extLst>
                <a:ext uri="{FF2B5EF4-FFF2-40B4-BE49-F238E27FC236}">
                  <a16:creationId xmlns:a16="http://schemas.microsoft.com/office/drawing/2014/main" id="{ECF80AA7-CA28-3B46-918B-FEB1D6B84CD7}"/>
                </a:ext>
              </a:extLst>
            </p:cNvPr>
            <p:cNvCxnSpPr>
              <a:cxnSpLocks/>
              <a:stCxn id="844" idx="0"/>
              <a:endCxn id="883" idx="5"/>
            </p:cNvCxnSpPr>
            <p:nvPr/>
          </p:nvCxnSpPr>
          <p:spPr>
            <a:xfrm rot="12289492" flipH="1" flipV="1">
              <a:off x="7991741" y="4089683"/>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91" name="מחבר ישר 23">
              <a:extLst>
                <a:ext uri="{FF2B5EF4-FFF2-40B4-BE49-F238E27FC236}">
                  <a16:creationId xmlns:a16="http://schemas.microsoft.com/office/drawing/2014/main" id="{52762CBF-0941-2462-3A01-8AEABE0B13DD}"/>
                </a:ext>
              </a:extLst>
            </p:cNvPr>
            <p:cNvCxnSpPr>
              <a:cxnSpLocks/>
              <a:stCxn id="831" idx="1"/>
              <a:endCxn id="871" idx="6"/>
            </p:cNvCxnSpPr>
            <p:nvPr/>
          </p:nvCxnSpPr>
          <p:spPr>
            <a:xfrm rot="12289492" flipH="1" flipV="1">
              <a:off x="7611733" y="4088837"/>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92" name="מחבר ישר 23">
              <a:extLst>
                <a:ext uri="{FF2B5EF4-FFF2-40B4-BE49-F238E27FC236}">
                  <a16:creationId xmlns:a16="http://schemas.microsoft.com/office/drawing/2014/main" id="{B840B756-3D49-8632-A4ED-167EC92B4FBB}"/>
                </a:ext>
              </a:extLst>
            </p:cNvPr>
            <p:cNvCxnSpPr>
              <a:cxnSpLocks/>
              <a:endCxn id="880" idx="5"/>
            </p:cNvCxnSpPr>
            <p:nvPr/>
          </p:nvCxnSpPr>
          <p:spPr>
            <a:xfrm rot="12513164" flipH="1" flipV="1">
              <a:off x="7804736" y="425146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93" name="אליפסה 9">
              <a:extLst>
                <a:ext uri="{FF2B5EF4-FFF2-40B4-BE49-F238E27FC236}">
                  <a16:creationId xmlns:a16="http://schemas.microsoft.com/office/drawing/2014/main" id="{1B35A5A2-EC8C-9D43-4590-665B04F07823}"/>
                </a:ext>
              </a:extLst>
            </p:cNvPr>
            <p:cNvSpPr/>
            <p:nvPr/>
          </p:nvSpPr>
          <p:spPr>
            <a:xfrm rot="12513164">
              <a:off x="7369036" y="41821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94" name="Straight Connector 893">
              <a:extLst>
                <a:ext uri="{FF2B5EF4-FFF2-40B4-BE49-F238E27FC236}">
                  <a16:creationId xmlns:a16="http://schemas.microsoft.com/office/drawing/2014/main" id="{2FDCB560-8374-B654-FA88-B1203D7227B8}"/>
                </a:ext>
              </a:extLst>
            </p:cNvPr>
            <p:cNvCxnSpPr>
              <a:cxnSpLocks/>
              <a:stCxn id="893" idx="4"/>
              <a:endCxn id="831" idx="7"/>
            </p:cNvCxnSpPr>
            <p:nvPr/>
          </p:nvCxnSpPr>
          <p:spPr>
            <a:xfrm rot="12289492" flipH="1">
              <a:off x="7464897" y="3995109"/>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895" name="אליפסה 4">
              <a:extLst>
                <a:ext uri="{FF2B5EF4-FFF2-40B4-BE49-F238E27FC236}">
                  <a16:creationId xmlns:a16="http://schemas.microsoft.com/office/drawing/2014/main" id="{51955310-6C36-8F98-B678-DED42EB8208E}"/>
                </a:ext>
              </a:extLst>
            </p:cNvPr>
            <p:cNvSpPr/>
            <p:nvPr/>
          </p:nvSpPr>
          <p:spPr>
            <a:xfrm rot="14701462">
              <a:off x="8319820" y="482487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96" name="אליפסה 9">
              <a:extLst>
                <a:ext uri="{FF2B5EF4-FFF2-40B4-BE49-F238E27FC236}">
                  <a16:creationId xmlns:a16="http://schemas.microsoft.com/office/drawing/2014/main" id="{F80A9F9C-4D5E-A2BE-A64F-961FBAA94FBC}"/>
                </a:ext>
              </a:extLst>
            </p:cNvPr>
            <p:cNvSpPr/>
            <p:nvPr/>
          </p:nvSpPr>
          <p:spPr>
            <a:xfrm rot="11873569">
              <a:off x="8638226" y="413685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897" name="אליפסה 11">
              <a:extLst>
                <a:ext uri="{FF2B5EF4-FFF2-40B4-BE49-F238E27FC236}">
                  <a16:creationId xmlns:a16="http://schemas.microsoft.com/office/drawing/2014/main" id="{03FCE970-AD3C-2B1A-E8C8-DCB71D5367A9}"/>
                </a:ext>
              </a:extLst>
            </p:cNvPr>
            <p:cNvSpPr/>
            <p:nvPr/>
          </p:nvSpPr>
          <p:spPr>
            <a:xfrm rot="10641902">
              <a:off x="8698702" y="481185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898" name="מחבר ישר 16">
              <a:extLst>
                <a:ext uri="{FF2B5EF4-FFF2-40B4-BE49-F238E27FC236}">
                  <a16:creationId xmlns:a16="http://schemas.microsoft.com/office/drawing/2014/main" id="{BFA02BEB-6442-E66F-2434-616161B867E5}"/>
                </a:ext>
              </a:extLst>
            </p:cNvPr>
            <p:cNvCxnSpPr>
              <a:cxnSpLocks/>
              <a:stCxn id="895" idx="4"/>
              <a:endCxn id="897" idx="6"/>
            </p:cNvCxnSpPr>
            <p:nvPr/>
          </p:nvCxnSpPr>
          <p:spPr>
            <a:xfrm rot="20491152">
              <a:off x="8397118" y="4796028"/>
              <a:ext cx="293078" cy="1015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899" name="מחבר ישר 20">
              <a:extLst>
                <a:ext uri="{FF2B5EF4-FFF2-40B4-BE49-F238E27FC236}">
                  <a16:creationId xmlns:a16="http://schemas.microsoft.com/office/drawing/2014/main" id="{28582A00-1BBE-0E57-0BF5-365CD3AD9DCC}"/>
                </a:ext>
              </a:extLst>
            </p:cNvPr>
            <p:cNvCxnSpPr>
              <a:cxnSpLocks/>
              <a:stCxn id="903" idx="7"/>
              <a:endCxn id="873" idx="2"/>
            </p:cNvCxnSpPr>
            <p:nvPr/>
          </p:nvCxnSpPr>
          <p:spPr>
            <a:xfrm rot="12513164" flipV="1">
              <a:off x="8344117" y="435886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0" name="מחבר ישר 22">
              <a:extLst>
                <a:ext uri="{FF2B5EF4-FFF2-40B4-BE49-F238E27FC236}">
                  <a16:creationId xmlns:a16="http://schemas.microsoft.com/office/drawing/2014/main" id="{4B3D3D24-1C40-B816-55A9-57946A17B6C8}"/>
                </a:ext>
              </a:extLst>
            </p:cNvPr>
            <p:cNvCxnSpPr>
              <a:cxnSpLocks/>
              <a:stCxn id="873" idx="1"/>
              <a:endCxn id="895" idx="7"/>
            </p:cNvCxnSpPr>
            <p:nvPr/>
          </p:nvCxnSpPr>
          <p:spPr>
            <a:xfrm rot="20491152" flipH="1">
              <a:off x="8281920" y="4591864"/>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1" name="מחבר ישר 23">
              <a:extLst>
                <a:ext uri="{FF2B5EF4-FFF2-40B4-BE49-F238E27FC236}">
                  <a16:creationId xmlns:a16="http://schemas.microsoft.com/office/drawing/2014/main" id="{7CC11CE7-5D24-F811-B6D0-4CFD5C4F9A07}"/>
                </a:ext>
              </a:extLst>
            </p:cNvPr>
            <p:cNvCxnSpPr>
              <a:cxnSpLocks/>
              <a:stCxn id="897" idx="1"/>
              <a:endCxn id="726" idx="0"/>
            </p:cNvCxnSpPr>
            <p:nvPr/>
          </p:nvCxnSpPr>
          <p:spPr>
            <a:xfrm rot="20491152">
              <a:off x="8785780" y="4855373"/>
              <a:ext cx="69405" cy="1548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2" name="מחבר ישר 30">
              <a:extLst>
                <a:ext uri="{FF2B5EF4-FFF2-40B4-BE49-F238E27FC236}">
                  <a16:creationId xmlns:a16="http://schemas.microsoft.com/office/drawing/2014/main" id="{37870521-2F79-33FD-7E7E-063DB975B2FF}"/>
                </a:ext>
              </a:extLst>
            </p:cNvPr>
            <p:cNvCxnSpPr>
              <a:cxnSpLocks/>
              <a:stCxn id="873" idx="3"/>
              <a:endCxn id="896" idx="7"/>
            </p:cNvCxnSpPr>
            <p:nvPr/>
          </p:nvCxnSpPr>
          <p:spPr>
            <a:xfrm rot="12513164" flipH="1">
              <a:off x="8393716" y="4123989"/>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03" name="אליפסה 11">
              <a:extLst>
                <a:ext uri="{FF2B5EF4-FFF2-40B4-BE49-F238E27FC236}">
                  <a16:creationId xmlns:a16="http://schemas.microsoft.com/office/drawing/2014/main" id="{A7B74B67-1FF8-05B4-9DC4-9E7D88E6070D}"/>
                </a:ext>
              </a:extLst>
            </p:cNvPr>
            <p:cNvSpPr/>
            <p:nvPr/>
          </p:nvSpPr>
          <p:spPr>
            <a:xfrm rot="11873569">
              <a:off x="8677615" y="43943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04" name="מחבר ישר 23">
              <a:extLst>
                <a:ext uri="{FF2B5EF4-FFF2-40B4-BE49-F238E27FC236}">
                  <a16:creationId xmlns:a16="http://schemas.microsoft.com/office/drawing/2014/main" id="{6B5453C3-38B4-D144-13CF-65E0886A9953}"/>
                </a:ext>
              </a:extLst>
            </p:cNvPr>
            <p:cNvCxnSpPr>
              <a:cxnSpLocks/>
              <a:endCxn id="829" idx="2"/>
            </p:cNvCxnSpPr>
            <p:nvPr/>
          </p:nvCxnSpPr>
          <p:spPr>
            <a:xfrm rot="20491152" flipV="1">
              <a:off x="8699010" y="4154440"/>
              <a:ext cx="419307" cy="2106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5" name="מחבר ישר 23">
              <a:extLst>
                <a:ext uri="{FF2B5EF4-FFF2-40B4-BE49-F238E27FC236}">
                  <a16:creationId xmlns:a16="http://schemas.microsoft.com/office/drawing/2014/main" id="{B36EDA2D-D056-F531-0F9A-0D062405ED0A}"/>
                </a:ext>
              </a:extLst>
            </p:cNvPr>
            <p:cNvCxnSpPr>
              <a:cxnSpLocks/>
              <a:stCxn id="897" idx="4"/>
              <a:endCxn id="903" idx="1"/>
            </p:cNvCxnSpPr>
            <p:nvPr/>
          </p:nvCxnSpPr>
          <p:spPr>
            <a:xfrm rot="20491152" flipV="1">
              <a:off x="8678445" y="4469665"/>
              <a:ext cx="109188" cy="3335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6" name="מחבר ישר 23">
              <a:extLst>
                <a:ext uri="{FF2B5EF4-FFF2-40B4-BE49-F238E27FC236}">
                  <a16:creationId xmlns:a16="http://schemas.microsoft.com/office/drawing/2014/main" id="{6AE7ADBF-C8D2-8A02-1115-C7D9BD3D9D8C}"/>
                </a:ext>
              </a:extLst>
            </p:cNvPr>
            <p:cNvCxnSpPr>
              <a:cxnSpLocks/>
              <a:stCxn id="896" idx="2"/>
              <a:endCxn id="829" idx="1"/>
            </p:cNvCxnSpPr>
            <p:nvPr/>
          </p:nvCxnSpPr>
          <p:spPr>
            <a:xfrm rot="20491152">
              <a:off x="8701547" y="4124735"/>
              <a:ext cx="368465" cy="351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7" name="מחבר ישר 23">
              <a:extLst>
                <a:ext uri="{FF2B5EF4-FFF2-40B4-BE49-F238E27FC236}">
                  <a16:creationId xmlns:a16="http://schemas.microsoft.com/office/drawing/2014/main" id="{5EC688CF-1E80-E7D5-0D33-EF573BB45DA7}"/>
                </a:ext>
              </a:extLst>
            </p:cNvPr>
            <p:cNvCxnSpPr>
              <a:cxnSpLocks/>
              <a:stCxn id="749" idx="0"/>
              <a:endCxn id="895" idx="2"/>
            </p:cNvCxnSpPr>
            <p:nvPr/>
          </p:nvCxnSpPr>
          <p:spPr>
            <a:xfrm rot="20491152" flipH="1" flipV="1">
              <a:off x="8389630" y="4878619"/>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08" name="Straight Connector 907">
              <a:extLst>
                <a:ext uri="{FF2B5EF4-FFF2-40B4-BE49-F238E27FC236}">
                  <a16:creationId xmlns:a16="http://schemas.microsoft.com/office/drawing/2014/main" id="{4D7FDE9F-4877-93C6-5AAF-891E0847C92B}"/>
                </a:ext>
              </a:extLst>
            </p:cNvPr>
            <p:cNvCxnSpPr>
              <a:cxnSpLocks/>
              <a:stCxn id="896" idx="5"/>
              <a:endCxn id="849" idx="1"/>
            </p:cNvCxnSpPr>
            <p:nvPr/>
          </p:nvCxnSpPr>
          <p:spPr>
            <a:xfrm rot="12289492">
              <a:off x="8555749" y="4005860"/>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09" name="אליפסה 9">
              <a:extLst>
                <a:ext uri="{FF2B5EF4-FFF2-40B4-BE49-F238E27FC236}">
                  <a16:creationId xmlns:a16="http://schemas.microsoft.com/office/drawing/2014/main" id="{935FD8F2-0931-2BFC-7BAF-0FB09FD859BB}"/>
                </a:ext>
              </a:extLst>
            </p:cNvPr>
            <p:cNvSpPr/>
            <p:nvPr/>
          </p:nvSpPr>
          <p:spPr>
            <a:xfrm rot="11873569">
              <a:off x="8453189" y="41536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10" name="מחבר ישר 23">
              <a:extLst>
                <a:ext uri="{FF2B5EF4-FFF2-40B4-BE49-F238E27FC236}">
                  <a16:creationId xmlns:a16="http://schemas.microsoft.com/office/drawing/2014/main" id="{646CE59E-3771-0AA1-7FAC-96ADACE157DE}"/>
                </a:ext>
              </a:extLst>
            </p:cNvPr>
            <p:cNvCxnSpPr>
              <a:cxnSpLocks/>
              <a:stCxn id="909" idx="3"/>
              <a:endCxn id="896" idx="6"/>
            </p:cNvCxnSpPr>
            <p:nvPr/>
          </p:nvCxnSpPr>
          <p:spPr>
            <a:xfrm rot="12289492" flipH="1">
              <a:off x="8530821" y="413643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1" name="מחבר ישר 23">
              <a:extLst>
                <a:ext uri="{FF2B5EF4-FFF2-40B4-BE49-F238E27FC236}">
                  <a16:creationId xmlns:a16="http://schemas.microsoft.com/office/drawing/2014/main" id="{F414E5FB-9FC7-1002-148A-3A78144F6C82}"/>
                </a:ext>
              </a:extLst>
            </p:cNvPr>
            <p:cNvCxnSpPr>
              <a:cxnSpLocks/>
              <a:endCxn id="903" idx="5"/>
            </p:cNvCxnSpPr>
            <p:nvPr/>
          </p:nvCxnSpPr>
          <p:spPr>
            <a:xfrm rot="11873569" flipH="1" flipV="1">
              <a:off x="8655515" y="421797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2" name="Straight Connector 911">
              <a:extLst>
                <a:ext uri="{FF2B5EF4-FFF2-40B4-BE49-F238E27FC236}">
                  <a16:creationId xmlns:a16="http://schemas.microsoft.com/office/drawing/2014/main" id="{A55A318A-41BE-47BC-32BC-E8DD1BAD376A}"/>
                </a:ext>
              </a:extLst>
            </p:cNvPr>
            <p:cNvCxnSpPr>
              <a:cxnSpLocks/>
              <a:stCxn id="883" idx="3"/>
              <a:endCxn id="909" idx="7"/>
            </p:cNvCxnSpPr>
            <p:nvPr/>
          </p:nvCxnSpPr>
          <p:spPr>
            <a:xfrm rot="12289492" flipH="1">
              <a:off x="8287805" y="4166785"/>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3" name="Straight Connector 912">
              <a:extLst>
                <a:ext uri="{FF2B5EF4-FFF2-40B4-BE49-F238E27FC236}">
                  <a16:creationId xmlns:a16="http://schemas.microsoft.com/office/drawing/2014/main" id="{2D693344-642E-E8BA-3097-49E1FCED8981}"/>
                </a:ext>
              </a:extLst>
            </p:cNvPr>
            <p:cNvCxnSpPr>
              <a:cxnSpLocks/>
              <a:stCxn id="849" idx="7"/>
              <a:endCxn id="909" idx="4"/>
            </p:cNvCxnSpPr>
            <p:nvPr/>
          </p:nvCxnSpPr>
          <p:spPr>
            <a:xfrm rot="12289492" flipH="1" flipV="1">
              <a:off x="8494206" y="3972041"/>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14" name="אליפסה 9">
              <a:extLst>
                <a:ext uri="{FF2B5EF4-FFF2-40B4-BE49-F238E27FC236}">
                  <a16:creationId xmlns:a16="http://schemas.microsoft.com/office/drawing/2014/main" id="{7538BDE3-BCC2-AE90-12E0-4A7F69EE1047}"/>
                </a:ext>
              </a:extLst>
            </p:cNvPr>
            <p:cNvSpPr/>
            <p:nvPr/>
          </p:nvSpPr>
          <p:spPr>
            <a:xfrm rot="11873569">
              <a:off x="8223764" y="398514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15" name="Straight Connector 914">
              <a:extLst>
                <a:ext uri="{FF2B5EF4-FFF2-40B4-BE49-F238E27FC236}">
                  <a16:creationId xmlns:a16="http://schemas.microsoft.com/office/drawing/2014/main" id="{D44D2B04-DEFC-5256-F6C9-F9B36764FACF}"/>
                </a:ext>
              </a:extLst>
            </p:cNvPr>
            <p:cNvCxnSpPr>
              <a:cxnSpLocks/>
              <a:stCxn id="914" idx="1"/>
              <a:endCxn id="909" idx="6"/>
            </p:cNvCxnSpPr>
            <p:nvPr/>
          </p:nvCxnSpPr>
          <p:spPr>
            <a:xfrm rot="12289492" flipH="1" flipV="1">
              <a:off x="8259922" y="4094671"/>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6" name="Straight Connector 915">
              <a:extLst>
                <a:ext uri="{FF2B5EF4-FFF2-40B4-BE49-F238E27FC236}">
                  <a16:creationId xmlns:a16="http://schemas.microsoft.com/office/drawing/2014/main" id="{B0E1B770-2E2E-FFA7-FE2D-7A5CEB942EC7}"/>
                </a:ext>
              </a:extLst>
            </p:cNvPr>
            <p:cNvCxnSpPr>
              <a:cxnSpLocks/>
              <a:stCxn id="833" idx="1"/>
              <a:endCxn id="914" idx="5"/>
            </p:cNvCxnSpPr>
            <p:nvPr/>
          </p:nvCxnSpPr>
          <p:spPr>
            <a:xfrm rot="12289492" flipH="1" flipV="1">
              <a:off x="8228106" y="3724375"/>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7" name="Straight Connector 916">
              <a:extLst>
                <a:ext uri="{FF2B5EF4-FFF2-40B4-BE49-F238E27FC236}">
                  <a16:creationId xmlns:a16="http://schemas.microsoft.com/office/drawing/2014/main" id="{C117D4E2-6A4F-4525-5463-6B8544DF2CA6}"/>
                </a:ext>
              </a:extLst>
            </p:cNvPr>
            <p:cNvCxnSpPr>
              <a:cxnSpLocks/>
              <a:stCxn id="914" idx="0"/>
              <a:endCxn id="883" idx="4"/>
            </p:cNvCxnSpPr>
            <p:nvPr/>
          </p:nvCxnSpPr>
          <p:spPr>
            <a:xfrm rot="12289492" flipH="1" flipV="1">
              <a:off x="8213390" y="4061161"/>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18" name="Straight Connector 917">
              <a:extLst>
                <a:ext uri="{FF2B5EF4-FFF2-40B4-BE49-F238E27FC236}">
                  <a16:creationId xmlns:a16="http://schemas.microsoft.com/office/drawing/2014/main" id="{7E56C35C-7583-8B4E-920D-16BAAD674539}"/>
                </a:ext>
              </a:extLst>
            </p:cNvPr>
            <p:cNvCxnSpPr>
              <a:cxnSpLocks/>
              <a:stCxn id="914" idx="6"/>
              <a:endCxn id="844" idx="1"/>
            </p:cNvCxnSpPr>
            <p:nvPr/>
          </p:nvCxnSpPr>
          <p:spPr>
            <a:xfrm rot="12289492" flipV="1">
              <a:off x="8038230" y="3967541"/>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19" name="אליפסה 9">
              <a:extLst>
                <a:ext uri="{FF2B5EF4-FFF2-40B4-BE49-F238E27FC236}">
                  <a16:creationId xmlns:a16="http://schemas.microsoft.com/office/drawing/2014/main" id="{4B112BFA-5EE6-52AC-7767-3E858EDB6DD4}"/>
                </a:ext>
              </a:extLst>
            </p:cNvPr>
            <p:cNvSpPr/>
            <p:nvPr/>
          </p:nvSpPr>
          <p:spPr>
            <a:xfrm rot="12289492">
              <a:off x="6202083" y="391102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920" name="אליפסה 11">
              <a:extLst>
                <a:ext uri="{FF2B5EF4-FFF2-40B4-BE49-F238E27FC236}">
                  <a16:creationId xmlns:a16="http://schemas.microsoft.com/office/drawing/2014/main" id="{443F5C57-C074-6707-E4DF-9A4A984513D9}"/>
                </a:ext>
              </a:extLst>
            </p:cNvPr>
            <p:cNvSpPr/>
            <p:nvPr/>
          </p:nvSpPr>
          <p:spPr>
            <a:xfrm rot="10661337">
              <a:off x="6264997" y="42845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921" name="אליפסה 12">
              <a:extLst>
                <a:ext uri="{FF2B5EF4-FFF2-40B4-BE49-F238E27FC236}">
                  <a16:creationId xmlns:a16="http://schemas.microsoft.com/office/drawing/2014/main" id="{98AEE4FD-921E-E7C1-1930-A0F9749E331E}"/>
                </a:ext>
              </a:extLst>
            </p:cNvPr>
            <p:cNvSpPr/>
            <p:nvPr/>
          </p:nvSpPr>
          <p:spPr>
            <a:xfrm rot="11569899">
              <a:off x="6659499" y="41782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922" name="מחבר ישר 16">
              <a:extLst>
                <a:ext uri="{FF2B5EF4-FFF2-40B4-BE49-F238E27FC236}">
                  <a16:creationId xmlns:a16="http://schemas.microsoft.com/office/drawing/2014/main" id="{372D77CD-FA87-C4F4-DCD2-0194331E0C85}"/>
                </a:ext>
              </a:extLst>
            </p:cNvPr>
            <p:cNvCxnSpPr>
              <a:cxnSpLocks/>
              <a:stCxn id="1028" idx="2"/>
              <a:endCxn id="920" idx="7"/>
            </p:cNvCxnSpPr>
            <p:nvPr/>
          </p:nvCxnSpPr>
          <p:spPr>
            <a:xfrm rot="10118611" flipH="1" flipV="1">
              <a:off x="6033394" y="4361715"/>
              <a:ext cx="245096" cy="781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3" name="מחבר ישר 20">
              <a:extLst>
                <a:ext uri="{FF2B5EF4-FFF2-40B4-BE49-F238E27FC236}">
                  <a16:creationId xmlns:a16="http://schemas.microsoft.com/office/drawing/2014/main" id="{58B7B932-9DB2-37C3-0069-0760CD87DD1C}"/>
                </a:ext>
              </a:extLst>
            </p:cNvPr>
            <p:cNvCxnSpPr>
              <a:cxnSpLocks/>
              <a:stCxn id="926" idx="7"/>
              <a:endCxn id="1037" idx="2"/>
            </p:cNvCxnSpPr>
            <p:nvPr/>
          </p:nvCxnSpPr>
          <p:spPr>
            <a:xfrm rot="10118611">
              <a:off x="5805346" y="4147964"/>
              <a:ext cx="437099" cy="502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4" name="מחבר ישר 23">
              <a:extLst>
                <a:ext uri="{FF2B5EF4-FFF2-40B4-BE49-F238E27FC236}">
                  <a16:creationId xmlns:a16="http://schemas.microsoft.com/office/drawing/2014/main" id="{6E556467-2A81-ECCE-4F95-2ABB8763E746}"/>
                </a:ext>
              </a:extLst>
            </p:cNvPr>
            <p:cNvCxnSpPr>
              <a:cxnSpLocks/>
              <a:stCxn id="920" idx="2"/>
              <a:endCxn id="921" idx="7"/>
            </p:cNvCxnSpPr>
            <p:nvPr/>
          </p:nvCxnSpPr>
          <p:spPr>
            <a:xfrm rot="12289492" flipH="1">
              <a:off x="6372262" y="4167028"/>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5" name="מחבר ישר 30">
              <a:extLst>
                <a:ext uri="{FF2B5EF4-FFF2-40B4-BE49-F238E27FC236}">
                  <a16:creationId xmlns:a16="http://schemas.microsoft.com/office/drawing/2014/main" id="{FF97E22A-DEDC-2E32-3A8E-B9BAFB6C6E7D}"/>
                </a:ext>
              </a:extLst>
            </p:cNvPr>
            <p:cNvCxnSpPr>
              <a:cxnSpLocks/>
              <a:stCxn id="1037" idx="3"/>
              <a:endCxn id="919" idx="7"/>
            </p:cNvCxnSpPr>
            <p:nvPr/>
          </p:nvCxnSpPr>
          <p:spPr>
            <a:xfrm flipV="1">
              <a:off x="5782830" y="3957488"/>
              <a:ext cx="422128" cy="2181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26" name="אליפסה 11">
              <a:extLst>
                <a:ext uri="{FF2B5EF4-FFF2-40B4-BE49-F238E27FC236}">
                  <a16:creationId xmlns:a16="http://schemas.microsoft.com/office/drawing/2014/main" id="{C3EC11FD-97B3-6EE5-0BFD-5F09DA0BDE12}"/>
                </a:ext>
              </a:extLst>
            </p:cNvPr>
            <p:cNvSpPr/>
            <p:nvPr/>
          </p:nvSpPr>
          <p:spPr>
            <a:xfrm rot="12289492">
              <a:off x="6240243" y="41082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27" name="מחבר ישר 23">
              <a:extLst>
                <a:ext uri="{FF2B5EF4-FFF2-40B4-BE49-F238E27FC236}">
                  <a16:creationId xmlns:a16="http://schemas.microsoft.com/office/drawing/2014/main" id="{B6DCF590-5E4F-FE6E-8408-B4705303B4F7}"/>
                </a:ext>
              </a:extLst>
            </p:cNvPr>
            <p:cNvCxnSpPr>
              <a:cxnSpLocks/>
              <a:endCxn id="921" idx="6"/>
            </p:cNvCxnSpPr>
            <p:nvPr/>
          </p:nvCxnSpPr>
          <p:spPr>
            <a:xfrm rot="12289492" flipH="1">
              <a:off x="6309474" y="4127788"/>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8" name="מחבר ישר 23">
              <a:extLst>
                <a:ext uri="{FF2B5EF4-FFF2-40B4-BE49-F238E27FC236}">
                  <a16:creationId xmlns:a16="http://schemas.microsoft.com/office/drawing/2014/main" id="{DB8C1D4A-3EDA-07A6-D35E-D6C479CDCB8F}"/>
                </a:ext>
              </a:extLst>
            </p:cNvPr>
            <p:cNvCxnSpPr>
              <a:cxnSpLocks/>
              <a:stCxn id="920" idx="4"/>
              <a:endCxn id="926" idx="1"/>
            </p:cNvCxnSpPr>
            <p:nvPr/>
          </p:nvCxnSpPr>
          <p:spPr>
            <a:xfrm rot="12289492">
              <a:off x="6268465" y="4183792"/>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29" name="מחבר ישר 23">
              <a:extLst>
                <a:ext uri="{FF2B5EF4-FFF2-40B4-BE49-F238E27FC236}">
                  <a16:creationId xmlns:a16="http://schemas.microsoft.com/office/drawing/2014/main" id="{4DEE274B-6684-C275-AB07-58A10962D98E}"/>
                </a:ext>
              </a:extLst>
            </p:cNvPr>
            <p:cNvCxnSpPr>
              <a:cxnSpLocks/>
              <a:stCxn id="921" idx="4"/>
              <a:endCxn id="2602" idx="4"/>
            </p:cNvCxnSpPr>
            <p:nvPr/>
          </p:nvCxnSpPr>
          <p:spPr>
            <a:xfrm flipH="1" flipV="1">
              <a:off x="6578492" y="3901104"/>
              <a:ext cx="125807" cy="2780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30" name="מחבר ישר 23">
              <a:extLst>
                <a:ext uri="{FF2B5EF4-FFF2-40B4-BE49-F238E27FC236}">
                  <a16:creationId xmlns:a16="http://schemas.microsoft.com/office/drawing/2014/main" id="{0459A679-F8D5-25B5-A372-B6464F999ADE}"/>
                </a:ext>
              </a:extLst>
            </p:cNvPr>
            <p:cNvCxnSpPr>
              <a:cxnSpLocks/>
              <a:stCxn id="919" idx="3"/>
              <a:endCxn id="2602" idx="1"/>
            </p:cNvCxnSpPr>
            <p:nvPr/>
          </p:nvCxnSpPr>
          <p:spPr>
            <a:xfrm flipV="1">
              <a:off x="6273265" y="3866225"/>
              <a:ext cx="250105" cy="6832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31" name="אליפסה 11">
              <a:extLst>
                <a:ext uri="{FF2B5EF4-FFF2-40B4-BE49-F238E27FC236}">
                  <a16:creationId xmlns:a16="http://schemas.microsoft.com/office/drawing/2014/main" id="{BBF8C2BF-1E38-3E73-FE9F-7B4B0C96E079}"/>
                </a:ext>
              </a:extLst>
            </p:cNvPr>
            <p:cNvSpPr/>
            <p:nvPr/>
          </p:nvSpPr>
          <p:spPr>
            <a:xfrm rot="7579312">
              <a:off x="6388186" y="450165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32" name="מחבר ישר 23">
              <a:extLst>
                <a:ext uri="{FF2B5EF4-FFF2-40B4-BE49-F238E27FC236}">
                  <a16:creationId xmlns:a16="http://schemas.microsoft.com/office/drawing/2014/main" id="{8F36C365-207B-DBF3-9EF2-90A210946A19}"/>
                </a:ext>
              </a:extLst>
            </p:cNvPr>
            <p:cNvCxnSpPr>
              <a:cxnSpLocks/>
              <a:stCxn id="931" idx="2"/>
              <a:endCxn id="921" idx="0"/>
            </p:cNvCxnSpPr>
            <p:nvPr/>
          </p:nvCxnSpPr>
          <p:spPr>
            <a:xfrm rot="12289492" flipH="1">
              <a:off x="6509834" y="4207997"/>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33" name="מחבר ישר 23">
              <a:extLst>
                <a:ext uri="{FF2B5EF4-FFF2-40B4-BE49-F238E27FC236}">
                  <a16:creationId xmlns:a16="http://schemas.microsoft.com/office/drawing/2014/main" id="{176708F9-FA20-B0A3-E1C9-C5EABB86E0CF}"/>
                </a:ext>
              </a:extLst>
            </p:cNvPr>
            <p:cNvCxnSpPr>
              <a:cxnSpLocks/>
              <a:stCxn id="931" idx="5"/>
              <a:endCxn id="920" idx="0"/>
            </p:cNvCxnSpPr>
            <p:nvPr/>
          </p:nvCxnSpPr>
          <p:spPr>
            <a:xfrm rot="10118611">
              <a:off x="6322823" y="4348155"/>
              <a:ext cx="44556" cy="20134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34" name="Straight Connector 933">
              <a:extLst>
                <a:ext uri="{FF2B5EF4-FFF2-40B4-BE49-F238E27FC236}">
                  <a16:creationId xmlns:a16="http://schemas.microsoft.com/office/drawing/2014/main" id="{2FB71A03-AB51-377F-DE5D-3DCFCECD5389}"/>
                </a:ext>
              </a:extLst>
            </p:cNvPr>
            <p:cNvCxnSpPr>
              <a:cxnSpLocks/>
              <a:stCxn id="1037" idx="4"/>
              <a:endCxn id="2138" idx="4"/>
            </p:cNvCxnSpPr>
            <p:nvPr/>
          </p:nvCxnSpPr>
          <p:spPr>
            <a:xfrm flipV="1">
              <a:off x="5755050" y="3860383"/>
              <a:ext cx="173512" cy="3195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35" name="מחבר ישר 23">
              <a:extLst>
                <a:ext uri="{FF2B5EF4-FFF2-40B4-BE49-F238E27FC236}">
                  <a16:creationId xmlns:a16="http://schemas.microsoft.com/office/drawing/2014/main" id="{087402C5-6AB5-272A-0A9A-AE88E7212529}"/>
                </a:ext>
              </a:extLst>
            </p:cNvPr>
            <p:cNvCxnSpPr>
              <a:cxnSpLocks/>
              <a:stCxn id="2138" idx="6"/>
              <a:endCxn id="919" idx="6"/>
            </p:cNvCxnSpPr>
            <p:nvPr/>
          </p:nvCxnSpPr>
          <p:spPr>
            <a:xfrm>
              <a:off x="5976861" y="3844166"/>
              <a:ext cx="228644" cy="8630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36" name="מחבר ישר 23">
              <a:extLst>
                <a:ext uri="{FF2B5EF4-FFF2-40B4-BE49-F238E27FC236}">
                  <a16:creationId xmlns:a16="http://schemas.microsoft.com/office/drawing/2014/main" id="{3AB3042B-46CC-58E4-AD63-4CFBEA06D5FC}"/>
                </a:ext>
              </a:extLst>
            </p:cNvPr>
            <p:cNvCxnSpPr>
              <a:cxnSpLocks/>
              <a:stCxn id="919" idx="1"/>
              <a:endCxn id="926" idx="5"/>
            </p:cNvCxnSpPr>
            <p:nvPr/>
          </p:nvCxnSpPr>
          <p:spPr>
            <a:xfrm>
              <a:off x="6252486" y="3979474"/>
              <a:ext cx="11411" cy="1303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37" name="אליפסה 9">
              <a:extLst>
                <a:ext uri="{FF2B5EF4-FFF2-40B4-BE49-F238E27FC236}">
                  <a16:creationId xmlns:a16="http://schemas.microsoft.com/office/drawing/2014/main" id="{F3E09ABF-51CA-A681-F1B2-06BA7A7944D8}"/>
                </a:ext>
              </a:extLst>
            </p:cNvPr>
            <p:cNvSpPr/>
            <p:nvPr/>
          </p:nvSpPr>
          <p:spPr>
            <a:xfrm rot="11216411">
              <a:off x="6278532" y="36655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38" name="Straight Connector 937">
              <a:extLst>
                <a:ext uri="{FF2B5EF4-FFF2-40B4-BE49-F238E27FC236}">
                  <a16:creationId xmlns:a16="http://schemas.microsoft.com/office/drawing/2014/main" id="{4AB1443C-9492-A4E8-48CD-73524BD8DE9C}"/>
                </a:ext>
              </a:extLst>
            </p:cNvPr>
            <p:cNvCxnSpPr>
              <a:cxnSpLocks/>
              <a:stCxn id="937" idx="6"/>
              <a:endCxn id="2141" idx="6"/>
            </p:cNvCxnSpPr>
            <p:nvPr/>
          </p:nvCxnSpPr>
          <p:spPr>
            <a:xfrm flipH="1" flipV="1">
              <a:off x="6161589" y="3691941"/>
              <a:ext cx="117214" cy="416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39" name="אליפסה 4">
              <a:extLst>
                <a:ext uri="{FF2B5EF4-FFF2-40B4-BE49-F238E27FC236}">
                  <a16:creationId xmlns:a16="http://schemas.microsoft.com/office/drawing/2014/main" id="{26D65A3B-7E01-3D75-5704-B6280A998368}"/>
                </a:ext>
              </a:extLst>
            </p:cNvPr>
            <p:cNvSpPr/>
            <p:nvPr/>
          </p:nvSpPr>
          <p:spPr>
            <a:xfrm rot="11649897">
              <a:off x="6959279" y="444017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940" name="אליפסה 11">
              <a:extLst>
                <a:ext uri="{FF2B5EF4-FFF2-40B4-BE49-F238E27FC236}">
                  <a16:creationId xmlns:a16="http://schemas.microsoft.com/office/drawing/2014/main" id="{22CC1F9B-EE7D-D76B-26C9-A526F4570816}"/>
                </a:ext>
              </a:extLst>
            </p:cNvPr>
            <p:cNvSpPr/>
            <p:nvPr/>
          </p:nvSpPr>
          <p:spPr>
            <a:xfrm rot="10021742">
              <a:off x="7167278" y="41843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41" name="מחבר ישר 16">
              <a:extLst>
                <a:ext uri="{FF2B5EF4-FFF2-40B4-BE49-F238E27FC236}">
                  <a16:creationId xmlns:a16="http://schemas.microsoft.com/office/drawing/2014/main" id="{5651FDE7-A8FB-C751-6348-062B3EC93E5B}"/>
                </a:ext>
              </a:extLst>
            </p:cNvPr>
            <p:cNvCxnSpPr>
              <a:cxnSpLocks/>
              <a:stCxn id="939" idx="4"/>
              <a:endCxn id="940" idx="7"/>
            </p:cNvCxnSpPr>
            <p:nvPr/>
          </p:nvCxnSpPr>
          <p:spPr>
            <a:xfrm rot="11649897" flipH="1">
              <a:off x="7031078" y="4230311"/>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2" name="מחבר ישר 20">
              <a:extLst>
                <a:ext uri="{FF2B5EF4-FFF2-40B4-BE49-F238E27FC236}">
                  <a16:creationId xmlns:a16="http://schemas.microsoft.com/office/drawing/2014/main" id="{07C91D35-413B-D9FE-F1BC-A70FFB38EE68}"/>
                </a:ext>
              </a:extLst>
            </p:cNvPr>
            <p:cNvCxnSpPr>
              <a:cxnSpLocks/>
              <a:stCxn id="940" idx="5"/>
              <a:endCxn id="921" idx="2"/>
            </p:cNvCxnSpPr>
            <p:nvPr/>
          </p:nvCxnSpPr>
          <p:spPr>
            <a:xfrm flipH="1">
              <a:off x="6732631" y="4201123"/>
              <a:ext cx="440605" cy="203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3" name="מחבר ישר 22">
              <a:extLst>
                <a:ext uri="{FF2B5EF4-FFF2-40B4-BE49-F238E27FC236}">
                  <a16:creationId xmlns:a16="http://schemas.microsoft.com/office/drawing/2014/main" id="{56CB16F4-1660-D0B3-CAA0-834D2F71BD9B}"/>
                </a:ext>
              </a:extLst>
            </p:cNvPr>
            <p:cNvCxnSpPr>
              <a:cxnSpLocks/>
              <a:stCxn id="921" idx="1"/>
            </p:cNvCxnSpPr>
            <p:nvPr/>
          </p:nvCxnSpPr>
          <p:spPr>
            <a:xfrm rot="12289492" flipH="1" flipV="1">
              <a:off x="6681020" y="4305073"/>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4" name="מחבר ישר 23">
              <a:extLst>
                <a:ext uri="{FF2B5EF4-FFF2-40B4-BE49-F238E27FC236}">
                  <a16:creationId xmlns:a16="http://schemas.microsoft.com/office/drawing/2014/main" id="{03C5C1BA-9ED8-82A2-4A7C-7F61020D8ECD}"/>
                </a:ext>
              </a:extLst>
            </p:cNvPr>
            <p:cNvCxnSpPr>
              <a:cxnSpLocks/>
              <a:stCxn id="940" idx="2"/>
              <a:endCxn id="893" idx="7"/>
            </p:cNvCxnSpPr>
            <p:nvPr/>
          </p:nvCxnSpPr>
          <p:spPr>
            <a:xfrm rot="12289492" flipH="1">
              <a:off x="7243215" y="4198209"/>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5" name="מחבר ישר 30">
              <a:extLst>
                <a:ext uri="{FF2B5EF4-FFF2-40B4-BE49-F238E27FC236}">
                  <a16:creationId xmlns:a16="http://schemas.microsoft.com/office/drawing/2014/main" id="{0FBAFA49-B54E-E46F-2CF3-0103F5676A53}"/>
                </a:ext>
              </a:extLst>
            </p:cNvPr>
            <p:cNvCxnSpPr>
              <a:cxnSpLocks/>
              <a:stCxn id="921" idx="3"/>
              <a:endCxn id="2611" idx="2"/>
            </p:cNvCxnSpPr>
            <p:nvPr/>
          </p:nvCxnSpPr>
          <p:spPr>
            <a:xfrm flipV="1">
              <a:off x="6727553" y="4071848"/>
              <a:ext cx="43175" cy="12309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6" name="מחבר ישר 23">
              <a:extLst>
                <a:ext uri="{FF2B5EF4-FFF2-40B4-BE49-F238E27FC236}">
                  <a16:creationId xmlns:a16="http://schemas.microsoft.com/office/drawing/2014/main" id="{39BFDF69-8E4E-D02D-25E5-B330B916F61E}"/>
                </a:ext>
              </a:extLst>
            </p:cNvPr>
            <p:cNvCxnSpPr>
              <a:cxnSpLocks/>
              <a:stCxn id="940" idx="4"/>
              <a:endCxn id="2623" idx="4"/>
            </p:cNvCxnSpPr>
            <p:nvPr/>
          </p:nvCxnSpPr>
          <p:spPr>
            <a:xfrm flipH="1" flipV="1">
              <a:off x="7172676" y="4034858"/>
              <a:ext cx="23775" cy="15039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47" name="מחבר ישר 23">
              <a:extLst>
                <a:ext uri="{FF2B5EF4-FFF2-40B4-BE49-F238E27FC236}">
                  <a16:creationId xmlns:a16="http://schemas.microsoft.com/office/drawing/2014/main" id="{E3C4B35A-43DB-2242-C90B-EA6ACE8994C9}"/>
                </a:ext>
              </a:extLst>
            </p:cNvPr>
            <p:cNvCxnSpPr>
              <a:cxnSpLocks/>
              <a:stCxn id="874" idx="6"/>
            </p:cNvCxnSpPr>
            <p:nvPr/>
          </p:nvCxnSpPr>
          <p:spPr>
            <a:xfrm rot="12289492" flipV="1">
              <a:off x="7046351" y="4427127"/>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48" name="אליפסה 9">
              <a:extLst>
                <a:ext uri="{FF2B5EF4-FFF2-40B4-BE49-F238E27FC236}">
                  <a16:creationId xmlns:a16="http://schemas.microsoft.com/office/drawing/2014/main" id="{97B3461D-5FA9-0473-8E4C-9E5AD4E5BC04}"/>
                </a:ext>
              </a:extLst>
            </p:cNvPr>
            <p:cNvSpPr/>
            <p:nvPr/>
          </p:nvSpPr>
          <p:spPr>
            <a:xfrm rot="12513164">
              <a:off x="6242574" y="46920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949" name="אליפסה 11">
              <a:extLst>
                <a:ext uri="{FF2B5EF4-FFF2-40B4-BE49-F238E27FC236}">
                  <a16:creationId xmlns:a16="http://schemas.microsoft.com/office/drawing/2014/main" id="{E0A886C1-FE76-D142-542E-CEB5A8898A0E}"/>
                </a:ext>
              </a:extLst>
            </p:cNvPr>
            <p:cNvSpPr/>
            <p:nvPr/>
          </p:nvSpPr>
          <p:spPr>
            <a:xfrm rot="10885009">
              <a:off x="6123711" y="511258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950" name="אליפסה 12">
              <a:extLst>
                <a:ext uri="{FF2B5EF4-FFF2-40B4-BE49-F238E27FC236}">
                  <a16:creationId xmlns:a16="http://schemas.microsoft.com/office/drawing/2014/main" id="{C5D74D46-5C07-5593-5EBB-EF2E45352758}"/>
                </a:ext>
              </a:extLst>
            </p:cNvPr>
            <p:cNvSpPr/>
            <p:nvPr/>
          </p:nvSpPr>
          <p:spPr>
            <a:xfrm rot="11793571">
              <a:off x="6554185" y="50688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951" name="מחבר ישר 16">
              <a:extLst>
                <a:ext uri="{FF2B5EF4-FFF2-40B4-BE49-F238E27FC236}">
                  <a16:creationId xmlns:a16="http://schemas.microsoft.com/office/drawing/2014/main" id="{5770D3BB-E78C-56F4-F786-2A2C90257089}"/>
                </a:ext>
              </a:extLst>
            </p:cNvPr>
            <p:cNvCxnSpPr>
              <a:cxnSpLocks/>
              <a:stCxn id="1084" idx="0"/>
              <a:endCxn id="949" idx="7"/>
            </p:cNvCxnSpPr>
            <p:nvPr/>
          </p:nvCxnSpPr>
          <p:spPr>
            <a:xfrm rot="10118611">
              <a:off x="6143950" y="5162343"/>
              <a:ext cx="83800" cy="1098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52" name="מחבר ישר 20">
              <a:extLst>
                <a:ext uri="{FF2B5EF4-FFF2-40B4-BE49-F238E27FC236}">
                  <a16:creationId xmlns:a16="http://schemas.microsoft.com/office/drawing/2014/main" id="{CB489A28-007F-7ACE-6385-8BEEEA8B9341}"/>
                </a:ext>
              </a:extLst>
            </p:cNvPr>
            <p:cNvCxnSpPr>
              <a:cxnSpLocks/>
              <a:stCxn id="955" idx="7"/>
              <a:endCxn id="1040" idx="7"/>
            </p:cNvCxnSpPr>
            <p:nvPr/>
          </p:nvCxnSpPr>
          <p:spPr>
            <a:xfrm rot="10118611">
              <a:off x="6071341" y="4834467"/>
              <a:ext cx="148390" cy="178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53" name="מחבר ישר 23">
              <a:extLst>
                <a:ext uri="{FF2B5EF4-FFF2-40B4-BE49-F238E27FC236}">
                  <a16:creationId xmlns:a16="http://schemas.microsoft.com/office/drawing/2014/main" id="{2E5EF13A-DFA9-638E-16B9-5E55A65C64AE}"/>
                </a:ext>
              </a:extLst>
            </p:cNvPr>
            <p:cNvCxnSpPr>
              <a:cxnSpLocks/>
              <a:stCxn id="949" idx="2"/>
              <a:endCxn id="950" idx="7"/>
            </p:cNvCxnSpPr>
            <p:nvPr/>
          </p:nvCxnSpPr>
          <p:spPr>
            <a:xfrm rot="10118611" flipH="1" flipV="1">
              <a:off x="6198503" y="5112642"/>
              <a:ext cx="359813" cy="433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54" name="מחבר ישר 30">
              <a:extLst>
                <a:ext uri="{FF2B5EF4-FFF2-40B4-BE49-F238E27FC236}">
                  <a16:creationId xmlns:a16="http://schemas.microsoft.com/office/drawing/2014/main" id="{9CE1A92B-D3B7-A32D-B4C8-81AEC15C75C2}"/>
                </a:ext>
              </a:extLst>
            </p:cNvPr>
            <p:cNvCxnSpPr>
              <a:cxnSpLocks/>
              <a:stCxn id="1040" idx="0"/>
              <a:endCxn id="948" idx="7"/>
            </p:cNvCxnSpPr>
            <p:nvPr/>
          </p:nvCxnSpPr>
          <p:spPr>
            <a:xfrm rot="10118611" flipH="1">
              <a:off x="6056287" y="4754968"/>
              <a:ext cx="195485" cy="516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55" name="אליפסה 11">
              <a:extLst>
                <a:ext uri="{FF2B5EF4-FFF2-40B4-BE49-F238E27FC236}">
                  <a16:creationId xmlns:a16="http://schemas.microsoft.com/office/drawing/2014/main" id="{8D1980F4-CDC2-1946-1B9C-32301F965FEF}"/>
                </a:ext>
              </a:extLst>
            </p:cNvPr>
            <p:cNvSpPr/>
            <p:nvPr/>
          </p:nvSpPr>
          <p:spPr>
            <a:xfrm rot="12513164">
              <a:off x="6233649" y="495236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56" name="מחבר ישר 23">
              <a:extLst>
                <a:ext uri="{FF2B5EF4-FFF2-40B4-BE49-F238E27FC236}">
                  <a16:creationId xmlns:a16="http://schemas.microsoft.com/office/drawing/2014/main" id="{63D56239-4441-9E1B-C8EC-BF7E39489FEC}"/>
                </a:ext>
              </a:extLst>
            </p:cNvPr>
            <p:cNvCxnSpPr>
              <a:cxnSpLocks/>
              <a:stCxn id="955" idx="3"/>
              <a:endCxn id="950" idx="6"/>
            </p:cNvCxnSpPr>
            <p:nvPr/>
          </p:nvCxnSpPr>
          <p:spPr>
            <a:xfrm rot="10118611" flipH="1" flipV="1">
              <a:off x="6319296" y="4954632"/>
              <a:ext cx="222633" cy="162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57" name="מחבר ישר 23">
              <a:extLst>
                <a:ext uri="{FF2B5EF4-FFF2-40B4-BE49-F238E27FC236}">
                  <a16:creationId xmlns:a16="http://schemas.microsoft.com/office/drawing/2014/main" id="{03E6069C-E29A-F4E5-26A2-5D3B248F17BD}"/>
                </a:ext>
              </a:extLst>
            </p:cNvPr>
            <p:cNvCxnSpPr>
              <a:cxnSpLocks/>
              <a:stCxn id="949" idx="4"/>
              <a:endCxn id="955" idx="0"/>
            </p:cNvCxnSpPr>
            <p:nvPr/>
          </p:nvCxnSpPr>
          <p:spPr>
            <a:xfrm rot="10118611" flipH="1">
              <a:off x="6153205" y="5028120"/>
              <a:ext cx="109143" cy="744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58" name="אליפסה 12">
              <a:extLst>
                <a:ext uri="{FF2B5EF4-FFF2-40B4-BE49-F238E27FC236}">
                  <a16:creationId xmlns:a16="http://schemas.microsoft.com/office/drawing/2014/main" id="{7625A3CC-73AF-D7EA-AFAB-5E2948D88015}"/>
                </a:ext>
              </a:extLst>
            </p:cNvPr>
            <p:cNvSpPr/>
            <p:nvPr/>
          </p:nvSpPr>
          <p:spPr>
            <a:xfrm rot="11793571">
              <a:off x="6631729" y="47484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959" name="מחבר ישר 23">
              <a:extLst>
                <a:ext uri="{FF2B5EF4-FFF2-40B4-BE49-F238E27FC236}">
                  <a16:creationId xmlns:a16="http://schemas.microsoft.com/office/drawing/2014/main" id="{1635A9E8-6635-1B13-EE0E-D2470701E8E5}"/>
                </a:ext>
              </a:extLst>
            </p:cNvPr>
            <p:cNvCxnSpPr>
              <a:cxnSpLocks/>
              <a:stCxn id="950" idx="4"/>
              <a:endCxn id="958" idx="1"/>
            </p:cNvCxnSpPr>
            <p:nvPr/>
          </p:nvCxnSpPr>
          <p:spPr>
            <a:xfrm rot="10118611" flipH="1">
              <a:off x="6576848" y="4825552"/>
              <a:ext cx="134294" cy="2338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0" name="מחבר ישר 23">
              <a:extLst>
                <a:ext uri="{FF2B5EF4-FFF2-40B4-BE49-F238E27FC236}">
                  <a16:creationId xmlns:a16="http://schemas.microsoft.com/office/drawing/2014/main" id="{DF3A301F-B251-3A02-B2E5-581294A1376C}"/>
                </a:ext>
              </a:extLst>
            </p:cNvPr>
            <p:cNvCxnSpPr>
              <a:cxnSpLocks/>
              <a:stCxn id="948" idx="2"/>
              <a:endCxn id="958" idx="6"/>
            </p:cNvCxnSpPr>
            <p:nvPr/>
          </p:nvCxnSpPr>
          <p:spPr>
            <a:xfrm rot="12513164" flipH="1">
              <a:off x="6324923" y="469442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1" name="מחבר ישר 23">
              <a:extLst>
                <a:ext uri="{FF2B5EF4-FFF2-40B4-BE49-F238E27FC236}">
                  <a16:creationId xmlns:a16="http://schemas.microsoft.com/office/drawing/2014/main" id="{248CD0EC-DCCE-059D-4DB3-4193C4F614D1}"/>
                </a:ext>
              </a:extLst>
            </p:cNvPr>
            <p:cNvCxnSpPr>
              <a:cxnSpLocks/>
              <a:stCxn id="1068" idx="1"/>
              <a:endCxn id="950" idx="0"/>
            </p:cNvCxnSpPr>
            <p:nvPr/>
          </p:nvCxnSpPr>
          <p:spPr>
            <a:xfrm rot="10118611">
              <a:off x="6600772" y="5135437"/>
              <a:ext cx="573" cy="1984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2" name="Straight Connector 961">
              <a:extLst>
                <a:ext uri="{FF2B5EF4-FFF2-40B4-BE49-F238E27FC236}">
                  <a16:creationId xmlns:a16="http://schemas.microsoft.com/office/drawing/2014/main" id="{A12B66D0-D695-FD45-680D-57AE59D79B7C}"/>
                </a:ext>
              </a:extLst>
            </p:cNvPr>
            <p:cNvCxnSpPr>
              <a:cxnSpLocks/>
              <a:stCxn id="948" idx="4"/>
              <a:endCxn id="931" idx="6"/>
            </p:cNvCxnSpPr>
            <p:nvPr/>
          </p:nvCxnSpPr>
          <p:spPr>
            <a:xfrm rot="12289492" flipH="1">
              <a:off x="6328351" y="4550766"/>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3" name="Straight Connector 962">
              <a:extLst>
                <a:ext uri="{FF2B5EF4-FFF2-40B4-BE49-F238E27FC236}">
                  <a16:creationId xmlns:a16="http://schemas.microsoft.com/office/drawing/2014/main" id="{F3F1F23A-616D-8CDE-4931-F6C25E554971}"/>
                </a:ext>
              </a:extLst>
            </p:cNvPr>
            <p:cNvCxnSpPr>
              <a:cxnSpLocks/>
              <a:stCxn id="931" idx="0"/>
              <a:endCxn id="958" idx="5"/>
            </p:cNvCxnSpPr>
            <p:nvPr/>
          </p:nvCxnSpPr>
          <p:spPr>
            <a:xfrm rot="12289492" flipH="1" flipV="1">
              <a:off x="6422050" y="4611888"/>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4" name="מחבר ישר 23">
              <a:extLst>
                <a:ext uri="{FF2B5EF4-FFF2-40B4-BE49-F238E27FC236}">
                  <a16:creationId xmlns:a16="http://schemas.microsoft.com/office/drawing/2014/main" id="{7650329B-9B2B-6C50-B4F8-70D11981E8B6}"/>
                </a:ext>
              </a:extLst>
            </p:cNvPr>
            <p:cNvCxnSpPr>
              <a:cxnSpLocks/>
              <a:stCxn id="1028" idx="1"/>
              <a:endCxn id="948" idx="6"/>
            </p:cNvCxnSpPr>
            <p:nvPr/>
          </p:nvCxnSpPr>
          <p:spPr>
            <a:xfrm rot="10118611" flipH="1" flipV="1">
              <a:off x="6069380" y="4395094"/>
              <a:ext cx="146455" cy="33188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5" name="מחבר ישר 23">
              <a:extLst>
                <a:ext uri="{FF2B5EF4-FFF2-40B4-BE49-F238E27FC236}">
                  <a16:creationId xmlns:a16="http://schemas.microsoft.com/office/drawing/2014/main" id="{14D11C7D-DA5C-2234-618E-0378751CF1CF}"/>
                </a:ext>
              </a:extLst>
            </p:cNvPr>
            <p:cNvCxnSpPr>
              <a:cxnSpLocks/>
              <a:endCxn id="955" idx="5"/>
            </p:cNvCxnSpPr>
            <p:nvPr/>
          </p:nvCxnSpPr>
          <p:spPr>
            <a:xfrm rot="12513164" flipH="1" flipV="1">
              <a:off x="6235046" y="477367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66" name="אליפסה 9">
              <a:extLst>
                <a:ext uri="{FF2B5EF4-FFF2-40B4-BE49-F238E27FC236}">
                  <a16:creationId xmlns:a16="http://schemas.microsoft.com/office/drawing/2014/main" id="{13421AFD-2696-C812-003A-3458EE65F287}"/>
                </a:ext>
              </a:extLst>
            </p:cNvPr>
            <p:cNvSpPr/>
            <p:nvPr/>
          </p:nvSpPr>
          <p:spPr>
            <a:xfrm rot="11873569">
              <a:off x="7068536" y="46590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67" name="מחבר ישר 20">
              <a:extLst>
                <a:ext uri="{FF2B5EF4-FFF2-40B4-BE49-F238E27FC236}">
                  <a16:creationId xmlns:a16="http://schemas.microsoft.com/office/drawing/2014/main" id="{73BD92FB-69B2-1245-1493-12771510BFCC}"/>
                </a:ext>
              </a:extLst>
            </p:cNvPr>
            <p:cNvCxnSpPr>
              <a:cxnSpLocks/>
              <a:stCxn id="1214" idx="2"/>
              <a:endCxn id="950" idx="2"/>
            </p:cNvCxnSpPr>
            <p:nvPr/>
          </p:nvCxnSpPr>
          <p:spPr>
            <a:xfrm rot="10118611">
              <a:off x="6627032" y="5100513"/>
              <a:ext cx="139791" cy="172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8" name="מחבר ישר 23">
              <a:extLst>
                <a:ext uri="{FF2B5EF4-FFF2-40B4-BE49-F238E27FC236}">
                  <a16:creationId xmlns:a16="http://schemas.microsoft.com/office/drawing/2014/main" id="{FD93EA68-6145-D418-A140-6145BDE9C323}"/>
                </a:ext>
              </a:extLst>
            </p:cNvPr>
            <p:cNvCxnSpPr>
              <a:cxnSpLocks/>
              <a:stCxn id="1188" idx="7"/>
              <a:endCxn id="870" idx="7"/>
            </p:cNvCxnSpPr>
            <p:nvPr/>
          </p:nvCxnSpPr>
          <p:spPr>
            <a:xfrm rot="10118611" flipH="1">
              <a:off x="7340254" y="4869226"/>
              <a:ext cx="217596" cy="2013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69" name="מחבר ישר 23">
              <a:extLst>
                <a:ext uri="{FF2B5EF4-FFF2-40B4-BE49-F238E27FC236}">
                  <a16:creationId xmlns:a16="http://schemas.microsoft.com/office/drawing/2014/main" id="{1516B31C-1BAB-C0F3-2B74-A8444CB150D2}"/>
                </a:ext>
              </a:extLst>
            </p:cNvPr>
            <p:cNvCxnSpPr>
              <a:cxnSpLocks/>
              <a:stCxn id="966" idx="3"/>
              <a:endCxn id="874" idx="7"/>
            </p:cNvCxnSpPr>
            <p:nvPr/>
          </p:nvCxnSpPr>
          <p:spPr>
            <a:xfrm rot="10118611" flipH="1">
              <a:off x="7124064" y="4537543"/>
              <a:ext cx="220214" cy="1205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0" name="Straight Connector 969">
              <a:extLst>
                <a:ext uri="{FF2B5EF4-FFF2-40B4-BE49-F238E27FC236}">
                  <a16:creationId xmlns:a16="http://schemas.microsoft.com/office/drawing/2014/main" id="{6B50DCC3-F1DE-943F-ACF2-3FEC580B7533}"/>
                </a:ext>
              </a:extLst>
            </p:cNvPr>
            <p:cNvCxnSpPr>
              <a:cxnSpLocks/>
              <a:stCxn id="966" idx="5"/>
              <a:endCxn id="939" idx="1"/>
            </p:cNvCxnSpPr>
            <p:nvPr/>
          </p:nvCxnSpPr>
          <p:spPr>
            <a:xfrm rot="12289492">
              <a:off x="6986059" y="4528065"/>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1" name="Straight Connector 970">
              <a:extLst>
                <a:ext uri="{FF2B5EF4-FFF2-40B4-BE49-F238E27FC236}">
                  <a16:creationId xmlns:a16="http://schemas.microsoft.com/office/drawing/2014/main" id="{A673BB14-64E4-BD4F-46D9-3B2E1D4C4630}"/>
                </a:ext>
              </a:extLst>
            </p:cNvPr>
            <p:cNvCxnSpPr>
              <a:cxnSpLocks/>
              <a:stCxn id="958" idx="3"/>
              <a:endCxn id="1200" idx="0"/>
            </p:cNvCxnSpPr>
            <p:nvPr/>
          </p:nvCxnSpPr>
          <p:spPr>
            <a:xfrm rot="10118611" flipH="1" flipV="1">
              <a:off x="6715171" y="4748042"/>
              <a:ext cx="178192" cy="16258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2" name="Straight Connector 971">
              <a:extLst>
                <a:ext uri="{FF2B5EF4-FFF2-40B4-BE49-F238E27FC236}">
                  <a16:creationId xmlns:a16="http://schemas.microsoft.com/office/drawing/2014/main" id="{E80A2920-0FF6-5A1A-DCFD-35CA25B0FA41}"/>
                </a:ext>
              </a:extLst>
            </p:cNvPr>
            <p:cNvCxnSpPr>
              <a:cxnSpLocks/>
              <a:stCxn id="939" idx="7"/>
              <a:endCxn id="1220" idx="4"/>
            </p:cNvCxnSpPr>
            <p:nvPr/>
          </p:nvCxnSpPr>
          <p:spPr>
            <a:xfrm rot="10118611" flipV="1">
              <a:off x="6916951" y="4497523"/>
              <a:ext cx="68433" cy="201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73" name="אליפסה 9">
              <a:extLst>
                <a:ext uri="{FF2B5EF4-FFF2-40B4-BE49-F238E27FC236}">
                  <a16:creationId xmlns:a16="http://schemas.microsoft.com/office/drawing/2014/main" id="{C10CFF26-3CA1-6C7B-D348-2E3FF91B5B10}"/>
                </a:ext>
              </a:extLst>
            </p:cNvPr>
            <p:cNvSpPr/>
            <p:nvPr/>
          </p:nvSpPr>
          <p:spPr>
            <a:xfrm rot="11873569">
              <a:off x="6654074" y="45073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974" name="Straight Connector 973">
              <a:extLst>
                <a:ext uri="{FF2B5EF4-FFF2-40B4-BE49-F238E27FC236}">
                  <a16:creationId xmlns:a16="http://schemas.microsoft.com/office/drawing/2014/main" id="{9E0E5399-7766-6406-7DAE-7FC1CC03B7D0}"/>
                </a:ext>
              </a:extLst>
            </p:cNvPr>
            <p:cNvCxnSpPr>
              <a:cxnSpLocks/>
              <a:stCxn id="973" idx="1"/>
              <a:endCxn id="1220" idx="6"/>
            </p:cNvCxnSpPr>
            <p:nvPr/>
          </p:nvCxnSpPr>
          <p:spPr>
            <a:xfrm rot="10118611" flipH="1" flipV="1">
              <a:off x="6725161" y="4557409"/>
              <a:ext cx="149574" cy="1849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5" name="Straight Connector 974">
              <a:extLst>
                <a:ext uri="{FF2B5EF4-FFF2-40B4-BE49-F238E27FC236}">
                  <a16:creationId xmlns:a16="http://schemas.microsoft.com/office/drawing/2014/main" id="{586CEEDE-4F20-4A27-74A5-271A9CD16603}"/>
                </a:ext>
              </a:extLst>
            </p:cNvPr>
            <p:cNvCxnSpPr>
              <a:cxnSpLocks/>
              <a:stCxn id="921" idx="1"/>
              <a:endCxn id="973" idx="5"/>
            </p:cNvCxnSpPr>
            <p:nvPr/>
          </p:nvCxnSpPr>
          <p:spPr>
            <a:xfrm rot="12289492" flipH="1" flipV="1">
              <a:off x="6658416" y="4246580"/>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6" name="Straight Connector 975">
              <a:extLst>
                <a:ext uri="{FF2B5EF4-FFF2-40B4-BE49-F238E27FC236}">
                  <a16:creationId xmlns:a16="http://schemas.microsoft.com/office/drawing/2014/main" id="{15E11F01-B59B-1A32-4B71-E9AFFA6FBB63}"/>
                </a:ext>
              </a:extLst>
            </p:cNvPr>
            <p:cNvCxnSpPr>
              <a:cxnSpLocks/>
              <a:stCxn id="973" idx="0"/>
              <a:endCxn id="958" idx="4"/>
            </p:cNvCxnSpPr>
            <p:nvPr/>
          </p:nvCxnSpPr>
          <p:spPr>
            <a:xfrm rot="12289492" flipH="1" flipV="1">
              <a:off x="6643700" y="4583366"/>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7" name="Straight Connector 976">
              <a:extLst>
                <a:ext uri="{FF2B5EF4-FFF2-40B4-BE49-F238E27FC236}">
                  <a16:creationId xmlns:a16="http://schemas.microsoft.com/office/drawing/2014/main" id="{39F08C95-16D7-5745-94F9-6A1B4B25B3E4}"/>
                </a:ext>
              </a:extLst>
            </p:cNvPr>
            <p:cNvCxnSpPr>
              <a:cxnSpLocks/>
              <a:stCxn id="973" idx="6"/>
              <a:endCxn id="931" idx="1"/>
            </p:cNvCxnSpPr>
            <p:nvPr/>
          </p:nvCxnSpPr>
          <p:spPr>
            <a:xfrm rot="12289492" flipV="1">
              <a:off x="6468541" y="4489747"/>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78" name="מחבר ישר 23">
              <a:extLst>
                <a:ext uri="{FF2B5EF4-FFF2-40B4-BE49-F238E27FC236}">
                  <a16:creationId xmlns:a16="http://schemas.microsoft.com/office/drawing/2014/main" id="{0498D77F-33AD-9CD1-74E3-1BCE2C4E546C}"/>
                </a:ext>
              </a:extLst>
            </p:cNvPr>
            <p:cNvCxnSpPr>
              <a:cxnSpLocks/>
              <a:stCxn id="870" idx="0"/>
              <a:endCxn id="1165" idx="0"/>
            </p:cNvCxnSpPr>
            <p:nvPr/>
          </p:nvCxnSpPr>
          <p:spPr>
            <a:xfrm rot="10118611" flipV="1">
              <a:off x="7536474" y="4873034"/>
              <a:ext cx="68228" cy="3270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79" name="אליפסה 11">
              <a:extLst>
                <a:ext uri="{FF2B5EF4-FFF2-40B4-BE49-F238E27FC236}">
                  <a16:creationId xmlns:a16="http://schemas.microsoft.com/office/drawing/2014/main" id="{CA1370B6-38BC-0931-1513-0AB3963B961D}"/>
                </a:ext>
              </a:extLst>
            </p:cNvPr>
            <p:cNvSpPr/>
            <p:nvPr/>
          </p:nvSpPr>
          <p:spPr>
            <a:xfrm rot="11649897">
              <a:off x="8951782" y="344978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80" name="מחבר ישר 23">
              <a:extLst>
                <a:ext uri="{FF2B5EF4-FFF2-40B4-BE49-F238E27FC236}">
                  <a16:creationId xmlns:a16="http://schemas.microsoft.com/office/drawing/2014/main" id="{E99AF647-C399-6ADB-6DD7-76E42310CEEC}"/>
                </a:ext>
              </a:extLst>
            </p:cNvPr>
            <p:cNvCxnSpPr>
              <a:cxnSpLocks/>
              <a:stCxn id="979" idx="4"/>
              <a:endCxn id="585" idx="6"/>
            </p:cNvCxnSpPr>
            <p:nvPr/>
          </p:nvCxnSpPr>
          <p:spPr>
            <a:xfrm rot="10800000" flipH="1">
              <a:off x="8997374" y="3306238"/>
              <a:ext cx="130947" cy="14461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1" name="מחבר ישר 23">
              <a:extLst>
                <a:ext uri="{FF2B5EF4-FFF2-40B4-BE49-F238E27FC236}">
                  <a16:creationId xmlns:a16="http://schemas.microsoft.com/office/drawing/2014/main" id="{45B0B4A5-A292-37CF-DACF-650541D47ED8}"/>
                </a:ext>
              </a:extLst>
            </p:cNvPr>
            <p:cNvCxnSpPr>
              <a:cxnSpLocks/>
              <a:stCxn id="979" idx="2"/>
              <a:endCxn id="580" idx="5"/>
            </p:cNvCxnSpPr>
            <p:nvPr/>
          </p:nvCxnSpPr>
          <p:spPr>
            <a:xfrm rot="10800000" flipH="1" flipV="1">
              <a:off x="9024713" y="3493842"/>
              <a:ext cx="306624" cy="163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2" name="מחבר ישר 23">
              <a:extLst>
                <a:ext uri="{FF2B5EF4-FFF2-40B4-BE49-F238E27FC236}">
                  <a16:creationId xmlns:a16="http://schemas.microsoft.com/office/drawing/2014/main" id="{BEF89EE4-6594-F58E-732B-0B7E121C823F}"/>
                </a:ext>
              </a:extLst>
            </p:cNvPr>
            <p:cNvCxnSpPr>
              <a:cxnSpLocks/>
              <a:stCxn id="897" idx="3"/>
              <a:endCxn id="739" idx="1"/>
            </p:cNvCxnSpPr>
            <p:nvPr/>
          </p:nvCxnSpPr>
          <p:spPr>
            <a:xfrm rot="20491152" flipV="1">
              <a:off x="8732806" y="4649167"/>
              <a:ext cx="167041" cy="14912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3" name="מחבר ישר 23">
              <a:extLst>
                <a:ext uri="{FF2B5EF4-FFF2-40B4-BE49-F238E27FC236}">
                  <a16:creationId xmlns:a16="http://schemas.microsoft.com/office/drawing/2014/main" id="{1BEE8377-18A3-DA73-73C6-3AE57CC0B87A}"/>
                </a:ext>
              </a:extLst>
            </p:cNvPr>
            <p:cNvCxnSpPr>
              <a:cxnSpLocks/>
              <a:stCxn id="739" idx="7"/>
              <a:endCxn id="903" idx="2"/>
            </p:cNvCxnSpPr>
            <p:nvPr/>
          </p:nvCxnSpPr>
          <p:spPr>
            <a:xfrm rot="20491152" flipH="1" flipV="1">
              <a:off x="8774697" y="4425377"/>
              <a:ext cx="69625" cy="167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84" name="אליפסה 4">
              <a:extLst>
                <a:ext uri="{FF2B5EF4-FFF2-40B4-BE49-F238E27FC236}">
                  <a16:creationId xmlns:a16="http://schemas.microsoft.com/office/drawing/2014/main" id="{C097C3B9-0A59-4506-A0D9-04F9DEC69282}"/>
                </a:ext>
              </a:extLst>
            </p:cNvPr>
            <p:cNvSpPr/>
            <p:nvPr/>
          </p:nvSpPr>
          <p:spPr>
            <a:xfrm rot="10118611">
              <a:off x="4622150" y="47847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985" name="אליפסה 11">
              <a:extLst>
                <a:ext uri="{FF2B5EF4-FFF2-40B4-BE49-F238E27FC236}">
                  <a16:creationId xmlns:a16="http://schemas.microsoft.com/office/drawing/2014/main" id="{88F79A5A-F368-AF94-84D6-7DA2E5925AF2}"/>
                </a:ext>
              </a:extLst>
            </p:cNvPr>
            <p:cNvSpPr/>
            <p:nvPr/>
          </p:nvSpPr>
          <p:spPr>
            <a:xfrm rot="8490456">
              <a:off x="4628495" y="45766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986" name="אליפסה 12">
              <a:extLst>
                <a:ext uri="{FF2B5EF4-FFF2-40B4-BE49-F238E27FC236}">
                  <a16:creationId xmlns:a16="http://schemas.microsoft.com/office/drawing/2014/main" id="{1022377D-AB32-628B-B4AC-5B52B80E8162}"/>
                </a:ext>
              </a:extLst>
            </p:cNvPr>
            <p:cNvSpPr/>
            <p:nvPr/>
          </p:nvSpPr>
          <p:spPr>
            <a:xfrm rot="9399018">
              <a:off x="4814320" y="427383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987" name="מחבר ישר 16">
              <a:extLst>
                <a:ext uri="{FF2B5EF4-FFF2-40B4-BE49-F238E27FC236}">
                  <a16:creationId xmlns:a16="http://schemas.microsoft.com/office/drawing/2014/main" id="{A3AA4E00-C4CD-4AF3-378C-4BE7AE41C861}"/>
                </a:ext>
              </a:extLst>
            </p:cNvPr>
            <p:cNvCxnSpPr>
              <a:cxnSpLocks/>
              <a:stCxn id="984" idx="4"/>
              <a:endCxn id="985" idx="7"/>
            </p:cNvCxnSpPr>
            <p:nvPr/>
          </p:nvCxnSpPr>
          <p:spPr>
            <a:xfrm flipV="1">
              <a:off x="4652287" y="4647306"/>
              <a:ext cx="8146" cy="1380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8" name="מחבר ישר 20">
              <a:extLst>
                <a:ext uri="{FF2B5EF4-FFF2-40B4-BE49-F238E27FC236}">
                  <a16:creationId xmlns:a16="http://schemas.microsoft.com/office/drawing/2014/main" id="{061316AC-5720-39DC-C3A9-B91F916EAFF7}"/>
                </a:ext>
              </a:extLst>
            </p:cNvPr>
            <p:cNvCxnSpPr>
              <a:cxnSpLocks/>
              <a:stCxn id="990" idx="7"/>
              <a:endCxn id="1660" idx="4"/>
            </p:cNvCxnSpPr>
            <p:nvPr/>
          </p:nvCxnSpPr>
          <p:spPr>
            <a:xfrm flipH="1">
              <a:off x="4262079" y="4529260"/>
              <a:ext cx="188752" cy="1583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89" name="מחבר ישר 23">
              <a:extLst>
                <a:ext uri="{FF2B5EF4-FFF2-40B4-BE49-F238E27FC236}">
                  <a16:creationId xmlns:a16="http://schemas.microsoft.com/office/drawing/2014/main" id="{A7287119-4465-82B9-F10E-67D6CC5A1B2F}"/>
                </a:ext>
              </a:extLst>
            </p:cNvPr>
            <p:cNvCxnSpPr>
              <a:cxnSpLocks/>
              <a:stCxn id="985" idx="2"/>
              <a:endCxn id="986" idx="7"/>
            </p:cNvCxnSpPr>
            <p:nvPr/>
          </p:nvCxnSpPr>
          <p:spPr>
            <a:xfrm flipV="1">
              <a:off x="4694505" y="4341929"/>
              <a:ext cx="142613" cy="24666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90" name="אליפסה 11">
              <a:extLst>
                <a:ext uri="{FF2B5EF4-FFF2-40B4-BE49-F238E27FC236}">
                  <a16:creationId xmlns:a16="http://schemas.microsoft.com/office/drawing/2014/main" id="{1B5AD1BE-E600-A3DD-7DC9-BB62D1F83C68}"/>
                </a:ext>
              </a:extLst>
            </p:cNvPr>
            <p:cNvSpPr/>
            <p:nvPr/>
          </p:nvSpPr>
          <p:spPr>
            <a:xfrm rot="10118611">
              <a:off x="4434600" y="44648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91" name="מחבר ישר 23">
              <a:extLst>
                <a:ext uri="{FF2B5EF4-FFF2-40B4-BE49-F238E27FC236}">
                  <a16:creationId xmlns:a16="http://schemas.microsoft.com/office/drawing/2014/main" id="{295EF06D-48EC-8212-DBCD-2A56283FC391}"/>
                </a:ext>
              </a:extLst>
            </p:cNvPr>
            <p:cNvCxnSpPr>
              <a:cxnSpLocks/>
              <a:endCxn id="986" idx="6"/>
            </p:cNvCxnSpPr>
            <p:nvPr/>
          </p:nvCxnSpPr>
          <p:spPr>
            <a:xfrm rot="10118611" flipH="1">
              <a:off x="4482410" y="435680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92" name="מחבר ישר 23">
              <a:extLst>
                <a:ext uri="{FF2B5EF4-FFF2-40B4-BE49-F238E27FC236}">
                  <a16:creationId xmlns:a16="http://schemas.microsoft.com/office/drawing/2014/main" id="{66F0B16C-DA96-6478-7F03-710C1D2CF6E8}"/>
                </a:ext>
              </a:extLst>
            </p:cNvPr>
            <p:cNvCxnSpPr>
              <a:cxnSpLocks/>
              <a:stCxn id="985" idx="4"/>
              <a:endCxn id="990" idx="1"/>
            </p:cNvCxnSpPr>
            <p:nvPr/>
          </p:nvCxnSpPr>
          <p:spPr>
            <a:xfrm flipH="1" flipV="1">
              <a:off x="4502172" y="4518949"/>
              <a:ext cx="141569" cy="6529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93" name="מחבר ישר 23">
              <a:extLst>
                <a:ext uri="{FF2B5EF4-FFF2-40B4-BE49-F238E27FC236}">
                  <a16:creationId xmlns:a16="http://schemas.microsoft.com/office/drawing/2014/main" id="{AAFF4A68-579F-DBD2-D810-213C52AC571B}"/>
                </a:ext>
              </a:extLst>
            </p:cNvPr>
            <p:cNvCxnSpPr>
              <a:cxnSpLocks/>
              <a:stCxn id="986" idx="4"/>
              <a:endCxn id="2045" idx="6"/>
            </p:cNvCxnSpPr>
            <p:nvPr/>
          </p:nvCxnSpPr>
          <p:spPr>
            <a:xfrm flipH="1" flipV="1">
              <a:off x="4652192" y="4139333"/>
              <a:ext cx="185285" cy="13736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94" name="אליפסה 11">
              <a:extLst>
                <a:ext uri="{FF2B5EF4-FFF2-40B4-BE49-F238E27FC236}">
                  <a16:creationId xmlns:a16="http://schemas.microsoft.com/office/drawing/2014/main" id="{62C4DB40-AA16-CAB7-A6A4-B15A98938249}"/>
                </a:ext>
              </a:extLst>
            </p:cNvPr>
            <p:cNvSpPr/>
            <p:nvPr/>
          </p:nvSpPr>
          <p:spPr>
            <a:xfrm rot="5408431">
              <a:off x="4788295" y="469604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95" name="מחבר ישר 23">
              <a:extLst>
                <a:ext uri="{FF2B5EF4-FFF2-40B4-BE49-F238E27FC236}">
                  <a16:creationId xmlns:a16="http://schemas.microsoft.com/office/drawing/2014/main" id="{B1CAC049-8D27-000F-AACE-61B8E392D691}"/>
                </a:ext>
              </a:extLst>
            </p:cNvPr>
            <p:cNvCxnSpPr>
              <a:cxnSpLocks/>
              <a:stCxn id="994" idx="2"/>
              <a:endCxn id="986" idx="0"/>
            </p:cNvCxnSpPr>
            <p:nvPr/>
          </p:nvCxnSpPr>
          <p:spPr>
            <a:xfrm rot="10118611" flipH="1">
              <a:off x="4787963" y="4348643"/>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96" name="מחבר ישר 23">
              <a:extLst>
                <a:ext uri="{FF2B5EF4-FFF2-40B4-BE49-F238E27FC236}">
                  <a16:creationId xmlns:a16="http://schemas.microsoft.com/office/drawing/2014/main" id="{42270685-52AA-49C3-FBE9-C3213E2F8248}"/>
                </a:ext>
              </a:extLst>
            </p:cNvPr>
            <p:cNvCxnSpPr>
              <a:cxnSpLocks/>
              <a:stCxn id="994" idx="5"/>
              <a:endCxn id="984" idx="2"/>
            </p:cNvCxnSpPr>
            <p:nvPr/>
          </p:nvCxnSpPr>
          <p:spPr>
            <a:xfrm flipH="1">
              <a:off x="4695482" y="4757963"/>
              <a:ext cx="100591" cy="544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997" name="מחבר ישר 23">
              <a:extLst>
                <a:ext uri="{FF2B5EF4-FFF2-40B4-BE49-F238E27FC236}">
                  <a16:creationId xmlns:a16="http://schemas.microsoft.com/office/drawing/2014/main" id="{404050B2-0B35-F5CF-DBBB-35C9231429F4}"/>
                </a:ext>
              </a:extLst>
            </p:cNvPr>
            <p:cNvCxnSpPr>
              <a:cxnSpLocks/>
              <a:stCxn id="2042" idx="5"/>
              <a:endCxn id="990" idx="5"/>
            </p:cNvCxnSpPr>
            <p:nvPr/>
          </p:nvCxnSpPr>
          <p:spPr>
            <a:xfrm>
              <a:off x="4386939" y="4384279"/>
              <a:ext cx="54146" cy="964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998" name="אליפסה 4">
              <a:extLst>
                <a:ext uri="{FF2B5EF4-FFF2-40B4-BE49-F238E27FC236}">
                  <a16:creationId xmlns:a16="http://schemas.microsoft.com/office/drawing/2014/main" id="{296EFFB9-5E97-5199-1C3F-DE279B54FF39}"/>
                </a:ext>
              </a:extLst>
            </p:cNvPr>
            <p:cNvSpPr/>
            <p:nvPr/>
          </p:nvSpPr>
          <p:spPr>
            <a:xfrm rot="9479016">
              <a:off x="5210911" y="43082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999" name="מחבר ישר 16">
              <a:extLst>
                <a:ext uri="{FF2B5EF4-FFF2-40B4-BE49-F238E27FC236}">
                  <a16:creationId xmlns:a16="http://schemas.microsoft.com/office/drawing/2014/main" id="{4174D37A-2DED-2E3D-2F1A-AD087DC9DCA4}"/>
                </a:ext>
              </a:extLst>
            </p:cNvPr>
            <p:cNvCxnSpPr>
              <a:cxnSpLocks/>
              <a:stCxn id="998" idx="4"/>
              <a:endCxn id="2160" idx="5"/>
            </p:cNvCxnSpPr>
            <p:nvPr/>
          </p:nvCxnSpPr>
          <p:spPr>
            <a:xfrm flipH="1" flipV="1">
              <a:off x="5171508" y="3906054"/>
              <a:ext cx="63312" cy="40476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0" name="מחבר ישר 20">
              <a:extLst>
                <a:ext uri="{FF2B5EF4-FFF2-40B4-BE49-F238E27FC236}">
                  <a16:creationId xmlns:a16="http://schemas.microsoft.com/office/drawing/2014/main" id="{A8FD42CB-5261-F315-AFDC-F312BB5E31AB}"/>
                </a:ext>
              </a:extLst>
            </p:cNvPr>
            <p:cNvCxnSpPr>
              <a:cxnSpLocks/>
              <a:stCxn id="2160" idx="3"/>
              <a:endCxn id="986" idx="2"/>
            </p:cNvCxnSpPr>
            <p:nvPr/>
          </p:nvCxnSpPr>
          <p:spPr>
            <a:xfrm flipH="1">
              <a:off x="4885344" y="3893239"/>
              <a:ext cx="235389" cy="4009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1" name="מחבר ישר 22">
              <a:extLst>
                <a:ext uri="{FF2B5EF4-FFF2-40B4-BE49-F238E27FC236}">
                  <a16:creationId xmlns:a16="http://schemas.microsoft.com/office/drawing/2014/main" id="{75E55605-D35B-6BB9-69A0-F5AEF3628371}"/>
                </a:ext>
              </a:extLst>
            </p:cNvPr>
            <p:cNvCxnSpPr>
              <a:cxnSpLocks/>
              <a:stCxn id="986" idx="1"/>
            </p:cNvCxnSpPr>
            <p:nvPr/>
          </p:nvCxnSpPr>
          <p:spPr>
            <a:xfrm rot="10118611" flipH="1" flipV="1">
              <a:off x="4891903" y="4289019"/>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2" name="מחבר ישר 30">
              <a:extLst>
                <a:ext uri="{FF2B5EF4-FFF2-40B4-BE49-F238E27FC236}">
                  <a16:creationId xmlns:a16="http://schemas.microsoft.com/office/drawing/2014/main" id="{A9F1A537-7EC4-31B9-594A-9E96629F021E}"/>
                </a:ext>
              </a:extLst>
            </p:cNvPr>
            <p:cNvCxnSpPr>
              <a:cxnSpLocks/>
              <a:stCxn id="986" idx="3"/>
              <a:endCxn id="2164" idx="4"/>
            </p:cNvCxnSpPr>
            <p:nvPr/>
          </p:nvCxnSpPr>
          <p:spPr>
            <a:xfrm flipH="1" flipV="1">
              <a:off x="4843013" y="3977386"/>
              <a:ext cx="22566" cy="2983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03" name="אליפסה 11">
              <a:extLst>
                <a:ext uri="{FF2B5EF4-FFF2-40B4-BE49-F238E27FC236}">
                  <a16:creationId xmlns:a16="http://schemas.microsoft.com/office/drawing/2014/main" id="{ECB416F0-B749-6D3E-D9BF-18890D60F29F}"/>
                </a:ext>
              </a:extLst>
            </p:cNvPr>
            <p:cNvSpPr/>
            <p:nvPr/>
          </p:nvSpPr>
          <p:spPr>
            <a:xfrm rot="4768836">
              <a:off x="5473151" y="403869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04" name="מחבר ישר 23">
              <a:extLst>
                <a:ext uri="{FF2B5EF4-FFF2-40B4-BE49-F238E27FC236}">
                  <a16:creationId xmlns:a16="http://schemas.microsoft.com/office/drawing/2014/main" id="{0D6E1251-4892-D257-F497-343BEF4CF68E}"/>
                </a:ext>
              </a:extLst>
            </p:cNvPr>
            <p:cNvCxnSpPr>
              <a:cxnSpLocks/>
              <a:stCxn id="1003" idx="2"/>
              <a:endCxn id="2143" idx="4"/>
            </p:cNvCxnSpPr>
            <p:nvPr/>
          </p:nvCxnSpPr>
          <p:spPr>
            <a:xfrm flipV="1">
              <a:off x="5501305" y="3871409"/>
              <a:ext cx="119304" cy="17105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5" name="מחבר ישר 23">
              <a:extLst>
                <a:ext uri="{FF2B5EF4-FFF2-40B4-BE49-F238E27FC236}">
                  <a16:creationId xmlns:a16="http://schemas.microsoft.com/office/drawing/2014/main" id="{5EA6983E-1BDF-A9D9-005B-8FA6F5D0789A}"/>
                </a:ext>
              </a:extLst>
            </p:cNvPr>
            <p:cNvCxnSpPr>
              <a:cxnSpLocks/>
              <a:stCxn id="1003" idx="5"/>
            </p:cNvCxnSpPr>
            <p:nvPr/>
          </p:nvCxnSpPr>
          <p:spPr>
            <a:xfrm rot="9479016" flipV="1">
              <a:off x="5249139" y="4151179"/>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06" name="אליפסה 9">
              <a:extLst>
                <a:ext uri="{FF2B5EF4-FFF2-40B4-BE49-F238E27FC236}">
                  <a16:creationId xmlns:a16="http://schemas.microsoft.com/office/drawing/2014/main" id="{CDFC676C-0EFA-FFF1-C8FA-B014DA73AA9B}"/>
                </a:ext>
              </a:extLst>
            </p:cNvPr>
            <p:cNvSpPr/>
            <p:nvPr/>
          </p:nvSpPr>
          <p:spPr>
            <a:xfrm rot="10342283">
              <a:off x="4781089" y="49346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07" name="אליפסה 12">
              <a:extLst>
                <a:ext uri="{FF2B5EF4-FFF2-40B4-BE49-F238E27FC236}">
                  <a16:creationId xmlns:a16="http://schemas.microsoft.com/office/drawing/2014/main" id="{B62BE44D-25B4-8E13-5953-8057A8D7E4D7}"/>
                </a:ext>
              </a:extLst>
            </p:cNvPr>
            <p:cNvSpPr/>
            <p:nvPr/>
          </p:nvSpPr>
          <p:spPr>
            <a:xfrm rot="9622690">
              <a:off x="5318921" y="49841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08" name="מחבר ישר 20">
              <a:extLst>
                <a:ext uri="{FF2B5EF4-FFF2-40B4-BE49-F238E27FC236}">
                  <a16:creationId xmlns:a16="http://schemas.microsoft.com/office/drawing/2014/main" id="{8CE4B388-7727-82A7-A140-B8DC4EB54A61}"/>
                </a:ext>
              </a:extLst>
            </p:cNvPr>
            <p:cNvCxnSpPr>
              <a:cxnSpLocks/>
              <a:stCxn id="1011" idx="7"/>
              <a:endCxn id="1685" idx="4"/>
            </p:cNvCxnSpPr>
            <p:nvPr/>
          </p:nvCxnSpPr>
          <p:spPr>
            <a:xfrm flipH="1">
              <a:off x="4793525" y="5213057"/>
              <a:ext cx="148423" cy="9812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09" name="מחבר ישר 23">
              <a:extLst>
                <a:ext uri="{FF2B5EF4-FFF2-40B4-BE49-F238E27FC236}">
                  <a16:creationId xmlns:a16="http://schemas.microsoft.com/office/drawing/2014/main" id="{E5F27247-BEB6-15D5-DA9F-9CD4F18EE777}"/>
                </a:ext>
              </a:extLst>
            </p:cNvPr>
            <p:cNvCxnSpPr>
              <a:cxnSpLocks/>
              <a:stCxn id="1689" idx="4"/>
              <a:endCxn id="1007" idx="7"/>
            </p:cNvCxnSpPr>
            <p:nvPr/>
          </p:nvCxnSpPr>
          <p:spPr>
            <a:xfrm flipV="1">
              <a:off x="5063441" y="5051238"/>
              <a:ext cx="276156" cy="3599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10" name="מחבר ישר 30">
              <a:extLst>
                <a:ext uri="{FF2B5EF4-FFF2-40B4-BE49-F238E27FC236}">
                  <a16:creationId xmlns:a16="http://schemas.microsoft.com/office/drawing/2014/main" id="{A4A430D9-56FB-64AB-8519-F7CB6AE1DCE6}"/>
                </a:ext>
              </a:extLst>
            </p:cNvPr>
            <p:cNvCxnSpPr>
              <a:cxnSpLocks/>
              <a:stCxn id="1665" idx="3"/>
              <a:endCxn id="1006" idx="7"/>
            </p:cNvCxnSpPr>
            <p:nvPr/>
          </p:nvCxnSpPr>
          <p:spPr>
            <a:xfrm>
              <a:off x="4442122" y="4911723"/>
              <a:ext cx="353329" cy="859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11" name="אליפסה 11">
              <a:extLst>
                <a:ext uri="{FF2B5EF4-FFF2-40B4-BE49-F238E27FC236}">
                  <a16:creationId xmlns:a16="http://schemas.microsoft.com/office/drawing/2014/main" id="{BDB498F0-2BD6-663B-B7FA-30CD7EA553F8}"/>
                </a:ext>
              </a:extLst>
            </p:cNvPr>
            <p:cNvSpPr/>
            <p:nvPr/>
          </p:nvSpPr>
          <p:spPr>
            <a:xfrm rot="10342283">
              <a:off x="4927586" y="515005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12" name="מחבר ישר 23">
              <a:extLst>
                <a:ext uri="{FF2B5EF4-FFF2-40B4-BE49-F238E27FC236}">
                  <a16:creationId xmlns:a16="http://schemas.microsoft.com/office/drawing/2014/main" id="{60C73284-174F-7E6B-225A-7CE489ADCC58}"/>
                </a:ext>
              </a:extLst>
            </p:cNvPr>
            <p:cNvCxnSpPr>
              <a:cxnSpLocks/>
              <a:endCxn id="1007" idx="6"/>
            </p:cNvCxnSpPr>
            <p:nvPr/>
          </p:nvCxnSpPr>
          <p:spPr>
            <a:xfrm rot="10342283" flipH="1">
              <a:off x="4981284" y="505422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13" name="מחבר ישר 23">
              <a:extLst>
                <a:ext uri="{FF2B5EF4-FFF2-40B4-BE49-F238E27FC236}">
                  <a16:creationId xmlns:a16="http://schemas.microsoft.com/office/drawing/2014/main" id="{824AD55C-9D30-96E3-2528-B6207947AA8C}"/>
                </a:ext>
              </a:extLst>
            </p:cNvPr>
            <p:cNvCxnSpPr>
              <a:cxnSpLocks/>
              <a:stCxn id="1689" idx="5"/>
              <a:endCxn id="1011" idx="1"/>
            </p:cNvCxnSpPr>
            <p:nvPr/>
          </p:nvCxnSpPr>
          <p:spPr>
            <a:xfrm flipH="1" flipV="1">
              <a:off x="4993851" y="5206105"/>
              <a:ext cx="47003" cy="18829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14" name="אליפסה 12">
              <a:extLst>
                <a:ext uri="{FF2B5EF4-FFF2-40B4-BE49-F238E27FC236}">
                  <a16:creationId xmlns:a16="http://schemas.microsoft.com/office/drawing/2014/main" id="{6E3E5F51-815A-F1A5-61F7-3FEBED8F0F7A}"/>
                </a:ext>
              </a:extLst>
            </p:cNvPr>
            <p:cNvSpPr/>
            <p:nvPr/>
          </p:nvSpPr>
          <p:spPr>
            <a:xfrm rot="9622690">
              <a:off x="5128510" y="475045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15" name="מחבר ישר 23">
              <a:extLst>
                <a:ext uri="{FF2B5EF4-FFF2-40B4-BE49-F238E27FC236}">
                  <a16:creationId xmlns:a16="http://schemas.microsoft.com/office/drawing/2014/main" id="{18958C11-F2B8-FC21-5705-6143B3C12AFE}"/>
                </a:ext>
              </a:extLst>
            </p:cNvPr>
            <p:cNvCxnSpPr>
              <a:cxnSpLocks/>
              <a:stCxn id="1007" idx="4"/>
              <a:endCxn id="1014" idx="1"/>
            </p:cNvCxnSpPr>
            <p:nvPr/>
          </p:nvCxnSpPr>
          <p:spPr>
            <a:xfrm rot="10342283">
              <a:off x="5211516" y="4791119"/>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16" name="מחבר ישר 23">
              <a:extLst>
                <a:ext uri="{FF2B5EF4-FFF2-40B4-BE49-F238E27FC236}">
                  <a16:creationId xmlns:a16="http://schemas.microsoft.com/office/drawing/2014/main" id="{F1CA1E0A-F439-0ED2-9D7A-9E2F7431603C}"/>
                </a:ext>
              </a:extLst>
            </p:cNvPr>
            <p:cNvCxnSpPr>
              <a:cxnSpLocks/>
              <a:stCxn id="1006" idx="2"/>
              <a:endCxn id="1014" idx="6"/>
            </p:cNvCxnSpPr>
            <p:nvPr/>
          </p:nvCxnSpPr>
          <p:spPr>
            <a:xfrm rot="10342283" flipH="1">
              <a:off x="4844965" y="4816930"/>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17" name="אליפסה 11">
              <a:extLst>
                <a:ext uri="{FF2B5EF4-FFF2-40B4-BE49-F238E27FC236}">
                  <a16:creationId xmlns:a16="http://schemas.microsoft.com/office/drawing/2014/main" id="{82FB37FD-E5B1-5778-ACBF-E26BE4F4D95C}"/>
                </a:ext>
              </a:extLst>
            </p:cNvPr>
            <p:cNvSpPr/>
            <p:nvPr/>
          </p:nvSpPr>
          <p:spPr>
            <a:xfrm rot="5632103">
              <a:off x="5347885" y="5470268"/>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18" name="מחבר ישר 23">
              <a:extLst>
                <a:ext uri="{FF2B5EF4-FFF2-40B4-BE49-F238E27FC236}">
                  <a16:creationId xmlns:a16="http://schemas.microsoft.com/office/drawing/2014/main" id="{FE9E3A6D-9A37-5D5E-FC3B-8FABBB5D7CD9}"/>
                </a:ext>
              </a:extLst>
            </p:cNvPr>
            <p:cNvCxnSpPr>
              <a:cxnSpLocks/>
              <a:stCxn id="1017" idx="2"/>
              <a:endCxn id="1007" idx="0"/>
            </p:cNvCxnSpPr>
            <p:nvPr/>
          </p:nvCxnSpPr>
          <p:spPr>
            <a:xfrm flipH="1" flipV="1">
              <a:off x="5367701" y="5052100"/>
              <a:ext cx="16950" cy="42142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19" name="מחבר ישר 23">
              <a:extLst>
                <a:ext uri="{FF2B5EF4-FFF2-40B4-BE49-F238E27FC236}">
                  <a16:creationId xmlns:a16="http://schemas.microsoft.com/office/drawing/2014/main" id="{F3AF1536-BFD7-027D-2E98-A83CCC949F61}"/>
                </a:ext>
              </a:extLst>
            </p:cNvPr>
            <p:cNvCxnSpPr>
              <a:cxnSpLocks/>
              <a:stCxn id="1017" idx="5"/>
              <a:endCxn id="1678" idx="4"/>
            </p:cNvCxnSpPr>
            <p:nvPr/>
          </p:nvCxnSpPr>
          <p:spPr>
            <a:xfrm flipH="1">
              <a:off x="5169409" y="5530397"/>
              <a:ext cx="184731" cy="2191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20" name="Straight Connector 1019">
              <a:extLst>
                <a:ext uri="{FF2B5EF4-FFF2-40B4-BE49-F238E27FC236}">
                  <a16:creationId xmlns:a16="http://schemas.microsoft.com/office/drawing/2014/main" id="{E3902B57-EC92-C940-6AE9-2D639F120D59}"/>
                </a:ext>
              </a:extLst>
            </p:cNvPr>
            <p:cNvCxnSpPr>
              <a:cxnSpLocks/>
              <a:stCxn id="1006" idx="4"/>
              <a:endCxn id="994" idx="6"/>
            </p:cNvCxnSpPr>
            <p:nvPr/>
          </p:nvCxnSpPr>
          <p:spPr>
            <a:xfrm rot="10118611" flipH="1">
              <a:off x="4797135" y="4770654"/>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21" name="Straight Connector 1020">
              <a:extLst>
                <a:ext uri="{FF2B5EF4-FFF2-40B4-BE49-F238E27FC236}">
                  <a16:creationId xmlns:a16="http://schemas.microsoft.com/office/drawing/2014/main" id="{D12F6CC0-FDF8-3DFD-8F81-34EF0D8C3CAB}"/>
                </a:ext>
              </a:extLst>
            </p:cNvPr>
            <p:cNvCxnSpPr>
              <a:cxnSpLocks/>
              <a:stCxn id="994" idx="0"/>
              <a:endCxn id="1014" idx="5"/>
            </p:cNvCxnSpPr>
            <p:nvPr/>
          </p:nvCxnSpPr>
          <p:spPr>
            <a:xfrm rot="10118611" flipH="1" flipV="1">
              <a:off x="4866686" y="4707331"/>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22" name="מחבר ישר 23">
              <a:extLst>
                <a:ext uri="{FF2B5EF4-FFF2-40B4-BE49-F238E27FC236}">
                  <a16:creationId xmlns:a16="http://schemas.microsoft.com/office/drawing/2014/main" id="{B3A66A7E-E87D-46E3-1EC1-689BA407F8E3}"/>
                </a:ext>
              </a:extLst>
            </p:cNvPr>
            <p:cNvCxnSpPr>
              <a:cxnSpLocks/>
              <a:stCxn id="984" idx="1"/>
              <a:endCxn id="1006" idx="6"/>
            </p:cNvCxnSpPr>
            <p:nvPr/>
          </p:nvCxnSpPr>
          <p:spPr>
            <a:xfrm>
              <a:off x="4689722" y="4838818"/>
              <a:ext cx="91695" cy="13573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23" name="מחבר ישר 23">
              <a:extLst>
                <a:ext uri="{FF2B5EF4-FFF2-40B4-BE49-F238E27FC236}">
                  <a16:creationId xmlns:a16="http://schemas.microsoft.com/office/drawing/2014/main" id="{6A7B00F1-1089-A38F-FD04-23508A47681C}"/>
                </a:ext>
              </a:extLst>
            </p:cNvPr>
            <p:cNvCxnSpPr>
              <a:cxnSpLocks/>
              <a:endCxn id="1011" idx="5"/>
            </p:cNvCxnSpPr>
            <p:nvPr/>
          </p:nvCxnSpPr>
          <p:spPr>
            <a:xfrm rot="10342283" flipH="1" flipV="1">
              <a:off x="4854072" y="4996207"/>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24" name="Straight Connector 1023">
              <a:extLst>
                <a:ext uri="{FF2B5EF4-FFF2-40B4-BE49-F238E27FC236}">
                  <a16:creationId xmlns:a16="http://schemas.microsoft.com/office/drawing/2014/main" id="{1EA3079F-4BF8-BA51-8B25-00510E4EC46E}"/>
                </a:ext>
              </a:extLst>
            </p:cNvPr>
            <p:cNvCxnSpPr>
              <a:cxnSpLocks/>
              <a:stCxn id="1665" idx="4"/>
              <a:endCxn id="984" idx="7"/>
            </p:cNvCxnSpPr>
            <p:nvPr/>
          </p:nvCxnSpPr>
          <p:spPr>
            <a:xfrm flipV="1">
              <a:off x="4442108" y="4849129"/>
              <a:ext cx="196273" cy="34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25" name="אליפסה 4">
              <a:extLst>
                <a:ext uri="{FF2B5EF4-FFF2-40B4-BE49-F238E27FC236}">
                  <a16:creationId xmlns:a16="http://schemas.microsoft.com/office/drawing/2014/main" id="{72B50CD4-32DB-8432-5EDC-6E55012F43A7}"/>
                </a:ext>
              </a:extLst>
            </p:cNvPr>
            <p:cNvSpPr/>
            <p:nvPr/>
          </p:nvSpPr>
          <p:spPr>
            <a:xfrm rot="9702688">
              <a:off x="5712433" y="50442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26" name="אליפסה 9">
              <a:extLst>
                <a:ext uri="{FF2B5EF4-FFF2-40B4-BE49-F238E27FC236}">
                  <a16:creationId xmlns:a16="http://schemas.microsoft.com/office/drawing/2014/main" id="{02791950-13F2-BDDA-BDB4-7CED7F810AAE}"/>
                </a:ext>
              </a:extLst>
            </p:cNvPr>
            <p:cNvSpPr/>
            <p:nvPr/>
          </p:nvSpPr>
          <p:spPr>
            <a:xfrm rot="9702688">
              <a:off x="5428314" y="44204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27" name="אליפסה 11">
              <a:extLst>
                <a:ext uri="{FF2B5EF4-FFF2-40B4-BE49-F238E27FC236}">
                  <a16:creationId xmlns:a16="http://schemas.microsoft.com/office/drawing/2014/main" id="{707317E7-8BFD-946C-ED5B-0C6F5D963B3B}"/>
                </a:ext>
              </a:extLst>
            </p:cNvPr>
            <p:cNvSpPr/>
            <p:nvPr/>
          </p:nvSpPr>
          <p:spPr>
            <a:xfrm rot="8074533">
              <a:off x="5750677" y="471681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28" name="אליפסה 12">
              <a:extLst>
                <a:ext uri="{FF2B5EF4-FFF2-40B4-BE49-F238E27FC236}">
                  <a16:creationId xmlns:a16="http://schemas.microsoft.com/office/drawing/2014/main" id="{3BB8A31B-3BD5-5963-4411-60362E73E237}"/>
                </a:ext>
              </a:extLst>
            </p:cNvPr>
            <p:cNvSpPr/>
            <p:nvPr/>
          </p:nvSpPr>
          <p:spPr>
            <a:xfrm rot="8983095">
              <a:off x="5966020" y="43695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29" name="מחבר ישר 16">
              <a:extLst>
                <a:ext uri="{FF2B5EF4-FFF2-40B4-BE49-F238E27FC236}">
                  <a16:creationId xmlns:a16="http://schemas.microsoft.com/office/drawing/2014/main" id="{C82693F6-D2B9-3754-4B68-02FCBCC45098}"/>
                </a:ext>
              </a:extLst>
            </p:cNvPr>
            <p:cNvCxnSpPr>
              <a:cxnSpLocks/>
              <a:stCxn id="1025" idx="4"/>
              <a:endCxn id="1027" idx="7"/>
            </p:cNvCxnSpPr>
            <p:nvPr/>
          </p:nvCxnSpPr>
          <p:spPr>
            <a:xfrm rot="9702688" flipH="1">
              <a:off x="5699188" y="480195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0" name="מחבר ישר 20">
              <a:extLst>
                <a:ext uri="{FF2B5EF4-FFF2-40B4-BE49-F238E27FC236}">
                  <a16:creationId xmlns:a16="http://schemas.microsoft.com/office/drawing/2014/main" id="{86FFEBEA-53DA-56AF-5A9C-F369438C7D3D}"/>
                </a:ext>
              </a:extLst>
            </p:cNvPr>
            <p:cNvCxnSpPr>
              <a:cxnSpLocks/>
              <a:stCxn id="1034" idx="7"/>
              <a:endCxn id="1007" idx="2"/>
            </p:cNvCxnSpPr>
            <p:nvPr/>
          </p:nvCxnSpPr>
          <p:spPr>
            <a:xfrm rot="10342283" flipV="1">
              <a:off x="5369663" y="4689247"/>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1" name="מחבר ישר 22">
              <a:extLst>
                <a:ext uri="{FF2B5EF4-FFF2-40B4-BE49-F238E27FC236}">
                  <a16:creationId xmlns:a16="http://schemas.microsoft.com/office/drawing/2014/main" id="{028031FA-F831-60BC-0316-90ADF43F867A}"/>
                </a:ext>
              </a:extLst>
            </p:cNvPr>
            <p:cNvCxnSpPr>
              <a:cxnSpLocks/>
              <a:stCxn id="1007" idx="1"/>
            </p:cNvCxnSpPr>
            <p:nvPr/>
          </p:nvCxnSpPr>
          <p:spPr>
            <a:xfrm rot="10342283" flipH="1" flipV="1">
              <a:off x="5394133" y="5012191"/>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2" name="מחבר ישר 23">
              <a:extLst>
                <a:ext uri="{FF2B5EF4-FFF2-40B4-BE49-F238E27FC236}">
                  <a16:creationId xmlns:a16="http://schemas.microsoft.com/office/drawing/2014/main" id="{07ACAA23-C13E-E149-82C1-08AF9B513755}"/>
                </a:ext>
              </a:extLst>
            </p:cNvPr>
            <p:cNvCxnSpPr>
              <a:cxnSpLocks/>
              <a:stCxn id="1027" idx="2"/>
              <a:endCxn id="1028" idx="7"/>
            </p:cNvCxnSpPr>
            <p:nvPr/>
          </p:nvCxnSpPr>
          <p:spPr>
            <a:xfrm rot="9702688" flipH="1">
              <a:off x="5773306" y="4474519"/>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3" name="מחבר ישר 30">
              <a:extLst>
                <a:ext uri="{FF2B5EF4-FFF2-40B4-BE49-F238E27FC236}">
                  <a16:creationId xmlns:a16="http://schemas.microsoft.com/office/drawing/2014/main" id="{AFB7D32F-3BA9-DD63-3C7C-9D93793A8644}"/>
                </a:ext>
              </a:extLst>
            </p:cNvPr>
            <p:cNvCxnSpPr>
              <a:cxnSpLocks/>
              <a:stCxn id="1007" idx="3"/>
              <a:endCxn id="1026" idx="7"/>
            </p:cNvCxnSpPr>
            <p:nvPr/>
          </p:nvCxnSpPr>
          <p:spPr>
            <a:xfrm rot="10342283" flipH="1">
              <a:off x="5339458" y="4494404"/>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34" name="אליפסה 11">
              <a:extLst>
                <a:ext uri="{FF2B5EF4-FFF2-40B4-BE49-F238E27FC236}">
                  <a16:creationId xmlns:a16="http://schemas.microsoft.com/office/drawing/2014/main" id="{0E04657E-B631-6242-4DFB-BDACAE07C2BA}"/>
                </a:ext>
              </a:extLst>
            </p:cNvPr>
            <p:cNvSpPr/>
            <p:nvPr/>
          </p:nvSpPr>
          <p:spPr>
            <a:xfrm rot="9702688">
              <a:off x="5612130" y="46050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35" name="מחבר ישר 23">
              <a:extLst>
                <a:ext uri="{FF2B5EF4-FFF2-40B4-BE49-F238E27FC236}">
                  <a16:creationId xmlns:a16="http://schemas.microsoft.com/office/drawing/2014/main" id="{1D8FFEFF-89AF-C7CF-B2F5-AC310F982393}"/>
                </a:ext>
              </a:extLst>
            </p:cNvPr>
            <p:cNvCxnSpPr>
              <a:cxnSpLocks/>
              <a:endCxn id="1028" idx="6"/>
            </p:cNvCxnSpPr>
            <p:nvPr/>
          </p:nvCxnSpPr>
          <p:spPr>
            <a:xfrm rot="9702688" flipH="1">
              <a:off x="5646937" y="4475441"/>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6" name="מחבר ישר 23">
              <a:extLst>
                <a:ext uri="{FF2B5EF4-FFF2-40B4-BE49-F238E27FC236}">
                  <a16:creationId xmlns:a16="http://schemas.microsoft.com/office/drawing/2014/main" id="{932AF0CE-7B61-CA2C-C5CB-12B5473E8B50}"/>
                </a:ext>
              </a:extLst>
            </p:cNvPr>
            <p:cNvCxnSpPr>
              <a:cxnSpLocks/>
              <a:stCxn id="1027" idx="4"/>
              <a:endCxn id="1034" idx="1"/>
            </p:cNvCxnSpPr>
            <p:nvPr/>
          </p:nvCxnSpPr>
          <p:spPr>
            <a:xfrm rot="9702688">
              <a:off x="5695115" y="4644429"/>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37" name="אליפסה 12">
              <a:extLst>
                <a:ext uri="{FF2B5EF4-FFF2-40B4-BE49-F238E27FC236}">
                  <a16:creationId xmlns:a16="http://schemas.microsoft.com/office/drawing/2014/main" id="{80C7115F-EC9D-9B61-0B3E-AB5924CDE117}"/>
                </a:ext>
              </a:extLst>
            </p:cNvPr>
            <p:cNvSpPr/>
            <p:nvPr/>
          </p:nvSpPr>
          <p:spPr>
            <a:xfrm rot="8983095">
              <a:off x="5735669" y="417516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38" name="מחבר ישר 23">
              <a:extLst>
                <a:ext uri="{FF2B5EF4-FFF2-40B4-BE49-F238E27FC236}">
                  <a16:creationId xmlns:a16="http://schemas.microsoft.com/office/drawing/2014/main" id="{E608FDF4-B166-74D9-F5DC-7ABBB7182687}"/>
                </a:ext>
              </a:extLst>
            </p:cNvPr>
            <p:cNvCxnSpPr>
              <a:cxnSpLocks/>
              <a:stCxn id="1028" idx="4"/>
              <a:endCxn id="1037" idx="1"/>
            </p:cNvCxnSpPr>
            <p:nvPr/>
          </p:nvCxnSpPr>
          <p:spPr>
            <a:xfrm rot="9702688">
              <a:off x="5836755" y="4194404"/>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39" name="מחבר ישר 23">
              <a:extLst>
                <a:ext uri="{FF2B5EF4-FFF2-40B4-BE49-F238E27FC236}">
                  <a16:creationId xmlns:a16="http://schemas.microsoft.com/office/drawing/2014/main" id="{7ADBCAB8-61B8-99C0-1278-39C70A693ABA}"/>
                </a:ext>
              </a:extLst>
            </p:cNvPr>
            <p:cNvCxnSpPr>
              <a:cxnSpLocks/>
              <a:stCxn id="1026" idx="2"/>
              <a:endCxn id="1037" idx="6"/>
            </p:cNvCxnSpPr>
            <p:nvPr/>
          </p:nvCxnSpPr>
          <p:spPr>
            <a:xfrm rot="9702688" flipH="1">
              <a:off x="5472836" y="4271956"/>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40" name="אליפסה 11">
              <a:extLst>
                <a:ext uri="{FF2B5EF4-FFF2-40B4-BE49-F238E27FC236}">
                  <a16:creationId xmlns:a16="http://schemas.microsoft.com/office/drawing/2014/main" id="{532B19DD-9384-88FF-D290-94E2A24A4736}"/>
                </a:ext>
              </a:extLst>
            </p:cNvPr>
            <p:cNvSpPr/>
            <p:nvPr/>
          </p:nvSpPr>
          <p:spPr>
            <a:xfrm rot="4992508">
              <a:off x="5991480" y="479216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41" name="מחבר ישר 23">
              <a:extLst>
                <a:ext uri="{FF2B5EF4-FFF2-40B4-BE49-F238E27FC236}">
                  <a16:creationId xmlns:a16="http://schemas.microsoft.com/office/drawing/2014/main" id="{C1BF717C-D3F6-7983-E6DD-39717842AC84}"/>
                </a:ext>
              </a:extLst>
            </p:cNvPr>
            <p:cNvCxnSpPr>
              <a:cxnSpLocks/>
              <a:stCxn id="1040" idx="2"/>
              <a:endCxn id="1028" idx="0"/>
            </p:cNvCxnSpPr>
            <p:nvPr/>
          </p:nvCxnSpPr>
          <p:spPr>
            <a:xfrm rot="9702688" flipH="1">
              <a:off x="5965215" y="444374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2" name="מחבר ישר 23">
              <a:extLst>
                <a:ext uri="{FF2B5EF4-FFF2-40B4-BE49-F238E27FC236}">
                  <a16:creationId xmlns:a16="http://schemas.microsoft.com/office/drawing/2014/main" id="{69594539-569C-222C-6005-CFA42A74C41A}"/>
                </a:ext>
              </a:extLst>
            </p:cNvPr>
            <p:cNvCxnSpPr>
              <a:cxnSpLocks/>
              <a:stCxn id="1040" idx="5"/>
            </p:cNvCxnSpPr>
            <p:nvPr/>
          </p:nvCxnSpPr>
          <p:spPr>
            <a:xfrm rot="9702688" flipV="1">
              <a:off x="5758584" y="4896360"/>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3" name="Straight Connector 1042">
              <a:extLst>
                <a:ext uri="{FF2B5EF4-FFF2-40B4-BE49-F238E27FC236}">
                  <a16:creationId xmlns:a16="http://schemas.microsoft.com/office/drawing/2014/main" id="{D88C538E-AE19-B020-FA2D-F30E6AD61445}"/>
                </a:ext>
              </a:extLst>
            </p:cNvPr>
            <p:cNvCxnSpPr>
              <a:cxnSpLocks/>
              <a:stCxn id="1026" idx="5"/>
              <a:endCxn id="998" idx="1"/>
            </p:cNvCxnSpPr>
            <p:nvPr/>
          </p:nvCxnSpPr>
          <p:spPr>
            <a:xfrm rot="10118611">
              <a:off x="5291219" y="4342324"/>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4" name="Straight Connector 1043">
              <a:extLst>
                <a:ext uri="{FF2B5EF4-FFF2-40B4-BE49-F238E27FC236}">
                  <a16:creationId xmlns:a16="http://schemas.microsoft.com/office/drawing/2014/main" id="{963C8283-4BD1-5DD9-E63C-B8D168FD68D2}"/>
                </a:ext>
              </a:extLst>
            </p:cNvPr>
            <p:cNvCxnSpPr>
              <a:cxnSpLocks/>
              <a:stCxn id="1003" idx="6"/>
              <a:endCxn id="1037" idx="5"/>
            </p:cNvCxnSpPr>
            <p:nvPr/>
          </p:nvCxnSpPr>
          <p:spPr>
            <a:xfrm rot="10118611" flipH="1" flipV="1">
              <a:off x="5525111" y="4089059"/>
              <a:ext cx="201267" cy="13406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45" name="אליפסה 9">
              <a:extLst>
                <a:ext uri="{FF2B5EF4-FFF2-40B4-BE49-F238E27FC236}">
                  <a16:creationId xmlns:a16="http://schemas.microsoft.com/office/drawing/2014/main" id="{AC5B5363-060F-8E02-6FE2-B09014AEE59E}"/>
                </a:ext>
              </a:extLst>
            </p:cNvPr>
            <p:cNvSpPr/>
            <p:nvPr/>
          </p:nvSpPr>
          <p:spPr>
            <a:xfrm rot="9702688">
              <a:off x="5288894" y="454325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46" name="מחבר ישר 23">
              <a:extLst>
                <a:ext uri="{FF2B5EF4-FFF2-40B4-BE49-F238E27FC236}">
                  <a16:creationId xmlns:a16="http://schemas.microsoft.com/office/drawing/2014/main" id="{A66924D3-1294-8E94-ACD6-3D5CD49CF652}"/>
                </a:ext>
              </a:extLst>
            </p:cNvPr>
            <p:cNvCxnSpPr>
              <a:cxnSpLocks/>
              <a:stCxn id="1045" idx="3"/>
              <a:endCxn id="1026" idx="6"/>
            </p:cNvCxnSpPr>
            <p:nvPr/>
          </p:nvCxnSpPr>
          <p:spPr>
            <a:xfrm rot="10118611" flipH="1">
              <a:off x="5336046" y="447641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7" name="מחבר ישר 23">
              <a:extLst>
                <a:ext uri="{FF2B5EF4-FFF2-40B4-BE49-F238E27FC236}">
                  <a16:creationId xmlns:a16="http://schemas.microsoft.com/office/drawing/2014/main" id="{1A1251FA-B7D0-2E27-563D-CAC2ADFE9388}"/>
                </a:ext>
              </a:extLst>
            </p:cNvPr>
            <p:cNvCxnSpPr>
              <a:cxnSpLocks/>
              <a:endCxn id="1034" idx="5"/>
            </p:cNvCxnSpPr>
            <p:nvPr/>
          </p:nvCxnSpPr>
          <p:spPr>
            <a:xfrm rot="9702688" flipH="1" flipV="1">
              <a:off x="5521006" y="446692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8" name="Straight Connector 1047">
              <a:extLst>
                <a:ext uri="{FF2B5EF4-FFF2-40B4-BE49-F238E27FC236}">
                  <a16:creationId xmlns:a16="http://schemas.microsoft.com/office/drawing/2014/main" id="{FAC61071-0CC5-EB6D-41B2-50DB078E791B}"/>
                </a:ext>
              </a:extLst>
            </p:cNvPr>
            <p:cNvCxnSpPr>
              <a:cxnSpLocks/>
              <a:stCxn id="1014" idx="3"/>
              <a:endCxn id="1045" idx="7"/>
            </p:cNvCxnSpPr>
            <p:nvPr/>
          </p:nvCxnSpPr>
          <p:spPr>
            <a:xfrm rot="10118611" flipH="1">
              <a:off x="5169017" y="4623867"/>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49" name="Straight Connector 1048">
              <a:extLst>
                <a:ext uri="{FF2B5EF4-FFF2-40B4-BE49-F238E27FC236}">
                  <a16:creationId xmlns:a16="http://schemas.microsoft.com/office/drawing/2014/main" id="{DA953CC8-A61C-8A58-3301-898D8208FA0B}"/>
                </a:ext>
              </a:extLst>
            </p:cNvPr>
            <p:cNvCxnSpPr>
              <a:cxnSpLocks/>
              <a:stCxn id="998" idx="7"/>
              <a:endCxn id="1045" idx="4"/>
            </p:cNvCxnSpPr>
            <p:nvPr/>
          </p:nvCxnSpPr>
          <p:spPr>
            <a:xfrm rot="10118611" flipH="1" flipV="1">
              <a:off x="5250385" y="4369605"/>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50" name="אליפסה 9">
              <a:extLst>
                <a:ext uri="{FF2B5EF4-FFF2-40B4-BE49-F238E27FC236}">
                  <a16:creationId xmlns:a16="http://schemas.microsoft.com/office/drawing/2014/main" id="{111108D6-FF78-2115-508E-64918C2C8B7B}"/>
                </a:ext>
              </a:extLst>
            </p:cNvPr>
            <p:cNvSpPr/>
            <p:nvPr/>
          </p:nvSpPr>
          <p:spPr>
            <a:xfrm rot="9702688">
              <a:off x="5004225" y="45426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51" name="Straight Connector 1050">
              <a:extLst>
                <a:ext uri="{FF2B5EF4-FFF2-40B4-BE49-F238E27FC236}">
                  <a16:creationId xmlns:a16="http://schemas.microsoft.com/office/drawing/2014/main" id="{AF5E72C3-E76D-74D7-CF55-9D1A1834C73F}"/>
                </a:ext>
              </a:extLst>
            </p:cNvPr>
            <p:cNvCxnSpPr>
              <a:cxnSpLocks/>
              <a:stCxn id="1050" idx="1"/>
              <a:endCxn id="1045" idx="6"/>
            </p:cNvCxnSpPr>
            <p:nvPr/>
          </p:nvCxnSpPr>
          <p:spPr>
            <a:xfrm rot="10118611" flipH="1" flipV="1">
              <a:off x="5075700" y="4571563"/>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2" name="Straight Connector 1051">
              <a:extLst>
                <a:ext uri="{FF2B5EF4-FFF2-40B4-BE49-F238E27FC236}">
                  <a16:creationId xmlns:a16="http://schemas.microsoft.com/office/drawing/2014/main" id="{BF36AFD3-1ECA-02E4-1453-050FF912FA34}"/>
                </a:ext>
              </a:extLst>
            </p:cNvPr>
            <p:cNvCxnSpPr>
              <a:cxnSpLocks/>
              <a:stCxn id="986" idx="1"/>
              <a:endCxn id="1050" idx="5"/>
            </p:cNvCxnSpPr>
            <p:nvPr/>
          </p:nvCxnSpPr>
          <p:spPr>
            <a:xfrm rot="10118611" flipH="1" flipV="1">
              <a:off x="4910154" y="4311382"/>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3" name="Straight Connector 1052">
              <a:extLst>
                <a:ext uri="{FF2B5EF4-FFF2-40B4-BE49-F238E27FC236}">
                  <a16:creationId xmlns:a16="http://schemas.microsoft.com/office/drawing/2014/main" id="{859E5BF9-9BD3-BED1-78DF-6701704E0776}"/>
                </a:ext>
              </a:extLst>
            </p:cNvPr>
            <p:cNvCxnSpPr>
              <a:cxnSpLocks/>
              <a:stCxn id="1050" idx="0"/>
              <a:endCxn id="1014" idx="4"/>
            </p:cNvCxnSpPr>
            <p:nvPr/>
          </p:nvCxnSpPr>
          <p:spPr>
            <a:xfrm rot="10118611" flipH="1" flipV="1">
              <a:off x="5067170" y="4602283"/>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4" name="Straight Connector 1053">
              <a:extLst>
                <a:ext uri="{FF2B5EF4-FFF2-40B4-BE49-F238E27FC236}">
                  <a16:creationId xmlns:a16="http://schemas.microsoft.com/office/drawing/2014/main" id="{96F16084-89B9-6B89-53CB-97E15026DFAD}"/>
                </a:ext>
              </a:extLst>
            </p:cNvPr>
            <p:cNvCxnSpPr>
              <a:cxnSpLocks/>
              <a:stCxn id="1050" idx="6"/>
              <a:endCxn id="994" idx="1"/>
            </p:cNvCxnSpPr>
            <p:nvPr/>
          </p:nvCxnSpPr>
          <p:spPr>
            <a:xfrm rot="10118611" flipV="1">
              <a:off x="4839112" y="4605888"/>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55" name="אליפסה 4">
              <a:extLst>
                <a:ext uri="{FF2B5EF4-FFF2-40B4-BE49-F238E27FC236}">
                  <a16:creationId xmlns:a16="http://schemas.microsoft.com/office/drawing/2014/main" id="{2820225D-FB53-F676-4DB4-54C10DA293DF}"/>
                </a:ext>
              </a:extLst>
            </p:cNvPr>
            <p:cNvSpPr/>
            <p:nvPr/>
          </p:nvSpPr>
          <p:spPr>
            <a:xfrm rot="1916951">
              <a:off x="6456757" y="615050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56" name="אליפסה 13">
              <a:extLst>
                <a:ext uri="{FF2B5EF4-FFF2-40B4-BE49-F238E27FC236}">
                  <a16:creationId xmlns:a16="http://schemas.microsoft.com/office/drawing/2014/main" id="{0757EAB1-16E5-51BE-9AED-E13B00065DDC}"/>
                </a:ext>
              </a:extLst>
            </p:cNvPr>
            <p:cNvSpPr/>
            <p:nvPr/>
          </p:nvSpPr>
          <p:spPr>
            <a:xfrm rot="1916951">
              <a:off x="6660236" y="64941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57" name="מחבר ישר 20">
              <a:extLst>
                <a:ext uri="{FF2B5EF4-FFF2-40B4-BE49-F238E27FC236}">
                  <a16:creationId xmlns:a16="http://schemas.microsoft.com/office/drawing/2014/main" id="{AA58BED5-0C08-38A3-3084-4CB7FED7439D}"/>
                </a:ext>
              </a:extLst>
            </p:cNvPr>
            <p:cNvCxnSpPr>
              <a:cxnSpLocks/>
              <a:stCxn id="2681" idx="7"/>
              <a:endCxn id="1056" idx="2"/>
            </p:cNvCxnSpPr>
            <p:nvPr/>
          </p:nvCxnSpPr>
          <p:spPr>
            <a:xfrm>
              <a:off x="6286035" y="6503370"/>
              <a:ext cx="379810" cy="61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8" name="מחבר ישר 22">
              <a:extLst>
                <a:ext uri="{FF2B5EF4-FFF2-40B4-BE49-F238E27FC236}">
                  <a16:creationId xmlns:a16="http://schemas.microsoft.com/office/drawing/2014/main" id="{7B741827-C897-B76A-96EB-F4E19621F048}"/>
                </a:ext>
              </a:extLst>
            </p:cNvPr>
            <p:cNvCxnSpPr>
              <a:cxnSpLocks/>
              <a:stCxn id="1056" idx="0"/>
            </p:cNvCxnSpPr>
            <p:nvPr/>
          </p:nvCxnSpPr>
          <p:spPr>
            <a:xfrm rot="1916951" flipH="1" flipV="1">
              <a:off x="6460094" y="6277335"/>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59" name="מחבר ישר 30">
              <a:extLst>
                <a:ext uri="{FF2B5EF4-FFF2-40B4-BE49-F238E27FC236}">
                  <a16:creationId xmlns:a16="http://schemas.microsoft.com/office/drawing/2014/main" id="{E9EE336C-2A77-EC2A-F30A-24F5B422DE91}"/>
                </a:ext>
              </a:extLst>
            </p:cNvPr>
            <p:cNvCxnSpPr>
              <a:cxnSpLocks/>
              <a:endCxn id="2701" idx="7"/>
            </p:cNvCxnSpPr>
            <p:nvPr/>
          </p:nvCxnSpPr>
          <p:spPr>
            <a:xfrm flipH="1">
              <a:off x="6242712" y="6560239"/>
              <a:ext cx="438314" cy="23344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60" name="מחבר ישר 23">
              <a:extLst>
                <a:ext uri="{FF2B5EF4-FFF2-40B4-BE49-F238E27FC236}">
                  <a16:creationId xmlns:a16="http://schemas.microsoft.com/office/drawing/2014/main" id="{92D9A158-9B36-4669-160A-ED0F33ACD99C}"/>
                </a:ext>
              </a:extLst>
            </p:cNvPr>
            <p:cNvCxnSpPr>
              <a:cxnSpLocks/>
              <a:stCxn id="2677" idx="7"/>
            </p:cNvCxnSpPr>
            <p:nvPr/>
          </p:nvCxnSpPr>
          <p:spPr>
            <a:xfrm flipV="1">
              <a:off x="6065232" y="6165094"/>
              <a:ext cx="395829" cy="552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61" name="Straight Connector 1060">
              <a:extLst>
                <a:ext uri="{FF2B5EF4-FFF2-40B4-BE49-F238E27FC236}">
                  <a16:creationId xmlns:a16="http://schemas.microsoft.com/office/drawing/2014/main" id="{DE997C05-A484-3300-6E9D-778315AABFAD}"/>
                </a:ext>
              </a:extLst>
            </p:cNvPr>
            <p:cNvCxnSpPr>
              <a:cxnSpLocks/>
              <a:stCxn id="1056" idx="5"/>
              <a:endCxn id="1064" idx="0"/>
            </p:cNvCxnSpPr>
            <p:nvPr/>
          </p:nvCxnSpPr>
          <p:spPr>
            <a:xfrm rot="1916951">
              <a:off x="6643649" y="6567985"/>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62" name="אליפסה 9">
              <a:extLst>
                <a:ext uri="{FF2B5EF4-FFF2-40B4-BE49-F238E27FC236}">
                  <a16:creationId xmlns:a16="http://schemas.microsoft.com/office/drawing/2014/main" id="{4DE477FB-7DA8-2BD3-4385-D2A90F615E5E}"/>
                </a:ext>
              </a:extLst>
            </p:cNvPr>
            <p:cNvSpPr/>
            <p:nvPr/>
          </p:nvSpPr>
          <p:spPr>
            <a:xfrm rot="1916951">
              <a:off x="6330824" y="697673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63" name="מחבר ישר 23">
              <a:extLst>
                <a:ext uri="{FF2B5EF4-FFF2-40B4-BE49-F238E27FC236}">
                  <a16:creationId xmlns:a16="http://schemas.microsoft.com/office/drawing/2014/main" id="{DC5A944A-47D5-87A6-C651-0E84F7D97EDC}"/>
                </a:ext>
              </a:extLst>
            </p:cNvPr>
            <p:cNvCxnSpPr>
              <a:cxnSpLocks/>
              <a:stCxn id="1062" idx="2"/>
              <a:endCxn id="2701" idx="5"/>
            </p:cNvCxnSpPr>
            <p:nvPr/>
          </p:nvCxnSpPr>
          <p:spPr>
            <a:xfrm flipH="1" flipV="1">
              <a:off x="6218706" y="6836967"/>
              <a:ext cx="117727" cy="1551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64" name="אליפסה 9">
              <a:extLst>
                <a:ext uri="{FF2B5EF4-FFF2-40B4-BE49-F238E27FC236}">
                  <a16:creationId xmlns:a16="http://schemas.microsoft.com/office/drawing/2014/main" id="{49963E88-1602-764F-6D60-B2E7B0C1283D}"/>
                </a:ext>
              </a:extLst>
            </p:cNvPr>
            <p:cNvSpPr/>
            <p:nvPr/>
          </p:nvSpPr>
          <p:spPr>
            <a:xfrm rot="1916951">
              <a:off x="6602110" y="67818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65" name="Straight Connector 1064">
              <a:extLst>
                <a:ext uri="{FF2B5EF4-FFF2-40B4-BE49-F238E27FC236}">
                  <a16:creationId xmlns:a16="http://schemas.microsoft.com/office/drawing/2014/main" id="{24D17E1E-5D51-C421-3B50-F33243F6B0DD}"/>
                </a:ext>
              </a:extLst>
            </p:cNvPr>
            <p:cNvCxnSpPr>
              <a:cxnSpLocks/>
              <a:stCxn id="1064" idx="4"/>
              <a:endCxn id="1062" idx="7"/>
            </p:cNvCxnSpPr>
            <p:nvPr/>
          </p:nvCxnSpPr>
          <p:spPr>
            <a:xfrm rot="1916951" flipH="1">
              <a:off x="6461454" y="6800970"/>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66" name="Straight Connector 1065">
              <a:extLst>
                <a:ext uri="{FF2B5EF4-FFF2-40B4-BE49-F238E27FC236}">
                  <a16:creationId xmlns:a16="http://schemas.microsoft.com/office/drawing/2014/main" id="{AFC89341-207A-213F-7283-34FFD6AB935B}"/>
                </a:ext>
              </a:extLst>
            </p:cNvPr>
            <p:cNvCxnSpPr>
              <a:cxnSpLocks/>
              <a:stCxn id="2731" idx="6"/>
              <a:endCxn id="1062" idx="3"/>
            </p:cNvCxnSpPr>
            <p:nvPr/>
          </p:nvCxnSpPr>
          <p:spPr>
            <a:xfrm flipV="1">
              <a:off x="6025708" y="7018878"/>
              <a:ext cx="306832" cy="47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67" name="מחבר ישר 22">
              <a:extLst>
                <a:ext uri="{FF2B5EF4-FFF2-40B4-BE49-F238E27FC236}">
                  <a16:creationId xmlns:a16="http://schemas.microsoft.com/office/drawing/2014/main" id="{FFEE12D8-081C-939D-D42F-2DE8A01FD52B}"/>
                </a:ext>
              </a:extLst>
            </p:cNvPr>
            <p:cNvCxnSpPr>
              <a:cxnSpLocks/>
              <a:stCxn id="2693" idx="0"/>
              <a:endCxn id="1095" idx="5"/>
            </p:cNvCxnSpPr>
            <p:nvPr/>
          </p:nvCxnSpPr>
          <p:spPr>
            <a:xfrm flipH="1" flipV="1">
              <a:off x="5479965" y="5927781"/>
              <a:ext cx="150921" cy="19333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68" name="אליפסה 4">
              <a:extLst>
                <a:ext uri="{FF2B5EF4-FFF2-40B4-BE49-F238E27FC236}">
                  <a16:creationId xmlns:a16="http://schemas.microsoft.com/office/drawing/2014/main" id="{0E0E8445-F83F-0E71-AA24-0C699F374101}"/>
                </a:ext>
              </a:extLst>
            </p:cNvPr>
            <p:cNvSpPr/>
            <p:nvPr/>
          </p:nvSpPr>
          <p:spPr>
            <a:xfrm rot="2140623">
              <a:off x="6590689" y="533228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69" name="אליפסה 9">
              <a:extLst>
                <a:ext uri="{FF2B5EF4-FFF2-40B4-BE49-F238E27FC236}">
                  <a16:creationId xmlns:a16="http://schemas.microsoft.com/office/drawing/2014/main" id="{D342E0A2-1491-B6C1-B241-8629CD5122EF}"/>
                </a:ext>
              </a:extLst>
            </p:cNvPr>
            <p:cNvSpPr/>
            <p:nvPr/>
          </p:nvSpPr>
          <p:spPr>
            <a:xfrm rot="2140623">
              <a:off x="6253347" y="592902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70" name="אליפסה 11">
              <a:extLst>
                <a:ext uri="{FF2B5EF4-FFF2-40B4-BE49-F238E27FC236}">
                  <a16:creationId xmlns:a16="http://schemas.microsoft.com/office/drawing/2014/main" id="{097F5E56-AD1E-AA25-17CD-7D1D7CAFBA7A}"/>
                </a:ext>
              </a:extLst>
            </p:cNvPr>
            <p:cNvSpPr/>
            <p:nvPr/>
          </p:nvSpPr>
          <p:spPr>
            <a:xfrm rot="512468">
              <a:off x="6303373" y="54939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71" name="אליפסה 12">
              <a:extLst>
                <a:ext uri="{FF2B5EF4-FFF2-40B4-BE49-F238E27FC236}">
                  <a16:creationId xmlns:a16="http://schemas.microsoft.com/office/drawing/2014/main" id="{7FDA7CA9-A557-D778-981D-CBDC2E98C0D7}"/>
                </a:ext>
              </a:extLst>
            </p:cNvPr>
            <p:cNvSpPr/>
            <p:nvPr/>
          </p:nvSpPr>
          <p:spPr>
            <a:xfrm rot="1421030">
              <a:off x="5895915" y="552411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072" name="אליפסה 13">
              <a:extLst>
                <a:ext uri="{FF2B5EF4-FFF2-40B4-BE49-F238E27FC236}">
                  <a16:creationId xmlns:a16="http://schemas.microsoft.com/office/drawing/2014/main" id="{594247DC-42E7-C2C8-13E6-81E23C11947E}"/>
                </a:ext>
              </a:extLst>
            </p:cNvPr>
            <p:cNvSpPr/>
            <p:nvPr/>
          </p:nvSpPr>
          <p:spPr>
            <a:xfrm rot="2140623">
              <a:off x="6771396" y="568840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73" name="מחבר ישר 16">
              <a:extLst>
                <a:ext uri="{FF2B5EF4-FFF2-40B4-BE49-F238E27FC236}">
                  <a16:creationId xmlns:a16="http://schemas.microsoft.com/office/drawing/2014/main" id="{BA13A9A3-D349-A8BF-6013-FB435B5554B8}"/>
                </a:ext>
              </a:extLst>
            </p:cNvPr>
            <p:cNvCxnSpPr>
              <a:cxnSpLocks/>
              <a:stCxn id="1068" idx="4"/>
              <a:endCxn id="1070" idx="7"/>
            </p:cNvCxnSpPr>
            <p:nvPr/>
          </p:nvCxnSpPr>
          <p:spPr>
            <a:xfrm rot="2140623" flipH="1">
              <a:off x="6425108" y="533707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74" name="מחבר ישר 20">
              <a:extLst>
                <a:ext uri="{FF2B5EF4-FFF2-40B4-BE49-F238E27FC236}">
                  <a16:creationId xmlns:a16="http://schemas.microsoft.com/office/drawing/2014/main" id="{42A07CB3-AF70-6897-E8E1-AC12EC419CAC}"/>
                </a:ext>
              </a:extLst>
            </p:cNvPr>
            <p:cNvCxnSpPr>
              <a:cxnSpLocks/>
              <a:stCxn id="1078" idx="7"/>
              <a:endCxn id="1072" idx="2"/>
            </p:cNvCxnSpPr>
            <p:nvPr/>
          </p:nvCxnSpPr>
          <p:spPr>
            <a:xfrm rot="2140623" flipV="1">
              <a:off x="6405849" y="5581930"/>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75" name="מחבר ישר 22">
              <a:extLst>
                <a:ext uri="{FF2B5EF4-FFF2-40B4-BE49-F238E27FC236}">
                  <a16:creationId xmlns:a16="http://schemas.microsoft.com/office/drawing/2014/main" id="{8971435C-1C4B-3D6F-7FF8-4C2BB5B1E1CC}"/>
                </a:ext>
              </a:extLst>
            </p:cNvPr>
            <p:cNvCxnSpPr>
              <a:cxnSpLocks/>
              <a:stCxn id="1072" idx="0"/>
            </p:cNvCxnSpPr>
            <p:nvPr/>
          </p:nvCxnSpPr>
          <p:spPr>
            <a:xfrm rot="2140623" flipH="1" flipV="1">
              <a:off x="6582949" y="5466947"/>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76" name="מחבר ישר 23">
              <a:extLst>
                <a:ext uri="{FF2B5EF4-FFF2-40B4-BE49-F238E27FC236}">
                  <a16:creationId xmlns:a16="http://schemas.microsoft.com/office/drawing/2014/main" id="{31E364D0-9079-707F-5530-39F005DDA07A}"/>
                </a:ext>
              </a:extLst>
            </p:cNvPr>
            <p:cNvCxnSpPr>
              <a:cxnSpLocks/>
              <a:stCxn id="1070" idx="2"/>
              <a:endCxn id="1071" idx="7"/>
            </p:cNvCxnSpPr>
            <p:nvPr/>
          </p:nvCxnSpPr>
          <p:spPr>
            <a:xfrm rot="2140623" flipH="1">
              <a:off x="6005323" y="5427449"/>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77" name="מחבר ישר 30">
              <a:extLst>
                <a:ext uri="{FF2B5EF4-FFF2-40B4-BE49-F238E27FC236}">
                  <a16:creationId xmlns:a16="http://schemas.microsoft.com/office/drawing/2014/main" id="{E8695CA2-F182-6F55-5DBE-09020255D9A5}"/>
                </a:ext>
              </a:extLst>
            </p:cNvPr>
            <p:cNvCxnSpPr>
              <a:cxnSpLocks/>
              <a:endCxn id="1069" idx="7"/>
            </p:cNvCxnSpPr>
            <p:nvPr/>
          </p:nvCxnSpPr>
          <p:spPr>
            <a:xfrm rot="2140623" flipH="1">
              <a:off x="6429643" y="5637366"/>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78" name="אליפסה 11">
              <a:extLst>
                <a:ext uri="{FF2B5EF4-FFF2-40B4-BE49-F238E27FC236}">
                  <a16:creationId xmlns:a16="http://schemas.microsoft.com/office/drawing/2014/main" id="{7A082E09-E3A1-561C-61EC-DFBAD98EDB55}"/>
                </a:ext>
              </a:extLst>
            </p:cNvPr>
            <p:cNvSpPr/>
            <p:nvPr/>
          </p:nvSpPr>
          <p:spPr>
            <a:xfrm rot="2140623">
              <a:off x="6294494" y="567178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79" name="מחבר ישר 23">
              <a:extLst>
                <a:ext uri="{FF2B5EF4-FFF2-40B4-BE49-F238E27FC236}">
                  <a16:creationId xmlns:a16="http://schemas.microsoft.com/office/drawing/2014/main" id="{D01B6C71-F756-FAC7-DF04-F4EE3758D815}"/>
                </a:ext>
              </a:extLst>
            </p:cNvPr>
            <p:cNvCxnSpPr>
              <a:cxnSpLocks/>
              <a:endCxn id="1071" idx="6"/>
            </p:cNvCxnSpPr>
            <p:nvPr/>
          </p:nvCxnSpPr>
          <p:spPr>
            <a:xfrm rot="2140623" flipH="1">
              <a:off x="5961345" y="5591103"/>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0" name="מחבר ישר 23">
              <a:extLst>
                <a:ext uri="{FF2B5EF4-FFF2-40B4-BE49-F238E27FC236}">
                  <a16:creationId xmlns:a16="http://schemas.microsoft.com/office/drawing/2014/main" id="{F1C854AC-8615-780F-BFD5-F320CFE9D3C6}"/>
                </a:ext>
              </a:extLst>
            </p:cNvPr>
            <p:cNvCxnSpPr>
              <a:cxnSpLocks/>
              <a:stCxn id="1070" idx="4"/>
              <a:endCxn id="1078" idx="1"/>
            </p:cNvCxnSpPr>
            <p:nvPr/>
          </p:nvCxnSpPr>
          <p:spPr>
            <a:xfrm rot="2140623">
              <a:off x="6302780" y="5570654"/>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81" name="אליפסה 12">
              <a:extLst>
                <a:ext uri="{FF2B5EF4-FFF2-40B4-BE49-F238E27FC236}">
                  <a16:creationId xmlns:a16="http://schemas.microsoft.com/office/drawing/2014/main" id="{CA37953E-404C-E53B-D6AC-8BE356B8BBF3}"/>
                </a:ext>
              </a:extLst>
            </p:cNvPr>
            <p:cNvSpPr/>
            <p:nvPr/>
          </p:nvSpPr>
          <p:spPr>
            <a:xfrm rot="1421030">
              <a:off x="5874196" y="582476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cxnSp>
          <p:nvCxnSpPr>
            <p:cNvPr id="1082" name="מחבר ישר 23">
              <a:extLst>
                <a:ext uri="{FF2B5EF4-FFF2-40B4-BE49-F238E27FC236}">
                  <a16:creationId xmlns:a16="http://schemas.microsoft.com/office/drawing/2014/main" id="{997F8941-C0DB-B435-B69C-6711659BC74B}"/>
                </a:ext>
              </a:extLst>
            </p:cNvPr>
            <p:cNvCxnSpPr>
              <a:cxnSpLocks/>
              <a:stCxn id="1071" idx="4"/>
              <a:endCxn id="1081" idx="1"/>
            </p:cNvCxnSpPr>
            <p:nvPr/>
          </p:nvCxnSpPr>
          <p:spPr>
            <a:xfrm rot="2140623">
              <a:off x="5848197" y="5606925"/>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3" name="מחבר ישר 23">
              <a:extLst>
                <a:ext uri="{FF2B5EF4-FFF2-40B4-BE49-F238E27FC236}">
                  <a16:creationId xmlns:a16="http://schemas.microsoft.com/office/drawing/2014/main" id="{0DFFE6D5-4963-4F68-3FFC-BB8ADB9539A3}"/>
                </a:ext>
              </a:extLst>
            </p:cNvPr>
            <p:cNvCxnSpPr>
              <a:cxnSpLocks/>
              <a:stCxn id="1069" idx="2"/>
              <a:endCxn id="1081" idx="6"/>
            </p:cNvCxnSpPr>
            <p:nvPr/>
          </p:nvCxnSpPr>
          <p:spPr>
            <a:xfrm rot="2140623" flipH="1">
              <a:off x="5954940" y="5844164"/>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84" name="אליפסה 11">
              <a:extLst>
                <a:ext uri="{FF2B5EF4-FFF2-40B4-BE49-F238E27FC236}">
                  <a16:creationId xmlns:a16="http://schemas.microsoft.com/office/drawing/2014/main" id="{9FDC8379-A2DE-528C-9855-C3A1133C2CA7}"/>
                </a:ext>
              </a:extLst>
            </p:cNvPr>
            <p:cNvSpPr/>
            <p:nvPr/>
          </p:nvSpPr>
          <p:spPr>
            <a:xfrm rot="19030443">
              <a:off x="6228881" y="5252861"/>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85" name="מחבר ישר 23">
              <a:extLst>
                <a:ext uri="{FF2B5EF4-FFF2-40B4-BE49-F238E27FC236}">
                  <a16:creationId xmlns:a16="http://schemas.microsoft.com/office/drawing/2014/main" id="{FA8CC741-2474-A590-B599-4953353A3264}"/>
                </a:ext>
              </a:extLst>
            </p:cNvPr>
            <p:cNvCxnSpPr>
              <a:cxnSpLocks/>
              <a:stCxn id="1084" idx="2"/>
              <a:endCxn id="1071" idx="0"/>
            </p:cNvCxnSpPr>
            <p:nvPr/>
          </p:nvCxnSpPr>
          <p:spPr>
            <a:xfrm rot="2140623" flipH="1">
              <a:off x="6036476" y="5249026"/>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6" name="מחבר ישר 23">
              <a:extLst>
                <a:ext uri="{FF2B5EF4-FFF2-40B4-BE49-F238E27FC236}">
                  <a16:creationId xmlns:a16="http://schemas.microsoft.com/office/drawing/2014/main" id="{094A4AEA-ECEB-2B74-AE59-ECAEE8948A92}"/>
                </a:ext>
              </a:extLst>
            </p:cNvPr>
            <p:cNvCxnSpPr>
              <a:cxnSpLocks/>
              <a:stCxn id="1084" idx="5"/>
            </p:cNvCxnSpPr>
            <p:nvPr/>
          </p:nvCxnSpPr>
          <p:spPr>
            <a:xfrm rot="2140623" flipV="1">
              <a:off x="6312182" y="5253325"/>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7" name="Straight Connector 1086">
              <a:extLst>
                <a:ext uri="{FF2B5EF4-FFF2-40B4-BE49-F238E27FC236}">
                  <a16:creationId xmlns:a16="http://schemas.microsoft.com/office/drawing/2014/main" id="{4524C5F0-FFF7-3BB1-BE52-06043C193C29}"/>
                </a:ext>
              </a:extLst>
            </p:cNvPr>
            <p:cNvCxnSpPr>
              <a:cxnSpLocks/>
              <a:stCxn id="1072" idx="5"/>
              <a:endCxn id="1092" idx="0"/>
            </p:cNvCxnSpPr>
            <p:nvPr/>
          </p:nvCxnSpPr>
          <p:spPr>
            <a:xfrm rot="2140623">
              <a:off x="6745321" y="5760961"/>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8" name="Straight Connector 1087">
              <a:extLst>
                <a:ext uri="{FF2B5EF4-FFF2-40B4-BE49-F238E27FC236}">
                  <a16:creationId xmlns:a16="http://schemas.microsoft.com/office/drawing/2014/main" id="{A5299B3C-4942-5E8F-15A4-51B65B699D9B}"/>
                </a:ext>
              </a:extLst>
            </p:cNvPr>
            <p:cNvCxnSpPr>
              <a:cxnSpLocks/>
              <a:stCxn id="1069" idx="4"/>
              <a:endCxn id="2677" idx="0"/>
            </p:cNvCxnSpPr>
            <p:nvPr/>
          </p:nvCxnSpPr>
          <p:spPr>
            <a:xfrm flipH="1">
              <a:off x="6047307" y="5992454"/>
              <a:ext cx="222658" cy="1565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89" name="Straight Connector 1088">
              <a:extLst>
                <a:ext uri="{FF2B5EF4-FFF2-40B4-BE49-F238E27FC236}">
                  <a16:creationId xmlns:a16="http://schemas.microsoft.com/office/drawing/2014/main" id="{041D4504-6FB4-1CAE-D88B-35668802B77D}"/>
                </a:ext>
              </a:extLst>
            </p:cNvPr>
            <p:cNvCxnSpPr>
              <a:cxnSpLocks/>
              <a:stCxn id="2677" idx="1"/>
              <a:endCxn id="1081" idx="5"/>
            </p:cNvCxnSpPr>
            <p:nvPr/>
          </p:nvCxnSpPr>
          <p:spPr>
            <a:xfrm flipH="1" flipV="1">
              <a:off x="5925262" y="5892946"/>
              <a:ext cx="94175" cy="25227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90" name="מחבר ישר 23">
              <a:extLst>
                <a:ext uri="{FF2B5EF4-FFF2-40B4-BE49-F238E27FC236}">
                  <a16:creationId xmlns:a16="http://schemas.microsoft.com/office/drawing/2014/main" id="{6420B2E6-90BB-B6EC-5B5C-51FDC1C89F92}"/>
                </a:ext>
              </a:extLst>
            </p:cNvPr>
            <p:cNvCxnSpPr>
              <a:cxnSpLocks/>
              <a:stCxn id="1055" idx="1"/>
              <a:endCxn id="1069" idx="6"/>
            </p:cNvCxnSpPr>
            <p:nvPr/>
          </p:nvCxnSpPr>
          <p:spPr>
            <a:xfrm rot="1916951" flipH="1" flipV="1">
              <a:off x="6289228" y="6041567"/>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91" name="מחבר ישר 23">
              <a:extLst>
                <a:ext uri="{FF2B5EF4-FFF2-40B4-BE49-F238E27FC236}">
                  <a16:creationId xmlns:a16="http://schemas.microsoft.com/office/drawing/2014/main" id="{44451BE0-5E4E-99DE-38D7-ACD6883B4ABF}"/>
                </a:ext>
              </a:extLst>
            </p:cNvPr>
            <p:cNvCxnSpPr>
              <a:cxnSpLocks/>
              <a:endCxn id="1078" idx="5"/>
            </p:cNvCxnSpPr>
            <p:nvPr/>
          </p:nvCxnSpPr>
          <p:spPr>
            <a:xfrm rot="2140623" flipH="1" flipV="1">
              <a:off x="6281268" y="5746349"/>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92" name="אליפסה 9">
              <a:extLst>
                <a:ext uri="{FF2B5EF4-FFF2-40B4-BE49-F238E27FC236}">
                  <a16:creationId xmlns:a16="http://schemas.microsoft.com/office/drawing/2014/main" id="{E3CC0E27-5961-B0DF-1D96-99EFF5CED4ED}"/>
                </a:ext>
              </a:extLst>
            </p:cNvPr>
            <p:cNvSpPr/>
            <p:nvPr/>
          </p:nvSpPr>
          <p:spPr>
            <a:xfrm rot="2140623">
              <a:off x="6694686" y="59717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93" name="Straight Connector 1092">
              <a:extLst>
                <a:ext uri="{FF2B5EF4-FFF2-40B4-BE49-F238E27FC236}">
                  <a16:creationId xmlns:a16="http://schemas.microsoft.com/office/drawing/2014/main" id="{4D996A65-318F-C58A-1CCB-75396CAB106C}"/>
                </a:ext>
              </a:extLst>
            </p:cNvPr>
            <p:cNvCxnSpPr>
              <a:cxnSpLocks/>
              <a:stCxn id="1092" idx="4"/>
              <a:endCxn id="1055" idx="7"/>
            </p:cNvCxnSpPr>
            <p:nvPr/>
          </p:nvCxnSpPr>
          <p:spPr>
            <a:xfrm rot="1916951" flipH="1">
              <a:off x="6580788" y="5997793"/>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094" name="אליפסה 4">
              <a:extLst>
                <a:ext uri="{FF2B5EF4-FFF2-40B4-BE49-F238E27FC236}">
                  <a16:creationId xmlns:a16="http://schemas.microsoft.com/office/drawing/2014/main" id="{8AA769C7-7303-D516-C757-564531EC64BF}"/>
                </a:ext>
              </a:extLst>
            </p:cNvPr>
            <p:cNvSpPr/>
            <p:nvPr/>
          </p:nvSpPr>
          <p:spPr>
            <a:xfrm rot="4328921">
              <a:off x="5830954" y="521606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95" name="אליפסה 9">
              <a:extLst>
                <a:ext uri="{FF2B5EF4-FFF2-40B4-BE49-F238E27FC236}">
                  <a16:creationId xmlns:a16="http://schemas.microsoft.com/office/drawing/2014/main" id="{AB3C3147-9A8A-52A2-73A7-712D5EB98626}"/>
                </a:ext>
              </a:extLst>
            </p:cNvPr>
            <p:cNvSpPr/>
            <p:nvPr/>
          </p:nvSpPr>
          <p:spPr>
            <a:xfrm rot="1501028">
              <a:off x="5429675" y="58592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1096" name="אליפסה 11">
              <a:extLst>
                <a:ext uri="{FF2B5EF4-FFF2-40B4-BE49-F238E27FC236}">
                  <a16:creationId xmlns:a16="http://schemas.microsoft.com/office/drawing/2014/main" id="{7E060535-A028-A61E-8195-0C49228FEA16}"/>
                </a:ext>
              </a:extLst>
            </p:cNvPr>
            <p:cNvSpPr/>
            <p:nvPr/>
          </p:nvSpPr>
          <p:spPr>
            <a:xfrm rot="269361">
              <a:off x="5529951" y="525184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097" name="מחבר ישר 16">
              <a:extLst>
                <a:ext uri="{FF2B5EF4-FFF2-40B4-BE49-F238E27FC236}">
                  <a16:creationId xmlns:a16="http://schemas.microsoft.com/office/drawing/2014/main" id="{6A27403B-D4C2-4002-AAF3-E0DEAFB6A294}"/>
                </a:ext>
              </a:extLst>
            </p:cNvPr>
            <p:cNvCxnSpPr>
              <a:cxnSpLocks/>
              <a:stCxn id="1094" idx="4"/>
              <a:endCxn id="1096" idx="6"/>
            </p:cNvCxnSpPr>
            <p:nvPr/>
          </p:nvCxnSpPr>
          <p:spPr>
            <a:xfrm flipH="1">
              <a:off x="5603894" y="5261786"/>
              <a:ext cx="230777" cy="2795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98" name="מחבר ישר 20">
              <a:extLst>
                <a:ext uri="{FF2B5EF4-FFF2-40B4-BE49-F238E27FC236}">
                  <a16:creationId xmlns:a16="http://schemas.microsoft.com/office/drawing/2014/main" id="{5BA17618-734C-20CE-3E6A-9F206E5B08FD}"/>
                </a:ext>
              </a:extLst>
            </p:cNvPr>
            <p:cNvCxnSpPr>
              <a:cxnSpLocks/>
              <a:stCxn id="1102" idx="7"/>
              <a:endCxn id="1071" idx="2"/>
            </p:cNvCxnSpPr>
            <p:nvPr/>
          </p:nvCxnSpPr>
          <p:spPr>
            <a:xfrm flipV="1">
              <a:off x="5563599" y="5544236"/>
              <a:ext cx="335435" cy="8463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099" name="מחבר ישר 22">
              <a:extLst>
                <a:ext uri="{FF2B5EF4-FFF2-40B4-BE49-F238E27FC236}">
                  <a16:creationId xmlns:a16="http://schemas.microsoft.com/office/drawing/2014/main" id="{3C86918C-6AC3-8693-9CDC-95F9439DEED7}"/>
                </a:ext>
              </a:extLst>
            </p:cNvPr>
            <p:cNvCxnSpPr>
              <a:cxnSpLocks/>
              <a:stCxn id="1071" idx="1"/>
              <a:endCxn id="1094" idx="7"/>
            </p:cNvCxnSpPr>
            <p:nvPr/>
          </p:nvCxnSpPr>
          <p:spPr>
            <a:xfrm rot="10118611" flipH="1">
              <a:off x="5893360" y="5269010"/>
              <a:ext cx="31749" cy="25630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0" name="מחבר ישר 23">
              <a:extLst>
                <a:ext uri="{FF2B5EF4-FFF2-40B4-BE49-F238E27FC236}">
                  <a16:creationId xmlns:a16="http://schemas.microsoft.com/office/drawing/2014/main" id="{5FE8FC2B-D1D2-192C-E88C-0FDD850377BE}"/>
                </a:ext>
              </a:extLst>
            </p:cNvPr>
            <p:cNvCxnSpPr>
              <a:cxnSpLocks/>
              <a:stCxn id="1096" idx="1"/>
              <a:endCxn id="1007" idx="0"/>
            </p:cNvCxnSpPr>
            <p:nvPr/>
          </p:nvCxnSpPr>
          <p:spPr>
            <a:xfrm flipH="1" flipV="1">
              <a:off x="5367701" y="5052100"/>
              <a:ext cx="175112" cy="2080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1" name="מחבר ישר 30">
              <a:extLst>
                <a:ext uri="{FF2B5EF4-FFF2-40B4-BE49-F238E27FC236}">
                  <a16:creationId xmlns:a16="http://schemas.microsoft.com/office/drawing/2014/main" id="{298E5F8D-FC55-5FF6-FF8B-537494045EB4}"/>
                </a:ext>
              </a:extLst>
            </p:cNvPr>
            <p:cNvCxnSpPr>
              <a:cxnSpLocks/>
              <a:stCxn id="1071" idx="3"/>
              <a:endCxn id="1095" idx="7"/>
            </p:cNvCxnSpPr>
            <p:nvPr/>
          </p:nvCxnSpPr>
          <p:spPr>
            <a:xfrm rot="2140623" flipH="1">
              <a:off x="5629145" y="5484406"/>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02" name="אליפסה 11">
              <a:extLst>
                <a:ext uri="{FF2B5EF4-FFF2-40B4-BE49-F238E27FC236}">
                  <a16:creationId xmlns:a16="http://schemas.microsoft.com/office/drawing/2014/main" id="{10FA9A6A-3A37-AA29-0D1A-6469C70208A2}"/>
                </a:ext>
              </a:extLst>
            </p:cNvPr>
            <p:cNvSpPr/>
            <p:nvPr/>
          </p:nvSpPr>
          <p:spPr>
            <a:xfrm rot="1501028">
              <a:off x="5492378" y="56052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103" name="מחבר ישר 23">
              <a:extLst>
                <a:ext uri="{FF2B5EF4-FFF2-40B4-BE49-F238E27FC236}">
                  <a16:creationId xmlns:a16="http://schemas.microsoft.com/office/drawing/2014/main" id="{EF3BFEE0-D054-B16A-BC52-E4724765A117}"/>
                </a:ext>
              </a:extLst>
            </p:cNvPr>
            <p:cNvCxnSpPr>
              <a:cxnSpLocks/>
              <a:stCxn id="1095" idx="2"/>
              <a:endCxn id="1678" idx="2"/>
            </p:cNvCxnSpPr>
            <p:nvPr/>
          </p:nvCxnSpPr>
          <p:spPr>
            <a:xfrm flipH="1" flipV="1">
              <a:off x="5170011" y="5800468"/>
              <a:ext cx="263138" cy="781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4" name="מחבר ישר 23">
              <a:extLst>
                <a:ext uri="{FF2B5EF4-FFF2-40B4-BE49-F238E27FC236}">
                  <a16:creationId xmlns:a16="http://schemas.microsoft.com/office/drawing/2014/main" id="{CCCD86E1-A59B-CE84-3A28-E5B90CE385EE}"/>
                </a:ext>
              </a:extLst>
            </p:cNvPr>
            <p:cNvCxnSpPr>
              <a:cxnSpLocks/>
              <a:stCxn id="1025" idx="0"/>
              <a:endCxn id="1094" idx="2"/>
            </p:cNvCxnSpPr>
            <p:nvPr/>
          </p:nvCxnSpPr>
          <p:spPr>
            <a:xfrm rot="10118611" flipH="1" flipV="1">
              <a:off x="5771556" y="5104053"/>
              <a:ext cx="73963" cy="1202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5" name="Straight Connector 1104">
              <a:extLst>
                <a:ext uri="{FF2B5EF4-FFF2-40B4-BE49-F238E27FC236}">
                  <a16:creationId xmlns:a16="http://schemas.microsoft.com/office/drawing/2014/main" id="{5900E782-B4B7-1CAB-EE77-D19390221EAA}"/>
                </a:ext>
              </a:extLst>
            </p:cNvPr>
            <p:cNvCxnSpPr>
              <a:cxnSpLocks/>
              <a:stCxn id="1095" idx="5"/>
              <a:endCxn id="2680" idx="0"/>
            </p:cNvCxnSpPr>
            <p:nvPr/>
          </p:nvCxnSpPr>
          <p:spPr>
            <a:xfrm flipH="1">
              <a:off x="5372750" y="5927781"/>
              <a:ext cx="107215" cy="48945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06" name="אליפסה 9">
              <a:extLst>
                <a:ext uri="{FF2B5EF4-FFF2-40B4-BE49-F238E27FC236}">
                  <a16:creationId xmlns:a16="http://schemas.microsoft.com/office/drawing/2014/main" id="{06F0B8FB-4161-DE13-098A-27E202542BA8}"/>
                </a:ext>
              </a:extLst>
            </p:cNvPr>
            <p:cNvSpPr/>
            <p:nvPr/>
          </p:nvSpPr>
          <p:spPr>
            <a:xfrm rot="1501028">
              <a:off x="5720737" y="596079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1107" name="מחבר ישר 23">
              <a:extLst>
                <a:ext uri="{FF2B5EF4-FFF2-40B4-BE49-F238E27FC236}">
                  <a16:creationId xmlns:a16="http://schemas.microsoft.com/office/drawing/2014/main" id="{215B6E61-B34F-64EF-F195-0F3F2B6816B4}"/>
                </a:ext>
              </a:extLst>
            </p:cNvPr>
            <p:cNvCxnSpPr>
              <a:cxnSpLocks/>
              <a:stCxn id="1106" idx="3"/>
              <a:endCxn id="1095" idx="6"/>
            </p:cNvCxnSpPr>
            <p:nvPr/>
          </p:nvCxnSpPr>
          <p:spPr>
            <a:xfrm flipH="1" flipV="1">
              <a:off x="5500258" y="5909942"/>
              <a:ext cx="223315" cy="9719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8" name="מחבר ישר 23">
              <a:extLst>
                <a:ext uri="{FF2B5EF4-FFF2-40B4-BE49-F238E27FC236}">
                  <a16:creationId xmlns:a16="http://schemas.microsoft.com/office/drawing/2014/main" id="{6861EDED-0C4C-F6AF-0EC3-C4FD5ACD29AB}"/>
                </a:ext>
              </a:extLst>
            </p:cNvPr>
            <p:cNvCxnSpPr>
              <a:cxnSpLocks/>
              <a:stCxn id="1095" idx="0"/>
              <a:endCxn id="1102" idx="5"/>
            </p:cNvCxnSpPr>
            <p:nvPr/>
          </p:nvCxnSpPr>
          <p:spPr>
            <a:xfrm flipV="1">
              <a:off x="5481504" y="5673718"/>
              <a:ext cx="61164" cy="188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09" name="Straight Connector 1108">
              <a:extLst>
                <a:ext uri="{FF2B5EF4-FFF2-40B4-BE49-F238E27FC236}">
                  <a16:creationId xmlns:a16="http://schemas.microsoft.com/office/drawing/2014/main" id="{1132D7E5-9F23-22FE-2EE0-9C9FA60732BA}"/>
                </a:ext>
              </a:extLst>
            </p:cNvPr>
            <p:cNvCxnSpPr>
              <a:cxnSpLocks/>
              <a:stCxn id="1081" idx="3"/>
              <a:endCxn id="1106" idx="7"/>
            </p:cNvCxnSpPr>
            <p:nvPr/>
          </p:nvCxnSpPr>
          <p:spPr>
            <a:xfrm flipH="1">
              <a:off x="5791958" y="5871911"/>
              <a:ext cx="85348" cy="112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10" name="Straight Connector 1109">
              <a:extLst>
                <a:ext uri="{FF2B5EF4-FFF2-40B4-BE49-F238E27FC236}">
                  <a16:creationId xmlns:a16="http://schemas.microsoft.com/office/drawing/2014/main" id="{420CCC53-3B1F-413C-8A4C-7D28044A37F5}"/>
                </a:ext>
              </a:extLst>
            </p:cNvPr>
            <p:cNvCxnSpPr>
              <a:cxnSpLocks/>
              <a:stCxn id="2693" idx="7"/>
              <a:endCxn id="1106" idx="4"/>
            </p:cNvCxnSpPr>
            <p:nvPr/>
          </p:nvCxnSpPr>
          <p:spPr>
            <a:xfrm flipV="1">
              <a:off x="5655084" y="6027502"/>
              <a:ext cx="87882" cy="8226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11" name="Straight Connector 1110">
              <a:extLst>
                <a:ext uri="{FF2B5EF4-FFF2-40B4-BE49-F238E27FC236}">
                  <a16:creationId xmlns:a16="http://schemas.microsoft.com/office/drawing/2014/main" id="{67C04002-09B4-D30E-B518-0B9D79A7D192}"/>
                </a:ext>
              </a:extLst>
            </p:cNvPr>
            <p:cNvCxnSpPr>
              <a:cxnSpLocks/>
              <a:stCxn id="2677" idx="2"/>
              <a:endCxn id="1106" idx="6"/>
            </p:cNvCxnSpPr>
            <p:nvPr/>
          </p:nvCxnSpPr>
          <p:spPr>
            <a:xfrm flipH="1" flipV="1">
              <a:off x="5791320" y="6011447"/>
              <a:ext cx="206630" cy="1501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12" name="אליפסה 4">
              <a:extLst>
                <a:ext uri="{FF2B5EF4-FFF2-40B4-BE49-F238E27FC236}">
                  <a16:creationId xmlns:a16="http://schemas.microsoft.com/office/drawing/2014/main" id="{A141D631-0EB7-CBC9-0042-F178F9A46296}"/>
                </a:ext>
              </a:extLst>
            </p:cNvPr>
            <p:cNvSpPr/>
            <p:nvPr/>
          </p:nvSpPr>
          <p:spPr>
            <a:xfrm rot="1916951">
              <a:off x="8079093" y="582700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13" name="אליפסה 9">
              <a:extLst>
                <a:ext uri="{FF2B5EF4-FFF2-40B4-BE49-F238E27FC236}">
                  <a16:creationId xmlns:a16="http://schemas.microsoft.com/office/drawing/2014/main" id="{BB3B6611-79E3-BDBC-15F3-3F1B4760511E}"/>
                </a:ext>
              </a:extLst>
            </p:cNvPr>
            <p:cNvSpPr/>
            <p:nvPr/>
          </p:nvSpPr>
          <p:spPr>
            <a:xfrm rot="1916951">
              <a:off x="7781264" y="64444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14" name="אליפסה 11">
              <a:extLst>
                <a:ext uri="{FF2B5EF4-FFF2-40B4-BE49-F238E27FC236}">
                  <a16:creationId xmlns:a16="http://schemas.microsoft.com/office/drawing/2014/main" id="{20BD0FE2-6E75-D275-2CE2-C4977DC52668}"/>
                </a:ext>
              </a:extLst>
            </p:cNvPr>
            <p:cNvSpPr/>
            <p:nvPr/>
          </p:nvSpPr>
          <p:spPr>
            <a:xfrm rot="288796">
              <a:off x="7802899" y="60070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15" name="אליפסה 12">
              <a:extLst>
                <a:ext uri="{FF2B5EF4-FFF2-40B4-BE49-F238E27FC236}">
                  <a16:creationId xmlns:a16="http://schemas.microsoft.com/office/drawing/2014/main" id="{E6EE58D8-EF77-6F49-E2A1-448E458C7CDE}"/>
                </a:ext>
              </a:extLst>
            </p:cNvPr>
            <p:cNvSpPr/>
            <p:nvPr/>
          </p:nvSpPr>
          <p:spPr>
            <a:xfrm rot="1197358">
              <a:off x="7398261" y="606360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116" name="אליפסה 13">
              <a:extLst>
                <a:ext uri="{FF2B5EF4-FFF2-40B4-BE49-F238E27FC236}">
                  <a16:creationId xmlns:a16="http://schemas.microsoft.com/office/drawing/2014/main" id="{E7CD022A-5845-5BC1-4EB9-C2BA79FE9CD1}"/>
                </a:ext>
              </a:extLst>
            </p:cNvPr>
            <p:cNvSpPr/>
            <p:nvPr/>
          </p:nvSpPr>
          <p:spPr>
            <a:xfrm rot="1916951">
              <a:off x="8282572" y="617062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117" name="מחבר ישר 16">
              <a:extLst>
                <a:ext uri="{FF2B5EF4-FFF2-40B4-BE49-F238E27FC236}">
                  <a16:creationId xmlns:a16="http://schemas.microsoft.com/office/drawing/2014/main" id="{3EB0DA54-5CD5-C948-8B78-71DF0774207F}"/>
                </a:ext>
              </a:extLst>
            </p:cNvPr>
            <p:cNvCxnSpPr>
              <a:cxnSpLocks/>
              <a:stCxn id="1112" idx="4"/>
              <a:endCxn id="1114" idx="7"/>
            </p:cNvCxnSpPr>
            <p:nvPr/>
          </p:nvCxnSpPr>
          <p:spPr>
            <a:xfrm rot="1916951" flipH="1">
              <a:off x="7919318" y="5840665"/>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18" name="מחבר ישר 20">
              <a:extLst>
                <a:ext uri="{FF2B5EF4-FFF2-40B4-BE49-F238E27FC236}">
                  <a16:creationId xmlns:a16="http://schemas.microsoft.com/office/drawing/2014/main" id="{71D94D18-5065-E71C-CA0B-64B09150B6B2}"/>
                </a:ext>
              </a:extLst>
            </p:cNvPr>
            <p:cNvCxnSpPr>
              <a:cxnSpLocks/>
              <a:stCxn id="1122" idx="7"/>
              <a:endCxn id="1116" idx="2"/>
            </p:cNvCxnSpPr>
            <p:nvPr/>
          </p:nvCxnSpPr>
          <p:spPr>
            <a:xfrm rot="1916951" flipV="1">
              <a:off x="7916123" y="6079521"/>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19" name="מחבר ישר 22">
              <a:extLst>
                <a:ext uri="{FF2B5EF4-FFF2-40B4-BE49-F238E27FC236}">
                  <a16:creationId xmlns:a16="http://schemas.microsoft.com/office/drawing/2014/main" id="{F0935A22-A91F-A8CA-FA17-5F6112796CCD}"/>
                </a:ext>
              </a:extLst>
            </p:cNvPr>
            <p:cNvCxnSpPr>
              <a:cxnSpLocks/>
              <a:stCxn id="1116" idx="0"/>
            </p:cNvCxnSpPr>
            <p:nvPr/>
          </p:nvCxnSpPr>
          <p:spPr>
            <a:xfrm rot="1916951" flipH="1" flipV="1">
              <a:off x="8082430" y="5953838"/>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20" name="מחבר ישר 23">
              <a:extLst>
                <a:ext uri="{FF2B5EF4-FFF2-40B4-BE49-F238E27FC236}">
                  <a16:creationId xmlns:a16="http://schemas.microsoft.com/office/drawing/2014/main" id="{30ADFE68-9CAD-4B5E-0FBC-DE2D694A6FBA}"/>
                </a:ext>
              </a:extLst>
            </p:cNvPr>
            <p:cNvCxnSpPr>
              <a:cxnSpLocks/>
              <a:stCxn id="1114" idx="2"/>
              <a:endCxn id="1115" idx="7"/>
            </p:cNvCxnSpPr>
            <p:nvPr/>
          </p:nvCxnSpPr>
          <p:spPr>
            <a:xfrm rot="1916951" flipH="1">
              <a:off x="7505688" y="5953837"/>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21" name="מחבר ישר 30">
              <a:extLst>
                <a:ext uri="{FF2B5EF4-FFF2-40B4-BE49-F238E27FC236}">
                  <a16:creationId xmlns:a16="http://schemas.microsoft.com/office/drawing/2014/main" id="{80770978-4BEA-96BF-9BDE-FD043EB23417}"/>
                </a:ext>
              </a:extLst>
            </p:cNvPr>
            <p:cNvCxnSpPr>
              <a:cxnSpLocks/>
              <a:endCxn id="1113" idx="7"/>
            </p:cNvCxnSpPr>
            <p:nvPr/>
          </p:nvCxnSpPr>
          <p:spPr>
            <a:xfrm rot="1916951" flipH="1">
              <a:off x="7949989" y="6135583"/>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22" name="אליפסה 11">
              <a:extLst>
                <a:ext uri="{FF2B5EF4-FFF2-40B4-BE49-F238E27FC236}">
                  <a16:creationId xmlns:a16="http://schemas.microsoft.com/office/drawing/2014/main" id="{743B7D82-2EA5-0A9B-DCAB-2DD2A2CF7572}"/>
                </a:ext>
              </a:extLst>
            </p:cNvPr>
            <p:cNvSpPr/>
            <p:nvPr/>
          </p:nvSpPr>
          <p:spPr>
            <a:xfrm rot="1916951">
              <a:off x="7805598" y="618505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23" name="מחבר ישר 23">
              <a:extLst>
                <a:ext uri="{FF2B5EF4-FFF2-40B4-BE49-F238E27FC236}">
                  <a16:creationId xmlns:a16="http://schemas.microsoft.com/office/drawing/2014/main" id="{B25D9DD2-1ACC-3979-F422-6F05F56A5EB5}"/>
                </a:ext>
              </a:extLst>
            </p:cNvPr>
            <p:cNvCxnSpPr>
              <a:cxnSpLocks/>
              <a:endCxn id="1115" idx="6"/>
            </p:cNvCxnSpPr>
            <p:nvPr/>
          </p:nvCxnSpPr>
          <p:spPr>
            <a:xfrm rot="1916951" flipH="1">
              <a:off x="7468364" y="6117289"/>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24" name="מחבר ישר 23">
              <a:extLst>
                <a:ext uri="{FF2B5EF4-FFF2-40B4-BE49-F238E27FC236}">
                  <a16:creationId xmlns:a16="http://schemas.microsoft.com/office/drawing/2014/main" id="{D7F2F62D-0143-329F-F0BD-B2744F45C8F2}"/>
                </a:ext>
              </a:extLst>
            </p:cNvPr>
            <p:cNvCxnSpPr>
              <a:cxnSpLocks/>
              <a:stCxn id="1114" idx="4"/>
              <a:endCxn id="1122" idx="1"/>
            </p:cNvCxnSpPr>
            <p:nvPr/>
          </p:nvCxnSpPr>
          <p:spPr>
            <a:xfrm rot="1916951">
              <a:off x="7808083" y="6084213"/>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25" name="אליפסה 12">
              <a:extLst>
                <a:ext uri="{FF2B5EF4-FFF2-40B4-BE49-F238E27FC236}">
                  <a16:creationId xmlns:a16="http://schemas.microsoft.com/office/drawing/2014/main" id="{F9DF0F69-D766-2B62-5D5A-740CDA0F7CE0}"/>
                </a:ext>
              </a:extLst>
            </p:cNvPr>
            <p:cNvSpPr/>
            <p:nvPr/>
          </p:nvSpPr>
          <p:spPr>
            <a:xfrm rot="1197358">
              <a:off x="7396136" y="636503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126" name="מחבר ישר 23">
              <a:extLst>
                <a:ext uri="{FF2B5EF4-FFF2-40B4-BE49-F238E27FC236}">
                  <a16:creationId xmlns:a16="http://schemas.microsoft.com/office/drawing/2014/main" id="{4B6067E6-59BF-F7E6-5F36-1D492AEE0864}"/>
                </a:ext>
              </a:extLst>
            </p:cNvPr>
            <p:cNvCxnSpPr>
              <a:cxnSpLocks/>
              <a:stCxn id="1115" idx="4"/>
              <a:endCxn id="1125" idx="1"/>
            </p:cNvCxnSpPr>
            <p:nvPr/>
          </p:nvCxnSpPr>
          <p:spPr>
            <a:xfrm rot="1916951">
              <a:off x="7360333" y="6147721"/>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27" name="מחבר ישר 23">
              <a:extLst>
                <a:ext uri="{FF2B5EF4-FFF2-40B4-BE49-F238E27FC236}">
                  <a16:creationId xmlns:a16="http://schemas.microsoft.com/office/drawing/2014/main" id="{61262A2B-C71E-8A9A-D612-5B3FE0ABC316}"/>
                </a:ext>
              </a:extLst>
            </p:cNvPr>
            <p:cNvCxnSpPr>
              <a:cxnSpLocks/>
              <a:stCxn id="1113" idx="2"/>
              <a:endCxn id="1125" idx="6"/>
            </p:cNvCxnSpPr>
            <p:nvPr/>
          </p:nvCxnSpPr>
          <p:spPr>
            <a:xfrm rot="1916951" flipH="1">
              <a:off x="7479647" y="6371881"/>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28" name="אליפסה 11">
              <a:extLst>
                <a:ext uri="{FF2B5EF4-FFF2-40B4-BE49-F238E27FC236}">
                  <a16:creationId xmlns:a16="http://schemas.microsoft.com/office/drawing/2014/main" id="{B13392BA-D08D-D4C5-BD1E-2A7F8FC3A55B}"/>
                </a:ext>
              </a:extLst>
            </p:cNvPr>
            <p:cNvSpPr/>
            <p:nvPr/>
          </p:nvSpPr>
          <p:spPr>
            <a:xfrm rot="18806771">
              <a:off x="7713064" y="5771442"/>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29" name="מחבר ישר 23">
              <a:extLst>
                <a:ext uri="{FF2B5EF4-FFF2-40B4-BE49-F238E27FC236}">
                  <a16:creationId xmlns:a16="http://schemas.microsoft.com/office/drawing/2014/main" id="{F3E79C4A-2B25-A916-1C60-D5B8334DE321}"/>
                </a:ext>
              </a:extLst>
            </p:cNvPr>
            <p:cNvCxnSpPr>
              <a:cxnSpLocks/>
              <a:stCxn id="1128" idx="2"/>
              <a:endCxn id="1115" idx="0"/>
            </p:cNvCxnSpPr>
            <p:nvPr/>
          </p:nvCxnSpPr>
          <p:spPr>
            <a:xfrm rot="1916951" flipH="1">
              <a:off x="7529471" y="5778437"/>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30" name="מחבר ישר 23">
              <a:extLst>
                <a:ext uri="{FF2B5EF4-FFF2-40B4-BE49-F238E27FC236}">
                  <a16:creationId xmlns:a16="http://schemas.microsoft.com/office/drawing/2014/main" id="{C1FD12FF-C995-DA56-0575-F93AF0EF19C8}"/>
                </a:ext>
              </a:extLst>
            </p:cNvPr>
            <p:cNvCxnSpPr>
              <a:cxnSpLocks/>
              <a:stCxn id="1128" idx="5"/>
            </p:cNvCxnSpPr>
            <p:nvPr/>
          </p:nvCxnSpPr>
          <p:spPr>
            <a:xfrm rot="1916951" flipV="1">
              <a:off x="7797835" y="5759851"/>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31" name="Straight Connector 1130">
              <a:extLst>
                <a:ext uri="{FF2B5EF4-FFF2-40B4-BE49-F238E27FC236}">
                  <a16:creationId xmlns:a16="http://schemas.microsoft.com/office/drawing/2014/main" id="{DC8B3AB5-B40E-4D9D-5FE3-C6DE74D46D90}"/>
                </a:ext>
              </a:extLst>
            </p:cNvPr>
            <p:cNvCxnSpPr>
              <a:cxnSpLocks/>
              <a:stCxn id="1116" idx="5"/>
              <a:endCxn id="1137" idx="0"/>
            </p:cNvCxnSpPr>
            <p:nvPr/>
          </p:nvCxnSpPr>
          <p:spPr>
            <a:xfrm rot="1916951">
              <a:off x="8265985" y="6244488"/>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32" name="Straight Connector 1131">
              <a:extLst>
                <a:ext uri="{FF2B5EF4-FFF2-40B4-BE49-F238E27FC236}">
                  <a16:creationId xmlns:a16="http://schemas.microsoft.com/office/drawing/2014/main" id="{E40DC0D8-FB74-28A7-DFE8-16276335328C}"/>
                </a:ext>
              </a:extLst>
            </p:cNvPr>
            <p:cNvCxnSpPr>
              <a:cxnSpLocks/>
              <a:stCxn id="1113" idx="4"/>
              <a:endCxn id="1139" idx="0"/>
            </p:cNvCxnSpPr>
            <p:nvPr/>
          </p:nvCxnSpPr>
          <p:spPr>
            <a:xfrm rot="1916951" flipH="1">
              <a:off x="7741512" y="6492440"/>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33" name="Straight Connector 1132">
              <a:extLst>
                <a:ext uri="{FF2B5EF4-FFF2-40B4-BE49-F238E27FC236}">
                  <a16:creationId xmlns:a16="http://schemas.microsoft.com/office/drawing/2014/main" id="{87382582-3713-FAA1-A4E1-EA72327F0EE9}"/>
                </a:ext>
              </a:extLst>
            </p:cNvPr>
            <p:cNvCxnSpPr>
              <a:cxnSpLocks/>
              <a:stCxn id="1139" idx="2"/>
              <a:endCxn id="1125" idx="4"/>
            </p:cNvCxnSpPr>
            <p:nvPr/>
          </p:nvCxnSpPr>
          <p:spPr>
            <a:xfrm rot="1916951" flipH="1" flipV="1">
              <a:off x="7383531" y="6509735"/>
              <a:ext cx="305982" cy="5485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34" name="אליפסה 9">
              <a:extLst>
                <a:ext uri="{FF2B5EF4-FFF2-40B4-BE49-F238E27FC236}">
                  <a16:creationId xmlns:a16="http://schemas.microsoft.com/office/drawing/2014/main" id="{FACE18B1-E93B-DE6A-77C7-F3041A81EDF0}"/>
                </a:ext>
              </a:extLst>
            </p:cNvPr>
            <p:cNvSpPr/>
            <p:nvPr/>
          </p:nvSpPr>
          <p:spPr>
            <a:xfrm rot="1916951">
              <a:off x="7953160" y="665324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35" name="מחבר ישר 23">
              <a:extLst>
                <a:ext uri="{FF2B5EF4-FFF2-40B4-BE49-F238E27FC236}">
                  <a16:creationId xmlns:a16="http://schemas.microsoft.com/office/drawing/2014/main" id="{0A95B4F0-5467-3048-BAC1-EB5EC860FCE0}"/>
                </a:ext>
              </a:extLst>
            </p:cNvPr>
            <p:cNvCxnSpPr>
              <a:cxnSpLocks/>
              <a:stCxn id="1134" idx="2"/>
              <a:endCxn id="1113" idx="6"/>
            </p:cNvCxnSpPr>
            <p:nvPr/>
          </p:nvCxnSpPr>
          <p:spPr>
            <a:xfrm rot="1916951" flipH="1" flipV="1">
              <a:off x="7813092" y="6540720"/>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36" name="מחבר ישר 23">
              <a:extLst>
                <a:ext uri="{FF2B5EF4-FFF2-40B4-BE49-F238E27FC236}">
                  <a16:creationId xmlns:a16="http://schemas.microsoft.com/office/drawing/2014/main" id="{F9A3BC86-DBF6-ACFC-0731-2756FE65B548}"/>
                </a:ext>
              </a:extLst>
            </p:cNvPr>
            <p:cNvCxnSpPr>
              <a:cxnSpLocks/>
              <a:endCxn id="1122" idx="5"/>
            </p:cNvCxnSpPr>
            <p:nvPr/>
          </p:nvCxnSpPr>
          <p:spPr>
            <a:xfrm rot="1916951" flipH="1" flipV="1">
              <a:off x="7800608" y="6260338"/>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37" name="אליפסה 9">
              <a:extLst>
                <a:ext uri="{FF2B5EF4-FFF2-40B4-BE49-F238E27FC236}">
                  <a16:creationId xmlns:a16="http://schemas.microsoft.com/office/drawing/2014/main" id="{49B71083-48A7-3031-C0EE-A4F84C15F779}"/>
                </a:ext>
              </a:extLst>
            </p:cNvPr>
            <p:cNvSpPr/>
            <p:nvPr/>
          </p:nvSpPr>
          <p:spPr>
            <a:xfrm rot="1916951">
              <a:off x="8224446" y="645834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38" name="Straight Connector 1137">
              <a:extLst>
                <a:ext uri="{FF2B5EF4-FFF2-40B4-BE49-F238E27FC236}">
                  <a16:creationId xmlns:a16="http://schemas.microsoft.com/office/drawing/2014/main" id="{4345544B-589B-4CB5-28EF-F664C7D1EF0A}"/>
                </a:ext>
              </a:extLst>
            </p:cNvPr>
            <p:cNvCxnSpPr>
              <a:cxnSpLocks/>
              <a:stCxn id="1137" idx="4"/>
              <a:endCxn id="1134" idx="7"/>
            </p:cNvCxnSpPr>
            <p:nvPr/>
          </p:nvCxnSpPr>
          <p:spPr>
            <a:xfrm rot="1916951" flipH="1">
              <a:off x="8083790" y="6477472"/>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39" name="אליפסה 9">
              <a:extLst>
                <a:ext uri="{FF2B5EF4-FFF2-40B4-BE49-F238E27FC236}">
                  <a16:creationId xmlns:a16="http://schemas.microsoft.com/office/drawing/2014/main" id="{40E068A8-C7D4-387C-6A79-EC1AAC9768CE}"/>
                </a:ext>
              </a:extLst>
            </p:cNvPr>
            <p:cNvSpPr/>
            <p:nvPr/>
          </p:nvSpPr>
          <p:spPr>
            <a:xfrm rot="1916951">
              <a:off x="7646216" y="662598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40" name="Straight Connector 1139">
              <a:extLst>
                <a:ext uri="{FF2B5EF4-FFF2-40B4-BE49-F238E27FC236}">
                  <a16:creationId xmlns:a16="http://schemas.microsoft.com/office/drawing/2014/main" id="{AF577652-4C3D-F0A2-5949-380BD357438F}"/>
                </a:ext>
              </a:extLst>
            </p:cNvPr>
            <p:cNvCxnSpPr>
              <a:cxnSpLocks/>
              <a:stCxn id="1139" idx="6"/>
              <a:endCxn id="1134" idx="3"/>
            </p:cNvCxnSpPr>
            <p:nvPr/>
          </p:nvCxnSpPr>
          <p:spPr>
            <a:xfrm rot="1916951" flipV="1">
              <a:off x="7728942" y="6630703"/>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41" name="אליפסה 4">
              <a:extLst>
                <a:ext uri="{FF2B5EF4-FFF2-40B4-BE49-F238E27FC236}">
                  <a16:creationId xmlns:a16="http://schemas.microsoft.com/office/drawing/2014/main" id="{F7E06281-A907-7BAD-BF97-CC6EA6BDFF46}"/>
                </a:ext>
              </a:extLst>
            </p:cNvPr>
            <p:cNvSpPr/>
            <p:nvPr/>
          </p:nvSpPr>
          <p:spPr>
            <a:xfrm rot="1277356">
              <a:off x="7133279" y="57665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42" name="אליפסה 9">
              <a:extLst>
                <a:ext uri="{FF2B5EF4-FFF2-40B4-BE49-F238E27FC236}">
                  <a16:creationId xmlns:a16="http://schemas.microsoft.com/office/drawing/2014/main" id="{03EA85ED-4627-A7CA-2B88-495B5D84B7F7}"/>
                </a:ext>
              </a:extLst>
            </p:cNvPr>
            <p:cNvSpPr/>
            <p:nvPr/>
          </p:nvSpPr>
          <p:spPr>
            <a:xfrm rot="1277356">
              <a:off x="6954801" y="642838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43" name="אליפסה 11">
              <a:extLst>
                <a:ext uri="{FF2B5EF4-FFF2-40B4-BE49-F238E27FC236}">
                  <a16:creationId xmlns:a16="http://schemas.microsoft.com/office/drawing/2014/main" id="{B2B8EB9E-DC70-32D8-52DC-87919F5F499C}"/>
                </a:ext>
              </a:extLst>
            </p:cNvPr>
            <p:cNvSpPr/>
            <p:nvPr/>
          </p:nvSpPr>
          <p:spPr>
            <a:xfrm rot="21249201">
              <a:off x="6895159" y="599457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44" name="מחבר ישר 16">
              <a:extLst>
                <a:ext uri="{FF2B5EF4-FFF2-40B4-BE49-F238E27FC236}">
                  <a16:creationId xmlns:a16="http://schemas.microsoft.com/office/drawing/2014/main" id="{A37B13A7-54EC-84C1-A73B-2F22F627CE0A}"/>
                </a:ext>
              </a:extLst>
            </p:cNvPr>
            <p:cNvCxnSpPr>
              <a:cxnSpLocks/>
              <a:stCxn id="1141" idx="4"/>
              <a:endCxn id="1143" idx="7"/>
            </p:cNvCxnSpPr>
            <p:nvPr/>
          </p:nvCxnSpPr>
          <p:spPr>
            <a:xfrm rot="1277356" flipH="1">
              <a:off x="6993128" y="5803224"/>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45" name="מחבר ישר 20">
              <a:extLst>
                <a:ext uri="{FF2B5EF4-FFF2-40B4-BE49-F238E27FC236}">
                  <a16:creationId xmlns:a16="http://schemas.microsoft.com/office/drawing/2014/main" id="{07C1B5EE-6470-11D8-E2EF-05EAA6D8942C}"/>
                </a:ext>
              </a:extLst>
            </p:cNvPr>
            <p:cNvCxnSpPr>
              <a:cxnSpLocks/>
              <a:stCxn id="1149" idx="7"/>
              <a:endCxn id="1115" idx="2"/>
            </p:cNvCxnSpPr>
            <p:nvPr/>
          </p:nvCxnSpPr>
          <p:spPr>
            <a:xfrm rot="1916951" flipV="1">
              <a:off x="7059033" y="5988221"/>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46" name="מחבר ישר 22">
              <a:extLst>
                <a:ext uri="{FF2B5EF4-FFF2-40B4-BE49-F238E27FC236}">
                  <a16:creationId xmlns:a16="http://schemas.microsoft.com/office/drawing/2014/main" id="{300C08B4-A00D-4CF8-C785-DE0B4054F0CA}"/>
                </a:ext>
              </a:extLst>
            </p:cNvPr>
            <p:cNvCxnSpPr>
              <a:cxnSpLocks/>
              <a:stCxn id="1115" idx="1"/>
            </p:cNvCxnSpPr>
            <p:nvPr/>
          </p:nvCxnSpPr>
          <p:spPr>
            <a:xfrm rot="1916951" flipH="1" flipV="1">
              <a:off x="7152786" y="589056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47" name="מחבר ישר 23">
              <a:extLst>
                <a:ext uri="{FF2B5EF4-FFF2-40B4-BE49-F238E27FC236}">
                  <a16:creationId xmlns:a16="http://schemas.microsoft.com/office/drawing/2014/main" id="{327788FB-FB3F-B96B-553A-506F735BFB27}"/>
                </a:ext>
              </a:extLst>
            </p:cNvPr>
            <p:cNvCxnSpPr>
              <a:cxnSpLocks/>
              <a:stCxn id="1143" idx="2"/>
              <a:endCxn id="1092" idx="7"/>
            </p:cNvCxnSpPr>
            <p:nvPr/>
          </p:nvCxnSpPr>
          <p:spPr>
            <a:xfrm rot="1916951" flipH="1">
              <a:off x="6768788" y="5997109"/>
              <a:ext cx="125195" cy="410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48" name="מחבר ישר 30">
              <a:extLst>
                <a:ext uri="{FF2B5EF4-FFF2-40B4-BE49-F238E27FC236}">
                  <a16:creationId xmlns:a16="http://schemas.microsoft.com/office/drawing/2014/main" id="{1829A8C6-103D-5FE6-7E50-DFA52E03F151}"/>
                </a:ext>
              </a:extLst>
            </p:cNvPr>
            <p:cNvCxnSpPr>
              <a:cxnSpLocks/>
              <a:stCxn id="1115" idx="3"/>
              <a:endCxn id="1142" idx="7"/>
            </p:cNvCxnSpPr>
            <p:nvPr/>
          </p:nvCxnSpPr>
          <p:spPr>
            <a:xfrm rot="1916951" flipH="1">
              <a:off x="7142905" y="6038694"/>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49" name="אליפסה 11">
              <a:extLst>
                <a:ext uri="{FF2B5EF4-FFF2-40B4-BE49-F238E27FC236}">
                  <a16:creationId xmlns:a16="http://schemas.microsoft.com/office/drawing/2014/main" id="{4EB0882E-EDCC-561E-87B4-A03925279736}"/>
                </a:ext>
              </a:extLst>
            </p:cNvPr>
            <p:cNvSpPr/>
            <p:nvPr/>
          </p:nvSpPr>
          <p:spPr>
            <a:xfrm rot="1277356">
              <a:off x="6930736" y="616898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50" name="מחבר ישר 23">
              <a:extLst>
                <a:ext uri="{FF2B5EF4-FFF2-40B4-BE49-F238E27FC236}">
                  <a16:creationId xmlns:a16="http://schemas.microsoft.com/office/drawing/2014/main" id="{48ADBFBD-B58B-E488-7A2A-3410854C006F}"/>
                </a:ext>
              </a:extLst>
            </p:cNvPr>
            <p:cNvCxnSpPr>
              <a:cxnSpLocks/>
              <a:endCxn id="1056" idx="0"/>
            </p:cNvCxnSpPr>
            <p:nvPr/>
          </p:nvCxnSpPr>
          <p:spPr>
            <a:xfrm rot="1916951" flipH="1">
              <a:off x="6810452" y="6168725"/>
              <a:ext cx="33937" cy="36751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1" name="מחבר ישר 23">
              <a:extLst>
                <a:ext uri="{FF2B5EF4-FFF2-40B4-BE49-F238E27FC236}">
                  <a16:creationId xmlns:a16="http://schemas.microsoft.com/office/drawing/2014/main" id="{CBB7C2D8-120E-0935-AB69-299023F80255}"/>
                </a:ext>
              </a:extLst>
            </p:cNvPr>
            <p:cNvCxnSpPr>
              <a:cxnSpLocks/>
              <a:stCxn id="1143" idx="4"/>
              <a:endCxn id="1149" idx="1"/>
            </p:cNvCxnSpPr>
            <p:nvPr/>
          </p:nvCxnSpPr>
          <p:spPr>
            <a:xfrm rot="1277356">
              <a:off x="6916888" y="6071048"/>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2" name="מחבר ישר 23">
              <a:extLst>
                <a:ext uri="{FF2B5EF4-FFF2-40B4-BE49-F238E27FC236}">
                  <a16:creationId xmlns:a16="http://schemas.microsoft.com/office/drawing/2014/main" id="{475B17CA-8456-2DCA-B87A-C978E7B48F4B}"/>
                </a:ext>
              </a:extLst>
            </p:cNvPr>
            <p:cNvCxnSpPr>
              <a:cxnSpLocks/>
              <a:stCxn id="1142" idx="2"/>
              <a:endCxn id="1056" idx="7"/>
            </p:cNvCxnSpPr>
            <p:nvPr/>
          </p:nvCxnSpPr>
          <p:spPr>
            <a:xfrm rot="1916951" flipH="1">
              <a:off x="6768659" y="6395930"/>
              <a:ext cx="152584" cy="1800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3" name="מחבר ישר 23">
              <a:extLst>
                <a:ext uri="{FF2B5EF4-FFF2-40B4-BE49-F238E27FC236}">
                  <a16:creationId xmlns:a16="http://schemas.microsoft.com/office/drawing/2014/main" id="{A7EA8D93-7DB5-2A55-2965-B1C920A78C22}"/>
                </a:ext>
              </a:extLst>
            </p:cNvPr>
            <p:cNvCxnSpPr>
              <a:cxnSpLocks/>
              <a:stCxn id="1072" idx="6"/>
            </p:cNvCxnSpPr>
            <p:nvPr/>
          </p:nvCxnSpPr>
          <p:spPr>
            <a:xfrm rot="1916951" flipV="1">
              <a:off x="6849661" y="5706022"/>
              <a:ext cx="273557" cy="120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4" name="Straight Connector 1153">
              <a:extLst>
                <a:ext uri="{FF2B5EF4-FFF2-40B4-BE49-F238E27FC236}">
                  <a16:creationId xmlns:a16="http://schemas.microsoft.com/office/drawing/2014/main" id="{594BDE9C-AD8D-D8E4-2535-BE4358AB16BD}"/>
                </a:ext>
              </a:extLst>
            </p:cNvPr>
            <p:cNvCxnSpPr>
              <a:cxnSpLocks/>
              <a:stCxn id="1142" idx="4"/>
              <a:endCxn id="1160" idx="0"/>
            </p:cNvCxnSpPr>
            <p:nvPr/>
          </p:nvCxnSpPr>
          <p:spPr>
            <a:xfrm rot="1277356" flipH="1">
              <a:off x="6933005" y="6487324"/>
              <a:ext cx="18514" cy="15552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5" name="Straight Connector 1154">
              <a:extLst>
                <a:ext uri="{FF2B5EF4-FFF2-40B4-BE49-F238E27FC236}">
                  <a16:creationId xmlns:a16="http://schemas.microsoft.com/office/drawing/2014/main" id="{1DD215CA-B612-1ADB-BCD0-94CE06A73AA2}"/>
                </a:ext>
              </a:extLst>
            </p:cNvPr>
            <p:cNvCxnSpPr>
              <a:cxnSpLocks/>
              <a:stCxn id="1160" idx="2"/>
              <a:endCxn id="1056" idx="6"/>
            </p:cNvCxnSpPr>
            <p:nvPr/>
          </p:nvCxnSpPr>
          <p:spPr>
            <a:xfrm rot="1916951" flipH="1" flipV="1">
              <a:off x="6710808" y="6590906"/>
              <a:ext cx="165261" cy="2025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56" name="אליפסה 9">
              <a:extLst>
                <a:ext uri="{FF2B5EF4-FFF2-40B4-BE49-F238E27FC236}">
                  <a16:creationId xmlns:a16="http://schemas.microsoft.com/office/drawing/2014/main" id="{3AD019B6-B40A-8194-4522-AD353D08D268}"/>
                </a:ext>
              </a:extLst>
            </p:cNvPr>
            <p:cNvSpPr/>
            <p:nvPr/>
          </p:nvSpPr>
          <p:spPr>
            <a:xfrm rot="1277356">
              <a:off x="7162356" y="660179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57" name="מחבר ישר 23">
              <a:extLst>
                <a:ext uri="{FF2B5EF4-FFF2-40B4-BE49-F238E27FC236}">
                  <a16:creationId xmlns:a16="http://schemas.microsoft.com/office/drawing/2014/main" id="{5033822F-9DD0-4260-C492-36562B13A217}"/>
                </a:ext>
              </a:extLst>
            </p:cNvPr>
            <p:cNvCxnSpPr>
              <a:cxnSpLocks/>
              <a:stCxn id="1156" idx="2"/>
              <a:endCxn id="1142" idx="6"/>
            </p:cNvCxnSpPr>
            <p:nvPr/>
          </p:nvCxnSpPr>
          <p:spPr>
            <a:xfrm rot="1277356" flipH="1" flipV="1">
              <a:off x="7004457" y="6506979"/>
              <a:ext cx="182297" cy="8622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8" name="מחבר ישר 23">
              <a:extLst>
                <a:ext uri="{FF2B5EF4-FFF2-40B4-BE49-F238E27FC236}">
                  <a16:creationId xmlns:a16="http://schemas.microsoft.com/office/drawing/2014/main" id="{359628FD-AD22-E4B2-4004-B02C53F7D920}"/>
                </a:ext>
              </a:extLst>
            </p:cNvPr>
            <p:cNvCxnSpPr>
              <a:cxnSpLocks/>
              <a:endCxn id="1149" idx="5"/>
            </p:cNvCxnSpPr>
            <p:nvPr/>
          </p:nvCxnSpPr>
          <p:spPr>
            <a:xfrm rot="1277356" flipH="1" flipV="1">
              <a:off x="6949338" y="6243370"/>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59" name="Straight Connector 1158">
              <a:extLst>
                <a:ext uri="{FF2B5EF4-FFF2-40B4-BE49-F238E27FC236}">
                  <a16:creationId xmlns:a16="http://schemas.microsoft.com/office/drawing/2014/main" id="{169C31D8-418C-1660-F3BC-AD270E38472A}"/>
                </a:ext>
              </a:extLst>
            </p:cNvPr>
            <p:cNvCxnSpPr>
              <a:cxnSpLocks/>
              <a:endCxn id="1156" idx="7"/>
            </p:cNvCxnSpPr>
            <p:nvPr/>
          </p:nvCxnSpPr>
          <p:spPr>
            <a:xfrm rot="1277356" flipH="1">
              <a:off x="7274561" y="6400874"/>
              <a:ext cx="100875" cy="24918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60" name="אליפסה 9">
              <a:extLst>
                <a:ext uri="{FF2B5EF4-FFF2-40B4-BE49-F238E27FC236}">
                  <a16:creationId xmlns:a16="http://schemas.microsoft.com/office/drawing/2014/main" id="{D718F806-0CA7-5B28-3451-8F726E61FCBE}"/>
                </a:ext>
              </a:extLst>
            </p:cNvPr>
            <p:cNvSpPr/>
            <p:nvPr/>
          </p:nvSpPr>
          <p:spPr>
            <a:xfrm rot="1277356">
              <a:off x="6855668" y="6631795"/>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61" name="Straight Connector 1160">
              <a:extLst>
                <a:ext uri="{FF2B5EF4-FFF2-40B4-BE49-F238E27FC236}">
                  <a16:creationId xmlns:a16="http://schemas.microsoft.com/office/drawing/2014/main" id="{1D324932-505E-864A-20B6-26D2E4E36DCF}"/>
                </a:ext>
              </a:extLst>
            </p:cNvPr>
            <p:cNvCxnSpPr>
              <a:cxnSpLocks/>
              <a:stCxn id="1160" idx="6"/>
              <a:endCxn id="1156" idx="3"/>
            </p:cNvCxnSpPr>
            <p:nvPr/>
          </p:nvCxnSpPr>
          <p:spPr>
            <a:xfrm rot="1277356" flipV="1">
              <a:off x="6940773" y="6608016"/>
              <a:ext cx="211656" cy="1145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62" name="אליפסה 4">
              <a:extLst>
                <a:ext uri="{FF2B5EF4-FFF2-40B4-BE49-F238E27FC236}">
                  <a16:creationId xmlns:a16="http://schemas.microsoft.com/office/drawing/2014/main" id="{96676878-278D-FC46-7A4D-E878AB70A44A}"/>
                </a:ext>
              </a:extLst>
            </p:cNvPr>
            <p:cNvSpPr/>
            <p:nvPr/>
          </p:nvSpPr>
          <p:spPr>
            <a:xfrm rot="2140623">
              <a:off x="8213024" y="500878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63" name="אליפסה 9">
              <a:extLst>
                <a:ext uri="{FF2B5EF4-FFF2-40B4-BE49-F238E27FC236}">
                  <a16:creationId xmlns:a16="http://schemas.microsoft.com/office/drawing/2014/main" id="{08710D50-5529-C85B-FAD8-AB3571671A26}"/>
                </a:ext>
              </a:extLst>
            </p:cNvPr>
            <p:cNvSpPr/>
            <p:nvPr/>
          </p:nvSpPr>
          <p:spPr>
            <a:xfrm rot="2140623">
              <a:off x="7875683" y="560553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64" name="אליפסה 11">
              <a:extLst>
                <a:ext uri="{FF2B5EF4-FFF2-40B4-BE49-F238E27FC236}">
                  <a16:creationId xmlns:a16="http://schemas.microsoft.com/office/drawing/2014/main" id="{C9511D77-6EA0-297B-A911-6D319E59A814}"/>
                </a:ext>
              </a:extLst>
            </p:cNvPr>
            <p:cNvSpPr/>
            <p:nvPr/>
          </p:nvSpPr>
          <p:spPr>
            <a:xfrm rot="512468">
              <a:off x="7925709" y="517050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65" name="אליפסה 12">
              <a:extLst>
                <a:ext uri="{FF2B5EF4-FFF2-40B4-BE49-F238E27FC236}">
                  <a16:creationId xmlns:a16="http://schemas.microsoft.com/office/drawing/2014/main" id="{38E320A0-5F2F-F426-BA7E-562201C852B6}"/>
                </a:ext>
              </a:extLst>
            </p:cNvPr>
            <p:cNvSpPr/>
            <p:nvPr/>
          </p:nvSpPr>
          <p:spPr>
            <a:xfrm rot="1421030">
              <a:off x="7518251" y="5200616"/>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166" name="אליפסה 13">
              <a:extLst>
                <a:ext uri="{FF2B5EF4-FFF2-40B4-BE49-F238E27FC236}">
                  <a16:creationId xmlns:a16="http://schemas.microsoft.com/office/drawing/2014/main" id="{82698C14-4F3C-9F40-E698-0D4E98A0BB28}"/>
                </a:ext>
              </a:extLst>
            </p:cNvPr>
            <p:cNvSpPr/>
            <p:nvPr/>
          </p:nvSpPr>
          <p:spPr>
            <a:xfrm rot="2140623">
              <a:off x="8393733" y="536490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167" name="מחבר ישר 16">
              <a:extLst>
                <a:ext uri="{FF2B5EF4-FFF2-40B4-BE49-F238E27FC236}">
                  <a16:creationId xmlns:a16="http://schemas.microsoft.com/office/drawing/2014/main" id="{E21168D0-46F7-EB56-F87D-2999205D1F65}"/>
                </a:ext>
              </a:extLst>
            </p:cNvPr>
            <p:cNvCxnSpPr>
              <a:cxnSpLocks/>
              <a:stCxn id="1162" idx="4"/>
              <a:endCxn id="1164" idx="7"/>
            </p:cNvCxnSpPr>
            <p:nvPr/>
          </p:nvCxnSpPr>
          <p:spPr>
            <a:xfrm rot="2140623" flipH="1">
              <a:off x="8047444" y="5013578"/>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68" name="מחבר ישר 20">
              <a:extLst>
                <a:ext uri="{FF2B5EF4-FFF2-40B4-BE49-F238E27FC236}">
                  <a16:creationId xmlns:a16="http://schemas.microsoft.com/office/drawing/2014/main" id="{ED71BB2A-CFA8-F776-520E-2FBEC5094165}"/>
                </a:ext>
              </a:extLst>
            </p:cNvPr>
            <p:cNvCxnSpPr>
              <a:cxnSpLocks/>
              <a:stCxn id="1172" idx="7"/>
              <a:endCxn id="1166" idx="2"/>
            </p:cNvCxnSpPr>
            <p:nvPr/>
          </p:nvCxnSpPr>
          <p:spPr>
            <a:xfrm rot="2140623" flipV="1">
              <a:off x="8028184" y="5258433"/>
              <a:ext cx="333874" cy="239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69" name="מחבר ישר 22">
              <a:extLst>
                <a:ext uri="{FF2B5EF4-FFF2-40B4-BE49-F238E27FC236}">
                  <a16:creationId xmlns:a16="http://schemas.microsoft.com/office/drawing/2014/main" id="{89DD32AC-E8B2-DC6B-A88A-945680958337}"/>
                </a:ext>
              </a:extLst>
            </p:cNvPr>
            <p:cNvCxnSpPr>
              <a:cxnSpLocks/>
              <a:stCxn id="1166" idx="0"/>
            </p:cNvCxnSpPr>
            <p:nvPr/>
          </p:nvCxnSpPr>
          <p:spPr>
            <a:xfrm rot="2140623" flipH="1" flipV="1">
              <a:off x="8205283" y="5143450"/>
              <a:ext cx="319267" cy="148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70" name="מחבר ישר 23">
              <a:extLst>
                <a:ext uri="{FF2B5EF4-FFF2-40B4-BE49-F238E27FC236}">
                  <a16:creationId xmlns:a16="http://schemas.microsoft.com/office/drawing/2014/main" id="{AA5BB78B-530B-4FDD-5160-AE13F9AB046B}"/>
                </a:ext>
              </a:extLst>
            </p:cNvPr>
            <p:cNvCxnSpPr>
              <a:cxnSpLocks/>
              <a:stCxn id="1164" idx="2"/>
              <a:endCxn id="1165" idx="7"/>
            </p:cNvCxnSpPr>
            <p:nvPr/>
          </p:nvCxnSpPr>
          <p:spPr>
            <a:xfrm rot="2140623" flipH="1">
              <a:off x="7627659" y="5103952"/>
              <a:ext cx="260000" cy="21556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71" name="מחבר ישר 30">
              <a:extLst>
                <a:ext uri="{FF2B5EF4-FFF2-40B4-BE49-F238E27FC236}">
                  <a16:creationId xmlns:a16="http://schemas.microsoft.com/office/drawing/2014/main" id="{8C174C0A-E464-D536-2D8E-3B9A77165BE4}"/>
                </a:ext>
              </a:extLst>
            </p:cNvPr>
            <p:cNvCxnSpPr>
              <a:cxnSpLocks/>
              <a:endCxn id="1163" idx="7"/>
            </p:cNvCxnSpPr>
            <p:nvPr/>
          </p:nvCxnSpPr>
          <p:spPr>
            <a:xfrm rot="2140623" flipH="1">
              <a:off x="8051979" y="5313869"/>
              <a:ext cx="256988" cy="43785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72" name="אליפסה 11">
              <a:extLst>
                <a:ext uri="{FF2B5EF4-FFF2-40B4-BE49-F238E27FC236}">
                  <a16:creationId xmlns:a16="http://schemas.microsoft.com/office/drawing/2014/main" id="{42FEC10C-7264-87CE-4ED0-C461C5B19F1F}"/>
                </a:ext>
              </a:extLst>
            </p:cNvPr>
            <p:cNvSpPr/>
            <p:nvPr/>
          </p:nvSpPr>
          <p:spPr>
            <a:xfrm rot="2140623">
              <a:off x="7916830" y="53482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73" name="מחבר ישר 23">
              <a:extLst>
                <a:ext uri="{FF2B5EF4-FFF2-40B4-BE49-F238E27FC236}">
                  <a16:creationId xmlns:a16="http://schemas.microsoft.com/office/drawing/2014/main" id="{F3CBE25C-CB59-6DFB-A352-4A7F4C615325}"/>
                </a:ext>
              </a:extLst>
            </p:cNvPr>
            <p:cNvCxnSpPr>
              <a:cxnSpLocks/>
              <a:endCxn id="1165" idx="6"/>
            </p:cNvCxnSpPr>
            <p:nvPr/>
          </p:nvCxnSpPr>
          <p:spPr>
            <a:xfrm rot="2140623" flipH="1">
              <a:off x="7583681" y="5267605"/>
              <a:ext cx="347494" cy="929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74" name="מחבר ישר 23">
              <a:extLst>
                <a:ext uri="{FF2B5EF4-FFF2-40B4-BE49-F238E27FC236}">
                  <a16:creationId xmlns:a16="http://schemas.microsoft.com/office/drawing/2014/main" id="{8F775FC2-AE0F-B7F1-9A56-2B4FA09C9D3E}"/>
                </a:ext>
              </a:extLst>
            </p:cNvPr>
            <p:cNvCxnSpPr>
              <a:cxnSpLocks/>
              <a:stCxn id="1164" idx="4"/>
              <a:endCxn id="1172" idx="1"/>
            </p:cNvCxnSpPr>
            <p:nvPr/>
          </p:nvCxnSpPr>
          <p:spPr>
            <a:xfrm rot="2140623">
              <a:off x="7925116" y="5247157"/>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75" name="אליפסה 12">
              <a:extLst>
                <a:ext uri="{FF2B5EF4-FFF2-40B4-BE49-F238E27FC236}">
                  <a16:creationId xmlns:a16="http://schemas.microsoft.com/office/drawing/2014/main" id="{73AA5611-A3F9-E078-F8D1-CFC09638C1DC}"/>
                </a:ext>
              </a:extLst>
            </p:cNvPr>
            <p:cNvSpPr/>
            <p:nvPr/>
          </p:nvSpPr>
          <p:spPr>
            <a:xfrm rot="1421030">
              <a:off x="7496531" y="5501271"/>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cxnSp>
          <p:nvCxnSpPr>
            <p:cNvPr id="1176" name="מחבר ישר 23">
              <a:extLst>
                <a:ext uri="{FF2B5EF4-FFF2-40B4-BE49-F238E27FC236}">
                  <a16:creationId xmlns:a16="http://schemas.microsoft.com/office/drawing/2014/main" id="{30D9012C-26DD-ED34-AD96-99AF5E8EC54A}"/>
                </a:ext>
              </a:extLst>
            </p:cNvPr>
            <p:cNvCxnSpPr>
              <a:cxnSpLocks/>
              <a:stCxn id="1165" idx="4"/>
              <a:endCxn id="1175" idx="1"/>
            </p:cNvCxnSpPr>
            <p:nvPr/>
          </p:nvCxnSpPr>
          <p:spPr>
            <a:xfrm rot="2140623">
              <a:off x="7470533" y="5283428"/>
              <a:ext cx="119677" cy="20389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77" name="מחבר ישר 23">
              <a:extLst>
                <a:ext uri="{FF2B5EF4-FFF2-40B4-BE49-F238E27FC236}">
                  <a16:creationId xmlns:a16="http://schemas.microsoft.com/office/drawing/2014/main" id="{1AB6F5E8-0AB3-33ED-F6E8-B3518AADDD0C}"/>
                </a:ext>
              </a:extLst>
            </p:cNvPr>
            <p:cNvCxnSpPr>
              <a:cxnSpLocks/>
              <a:stCxn id="1163" idx="2"/>
              <a:endCxn id="1175" idx="6"/>
            </p:cNvCxnSpPr>
            <p:nvPr/>
          </p:nvCxnSpPr>
          <p:spPr>
            <a:xfrm rot="2140623" flipH="1">
              <a:off x="7577276" y="5520667"/>
              <a:ext cx="295548" cy="12874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78" name="אליפסה 11">
              <a:extLst>
                <a:ext uri="{FF2B5EF4-FFF2-40B4-BE49-F238E27FC236}">
                  <a16:creationId xmlns:a16="http://schemas.microsoft.com/office/drawing/2014/main" id="{53930BBF-8D32-F42F-C836-26F0E0B678FB}"/>
                </a:ext>
              </a:extLst>
            </p:cNvPr>
            <p:cNvSpPr/>
            <p:nvPr/>
          </p:nvSpPr>
          <p:spPr>
            <a:xfrm rot="19030443">
              <a:off x="7851217" y="4929363"/>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79" name="מחבר ישר 23">
              <a:extLst>
                <a:ext uri="{FF2B5EF4-FFF2-40B4-BE49-F238E27FC236}">
                  <a16:creationId xmlns:a16="http://schemas.microsoft.com/office/drawing/2014/main" id="{C99DFD4F-C998-F11D-4B28-6741CF5EF00B}"/>
                </a:ext>
              </a:extLst>
            </p:cNvPr>
            <p:cNvCxnSpPr>
              <a:cxnSpLocks/>
              <a:stCxn id="1178" idx="2"/>
              <a:endCxn id="1165" idx="0"/>
            </p:cNvCxnSpPr>
            <p:nvPr/>
          </p:nvCxnSpPr>
          <p:spPr>
            <a:xfrm rot="2140623" flipH="1">
              <a:off x="7658812" y="4925528"/>
              <a:ext cx="112115" cy="34290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0" name="מחבר ישר 23">
              <a:extLst>
                <a:ext uri="{FF2B5EF4-FFF2-40B4-BE49-F238E27FC236}">
                  <a16:creationId xmlns:a16="http://schemas.microsoft.com/office/drawing/2014/main" id="{D906148B-08F0-215B-1126-5D87997AF704}"/>
                </a:ext>
              </a:extLst>
            </p:cNvPr>
            <p:cNvCxnSpPr>
              <a:cxnSpLocks/>
              <a:stCxn id="1178" idx="5"/>
            </p:cNvCxnSpPr>
            <p:nvPr/>
          </p:nvCxnSpPr>
          <p:spPr>
            <a:xfrm rot="2140623" flipV="1">
              <a:off x="7934518" y="4929828"/>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1" name="Straight Connector 1180">
              <a:extLst>
                <a:ext uri="{FF2B5EF4-FFF2-40B4-BE49-F238E27FC236}">
                  <a16:creationId xmlns:a16="http://schemas.microsoft.com/office/drawing/2014/main" id="{32240136-5446-D392-29EB-1C69E13D410A}"/>
                </a:ext>
              </a:extLst>
            </p:cNvPr>
            <p:cNvCxnSpPr>
              <a:cxnSpLocks/>
              <a:stCxn id="1166" idx="5"/>
              <a:endCxn id="1186" idx="0"/>
            </p:cNvCxnSpPr>
            <p:nvPr/>
          </p:nvCxnSpPr>
          <p:spPr>
            <a:xfrm rot="2140623">
              <a:off x="8367657" y="5437464"/>
              <a:ext cx="76746" cy="2151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2" name="Straight Connector 1181">
              <a:extLst>
                <a:ext uri="{FF2B5EF4-FFF2-40B4-BE49-F238E27FC236}">
                  <a16:creationId xmlns:a16="http://schemas.microsoft.com/office/drawing/2014/main" id="{D077420F-D6E3-A2E3-04C7-E58838CD664A}"/>
                </a:ext>
              </a:extLst>
            </p:cNvPr>
            <p:cNvCxnSpPr>
              <a:cxnSpLocks/>
              <a:stCxn id="1163" idx="4"/>
              <a:endCxn id="1128" idx="6"/>
            </p:cNvCxnSpPr>
            <p:nvPr/>
          </p:nvCxnSpPr>
          <p:spPr>
            <a:xfrm rot="1916951" flipH="1">
              <a:off x="7810819" y="5645631"/>
              <a:ext cx="41855" cy="16175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3" name="Straight Connector 1182">
              <a:extLst>
                <a:ext uri="{FF2B5EF4-FFF2-40B4-BE49-F238E27FC236}">
                  <a16:creationId xmlns:a16="http://schemas.microsoft.com/office/drawing/2014/main" id="{89478022-D2DF-E78E-4E4F-8B196043C8E6}"/>
                </a:ext>
              </a:extLst>
            </p:cNvPr>
            <p:cNvCxnSpPr>
              <a:cxnSpLocks/>
              <a:stCxn id="1128" idx="0"/>
              <a:endCxn id="1175" idx="5"/>
            </p:cNvCxnSpPr>
            <p:nvPr/>
          </p:nvCxnSpPr>
          <p:spPr>
            <a:xfrm rot="1916951" flipH="1" flipV="1">
              <a:off x="7504117" y="5631304"/>
              <a:ext cx="259555" cy="900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4" name="מחבר ישר 23">
              <a:extLst>
                <a:ext uri="{FF2B5EF4-FFF2-40B4-BE49-F238E27FC236}">
                  <a16:creationId xmlns:a16="http://schemas.microsoft.com/office/drawing/2014/main" id="{9BA131BB-9B2B-0F12-A86F-E31FB5D4E486}"/>
                </a:ext>
              </a:extLst>
            </p:cNvPr>
            <p:cNvCxnSpPr>
              <a:cxnSpLocks/>
              <a:stCxn id="1112" idx="1"/>
              <a:endCxn id="1163" idx="6"/>
            </p:cNvCxnSpPr>
            <p:nvPr/>
          </p:nvCxnSpPr>
          <p:spPr>
            <a:xfrm rot="1916951" flipH="1" flipV="1">
              <a:off x="7911564" y="5718070"/>
              <a:ext cx="226661" cy="5313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85" name="מחבר ישר 23">
              <a:extLst>
                <a:ext uri="{FF2B5EF4-FFF2-40B4-BE49-F238E27FC236}">
                  <a16:creationId xmlns:a16="http://schemas.microsoft.com/office/drawing/2014/main" id="{E07417B4-165A-AAC8-34BC-18D30778463E}"/>
                </a:ext>
              </a:extLst>
            </p:cNvPr>
            <p:cNvCxnSpPr>
              <a:cxnSpLocks/>
              <a:endCxn id="1172" idx="5"/>
            </p:cNvCxnSpPr>
            <p:nvPr/>
          </p:nvCxnSpPr>
          <p:spPr>
            <a:xfrm rot="2140623" flipH="1" flipV="1">
              <a:off x="7903604" y="5422852"/>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86" name="אליפסה 9">
              <a:extLst>
                <a:ext uri="{FF2B5EF4-FFF2-40B4-BE49-F238E27FC236}">
                  <a16:creationId xmlns:a16="http://schemas.microsoft.com/office/drawing/2014/main" id="{E1F9F74F-59B8-7A62-13FF-A7B5C27A734D}"/>
                </a:ext>
              </a:extLst>
            </p:cNvPr>
            <p:cNvSpPr/>
            <p:nvPr/>
          </p:nvSpPr>
          <p:spPr>
            <a:xfrm rot="2140623">
              <a:off x="8317023" y="5648232"/>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87" name="Straight Connector 1186">
              <a:extLst>
                <a:ext uri="{FF2B5EF4-FFF2-40B4-BE49-F238E27FC236}">
                  <a16:creationId xmlns:a16="http://schemas.microsoft.com/office/drawing/2014/main" id="{C1B98C8D-F088-5B63-D29E-90EF12317CE2}"/>
                </a:ext>
              </a:extLst>
            </p:cNvPr>
            <p:cNvCxnSpPr>
              <a:cxnSpLocks/>
              <a:stCxn id="1186" idx="4"/>
              <a:endCxn id="1112" idx="7"/>
            </p:cNvCxnSpPr>
            <p:nvPr/>
          </p:nvCxnSpPr>
          <p:spPr>
            <a:xfrm rot="1916951" flipH="1">
              <a:off x="8203124" y="5674295"/>
              <a:ext cx="78827" cy="217930"/>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88" name="אליפסה 4">
              <a:extLst>
                <a:ext uri="{FF2B5EF4-FFF2-40B4-BE49-F238E27FC236}">
                  <a16:creationId xmlns:a16="http://schemas.microsoft.com/office/drawing/2014/main" id="{DDE411FE-59E2-2F72-B041-872550BF8A61}"/>
                </a:ext>
              </a:extLst>
            </p:cNvPr>
            <p:cNvSpPr/>
            <p:nvPr/>
          </p:nvSpPr>
          <p:spPr>
            <a:xfrm rot="1501028">
              <a:off x="7273145" y="488694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89" name="אליפסה 9">
              <a:extLst>
                <a:ext uri="{FF2B5EF4-FFF2-40B4-BE49-F238E27FC236}">
                  <a16:creationId xmlns:a16="http://schemas.microsoft.com/office/drawing/2014/main" id="{9B744070-9C92-9BD5-7B55-2EF586AFC38D}"/>
                </a:ext>
              </a:extLst>
            </p:cNvPr>
            <p:cNvSpPr/>
            <p:nvPr/>
          </p:nvSpPr>
          <p:spPr>
            <a:xfrm rot="1501028">
              <a:off x="7052012" y="5535790"/>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sp>
          <p:nvSpPr>
            <p:cNvPr id="1190" name="אליפסה 11">
              <a:extLst>
                <a:ext uri="{FF2B5EF4-FFF2-40B4-BE49-F238E27FC236}">
                  <a16:creationId xmlns:a16="http://schemas.microsoft.com/office/drawing/2014/main" id="{D0A43319-6A0A-2B56-6628-4C34BBA9AABD}"/>
                </a:ext>
              </a:extLst>
            </p:cNvPr>
            <p:cNvSpPr/>
            <p:nvPr/>
          </p:nvSpPr>
          <p:spPr>
            <a:xfrm rot="21472873">
              <a:off x="7020703" y="509901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91" name="מחבר ישר 16">
              <a:extLst>
                <a:ext uri="{FF2B5EF4-FFF2-40B4-BE49-F238E27FC236}">
                  <a16:creationId xmlns:a16="http://schemas.microsoft.com/office/drawing/2014/main" id="{A0433832-BDD7-7E64-715A-BF537FB1C39A}"/>
                </a:ext>
              </a:extLst>
            </p:cNvPr>
            <p:cNvCxnSpPr>
              <a:cxnSpLocks/>
              <a:stCxn id="1188" idx="4"/>
              <a:endCxn id="1190" idx="7"/>
            </p:cNvCxnSpPr>
            <p:nvPr/>
          </p:nvCxnSpPr>
          <p:spPr>
            <a:xfrm rot="1501028" flipH="1">
              <a:off x="7125648" y="4915996"/>
              <a:ext cx="127061" cy="22997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2" name="מחבר ישר 20">
              <a:extLst>
                <a:ext uri="{FF2B5EF4-FFF2-40B4-BE49-F238E27FC236}">
                  <a16:creationId xmlns:a16="http://schemas.microsoft.com/office/drawing/2014/main" id="{432F889D-F0BE-74C7-7911-365166EDF5CE}"/>
                </a:ext>
              </a:extLst>
            </p:cNvPr>
            <p:cNvCxnSpPr>
              <a:cxnSpLocks/>
              <a:stCxn id="1196" idx="7"/>
              <a:endCxn id="1165" idx="2"/>
            </p:cNvCxnSpPr>
            <p:nvPr/>
          </p:nvCxnSpPr>
          <p:spPr>
            <a:xfrm rot="2140623" flipV="1">
              <a:off x="7176945" y="5109900"/>
              <a:ext cx="283565" cy="29995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3" name="מחבר ישר 22">
              <a:extLst>
                <a:ext uri="{FF2B5EF4-FFF2-40B4-BE49-F238E27FC236}">
                  <a16:creationId xmlns:a16="http://schemas.microsoft.com/office/drawing/2014/main" id="{FD935CB7-6FAA-2A68-CC99-EC91AA2768EA}"/>
                </a:ext>
              </a:extLst>
            </p:cNvPr>
            <p:cNvCxnSpPr>
              <a:cxnSpLocks/>
              <a:stCxn id="1165" idx="1"/>
            </p:cNvCxnSpPr>
            <p:nvPr/>
          </p:nvCxnSpPr>
          <p:spPr>
            <a:xfrm rot="2140623" flipH="1" flipV="1">
              <a:off x="7283327" y="5019830"/>
              <a:ext cx="316677" cy="9960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4" name="מחבר ישר 23">
              <a:extLst>
                <a:ext uri="{FF2B5EF4-FFF2-40B4-BE49-F238E27FC236}">
                  <a16:creationId xmlns:a16="http://schemas.microsoft.com/office/drawing/2014/main" id="{62B54CFE-B657-423D-E544-11EFEB1F0125}"/>
                </a:ext>
              </a:extLst>
            </p:cNvPr>
            <p:cNvCxnSpPr>
              <a:cxnSpLocks/>
              <a:stCxn id="1190" idx="2"/>
              <a:endCxn id="1214" idx="5"/>
            </p:cNvCxnSpPr>
            <p:nvPr/>
          </p:nvCxnSpPr>
          <p:spPr>
            <a:xfrm rot="1916951" flipH="1">
              <a:off x="6843154" y="5084546"/>
              <a:ext cx="165654" cy="924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5" name="מחבר ישר 30">
              <a:extLst>
                <a:ext uri="{FF2B5EF4-FFF2-40B4-BE49-F238E27FC236}">
                  <a16:creationId xmlns:a16="http://schemas.microsoft.com/office/drawing/2014/main" id="{C017D49B-7F38-C7DF-EBC9-ED19686D638D}"/>
                </a:ext>
              </a:extLst>
            </p:cNvPr>
            <p:cNvCxnSpPr>
              <a:cxnSpLocks/>
              <a:stCxn id="1165" idx="3"/>
              <a:endCxn id="1189" idx="7"/>
            </p:cNvCxnSpPr>
            <p:nvPr/>
          </p:nvCxnSpPr>
          <p:spPr>
            <a:xfrm rot="2140623" flipH="1">
              <a:off x="7251480" y="5160910"/>
              <a:ext cx="141633" cy="4853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196" name="אליפסה 11">
              <a:extLst>
                <a:ext uri="{FF2B5EF4-FFF2-40B4-BE49-F238E27FC236}">
                  <a16:creationId xmlns:a16="http://schemas.microsoft.com/office/drawing/2014/main" id="{156AAEA6-B45B-4027-E643-574E7E69D79D}"/>
                </a:ext>
              </a:extLst>
            </p:cNvPr>
            <p:cNvSpPr/>
            <p:nvPr/>
          </p:nvSpPr>
          <p:spPr>
            <a:xfrm rot="1501028">
              <a:off x="7044864" y="527537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197" name="מחבר ישר 23">
              <a:extLst>
                <a:ext uri="{FF2B5EF4-FFF2-40B4-BE49-F238E27FC236}">
                  <a16:creationId xmlns:a16="http://schemas.microsoft.com/office/drawing/2014/main" id="{B3C0633E-505D-F073-25A8-171D7671EE4C}"/>
                </a:ext>
              </a:extLst>
            </p:cNvPr>
            <p:cNvCxnSpPr>
              <a:cxnSpLocks/>
              <a:endCxn id="1068" idx="7"/>
            </p:cNvCxnSpPr>
            <p:nvPr/>
          </p:nvCxnSpPr>
          <p:spPr>
            <a:xfrm rot="1916951" flipH="1">
              <a:off x="6706799" y="5210911"/>
              <a:ext cx="302967" cy="2506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8" name="מחבר ישר 23">
              <a:extLst>
                <a:ext uri="{FF2B5EF4-FFF2-40B4-BE49-F238E27FC236}">
                  <a16:creationId xmlns:a16="http://schemas.microsoft.com/office/drawing/2014/main" id="{EFB2B581-2667-5785-EECC-44A768B59B5F}"/>
                </a:ext>
              </a:extLst>
            </p:cNvPr>
            <p:cNvCxnSpPr>
              <a:cxnSpLocks/>
              <a:stCxn id="1190" idx="4"/>
              <a:endCxn id="1196" idx="1"/>
            </p:cNvCxnSpPr>
            <p:nvPr/>
          </p:nvCxnSpPr>
          <p:spPr>
            <a:xfrm rot="1501028">
              <a:off x="7036664" y="5176076"/>
              <a:ext cx="54330" cy="9370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199" name="מחבר ישר 23">
              <a:extLst>
                <a:ext uri="{FF2B5EF4-FFF2-40B4-BE49-F238E27FC236}">
                  <a16:creationId xmlns:a16="http://schemas.microsoft.com/office/drawing/2014/main" id="{D9D39FD0-B587-E60B-3F4C-171D189159CF}"/>
                </a:ext>
              </a:extLst>
            </p:cNvPr>
            <p:cNvCxnSpPr>
              <a:cxnSpLocks/>
              <a:stCxn id="1189" idx="2"/>
              <a:endCxn id="1072" idx="7"/>
            </p:cNvCxnSpPr>
            <p:nvPr/>
          </p:nvCxnSpPr>
          <p:spPr>
            <a:xfrm rot="1916951" flipH="1">
              <a:off x="6903380" y="5511585"/>
              <a:ext cx="92855" cy="250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00" name="אליפסה 11">
              <a:extLst>
                <a:ext uri="{FF2B5EF4-FFF2-40B4-BE49-F238E27FC236}">
                  <a16:creationId xmlns:a16="http://schemas.microsoft.com/office/drawing/2014/main" id="{5F284B4B-4821-010A-8D4B-8D5199E63C57}"/>
                </a:ext>
              </a:extLst>
            </p:cNvPr>
            <p:cNvSpPr/>
            <p:nvPr/>
          </p:nvSpPr>
          <p:spPr>
            <a:xfrm rot="18390848">
              <a:off x="6903422" y="4876249"/>
              <a:ext cx="68885" cy="75250"/>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01" name="מחבר ישר 23">
              <a:extLst>
                <a:ext uri="{FF2B5EF4-FFF2-40B4-BE49-F238E27FC236}">
                  <a16:creationId xmlns:a16="http://schemas.microsoft.com/office/drawing/2014/main" id="{5A916205-1A9F-3922-32BC-DE36D643A284}"/>
                </a:ext>
              </a:extLst>
            </p:cNvPr>
            <p:cNvCxnSpPr>
              <a:cxnSpLocks/>
              <a:stCxn id="1200" idx="2"/>
              <a:endCxn id="1214" idx="0"/>
            </p:cNvCxnSpPr>
            <p:nvPr/>
          </p:nvCxnSpPr>
          <p:spPr>
            <a:xfrm rot="1916951" flipH="1">
              <a:off x="6844842" y="4920793"/>
              <a:ext cx="30545" cy="16742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2" name="מחבר ישר 23">
              <a:extLst>
                <a:ext uri="{FF2B5EF4-FFF2-40B4-BE49-F238E27FC236}">
                  <a16:creationId xmlns:a16="http://schemas.microsoft.com/office/drawing/2014/main" id="{1DF512FB-6A5F-CE24-59A0-7080AB2F693F}"/>
                </a:ext>
              </a:extLst>
            </p:cNvPr>
            <p:cNvCxnSpPr>
              <a:cxnSpLocks/>
              <a:stCxn id="1200" idx="5"/>
            </p:cNvCxnSpPr>
            <p:nvPr/>
          </p:nvCxnSpPr>
          <p:spPr>
            <a:xfrm rot="1501028" flipV="1">
              <a:off x="6988835" y="4842090"/>
              <a:ext cx="271297" cy="13157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3" name="Straight Connector 1202">
              <a:extLst>
                <a:ext uri="{FF2B5EF4-FFF2-40B4-BE49-F238E27FC236}">
                  <a16:creationId xmlns:a16="http://schemas.microsoft.com/office/drawing/2014/main" id="{90F23E47-1F15-DE4E-36B8-8E6774472D91}"/>
                </a:ext>
              </a:extLst>
            </p:cNvPr>
            <p:cNvCxnSpPr>
              <a:cxnSpLocks/>
              <a:stCxn id="1189" idx="5"/>
              <a:endCxn id="1141" idx="1"/>
            </p:cNvCxnSpPr>
            <p:nvPr/>
          </p:nvCxnSpPr>
          <p:spPr>
            <a:xfrm rot="1916951">
              <a:off x="7062714" y="5630673"/>
              <a:ext cx="131770" cy="11190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04" name="אליפסה 9">
              <a:extLst>
                <a:ext uri="{FF2B5EF4-FFF2-40B4-BE49-F238E27FC236}">
                  <a16:creationId xmlns:a16="http://schemas.microsoft.com/office/drawing/2014/main" id="{2E7DC04C-7F39-83C8-5BC4-9E57AA4EEE15}"/>
                </a:ext>
              </a:extLst>
            </p:cNvPr>
            <p:cNvSpPr/>
            <p:nvPr/>
          </p:nvSpPr>
          <p:spPr>
            <a:xfrm rot="1501028">
              <a:off x="7237706" y="554204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05" name="מחבר ישר 23">
              <a:extLst>
                <a:ext uri="{FF2B5EF4-FFF2-40B4-BE49-F238E27FC236}">
                  <a16:creationId xmlns:a16="http://schemas.microsoft.com/office/drawing/2014/main" id="{7B0F05DE-6611-3D97-2D52-FE515E85EC1F}"/>
                </a:ext>
              </a:extLst>
            </p:cNvPr>
            <p:cNvCxnSpPr>
              <a:cxnSpLocks/>
              <a:stCxn id="1204" idx="3"/>
              <a:endCxn id="1189" idx="6"/>
            </p:cNvCxnSpPr>
            <p:nvPr/>
          </p:nvCxnSpPr>
          <p:spPr>
            <a:xfrm rot="1916951" flipH="1">
              <a:off x="7131012" y="5557038"/>
              <a:ext cx="101111" cy="60761"/>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6" name="מחבר ישר 23">
              <a:extLst>
                <a:ext uri="{FF2B5EF4-FFF2-40B4-BE49-F238E27FC236}">
                  <a16:creationId xmlns:a16="http://schemas.microsoft.com/office/drawing/2014/main" id="{B063EE7B-61A5-5687-C29D-243B28DF551D}"/>
                </a:ext>
              </a:extLst>
            </p:cNvPr>
            <p:cNvCxnSpPr>
              <a:cxnSpLocks/>
              <a:endCxn id="1196" idx="5"/>
            </p:cNvCxnSpPr>
            <p:nvPr/>
          </p:nvCxnSpPr>
          <p:spPr>
            <a:xfrm rot="1501028" flipH="1" flipV="1">
              <a:off x="7055239" y="5350573"/>
              <a:ext cx="70119" cy="17321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7" name="Straight Connector 1206">
              <a:extLst>
                <a:ext uri="{FF2B5EF4-FFF2-40B4-BE49-F238E27FC236}">
                  <a16:creationId xmlns:a16="http://schemas.microsoft.com/office/drawing/2014/main" id="{564A433C-2206-3FA7-7200-ACB420D5EC85}"/>
                </a:ext>
              </a:extLst>
            </p:cNvPr>
            <p:cNvCxnSpPr>
              <a:cxnSpLocks/>
              <a:stCxn id="1175" idx="3"/>
              <a:endCxn id="1204" idx="7"/>
            </p:cNvCxnSpPr>
            <p:nvPr/>
          </p:nvCxnSpPr>
          <p:spPr>
            <a:xfrm rot="1916951" flipH="1">
              <a:off x="7327942" y="5499262"/>
              <a:ext cx="152684" cy="11557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08" name="Straight Connector 1207">
              <a:extLst>
                <a:ext uri="{FF2B5EF4-FFF2-40B4-BE49-F238E27FC236}">
                  <a16:creationId xmlns:a16="http://schemas.microsoft.com/office/drawing/2014/main" id="{D45AB118-EC07-A7B8-7EAF-AD8431C61BDA}"/>
                </a:ext>
              </a:extLst>
            </p:cNvPr>
            <p:cNvCxnSpPr>
              <a:cxnSpLocks/>
              <a:stCxn id="1141" idx="7"/>
              <a:endCxn id="1204" idx="4"/>
            </p:cNvCxnSpPr>
            <p:nvPr/>
          </p:nvCxnSpPr>
          <p:spPr>
            <a:xfrm rot="1916951" flipH="1" flipV="1">
              <a:off x="7208255" y="5607447"/>
              <a:ext cx="47113" cy="1818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09" name="אליפסה 9">
              <a:extLst>
                <a:ext uri="{FF2B5EF4-FFF2-40B4-BE49-F238E27FC236}">
                  <a16:creationId xmlns:a16="http://schemas.microsoft.com/office/drawing/2014/main" id="{134F217B-60C6-1689-6E85-9499D9D881B0}"/>
                </a:ext>
              </a:extLst>
            </p:cNvPr>
            <p:cNvSpPr/>
            <p:nvPr/>
          </p:nvSpPr>
          <p:spPr>
            <a:xfrm rot="1501028">
              <a:off x="7444458" y="5737723"/>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10" name="Straight Connector 1209">
              <a:extLst>
                <a:ext uri="{FF2B5EF4-FFF2-40B4-BE49-F238E27FC236}">
                  <a16:creationId xmlns:a16="http://schemas.microsoft.com/office/drawing/2014/main" id="{A1D0F0CA-ECAC-B5A5-D982-AD953AED89D0}"/>
                </a:ext>
              </a:extLst>
            </p:cNvPr>
            <p:cNvCxnSpPr>
              <a:cxnSpLocks/>
              <a:stCxn id="1209" idx="1"/>
              <a:endCxn id="1204" idx="6"/>
            </p:cNvCxnSpPr>
            <p:nvPr/>
          </p:nvCxnSpPr>
          <p:spPr>
            <a:xfrm rot="1916951" flipH="1" flipV="1">
              <a:off x="7281635" y="5646114"/>
              <a:ext cx="213244" cy="3969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1" name="Straight Connector 1210">
              <a:extLst>
                <a:ext uri="{FF2B5EF4-FFF2-40B4-BE49-F238E27FC236}">
                  <a16:creationId xmlns:a16="http://schemas.microsoft.com/office/drawing/2014/main" id="{3CC6AA2D-F444-8DD9-B1B6-A29421D93C12}"/>
                </a:ext>
              </a:extLst>
            </p:cNvPr>
            <p:cNvCxnSpPr>
              <a:cxnSpLocks/>
              <a:stCxn id="1115" idx="1"/>
              <a:endCxn id="1209" idx="5"/>
            </p:cNvCxnSpPr>
            <p:nvPr/>
          </p:nvCxnSpPr>
          <p:spPr>
            <a:xfrm rot="1916951" flipH="1" flipV="1">
              <a:off x="7420178" y="5805916"/>
              <a:ext cx="73516" cy="2607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2" name="Straight Connector 1211">
              <a:extLst>
                <a:ext uri="{FF2B5EF4-FFF2-40B4-BE49-F238E27FC236}">
                  <a16:creationId xmlns:a16="http://schemas.microsoft.com/office/drawing/2014/main" id="{DF3D9375-3115-2F51-83A4-7B282A82B4BB}"/>
                </a:ext>
              </a:extLst>
            </p:cNvPr>
            <p:cNvCxnSpPr>
              <a:cxnSpLocks/>
              <a:stCxn id="1209" idx="0"/>
              <a:endCxn id="1175" idx="4"/>
            </p:cNvCxnSpPr>
            <p:nvPr/>
          </p:nvCxnSpPr>
          <p:spPr>
            <a:xfrm rot="1916951" flipH="1" flipV="1">
              <a:off x="7472053" y="5575255"/>
              <a:ext cx="71682" cy="1588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3" name="Straight Connector 1212">
              <a:extLst>
                <a:ext uri="{FF2B5EF4-FFF2-40B4-BE49-F238E27FC236}">
                  <a16:creationId xmlns:a16="http://schemas.microsoft.com/office/drawing/2014/main" id="{6D784163-FCBF-13FD-A8C0-A4E8C21528A0}"/>
                </a:ext>
              </a:extLst>
            </p:cNvPr>
            <p:cNvCxnSpPr>
              <a:cxnSpLocks/>
              <a:stCxn id="1209" idx="6"/>
              <a:endCxn id="1128" idx="1"/>
            </p:cNvCxnSpPr>
            <p:nvPr/>
          </p:nvCxnSpPr>
          <p:spPr>
            <a:xfrm rot="1916951" flipV="1">
              <a:off x="7524605" y="5754969"/>
              <a:ext cx="177274" cy="8689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14" name="אליפסה 11">
              <a:extLst>
                <a:ext uri="{FF2B5EF4-FFF2-40B4-BE49-F238E27FC236}">
                  <a16:creationId xmlns:a16="http://schemas.microsoft.com/office/drawing/2014/main" id="{8D1DF1DC-680B-F12B-C383-FF58F2608064}"/>
                </a:ext>
              </a:extLst>
            </p:cNvPr>
            <p:cNvSpPr/>
            <p:nvPr/>
          </p:nvSpPr>
          <p:spPr>
            <a:xfrm rot="21472873">
              <a:off x="6767125" y="5067429"/>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15" name="מחבר ישר 23">
              <a:extLst>
                <a:ext uri="{FF2B5EF4-FFF2-40B4-BE49-F238E27FC236}">
                  <a16:creationId xmlns:a16="http://schemas.microsoft.com/office/drawing/2014/main" id="{3AA912E6-48BA-36FF-37A8-3BA8649F5E46}"/>
                </a:ext>
              </a:extLst>
            </p:cNvPr>
            <p:cNvCxnSpPr>
              <a:cxnSpLocks/>
              <a:stCxn id="1068" idx="0"/>
              <a:endCxn id="1214" idx="3"/>
            </p:cNvCxnSpPr>
            <p:nvPr/>
          </p:nvCxnSpPr>
          <p:spPr>
            <a:xfrm rot="1916951" flipH="1" flipV="1">
              <a:off x="6713242" y="5109483"/>
              <a:ext cx="545" cy="24800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6" name="מחבר ישר 23">
              <a:extLst>
                <a:ext uri="{FF2B5EF4-FFF2-40B4-BE49-F238E27FC236}">
                  <a16:creationId xmlns:a16="http://schemas.microsoft.com/office/drawing/2014/main" id="{6AAF4CDE-9D5A-620B-90C7-B958FB64932F}"/>
                </a:ext>
              </a:extLst>
            </p:cNvPr>
            <p:cNvCxnSpPr>
              <a:cxnSpLocks/>
              <a:stCxn id="1096" idx="3"/>
              <a:endCxn id="1017" idx="1"/>
            </p:cNvCxnSpPr>
            <p:nvPr/>
          </p:nvCxnSpPr>
          <p:spPr>
            <a:xfrm flipH="1">
              <a:off x="5410515" y="5309464"/>
              <a:ext cx="128424" cy="17592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7" name="מחבר ישר 23">
              <a:extLst>
                <a:ext uri="{FF2B5EF4-FFF2-40B4-BE49-F238E27FC236}">
                  <a16:creationId xmlns:a16="http://schemas.microsoft.com/office/drawing/2014/main" id="{61992897-E3E2-DE33-3BFF-BB3D0252548E}"/>
                </a:ext>
              </a:extLst>
            </p:cNvPr>
            <p:cNvCxnSpPr>
              <a:cxnSpLocks/>
              <a:stCxn id="1017" idx="7"/>
              <a:endCxn id="1102" idx="2"/>
            </p:cNvCxnSpPr>
            <p:nvPr/>
          </p:nvCxnSpPr>
          <p:spPr>
            <a:xfrm>
              <a:off x="5407229" y="5533987"/>
              <a:ext cx="88623" cy="905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8" name="מחבר ישר 16">
              <a:extLst>
                <a:ext uri="{FF2B5EF4-FFF2-40B4-BE49-F238E27FC236}">
                  <a16:creationId xmlns:a16="http://schemas.microsoft.com/office/drawing/2014/main" id="{758B1A47-B3AD-6024-85B3-63725DF0ED5C}"/>
                </a:ext>
              </a:extLst>
            </p:cNvPr>
            <p:cNvCxnSpPr>
              <a:cxnSpLocks/>
              <a:stCxn id="949" idx="6"/>
              <a:endCxn id="1094" idx="0"/>
            </p:cNvCxnSpPr>
            <p:nvPr/>
          </p:nvCxnSpPr>
          <p:spPr>
            <a:xfrm rot="10118611" flipV="1">
              <a:off x="5894249" y="5169477"/>
              <a:ext cx="236517" cy="4803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19" name="מחבר ישר 16">
              <a:extLst>
                <a:ext uri="{FF2B5EF4-FFF2-40B4-BE49-F238E27FC236}">
                  <a16:creationId xmlns:a16="http://schemas.microsoft.com/office/drawing/2014/main" id="{9BCFA01A-E4DF-FB1F-2BF4-908ED03B600C}"/>
                </a:ext>
              </a:extLst>
            </p:cNvPr>
            <p:cNvCxnSpPr>
              <a:cxnSpLocks/>
              <a:stCxn id="949" idx="5"/>
              <a:endCxn id="1025" idx="1"/>
            </p:cNvCxnSpPr>
            <p:nvPr/>
          </p:nvCxnSpPr>
          <p:spPr>
            <a:xfrm rot="10118611">
              <a:off x="5788264" y="5060070"/>
              <a:ext cx="340734" cy="9661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20" name="אליפסה 9">
              <a:extLst>
                <a:ext uri="{FF2B5EF4-FFF2-40B4-BE49-F238E27FC236}">
                  <a16:creationId xmlns:a16="http://schemas.microsoft.com/office/drawing/2014/main" id="{F9056921-CF55-44CE-8096-66D59DF288CA}"/>
                </a:ext>
              </a:extLst>
            </p:cNvPr>
            <p:cNvSpPr/>
            <p:nvPr/>
          </p:nvSpPr>
          <p:spPr>
            <a:xfrm rot="11873569">
              <a:off x="6889689" y="4702198"/>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21" name="Straight Connector 1220">
              <a:extLst>
                <a:ext uri="{FF2B5EF4-FFF2-40B4-BE49-F238E27FC236}">
                  <a16:creationId xmlns:a16="http://schemas.microsoft.com/office/drawing/2014/main" id="{4972525A-652B-6F41-A549-C3D5E71D8857}"/>
                </a:ext>
              </a:extLst>
            </p:cNvPr>
            <p:cNvCxnSpPr>
              <a:cxnSpLocks/>
              <a:stCxn id="966" idx="7"/>
              <a:endCxn id="1220" idx="2"/>
            </p:cNvCxnSpPr>
            <p:nvPr/>
          </p:nvCxnSpPr>
          <p:spPr>
            <a:xfrm rot="10118611" flipV="1">
              <a:off x="6959202" y="4720878"/>
              <a:ext cx="116596" cy="1637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2" name="Straight Connector 1221">
              <a:extLst>
                <a:ext uri="{FF2B5EF4-FFF2-40B4-BE49-F238E27FC236}">
                  <a16:creationId xmlns:a16="http://schemas.microsoft.com/office/drawing/2014/main" id="{0FE1FD94-AEAA-2115-78CD-D629DD2D4EC5}"/>
                </a:ext>
              </a:extLst>
            </p:cNvPr>
            <p:cNvCxnSpPr>
              <a:cxnSpLocks/>
              <a:stCxn id="1200" idx="6"/>
              <a:endCxn id="1220" idx="1"/>
            </p:cNvCxnSpPr>
            <p:nvPr/>
          </p:nvCxnSpPr>
          <p:spPr>
            <a:xfrm rot="10118611" flipH="1">
              <a:off x="6946659" y="4768528"/>
              <a:ext cx="9072" cy="11792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3" name="Straight Connector 1222">
              <a:extLst>
                <a:ext uri="{FF2B5EF4-FFF2-40B4-BE49-F238E27FC236}">
                  <a16:creationId xmlns:a16="http://schemas.microsoft.com/office/drawing/2014/main" id="{A6F15D73-3DC7-8995-FF8B-00334F1EE4A3}"/>
                </a:ext>
              </a:extLst>
            </p:cNvPr>
            <p:cNvCxnSpPr>
              <a:cxnSpLocks/>
              <a:stCxn id="966" idx="1"/>
              <a:endCxn id="1188" idx="1"/>
            </p:cNvCxnSpPr>
            <p:nvPr/>
          </p:nvCxnSpPr>
          <p:spPr>
            <a:xfrm rot="10118611" flipH="1" flipV="1">
              <a:off x="7140609" y="4710106"/>
              <a:ext cx="138571" cy="19387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4" name="Straight Connector 1223">
              <a:extLst>
                <a:ext uri="{FF2B5EF4-FFF2-40B4-BE49-F238E27FC236}">
                  <a16:creationId xmlns:a16="http://schemas.microsoft.com/office/drawing/2014/main" id="{435C0F40-FD60-27F5-FF05-BFBE3A5B6162}"/>
                </a:ext>
              </a:extLst>
            </p:cNvPr>
            <p:cNvCxnSpPr>
              <a:cxnSpLocks/>
              <a:stCxn id="895" idx="0"/>
              <a:endCxn id="1162" idx="0"/>
            </p:cNvCxnSpPr>
            <p:nvPr/>
          </p:nvCxnSpPr>
          <p:spPr>
            <a:xfrm rot="10118611" flipV="1">
              <a:off x="8257145" y="4881411"/>
              <a:ext cx="81296" cy="127182"/>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25" name="אליפסה 11">
              <a:extLst>
                <a:ext uri="{FF2B5EF4-FFF2-40B4-BE49-F238E27FC236}">
                  <a16:creationId xmlns:a16="http://schemas.microsoft.com/office/drawing/2014/main" id="{1609DC06-F245-1FD3-4065-CAAC105AF4DC}"/>
                </a:ext>
              </a:extLst>
            </p:cNvPr>
            <p:cNvSpPr/>
            <p:nvPr/>
          </p:nvSpPr>
          <p:spPr>
            <a:xfrm rot="20714824">
              <a:off x="10116899" y="3583047"/>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26" name="מחבר ישר 23">
              <a:extLst>
                <a:ext uri="{FF2B5EF4-FFF2-40B4-BE49-F238E27FC236}">
                  <a16:creationId xmlns:a16="http://schemas.microsoft.com/office/drawing/2014/main" id="{BD45E3C2-3CC8-3B5B-EFBF-48DE580DD07C}"/>
                </a:ext>
              </a:extLst>
            </p:cNvPr>
            <p:cNvCxnSpPr>
              <a:cxnSpLocks/>
              <a:stCxn id="38" idx="0"/>
              <a:endCxn id="1225" idx="5"/>
            </p:cNvCxnSpPr>
            <p:nvPr/>
          </p:nvCxnSpPr>
          <p:spPr>
            <a:xfrm rot="10800000">
              <a:off x="10185550" y="3635307"/>
              <a:ext cx="112349" cy="1510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7" name="מחבר ישר 23">
              <a:extLst>
                <a:ext uri="{FF2B5EF4-FFF2-40B4-BE49-F238E27FC236}">
                  <a16:creationId xmlns:a16="http://schemas.microsoft.com/office/drawing/2014/main" id="{217F0715-EA3C-602E-9E3E-E575C8000D88}"/>
                </a:ext>
              </a:extLst>
            </p:cNvPr>
            <p:cNvCxnSpPr>
              <a:cxnSpLocks/>
              <a:stCxn id="50" idx="1"/>
              <a:endCxn id="799" idx="6"/>
            </p:cNvCxnSpPr>
            <p:nvPr/>
          </p:nvCxnSpPr>
          <p:spPr>
            <a:xfrm rot="10800000">
              <a:off x="10161483" y="3408675"/>
              <a:ext cx="270475" cy="3415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8" name="מחבר ישר 23">
              <a:extLst>
                <a:ext uri="{FF2B5EF4-FFF2-40B4-BE49-F238E27FC236}">
                  <a16:creationId xmlns:a16="http://schemas.microsoft.com/office/drawing/2014/main" id="{A351653C-18C3-956E-8554-30B964735533}"/>
                </a:ext>
              </a:extLst>
            </p:cNvPr>
            <p:cNvCxnSpPr>
              <a:cxnSpLocks/>
              <a:stCxn id="96" idx="3"/>
              <a:endCxn id="799" idx="7"/>
            </p:cNvCxnSpPr>
            <p:nvPr/>
          </p:nvCxnSpPr>
          <p:spPr>
            <a:xfrm rot="10800000" flipV="1">
              <a:off x="10144694" y="3206468"/>
              <a:ext cx="129752" cy="18103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29" name="מחבר ישר 23">
              <a:extLst>
                <a:ext uri="{FF2B5EF4-FFF2-40B4-BE49-F238E27FC236}">
                  <a16:creationId xmlns:a16="http://schemas.microsoft.com/office/drawing/2014/main" id="{50198FAA-1046-2455-FC70-83B89A69368D}"/>
                </a:ext>
              </a:extLst>
            </p:cNvPr>
            <p:cNvCxnSpPr>
              <a:cxnSpLocks/>
              <a:stCxn id="96" idx="2"/>
              <a:endCxn id="562" idx="0"/>
            </p:cNvCxnSpPr>
            <p:nvPr/>
          </p:nvCxnSpPr>
          <p:spPr>
            <a:xfrm rot="10800000" flipV="1">
              <a:off x="9929753" y="3181868"/>
              <a:ext cx="333519" cy="91558"/>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0" name="מחבר ישר 23">
              <a:extLst>
                <a:ext uri="{FF2B5EF4-FFF2-40B4-BE49-F238E27FC236}">
                  <a16:creationId xmlns:a16="http://schemas.microsoft.com/office/drawing/2014/main" id="{543DBC26-45A6-639A-C361-680C8C9A9CDF}"/>
                </a:ext>
              </a:extLst>
            </p:cNvPr>
            <p:cNvCxnSpPr>
              <a:cxnSpLocks/>
              <a:stCxn id="59" idx="4"/>
              <a:endCxn id="775" idx="5"/>
            </p:cNvCxnSpPr>
            <p:nvPr/>
          </p:nvCxnSpPr>
          <p:spPr>
            <a:xfrm rot="10800000" flipV="1">
              <a:off x="10532705" y="4265296"/>
              <a:ext cx="221825" cy="14850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1" name="מחבר ישר 23">
              <a:extLst>
                <a:ext uri="{FF2B5EF4-FFF2-40B4-BE49-F238E27FC236}">
                  <a16:creationId xmlns:a16="http://schemas.microsoft.com/office/drawing/2014/main" id="{8C3EF6C2-6B20-44C8-02E8-29885DB8A646}"/>
                </a:ext>
              </a:extLst>
            </p:cNvPr>
            <p:cNvCxnSpPr>
              <a:cxnSpLocks/>
              <a:stCxn id="47" idx="1"/>
              <a:endCxn id="774" idx="6"/>
            </p:cNvCxnSpPr>
            <p:nvPr/>
          </p:nvCxnSpPr>
          <p:spPr>
            <a:xfrm rot="10800000" flipV="1">
              <a:off x="10298499" y="4073917"/>
              <a:ext cx="96908" cy="119399"/>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sp>
          <p:nvSpPr>
            <p:cNvPr id="1232" name="אליפסה 11">
              <a:extLst>
                <a:ext uri="{FF2B5EF4-FFF2-40B4-BE49-F238E27FC236}">
                  <a16:creationId xmlns:a16="http://schemas.microsoft.com/office/drawing/2014/main" id="{8A7371C1-BBF9-B6A0-DEA6-A7256B516FCE}"/>
                </a:ext>
              </a:extLst>
            </p:cNvPr>
            <p:cNvSpPr/>
            <p:nvPr/>
          </p:nvSpPr>
          <p:spPr>
            <a:xfrm rot="20075229">
              <a:off x="9730200" y="3935664"/>
              <a:ext cx="74057" cy="69994"/>
            </a:xfrm>
            <a:prstGeom prst="ellips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solidFill>
                  <a:schemeClr val="tx1"/>
                </a:solidFill>
              </a:endParaRPr>
            </a:p>
          </p:txBody>
        </p:sp>
        <p:cxnSp>
          <p:nvCxnSpPr>
            <p:cNvPr id="1233" name="מחבר ישר 23">
              <a:extLst>
                <a:ext uri="{FF2B5EF4-FFF2-40B4-BE49-F238E27FC236}">
                  <a16:creationId xmlns:a16="http://schemas.microsoft.com/office/drawing/2014/main" id="{47071FF1-819A-2761-815E-B708D6DD77E7}"/>
                </a:ext>
              </a:extLst>
            </p:cNvPr>
            <p:cNvCxnSpPr>
              <a:cxnSpLocks/>
              <a:stCxn id="1232" idx="1"/>
              <a:endCxn id="812" idx="4"/>
            </p:cNvCxnSpPr>
            <p:nvPr/>
          </p:nvCxnSpPr>
          <p:spPr>
            <a:xfrm rot="10800000">
              <a:off x="9586715" y="3908331"/>
              <a:ext cx="146244" cy="5121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4" name="Straight Connector 1233">
              <a:extLst>
                <a:ext uri="{FF2B5EF4-FFF2-40B4-BE49-F238E27FC236}">
                  <a16:creationId xmlns:a16="http://schemas.microsoft.com/office/drawing/2014/main" id="{688B4550-E9B0-A7F0-6BB0-BFB6D3AFC6A4}"/>
                </a:ext>
              </a:extLst>
            </p:cNvPr>
            <p:cNvCxnSpPr>
              <a:cxnSpLocks/>
              <a:stCxn id="606" idx="4"/>
              <a:endCxn id="865" idx="5"/>
            </p:cNvCxnSpPr>
            <p:nvPr/>
          </p:nvCxnSpPr>
          <p:spPr>
            <a:xfrm rot="10800000" flipV="1">
              <a:off x="8414221" y="2823176"/>
              <a:ext cx="33154" cy="274176"/>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5" name="Straight Connector 1234">
              <a:extLst>
                <a:ext uri="{FF2B5EF4-FFF2-40B4-BE49-F238E27FC236}">
                  <a16:creationId xmlns:a16="http://schemas.microsoft.com/office/drawing/2014/main" id="{74229FE9-4E90-2A95-3EF9-2E7A54976A8A}"/>
                </a:ext>
              </a:extLst>
            </p:cNvPr>
            <p:cNvCxnSpPr>
              <a:cxnSpLocks/>
              <a:stCxn id="2650" idx="6"/>
              <a:endCxn id="606" idx="3"/>
            </p:cNvCxnSpPr>
            <p:nvPr/>
          </p:nvCxnSpPr>
          <p:spPr>
            <a:xfrm flipV="1">
              <a:off x="8072957" y="2795545"/>
              <a:ext cx="369203" cy="1345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6" name="מחבר ישר 20">
              <a:extLst>
                <a:ext uri="{FF2B5EF4-FFF2-40B4-BE49-F238E27FC236}">
                  <a16:creationId xmlns:a16="http://schemas.microsoft.com/office/drawing/2014/main" id="{8A944D4E-F01F-B508-C597-3DA10E70A076}"/>
                </a:ext>
              </a:extLst>
            </p:cNvPr>
            <p:cNvCxnSpPr>
              <a:cxnSpLocks/>
              <a:stCxn id="1006" idx="7"/>
              <a:endCxn id="1651" idx="4"/>
            </p:cNvCxnSpPr>
            <p:nvPr/>
          </p:nvCxnSpPr>
          <p:spPr>
            <a:xfrm flipH="1">
              <a:off x="4470139" y="4997639"/>
              <a:ext cx="325312" cy="304283"/>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7" name="מחבר ישר 23">
              <a:extLst>
                <a:ext uri="{FF2B5EF4-FFF2-40B4-BE49-F238E27FC236}">
                  <a16:creationId xmlns:a16="http://schemas.microsoft.com/office/drawing/2014/main" id="{ED0AAFB6-CB18-4C82-32E1-4F0B5ED9340A}"/>
                </a:ext>
              </a:extLst>
            </p:cNvPr>
            <p:cNvCxnSpPr>
              <a:cxnSpLocks/>
              <a:stCxn id="937" idx="3"/>
              <a:endCxn id="2614" idx="1"/>
            </p:cNvCxnSpPr>
            <p:nvPr/>
          </p:nvCxnSpPr>
          <p:spPr>
            <a:xfrm flipV="1">
              <a:off x="6344542" y="3478091"/>
              <a:ext cx="142192" cy="201085"/>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8" name="מחבר ישר 23">
              <a:extLst>
                <a:ext uri="{FF2B5EF4-FFF2-40B4-BE49-F238E27FC236}">
                  <a16:creationId xmlns:a16="http://schemas.microsoft.com/office/drawing/2014/main" id="{51B8AFE4-1CC0-A8B2-1E5C-A203846D0FB4}"/>
                </a:ext>
              </a:extLst>
            </p:cNvPr>
            <p:cNvCxnSpPr>
              <a:cxnSpLocks/>
              <a:stCxn id="937" idx="1"/>
              <a:endCxn id="2602" idx="1"/>
            </p:cNvCxnSpPr>
            <p:nvPr/>
          </p:nvCxnSpPr>
          <p:spPr>
            <a:xfrm>
              <a:off x="6338562" y="3728308"/>
              <a:ext cx="184808" cy="13791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39" name="מחבר ישר 30">
              <a:extLst>
                <a:ext uri="{FF2B5EF4-FFF2-40B4-BE49-F238E27FC236}">
                  <a16:creationId xmlns:a16="http://schemas.microsoft.com/office/drawing/2014/main" id="{DB7E38AB-AB6F-0AA6-60E0-072541EAA003}"/>
                </a:ext>
              </a:extLst>
            </p:cNvPr>
            <p:cNvCxnSpPr>
              <a:cxnSpLocks/>
              <a:stCxn id="2456" idx="3"/>
              <a:endCxn id="2650" idx="7"/>
            </p:cNvCxnSpPr>
            <p:nvPr/>
          </p:nvCxnSpPr>
          <p:spPr>
            <a:xfrm flipH="1">
              <a:off x="8057451" y="2738695"/>
              <a:ext cx="45244" cy="169247"/>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40" name="מחבר ישר 23">
              <a:extLst>
                <a:ext uri="{FF2B5EF4-FFF2-40B4-BE49-F238E27FC236}">
                  <a16:creationId xmlns:a16="http://schemas.microsoft.com/office/drawing/2014/main" id="{F84DE8C1-3140-5CD6-2BC6-F5BA920B1DFD}"/>
                </a:ext>
              </a:extLst>
            </p:cNvPr>
            <p:cNvCxnSpPr>
              <a:cxnSpLocks/>
              <a:stCxn id="2452" idx="6"/>
              <a:endCxn id="2539" idx="3"/>
            </p:cNvCxnSpPr>
            <p:nvPr/>
          </p:nvCxnSpPr>
          <p:spPr>
            <a:xfrm flipV="1">
              <a:off x="8355188" y="2137221"/>
              <a:ext cx="313572" cy="27097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cxnSp>
          <p:nvCxnSpPr>
            <p:cNvPr id="1241" name="מחבר ישר 23">
              <a:extLst>
                <a:ext uri="{FF2B5EF4-FFF2-40B4-BE49-F238E27FC236}">
                  <a16:creationId xmlns:a16="http://schemas.microsoft.com/office/drawing/2014/main" id="{ED8FC6E8-098A-6A1D-1DAD-6D7B97FE1F5E}"/>
                </a:ext>
              </a:extLst>
            </p:cNvPr>
            <p:cNvCxnSpPr>
              <a:cxnSpLocks/>
              <a:stCxn id="2263" idx="2"/>
              <a:endCxn id="456" idx="6"/>
            </p:cNvCxnSpPr>
            <p:nvPr/>
          </p:nvCxnSpPr>
          <p:spPr>
            <a:xfrm>
              <a:off x="7076256" y="751489"/>
              <a:ext cx="358668" cy="100324"/>
            </a:xfrm>
            <a:prstGeom prst="line">
              <a:avLst/>
            </a:prstGeom>
            <a:grpFill/>
            <a:ln>
              <a:solidFill>
                <a:schemeClr val="bg1">
                  <a:alpha val="40000"/>
                </a:schemeClr>
              </a:solidFill>
            </a:ln>
          </p:spPr>
          <p:style>
            <a:lnRef idx="2">
              <a:schemeClr val="accent1"/>
            </a:lnRef>
            <a:fillRef idx="1">
              <a:schemeClr val="lt1"/>
            </a:fillRef>
            <a:effectRef idx="0">
              <a:schemeClr val="accent1"/>
            </a:effectRef>
            <a:fontRef idx="minor">
              <a:schemeClr val="dk1"/>
            </a:fontRef>
          </p:style>
        </p:cxnSp>
      </p:grpSp>
      <p:sp>
        <p:nvSpPr>
          <p:cNvPr id="2873" name="Title 1">
            <a:extLst>
              <a:ext uri="{FF2B5EF4-FFF2-40B4-BE49-F238E27FC236}">
                <a16:creationId xmlns:a16="http://schemas.microsoft.com/office/drawing/2014/main" id="{D1108549-A4AA-58FD-0321-2C9A58D0CFE0}"/>
              </a:ext>
            </a:extLst>
          </p:cNvPr>
          <p:cNvSpPr txBox="1">
            <a:spLocks/>
          </p:cNvSpPr>
          <p:nvPr/>
        </p:nvSpPr>
        <p:spPr>
          <a:xfrm>
            <a:off x="603504" y="770466"/>
            <a:ext cx="10782300" cy="5195435"/>
          </a:xfrm>
          <a:prstGeom prst="rect">
            <a:avLst/>
          </a:prstGeom>
          <a:effectLst>
            <a:glow rad="139700">
              <a:schemeClr val="accent1">
                <a:lumMod val="20000"/>
                <a:lumOff val="80000"/>
              </a:schemeClr>
            </a:glow>
          </a:effectLst>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endParaRPr lang="en-US" sz="8800" b="1" spc="50" dirty="0">
              <a:ln w="9525" cmpd="sng">
                <a:solidFill>
                  <a:schemeClr val="accent1"/>
                </a:solidFill>
                <a:prstDash val="solid"/>
              </a:ln>
              <a:solidFill>
                <a:schemeClr val="accent1">
                  <a:lumMod val="75000"/>
                </a:schemeClr>
              </a:solidFill>
              <a:effectLst>
                <a:glow rad="63500">
                  <a:schemeClr val="bg1">
                    <a:alpha val="40000"/>
                  </a:schemeClr>
                </a:glow>
              </a:effectLst>
            </a:endParaRPr>
          </a:p>
          <a:p>
            <a:pPr algn="ctr"/>
            <a:r>
              <a:rPr lang="en-US" sz="8800" b="1" spc="50" dirty="0">
                <a:ln w="9525" cmpd="sng">
                  <a:solidFill>
                    <a:schemeClr val="accent1"/>
                  </a:solidFill>
                  <a:prstDash val="solid"/>
                </a:ln>
                <a:solidFill>
                  <a:schemeClr val="accent1">
                    <a:lumMod val="75000"/>
                  </a:schemeClr>
                </a:solidFill>
                <a:effectLst>
                  <a:glow rad="63500">
                    <a:schemeClr val="bg1">
                      <a:alpha val="40000"/>
                    </a:schemeClr>
                  </a:glow>
                </a:effectLst>
              </a:rPr>
              <a:t>Thank You!</a:t>
            </a:r>
          </a:p>
          <a:p>
            <a:pPr algn="ctr"/>
            <a:endParaRPr lang="en-US" b="1" spc="50" dirty="0">
              <a:ln w="9525" cmpd="sng">
                <a:solidFill>
                  <a:schemeClr val="accent1"/>
                </a:solidFill>
                <a:prstDash val="solid"/>
              </a:ln>
              <a:solidFill>
                <a:schemeClr val="accent1">
                  <a:lumMod val="75000"/>
                </a:schemeClr>
              </a:solidFill>
              <a:effectLst>
                <a:glow rad="63500">
                  <a:schemeClr val="bg1">
                    <a:alpha val="40000"/>
                  </a:schemeClr>
                </a:glow>
              </a:effectLst>
            </a:endParaRPr>
          </a:p>
          <a:p>
            <a:pPr algn="ctr"/>
            <a:r>
              <a:rPr lang="en-US" b="1" spc="50" dirty="0">
                <a:ln w="9525" cmpd="sng">
                  <a:solidFill>
                    <a:schemeClr val="accent1"/>
                  </a:solidFill>
                  <a:prstDash val="solid"/>
                </a:ln>
                <a:solidFill>
                  <a:schemeClr val="accent1">
                    <a:lumMod val="75000"/>
                  </a:schemeClr>
                </a:solidFill>
                <a:effectLst>
                  <a:glow rad="63500">
                    <a:schemeClr val="bg1">
                      <a:alpha val="40000"/>
                    </a:schemeClr>
                  </a:glow>
                </a:effectLst>
              </a:rPr>
              <a:t>Questions?</a:t>
            </a:r>
          </a:p>
        </p:txBody>
      </p:sp>
    </p:spTree>
    <p:extLst>
      <p:ext uri="{BB962C8B-B14F-4D97-AF65-F5344CB8AC3E}">
        <p14:creationId xmlns:p14="http://schemas.microsoft.com/office/powerpoint/2010/main" val="357532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dirty="0"/>
              <a:t>Distributed Algorithms</a:t>
            </a:r>
          </a:p>
        </p:txBody>
      </p:sp>
      <p:grpSp>
        <p:nvGrpSpPr>
          <p:cNvPr id="40" name="קבוצה 39">
            <a:extLst>
              <a:ext uri="{FF2B5EF4-FFF2-40B4-BE49-F238E27FC236}">
                <a16:creationId xmlns:a16="http://schemas.microsoft.com/office/drawing/2014/main" id="{1A9C6D37-C2FB-1D0A-09A6-D5FBC63AE98A}"/>
              </a:ext>
            </a:extLst>
          </p:cNvPr>
          <p:cNvGrpSpPr/>
          <p:nvPr/>
        </p:nvGrpSpPr>
        <p:grpSpPr>
          <a:xfrm flipH="1">
            <a:off x="7815849" y="3616773"/>
            <a:ext cx="2377969" cy="1801017"/>
            <a:chOff x="1161931" y="2525108"/>
            <a:chExt cx="2817496" cy="2048183"/>
          </a:xfrm>
        </p:grpSpPr>
        <p:pic>
          <p:nvPicPr>
            <p:cNvPr id="41" name="תמונה 40" descr="כן פנדה">
              <a:extLst>
                <a:ext uri="{FF2B5EF4-FFF2-40B4-BE49-F238E27FC236}">
                  <a16:creationId xmlns:a16="http://schemas.microsoft.com/office/drawing/2014/main" id="{242396B4-F0B9-2385-6E2F-29513EC7D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45" name="תיבת טקסט 44">
              <a:extLst>
                <a:ext uri="{FF2B5EF4-FFF2-40B4-BE49-F238E27FC236}">
                  <a16:creationId xmlns:a16="http://schemas.microsoft.com/office/drawing/2014/main" id="{8A863D52-5A9F-FAF4-5936-6A685371484A}"/>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pic>
        <p:nvPicPr>
          <p:cNvPr id="47" name="תמונה 46" descr="כן פנדה">
            <a:extLst>
              <a:ext uri="{FF2B5EF4-FFF2-40B4-BE49-F238E27FC236}">
                <a16:creationId xmlns:a16="http://schemas.microsoft.com/office/drawing/2014/main" id="{F1010FBE-E69A-1477-796C-EEA96B546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769" y="1612915"/>
            <a:ext cx="1271399" cy="1296581"/>
          </a:xfrm>
          <a:prstGeom prst="rect">
            <a:avLst/>
          </a:prstGeom>
        </p:spPr>
      </p:pic>
      <p:grpSp>
        <p:nvGrpSpPr>
          <p:cNvPr id="49" name="קבוצה 48">
            <a:extLst>
              <a:ext uri="{FF2B5EF4-FFF2-40B4-BE49-F238E27FC236}">
                <a16:creationId xmlns:a16="http://schemas.microsoft.com/office/drawing/2014/main" id="{17C8A126-7F5A-94A3-EB04-9907E028B59A}"/>
              </a:ext>
            </a:extLst>
          </p:cNvPr>
          <p:cNvGrpSpPr/>
          <p:nvPr/>
        </p:nvGrpSpPr>
        <p:grpSpPr>
          <a:xfrm>
            <a:off x="1026896" y="3616773"/>
            <a:ext cx="2160272" cy="1601518"/>
            <a:chOff x="1161931" y="2525108"/>
            <a:chExt cx="2817496" cy="2048183"/>
          </a:xfrm>
        </p:grpSpPr>
        <p:pic>
          <p:nvPicPr>
            <p:cNvPr id="50" name="תמונה 49" descr="כן פנדה">
              <a:extLst>
                <a:ext uri="{FF2B5EF4-FFF2-40B4-BE49-F238E27FC236}">
                  <a16:creationId xmlns:a16="http://schemas.microsoft.com/office/drawing/2014/main" id="{00501FFB-5ECD-45D3-1404-EF30F9D61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1" name="תיבת טקסט 50">
              <a:extLst>
                <a:ext uri="{FF2B5EF4-FFF2-40B4-BE49-F238E27FC236}">
                  <a16:creationId xmlns:a16="http://schemas.microsoft.com/office/drawing/2014/main" id="{0F8A1A88-24BA-4327-C51F-538ED9E95FA4}"/>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grpSp>
        <p:nvGrpSpPr>
          <p:cNvPr id="52" name="קבוצה 51">
            <a:extLst>
              <a:ext uri="{FF2B5EF4-FFF2-40B4-BE49-F238E27FC236}">
                <a16:creationId xmlns:a16="http://schemas.microsoft.com/office/drawing/2014/main" id="{65406C66-D35B-C84B-89DB-9D6158D2331A}"/>
              </a:ext>
            </a:extLst>
          </p:cNvPr>
          <p:cNvGrpSpPr/>
          <p:nvPr/>
        </p:nvGrpSpPr>
        <p:grpSpPr>
          <a:xfrm>
            <a:off x="4294088" y="5310027"/>
            <a:ext cx="2160272" cy="1601518"/>
            <a:chOff x="1161931" y="2525108"/>
            <a:chExt cx="2817496" cy="2048183"/>
          </a:xfrm>
        </p:grpSpPr>
        <p:pic>
          <p:nvPicPr>
            <p:cNvPr id="53" name="תמונה 52" descr="כן פנדה">
              <a:extLst>
                <a:ext uri="{FF2B5EF4-FFF2-40B4-BE49-F238E27FC236}">
                  <a16:creationId xmlns:a16="http://schemas.microsoft.com/office/drawing/2014/main" id="{846545BE-A61B-147F-DCE2-0FCA6D3BB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4" name="תיבת טקסט 53">
              <a:extLst>
                <a:ext uri="{FF2B5EF4-FFF2-40B4-BE49-F238E27FC236}">
                  <a16:creationId xmlns:a16="http://schemas.microsoft.com/office/drawing/2014/main" id="{98C05ADC-6E61-721C-1C69-B242E71E226C}"/>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grpSp>
        <p:nvGrpSpPr>
          <p:cNvPr id="55" name="קבוצה 54">
            <a:extLst>
              <a:ext uri="{FF2B5EF4-FFF2-40B4-BE49-F238E27FC236}">
                <a16:creationId xmlns:a16="http://schemas.microsoft.com/office/drawing/2014/main" id="{64A6A20C-AE9D-DE69-555D-D36F077AB2B2}"/>
              </a:ext>
            </a:extLst>
          </p:cNvPr>
          <p:cNvGrpSpPr/>
          <p:nvPr/>
        </p:nvGrpSpPr>
        <p:grpSpPr>
          <a:xfrm flipH="1">
            <a:off x="6572959" y="1457201"/>
            <a:ext cx="2377970" cy="1825320"/>
            <a:chOff x="1161931" y="2525108"/>
            <a:chExt cx="2817496" cy="2048183"/>
          </a:xfrm>
        </p:grpSpPr>
        <p:pic>
          <p:nvPicPr>
            <p:cNvPr id="56" name="תמונה 55" descr="כן פנדה">
              <a:extLst>
                <a:ext uri="{FF2B5EF4-FFF2-40B4-BE49-F238E27FC236}">
                  <a16:creationId xmlns:a16="http://schemas.microsoft.com/office/drawing/2014/main" id="{6F315526-822B-B9B2-71D1-43266AA7D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7" name="תיבת טקסט 56">
              <a:extLst>
                <a:ext uri="{FF2B5EF4-FFF2-40B4-BE49-F238E27FC236}">
                  <a16:creationId xmlns:a16="http://schemas.microsoft.com/office/drawing/2014/main" id="{E1B64784-56C4-6C76-D23B-036ADE3D57A0}"/>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mc:AlternateContent xmlns:mc="http://schemas.openxmlformats.org/markup-compatibility/2006" xmlns:a14="http://schemas.microsoft.com/office/drawing/2010/main">
        <mc:Choice Requires="a14">
          <p:sp>
            <p:nvSpPr>
              <p:cNvPr id="100" name="תיבת טקסט 99">
                <a:extLst>
                  <a:ext uri="{FF2B5EF4-FFF2-40B4-BE49-F238E27FC236}">
                    <a16:creationId xmlns:a16="http://schemas.microsoft.com/office/drawing/2014/main" id="{E60FD910-32ED-0F3E-8E8B-0D0C589CBC3D}"/>
                  </a:ext>
                </a:extLst>
              </p:cNvPr>
              <p:cNvSpPr txBox="1"/>
              <p:nvPr/>
            </p:nvSpPr>
            <p:spPr>
              <a:xfrm>
                <a:off x="4271815" y="1645571"/>
                <a:ext cx="166820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𝐺</m:t>
                      </m:r>
                    </m:oMath>
                  </m:oMathPara>
                </a14:m>
                <a:endParaRPr lang="en-US" sz="3200" dirty="0">
                  <a:solidFill>
                    <a:schemeClr val="tx1"/>
                  </a:solidFill>
                </a:endParaRPr>
              </a:p>
            </p:txBody>
          </p:sp>
        </mc:Choice>
        <mc:Fallback xmlns="">
          <p:sp>
            <p:nvSpPr>
              <p:cNvPr id="100" name="תיבת טקסט 99">
                <a:extLst>
                  <a:ext uri="{FF2B5EF4-FFF2-40B4-BE49-F238E27FC236}">
                    <a16:creationId xmlns:a16="http://schemas.microsoft.com/office/drawing/2014/main" id="{E60FD910-32ED-0F3E-8E8B-0D0C589CBC3D}"/>
                  </a:ext>
                </a:extLst>
              </p:cNvPr>
              <p:cNvSpPr txBox="1">
                <a:spLocks noRot="1" noChangeAspect="1" noMove="1" noResize="1" noEditPoints="1" noAdjustHandles="1" noChangeArrowheads="1" noChangeShapeType="1" noTextEdit="1"/>
              </p:cNvSpPr>
              <p:nvPr/>
            </p:nvSpPr>
            <p:spPr>
              <a:xfrm>
                <a:off x="4271815" y="1645571"/>
                <a:ext cx="1668209" cy="584775"/>
              </a:xfrm>
              <a:prstGeom prst="rect">
                <a:avLst/>
              </a:prstGeom>
              <a:blipFill>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7" name="תיבת טקסט 106">
                <a:extLst>
                  <a:ext uri="{FF2B5EF4-FFF2-40B4-BE49-F238E27FC236}">
                    <a16:creationId xmlns:a16="http://schemas.microsoft.com/office/drawing/2014/main" id="{1EB7544A-F100-9B5B-D46D-5A4AEB2941A3}"/>
                  </a:ext>
                </a:extLst>
              </p:cNvPr>
              <p:cNvSpPr txBox="1"/>
              <p:nvPr/>
            </p:nvSpPr>
            <p:spPr>
              <a:xfrm>
                <a:off x="2449323" y="2654673"/>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𝑣</m:t>
                          </m:r>
                        </m:e>
                      </m:d>
                    </m:oMath>
                  </m:oMathPara>
                </a14:m>
                <a:endParaRPr lang="he-IL" sz="2800" dirty="0">
                  <a:solidFill>
                    <a:schemeClr val="tx1"/>
                  </a:solidFill>
                </a:endParaRPr>
              </a:p>
            </p:txBody>
          </p:sp>
        </mc:Choice>
        <mc:Fallback xmlns="">
          <p:sp>
            <p:nvSpPr>
              <p:cNvPr id="107" name="תיבת טקסט 106">
                <a:extLst>
                  <a:ext uri="{FF2B5EF4-FFF2-40B4-BE49-F238E27FC236}">
                    <a16:creationId xmlns:a16="http://schemas.microsoft.com/office/drawing/2014/main" id="{1EB7544A-F100-9B5B-D46D-5A4AEB2941A3}"/>
                  </a:ext>
                </a:extLst>
              </p:cNvPr>
              <p:cNvSpPr txBox="1">
                <a:spLocks noRot="1" noChangeAspect="1" noMove="1" noResize="1" noEditPoints="1" noAdjustHandles="1" noChangeArrowheads="1" noChangeShapeType="1" noTextEdit="1"/>
              </p:cNvSpPr>
              <p:nvPr/>
            </p:nvSpPr>
            <p:spPr>
              <a:xfrm>
                <a:off x="2449323" y="2654673"/>
                <a:ext cx="586817" cy="523220"/>
              </a:xfrm>
              <a:prstGeom prst="rect">
                <a:avLst/>
              </a:prstGeom>
              <a:blipFill>
                <a:blip r:embed="rId5"/>
                <a:stretch>
                  <a:fillRect l="-16667"/>
                </a:stretch>
              </a:blipFill>
            </p:spPr>
            <p:txBody>
              <a:bodyPr/>
              <a:lstStyle/>
              <a:p>
                <a:r>
                  <a:rPr lang="he-IL">
                    <a:noFill/>
                  </a:rPr>
                  <a:t> </a:t>
                </a:r>
              </a:p>
            </p:txBody>
          </p:sp>
        </mc:Fallback>
      </mc:AlternateContent>
      <p:grpSp>
        <p:nvGrpSpPr>
          <p:cNvPr id="6" name="קבוצה 5">
            <a:extLst>
              <a:ext uri="{FF2B5EF4-FFF2-40B4-BE49-F238E27FC236}">
                <a16:creationId xmlns:a16="http://schemas.microsoft.com/office/drawing/2014/main" id="{38F663C0-E4B7-0305-25FB-61D9E0B6ED4D}"/>
              </a:ext>
            </a:extLst>
          </p:cNvPr>
          <p:cNvGrpSpPr/>
          <p:nvPr/>
        </p:nvGrpSpPr>
        <p:grpSpPr>
          <a:xfrm>
            <a:off x="2650202" y="2213254"/>
            <a:ext cx="5821627" cy="3124228"/>
            <a:chOff x="2650202" y="2213254"/>
            <a:chExt cx="5821627" cy="3124228"/>
          </a:xfrm>
        </p:grpSpPr>
        <mc:AlternateContent xmlns:mc="http://schemas.openxmlformats.org/markup-compatibility/2006" xmlns:a14="http://schemas.microsoft.com/office/drawing/2010/main">
          <mc:Choice Requires="a14">
            <p:sp>
              <p:nvSpPr>
                <p:cNvPr id="104" name="תיבת טקסט 103">
                  <a:extLst>
                    <a:ext uri="{FF2B5EF4-FFF2-40B4-BE49-F238E27FC236}">
                      <a16:creationId xmlns:a16="http://schemas.microsoft.com/office/drawing/2014/main" id="{66C97E17-3F43-7766-D8B6-40DAA68B0B90}"/>
                    </a:ext>
                  </a:extLst>
                </p:cNvPr>
                <p:cNvSpPr txBox="1"/>
                <p:nvPr/>
              </p:nvSpPr>
              <p:spPr>
                <a:xfrm>
                  <a:off x="7885012" y="4215730"/>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𝑤</m:t>
                        </m:r>
                      </m:oMath>
                    </m:oMathPara>
                  </a14:m>
                  <a:endParaRPr lang="he-IL" sz="2400" dirty="0">
                    <a:solidFill>
                      <a:schemeClr val="accent1"/>
                    </a:solidFill>
                  </a:endParaRPr>
                </a:p>
              </p:txBody>
            </p:sp>
          </mc:Choice>
          <mc:Fallback xmlns="">
            <p:sp>
              <p:nvSpPr>
                <p:cNvPr id="104" name="תיבת טקסט 103">
                  <a:extLst>
                    <a:ext uri="{FF2B5EF4-FFF2-40B4-BE49-F238E27FC236}">
                      <a16:creationId xmlns:a16="http://schemas.microsoft.com/office/drawing/2014/main" id="{66C97E17-3F43-7766-D8B6-40DAA68B0B90}"/>
                    </a:ext>
                  </a:extLst>
                </p:cNvPr>
                <p:cNvSpPr txBox="1">
                  <a:spLocks noRot="1" noChangeAspect="1" noMove="1" noResize="1" noEditPoints="1" noAdjustHandles="1" noChangeArrowheads="1" noChangeShapeType="1" noTextEdit="1"/>
                </p:cNvSpPr>
                <p:nvPr/>
              </p:nvSpPr>
              <p:spPr>
                <a:xfrm>
                  <a:off x="7885012" y="4215730"/>
                  <a:ext cx="586817" cy="461665"/>
                </a:xfrm>
                <a:prstGeom prst="rect">
                  <a:avLst/>
                </a:prstGeom>
                <a:blipFill>
                  <a:blip r:embed="rId6"/>
                  <a:stretch>
                    <a:fillRect/>
                  </a:stretch>
                </a:blipFill>
              </p:spPr>
              <p:txBody>
                <a:bodyPr/>
                <a:lstStyle/>
                <a:p>
                  <a:r>
                    <a:rPr lang="he-IL">
                      <a:noFill/>
                    </a:rPr>
                    <a:t> </a:t>
                  </a:r>
                </a:p>
              </p:txBody>
            </p:sp>
          </mc:Fallback>
        </mc:AlternateContent>
        <p:grpSp>
          <p:nvGrpSpPr>
            <p:cNvPr id="5" name="קבוצה 4">
              <a:extLst>
                <a:ext uri="{FF2B5EF4-FFF2-40B4-BE49-F238E27FC236}">
                  <a16:creationId xmlns:a16="http://schemas.microsoft.com/office/drawing/2014/main" id="{B353DF7C-CFA9-1346-D8B4-6495FAD80EBA}"/>
                </a:ext>
              </a:extLst>
            </p:cNvPr>
            <p:cNvGrpSpPr/>
            <p:nvPr/>
          </p:nvGrpSpPr>
          <p:grpSpPr>
            <a:xfrm>
              <a:off x="2650202" y="2213254"/>
              <a:ext cx="5653154" cy="3124228"/>
              <a:chOff x="2650202" y="2213254"/>
              <a:chExt cx="5653154" cy="3124228"/>
            </a:xfrm>
          </p:grpSpPr>
          <mc:AlternateContent xmlns:mc="http://schemas.openxmlformats.org/markup-compatibility/2006" xmlns:a14="http://schemas.microsoft.com/office/drawing/2010/main">
            <mc:Choice Requires="a14">
              <p:sp>
                <p:nvSpPr>
                  <p:cNvPr id="105" name="תיבת טקסט 104">
                    <a:extLst>
                      <a:ext uri="{FF2B5EF4-FFF2-40B4-BE49-F238E27FC236}">
                        <a16:creationId xmlns:a16="http://schemas.microsoft.com/office/drawing/2014/main" id="{AB306C33-B79F-ED5F-1AF8-8F6D697D423E}"/>
                      </a:ext>
                    </a:extLst>
                  </p:cNvPr>
                  <p:cNvSpPr txBox="1"/>
                  <p:nvPr/>
                </p:nvSpPr>
                <p:spPr>
                  <a:xfrm>
                    <a:off x="5116012" y="4875817"/>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𝑧</m:t>
                          </m:r>
                        </m:oMath>
                      </m:oMathPara>
                    </a14:m>
                    <a:endParaRPr lang="he-IL" sz="2400" dirty="0">
                      <a:solidFill>
                        <a:schemeClr val="accent1"/>
                      </a:solidFill>
                    </a:endParaRPr>
                  </a:p>
                </p:txBody>
              </p:sp>
            </mc:Choice>
            <mc:Fallback xmlns="">
              <p:sp>
                <p:nvSpPr>
                  <p:cNvPr id="105" name="תיבת טקסט 104">
                    <a:extLst>
                      <a:ext uri="{FF2B5EF4-FFF2-40B4-BE49-F238E27FC236}">
                        <a16:creationId xmlns:a16="http://schemas.microsoft.com/office/drawing/2014/main" id="{AB306C33-B79F-ED5F-1AF8-8F6D697D423E}"/>
                      </a:ext>
                    </a:extLst>
                  </p:cNvPr>
                  <p:cNvSpPr txBox="1">
                    <a:spLocks noRot="1" noChangeAspect="1" noMove="1" noResize="1" noEditPoints="1" noAdjustHandles="1" noChangeArrowheads="1" noChangeShapeType="1" noTextEdit="1"/>
                  </p:cNvSpPr>
                  <p:nvPr/>
                </p:nvSpPr>
                <p:spPr>
                  <a:xfrm>
                    <a:off x="5116012" y="4875817"/>
                    <a:ext cx="586817" cy="461665"/>
                  </a:xfrm>
                  <a:prstGeom prst="rect">
                    <a:avLst/>
                  </a:prstGeom>
                  <a:blipFill>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תיבת טקסט 105">
                    <a:extLst>
                      <a:ext uri="{FF2B5EF4-FFF2-40B4-BE49-F238E27FC236}">
                        <a16:creationId xmlns:a16="http://schemas.microsoft.com/office/drawing/2014/main" id="{F0E20B8F-4E18-C0F3-A7D0-A2B252325145}"/>
                      </a:ext>
                    </a:extLst>
                  </p:cNvPr>
                  <p:cNvSpPr txBox="1"/>
                  <p:nvPr/>
                </p:nvSpPr>
                <p:spPr>
                  <a:xfrm>
                    <a:off x="2650202" y="4215730"/>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𝑡</m:t>
                          </m:r>
                        </m:oMath>
                      </m:oMathPara>
                    </a14:m>
                    <a:endParaRPr lang="he-IL" sz="2400" dirty="0">
                      <a:solidFill>
                        <a:schemeClr val="accent1"/>
                      </a:solidFill>
                    </a:endParaRPr>
                  </a:p>
                </p:txBody>
              </p:sp>
            </mc:Choice>
            <mc:Fallback xmlns="">
              <p:sp>
                <p:nvSpPr>
                  <p:cNvPr id="106" name="תיבת טקסט 105">
                    <a:extLst>
                      <a:ext uri="{FF2B5EF4-FFF2-40B4-BE49-F238E27FC236}">
                        <a16:creationId xmlns:a16="http://schemas.microsoft.com/office/drawing/2014/main" id="{F0E20B8F-4E18-C0F3-A7D0-A2B252325145}"/>
                      </a:ext>
                    </a:extLst>
                  </p:cNvPr>
                  <p:cNvSpPr txBox="1">
                    <a:spLocks noRot="1" noChangeAspect="1" noMove="1" noResize="1" noEditPoints="1" noAdjustHandles="1" noChangeArrowheads="1" noChangeShapeType="1" noTextEdit="1"/>
                  </p:cNvSpPr>
                  <p:nvPr/>
                </p:nvSpPr>
                <p:spPr>
                  <a:xfrm>
                    <a:off x="2650202" y="4215730"/>
                    <a:ext cx="586817" cy="461665"/>
                  </a:xfrm>
                  <a:prstGeom prst="rect">
                    <a:avLst/>
                  </a:prstGeom>
                  <a:blipFill>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8" name="תיבת טקסט 47">
                    <a:extLst>
                      <a:ext uri="{FF2B5EF4-FFF2-40B4-BE49-F238E27FC236}">
                        <a16:creationId xmlns:a16="http://schemas.microsoft.com/office/drawing/2014/main" id="{FA07A33D-0CFF-E858-4AF1-56AEA6E66E93}"/>
                      </a:ext>
                    </a:extLst>
                  </p:cNvPr>
                  <p:cNvSpPr txBox="1"/>
                  <p:nvPr/>
                </p:nvSpPr>
                <p:spPr>
                  <a:xfrm>
                    <a:off x="2978066" y="2213254"/>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𝑣</m:t>
                          </m:r>
                        </m:oMath>
                      </m:oMathPara>
                    </a14:m>
                    <a:endParaRPr lang="he-IL" sz="2400" dirty="0">
                      <a:solidFill>
                        <a:schemeClr val="accent1"/>
                      </a:solidFill>
                    </a:endParaRPr>
                  </a:p>
                </p:txBody>
              </p:sp>
            </mc:Choice>
            <mc:Fallback xmlns="">
              <p:sp>
                <p:nvSpPr>
                  <p:cNvPr id="48" name="תיבת טקסט 47">
                    <a:extLst>
                      <a:ext uri="{FF2B5EF4-FFF2-40B4-BE49-F238E27FC236}">
                        <a16:creationId xmlns:a16="http://schemas.microsoft.com/office/drawing/2014/main" id="{FA07A33D-0CFF-E858-4AF1-56AEA6E66E93}"/>
                      </a:ext>
                    </a:extLst>
                  </p:cNvPr>
                  <p:cNvSpPr txBox="1">
                    <a:spLocks noRot="1" noChangeAspect="1" noMove="1" noResize="1" noEditPoints="1" noAdjustHandles="1" noChangeArrowheads="1" noChangeShapeType="1" noTextEdit="1"/>
                  </p:cNvSpPr>
                  <p:nvPr/>
                </p:nvSpPr>
                <p:spPr>
                  <a:xfrm>
                    <a:off x="2978066" y="2213254"/>
                    <a:ext cx="586817" cy="461665"/>
                  </a:xfrm>
                  <a:prstGeom prst="rect">
                    <a:avLst/>
                  </a:prstGeom>
                  <a:blipFill>
                    <a:blip r:embed="rId9"/>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3" name="תיבת טקסט 102">
                    <a:extLst>
                      <a:ext uri="{FF2B5EF4-FFF2-40B4-BE49-F238E27FC236}">
                        <a16:creationId xmlns:a16="http://schemas.microsoft.com/office/drawing/2014/main" id="{8C307411-0AB3-809A-EE5F-FC2F0BB6433B}"/>
                      </a:ext>
                    </a:extLst>
                  </p:cNvPr>
                  <p:cNvSpPr txBox="1"/>
                  <p:nvPr/>
                </p:nvSpPr>
                <p:spPr>
                  <a:xfrm>
                    <a:off x="6650814" y="2289662"/>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𝑢</m:t>
                          </m:r>
                        </m:oMath>
                      </m:oMathPara>
                    </a14:m>
                    <a:endParaRPr lang="he-IL" sz="2400" dirty="0">
                      <a:solidFill>
                        <a:schemeClr val="accent1"/>
                      </a:solidFill>
                    </a:endParaRPr>
                  </a:p>
                </p:txBody>
              </p:sp>
            </mc:Choice>
            <mc:Fallback xmlns="">
              <p:sp>
                <p:nvSpPr>
                  <p:cNvPr id="103" name="תיבת טקסט 102">
                    <a:extLst>
                      <a:ext uri="{FF2B5EF4-FFF2-40B4-BE49-F238E27FC236}">
                        <a16:creationId xmlns:a16="http://schemas.microsoft.com/office/drawing/2014/main" id="{8C307411-0AB3-809A-EE5F-FC2F0BB6433B}"/>
                      </a:ext>
                    </a:extLst>
                  </p:cNvPr>
                  <p:cNvSpPr txBox="1">
                    <a:spLocks noRot="1" noChangeAspect="1" noMove="1" noResize="1" noEditPoints="1" noAdjustHandles="1" noChangeArrowheads="1" noChangeShapeType="1" noTextEdit="1"/>
                  </p:cNvSpPr>
                  <p:nvPr/>
                </p:nvSpPr>
                <p:spPr>
                  <a:xfrm>
                    <a:off x="6650814" y="2289662"/>
                    <a:ext cx="586817" cy="461665"/>
                  </a:xfrm>
                  <a:prstGeom prst="rect">
                    <a:avLst/>
                  </a:prstGeom>
                  <a:blipFill>
                    <a:blip r:embed="rId10"/>
                    <a:stretch>
                      <a:fillRect/>
                    </a:stretch>
                  </a:blipFill>
                </p:spPr>
                <p:txBody>
                  <a:bodyPr/>
                  <a:lstStyle/>
                  <a:p>
                    <a:r>
                      <a:rPr lang="he-IL">
                        <a:noFill/>
                      </a:rPr>
                      <a:t> </a:t>
                    </a:r>
                  </a:p>
                </p:txBody>
              </p:sp>
            </mc:Fallback>
          </mc:AlternateContent>
          <p:sp>
            <p:nvSpPr>
              <p:cNvPr id="58" name="אליפסה 57">
                <a:extLst>
                  <a:ext uri="{FF2B5EF4-FFF2-40B4-BE49-F238E27FC236}">
                    <a16:creationId xmlns:a16="http://schemas.microsoft.com/office/drawing/2014/main" id="{ACA00F14-0ADA-AFBB-9BC9-41BD63A98FAF}"/>
                  </a:ext>
                </a:extLst>
              </p:cNvPr>
              <p:cNvSpPr/>
              <p:nvPr/>
            </p:nvSpPr>
            <p:spPr>
              <a:xfrm>
                <a:off x="3070316" y="2274246"/>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אליפסה 58">
                <a:extLst>
                  <a:ext uri="{FF2B5EF4-FFF2-40B4-BE49-F238E27FC236}">
                    <a16:creationId xmlns:a16="http://schemas.microsoft.com/office/drawing/2014/main" id="{664D3532-ECA0-33AA-724D-F8B14A448B90}"/>
                  </a:ext>
                </a:extLst>
              </p:cNvPr>
              <p:cNvSpPr/>
              <p:nvPr/>
            </p:nvSpPr>
            <p:spPr>
              <a:xfrm>
                <a:off x="6715572" y="2353777"/>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אליפסה 59">
                <a:extLst>
                  <a:ext uri="{FF2B5EF4-FFF2-40B4-BE49-F238E27FC236}">
                    <a16:creationId xmlns:a16="http://schemas.microsoft.com/office/drawing/2014/main" id="{D4978CC8-AF90-2557-8DD7-D9DB29F168C8}"/>
                  </a:ext>
                </a:extLst>
              </p:cNvPr>
              <p:cNvSpPr/>
              <p:nvPr/>
            </p:nvSpPr>
            <p:spPr>
              <a:xfrm>
                <a:off x="7936907" y="4294270"/>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אליפסה 60">
                <a:extLst>
                  <a:ext uri="{FF2B5EF4-FFF2-40B4-BE49-F238E27FC236}">
                    <a16:creationId xmlns:a16="http://schemas.microsoft.com/office/drawing/2014/main" id="{DE79F2EA-3E92-3AFE-FEF9-23D3781433CC}"/>
                  </a:ext>
                </a:extLst>
              </p:cNvPr>
              <p:cNvSpPr/>
              <p:nvPr/>
            </p:nvSpPr>
            <p:spPr>
              <a:xfrm>
                <a:off x="5176840" y="4949696"/>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אליפסה 61">
                <a:extLst>
                  <a:ext uri="{FF2B5EF4-FFF2-40B4-BE49-F238E27FC236}">
                    <a16:creationId xmlns:a16="http://schemas.microsoft.com/office/drawing/2014/main" id="{CEA83B27-B147-C5D2-A287-7BF3DA5F434B}"/>
                  </a:ext>
                </a:extLst>
              </p:cNvPr>
              <p:cNvSpPr/>
              <p:nvPr/>
            </p:nvSpPr>
            <p:spPr>
              <a:xfrm>
                <a:off x="2703867" y="4284971"/>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7" name="מחבר ישר 66">
                <a:extLst>
                  <a:ext uri="{FF2B5EF4-FFF2-40B4-BE49-F238E27FC236}">
                    <a16:creationId xmlns:a16="http://schemas.microsoft.com/office/drawing/2014/main" id="{9D697022-62A4-D884-4D57-0DBB78603007}"/>
                  </a:ext>
                </a:extLst>
              </p:cNvPr>
              <p:cNvCxnSpPr>
                <a:cxnSpLocks/>
                <a:stCxn id="58" idx="4"/>
                <a:endCxn id="61" idx="1"/>
              </p:cNvCxnSpPr>
              <p:nvPr/>
            </p:nvCxnSpPr>
            <p:spPr>
              <a:xfrm>
                <a:off x="3253541" y="2638100"/>
                <a:ext cx="1976964" cy="2364881"/>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EDE8C0ED-858D-5960-A941-D3712C91CFD0}"/>
                  </a:ext>
                </a:extLst>
              </p:cNvPr>
              <p:cNvCxnSpPr>
                <a:cxnSpLocks/>
                <a:stCxn id="62" idx="7"/>
                <a:endCxn id="59" idx="3"/>
              </p:cNvCxnSpPr>
              <p:nvPr/>
            </p:nvCxnSpPr>
            <p:spPr>
              <a:xfrm flipV="1">
                <a:off x="3016651" y="2664346"/>
                <a:ext cx="3752586" cy="1673910"/>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id="{83C497CB-4262-5E27-88F2-9387C79839FC}"/>
                  </a:ext>
                </a:extLst>
              </p:cNvPr>
              <p:cNvCxnSpPr>
                <a:cxnSpLocks/>
                <a:stCxn id="62" idx="6"/>
                <a:endCxn id="60" idx="2"/>
              </p:cNvCxnSpPr>
              <p:nvPr/>
            </p:nvCxnSpPr>
            <p:spPr>
              <a:xfrm>
                <a:off x="3070316" y="4466898"/>
                <a:ext cx="4866591" cy="9299"/>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7" name="מחבר ישר 76">
                <a:extLst>
                  <a:ext uri="{FF2B5EF4-FFF2-40B4-BE49-F238E27FC236}">
                    <a16:creationId xmlns:a16="http://schemas.microsoft.com/office/drawing/2014/main" id="{283EA4BA-03A1-0E1B-4D20-FBA8A422F3B0}"/>
                  </a:ext>
                </a:extLst>
              </p:cNvPr>
              <p:cNvCxnSpPr>
                <a:cxnSpLocks/>
                <a:stCxn id="61" idx="5"/>
                <a:endCxn id="60" idx="4"/>
              </p:cNvCxnSpPr>
              <p:nvPr/>
            </p:nvCxnSpPr>
            <p:spPr>
              <a:xfrm flipV="1">
                <a:off x="5489624" y="4658124"/>
                <a:ext cx="2630508" cy="602141"/>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82" name="מחבר ישר 81">
                <a:extLst>
                  <a:ext uri="{FF2B5EF4-FFF2-40B4-BE49-F238E27FC236}">
                    <a16:creationId xmlns:a16="http://schemas.microsoft.com/office/drawing/2014/main" id="{0DE8DB32-950F-9751-107F-798BFC1984BC}"/>
                  </a:ext>
                </a:extLst>
              </p:cNvPr>
              <p:cNvCxnSpPr>
                <a:cxnSpLocks/>
                <a:stCxn id="58" idx="3"/>
                <a:endCxn id="62" idx="0"/>
              </p:cNvCxnSpPr>
              <p:nvPr/>
            </p:nvCxnSpPr>
            <p:spPr>
              <a:xfrm flipH="1">
                <a:off x="2887092" y="2584815"/>
                <a:ext cx="236889" cy="1700156"/>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88" name="מחבר ישר 87">
                <a:extLst>
                  <a:ext uri="{FF2B5EF4-FFF2-40B4-BE49-F238E27FC236}">
                    <a16:creationId xmlns:a16="http://schemas.microsoft.com/office/drawing/2014/main" id="{54747115-68BA-B86A-B6CA-DFAC2B21A11E}"/>
                  </a:ext>
                </a:extLst>
              </p:cNvPr>
              <p:cNvCxnSpPr>
                <a:cxnSpLocks/>
                <a:stCxn id="59" idx="6"/>
                <a:endCxn id="60" idx="0"/>
              </p:cNvCxnSpPr>
              <p:nvPr/>
            </p:nvCxnSpPr>
            <p:spPr>
              <a:xfrm>
                <a:off x="7082021" y="2535704"/>
                <a:ext cx="1038111" cy="1758566"/>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91" name="מחבר ישר 90">
                <a:extLst>
                  <a:ext uri="{FF2B5EF4-FFF2-40B4-BE49-F238E27FC236}">
                    <a16:creationId xmlns:a16="http://schemas.microsoft.com/office/drawing/2014/main" id="{86FE72F5-1B0F-DBEE-1E04-C50B2A1333DA}"/>
                  </a:ext>
                </a:extLst>
              </p:cNvPr>
              <p:cNvCxnSpPr>
                <a:cxnSpLocks/>
                <a:stCxn id="62" idx="5"/>
                <a:endCxn id="61" idx="3"/>
              </p:cNvCxnSpPr>
              <p:nvPr/>
            </p:nvCxnSpPr>
            <p:spPr>
              <a:xfrm>
                <a:off x="3016651" y="4595540"/>
                <a:ext cx="2213854" cy="664725"/>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95" name="מחבר ישר 94">
                <a:extLst>
                  <a:ext uri="{FF2B5EF4-FFF2-40B4-BE49-F238E27FC236}">
                    <a16:creationId xmlns:a16="http://schemas.microsoft.com/office/drawing/2014/main" id="{3A05CC9F-2015-8DB3-077E-84E38CF6D534}"/>
                  </a:ext>
                </a:extLst>
              </p:cNvPr>
              <p:cNvCxnSpPr>
                <a:cxnSpLocks/>
                <a:stCxn id="58" idx="5"/>
                <a:endCxn id="60" idx="1"/>
              </p:cNvCxnSpPr>
              <p:nvPr/>
            </p:nvCxnSpPr>
            <p:spPr>
              <a:xfrm>
                <a:off x="3383100" y="2584815"/>
                <a:ext cx="4607472" cy="1762740"/>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08" name="תיבת טקסט 107">
                <a:extLst>
                  <a:ext uri="{FF2B5EF4-FFF2-40B4-BE49-F238E27FC236}">
                    <a16:creationId xmlns:a16="http://schemas.microsoft.com/office/drawing/2014/main" id="{2BC9BF2A-B91B-25C7-A9D5-2773FA63CA5E}"/>
                  </a:ext>
                </a:extLst>
              </p:cNvPr>
              <p:cNvSpPr txBox="1"/>
              <p:nvPr/>
            </p:nvSpPr>
            <p:spPr>
              <a:xfrm>
                <a:off x="6570790" y="1740302"/>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𝑢</m:t>
                          </m:r>
                        </m:e>
                      </m:d>
                    </m:oMath>
                  </m:oMathPara>
                </a14:m>
                <a:endParaRPr lang="he-IL" sz="2800" dirty="0">
                  <a:solidFill>
                    <a:schemeClr val="tx1"/>
                  </a:solidFill>
                </a:endParaRPr>
              </a:p>
            </p:txBody>
          </p:sp>
        </mc:Choice>
        <mc:Fallback xmlns="">
          <p:sp>
            <p:nvSpPr>
              <p:cNvPr id="108" name="תיבת טקסט 107">
                <a:extLst>
                  <a:ext uri="{FF2B5EF4-FFF2-40B4-BE49-F238E27FC236}">
                    <a16:creationId xmlns:a16="http://schemas.microsoft.com/office/drawing/2014/main" id="{2BC9BF2A-B91B-25C7-A9D5-2773FA63CA5E}"/>
                  </a:ext>
                </a:extLst>
              </p:cNvPr>
              <p:cNvSpPr txBox="1">
                <a:spLocks noRot="1" noChangeAspect="1" noMove="1" noResize="1" noEditPoints="1" noAdjustHandles="1" noChangeArrowheads="1" noChangeShapeType="1" noTextEdit="1"/>
              </p:cNvSpPr>
              <p:nvPr/>
            </p:nvSpPr>
            <p:spPr>
              <a:xfrm>
                <a:off x="6570790" y="1740302"/>
                <a:ext cx="586817" cy="523220"/>
              </a:xfrm>
              <a:prstGeom prst="rect">
                <a:avLst/>
              </a:prstGeom>
              <a:blipFill>
                <a:blip r:embed="rId11"/>
                <a:stretch>
                  <a:fillRect l="-177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9" name="תיבת טקסט 108">
                <a:extLst>
                  <a:ext uri="{FF2B5EF4-FFF2-40B4-BE49-F238E27FC236}">
                    <a16:creationId xmlns:a16="http://schemas.microsoft.com/office/drawing/2014/main" id="{DA962251-C369-708B-65F9-4BF9F2A4FC25}"/>
                  </a:ext>
                </a:extLst>
              </p:cNvPr>
              <p:cNvSpPr txBox="1"/>
              <p:nvPr/>
            </p:nvSpPr>
            <p:spPr>
              <a:xfrm>
                <a:off x="8173127" y="4755291"/>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𝑤</m:t>
                          </m:r>
                        </m:e>
                      </m:d>
                    </m:oMath>
                  </m:oMathPara>
                </a14:m>
                <a:endParaRPr lang="he-IL" sz="2800" dirty="0">
                  <a:solidFill>
                    <a:schemeClr val="tx1"/>
                  </a:solidFill>
                </a:endParaRPr>
              </a:p>
            </p:txBody>
          </p:sp>
        </mc:Choice>
        <mc:Fallback xmlns="">
          <p:sp>
            <p:nvSpPr>
              <p:cNvPr id="109" name="תיבת טקסט 108">
                <a:extLst>
                  <a:ext uri="{FF2B5EF4-FFF2-40B4-BE49-F238E27FC236}">
                    <a16:creationId xmlns:a16="http://schemas.microsoft.com/office/drawing/2014/main" id="{DA962251-C369-708B-65F9-4BF9F2A4FC25}"/>
                  </a:ext>
                </a:extLst>
              </p:cNvPr>
              <p:cNvSpPr txBox="1">
                <a:spLocks noRot="1" noChangeAspect="1" noMove="1" noResize="1" noEditPoints="1" noAdjustHandles="1" noChangeArrowheads="1" noChangeShapeType="1" noTextEdit="1"/>
              </p:cNvSpPr>
              <p:nvPr/>
            </p:nvSpPr>
            <p:spPr>
              <a:xfrm>
                <a:off x="8173127" y="4755291"/>
                <a:ext cx="586817" cy="523220"/>
              </a:xfrm>
              <a:prstGeom prst="rect">
                <a:avLst/>
              </a:prstGeom>
              <a:blipFill>
                <a:blip r:embed="rId12"/>
                <a:stretch>
                  <a:fillRect l="-22917" r="-312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0" name="תיבת טקסט 109">
                <a:extLst>
                  <a:ext uri="{FF2B5EF4-FFF2-40B4-BE49-F238E27FC236}">
                    <a16:creationId xmlns:a16="http://schemas.microsoft.com/office/drawing/2014/main" id="{2C200353-3E13-0B72-B6D5-F68DB0E69C26}"/>
                  </a:ext>
                </a:extLst>
              </p:cNvPr>
              <p:cNvSpPr txBox="1"/>
              <p:nvPr/>
            </p:nvSpPr>
            <p:spPr>
              <a:xfrm>
                <a:off x="2366270" y="4592303"/>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𝑡</m:t>
                          </m:r>
                        </m:e>
                      </m:d>
                    </m:oMath>
                  </m:oMathPara>
                </a14:m>
                <a:endParaRPr lang="he-IL" sz="2800" dirty="0">
                  <a:solidFill>
                    <a:schemeClr val="tx1"/>
                  </a:solidFill>
                </a:endParaRPr>
              </a:p>
            </p:txBody>
          </p:sp>
        </mc:Choice>
        <mc:Fallback xmlns="">
          <p:sp>
            <p:nvSpPr>
              <p:cNvPr id="110" name="תיבת טקסט 109">
                <a:extLst>
                  <a:ext uri="{FF2B5EF4-FFF2-40B4-BE49-F238E27FC236}">
                    <a16:creationId xmlns:a16="http://schemas.microsoft.com/office/drawing/2014/main" id="{2C200353-3E13-0B72-B6D5-F68DB0E69C26}"/>
                  </a:ext>
                </a:extLst>
              </p:cNvPr>
              <p:cNvSpPr txBox="1">
                <a:spLocks noRot="1" noChangeAspect="1" noMove="1" noResize="1" noEditPoints="1" noAdjustHandles="1" noChangeArrowheads="1" noChangeShapeType="1" noTextEdit="1"/>
              </p:cNvSpPr>
              <p:nvPr/>
            </p:nvSpPr>
            <p:spPr>
              <a:xfrm>
                <a:off x="2366270" y="4592303"/>
                <a:ext cx="586817" cy="523220"/>
              </a:xfrm>
              <a:prstGeom prst="rect">
                <a:avLst/>
              </a:prstGeom>
              <a:blipFill>
                <a:blip r:embed="rId13"/>
                <a:stretch>
                  <a:fillRect l="-1145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1" name="תיבת טקסט 110">
                <a:extLst>
                  <a:ext uri="{FF2B5EF4-FFF2-40B4-BE49-F238E27FC236}">
                    <a16:creationId xmlns:a16="http://schemas.microsoft.com/office/drawing/2014/main" id="{7A923B53-009C-0698-BE1B-D0B65C4370B0}"/>
                  </a:ext>
                </a:extLst>
              </p:cNvPr>
              <p:cNvSpPr txBox="1"/>
              <p:nvPr/>
            </p:nvSpPr>
            <p:spPr>
              <a:xfrm>
                <a:off x="5938734" y="5794057"/>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𝑧</m:t>
                          </m:r>
                        </m:e>
                      </m:d>
                    </m:oMath>
                  </m:oMathPara>
                </a14:m>
                <a:endParaRPr lang="he-IL" sz="2800" dirty="0">
                  <a:solidFill>
                    <a:schemeClr val="tx1"/>
                  </a:solidFill>
                </a:endParaRPr>
              </a:p>
            </p:txBody>
          </p:sp>
        </mc:Choice>
        <mc:Fallback xmlns="">
          <p:sp>
            <p:nvSpPr>
              <p:cNvPr id="111" name="תיבת טקסט 110">
                <a:extLst>
                  <a:ext uri="{FF2B5EF4-FFF2-40B4-BE49-F238E27FC236}">
                    <a16:creationId xmlns:a16="http://schemas.microsoft.com/office/drawing/2014/main" id="{7A923B53-009C-0698-BE1B-D0B65C4370B0}"/>
                  </a:ext>
                </a:extLst>
              </p:cNvPr>
              <p:cNvSpPr txBox="1">
                <a:spLocks noRot="1" noChangeAspect="1" noMove="1" noResize="1" noEditPoints="1" noAdjustHandles="1" noChangeArrowheads="1" noChangeShapeType="1" noTextEdit="1"/>
              </p:cNvSpPr>
              <p:nvPr/>
            </p:nvSpPr>
            <p:spPr>
              <a:xfrm>
                <a:off x="5938734" y="5794057"/>
                <a:ext cx="586817" cy="523220"/>
              </a:xfrm>
              <a:prstGeom prst="rect">
                <a:avLst/>
              </a:prstGeom>
              <a:blipFill>
                <a:blip r:embed="rId14"/>
                <a:stretch>
                  <a:fillRect l="-14583"/>
                </a:stretch>
              </a:blipFill>
            </p:spPr>
            <p:txBody>
              <a:bodyPr/>
              <a:lstStyle/>
              <a:p>
                <a:r>
                  <a:rPr lang="he-IL">
                    <a:noFill/>
                  </a:rPr>
                  <a:t> </a:t>
                </a:r>
              </a:p>
            </p:txBody>
          </p:sp>
        </mc:Fallback>
      </mc:AlternateContent>
    </p:spTree>
    <p:extLst>
      <p:ext uri="{BB962C8B-B14F-4D97-AF65-F5344CB8AC3E}">
        <p14:creationId xmlns:p14="http://schemas.microsoft.com/office/powerpoint/2010/main" val="199932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dirty="0"/>
              <a:t>Distributed Algorithms</a:t>
            </a:r>
          </a:p>
        </p:txBody>
      </p:sp>
      <p:grpSp>
        <p:nvGrpSpPr>
          <p:cNvPr id="40" name="קבוצה 39">
            <a:extLst>
              <a:ext uri="{FF2B5EF4-FFF2-40B4-BE49-F238E27FC236}">
                <a16:creationId xmlns:a16="http://schemas.microsoft.com/office/drawing/2014/main" id="{1A9C6D37-C2FB-1D0A-09A6-D5FBC63AE98A}"/>
              </a:ext>
            </a:extLst>
          </p:cNvPr>
          <p:cNvGrpSpPr/>
          <p:nvPr/>
        </p:nvGrpSpPr>
        <p:grpSpPr>
          <a:xfrm flipH="1">
            <a:off x="7815849" y="3616773"/>
            <a:ext cx="2377969" cy="1801017"/>
            <a:chOff x="1161931" y="2525108"/>
            <a:chExt cx="2817496" cy="2048183"/>
          </a:xfrm>
        </p:grpSpPr>
        <p:pic>
          <p:nvPicPr>
            <p:cNvPr id="41" name="תמונה 40" descr="כן פנדה">
              <a:extLst>
                <a:ext uri="{FF2B5EF4-FFF2-40B4-BE49-F238E27FC236}">
                  <a16:creationId xmlns:a16="http://schemas.microsoft.com/office/drawing/2014/main" id="{242396B4-F0B9-2385-6E2F-29513EC7D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45" name="תיבת טקסט 44">
              <a:extLst>
                <a:ext uri="{FF2B5EF4-FFF2-40B4-BE49-F238E27FC236}">
                  <a16:creationId xmlns:a16="http://schemas.microsoft.com/office/drawing/2014/main" id="{8A863D52-5A9F-FAF4-5936-6A685371484A}"/>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pic>
        <p:nvPicPr>
          <p:cNvPr id="47" name="תמונה 46" descr="כן פנדה">
            <a:extLst>
              <a:ext uri="{FF2B5EF4-FFF2-40B4-BE49-F238E27FC236}">
                <a16:creationId xmlns:a16="http://schemas.microsoft.com/office/drawing/2014/main" id="{F1010FBE-E69A-1477-796C-EEA96B546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769" y="1612915"/>
            <a:ext cx="1271399" cy="1296581"/>
          </a:xfrm>
          <a:prstGeom prst="rect">
            <a:avLst/>
          </a:prstGeom>
        </p:spPr>
      </p:pic>
      <p:grpSp>
        <p:nvGrpSpPr>
          <p:cNvPr id="49" name="קבוצה 48">
            <a:extLst>
              <a:ext uri="{FF2B5EF4-FFF2-40B4-BE49-F238E27FC236}">
                <a16:creationId xmlns:a16="http://schemas.microsoft.com/office/drawing/2014/main" id="{17C8A126-7F5A-94A3-EB04-9907E028B59A}"/>
              </a:ext>
            </a:extLst>
          </p:cNvPr>
          <p:cNvGrpSpPr/>
          <p:nvPr/>
        </p:nvGrpSpPr>
        <p:grpSpPr>
          <a:xfrm>
            <a:off x="1026896" y="3616773"/>
            <a:ext cx="2160272" cy="1601518"/>
            <a:chOff x="1161931" y="2525108"/>
            <a:chExt cx="2817496" cy="2048183"/>
          </a:xfrm>
        </p:grpSpPr>
        <p:pic>
          <p:nvPicPr>
            <p:cNvPr id="50" name="תמונה 49" descr="כן פנדה">
              <a:extLst>
                <a:ext uri="{FF2B5EF4-FFF2-40B4-BE49-F238E27FC236}">
                  <a16:creationId xmlns:a16="http://schemas.microsoft.com/office/drawing/2014/main" id="{00501FFB-5ECD-45D3-1404-EF30F9D61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1" name="תיבת טקסט 50">
              <a:extLst>
                <a:ext uri="{FF2B5EF4-FFF2-40B4-BE49-F238E27FC236}">
                  <a16:creationId xmlns:a16="http://schemas.microsoft.com/office/drawing/2014/main" id="{0F8A1A88-24BA-4327-C51F-538ED9E95FA4}"/>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grpSp>
        <p:nvGrpSpPr>
          <p:cNvPr id="52" name="קבוצה 51">
            <a:extLst>
              <a:ext uri="{FF2B5EF4-FFF2-40B4-BE49-F238E27FC236}">
                <a16:creationId xmlns:a16="http://schemas.microsoft.com/office/drawing/2014/main" id="{65406C66-D35B-C84B-89DB-9D6158D2331A}"/>
              </a:ext>
            </a:extLst>
          </p:cNvPr>
          <p:cNvGrpSpPr/>
          <p:nvPr/>
        </p:nvGrpSpPr>
        <p:grpSpPr>
          <a:xfrm>
            <a:off x="4294088" y="5310027"/>
            <a:ext cx="2160272" cy="1601518"/>
            <a:chOff x="1161931" y="2525108"/>
            <a:chExt cx="2817496" cy="2048183"/>
          </a:xfrm>
        </p:grpSpPr>
        <p:pic>
          <p:nvPicPr>
            <p:cNvPr id="53" name="תמונה 52" descr="כן פנדה">
              <a:extLst>
                <a:ext uri="{FF2B5EF4-FFF2-40B4-BE49-F238E27FC236}">
                  <a16:creationId xmlns:a16="http://schemas.microsoft.com/office/drawing/2014/main" id="{846545BE-A61B-147F-DCE2-0FCA6D3BB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4" name="תיבת טקסט 53">
              <a:extLst>
                <a:ext uri="{FF2B5EF4-FFF2-40B4-BE49-F238E27FC236}">
                  <a16:creationId xmlns:a16="http://schemas.microsoft.com/office/drawing/2014/main" id="{98C05ADC-6E61-721C-1C69-B242E71E226C}"/>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grpSp>
        <p:nvGrpSpPr>
          <p:cNvPr id="55" name="קבוצה 54">
            <a:extLst>
              <a:ext uri="{FF2B5EF4-FFF2-40B4-BE49-F238E27FC236}">
                <a16:creationId xmlns:a16="http://schemas.microsoft.com/office/drawing/2014/main" id="{64A6A20C-AE9D-DE69-555D-D36F077AB2B2}"/>
              </a:ext>
            </a:extLst>
          </p:cNvPr>
          <p:cNvGrpSpPr/>
          <p:nvPr/>
        </p:nvGrpSpPr>
        <p:grpSpPr>
          <a:xfrm flipH="1">
            <a:off x="6572959" y="1457201"/>
            <a:ext cx="2377970" cy="1825320"/>
            <a:chOff x="1161931" y="2525108"/>
            <a:chExt cx="2817496" cy="2048183"/>
          </a:xfrm>
        </p:grpSpPr>
        <p:pic>
          <p:nvPicPr>
            <p:cNvPr id="56" name="תמונה 55" descr="כן פנדה">
              <a:extLst>
                <a:ext uri="{FF2B5EF4-FFF2-40B4-BE49-F238E27FC236}">
                  <a16:creationId xmlns:a16="http://schemas.microsoft.com/office/drawing/2014/main" id="{6F315526-822B-B9B2-71D1-43266AA7D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7" name="תיבת טקסט 56">
              <a:extLst>
                <a:ext uri="{FF2B5EF4-FFF2-40B4-BE49-F238E27FC236}">
                  <a16:creationId xmlns:a16="http://schemas.microsoft.com/office/drawing/2014/main" id="{E1B64784-56C4-6C76-D23B-036ADE3D57A0}"/>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mc:AlternateContent xmlns:mc="http://schemas.openxmlformats.org/markup-compatibility/2006" xmlns:a14="http://schemas.microsoft.com/office/drawing/2010/main">
        <mc:Choice Requires="a14">
          <p:sp>
            <p:nvSpPr>
              <p:cNvPr id="100" name="תיבת טקסט 99">
                <a:extLst>
                  <a:ext uri="{FF2B5EF4-FFF2-40B4-BE49-F238E27FC236}">
                    <a16:creationId xmlns:a16="http://schemas.microsoft.com/office/drawing/2014/main" id="{E60FD910-32ED-0F3E-8E8B-0D0C589CBC3D}"/>
                  </a:ext>
                </a:extLst>
              </p:cNvPr>
              <p:cNvSpPr txBox="1"/>
              <p:nvPr/>
            </p:nvSpPr>
            <p:spPr>
              <a:xfrm>
                <a:off x="4271815" y="1645571"/>
                <a:ext cx="166820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𝐺</m:t>
                      </m:r>
                    </m:oMath>
                  </m:oMathPara>
                </a14:m>
                <a:endParaRPr lang="en-US" sz="3200" dirty="0">
                  <a:solidFill>
                    <a:schemeClr val="tx1"/>
                  </a:solidFill>
                </a:endParaRPr>
              </a:p>
            </p:txBody>
          </p:sp>
        </mc:Choice>
        <mc:Fallback xmlns="">
          <p:sp>
            <p:nvSpPr>
              <p:cNvPr id="100" name="תיבת טקסט 99">
                <a:extLst>
                  <a:ext uri="{FF2B5EF4-FFF2-40B4-BE49-F238E27FC236}">
                    <a16:creationId xmlns:a16="http://schemas.microsoft.com/office/drawing/2014/main" id="{E60FD910-32ED-0F3E-8E8B-0D0C589CBC3D}"/>
                  </a:ext>
                </a:extLst>
              </p:cNvPr>
              <p:cNvSpPr txBox="1">
                <a:spLocks noRot="1" noChangeAspect="1" noMove="1" noResize="1" noEditPoints="1" noAdjustHandles="1" noChangeArrowheads="1" noChangeShapeType="1" noTextEdit="1"/>
              </p:cNvSpPr>
              <p:nvPr/>
            </p:nvSpPr>
            <p:spPr>
              <a:xfrm>
                <a:off x="4271815" y="1645571"/>
                <a:ext cx="1668209" cy="584775"/>
              </a:xfrm>
              <a:prstGeom prst="rect">
                <a:avLst/>
              </a:prstGeom>
              <a:blipFill>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7" name="תיבת טקסט 106">
                <a:extLst>
                  <a:ext uri="{FF2B5EF4-FFF2-40B4-BE49-F238E27FC236}">
                    <a16:creationId xmlns:a16="http://schemas.microsoft.com/office/drawing/2014/main" id="{1EB7544A-F100-9B5B-D46D-5A4AEB2941A3}"/>
                  </a:ext>
                </a:extLst>
              </p:cNvPr>
              <p:cNvSpPr txBox="1"/>
              <p:nvPr/>
            </p:nvSpPr>
            <p:spPr>
              <a:xfrm>
                <a:off x="2449323" y="2654673"/>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𝑣</m:t>
                          </m:r>
                        </m:e>
                      </m:d>
                    </m:oMath>
                  </m:oMathPara>
                </a14:m>
                <a:endParaRPr lang="he-IL" sz="2800" dirty="0">
                  <a:solidFill>
                    <a:schemeClr val="tx1"/>
                  </a:solidFill>
                </a:endParaRPr>
              </a:p>
            </p:txBody>
          </p:sp>
        </mc:Choice>
        <mc:Fallback xmlns="">
          <p:sp>
            <p:nvSpPr>
              <p:cNvPr id="107" name="תיבת טקסט 106">
                <a:extLst>
                  <a:ext uri="{FF2B5EF4-FFF2-40B4-BE49-F238E27FC236}">
                    <a16:creationId xmlns:a16="http://schemas.microsoft.com/office/drawing/2014/main" id="{1EB7544A-F100-9B5B-D46D-5A4AEB2941A3}"/>
                  </a:ext>
                </a:extLst>
              </p:cNvPr>
              <p:cNvSpPr txBox="1">
                <a:spLocks noRot="1" noChangeAspect="1" noMove="1" noResize="1" noEditPoints="1" noAdjustHandles="1" noChangeArrowheads="1" noChangeShapeType="1" noTextEdit="1"/>
              </p:cNvSpPr>
              <p:nvPr/>
            </p:nvSpPr>
            <p:spPr>
              <a:xfrm>
                <a:off x="2449323" y="2654673"/>
                <a:ext cx="586817" cy="523220"/>
              </a:xfrm>
              <a:prstGeom prst="rect">
                <a:avLst/>
              </a:prstGeom>
              <a:blipFill>
                <a:blip r:embed="rId5"/>
                <a:stretch>
                  <a:fillRect l="-16667"/>
                </a:stretch>
              </a:blipFill>
            </p:spPr>
            <p:txBody>
              <a:bodyPr/>
              <a:lstStyle/>
              <a:p>
                <a:r>
                  <a:rPr lang="he-IL">
                    <a:noFill/>
                  </a:rPr>
                  <a:t> </a:t>
                </a:r>
              </a:p>
            </p:txBody>
          </p:sp>
        </mc:Fallback>
      </mc:AlternateContent>
      <p:grpSp>
        <p:nvGrpSpPr>
          <p:cNvPr id="6" name="קבוצה 5">
            <a:extLst>
              <a:ext uri="{FF2B5EF4-FFF2-40B4-BE49-F238E27FC236}">
                <a16:creationId xmlns:a16="http://schemas.microsoft.com/office/drawing/2014/main" id="{38F663C0-E4B7-0305-25FB-61D9E0B6ED4D}"/>
              </a:ext>
            </a:extLst>
          </p:cNvPr>
          <p:cNvGrpSpPr/>
          <p:nvPr/>
        </p:nvGrpSpPr>
        <p:grpSpPr>
          <a:xfrm>
            <a:off x="2650202" y="2213254"/>
            <a:ext cx="5821627" cy="3124228"/>
            <a:chOff x="2650202" y="2213254"/>
            <a:chExt cx="5821627" cy="3124228"/>
          </a:xfrm>
        </p:grpSpPr>
        <mc:AlternateContent xmlns:mc="http://schemas.openxmlformats.org/markup-compatibility/2006" xmlns:a14="http://schemas.microsoft.com/office/drawing/2010/main">
          <mc:Choice Requires="a14">
            <p:sp>
              <p:nvSpPr>
                <p:cNvPr id="104" name="תיבת טקסט 103">
                  <a:extLst>
                    <a:ext uri="{FF2B5EF4-FFF2-40B4-BE49-F238E27FC236}">
                      <a16:creationId xmlns:a16="http://schemas.microsoft.com/office/drawing/2014/main" id="{66C97E17-3F43-7766-D8B6-40DAA68B0B90}"/>
                    </a:ext>
                  </a:extLst>
                </p:cNvPr>
                <p:cNvSpPr txBox="1"/>
                <p:nvPr/>
              </p:nvSpPr>
              <p:spPr>
                <a:xfrm>
                  <a:off x="7885012" y="4215730"/>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𝑤</m:t>
                        </m:r>
                      </m:oMath>
                    </m:oMathPara>
                  </a14:m>
                  <a:endParaRPr lang="he-IL" sz="2400" dirty="0">
                    <a:solidFill>
                      <a:schemeClr val="accent1"/>
                    </a:solidFill>
                  </a:endParaRPr>
                </a:p>
              </p:txBody>
            </p:sp>
          </mc:Choice>
          <mc:Fallback xmlns="">
            <p:sp>
              <p:nvSpPr>
                <p:cNvPr id="104" name="תיבת טקסט 103">
                  <a:extLst>
                    <a:ext uri="{FF2B5EF4-FFF2-40B4-BE49-F238E27FC236}">
                      <a16:creationId xmlns:a16="http://schemas.microsoft.com/office/drawing/2014/main" id="{66C97E17-3F43-7766-D8B6-40DAA68B0B90}"/>
                    </a:ext>
                  </a:extLst>
                </p:cNvPr>
                <p:cNvSpPr txBox="1">
                  <a:spLocks noRot="1" noChangeAspect="1" noMove="1" noResize="1" noEditPoints="1" noAdjustHandles="1" noChangeArrowheads="1" noChangeShapeType="1" noTextEdit="1"/>
                </p:cNvSpPr>
                <p:nvPr/>
              </p:nvSpPr>
              <p:spPr>
                <a:xfrm>
                  <a:off x="7885012" y="4215730"/>
                  <a:ext cx="586817" cy="461665"/>
                </a:xfrm>
                <a:prstGeom prst="rect">
                  <a:avLst/>
                </a:prstGeom>
                <a:blipFill>
                  <a:blip r:embed="rId6"/>
                  <a:stretch>
                    <a:fillRect/>
                  </a:stretch>
                </a:blipFill>
              </p:spPr>
              <p:txBody>
                <a:bodyPr/>
                <a:lstStyle/>
                <a:p>
                  <a:r>
                    <a:rPr lang="he-IL">
                      <a:noFill/>
                    </a:rPr>
                    <a:t> </a:t>
                  </a:r>
                </a:p>
              </p:txBody>
            </p:sp>
          </mc:Fallback>
        </mc:AlternateContent>
        <p:grpSp>
          <p:nvGrpSpPr>
            <p:cNvPr id="5" name="קבוצה 4">
              <a:extLst>
                <a:ext uri="{FF2B5EF4-FFF2-40B4-BE49-F238E27FC236}">
                  <a16:creationId xmlns:a16="http://schemas.microsoft.com/office/drawing/2014/main" id="{B353DF7C-CFA9-1346-D8B4-6495FAD80EBA}"/>
                </a:ext>
              </a:extLst>
            </p:cNvPr>
            <p:cNvGrpSpPr/>
            <p:nvPr/>
          </p:nvGrpSpPr>
          <p:grpSpPr>
            <a:xfrm>
              <a:off x="2650202" y="2213254"/>
              <a:ext cx="5653154" cy="3124228"/>
              <a:chOff x="2650202" y="2213254"/>
              <a:chExt cx="5653154" cy="3124228"/>
            </a:xfrm>
          </p:grpSpPr>
          <mc:AlternateContent xmlns:mc="http://schemas.openxmlformats.org/markup-compatibility/2006" xmlns:a14="http://schemas.microsoft.com/office/drawing/2010/main">
            <mc:Choice Requires="a14">
              <p:sp>
                <p:nvSpPr>
                  <p:cNvPr id="105" name="תיבת טקסט 104">
                    <a:extLst>
                      <a:ext uri="{FF2B5EF4-FFF2-40B4-BE49-F238E27FC236}">
                        <a16:creationId xmlns:a16="http://schemas.microsoft.com/office/drawing/2014/main" id="{AB306C33-B79F-ED5F-1AF8-8F6D697D423E}"/>
                      </a:ext>
                    </a:extLst>
                  </p:cNvPr>
                  <p:cNvSpPr txBox="1"/>
                  <p:nvPr/>
                </p:nvSpPr>
                <p:spPr>
                  <a:xfrm>
                    <a:off x="5116012" y="4875817"/>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𝑧</m:t>
                          </m:r>
                        </m:oMath>
                      </m:oMathPara>
                    </a14:m>
                    <a:endParaRPr lang="he-IL" sz="2400" dirty="0">
                      <a:solidFill>
                        <a:schemeClr val="accent1"/>
                      </a:solidFill>
                    </a:endParaRPr>
                  </a:p>
                </p:txBody>
              </p:sp>
            </mc:Choice>
            <mc:Fallback xmlns="">
              <p:sp>
                <p:nvSpPr>
                  <p:cNvPr id="105" name="תיבת טקסט 104">
                    <a:extLst>
                      <a:ext uri="{FF2B5EF4-FFF2-40B4-BE49-F238E27FC236}">
                        <a16:creationId xmlns:a16="http://schemas.microsoft.com/office/drawing/2014/main" id="{AB306C33-B79F-ED5F-1AF8-8F6D697D423E}"/>
                      </a:ext>
                    </a:extLst>
                  </p:cNvPr>
                  <p:cNvSpPr txBox="1">
                    <a:spLocks noRot="1" noChangeAspect="1" noMove="1" noResize="1" noEditPoints="1" noAdjustHandles="1" noChangeArrowheads="1" noChangeShapeType="1" noTextEdit="1"/>
                  </p:cNvSpPr>
                  <p:nvPr/>
                </p:nvSpPr>
                <p:spPr>
                  <a:xfrm>
                    <a:off x="5116012" y="4875817"/>
                    <a:ext cx="586817" cy="461665"/>
                  </a:xfrm>
                  <a:prstGeom prst="rect">
                    <a:avLst/>
                  </a:prstGeom>
                  <a:blipFill>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תיבת טקסט 105">
                    <a:extLst>
                      <a:ext uri="{FF2B5EF4-FFF2-40B4-BE49-F238E27FC236}">
                        <a16:creationId xmlns:a16="http://schemas.microsoft.com/office/drawing/2014/main" id="{F0E20B8F-4E18-C0F3-A7D0-A2B252325145}"/>
                      </a:ext>
                    </a:extLst>
                  </p:cNvPr>
                  <p:cNvSpPr txBox="1"/>
                  <p:nvPr/>
                </p:nvSpPr>
                <p:spPr>
                  <a:xfrm>
                    <a:off x="2650202" y="4215730"/>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𝑡</m:t>
                          </m:r>
                        </m:oMath>
                      </m:oMathPara>
                    </a14:m>
                    <a:endParaRPr lang="he-IL" sz="2400" dirty="0">
                      <a:solidFill>
                        <a:schemeClr val="accent1"/>
                      </a:solidFill>
                    </a:endParaRPr>
                  </a:p>
                </p:txBody>
              </p:sp>
            </mc:Choice>
            <mc:Fallback xmlns="">
              <p:sp>
                <p:nvSpPr>
                  <p:cNvPr id="106" name="תיבת טקסט 105">
                    <a:extLst>
                      <a:ext uri="{FF2B5EF4-FFF2-40B4-BE49-F238E27FC236}">
                        <a16:creationId xmlns:a16="http://schemas.microsoft.com/office/drawing/2014/main" id="{F0E20B8F-4E18-C0F3-A7D0-A2B252325145}"/>
                      </a:ext>
                    </a:extLst>
                  </p:cNvPr>
                  <p:cNvSpPr txBox="1">
                    <a:spLocks noRot="1" noChangeAspect="1" noMove="1" noResize="1" noEditPoints="1" noAdjustHandles="1" noChangeArrowheads="1" noChangeShapeType="1" noTextEdit="1"/>
                  </p:cNvSpPr>
                  <p:nvPr/>
                </p:nvSpPr>
                <p:spPr>
                  <a:xfrm>
                    <a:off x="2650202" y="4215730"/>
                    <a:ext cx="586817" cy="461665"/>
                  </a:xfrm>
                  <a:prstGeom prst="rect">
                    <a:avLst/>
                  </a:prstGeom>
                  <a:blipFill>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8" name="תיבת טקסט 47">
                    <a:extLst>
                      <a:ext uri="{FF2B5EF4-FFF2-40B4-BE49-F238E27FC236}">
                        <a16:creationId xmlns:a16="http://schemas.microsoft.com/office/drawing/2014/main" id="{FA07A33D-0CFF-E858-4AF1-56AEA6E66E93}"/>
                      </a:ext>
                    </a:extLst>
                  </p:cNvPr>
                  <p:cNvSpPr txBox="1"/>
                  <p:nvPr/>
                </p:nvSpPr>
                <p:spPr>
                  <a:xfrm>
                    <a:off x="2978066" y="2213254"/>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𝑣</m:t>
                          </m:r>
                        </m:oMath>
                      </m:oMathPara>
                    </a14:m>
                    <a:endParaRPr lang="he-IL" sz="2400" dirty="0">
                      <a:solidFill>
                        <a:schemeClr val="accent1"/>
                      </a:solidFill>
                    </a:endParaRPr>
                  </a:p>
                </p:txBody>
              </p:sp>
            </mc:Choice>
            <mc:Fallback xmlns="">
              <p:sp>
                <p:nvSpPr>
                  <p:cNvPr id="48" name="תיבת טקסט 47">
                    <a:extLst>
                      <a:ext uri="{FF2B5EF4-FFF2-40B4-BE49-F238E27FC236}">
                        <a16:creationId xmlns:a16="http://schemas.microsoft.com/office/drawing/2014/main" id="{FA07A33D-0CFF-E858-4AF1-56AEA6E66E93}"/>
                      </a:ext>
                    </a:extLst>
                  </p:cNvPr>
                  <p:cNvSpPr txBox="1">
                    <a:spLocks noRot="1" noChangeAspect="1" noMove="1" noResize="1" noEditPoints="1" noAdjustHandles="1" noChangeArrowheads="1" noChangeShapeType="1" noTextEdit="1"/>
                  </p:cNvSpPr>
                  <p:nvPr/>
                </p:nvSpPr>
                <p:spPr>
                  <a:xfrm>
                    <a:off x="2978066" y="2213254"/>
                    <a:ext cx="586817" cy="461665"/>
                  </a:xfrm>
                  <a:prstGeom prst="rect">
                    <a:avLst/>
                  </a:prstGeom>
                  <a:blipFill>
                    <a:blip r:embed="rId9"/>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3" name="תיבת טקסט 102">
                    <a:extLst>
                      <a:ext uri="{FF2B5EF4-FFF2-40B4-BE49-F238E27FC236}">
                        <a16:creationId xmlns:a16="http://schemas.microsoft.com/office/drawing/2014/main" id="{8C307411-0AB3-809A-EE5F-FC2F0BB6433B}"/>
                      </a:ext>
                    </a:extLst>
                  </p:cNvPr>
                  <p:cNvSpPr txBox="1"/>
                  <p:nvPr/>
                </p:nvSpPr>
                <p:spPr>
                  <a:xfrm>
                    <a:off x="6650814" y="2289662"/>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𝑢</m:t>
                          </m:r>
                        </m:oMath>
                      </m:oMathPara>
                    </a14:m>
                    <a:endParaRPr lang="he-IL" sz="2400" dirty="0">
                      <a:solidFill>
                        <a:schemeClr val="accent1"/>
                      </a:solidFill>
                    </a:endParaRPr>
                  </a:p>
                </p:txBody>
              </p:sp>
            </mc:Choice>
            <mc:Fallback xmlns="">
              <p:sp>
                <p:nvSpPr>
                  <p:cNvPr id="103" name="תיבת טקסט 102">
                    <a:extLst>
                      <a:ext uri="{FF2B5EF4-FFF2-40B4-BE49-F238E27FC236}">
                        <a16:creationId xmlns:a16="http://schemas.microsoft.com/office/drawing/2014/main" id="{8C307411-0AB3-809A-EE5F-FC2F0BB6433B}"/>
                      </a:ext>
                    </a:extLst>
                  </p:cNvPr>
                  <p:cNvSpPr txBox="1">
                    <a:spLocks noRot="1" noChangeAspect="1" noMove="1" noResize="1" noEditPoints="1" noAdjustHandles="1" noChangeArrowheads="1" noChangeShapeType="1" noTextEdit="1"/>
                  </p:cNvSpPr>
                  <p:nvPr/>
                </p:nvSpPr>
                <p:spPr>
                  <a:xfrm>
                    <a:off x="6650814" y="2289662"/>
                    <a:ext cx="586817" cy="461665"/>
                  </a:xfrm>
                  <a:prstGeom prst="rect">
                    <a:avLst/>
                  </a:prstGeom>
                  <a:blipFill>
                    <a:blip r:embed="rId10"/>
                    <a:stretch>
                      <a:fillRect/>
                    </a:stretch>
                  </a:blipFill>
                </p:spPr>
                <p:txBody>
                  <a:bodyPr/>
                  <a:lstStyle/>
                  <a:p>
                    <a:r>
                      <a:rPr lang="he-IL">
                        <a:noFill/>
                      </a:rPr>
                      <a:t> </a:t>
                    </a:r>
                  </a:p>
                </p:txBody>
              </p:sp>
            </mc:Fallback>
          </mc:AlternateContent>
          <p:sp>
            <p:nvSpPr>
              <p:cNvPr id="58" name="אליפסה 57">
                <a:extLst>
                  <a:ext uri="{FF2B5EF4-FFF2-40B4-BE49-F238E27FC236}">
                    <a16:creationId xmlns:a16="http://schemas.microsoft.com/office/drawing/2014/main" id="{ACA00F14-0ADA-AFBB-9BC9-41BD63A98FAF}"/>
                  </a:ext>
                </a:extLst>
              </p:cNvPr>
              <p:cNvSpPr/>
              <p:nvPr/>
            </p:nvSpPr>
            <p:spPr>
              <a:xfrm>
                <a:off x="3070316" y="2274246"/>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אליפסה 58">
                <a:extLst>
                  <a:ext uri="{FF2B5EF4-FFF2-40B4-BE49-F238E27FC236}">
                    <a16:creationId xmlns:a16="http://schemas.microsoft.com/office/drawing/2014/main" id="{664D3532-ECA0-33AA-724D-F8B14A448B90}"/>
                  </a:ext>
                </a:extLst>
              </p:cNvPr>
              <p:cNvSpPr/>
              <p:nvPr/>
            </p:nvSpPr>
            <p:spPr>
              <a:xfrm>
                <a:off x="6715572" y="2353777"/>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אליפסה 59">
                <a:extLst>
                  <a:ext uri="{FF2B5EF4-FFF2-40B4-BE49-F238E27FC236}">
                    <a16:creationId xmlns:a16="http://schemas.microsoft.com/office/drawing/2014/main" id="{D4978CC8-AF90-2557-8DD7-D9DB29F168C8}"/>
                  </a:ext>
                </a:extLst>
              </p:cNvPr>
              <p:cNvSpPr/>
              <p:nvPr/>
            </p:nvSpPr>
            <p:spPr>
              <a:xfrm>
                <a:off x="7936907" y="4294270"/>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אליפסה 60">
                <a:extLst>
                  <a:ext uri="{FF2B5EF4-FFF2-40B4-BE49-F238E27FC236}">
                    <a16:creationId xmlns:a16="http://schemas.microsoft.com/office/drawing/2014/main" id="{DE79F2EA-3E92-3AFE-FEF9-23D3781433CC}"/>
                  </a:ext>
                </a:extLst>
              </p:cNvPr>
              <p:cNvSpPr/>
              <p:nvPr/>
            </p:nvSpPr>
            <p:spPr>
              <a:xfrm>
                <a:off x="5176840" y="4949696"/>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אליפסה 61">
                <a:extLst>
                  <a:ext uri="{FF2B5EF4-FFF2-40B4-BE49-F238E27FC236}">
                    <a16:creationId xmlns:a16="http://schemas.microsoft.com/office/drawing/2014/main" id="{CEA83B27-B147-C5D2-A287-7BF3DA5F434B}"/>
                  </a:ext>
                </a:extLst>
              </p:cNvPr>
              <p:cNvSpPr/>
              <p:nvPr/>
            </p:nvSpPr>
            <p:spPr>
              <a:xfrm>
                <a:off x="2703867" y="4284971"/>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7" name="מחבר ישר 66">
                <a:extLst>
                  <a:ext uri="{FF2B5EF4-FFF2-40B4-BE49-F238E27FC236}">
                    <a16:creationId xmlns:a16="http://schemas.microsoft.com/office/drawing/2014/main" id="{9D697022-62A4-D884-4D57-0DBB78603007}"/>
                  </a:ext>
                </a:extLst>
              </p:cNvPr>
              <p:cNvCxnSpPr>
                <a:cxnSpLocks/>
                <a:stCxn id="58" idx="4"/>
                <a:endCxn id="61" idx="1"/>
              </p:cNvCxnSpPr>
              <p:nvPr/>
            </p:nvCxnSpPr>
            <p:spPr>
              <a:xfrm>
                <a:off x="3253541" y="2638100"/>
                <a:ext cx="1976964" cy="2364881"/>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EDE8C0ED-858D-5960-A941-D3712C91CFD0}"/>
                  </a:ext>
                </a:extLst>
              </p:cNvPr>
              <p:cNvCxnSpPr>
                <a:cxnSpLocks/>
                <a:stCxn id="62" idx="7"/>
                <a:endCxn id="59" idx="3"/>
              </p:cNvCxnSpPr>
              <p:nvPr/>
            </p:nvCxnSpPr>
            <p:spPr>
              <a:xfrm flipV="1">
                <a:off x="3016651" y="2664346"/>
                <a:ext cx="3752586" cy="1673910"/>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id="{83C497CB-4262-5E27-88F2-9387C79839FC}"/>
                  </a:ext>
                </a:extLst>
              </p:cNvPr>
              <p:cNvCxnSpPr>
                <a:cxnSpLocks/>
                <a:stCxn id="62" idx="6"/>
                <a:endCxn id="60" idx="2"/>
              </p:cNvCxnSpPr>
              <p:nvPr/>
            </p:nvCxnSpPr>
            <p:spPr>
              <a:xfrm>
                <a:off x="3070316" y="4466898"/>
                <a:ext cx="4866591" cy="9299"/>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7" name="מחבר ישר 76">
                <a:extLst>
                  <a:ext uri="{FF2B5EF4-FFF2-40B4-BE49-F238E27FC236}">
                    <a16:creationId xmlns:a16="http://schemas.microsoft.com/office/drawing/2014/main" id="{283EA4BA-03A1-0E1B-4D20-FBA8A422F3B0}"/>
                  </a:ext>
                </a:extLst>
              </p:cNvPr>
              <p:cNvCxnSpPr>
                <a:cxnSpLocks/>
                <a:stCxn id="61" idx="5"/>
                <a:endCxn id="60" idx="4"/>
              </p:cNvCxnSpPr>
              <p:nvPr/>
            </p:nvCxnSpPr>
            <p:spPr>
              <a:xfrm flipV="1">
                <a:off x="5489624" y="4658124"/>
                <a:ext cx="2630508" cy="602141"/>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82" name="מחבר ישר 81">
                <a:extLst>
                  <a:ext uri="{FF2B5EF4-FFF2-40B4-BE49-F238E27FC236}">
                    <a16:creationId xmlns:a16="http://schemas.microsoft.com/office/drawing/2014/main" id="{0DE8DB32-950F-9751-107F-798BFC1984BC}"/>
                  </a:ext>
                </a:extLst>
              </p:cNvPr>
              <p:cNvCxnSpPr>
                <a:cxnSpLocks/>
                <a:stCxn id="58" idx="3"/>
                <a:endCxn id="62" idx="0"/>
              </p:cNvCxnSpPr>
              <p:nvPr/>
            </p:nvCxnSpPr>
            <p:spPr>
              <a:xfrm flipH="1">
                <a:off x="2887092" y="2584815"/>
                <a:ext cx="236889" cy="1700156"/>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88" name="מחבר ישר 87">
                <a:extLst>
                  <a:ext uri="{FF2B5EF4-FFF2-40B4-BE49-F238E27FC236}">
                    <a16:creationId xmlns:a16="http://schemas.microsoft.com/office/drawing/2014/main" id="{54747115-68BA-B86A-B6CA-DFAC2B21A11E}"/>
                  </a:ext>
                </a:extLst>
              </p:cNvPr>
              <p:cNvCxnSpPr>
                <a:cxnSpLocks/>
                <a:stCxn id="59" idx="6"/>
                <a:endCxn id="60" idx="0"/>
              </p:cNvCxnSpPr>
              <p:nvPr/>
            </p:nvCxnSpPr>
            <p:spPr>
              <a:xfrm>
                <a:off x="7082021" y="2535704"/>
                <a:ext cx="1038111" cy="1758566"/>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91" name="מחבר ישר 90">
                <a:extLst>
                  <a:ext uri="{FF2B5EF4-FFF2-40B4-BE49-F238E27FC236}">
                    <a16:creationId xmlns:a16="http://schemas.microsoft.com/office/drawing/2014/main" id="{86FE72F5-1B0F-DBEE-1E04-C50B2A1333DA}"/>
                  </a:ext>
                </a:extLst>
              </p:cNvPr>
              <p:cNvCxnSpPr>
                <a:cxnSpLocks/>
                <a:stCxn id="62" idx="5"/>
                <a:endCxn id="61" idx="3"/>
              </p:cNvCxnSpPr>
              <p:nvPr/>
            </p:nvCxnSpPr>
            <p:spPr>
              <a:xfrm>
                <a:off x="3016651" y="4595540"/>
                <a:ext cx="2213854" cy="664725"/>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95" name="מחבר ישר 94">
                <a:extLst>
                  <a:ext uri="{FF2B5EF4-FFF2-40B4-BE49-F238E27FC236}">
                    <a16:creationId xmlns:a16="http://schemas.microsoft.com/office/drawing/2014/main" id="{3A05CC9F-2015-8DB3-077E-84E38CF6D534}"/>
                  </a:ext>
                </a:extLst>
              </p:cNvPr>
              <p:cNvCxnSpPr>
                <a:cxnSpLocks/>
                <a:stCxn id="58" idx="5"/>
                <a:endCxn id="60" idx="1"/>
              </p:cNvCxnSpPr>
              <p:nvPr/>
            </p:nvCxnSpPr>
            <p:spPr>
              <a:xfrm>
                <a:off x="3383100" y="2584815"/>
                <a:ext cx="4607472" cy="1762740"/>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08" name="תיבת טקסט 107">
                <a:extLst>
                  <a:ext uri="{FF2B5EF4-FFF2-40B4-BE49-F238E27FC236}">
                    <a16:creationId xmlns:a16="http://schemas.microsoft.com/office/drawing/2014/main" id="{2BC9BF2A-B91B-25C7-A9D5-2773FA63CA5E}"/>
                  </a:ext>
                </a:extLst>
              </p:cNvPr>
              <p:cNvSpPr txBox="1"/>
              <p:nvPr/>
            </p:nvSpPr>
            <p:spPr>
              <a:xfrm>
                <a:off x="6570790" y="1740302"/>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𝑢</m:t>
                          </m:r>
                        </m:e>
                      </m:d>
                    </m:oMath>
                  </m:oMathPara>
                </a14:m>
                <a:endParaRPr lang="he-IL" sz="2800" dirty="0">
                  <a:solidFill>
                    <a:schemeClr val="tx1"/>
                  </a:solidFill>
                </a:endParaRPr>
              </a:p>
            </p:txBody>
          </p:sp>
        </mc:Choice>
        <mc:Fallback xmlns="">
          <p:sp>
            <p:nvSpPr>
              <p:cNvPr id="108" name="תיבת טקסט 107">
                <a:extLst>
                  <a:ext uri="{FF2B5EF4-FFF2-40B4-BE49-F238E27FC236}">
                    <a16:creationId xmlns:a16="http://schemas.microsoft.com/office/drawing/2014/main" id="{2BC9BF2A-B91B-25C7-A9D5-2773FA63CA5E}"/>
                  </a:ext>
                </a:extLst>
              </p:cNvPr>
              <p:cNvSpPr txBox="1">
                <a:spLocks noRot="1" noChangeAspect="1" noMove="1" noResize="1" noEditPoints="1" noAdjustHandles="1" noChangeArrowheads="1" noChangeShapeType="1" noTextEdit="1"/>
              </p:cNvSpPr>
              <p:nvPr/>
            </p:nvSpPr>
            <p:spPr>
              <a:xfrm>
                <a:off x="6570790" y="1740302"/>
                <a:ext cx="586817" cy="523220"/>
              </a:xfrm>
              <a:prstGeom prst="rect">
                <a:avLst/>
              </a:prstGeom>
              <a:blipFill>
                <a:blip r:embed="rId11"/>
                <a:stretch>
                  <a:fillRect l="-177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9" name="תיבת טקסט 108">
                <a:extLst>
                  <a:ext uri="{FF2B5EF4-FFF2-40B4-BE49-F238E27FC236}">
                    <a16:creationId xmlns:a16="http://schemas.microsoft.com/office/drawing/2014/main" id="{DA962251-C369-708B-65F9-4BF9F2A4FC25}"/>
                  </a:ext>
                </a:extLst>
              </p:cNvPr>
              <p:cNvSpPr txBox="1"/>
              <p:nvPr/>
            </p:nvSpPr>
            <p:spPr>
              <a:xfrm>
                <a:off x="8173127" y="4755291"/>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𝑤</m:t>
                          </m:r>
                        </m:e>
                      </m:d>
                    </m:oMath>
                  </m:oMathPara>
                </a14:m>
                <a:endParaRPr lang="he-IL" sz="2800" dirty="0">
                  <a:solidFill>
                    <a:schemeClr val="tx1"/>
                  </a:solidFill>
                </a:endParaRPr>
              </a:p>
            </p:txBody>
          </p:sp>
        </mc:Choice>
        <mc:Fallback xmlns="">
          <p:sp>
            <p:nvSpPr>
              <p:cNvPr id="109" name="תיבת טקסט 108">
                <a:extLst>
                  <a:ext uri="{FF2B5EF4-FFF2-40B4-BE49-F238E27FC236}">
                    <a16:creationId xmlns:a16="http://schemas.microsoft.com/office/drawing/2014/main" id="{DA962251-C369-708B-65F9-4BF9F2A4FC25}"/>
                  </a:ext>
                </a:extLst>
              </p:cNvPr>
              <p:cNvSpPr txBox="1">
                <a:spLocks noRot="1" noChangeAspect="1" noMove="1" noResize="1" noEditPoints="1" noAdjustHandles="1" noChangeArrowheads="1" noChangeShapeType="1" noTextEdit="1"/>
              </p:cNvSpPr>
              <p:nvPr/>
            </p:nvSpPr>
            <p:spPr>
              <a:xfrm>
                <a:off x="8173127" y="4755291"/>
                <a:ext cx="586817" cy="523220"/>
              </a:xfrm>
              <a:prstGeom prst="rect">
                <a:avLst/>
              </a:prstGeom>
              <a:blipFill>
                <a:blip r:embed="rId12"/>
                <a:stretch>
                  <a:fillRect l="-22917" r="-312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0" name="תיבת טקסט 109">
                <a:extLst>
                  <a:ext uri="{FF2B5EF4-FFF2-40B4-BE49-F238E27FC236}">
                    <a16:creationId xmlns:a16="http://schemas.microsoft.com/office/drawing/2014/main" id="{2C200353-3E13-0B72-B6D5-F68DB0E69C26}"/>
                  </a:ext>
                </a:extLst>
              </p:cNvPr>
              <p:cNvSpPr txBox="1"/>
              <p:nvPr/>
            </p:nvSpPr>
            <p:spPr>
              <a:xfrm>
                <a:off x="2366270" y="4592303"/>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𝑡</m:t>
                          </m:r>
                        </m:e>
                      </m:d>
                    </m:oMath>
                  </m:oMathPara>
                </a14:m>
                <a:endParaRPr lang="he-IL" sz="2800" dirty="0">
                  <a:solidFill>
                    <a:schemeClr val="tx1"/>
                  </a:solidFill>
                </a:endParaRPr>
              </a:p>
            </p:txBody>
          </p:sp>
        </mc:Choice>
        <mc:Fallback xmlns="">
          <p:sp>
            <p:nvSpPr>
              <p:cNvPr id="110" name="תיבת טקסט 109">
                <a:extLst>
                  <a:ext uri="{FF2B5EF4-FFF2-40B4-BE49-F238E27FC236}">
                    <a16:creationId xmlns:a16="http://schemas.microsoft.com/office/drawing/2014/main" id="{2C200353-3E13-0B72-B6D5-F68DB0E69C26}"/>
                  </a:ext>
                </a:extLst>
              </p:cNvPr>
              <p:cNvSpPr txBox="1">
                <a:spLocks noRot="1" noChangeAspect="1" noMove="1" noResize="1" noEditPoints="1" noAdjustHandles="1" noChangeArrowheads="1" noChangeShapeType="1" noTextEdit="1"/>
              </p:cNvSpPr>
              <p:nvPr/>
            </p:nvSpPr>
            <p:spPr>
              <a:xfrm>
                <a:off x="2366270" y="4592303"/>
                <a:ext cx="586817" cy="523220"/>
              </a:xfrm>
              <a:prstGeom prst="rect">
                <a:avLst/>
              </a:prstGeom>
              <a:blipFill>
                <a:blip r:embed="rId13"/>
                <a:stretch>
                  <a:fillRect l="-1145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1" name="תיבת טקסט 110">
                <a:extLst>
                  <a:ext uri="{FF2B5EF4-FFF2-40B4-BE49-F238E27FC236}">
                    <a16:creationId xmlns:a16="http://schemas.microsoft.com/office/drawing/2014/main" id="{7A923B53-009C-0698-BE1B-D0B65C4370B0}"/>
                  </a:ext>
                </a:extLst>
              </p:cNvPr>
              <p:cNvSpPr txBox="1"/>
              <p:nvPr/>
            </p:nvSpPr>
            <p:spPr>
              <a:xfrm>
                <a:off x="5938734" y="5794057"/>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𝑧</m:t>
                          </m:r>
                        </m:e>
                      </m:d>
                    </m:oMath>
                  </m:oMathPara>
                </a14:m>
                <a:endParaRPr lang="he-IL" sz="2800" dirty="0">
                  <a:solidFill>
                    <a:schemeClr val="tx1"/>
                  </a:solidFill>
                </a:endParaRPr>
              </a:p>
            </p:txBody>
          </p:sp>
        </mc:Choice>
        <mc:Fallback xmlns="">
          <p:sp>
            <p:nvSpPr>
              <p:cNvPr id="111" name="תיבת טקסט 110">
                <a:extLst>
                  <a:ext uri="{FF2B5EF4-FFF2-40B4-BE49-F238E27FC236}">
                    <a16:creationId xmlns:a16="http://schemas.microsoft.com/office/drawing/2014/main" id="{7A923B53-009C-0698-BE1B-D0B65C4370B0}"/>
                  </a:ext>
                </a:extLst>
              </p:cNvPr>
              <p:cNvSpPr txBox="1">
                <a:spLocks noRot="1" noChangeAspect="1" noMove="1" noResize="1" noEditPoints="1" noAdjustHandles="1" noChangeArrowheads="1" noChangeShapeType="1" noTextEdit="1"/>
              </p:cNvSpPr>
              <p:nvPr/>
            </p:nvSpPr>
            <p:spPr>
              <a:xfrm>
                <a:off x="5938734" y="5794057"/>
                <a:ext cx="586817" cy="523220"/>
              </a:xfrm>
              <a:prstGeom prst="rect">
                <a:avLst/>
              </a:prstGeom>
              <a:blipFill>
                <a:blip r:embed="rId14"/>
                <a:stretch>
                  <a:fillRect l="-14583"/>
                </a:stretch>
              </a:blipFill>
            </p:spPr>
            <p:txBody>
              <a:bodyPr/>
              <a:lstStyle/>
              <a:p>
                <a:r>
                  <a:rPr lang="he-IL">
                    <a:noFill/>
                  </a:rPr>
                  <a:t> </a:t>
                </a:r>
              </a:p>
            </p:txBody>
          </p:sp>
        </mc:Fallback>
      </mc:AlternateContent>
      <p:sp>
        <p:nvSpPr>
          <p:cNvPr id="4" name="אליפסה 3">
            <a:extLst>
              <a:ext uri="{FF2B5EF4-FFF2-40B4-BE49-F238E27FC236}">
                <a16:creationId xmlns:a16="http://schemas.microsoft.com/office/drawing/2014/main" id="{DCB5D6B6-D2F2-BE0E-0841-9D7EEEEBF908}"/>
              </a:ext>
            </a:extLst>
          </p:cNvPr>
          <p:cNvSpPr/>
          <p:nvPr/>
        </p:nvSpPr>
        <p:spPr>
          <a:xfrm>
            <a:off x="3404376" y="2554101"/>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FCCB2B2B-A81F-645F-F990-7B3065E741C3}"/>
              </a:ext>
            </a:extLst>
          </p:cNvPr>
          <p:cNvSpPr/>
          <p:nvPr/>
        </p:nvSpPr>
        <p:spPr>
          <a:xfrm>
            <a:off x="3000598" y="2604911"/>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a:extLst>
              <a:ext uri="{FF2B5EF4-FFF2-40B4-BE49-F238E27FC236}">
                <a16:creationId xmlns:a16="http://schemas.microsoft.com/office/drawing/2014/main" id="{F6BD30B7-5B49-9A53-9D72-A79F9DBC62EE}"/>
              </a:ext>
            </a:extLst>
          </p:cNvPr>
          <p:cNvSpPr/>
          <p:nvPr/>
        </p:nvSpPr>
        <p:spPr>
          <a:xfrm>
            <a:off x="3230050" y="2624494"/>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אליפסה 30">
            <a:extLst>
              <a:ext uri="{FF2B5EF4-FFF2-40B4-BE49-F238E27FC236}">
                <a16:creationId xmlns:a16="http://schemas.microsoft.com/office/drawing/2014/main" id="{41AF35DF-9AC5-CDCF-8DBD-2FDC795ADDA1}"/>
              </a:ext>
            </a:extLst>
          </p:cNvPr>
          <p:cNvSpPr/>
          <p:nvPr/>
        </p:nvSpPr>
        <p:spPr>
          <a:xfrm>
            <a:off x="6628737" y="2565552"/>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אליפסה 31">
            <a:extLst>
              <a:ext uri="{FF2B5EF4-FFF2-40B4-BE49-F238E27FC236}">
                <a16:creationId xmlns:a16="http://schemas.microsoft.com/office/drawing/2014/main" id="{5589BB15-3BAE-5851-AD54-ED4BA370935E}"/>
              </a:ext>
            </a:extLst>
          </p:cNvPr>
          <p:cNvSpPr/>
          <p:nvPr/>
        </p:nvSpPr>
        <p:spPr>
          <a:xfrm>
            <a:off x="7015819" y="2504751"/>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אליפסה 33">
            <a:extLst>
              <a:ext uri="{FF2B5EF4-FFF2-40B4-BE49-F238E27FC236}">
                <a16:creationId xmlns:a16="http://schemas.microsoft.com/office/drawing/2014/main" id="{97821D34-723F-6356-DA05-CC31F8FD3666}"/>
              </a:ext>
            </a:extLst>
          </p:cNvPr>
          <p:cNvSpPr/>
          <p:nvPr/>
        </p:nvSpPr>
        <p:spPr>
          <a:xfrm>
            <a:off x="7945806" y="4150276"/>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אליפסה 35">
            <a:extLst>
              <a:ext uri="{FF2B5EF4-FFF2-40B4-BE49-F238E27FC236}">
                <a16:creationId xmlns:a16="http://schemas.microsoft.com/office/drawing/2014/main" id="{2C27AF9E-46C0-270B-E194-9C2BEF8683D0}"/>
              </a:ext>
            </a:extLst>
          </p:cNvPr>
          <p:cNvSpPr/>
          <p:nvPr/>
        </p:nvSpPr>
        <p:spPr>
          <a:xfrm>
            <a:off x="7791012" y="4372810"/>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אליפסה 36">
            <a:extLst>
              <a:ext uri="{FF2B5EF4-FFF2-40B4-BE49-F238E27FC236}">
                <a16:creationId xmlns:a16="http://schemas.microsoft.com/office/drawing/2014/main" id="{6D3686F3-A2D2-389B-52D9-905384EB4204}"/>
              </a:ext>
            </a:extLst>
          </p:cNvPr>
          <p:cNvSpPr/>
          <p:nvPr/>
        </p:nvSpPr>
        <p:spPr>
          <a:xfrm>
            <a:off x="7998269" y="4571686"/>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אליפסה 37">
            <a:extLst>
              <a:ext uri="{FF2B5EF4-FFF2-40B4-BE49-F238E27FC236}">
                <a16:creationId xmlns:a16="http://schemas.microsoft.com/office/drawing/2014/main" id="{61800E1A-94E5-B767-D89C-6AD59562A0DF}"/>
              </a:ext>
            </a:extLst>
          </p:cNvPr>
          <p:cNvSpPr/>
          <p:nvPr/>
        </p:nvSpPr>
        <p:spPr>
          <a:xfrm>
            <a:off x="5409420" y="5136969"/>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אליפסה 38">
            <a:extLst>
              <a:ext uri="{FF2B5EF4-FFF2-40B4-BE49-F238E27FC236}">
                <a16:creationId xmlns:a16="http://schemas.microsoft.com/office/drawing/2014/main" id="{B6C2600D-951F-B732-DF47-A2280F5B4ACD}"/>
              </a:ext>
            </a:extLst>
          </p:cNvPr>
          <p:cNvSpPr/>
          <p:nvPr/>
        </p:nvSpPr>
        <p:spPr>
          <a:xfrm>
            <a:off x="5100871" y="4854973"/>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אליפסה 41">
            <a:extLst>
              <a:ext uri="{FF2B5EF4-FFF2-40B4-BE49-F238E27FC236}">
                <a16:creationId xmlns:a16="http://schemas.microsoft.com/office/drawing/2014/main" id="{783D6EA4-DD77-4884-E863-498A70FCFAC8}"/>
              </a:ext>
            </a:extLst>
          </p:cNvPr>
          <p:cNvSpPr/>
          <p:nvPr/>
        </p:nvSpPr>
        <p:spPr>
          <a:xfrm>
            <a:off x="5077656" y="5162900"/>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אליפסה 42">
            <a:extLst>
              <a:ext uri="{FF2B5EF4-FFF2-40B4-BE49-F238E27FC236}">
                <a16:creationId xmlns:a16="http://schemas.microsoft.com/office/drawing/2014/main" id="{910E8220-C63C-0477-8001-FC71DC2F7CA4}"/>
              </a:ext>
            </a:extLst>
          </p:cNvPr>
          <p:cNvSpPr/>
          <p:nvPr/>
        </p:nvSpPr>
        <p:spPr>
          <a:xfrm>
            <a:off x="2779917" y="4142313"/>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אליפסה 43">
            <a:extLst>
              <a:ext uri="{FF2B5EF4-FFF2-40B4-BE49-F238E27FC236}">
                <a16:creationId xmlns:a16="http://schemas.microsoft.com/office/drawing/2014/main" id="{3039DC8D-ABB1-A3EF-2FD2-F6A4F19521B7}"/>
              </a:ext>
            </a:extLst>
          </p:cNvPr>
          <p:cNvSpPr/>
          <p:nvPr/>
        </p:nvSpPr>
        <p:spPr>
          <a:xfrm>
            <a:off x="2927084" y="4225852"/>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אליפסה 45">
            <a:extLst>
              <a:ext uri="{FF2B5EF4-FFF2-40B4-BE49-F238E27FC236}">
                <a16:creationId xmlns:a16="http://schemas.microsoft.com/office/drawing/2014/main" id="{5D0C190C-4FF0-EF1A-9107-AA854B58703F}"/>
              </a:ext>
            </a:extLst>
          </p:cNvPr>
          <p:cNvSpPr/>
          <p:nvPr/>
        </p:nvSpPr>
        <p:spPr>
          <a:xfrm>
            <a:off x="2979598" y="4317353"/>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אליפסה 62">
            <a:extLst>
              <a:ext uri="{FF2B5EF4-FFF2-40B4-BE49-F238E27FC236}">
                <a16:creationId xmlns:a16="http://schemas.microsoft.com/office/drawing/2014/main" id="{0DEF3486-E724-2F51-3EDB-4566036E26A5}"/>
              </a:ext>
            </a:extLst>
          </p:cNvPr>
          <p:cNvSpPr/>
          <p:nvPr/>
        </p:nvSpPr>
        <p:spPr>
          <a:xfrm>
            <a:off x="3002867" y="4501822"/>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אליפסה 65">
            <a:extLst>
              <a:ext uri="{FF2B5EF4-FFF2-40B4-BE49-F238E27FC236}">
                <a16:creationId xmlns:a16="http://schemas.microsoft.com/office/drawing/2014/main" id="{47CCAA20-7CF2-25A3-A8E1-7CD61C6AD1ED}"/>
              </a:ext>
            </a:extLst>
          </p:cNvPr>
          <p:cNvSpPr/>
          <p:nvPr/>
        </p:nvSpPr>
        <p:spPr>
          <a:xfrm>
            <a:off x="7840622" y="4244800"/>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9" name="קבוצה 8">
            <a:extLst>
              <a:ext uri="{FF2B5EF4-FFF2-40B4-BE49-F238E27FC236}">
                <a16:creationId xmlns:a16="http://schemas.microsoft.com/office/drawing/2014/main" id="{4284B4A5-47A5-3B2E-FA0F-5F497C070571}"/>
              </a:ext>
            </a:extLst>
          </p:cNvPr>
          <p:cNvGrpSpPr/>
          <p:nvPr/>
        </p:nvGrpSpPr>
        <p:grpSpPr>
          <a:xfrm>
            <a:off x="8492026" y="1997274"/>
            <a:ext cx="1296239" cy="523220"/>
            <a:chOff x="8852337" y="2043413"/>
            <a:chExt cx="1296239" cy="523220"/>
          </a:xfrm>
        </p:grpSpPr>
        <p:cxnSp>
          <p:nvCxnSpPr>
            <p:cNvPr id="10" name="מחבר חץ ישר 9">
              <a:extLst>
                <a:ext uri="{FF2B5EF4-FFF2-40B4-BE49-F238E27FC236}">
                  <a16:creationId xmlns:a16="http://schemas.microsoft.com/office/drawing/2014/main" id="{BB4EFE98-E1B8-5A3D-0FBE-C13589CF1042}"/>
                </a:ext>
              </a:extLst>
            </p:cNvPr>
            <p:cNvCxnSpPr>
              <a:cxnSpLocks/>
            </p:cNvCxnSpPr>
            <p:nvPr/>
          </p:nvCxnSpPr>
          <p:spPr>
            <a:xfrm flipV="1">
              <a:off x="8852337" y="2315256"/>
              <a:ext cx="577838" cy="70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0EA4515C-E500-5F45-6273-A7E35366EF1A}"/>
                    </a:ext>
                  </a:extLst>
                </p:cNvPr>
                <p:cNvSpPr txBox="1"/>
                <p:nvPr/>
              </p:nvSpPr>
              <p:spPr>
                <a:xfrm>
                  <a:off x="9561759" y="2043413"/>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𝑣</m:t>
                            </m:r>
                          </m:e>
                        </m:d>
                      </m:oMath>
                    </m:oMathPara>
                  </a14:m>
                  <a:endParaRPr lang="he-IL" sz="2800" dirty="0">
                    <a:solidFill>
                      <a:schemeClr val="tx1"/>
                    </a:solidFill>
                  </a:endParaRPr>
                </a:p>
              </p:txBody>
            </p:sp>
          </mc:Choice>
          <mc:Fallback xmlns="">
            <p:sp>
              <p:nvSpPr>
                <p:cNvPr id="114" name="תיבת טקסט 113">
                  <a:extLst>
                    <a:ext uri="{FF2B5EF4-FFF2-40B4-BE49-F238E27FC236}">
                      <a16:creationId xmlns:a16="http://schemas.microsoft.com/office/drawing/2014/main" id="{2A5EDBBF-0BCE-78B4-D5A8-BC085232CBAB}"/>
                    </a:ext>
                  </a:extLst>
                </p:cNvPr>
                <p:cNvSpPr txBox="1">
                  <a:spLocks noRot="1" noChangeAspect="1" noMove="1" noResize="1" noEditPoints="1" noAdjustHandles="1" noChangeArrowheads="1" noChangeShapeType="1" noTextEdit="1"/>
                </p:cNvSpPr>
                <p:nvPr/>
              </p:nvSpPr>
              <p:spPr>
                <a:xfrm>
                  <a:off x="9561759" y="2043413"/>
                  <a:ext cx="586817" cy="523220"/>
                </a:xfrm>
                <a:prstGeom prst="rect">
                  <a:avLst/>
                </a:prstGeom>
                <a:blipFill>
                  <a:blip r:embed="rId15"/>
                  <a:stretch>
                    <a:fillRect l="-17526"/>
                  </a:stretch>
                </a:blipFill>
              </p:spPr>
              <p:txBody>
                <a:bodyPr/>
                <a:lstStyle/>
                <a:p>
                  <a:r>
                    <a:rPr lang="he-IL">
                      <a:noFill/>
                    </a:rPr>
                    <a:t> </a:t>
                  </a:r>
                </a:p>
              </p:txBody>
            </p:sp>
          </mc:Fallback>
        </mc:AlternateContent>
      </p:grpSp>
      <p:grpSp>
        <p:nvGrpSpPr>
          <p:cNvPr id="12" name="קבוצה 11">
            <a:extLst>
              <a:ext uri="{FF2B5EF4-FFF2-40B4-BE49-F238E27FC236}">
                <a16:creationId xmlns:a16="http://schemas.microsoft.com/office/drawing/2014/main" id="{05DBD623-CA5F-1FD2-741A-8FFAF2CE534C}"/>
              </a:ext>
            </a:extLst>
          </p:cNvPr>
          <p:cNvGrpSpPr/>
          <p:nvPr/>
        </p:nvGrpSpPr>
        <p:grpSpPr>
          <a:xfrm>
            <a:off x="9683453" y="4293626"/>
            <a:ext cx="1296239" cy="523220"/>
            <a:chOff x="8852337" y="2043413"/>
            <a:chExt cx="1296239" cy="523220"/>
          </a:xfrm>
        </p:grpSpPr>
        <p:cxnSp>
          <p:nvCxnSpPr>
            <p:cNvPr id="13" name="מחבר חץ ישר 12">
              <a:extLst>
                <a:ext uri="{FF2B5EF4-FFF2-40B4-BE49-F238E27FC236}">
                  <a16:creationId xmlns:a16="http://schemas.microsoft.com/office/drawing/2014/main" id="{3645CF0B-1260-B661-5317-E9DEF9C50D9A}"/>
                </a:ext>
              </a:extLst>
            </p:cNvPr>
            <p:cNvCxnSpPr>
              <a:cxnSpLocks/>
            </p:cNvCxnSpPr>
            <p:nvPr/>
          </p:nvCxnSpPr>
          <p:spPr>
            <a:xfrm flipV="1">
              <a:off x="8852337" y="2315256"/>
              <a:ext cx="577838" cy="70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תיבת טקסט 13">
                  <a:extLst>
                    <a:ext uri="{FF2B5EF4-FFF2-40B4-BE49-F238E27FC236}">
                      <a16:creationId xmlns:a16="http://schemas.microsoft.com/office/drawing/2014/main" id="{670E84D7-F94B-FB6D-4EA2-37818922EEFA}"/>
                    </a:ext>
                  </a:extLst>
                </p:cNvPr>
                <p:cNvSpPr txBox="1"/>
                <p:nvPr/>
              </p:nvSpPr>
              <p:spPr>
                <a:xfrm>
                  <a:off x="9561759" y="2043413"/>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𝑥</m:t>
                            </m:r>
                          </m:e>
                        </m:d>
                      </m:oMath>
                    </m:oMathPara>
                  </a14:m>
                  <a:endParaRPr lang="he-IL" sz="2800" dirty="0">
                    <a:solidFill>
                      <a:schemeClr val="tx1"/>
                    </a:solidFill>
                  </a:endParaRPr>
                </a:p>
              </p:txBody>
            </p:sp>
          </mc:Choice>
          <mc:Fallback xmlns="">
            <p:sp>
              <p:nvSpPr>
                <p:cNvPr id="119" name="תיבת טקסט 118">
                  <a:extLst>
                    <a:ext uri="{FF2B5EF4-FFF2-40B4-BE49-F238E27FC236}">
                      <a16:creationId xmlns:a16="http://schemas.microsoft.com/office/drawing/2014/main" id="{ABF801A9-117C-9660-48BF-3A7CB87D642A}"/>
                    </a:ext>
                  </a:extLst>
                </p:cNvPr>
                <p:cNvSpPr txBox="1">
                  <a:spLocks noRot="1" noChangeAspect="1" noMove="1" noResize="1" noEditPoints="1" noAdjustHandles="1" noChangeArrowheads="1" noChangeShapeType="1" noTextEdit="1"/>
                </p:cNvSpPr>
                <p:nvPr/>
              </p:nvSpPr>
              <p:spPr>
                <a:xfrm>
                  <a:off x="9561759" y="2043413"/>
                  <a:ext cx="586817" cy="523220"/>
                </a:xfrm>
                <a:prstGeom prst="rect">
                  <a:avLst/>
                </a:prstGeom>
                <a:blipFill>
                  <a:blip r:embed="rId16"/>
                  <a:stretch>
                    <a:fillRect l="-17708"/>
                  </a:stretch>
                </a:blipFill>
              </p:spPr>
              <p:txBody>
                <a:bodyPr/>
                <a:lstStyle/>
                <a:p>
                  <a:r>
                    <a:rPr lang="he-IL">
                      <a:noFill/>
                    </a:rPr>
                    <a:t> </a:t>
                  </a:r>
                </a:p>
              </p:txBody>
            </p:sp>
          </mc:Fallback>
        </mc:AlternateContent>
      </p:grpSp>
      <p:grpSp>
        <p:nvGrpSpPr>
          <p:cNvPr id="15" name="קבוצה 14">
            <a:extLst>
              <a:ext uri="{FF2B5EF4-FFF2-40B4-BE49-F238E27FC236}">
                <a16:creationId xmlns:a16="http://schemas.microsoft.com/office/drawing/2014/main" id="{57A28BB6-73CC-5AE3-3740-C81A47C0EAA9}"/>
              </a:ext>
            </a:extLst>
          </p:cNvPr>
          <p:cNvGrpSpPr/>
          <p:nvPr/>
        </p:nvGrpSpPr>
        <p:grpSpPr>
          <a:xfrm>
            <a:off x="3736048" y="5876365"/>
            <a:ext cx="1156896" cy="523220"/>
            <a:chOff x="3736048" y="5876365"/>
            <a:chExt cx="1156896" cy="523220"/>
          </a:xfrm>
        </p:grpSpPr>
        <p:cxnSp>
          <p:nvCxnSpPr>
            <p:cNvPr id="16" name="מחבר חץ ישר 15">
              <a:extLst>
                <a:ext uri="{FF2B5EF4-FFF2-40B4-BE49-F238E27FC236}">
                  <a16:creationId xmlns:a16="http://schemas.microsoft.com/office/drawing/2014/main" id="{8AA2BD36-10E2-3D79-F2AB-3120BEA48F74}"/>
                </a:ext>
              </a:extLst>
            </p:cNvPr>
            <p:cNvCxnSpPr>
              <a:cxnSpLocks/>
            </p:cNvCxnSpPr>
            <p:nvPr/>
          </p:nvCxnSpPr>
          <p:spPr>
            <a:xfrm flipH="1">
              <a:off x="4315106" y="6164625"/>
              <a:ext cx="5778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תיבת טקסט 16">
                  <a:extLst>
                    <a:ext uri="{FF2B5EF4-FFF2-40B4-BE49-F238E27FC236}">
                      <a16:creationId xmlns:a16="http://schemas.microsoft.com/office/drawing/2014/main" id="{91D381BD-3A18-85B5-E50B-4E9B241F7837}"/>
                    </a:ext>
                  </a:extLst>
                </p:cNvPr>
                <p:cNvSpPr txBox="1"/>
                <p:nvPr/>
              </p:nvSpPr>
              <p:spPr>
                <a:xfrm>
                  <a:off x="3736048" y="5876365"/>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𝑧</m:t>
                            </m:r>
                          </m:e>
                        </m:d>
                      </m:oMath>
                    </m:oMathPara>
                  </a14:m>
                  <a:endParaRPr lang="he-IL" sz="2800" dirty="0">
                    <a:solidFill>
                      <a:schemeClr val="tx1"/>
                    </a:solidFill>
                  </a:endParaRPr>
                </a:p>
              </p:txBody>
            </p:sp>
          </mc:Choice>
          <mc:Fallback xmlns="">
            <p:sp>
              <p:nvSpPr>
                <p:cNvPr id="122" name="תיבת טקסט 121">
                  <a:extLst>
                    <a:ext uri="{FF2B5EF4-FFF2-40B4-BE49-F238E27FC236}">
                      <a16:creationId xmlns:a16="http://schemas.microsoft.com/office/drawing/2014/main" id="{529F30B9-A768-2358-B7F2-221DE16DF232}"/>
                    </a:ext>
                  </a:extLst>
                </p:cNvPr>
                <p:cNvSpPr txBox="1">
                  <a:spLocks noRot="1" noChangeAspect="1" noMove="1" noResize="1" noEditPoints="1" noAdjustHandles="1" noChangeArrowheads="1" noChangeShapeType="1" noTextEdit="1"/>
                </p:cNvSpPr>
                <p:nvPr/>
              </p:nvSpPr>
              <p:spPr>
                <a:xfrm>
                  <a:off x="3736048" y="5876365"/>
                  <a:ext cx="586817" cy="523220"/>
                </a:xfrm>
                <a:prstGeom prst="rect">
                  <a:avLst/>
                </a:prstGeom>
                <a:blipFill>
                  <a:blip r:embed="rId17"/>
                  <a:stretch>
                    <a:fillRect l="-15625"/>
                  </a:stretch>
                </a:blipFill>
              </p:spPr>
              <p:txBody>
                <a:bodyPr/>
                <a:lstStyle/>
                <a:p>
                  <a:r>
                    <a:rPr lang="he-IL">
                      <a:noFill/>
                    </a:rPr>
                    <a:t> </a:t>
                  </a:r>
                </a:p>
              </p:txBody>
            </p:sp>
          </mc:Fallback>
        </mc:AlternateContent>
      </p:grpSp>
      <p:grpSp>
        <p:nvGrpSpPr>
          <p:cNvPr id="18" name="קבוצה 17">
            <a:extLst>
              <a:ext uri="{FF2B5EF4-FFF2-40B4-BE49-F238E27FC236}">
                <a16:creationId xmlns:a16="http://schemas.microsoft.com/office/drawing/2014/main" id="{829D18AF-5055-DCF0-B660-02878D168D21}"/>
              </a:ext>
            </a:extLst>
          </p:cNvPr>
          <p:cNvGrpSpPr/>
          <p:nvPr/>
        </p:nvGrpSpPr>
        <p:grpSpPr>
          <a:xfrm>
            <a:off x="856653" y="2160492"/>
            <a:ext cx="1156896" cy="523220"/>
            <a:chOff x="3736048" y="5876365"/>
            <a:chExt cx="1156896" cy="523220"/>
          </a:xfrm>
        </p:grpSpPr>
        <p:cxnSp>
          <p:nvCxnSpPr>
            <p:cNvPr id="19" name="מחבר חץ ישר 18">
              <a:extLst>
                <a:ext uri="{FF2B5EF4-FFF2-40B4-BE49-F238E27FC236}">
                  <a16:creationId xmlns:a16="http://schemas.microsoft.com/office/drawing/2014/main" id="{6A26DD7B-16BA-F1E3-1300-66C29EC8CE6F}"/>
                </a:ext>
              </a:extLst>
            </p:cNvPr>
            <p:cNvCxnSpPr>
              <a:cxnSpLocks/>
            </p:cNvCxnSpPr>
            <p:nvPr/>
          </p:nvCxnSpPr>
          <p:spPr>
            <a:xfrm flipH="1">
              <a:off x="4315106" y="6164625"/>
              <a:ext cx="5778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תיבת טקסט 19">
                  <a:extLst>
                    <a:ext uri="{FF2B5EF4-FFF2-40B4-BE49-F238E27FC236}">
                      <a16:creationId xmlns:a16="http://schemas.microsoft.com/office/drawing/2014/main" id="{A7681903-E5D6-23CE-CA84-53B3F9DD4FCC}"/>
                    </a:ext>
                  </a:extLst>
                </p:cNvPr>
                <p:cNvSpPr txBox="1"/>
                <p:nvPr/>
              </p:nvSpPr>
              <p:spPr>
                <a:xfrm>
                  <a:off x="3736048" y="5876365"/>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𝑣</m:t>
                            </m:r>
                          </m:e>
                        </m:d>
                      </m:oMath>
                    </m:oMathPara>
                  </a14:m>
                  <a:endParaRPr lang="he-IL" sz="2800" dirty="0">
                    <a:solidFill>
                      <a:schemeClr val="tx1"/>
                    </a:solidFill>
                  </a:endParaRPr>
                </a:p>
              </p:txBody>
            </p:sp>
          </mc:Choice>
          <mc:Fallback xmlns="">
            <p:sp>
              <p:nvSpPr>
                <p:cNvPr id="130" name="תיבת טקסט 129">
                  <a:extLst>
                    <a:ext uri="{FF2B5EF4-FFF2-40B4-BE49-F238E27FC236}">
                      <a16:creationId xmlns:a16="http://schemas.microsoft.com/office/drawing/2014/main" id="{394E46E6-D7AD-46B9-C293-D2F629147320}"/>
                    </a:ext>
                  </a:extLst>
                </p:cNvPr>
                <p:cNvSpPr txBox="1">
                  <a:spLocks noRot="1" noChangeAspect="1" noMove="1" noResize="1" noEditPoints="1" noAdjustHandles="1" noChangeArrowheads="1" noChangeShapeType="1" noTextEdit="1"/>
                </p:cNvSpPr>
                <p:nvPr/>
              </p:nvSpPr>
              <p:spPr>
                <a:xfrm>
                  <a:off x="3736048" y="5876365"/>
                  <a:ext cx="586817" cy="523220"/>
                </a:xfrm>
                <a:prstGeom prst="rect">
                  <a:avLst/>
                </a:prstGeom>
                <a:blipFill>
                  <a:blip r:embed="rId18"/>
                  <a:stretch>
                    <a:fillRect l="-18750"/>
                  </a:stretch>
                </a:blipFill>
              </p:spPr>
              <p:txBody>
                <a:bodyPr/>
                <a:lstStyle/>
                <a:p>
                  <a:r>
                    <a:rPr lang="he-IL">
                      <a:noFill/>
                    </a:rPr>
                    <a:t> </a:t>
                  </a:r>
                </a:p>
              </p:txBody>
            </p:sp>
          </mc:Fallback>
        </mc:AlternateContent>
      </p:grpSp>
      <p:grpSp>
        <p:nvGrpSpPr>
          <p:cNvPr id="21" name="קבוצה 20">
            <a:extLst>
              <a:ext uri="{FF2B5EF4-FFF2-40B4-BE49-F238E27FC236}">
                <a16:creationId xmlns:a16="http://schemas.microsoft.com/office/drawing/2014/main" id="{73788EA3-B041-8B2D-03FE-3F640CF84672}"/>
              </a:ext>
            </a:extLst>
          </p:cNvPr>
          <p:cNvGrpSpPr/>
          <p:nvPr/>
        </p:nvGrpSpPr>
        <p:grpSpPr>
          <a:xfrm>
            <a:off x="505272" y="4215729"/>
            <a:ext cx="1156896" cy="523220"/>
            <a:chOff x="3736048" y="5876365"/>
            <a:chExt cx="1156896" cy="523220"/>
          </a:xfrm>
        </p:grpSpPr>
        <p:cxnSp>
          <p:nvCxnSpPr>
            <p:cNvPr id="22" name="מחבר חץ ישר 21">
              <a:extLst>
                <a:ext uri="{FF2B5EF4-FFF2-40B4-BE49-F238E27FC236}">
                  <a16:creationId xmlns:a16="http://schemas.microsoft.com/office/drawing/2014/main" id="{70F7D246-2169-EFA6-0B3D-A71C6B579034}"/>
                </a:ext>
              </a:extLst>
            </p:cNvPr>
            <p:cNvCxnSpPr>
              <a:cxnSpLocks/>
            </p:cNvCxnSpPr>
            <p:nvPr/>
          </p:nvCxnSpPr>
          <p:spPr>
            <a:xfrm flipH="1">
              <a:off x="4315106" y="6164625"/>
              <a:ext cx="5778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תיבת טקסט 22">
                  <a:extLst>
                    <a:ext uri="{FF2B5EF4-FFF2-40B4-BE49-F238E27FC236}">
                      <a16:creationId xmlns:a16="http://schemas.microsoft.com/office/drawing/2014/main" id="{D39B233E-59B5-8BF7-31E7-289682C39C3F}"/>
                    </a:ext>
                  </a:extLst>
                </p:cNvPr>
                <p:cNvSpPr txBox="1"/>
                <p:nvPr/>
              </p:nvSpPr>
              <p:spPr>
                <a:xfrm>
                  <a:off x="3736048" y="5876365"/>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𝑡</m:t>
                            </m:r>
                          </m:e>
                        </m:d>
                      </m:oMath>
                    </m:oMathPara>
                  </a14:m>
                  <a:endParaRPr lang="he-IL" sz="2800" dirty="0">
                    <a:solidFill>
                      <a:schemeClr val="tx1"/>
                    </a:solidFill>
                  </a:endParaRPr>
                </a:p>
              </p:txBody>
            </p:sp>
          </mc:Choice>
          <mc:Fallback xmlns="">
            <p:sp>
              <p:nvSpPr>
                <p:cNvPr id="133" name="תיבת טקסט 132">
                  <a:extLst>
                    <a:ext uri="{FF2B5EF4-FFF2-40B4-BE49-F238E27FC236}">
                      <a16:creationId xmlns:a16="http://schemas.microsoft.com/office/drawing/2014/main" id="{380F9DDE-A71D-434D-6622-775DB8A8A3CF}"/>
                    </a:ext>
                  </a:extLst>
                </p:cNvPr>
                <p:cNvSpPr txBox="1">
                  <a:spLocks noRot="1" noChangeAspect="1" noMove="1" noResize="1" noEditPoints="1" noAdjustHandles="1" noChangeArrowheads="1" noChangeShapeType="1" noTextEdit="1"/>
                </p:cNvSpPr>
                <p:nvPr/>
              </p:nvSpPr>
              <p:spPr>
                <a:xfrm>
                  <a:off x="3736048" y="5876365"/>
                  <a:ext cx="586817" cy="523220"/>
                </a:xfrm>
                <a:prstGeom prst="rect">
                  <a:avLst/>
                </a:prstGeom>
                <a:blipFill>
                  <a:blip r:embed="rId19"/>
                  <a:stretch>
                    <a:fillRect l="-13542"/>
                  </a:stretch>
                </a:blipFill>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24" name="תיבת טקסט 23">
                <a:extLst>
                  <a:ext uri="{FF2B5EF4-FFF2-40B4-BE49-F238E27FC236}">
                    <a16:creationId xmlns:a16="http://schemas.microsoft.com/office/drawing/2014/main" id="{23F065A7-DB9F-A006-98E8-EBEFDBEF0E41}"/>
                  </a:ext>
                </a:extLst>
              </p:cNvPr>
              <p:cNvSpPr txBox="1"/>
              <p:nvPr/>
            </p:nvSpPr>
            <p:spPr>
              <a:xfrm>
                <a:off x="2554867" y="3204918"/>
                <a:ext cx="5906838" cy="715089"/>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3600" b="0" dirty="0">
                    <a:solidFill>
                      <a:schemeClr val="tx1"/>
                    </a:solidFill>
                  </a:rPr>
                  <a:t> </a:t>
                </a:r>
                <a14:m>
                  <m:oMath xmlns:m="http://schemas.openxmlformats.org/officeDocument/2006/math">
                    <m:sSub>
                      <m:sSubPr>
                        <m:ctrlPr>
                          <a:rPr lang="en-US" sz="3600" b="0" i="1" dirty="0" smtClean="0">
                            <a:solidFill>
                              <a:schemeClr val="tx1"/>
                            </a:solidFill>
                            <a:latin typeface="Cambria Math" panose="02040503050406030204" pitchFamily="18" charset="0"/>
                          </a:rPr>
                        </m:ctrlPr>
                      </m:sSubPr>
                      <m:e>
                        <m:r>
                          <a:rPr lang="en-US" sz="3600" b="0" i="1" dirty="0" smtClean="0">
                            <a:solidFill>
                              <a:schemeClr val="tx1"/>
                            </a:solidFill>
                            <a:latin typeface="Cambria Math" panose="02040503050406030204" pitchFamily="18" charset="0"/>
                          </a:rPr>
                          <m:t>ℒ</m:t>
                        </m:r>
                      </m:e>
                      <m:sub>
                        <m:r>
                          <a:rPr lang="en-US" sz="3600" b="0" i="1" dirty="0" smtClean="0">
                            <a:solidFill>
                              <a:schemeClr val="tx1"/>
                            </a:solidFill>
                            <a:latin typeface="Cambria Math" panose="02040503050406030204" pitchFamily="18" charset="0"/>
                          </a:rPr>
                          <m:t>𝐴</m:t>
                        </m:r>
                      </m:sub>
                    </m:sSub>
                    <m:r>
                      <a:rPr lang="en-US" sz="3600" b="0" i="1" dirty="0" smtClean="0">
                        <a:solidFill>
                          <a:schemeClr val="tx1"/>
                        </a:solidFill>
                        <a:latin typeface="Cambria Math" panose="02040503050406030204" pitchFamily="18" charset="0"/>
                      </a:rPr>
                      <m:t>=</m:t>
                    </m:r>
                    <m:d>
                      <m:dPr>
                        <m:begChr m:val="{"/>
                        <m:endChr m:val="}"/>
                        <m:ctrlPr>
                          <a:rPr lang="en-US" sz="3600" i="1" dirty="0" smtClean="0">
                            <a:solidFill>
                              <a:schemeClr val="tx1"/>
                            </a:solidFill>
                            <a:latin typeface="Cambria Math" panose="02040503050406030204" pitchFamily="18" charset="0"/>
                          </a:rPr>
                        </m:ctrlPr>
                      </m:dPr>
                      <m:e>
                        <m:d>
                          <m:dPr>
                            <m:ctrlPr>
                              <a:rPr lang="en-US" sz="3600" b="0" i="1" dirty="0" smtClean="0">
                                <a:solidFill>
                                  <a:schemeClr val="tx1"/>
                                </a:solidFill>
                                <a:latin typeface="Cambria Math" panose="02040503050406030204" pitchFamily="18" charset="0"/>
                              </a:rPr>
                            </m:ctrlPr>
                          </m:dPr>
                          <m:e>
                            <m:r>
                              <a:rPr lang="en-US" sz="3600" b="0" i="1" dirty="0" smtClean="0">
                                <a:solidFill>
                                  <a:schemeClr val="tx1"/>
                                </a:solidFill>
                                <a:latin typeface="Cambria Math" panose="02040503050406030204" pitchFamily="18" charset="0"/>
                              </a:rPr>
                              <m:t>𝐺</m:t>
                            </m:r>
                            <m:r>
                              <a:rPr lang="en-US" sz="3600" b="0" i="1" dirty="0" smtClean="0">
                                <a:solidFill>
                                  <a:schemeClr val="tx1"/>
                                </a:solidFill>
                                <a:latin typeface="Cambria Math" panose="02040503050406030204" pitchFamily="18" charset="0"/>
                              </a:rPr>
                              <m:t>,</m:t>
                            </m:r>
                            <m:r>
                              <a:rPr lang="en-US" sz="3600" b="0" i="1" dirty="0" smtClean="0">
                                <a:solidFill>
                                  <a:schemeClr val="tx1"/>
                                </a:solidFill>
                                <a:latin typeface="Cambria Math" panose="02040503050406030204" pitchFamily="18" charset="0"/>
                              </a:rPr>
                              <m:t>𝑥</m:t>
                            </m:r>
                            <m:r>
                              <a:rPr lang="en-US" sz="3600" b="0" i="1" dirty="0" smtClean="0">
                                <a:solidFill>
                                  <a:schemeClr val="tx1"/>
                                </a:solidFill>
                                <a:latin typeface="Cambria Math" panose="02040503050406030204" pitchFamily="18" charset="0"/>
                              </a:rPr>
                              <m:t>,</m:t>
                            </m:r>
                            <m:r>
                              <a:rPr lang="en-US" sz="3600" b="0" i="1" dirty="0" smtClean="0">
                                <a:solidFill>
                                  <a:schemeClr val="tx1"/>
                                </a:solidFill>
                                <a:latin typeface="Cambria Math" panose="02040503050406030204" pitchFamily="18" charset="0"/>
                              </a:rPr>
                              <m:t>𝑦</m:t>
                            </m:r>
                          </m:e>
                        </m:d>
                        <m:r>
                          <a:rPr lang="en-US" sz="3600" b="0" i="1" dirty="0" smtClean="0">
                            <a:solidFill>
                              <a:schemeClr val="tx1"/>
                            </a:solidFill>
                            <a:latin typeface="Cambria Math" panose="02040503050406030204" pitchFamily="18" charset="0"/>
                          </a:rPr>
                          <m:t>:</m:t>
                        </m:r>
                        <m:r>
                          <a:rPr lang="en-US" sz="3600" b="0" i="1" dirty="0" smtClean="0">
                            <a:solidFill>
                              <a:schemeClr val="tx1"/>
                            </a:solidFill>
                            <a:latin typeface="Cambria Math" panose="02040503050406030204" pitchFamily="18" charset="0"/>
                          </a:rPr>
                          <m:t>𝐴</m:t>
                        </m:r>
                        <m:d>
                          <m:dPr>
                            <m:ctrlPr>
                              <a:rPr lang="en-US" sz="3600" i="1" dirty="0" smtClean="0">
                                <a:solidFill>
                                  <a:schemeClr val="tx1"/>
                                </a:solidFill>
                                <a:latin typeface="Cambria Math" panose="02040503050406030204" pitchFamily="18" charset="0"/>
                              </a:rPr>
                            </m:ctrlPr>
                          </m:dPr>
                          <m:e>
                            <m:r>
                              <a:rPr lang="en-US" sz="3600" b="0" i="1" dirty="0" smtClean="0">
                                <a:solidFill>
                                  <a:schemeClr val="tx1"/>
                                </a:solidFill>
                                <a:latin typeface="Cambria Math" panose="02040503050406030204" pitchFamily="18" charset="0"/>
                              </a:rPr>
                              <m:t>𝐺</m:t>
                            </m:r>
                            <m:r>
                              <a:rPr lang="en-US" sz="3600" b="0" i="1" dirty="0" smtClean="0">
                                <a:solidFill>
                                  <a:schemeClr val="tx1"/>
                                </a:solidFill>
                                <a:latin typeface="Cambria Math" panose="02040503050406030204" pitchFamily="18" charset="0"/>
                              </a:rPr>
                              <m:t>,</m:t>
                            </m:r>
                            <m:r>
                              <a:rPr lang="en-US" sz="3600" b="0" i="1" dirty="0" smtClean="0">
                                <a:solidFill>
                                  <a:schemeClr val="tx1"/>
                                </a:solidFill>
                                <a:latin typeface="Cambria Math" panose="02040503050406030204" pitchFamily="18" charset="0"/>
                              </a:rPr>
                              <m:t>𝑥</m:t>
                            </m:r>
                          </m:e>
                        </m:d>
                        <m:r>
                          <a:rPr lang="en-US" sz="3600" b="0" i="1" dirty="0" smtClean="0">
                            <a:solidFill>
                              <a:schemeClr val="tx1"/>
                            </a:solidFill>
                            <a:latin typeface="Cambria Math" panose="02040503050406030204" pitchFamily="18" charset="0"/>
                          </a:rPr>
                          <m:t>=</m:t>
                        </m:r>
                        <m:r>
                          <a:rPr lang="en-US" sz="3600" b="0" i="1" dirty="0" smtClean="0">
                            <a:solidFill>
                              <a:schemeClr val="tx1"/>
                            </a:solidFill>
                            <a:latin typeface="Cambria Math" panose="02040503050406030204" pitchFamily="18" charset="0"/>
                          </a:rPr>
                          <m:t>𝑦</m:t>
                        </m:r>
                      </m:e>
                    </m:d>
                  </m:oMath>
                </a14:m>
                <a:r>
                  <a:rPr lang="en-US" sz="3200" dirty="0">
                    <a:solidFill>
                      <a:schemeClr val="tx1"/>
                    </a:solidFill>
                  </a:rPr>
                  <a:t> </a:t>
                </a:r>
                <a:endParaRPr lang="he-IL" sz="3200" dirty="0">
                  <a:solidFill>
                    <a:schemeClr val="tx1"/>
                  </a:solidFill>
                </a:endParaRPr>
              </a:p>
            </p:txBody>
          </p:sp>
        </mc:Choice>
        <mc:Fallback xmlns="">
          <p:sp>
            <p:nvSpPr>
              <p:cNvPr id="24" name="תיבת טקסט 23">
                <a:extLst>
                  <a:ext uri="{FF2B5EF4-FFF2-40B4-BE49-F238E27FC236}">
                    <a16:creationId xmlns:a16="http://schemas.microsoft.com/office/drawing/2014/main" id="{23F065A7-DB9F-A006-98E8-EBEFDBEF0E41}"/>
                  </a:ext>
                </a:extLst>
              </p:cNvPr>
              <p:cNvSpPr txBox="1">
                <a:spLocks noRot="1" noChangeAspect="1" noMove="1" noResize="1" noEditPoints="1" noAdjustHandles="1" noChangeArrowheads="1" noChangeShapeType="1" noTextEdit="1"/>
              </p:cNvSpPr>
              <p:nvPr/>
            </p:nvSpPr>
            <p:spPr>
              <a:xfrm>
                <a:off x="2554867" y="3204918"/>
                <a:ext cx="5906838" cy="715089"/>
              </a:xfrm>
              <a:prstGeom prst="roundRect">
                <a:avLst/>
              </a:prstGeom>
              <a:blipFill>
                <a:blip r:embed="rId20"/>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D977BAE5-2011-A4D8-875A-FB189AB88BAE}"/>
                  </a:ext>
                </a:extLst>
              </p:cNvPr>
              <p:cNvSpPr txBox="1"/>
              <p:nvPr/>
            </p:nvSpPr>
            <p:spPr>
              <a:xfrm>
                <a:off x="7315804" y="5432788"/>
                <a:ext cx="4777577" cy="1259919"/>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3600" b="0" dirty="0">
                    <a:solidFill>
                      <a:schemeClr val="tx1"/>
                    </a:solidFill>
                  </a:rPr>
                  <a:t>Distributed algorithm </a:t>
                </a:r>
                <a14:m>
                  <m:oMath xmlns:m="http://schemas.openxmlformats.org/officeDocument/2006/math">
                    <m:r>
                      <a:rPr lang="en-US" sz="3600" b="0" i="1" smtClean="0">
                        <a:solidFill>
                          <a:schemeClr val="tx1"/>
                        </a:solidFill>
                        <a:latin typeface="Cambria Math" panose="02040503050406030204" pitchFamily="18" charset="0"/>
                      </a:rPr>
                      <m:t>𝐴</m:t>
                    </m:r>
                  </m:oMath>
                </a14:m>
                <a:r>
                  <a:rPr lang="en-US" sz="3200" dirty="0">
                    <a:solidFill>
                      <a:schemeClr val="tx1"/>
                    </a:solidFill>
                  </a:rPr>
                  <a:t>:</a:t>
                </a:r>
              </a:p>
              <a:p>
                <a:r>
                  <a:rPr lang="en-US" sz="3200" dirty="0">
                    <a:solidFill>
                      <a:schemeClr val="tx1"/>
                    </a:solidFill>
                  </a:rPr>
                  <a:t>Inputs </a:t>
                </a:r>
                <a14:m>
                  <m:oMath xmlns:m="http://schemas.openxmlformats.org/officeDocument/2006/math">
                    <m:d>
                      <m:dPr>
                        <m:ctrlPr>
                          <a:rPr lang="en-US" sz="3200" b="0" i="1" smtClean="0">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𝐺</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𝑥</m:t>
                        </m:r>
                      </m:e>
                    </m:d>
                  </m:oMath>
                </a14:m>
                <a:r>
                  <a:rPr lang="en-US" sz="3200" dirty="0">
                    <a:solidFill>
                      <a:schemeClr val="tx1"/>
                    </a:solidFill>
                  </a:rPr>
                  <a:t>, outputs </a:t>
                </a:r>
                <a14:m>
                  <m:oMath xmlns:m="http://schemas.openxmlformats.org/officeDocument/2006/math">
                    <m:r>
                      <a:rPr lang="en-US" sz="3200" b="0" i="1" smtClean="0">
                        <a:solidFill>
                          <a:schemeClr val="tx1"/>
                        </a:solidFill>
                        <a:latin typeface="Cambria Math" panose="02040503050406030204" pitchFamily="18" charset="0"/>
                      </a:rPr>
                      <m:t>𝑦</m:t>
                    </m:r>
                  </m:oMath>
                </a14:m>
                <a:endParaRPr lang="he-IL" sz="3200" dirty="0">
                  <a:solidFill>
                    <a:schemeClr val="tx1"/>
                  </a:solidFill>
                </a:endParaRPr>
              </a:p>
            </p:txBody>
          </p:sp>
        </mc:Choice>
        <mc:Fallback xmlns="">
          <p:sp>
            <p:nvSpPr>
              <p:cNvPr id="3" name="תיבת טקסט 2">
                <a:extLst>
                  <a:ext uri="{FF2B5EF4-FFF2-40B4-BE49-F238E27FC236}">
                    <a16:creationId xmlns:a16="http://schemas.microsoft.com/office/drawing/2014/main" id="{D977BAE5-2011-A4D8-875A-FB189AB88BAE}"/>
                  </a:ext>
                </a:extLst>
              </p:cNvPr>
              <p:cNvSpPr txBox="1">
                <a:spLocks noRot="1" noChangeAspect="1" noMove="1" noResize="1" noEditPoints="1" noAdjustHandles="1" noChangeArrowheads="1" noChangeShapeType="1" noTextEdit="1"/>
              </p:cNvSpPr>
              <p:nvPr/>
            </p:nvSpPr>
            <p:spPr>
              <a:xfrm>
                <a:off x="7315804" y="5432788"/>
                <a:ext cx="4777577" cy="1259919"/>
              </a:xfrm>
              <a:prstGeom prst="roundRect">
                <a:avLst/>
              </a:prstGeom>
              <a:blipFill>
                <a:blip r:embed="rId21"/>
                <a:stretch>
                  <a:fillRect l="-2152" t="-939" r="-759" b="-8920"/>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5" name="תיבת טקסט 24">
                <a:extLst>
                  <a:ext uri="{FF2B5EF4-FFF2-40B4-BE49-F238E27FC236}">
                    <a16:creationId xmlns:a16="http://schemas.microsoft.com/office/drawing/2014/main" id="{B7C01A5A-0288-31C1-66D6-DDB78D9A7288}"/>
                  </a:ext>
                </a:extLst>
              </p:cNvPr>
              <p:cNvSpPr txBox="1"/>
              <p:nvPr/>
            </p:nvSpPr>
            <p:spPr>
              <a:xfrm>
                <a:off x="498302" y="4833394"/>
                <a:ext cx="4777577" cy="1872853"/>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3600" b="0" dirty="0">
                    <a:solidFill>
                      <a:schemeClr val="tx1"/>
                    </a:solidFill>
                  </a:rPr>
                  <a:t>Distributed SNARG:</a:t>
                </a:r>
              </a:p>
              <a:p>
                <a:r>
                  <a:rPr lang="en-US" sz="3600" dirty="0">
                    <a:solidFill>
                      <a:schemeClr val="tx1"/>
                    </a:solidFill>
                  </a:rPr>
                  <a:t>Proves </a:t>
                </a:r>
                <a14:m>
                  <m:oMath xmlns:m="http://schemas.openxmlformats.org/officeDocument/2006/math">
                    <m:d>
                      <m:dPr>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𝐺</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𝑦</m:t>
                        </m:r>
                      </m:e>
                    </m:d>
                    <m:r>
                      <a:rPr lang="en-US" sz="3600" b="0" i="1" smtClean="0">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ℒ</m:t>
                        </m:r>
                      </m:e>
                      <m:sub>
                        <m:r>
                          <a:rPr lang="en-US" sz="3600" b="0" i="1" smtClean="0">
                            <a:solidFill>
                              <a:schemeClr val="tx1"/>
                            </a:solidFill>
                            <a:latin typeface="Cambria Math" panose="02040503050406030204" pitchFamily="18" charset="0"/>
                          </a:rPr>
                          <m:t>𝐴</m:t>
                        </m:r>
                      </m:sub>
                    </m:sSub>
                  </m:oMath>
                </a14:m>
                <a:br>
                  <a:rPr lang="en-US" sz="3200" dirty="0">
                    <a:solidFill>
                      <a:schemeClr val="tx1"/>
                    </a:solidFill>
                  </a:rPr>
                </a:br>
                <a:r>
                  <a:rPr lang="en-US" sz="3200" b="1" dirty="0">
                    <a:solidFill>
                      <a:schemeClr val="accent1"/>
                    </a:solidFill>
                  </a:rPr>
                  <a:t>to the nodes of </a:t>
                </a:r>
                <a14:m>
                  <m:oMath xmlns:m="http://schemas.openxmlformats.org/officeDocument/2006/math">
                    <m:r>
                      <a:rPr lang="en-US" sz="3200" b="1" i="1" smtClean="0">
                        <a:solidFill>
                          <a:schemeClr val="accent1"/>
                        </a:solidFill>
                        <a:latin typeface="Cambria Math" panose="02040503050406030204" pitchFamily="18" charset="0"/>
                      </a:rPr>
                      <m:t>𝑮</m:t>
                    </m:r>
                  </m:oMath>
                </a14:m>
                <a:endParaRPr lang="he-IL" sz="3200" b="1" dirty="0">
                  <a:solidFill>
                    <a:schemeClr val="accent1"/>
                  </a:solidFill>
                </a:endParaRPr>
              </a:p>
            </p:txBody>
          </p:sp>
        </mc:Choice>
        <mc:Fallback xmlns="">
          <p:sp>
            <p:nvSpPr>
              <p:cNvPr id="25" name="תיבת טקסט 24">
                <a:extLst>
                  <a:ext uri="{FF2B5EF4-FFF2-40B4-BE49-F238E27FC236}">
                    <a16:creationId xmlns:a16="http://schemas.microsoft.com/office/drawing/2014/main" id="{B7C01A5A-0288-31C1-66D6-DDB78D9A7288}"/>
                  </a:ext>
                </a:extLst>
              </p:cNvPr>
              <p:cNvSpPr txBox="1">
                <a:spLocks noRot="1" noChangeAspect="1" noMove="1" noResize="1" noEditPoints="1" noAdjustHandles="1" noChangeArrowheads="1" noChangeShapeType="1" noTextEdit="1"/>
              </p:cNvSpPr>
              <p:nvPr/>
            </p:nvSpPr>
            <p:spPr>
              <a:xfrm>
                <a:off x="498302" y="4833394"/>
                <a:ext cx="4777577" cy="1872853"/>
              </a:xfrm>
              <a:prstGeom prst="roundRect">
                <a:avLst/>
              </a:prstGeom>
              <a:blipFill>
                <a:blip r:embed="rId22"/>
                <a:stretch>
                  <a:fillRect l="-1648" b="-4473"/>
                </a:stretch>
              </a:blipFill>
              <a:ln w="38100"/>
            </p:spPr>
            <p:txBody>
              <a:bodyPr/>
              <a:lstStyle/>
              <a:p>
                <a:r>
                  <a:rPr lang="he-IL">
                    <a:noFill/>
                  </a:rPr>
                  <a:t> </a:t>
                </a:r>
              </a:p>
            </p:txBody>
          </p:sp>
        </mc:Fallback>
      </mc:AlternateContent>
    </p:spTree>
    <p:extLst>
      <p:ext uri="{BB962C8B-B14F-4D97-AF65-F5344CB8AC3E}">
        <p14:creationId xmlns:p14="http://schemas.microsoft.com/office/powerpoint/2010/main" val="145465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endCondLst>
                                    <p:cond evt="onNext" delay="0">
                                      <p:tgtEl>
                                        <p:sldTgt/>
                                      </p:tgtEl>
                                    </p:cond>
                                  </p:endCondLst>
                                  <p:childTnLst>
                                    <p:animMotion origin="layout" path="M -1.04167E-6 1.11111E-6 L 0.35221 0.23727 " pathEditMode="relative" rAng="0" ptsTypes="AA">
                                      <p:cBhvr>
                                        <p:cTn id="6" dur="1000" fill="hold"/>
                                        <p:tgtEl>
                                          <p:spTgt spid="4"/>
                                        </p:tgtEl>
                                        <p:attrNameLst>
                                          <p:attrName>ppt_x</p:attrName>
                                          <p:attrName>ppt_y</p:attrName>
                                        </p:attrNameLst>
                                      </p:cBhvr>
                                      <p:rCtr x="17604" y="11852"/>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1.66667E-6 4.44444E-6 L 0.14818 0.32245 " pathEditMode="relative" rAng="0" ptsTypes="AA">
                                      <p:cBhvr>
                                        <p:cTn id="8" dur="1000" fill="hold"/>
                                        <p:tgtEl>
                                          <p:spTgt spid="8"/>
                                        </p:tgtEl>
                                        <p:attrNameLst>
                                          <p:attrName>ppt_x</p:attrName>
                                          <p:attrName>ppt_y</p:attrName>
                                        </p:attrNameLst>
                                      </p:cBhvr>
                                      <p:rCtr x="7409" y="16111"/>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1.875E-6 3.7037E-6 L -0.02097 0.22685 " pathEditMode="relative" rAng="0" ptsTypes="AA">
                                      <p:cBhvr>
                                        <p:cTn id="10" dur="1000" fill="hold"/>
                                        <p:tgtEl>
                                          <p:spTgt spid="7"/>
                                        </p:tgtEl>
                                        <p:attrNameLst>
                                          <p:attrName>ppt_x</p:attrName>
                                          <p:attrName>ppt_y</p:attrName>
                                        </p:attrNameLst>
                                      </p:cBhvr>
                                      <p:rCtr x="-1055" y="11343"/>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5E-6 -2.96296E-6 L 0.07969 0.23982 " pathEditMode="relative" rAng="0" ptsTypes="AA">
                                      <p:cBhvr>
                                        <p:cTn id="12" dur="1000" fill="hold"/>
                                        <p:tgtEl>
                                          <p:spTgt spid="32"/>
                                        </p:tgtEl>
                                        <p:attrNameLst>
                                          <p:attrName>ppt_x</p:attrName>
                                          <p:attrName>ppt_y</p:attrName>
                                        </p:attrNameLst>
                                      </p:cBhvr>
                                      <p:rCtr x="3984" y="11991"/>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4.375E-6 7.40741E-7 L -0.30377 0.24143 " pathEditMode="relative" rAng="0" ptsTypes="AA">
                                      <p:cBhvr>
                                        <p:cTn id="14" dur="1000" fill="hold"/>
                                        <p:tgtEl>
                                          <p:spTgt spid="31"/>
                                        </p:tgtEl>
                                        <p:attrNameLst>
                                          <p:attrName>ppt_x</p:attrName>
                                          <p:attrName>ppt_y</p:attrName>
                                        </p:attrNameLst>
                                      </p:cBhvr>
                                      <p:rCtr x="-15195" y="12060"/>
                                    </p:animMotion>
                                  </p:childTnLst>
                                </p:cTn>
                              </p:par>
                              <p:par>
                                <p:cTn id="15" presetID="42" presetClass="path" presetSubtype="0" repeatCount="indefinite" accel="50000" decel="50000" fill="hold" grpId="0" nodeType="withEffect">
                                  <p:stCondLst>
                                    <p:cond delay="0"/>
                                  </p:stCondLst>
                                  <p:endCondLst>
                                    <p:cond evt="onNext" delay="0">
                                      <p:tgtEl>
                                        <p:sldTgt/>
                                      </p:tgtEl>
                                    </p:cond>
                                  </p:endCondLst>
                                  <p:childTnLst>
                                    <p:animMotion origin="layout" path="M -3.95833E-6 -1.85185E-6 L -0.21393 0.08171 " pathEditMode="relative" rAng="0" ptsTypes="AA">
                                      <p:cBhvr>
                                        <p:cTn id="16" dur="1000" fill="hold"/>
                                        <p:tgtEl>
                                          <p:spTgt spid="37"/>
                                        </p:tgtEl>
                                        <p:attrNameLst>
                                          <p:attrName>ppt_x</p:attrName>
                                          <p:attrName>ppt_y</p:attrName>
                                        </p:attrNameLst>
                                      </p:cBhvr>
                                      <p:rCtr x="-10703" y="4074"/>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3.125E-6 3.33333E-6 L -0.39258 -0.00116 " pathEditMode="relative" rAng="0" ptsTypes="AA">
                                      <p:cBhvr>
                                        <p:cTn id="18" dur="1000" fill="hold"/>
                                        <p:tgtEl>
                                          <p:spTgt spid="36"/>
                                        </p:tgtEl>
                                        <p:attrNameLst>
                                          <p:attrName>ppt_x</p:attrName>
                                          <p:attrName>ppt_y</p:attrName>
                                        </p:attrNameLst>
                                      </p:cBhvr>
                                      <p:rCtr x="-19635" y="-69"/>
                                    </p:animMotion>
                                  </p:childTnLst>
                                </p:cTn>
                              </p:par>
                              <p:par>
                                <p:cTn id="19" presetID="42" presetClass="path" presetSubtype="0" repeatCount="indefinite" accel="50000" decel="50000" fill="hold" grpId="0" nodeType="withEffect">
                                  <p:stCondLst>
                                    <p:cond delay="0"/>
                                  </p:stCondLst>
                                  <p:endCondLst>
                                    <p:cond evt="onNext" delay="0">
                                      <p:tgtEl>
                                        <p:sldTgt/>
                                      </p:tgtEl>
                                    </p:cond>
                                  </p:endCondLst>
                                  <p:childTnLst>
                                    <p:animMotion origin="layout" path="M 2.91667E-6 7.40741E-7 L -0.0763 -0.24004 " pathEditMode="relative" rAng="0" ptsTypes="AA">
                                      <p:cBhvr>
                                        <p:cTn id="20" dur="1000" fill="hold"/>
                                        <p:tgtEl>
                                          <p:spTgt spid="34"/>
                                        </p:tgtEl>
                                        <p:attrNameLst>
                                          <p:attrName>ppt_x</p:attrName>
                                          <p:attrName>ppt_y</p:attrName>
                                        </p:attrNameLst>
                                      </p:cBhvr>
                                      <p:rCtr x="-3919" y="-12037"/>
                                    </p:animMotion>
                                  </p:childTnLst>
                                </p:cTn>
                              </p:par>
                              <p:par>
                                <p:cTn id="21" presetID="35" presetClass="path" presetSubtype="0" repeatCount="indefinite" accel="50000" decel="50000" fill="hold" grpId="0" nodeType="withEffect">
                                  <p:stCondLst>
                                    <p:cond delay="0"/>
                                  </p:stCondLst>
                                  <p:endCondLst>
                                    <p:cond evt="onNext" delay="0">
                                      <p:tgtEl>
                                        <p:sldTgt/>
                                      </p:tgtEl>
                                    </p:cond>
                                  </p:endCondLst>
                                  <p:childTnLst>
                                    <p:animMotion origin="layout" path="M -3.33333E-6 3.33333E-6 L -0.38346 -0.2625 " pathEditMode="relative" rAng="0" ptsTypes="AA">
                                      <p:cBhvr>
                                        <p:cTn id="22" dur="1000" fill="hold"/>
                                        <p:tgtEl>
                                          <p:spTgt spid="66"/>
                                        </p:tgtEl>
                                        <p:attrNameLst>
                                          <p:attrName>ppt_x</p:attrName>
                                          <p:attrName>ppt_y</p:attrName>
                                        </p:attrNameLst>
                                      </p:cBhvr>
                                      <p:rCtr x="-19180" y="-13125"/>
                                    </p:animMotion>
                                  </p:childTnLst>
                                </p:cTn>
                              </p:par>
                              <p:par>
                                <p:cTn id="23" presetID="42" presetClass="path" presetSubtype="0" repeatCount="indefinite" accel="50000" decel="50000" fill="hold" grpId="0" nodeType="withEffect">
                                  <p:stCondLst>
                                    <p:cond delay="0"/>
                                  </p:stCondLst>
                                  <p:endCondLst>
                                    <p:cond evt="onNext" delay="0">
                                      <p:tgtEl>
                                        <p:sldTgt/>
                                      </p:tgtEl>
                                    </p:cond>
                                  </p:endCondLst>
                                  <p:childTnLst>
                                    <p:animMotion origin="layout" path="M -4.375E-6 7.40741E-7 L 0.21224 -0.08241 " pathEditMode="relative" rAng="0" ptsTypes="AA">
                                      <p:cBhvr>
                                        <p:cTn id="24" dur="1000" fill="hold"/>
                                        <p:tgtEl>
                                          <p:spTgt spid="38"/>
                                        </p:tgtEl>
                                        <p:attrNameLst>
                                          <p:attrName>ppt_x</p:attrName>
                                          <p:attrName>ppt_y</p:attrName>
                                        </p:attrNameLst>
                                      </p:cBhvr>
                                      <p:rCtr x="10521" y="-4051"/>
                                    </p:animMotion>
                                  </p:childTnLst>
                                </p:cTn>
                              </p:par>
                              <p:par>
                                <p:cTn id="25" presetID="42" presetClass="path" presetSubtype="0" repeatCount="indefinite" accel="50000" decel="50000" fill="hold" grpId="0" nodeType="withEffect">
                                  <p:stCondLst>
                                    <p:cond delay="0"/>
                                  </p:stCondLst>
                                  <p:endCondLst>
                                    <p:cond evt="onNext" delay="0">
                                      <p:tgtEl>
                                        <p:sldTgt/>
                                      </p:tgtEl>
                                    </p:cond>
                                  </p:endCondLst>
                                  <p:childTnLst>
                                    <p:animMotion origin="layout" path="M -8.33333E-7 -4.44444E-6 L -0.17279 -0.09305 " pathEditMode="relative" rAng="0" ptsTypes="AA">
                                      <p:cBhvr>
                                        <p:cTn id="26" dur="1000" fill="hold"/>
                                        <p:tgtEl>
                                          <p:spTgt spid="42"/>
                                        </p:tgtEl>
                                        <p:attrNameLst>
                                          <p:attrName>ppt_x</p:attrName>
                                          <p:attrName>ppt_y</p:attrName>
                                        </p:attrNameLst>
                                      </p:cBhvr>
                                      <p:rCtr x="-8646" y="-4653"/>
                                    </p:animMotion>
                                  </p:childTnLst>
                                </p:cTn>
                              </p:par>
                              <p:par>
                                <p:cTn id="27" presetID="42" presetClass="path" presetSubtype="0" repeatCount="indefinite" accel="50000" decel="50000" fill="hold" grpId="0" nodeType="withEffect">
                                  <p:stCondLst>
                                    <p:cond delay="0"/>
                                  </p:stCondLst>
                                  <p:endCondLst>
                                    <p:cond evt="onNext" delay="0">
                                      <p:tgtEl>
                                        <p:sldTgt/>
                                      </p:tgtEl>
                                    </p:cond>
                                  </p:endCondLst>
                                  <p:childTnLst>
                                    <p:animMotion origin="layout" path="M -3.75E-6 2.96296E-6 L -0.15339 -0.32523 " pathEditMode="relative" rAng="0" ptsTypes="AA">
                                      <p:cBhvr>
                                        <p:cTn id="28" dur="1000" fill="hold"/>
                                        <p:tgtEl>
                                          <p:spTgt spid="39"/>
                                        </p:tgtEl>
                                        <p:attrNameLst>
                                          <p:attrName>ppt_x</p:attrName>
                                          <p:attrName>ppt_y</p:attrName>
                                        </p:attrNameLst>
                                      </p:cBhvr>
                                      <p:rCtr x="-7526" y="-14282"/>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1.45833E-6 3.33333E-6 L 0.17018 0.09652 " pathEditMode="relative" rAng="0" ptsTypes="AA">
                                      <p:cBhvr>
                                        <p:cTn id="30" dur="1000" fill="hold"/>
                                        <p:tgtEl>
                                          <p:spTgt spid="63"/>
                                        </p:tgtEl>
                                        <p:attrNameLst>
                                          <p:attrName>ppt_x</p:attrName>
                                          <p:attrName>ppt_y</p:attrName>
                                        </p:attrNameLst>
                                      </p:cBhvr>
                                      <p:rCtr x="8307" y="4815"/>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4.58333E-6 -4.81481E-6 L 0.39466 0.0081 " pathEditMode="relative" rAng="0" ptsTypes="AA">
                                      <p:cBhvr>
                                        <p:cTn id="32" dur="1000" fill="hold"/>
                                        <p:tgtEl>
                                          <p:spTgt spid="46"/>
                                        </p:tgtEl>
                                        <p:attrNameLst>
                                          <p:attrName>ppt_x</p:attrName>
                                          <p:attrName>ppt_y</p:attrName>
                                        </p:attrNameLst>
                                      </p:cBhvr>
                                      <p:rCtr x="19102" y="162"/>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1.45833E-6 1.11111E-6 L 0.30365 -0.24213 " pathEditMode="relative" rAng="0" ptsTypes="AA">
                                      <p:cBhvr>
                                        <p:cTn id="34" dur="1000" fill="hold"/>
                                        <p:tgtEl>
                                          <p:spTgt spid="44"/>
                                        </p:tgtEl>
                                        <p:attrNameLst>
                                          <p:attrName>ppt_x</p:attrName>
                                          <p:attrName>ppt_y</p:attrName>
                                        </p:attrNameLst>
                                      </p:cBhvr>
                                      <p:rCtr x="14714" y="-11713"/>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8.33333E-7 -1.85185E-6 L 0.01849 -0.24074 " pathEditMode="relative" rAng="0" ptsTypes="AA">
                                      <p:cBhvr>
                                        <p:cTn id="36" dur="1000" fill="hold"/>
                                        <p:tgtEl>
                                          <p:spTgt spid="43"/>
                                        </p:tgtEl>
                                        <p:attrNameLst>
                                          <p:attrName>ppt_x</p:attrName>
                                          <p:attrName>ppt_y</p:attrName>
                                        </p:attrNameLst>
                                      </p:cBhvr>
                                      <p:rCtr x="924" y="-12037"/>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6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3"/>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31"/>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44"/>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36"/>
                                        </p:tgtEl>
                                        <p:attrNameLst>
                                          <p:attrName>style.visibility</p:attrName>
                                        </p:attrNameLst>
                                      </p:cBhvr>
                                      <p:to>
                                        <p:strVal val="hidden"/>
                                      </p:to>
                                    </p:set>
                                  </p:childTnLst>
                                </p:cTn>
                              </p:par>
                              <p:par>
                                <p:cTn id="73" presetID="22" presetClass="entr" presetSubtype="8"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left)">
                                      <p:cBhvr>
                                        <p:cTn id="75" dur="500"/>
                                        <p:tgtEl>
                                          <p:spTgt spid="12"/>
                                        </p:tgtEl>
                                      </p:cBhvr>
                                    </p:animEffect>
                                  </p:childTnLst>
                                </p:cTn>
                              </p:par>
                              <p:par>
                                <p:cTn id="76" presetID="22" presetClass="entr" presetSubtype="8"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par>
                                <p:cTn id="79" presetID="22" presetClass="entr" presetSubtype="2"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right)">
                                      <p:cBhvr>
                                        <p:cTn id="81" dur="500"/>
                                        <p:tgtEl>
                                          <p:spTgt spid="18"/>
                                        </p:tgtEl>
                                      </p:cBhvr>
                                    </p:animEffect>
                                  </p:childTnLst>
                                </p:cTn>
                              </p:par>
                              <p:par>
                                <p:cTn id="82" presetID="22" presetClass="entr" presetSubtype="2"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right)">
                                      <p:cBhvr>
                                        <p:cTn id="84" dur="500"/>
                                        <p:tgtEl>
                                          <p:spTgt spid="21"/>
                                        </p:tgtEl>
                                      </p:cBhvr>
                                    </p:animEffect>
                                  </p:childTnLst>
                                </p:cTn>
                              </p:par>
                              <p:par>
                                <p:cTn id="85" presetID="22" presetClass="entr" presetSubtype="2" fill="hold"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right)">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31" grpId="0" animBg="1"/>
      <p:bldP spid="31" grpId="1" animBg="1"/>
      <p:bldP spid="31" grpId="2" animBg="1"/>
      <p:bldP spid="32" grpId="0" animBg="1"/>
      <p:bldP spid="32"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2" grpId="0" animBg="1"/>
      <p:bldP spid="42" grpId="1" animBg="1"/>
      <p:bldP spid="43" grpId="0" animBg="1"/>
      <p:bldP spid="43" grpId="1" animBg="1"/>
      <p:bldP spid="44" grpId="0" animBg="1"/>
      <p:bldP spid="44" grpId="1" animBg="1"/>
      <p:bldP spid="46" grpId="0" animBg="1"/>
      <p:bldP spid="46" grpId="1" animBg="1"/>
      <p:bldP spid="63" grpId="0" animBg="1"/>
      <p:bldP spid="63" grpId="1" animBg="1"/>
      <p:bldP spid="66" grpId="0" animBg="1"/>
      <p:bldP spid="66" grpId="1"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dirty="0"/>
              <a:t>Distributed SNARGs - Prover</a:t>
            </a:r>
          </a:p>
        </p:txBody>
      </p:sp>
      <p:grpSp>
        <p:nvGrpSpPr>
          <p:cNvPr id="40" name="קבוצה 39">
            <a:extLst>
              <a:ext uri="{FF2B5EF4-FFF2-40B4-BE49-F238E27FC236}">
                <a16:creationId xmlns:a16="http://schemas.microsoft.com/office/drawing/2014/main" id="{1A9C6D37-C2FB-1D0A-09A6-D5FBC63AE98A}"/>
              </a:ext>
            </a:extLst>
          </p:cNvPr>
          <p:cNvGrpSpPr/>
          <p:nvPr/>
        </p:nvGrpSpPr>
        <p:grpSpPr>
          <a:xfrm flipH="1">
            <a:off x="7815849" y="3616773"/>
            <a:ext cx="2377969" cy="1801017"/>
            <a:chOff x="1161931" y="2525108"/>
            <a:chExt cx="2817496" cy="2048183"/>
          </a:xfrm>
        </p:grpSpPr>
        <p:pic>
          <p:nvPicPr>
            <p:cNvPr id="41" name="תמונה 40" descr="כן פנדה">
              <a:extLst>
                <a:ext uri="{FF2B5EF4-FFF2-40B4-BE49-F238E27FC236}">
                  <a16:creationId xmlns:a16="http://schemas.microsoft.com/office/drawing/2014/main" id="{242396B4-F0B9-2385-6E2F-29513EC7D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45" name="תיבת טקסט 44">
              <a:extLst>
                <a:ext uri="{FF2B5EF4-FFF2-40B4-BE49-F238E27FC236}">
                  <a16:creationId xmlns:a16="http://schemas.microsoft.com/office/drawing/2014/main" id="{8A863D52-5A9F-FAF4-5936-6A685371484A}"/>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pic>
        <p:nvPicPr>
          <p:cNvPr id="47" name="תמונה 46" descr="כן פנדה">
            <a:extLst>
              <a:ext uri="{FF2B5EF4-FFF2-40B4-BE49-F238E27FC236}">
                <a16:creationId xmlns:a16="http://schemas.microsoft.com/office/drawing/2014/main" id="{F1010FBE-E69A-1477-796C-EEA96B546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769" y="1612915"/>
            <a:ext cx="1271399" cy="1296581"/>
          </a:xfrm>
          <a:prstGeom prst="rect">
            <a:avLst/>
          </a:prstGeom>
        </p:spPr>
      </p:pic>
      <p:grpSp>
        <p:nvGrpSpPr>
          <p:cNvPr id="49" name="קבוצה 48">
            <a:extLst>
              <a:ext uri="{FF2B5EF4-FFF2-40B4-BE49-F238E27FC236}">
                <a16:creationId xmlns:a16="http://schemas.microsoft.com/office/drawing/2014/main" id="{17C8A126-7F5A-94A3-EB04-9907E028B59A}"/>
              </a:ext>
            </a:extLst>
          </p:cNvPr>
          <p:cNvGrpSpPr/>
          <p:nvPr/>
        </p:nvGrpSpPr>
        <p:grpSpPr>
          <a:xfrm>
            <a:off x="1026896" y="3616773"/>
            <a:ext cx="2160272" cy="1601518"/>
            <a:chOff x="1161931" y="2525108"/>
            <a:chExt cx="2817496" cy="2048183"/>
          </a:xfrm>
        </p:grpSpPr>
        <p:pic>
          <p:nvPicPr>
            <p:cNvPr id="50" name="תמונה 49" descr="כן פנדה">
              <a:extLst>
                <a:ext uri="{FF2B5EF4-FFF2-40B4-BE49-F238E27FC236}">
                  <a16:creationId xmlns:a16="http://schemas.microsoft.com/office/drawing/2014/main" id="{00501FFB-5ECD-45D3-1404-EF30F9D61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1" name="תיבת טקסט 50">
              <a:extLst>
                <a:ext uri="{FF2B5EF4-FFF2-40B4-BE49-F238E27FC236}">
                  <a16:creationId xmlns:a16="http://schemas.microsoft.com/office/drawing/2014/main" id="{0F8A1A88-24BA-4327-C51F-538ED9E95FA4}"/>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grpSp>
        <p:nvGrpSpPr>
          <p:cNvPr id="52" name="קבוצה 51">
            <a:extLst>
              <a:ext uri="{FF2B5EF4-FFF2-40B4-BE49-F238E27FC236}">
                <a16:creationId xmlns:a16="http://schemas.microsoft.com/office/drawing/2014/main" id="{65406C66-D35B-C84B-89DB-9D6158D2331A}"/>
              </a:ext>
            </a:extLst>
          </p:cNvPr>
          <p:cNvGrpSpPr/>
          <p:nvPr/>
        </p:nvGrpSpPr>
        <p:grpSpPr>
          <a:xfrm>
            <a:off x="4294088" y="5310027"/>
            <a:ext cx="2160272" cy="1601518"/>
            <a:chOff x="1161931" y="2525108"/>
            <a:chExt cx="2817496" cy="2048183"/>
          </a:xfrm>
        </p:grpSpPr>
        <p:pic>
          <p:nvPicPr>
            <p:cNvPr id="53" name="תמונה 52" descr="כן פנדה">
              <a:extLst>
                <a:ext uri="{FF2B5EF4-FFF2-40B4-BE49-F238E27FC236}">
                  <a16:creationId xmlns:a16="http://schemas.microsoft.com/office/drawing/2014/main" id="{846545BE-A61B-147F-DCE2-0FCA6D3BB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4" name="תיבת טקסט 53">
              <a:extLst>
                <a:ext uri="{FF2B5EF4-FFF2-40B4-BE49-F238E27FC236}">
                  <a16:creationId xmlns:a16="http://schemas.microsoft.com/office/drawing/2014/main" id="{98C05ADC-6E61-721C-1C69-B242E71E226C}"/>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grpSp>
        <p:nvGrpSpPr>
          <p:cNvPr id="55" name="קבוצה 54">
            <a:extLst>
              <a:ext uri="{FF2B5EF4-FFF2-40B4-BE49-F238E27FC236}">
                <a16:creationId xmlns:a16="http://schemas.microsoft.com/office/drawing/2014/main" id="{64A6A20C-AE9D-DE69-555D-D36F077AB2B2}"/>
              </a:ext>
            </a:extLst>
          </p:cNvPr>
          <p:cNvGrpSpPr/>
          <p:nvPr/>
        </p:nvGrpSpPr>
        <p:grpSpPr>
          <a:xfrm flipH="1">
            <a:off x="6572959" y="1457201"/>
            <a:ext cx="2377970" cy="1825320"/>
            <a:chOff x="1161931" y="2525108"/>
            <a:chExt cx="2817496" cy="2048183"/>
          </a:xfrm>
        </p:grpSpPr>
        <p:pic>
          <p:nvPicPr>
            <p:cNvPr id="56" name="תמונה 55" descr="כן פנדה">
              <a:extLst>
                <a:ext uri="{FF2B5EF4-FFF2-40B4-BE49-F238E27FC236}">
                  <a16:creationId xmlns:a16="http://schemas.microsoft.com/office/drawing/2014/main" id="{6F315526-822B-B9B2-71D1-43266AA7D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7" name="תיבת טקסט 56">
              <a:extLst>
                <a:ext uri="{FF2B5EF4-FFF2-40B4-BE49-F238E27FC236}">
                  <a16:creationId xmlns:a16="http://schemas.microsoft.com/office/drawing/2014/main" id="{E1B64784-56C4-6C76-D23B-036ADE3D57A0}"/>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mc:AlternateContent xmlns:mc="http://schemas.openxmlformats.org/markup-compatibility/2006" xmlns:a14="http://schemas.microsoft.com/office/drawing/2010/main">
        <mc:Choice Requires="a14">
          <p:sp>
            <p:nvSpPr>
              <p:cNvPr id="100" name="תיבת טקסט 99">
                <a:extLst>
                  <a:ext uri="{FF2B5EF4-FFF2-40B4-BE49-F238E27FC236}">
                    <a16:creationId xmlns:a16="http://schemas.microsoft.com/office/drawing/2014/main" id="{E60FD910-32ED-0F3E-8E8B-0D0C589CBC3D}"/>
                  </a:ext>
                </a:extLst>
              </p:cNvPr>
              <p:cNvSpPr txBox="1"/>
              <p:nvPr/>
            </p:nvSpPr>
            <p:spPr>
              <a:xfrm>
                <a:off x="4271815" y="1645571"/>
                <a:ext cx="166820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𝐺</m:t>
                      </m:r>
                    </m:oMath>
                  </m:oMathPara>
                </a14:m>
                <a:endParaRPr lang="en-US" sz="3200" dirty="0">
                  <a:solidFill>
                    <a:schemeClr val="tx1"/>
                  </a:solidFill>
                </a:endParaRPr>
              </a:p>
            </p:txBody>
          </p:sp>
        </mc:Choice>
        <mc:Fallback xmlns="">
          <p:sp>
            <p:nvSpPr>
              <p:cNvPr id="100" name="תיבת טקסט 99">
                <a:extLst>
                  <a:ext uri="{FF2B5EF4-FFF2-40B4-BE49-F238E27FC236}">
                    <a16:creationId xmlns:a16="http://schemas.microsoft.com/office/drawing/2014/main" id="{E60FD910-32ED-0F3E-8E8B-0D0C589CBC3D}"/>
                  </a:ext>
                </a:extLst>
              </p:cNvPr>
              <p:cNvSpPr txBox="1">
                <a:spLocks noRot="1" noChangeAspect="1" noMove="1" noResize="1" noEditPoints="1" noAdjustHandles="1" noChangeArrowheads="1" noChangeShapeType="1" noTextEdit="1"/>
              </p:cNvSpPr>
              <p:nvPr/>
            </p:nvSpPr>
            <p:spPr>
              <a:xfrm>
                <a:off x="4271815" y="1645571"/>
                <a:ext cx="1668209" cy="584775"/>
              </a:xfrm>
              <a:prstGeom prst="rect">
                <a:avLst/>
              </a:prstGeom>
              <a:blipFill>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7" name="תיבת טקסט 106">
                <a:extLst>
                  <a:ext uri="{FF2B5EF4-FFF2-40B4-BE49-F238E27FC236}">
                    <a16:creationId xmlns:a16="http://schemas.microsoft.com/office/drawing/2014/main" id="{1EB7544A-F100-9B5B-D46D-5A4AEB2941A3}"/>
                  </a:ext>
                </a:extLst>
              </p:cNvPr>
              <p:cNvSpPr txBox="1"/>
              <p:nvPr/>
            </p:nvSpPr>
            <p:spPr>
              <a:xfrm>
                <a:off x="2449323" y="2654673"/>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𝑣</m:t>
                          </m:r>
                        </m:e>
                      </m:d>
                    </m:oMath>
                  </m:oMathPara>
                </a14:m>
                <a:endParaRPr lang="he-IL" sz="2800" dirty="0">
                  <a:solidFill>
                    <a:schemeClr val="tx1"/>
                  </a:solidFill>
                </a:endParaRPr>
              </a:p>
            </p:txBody>
          </p:sp>
        </mc:Choice>
        <mc:Fallback xmlns="">
          <p:sp>
            <p:nvSpPr>
              <p:cNvPr id="107" name="תיבת טקסט 106">
                <a:extLst>
                  <a:ext uri="{FF2B5EF4-FFF2-40B4-BE49-F238E27FC236}">
                    <a16:creationId xmlns:a16="http://schemas.microsoft.com/office/drawing/2014/main" id="{1EB7544A-F100-9B5B-D46D-5A4AEB2941A3}"/>
                  </a:ext>
                </a:extLst>
              </p:cNvPr>
              <p:cNvSpPr txBox="1">
                <a:spLocks noRot="1" noChangeAspect="1" noMove="1" noResize="1" noEditPoints="1" noAdjustHandles="1" noChangeArrowheads="1" noChangeShapeType="1" noTextEdit="1"/>
              </p:cNvSpPr>
              <p:nvPr/>
            </p:nvSpPr>
            <p:spPr>
              <a:xfrm>
                <a:off x="2449323" y="2654673"/>
                <a:ext cx="586817" cy="523220"/>
              </a:xfrm>
              <a:prstGeom prst="rect">
                <a:avLst/>
              </a:prstGeom>
              <a:blipFill>
                <a:blip r:embed="rId5"/>
                <a:stretch>
                  <a:fillRect l="-16667"/>
                </a:stretch>
              </a:blipFill>
            </p:spPr>
            <p:txBody>
              <a:bodyPr/>
              <a:lstStyle/>
              <a:p>
                <a:r>
                  <a:rPr lang="he-IL">
                    <a:noFill/>
                  </a:rPr>
                  <a:t> </a:t>
                </a:r>
              </a:p>
            </p:txBody>
          </p:sp>
        </mc:Fallback>
      </mc:AlternateContent>
      <p:grpSp>
        <p:nvGrpSpPr>
          <p:cNvPr id="6" name="קבוצה 5">
            <a:extLst>
              <a:ext uri="{FF2B5EF4-FFF2-40B4-BE49-F238E27FC236}">
                <a16:creationId xmlns:a16="http://schemas.microsoft.com/office/drawing/2014/main" id="{38F663C0-E4B7-0305-25FB-61D9E0B6ED4D}"/>
              </a:ext>
            </a:extLst>
          </p:cNvPr>
          <p:cNvGrpSpPr/>
          <p:nvPr/>
        </p:nvGrpSpPr>
        <p:grpSpPr>
          <a:xfrm>
            <a:off x="2650202" y="2213254"/>
            <a:ext cx="5821627" cy="3124228"/>
            <a:chOff x="2650202" y="2213254"/>
            <a:chExt cx="5821627" cy="3124228"/>
          </a:xfrm>
        </p:grpSpPr>
        <mc:AlternateContent xmlns:mc="http://schemas.openxmlformats.org/markup-compatibility/2006" xmlns:a14="http://schemas.microsoft.com/office/drawing/2010/main">
          <mc:Choice Requires="a14">
            <p:sp>
              <p:nvSpPr>
                <p:cNvPr id="104" name="תיבת טקסט 103">
                  <a:extLst>
                    <a:ext uri="{FF2B5EF4-FFF2-40B4-BE49-F238E27FC236}">
                      <a16:creationId xmlns:a16="http://schemas.microsoft.com/office/drawing/2014/main" id="{66C97E17-3F43-7766-D8B6-40DAA68B0B90}"/>
                    </a:ext>
                  </a:extLst>
                </p:cNvPr>
                <p:cNvSpPr txBox="1"/>
                <p:nvPr/>
              </p:nvSpPr>
              <p:spPr>
                <a:xfrm>
                  <a:off x="7885012" y="4215730"/>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𝑤</m:t>
                        </m:r>
                      </m:oMath>
                    </m:oMathPara>
                  </a14:m>
                  <a:endParaRPr lang="he-IL" sz="2400" dirty="0">
                    <a:solidFill>
                      <a:schemeClr val="accent1"/>
                    </a:solidFill>
                  </a:endParaRPr>
                </a:p>
              </p:txBody>
            </p:sp>
          </mc:Choice>
          <mc:Fallback xmlns="">
            <p:sp>
              <p:nvSpPr>
                <p:cNvPr id="104" name="תיבת טקסט 103">
                  <a:extLst>
                    <a:ext uri="{FF2B5EF4-FFF2-40B4-BE49-F238E27FC236}">
                      <a16:creationId xmlns:a16="http://schemas.microsoft.com/office/drawing/2014/main" id="{66C97E17-3F43-7766-D8B6-40DAA68B0B90}"/>
                    </a:ext>
                  </a:extLst>
                </p:cNvPr>
                <p:cNvSpPr txBox="1">
                  <a:spLocks noRot="1" noChangeAspect="1" noMove="1" noResize="1" noEditPoints="1" noAdjustHandles="1" noChangeArrowheads="1" noChangeShapeType="1" noTextEdit="1"/>
                </p:cNvSpPr>
                <p:nvPr/>
              </p:nvSpPr>
              <p:spPr>
                <a:xfrm>
                  <a:off x="7885012" y="4215730"/>
                  <a:ext cx="586817" cy="461665"/>
                </a:xfrm>
                <a:prstGeom prst="rect">
                  <a:avLst/>
                </a:prstGeom>
                <a:blipFill>
                  <a:blip r:embed="rId6"/>
                  <a:stretch>
                    <a:fillRect/>
                  </a:stretch>
                </a:blipFill>
              </p:spPr>
              <p:txBody>
                <a:bodyPr/>
                <a:lstStyle/>
                <a:p>
                  <a:r>
                    <a:rPr lang="he-IL">
                      <a:noFill/>
                    </a:rPr>
                    <a:t> </a:t>
                  </a:r>
                </a:p>
              </p:txBody>
            </p:sp>
          </mc:Fallback>
        </mc:AlternateContent>
        <p:grpSp>
          <p:nvGrpSpPr>
            <p:cNvPr id="5" name="קבוצה 4">
              <a:extLst>
                <a:ext uri="{FF2B5EF4-FFF2-40B4-BE49-F238E27FC236}">
                  <a16:creationId xmlns:a16="http://schemas.microsoft.com/office/drawing/2014/main" id="{B353DF7C-CFA9-1346-D8B4-6495FAD80EBA}"/>
                </a:ext>
              </a:extLst>
            </p:cNvPr>
            <p:cNvGrpSpPr/>
            <p:nvPr/>
          </p:nvGrpSpPr>
          <p:grpSpPr>
            <a:xfrm>
              <a:off x="2650202" y="2213254"/>
              <a:ext cx="5653154" cy="3124228"/>
              <a:chOff x="2650202" y="2213254"/>
              <a:chExt cx="5653154" cy="3124228"/>
            </a:xfrm>
          </p:grpSpPr>
          <mc:AlternateContent xmlns:mc="http://schemas.openxmlformats.org/markup-compatibility/2006" xmlns:a14="http://schemas.microsoft.com/office/drawing/2010/main">
            <mc:Choice Requires="a14">
              <p:sp>
                <p:nvSpPr>
                  <p:cNvPr id="105" name="תיבת טקסט 104">
                    <a:extLst>
                      <a:ext uri="{FF2B5EF4-FFF2-40B4-BE49-F238E27FC236}">
                        <a16:creationId xmlns:a16="http://schemas.microsoft.com/office/drawing/2014/main" id="{AB306C33-B79F-ED5F-1AF8-8F6D697D423E}"/>
                      </a:ext>
                    </a:extLst>
                  </p:cNvPr>
                  <p:cNvSpPr txBox="1"/>
                  <p:nvPr/>
                </p:nvSpPr>
                <p:spPr>
                  <a:xfrm>
                    <a:off x="5116012" y="4875817"/>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𝑧</m:t>
                          </m:r>
                        </m:oMath>
                      </m:oMathPara>
                    </a14:m>
                    <a:endParaRPr lang="he-IL" sz="2400" dirty="0">
                      <a:solidFill>
                        <a:schemeClr val="accent1"/>
                      </a:solidFill>
                    </a:endParaRPr>
                  </a:p>
                </p:txBody>
              </p:sp>
            </mc:Choice>
            <mc:Fallback xmlns="">
              <p:sp>
                <p:nvSpPr>
                  <p:cNvPr id="105" name="תיבת טקסט 104">
                    <a:extLst>
                      <a:ext uri="{FF2B5EF4-FFF2-40B4-BE49-F238E27FC236}">
                        <a16:creationId xmlns:a16="http://schemas.microsoft.com/office/drawing/2014/main" id="{AB306C33-B79F-ED5F-1AF8-8F6D697D423E}"/>
                      </a:ext>
                    </a:extLst>
                  </p:cNvPr>
                  <p:cNvSpPr txBox="1">
                    <a:spLocks noRot="1" noChangeAspect="1" noMove="1" noResize="1" noEditPoints="1" noAdjustHandles="1" noChangeArrowheads="1" noChangeShapeType="1" noTextEdit="1"/>
                  </p:cNvSpPr>
                  <p:nvPr/>
                </p:nvSpPr>
                <p:spPr>
                  <a:xfrm>
                    <a:off x="5116012" y="4875817"/>
                    <a:ext cx="586817" cy="461665"/>
                  </a:xfrm>
                  <a:prstGeom prst="rect">
                    <a:avLst/>
                  </a:prstGeom>
                  <a:blipFill>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תיבת טקסט 105">
                    <a:extLst>
                      <a:ext uri="{FF2B5EF4-FFF2-40B4-BE49-F238E27FC236}">
                        <a16:creationId xmlns:a16="http://schemas.microsoft.com/office/drawing/2014/main" id="{F0E20B8F-4E18-C0F3-A7D0-A2B252325145}"/>
                      </a:ext>
                    </a:extLst>
                  </p:cNvPr>
                  <p:cNvSpPr txBox="1"/>
                  <p:nvPr/>
                </p:nvSpPr>
                <p:spPr>
                  <a:xfrm>
                    <a:off x="2650202" y="4215730"/>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𝑡</m:t>
                          </m:r>
                        </m:oMath>
                      </m:oMathPara>
                    </a14:m>
                    <a:endParaRPr lang="he-IL" sz="2400" dirty="0">
                      <a:solidFill>
                        <a:schemeClr val="accent1"/>
                      </a:solidFill>
                    </a:endParaRPr>
                  </a:p>
                </p:txBody>
              </p:sp>
            </mc:Choice>
            <mc:Fallback xmlns="">
              <p:sp>
                <p:nvSpPr>
                  <p:cNvPr id="106" name="תיבת טקסט 105">
                    <a:extLst>
                      <a:ext uri="{FF2B5EF4-FFF2-40B4-BE49-F238E27FC236}">
                        <a16:creationId xmlns:a16="http://schemas.microsoft.com/office/drawing/2014/main" id="{F0E20B8F-4E18-C0F3-A7D0-A2B252325145}"/>
                      </a:ext>
                    </a:extLst>
                  </p:cNvPr>
                  <p:cNvSpPr txBox="1">
                    <a:spLocks noRot="1" noChangeAspect="1" noMove="1" noResize="1" noEditPoints="1" noAdjustHandles="1" noChangeArrowheads="1" noChangeShapeType="1" noTextEdit="1"/>
                  </p:cNvSpPr>
                  <p:nvPr/>
                </p:nvSpPr>
                <p:spPr>
                  <a:xfrm>
                    <a:off x="2650202" y="4215730"/>
                    <a:ext cx="586817" cy="461665"/>
                  </a:xfrm>
                  <a:prstGeom prst="rect">
                    <a:avLst/>
                  </a:prstGeom>
                  <a:blipFill>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8" name="תיבת טקסט 47">
                    <a:extLst>
                      <a:ext uri="{FF2B5EF4-FFF2-40B4-BE49-F238E27FC236}">
                        <a16:creationId xmlns:a16="http://schemas.microsoft.com/office/drawing/2014/main" id="{FA07A33D-0CFF-E858-4AF1-56AEA6E66E93}"/>
                      </a:ext>
                    </a:extLst>
                  </p:cNvPr>
                  <p:cNvSpPr txBox="1"/>
                  <p:nvPr/>
                </p:nvSpPr>
                <p:spPr>
                  <a:xfrm>
                    <a:off x="2978066" y="2213254"/>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𝑣</m:t>
                          </m:r>
                        </m:oMath>
                      </m:oMathPara>
                    </a14:m>
                    <a:endParaRPr lang="he-IL" sz="2400" dirty="0">
                      <a:solidFill>
                        <a:schemeClr val="accent1"/>
                      </a:solidFill>
                    </a:endParaRPr>
                  </a:p>
                </p:txBody>
              </p:sp>
            </mc:Choice>
            <mc:Fallback xmlns="">
              <p:sp>
                <p:nvSpPr>
                  <p:cNvPr id="48" name="תיבת טקסט 47">
                    <a:extLst>
                      <a:ext uri="{FF2B5EF4-FFF2-40B4-BE49-F238E27FC236}">
                        <a16:creationId xmlns:a16="http://schemas.microsoft.com/office/drawing/2014/main" id="{FA07A33D-0CFF-E858-4AF1-56AEA6E66E93}"/>
                      </a:ext>
                    </a:extLst>
                  </p:cNvPr>
                  <p:cNvSpPr txBox="1">
                    <a:spLocks noRot="1" noChangeAspect="1" noMove="1" noResize="1" noEditPoints="1" noAdjustHandles="1" noChangeArrowheads="1" noChangeShapeType="1" noTextEdit="1"/>
                  </p:cNvSpPr>
                  <p:nvPr/>
                </p:nvSpPr>
                <p:spPr>
                  <a:xfrm>
                    <a:off x="2978066" y="2213254"/>
                    <a:ext cx="586817" cy="461665"/>
                  </a:xfrm>
                  <a:prstGeom prst="rect">
                    <a:avLst/>
                  </a:prstGeom>
                  <a:blipFill>
                    <a:blip r:embed="rId9"/>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3" name="תיבת טקסט 102">
                    <a:extLst>
                      <a:ext uri="{FF2B5EF4-FFF2-40B4-BE49-F238E27FC236}">
                        <a16:creationId xmlns:a16="http://schemas.microsoft.com/office/drawing/2014/main" id="{8C307411-0AB3-809A-EE5F-FC2F0BB6433B}"/>
                      </a:ext>
                    </a:extLst>
                  </p:cNvPr>
                  <p:cNvSpPr txBox="1"/>
                  <p:nvPr/>
                </p:nvSpPr>
                <p:spPr>
                  <a:xfrm>
                    <a:off x="6650814" y="2289662"/>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𝑢</m:t>
                          </m:r>
                        </m:oMath>
                      </m:oMathPara>
                    </a14:m>
                    <a:endParaRPr lang="he-IL" sz="2400" dirty="0">
                      <a:solidFill>
                        <a:schemeClr val="accent1"/>
                      </a:solidFill>
                    </a:endParaRPr>
                  </a:p>
                </p:txBody>
              </p:sp>
            </mc:Choice>
            <mc:Fallback xmlns="">
              <p:sp>
                <p:nvSpPr>
                  <p:cNvPr id="103" name="תיבת טקסט 102">
                    <a:extLst>
                      <a:ext uri="{FF2B5EF4-FFF2-40B4-BE49-F238E27FC236}">
                        <a16:creationId xmlns:a16="http://schemas.microsoft.com/office/drawing/2014/main" id="{8C307411-0AB3-809A-EE5F-FC2F0BB6433B}"/>
                      </a:ext>
                    </a:extLst>
                  </p:cNvPr>
                  <p:cNvSpPr txBox="1">
                    <a:spLocks noRot="1" noChangeAspect="1" noMove="1" noResize="1" noEditPoints="1" noAdjustHandles="1" noChangeArrowheads="1" noChangeShapeType="1" noTextEdit="1"/>
                  </p:cNvSpPr>
                  <p:nvPr/>
                </p:nvSpPr>
                <p:spPr>
                  <a:xfrm>
                    <a:off x="6650814" y="2289662"/>
                    <a:ext cx="586817" cy="461665"/>
                  </a:xfrm>
                  <a:prstGeom prst="rect">
                    <a:avLst/>
                  </a:prstGeom>
                  <a:blipFill>
                    <a:blip r:embed="rId10"/>
                    <a:stretch>
                      <a:fillRect/>
                    </a:stretch>
                  </a:blipFill>
                </p:spPr>
                <p:txBody>
                  <a:bodyPr/>
                  <a:lstStyle/>
                  <a:p>
                    <a:r>
                      <a:rPr lang="he-IL">
                        <a:noFill/>
                      </a:rPr>
                      <a:t> </a:t>
                    </a:r>
                  </a:p>
                </p:txBody>
              </p:sp>
            </mc:Fallback>
          </mc:AlternateContent>
          <p:sp>
            <p:nvSpPr>
              <p:cNvPr id="58" name="אליפסה 57">
                <a:extLst>
                  <a:ext uri="{FF2B5EF4-FFF2-40B4-BE49-F238E27FC236}">
                    <a16:creationId xmlns:a16="http://schemas.microsoft.com/office/drawing/2014/main" id="{ACA00F14-0ADA-AFBB-9BC9-41BD63A98FAF}"/>
                  </a:ext>
                </a:extLst>
              </p:cNvPr>
              <p:cNvSpPr/>
              <p:nvPr/>
            </p:nvSpPr>
            <p:spPr>
              <a:xfrm>
                <a:off x="3070316" y="2274246"/>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אליפסה 58">
                <a:extLst>
                  <a:ext uri="{FF2B5EF4-FFF2-40B4-BE49-F238E27FC236}">
                    <a16:creationId xmlns:a16="http://schemas.microsoft.com/office/drawing/2014/main" id="{664D3532-ECA0-33AA-724D-F8B14A448B90}"/>
                  </a:ext>
                </a:extLst>
              </p:cNvPr>
              <p:cNvSpPr/>
              <p:nvPr/>
            </p:nvSpPr>
            <p:spPr>
              <a:xfrm>
                <a:off x="6715572" y="2353777"/>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אליפסה 59">
                <a:extLst>
                  <a:ext uri="{FF2B5EF4-FFF2-40B4-BE49-F238E27FC236}">
                    <a16:creationId xmlns:a16="http://schemas.microsoft.com/office/drawing/2014/main" id="{D4978CC8-AF90-2557-8DD7-D9DB29F168C8}"/>
                  </a:ext>
                </a:extLst>
              </p:cNvPr>
              <p:cNvSpPr/>
              <p:nvPr/>
            </p:nvSpPr>
            <p:spPr>
              <a:xfrm>
                <a:off x="7936907" y="4294270"/>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אליפסה 60">
                <a:extLst>
                  <a:ext uri="{FF2B5EF4-FFF2-40B4-BE49-F238E27FC236}">
                    <a16:creationId xmlns:a16="http://schemas.microsoft.com/office/drawing/2014/main" id="{DE79F2EA-3E92-3AFE-FEF9-23D3781433CC}"/>
                  </a:ext>
                </a:extLst>
              </p:cNvPr>
              <p:cNvSpPr/>
              <p:nvPr/>
            </p:nvSpPr>
            <p:spPr>
              <a:xfrm>
                <a:off x="5176840" y="4949696"/>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אליפסה 61">
                <a:extLst>
                  <a:ext uri="{FF2B5EF4-FFF2-40B4-BE49-F238E27FC236}">
                    <a16:creationId xmlns:a16="http://schemas.microsoft.com/office/drawing/2014/main" id="{CEA83B27-B147-C5D2-A287-7BF3DA5F434B}"/>
                  </a:ext>
                </a:extLst>
              </p:cNvPr>
              <p:cNvSpPr/>
              <p:nvPr/>
            </p:nvSpPr>
            <p:spPr>
              <a:xfrm>
                <a:off x="2703867" y="4284971"/>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7" name="מחבר ישר 66">
                <a:extLst>
                  <a:ext uri="{FF2B5EF4-FFF2-40B4-BE49-F238E27FC236}">
                    <a16:creationId xmlns:a16="http://schemas.microsoft.com/office/drawing/2014/main" id="{9D697022-62A4-D884-4D57-0DBB78603007}"/>
                  </a:ext>
                </a:extLst>
              </p:cNvPr>
              <p:cNvCxnSpPr>
                <a:cxnSpLocks/>
                <a:stCxn id="58" idx="4"/>
                <a:endCxn id="61" idx="1"/>
              </p:cNvCxnSpPr>
              <p:nvPr/>
            </p:nvCxnSpPr>
            <p:spPr>
              <a:xfrm>
                <a:off x="3253541" y="2638100"/>
                <a:ext cx="1976964" cy="2364881"/>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EDE8C0ED-858D-5960-A941-D3712C91CFD0}"/>
                  </a:ext>
                </a:extLst>
              </p:cNvPr>
              <p:cNvCxnSpPr>
                <a:cxnSpLocks/>
                <a:stCxn id="62" idx="7"/>
                <a:endCxn id="59" idx="3"/>
              </p:cNvCxnSpPr>
              <p:nvPr/>
            </p:nvCxnSpPr>
            <p:spPr>
              <a:xfrm flipV="1">
                <a:off x="3016651" y="2664346"/>
                <a:ext cx="3752586" cy="1673910"/>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id="{83C497CB-4262-5E27-88F2-9387C79839FC}"/>
                  </a:ext>
                </a:extLst>
              </p:cNvPr>
              <p:cNvCxnSpPr>
                <a:cxnSpLocks/>
                <a:stCxn id="62" idx="6"/>
                <a:endCxn id="60" idx="2"/>
              </p:cNvCxnSpPr>
              <p:nvPr/>
            </p:nvCxnSpPr>
            <p:spPr>
              <a:xfrm>
                <a:off x="3070316" y="4466898"/>
                <a:ext cx="4866591" cy="9299"/>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7" name="מחבר ישר 76">
                <a:extLst>
                  <a:ext uri="{FF2B5EF4-FFF2-40B4-BE49-F238E27FC236}">
                    <a16:creationId xmlns:a16="http://schemas.microsoft.com/office/drawing/2014/main" id="{283EA4BA-03A1-0E1B-4D20-FBA8A422F3B0}"/>
                  </a:ext>
                </a:extLst>
              </p:cNvPr>
              <p:cNvCxnSpPr>
                <a:cxnSpLocks/>
                <a:stCxn id="61" idx="5"/>
                <a:endCxn id="60" idx="4"/>
              </p:cNvCxnSpPr>
              <p:nvPr/>
            </p:nvCxnSpPr>
            <p:spPr>
              <a:xfrm flipV="1">
                <a:off x="5489624" y="4658124"/>
                <a:ext cx="2630508" cy="602141"/>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82" name="מחבר ישר 81">
                <a:extLst>
                  <a:ext uri="{FF2B5EF4-FFF2-40B4-BE49-F238E27FC236}">
                    <a16:creationId xmlns:a16="http://schemas.microsoft.com/office/drawing/2014/main" id="{0DE8DB32-950F-9751-107F-798BFC1984BC}"/>
                  </a:ext>
                </a:extLst>
              </p:cNvPr>
              <p:cNvCxnSpPr>
                <a:cxnSpLocks/>
                <a:stCxn id="58" idx="3"/>
                <a:endCxn id="62" idx="0"/>
              </p:cNvCxnSpPr>
              <p:nvPr/>
            </p:nvCxnSpPr>
            <p:spPr>
              <a:xfrm flipH="1">
                <a:off x="2887092" y="2584815"/>
                <a:ext cx="236889" cy="1700156"/>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88" name="מחבר ישר 87">
                <a:extLst>
                  <a:ext uri="{FF2B5EF4-FFF2-40B4-BE49-F238E27FC236}">
                    <a16:creationId xmlns:a16="http://schemas.microsoft.com/office/drawing/2014/main" id="{54747115-68BA-B86A-B6CA-DFAC2B21A11E}"/>
                  </a:ext>
                </a:extLst>
              </p:cNvPr>
              <p:cNvCxnSpPr>
                <a:cxnSpLocks/>
                <a:stCxn id="59" idx="6"/>
                <a:endCxn id="60" idx="0"/>
              </p:cNvCxnSpPr>
              <p:nvPr/>
            </p:nvCxnSpPr>
            <p:spPr>
              <a:xfrm>
                <a:off x="7082021" y="2535704"/>
                <a:ext cx="1038111" cy="1758566"/>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91" name="מחבר ישר 90">
                <a:extLst>
                  <a:ext uri="{FF2B5EF4-FFF2-40B4-BE49-F238E27FC236}">
                    <a16:creationId xmlns:a16="http://schemas.microsoft.com/office/drawing/2014/main" id="{86FE72F5-1B0F-DBEE-1E04-C50B2A1333DA}"/>
                  </a:ext>
                </a:extLst>
              </p:cNvPr>
              <p:cNvCxnSpPr>
                <a:cxnSpLocks/>
                <a:stCxn id="62" idx="4"/>
                <a:endCxn id="61" idx="3"/>
              </p:cNvCxnSpPr>
              <p:nvPr/>
            </p:nvCxnSpPr>
            <p:spPr>
              <a:xfrm>
                <a:off x="2887092" y="4648825"/>
                <a:ext cx="2343413" cy="611440"/>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95" name="מחבר ישר 94">
                <a:extLst>
                  <a:ext uri="{FF2B5EF4-FFF2-40B4-BE49-F238E27FC236}">
                    <a16:creationId xmlns:a16="http://schemas.microsoft.com/office/drawing/2014/main" id="{3A05CC9F-2015-8DB3-077E-84E38CF6D534}"/>
                  </a:ext>
                </a:extLst>
              </p:cNvPr>
              <p:cNvCxnSpPr>
                <a:cxnSpLocks/>
                <a:stCxn id="58" idx="5"/>
                <a:endCxn id="60" idx="1"/>
              </p:cNvCxnSpPr>
              <p:nvPr/>
            </p:nvCxnSpPr>
            <p:spPr>
              <a:xfrm>
                <a:off x="3383100" y="2584815"/>
                <a:ext cx="4607472" cy="1762740"/>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08" name="תיבת טקסט 107">
                <a:extLst>
                  <a:ext uri="{FF2B5EF4-FFF2-40B4-BE49-F238E27FC236}">
                    <a16:creationId xmlns:a16="http://schemas.microsoft.com/office/drawing/2014/main" id="{2BC9BF2A-B91B-25C7-A9D5-2773FA63CA5E}"/>
                  </a:ext>
                </a:extLst>
              </p:cNvPr>
              <p:cNvSpPr txBox="1"/>
              <p:nvPr/>
            </p:nvSpPr>
            <p:spPr>
              <a:xfrm>
                <a:off x="6570790" y="1740302"/>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𝑢</m:t>
                          </m:r>
                        </m:e>
                      </m:d>
                    </m:oMath>
                  </m:oMathPara>
                </a14:m>
                <a:endParaRPr lang="he-IL" sz="2800" dirty="0">
                  <a:solidFill>
                    <a:schemeClr val="tx1"/>
                  </a:solidFill>
                </a:endParaRPr>
              </a:p>
            </p:txBody>
          </p:sp>
        </mc:Choice>
        <mc:Fallback xmlns="">
          <p:sp>
            <p:nvSpPr>
              <p:cNvPr id="108" name="תיבת טקסט 107">
                <a:extLst>
                  <a:ext uri="{FF2B5EF4-FFF2-40B4-BE49-F238E27FC236}">
                    <a16:creationId xmlns:a16="http://schemas.microsoft.com/office/drawing/2014/main" id="{2BC9BF2A-B91B-25C7-A9D5-2773FA63CA5E}"/>
                  </a:ext>
                </a:extLst>
              </p:cNvPr>
              <p:cNvSpPr txBox="1">
                <a:spLocks noRot="1" noChangeAspect="1" noMove="1" noResize="1" noEditPoints="1" noAdjustHandles="1" noChangeArrowheads="1" noChangeShapeType="1" noTextEdit="1"/>
              </p:cNvSpPr>
              <p:nvPr/>
            </p:nvSpPr>
            <p:spPr>
              <a:xfrm>
                <a:off x="6570790" y="1740302"/>
                <a:ext cx="586817" cy="523220"/>
              </a:xfrm>
              <a:prstGeom prst="rect">
                <a:avLst/>
              </a:prstGeom>
              <a:blipFill>
                <a:blip r:embed="rId11"/>
                <a:stretch>
                  <a:fillRect l="-177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9" name="תיבת טקסט 108">
                <a:extLst>
                  <a:ext uri="{FF2B5EF4-FFF2-40B4-BE49-F238E27FC236}">
                    <a16:creationId xmlns:a16="http://schemas.microsoft.com/office/drawing/2014/main" id="{DA962251-C369-708B-65F9-4BF9F2A4FC25}"/>
                  </a:ext>
                </a:extLst>
              </p:cNvPr>
              <p:cNvSpPr txBox="1"/>
              <p:nvPr/>
            </p:nvSpPr>
            <p:spPr>
              <a:xfrm>
                <a:off x="8173127" y="4755291"/>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𝑤</m:t>
                          </m:r>
                        </m:e>
                      </m:d>
                    </m:oMath>
                  </m:oMathPara>
                </a14:m>
                <a:endParaRPr lang="he-IL" sz="2800" dirty="0">
                  <a:solidFill>
                    <a:schemeClr val="tx1"/>
                  </a:solidFill>
                </a:endParaRPr>
              </a:p>
            </p:txBody>
          </p:sp>
        </mc:Choice>
        <mc:Fallback xmlns="">
          <p:sp>
            <p:nvSpPr>
              <p:cNvPr id="109" name="תיבת טקסט 108">
                <a:extLst>
                  <a:ext uri="{FF2B5EF4-FFF2-40B4-BE49-F238E27FC236}">
                    <a16:creationId xmlns:a16="http://schemas.microsoft.com/office/drawing/2014/main" id="{DA962251-C369-708B-65F9-4BF9F2A4FC25}"/>
                  </a:ext>
                </a:extLst>
              </p:cNvPr>
              <p:cNvSpPr txBox="1">
                <a:spLocks noRot="1" noChangeAspect="1" noMove="1" noResize="1" noEditPoints="1" noAdjustHandles="1" noChangeArrowheads="1" noChangeShapeType="1" noTextEdit="1"/>
              </p:cNvSpPr>
              <p:nvPr/>
            </p:nvSpPr>
            <p:spPr>
              <a:xfrm>
                <a:off x="8173127" y="4755291"/>
                <a:ext cx="586817" cy="523220"/>
              </a:xfrm>
              <a:prstGeom prst="rect">
                <a:avLst/>
              </a:prstGeom>
              <a:blipFill>
                <a:blip r:embed="rId12"/>
                <a:stretch>
                  <a:fillRect l="-22917" r="-312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0" name="תיבת טקסט 109">
                <a:extLst>
                  <a:ext uri="{FF2B5EF4-FFF2-40B4-BE49-F238E27FC236}">
                    <a16:creationId xmlns:a16="http://schemas.microsoft.com/office/drawing/2014/main" id="{2C200353-3E13-0B72-B6D5-F68DB0E69C26}"/>
                  </a:ext>
                </a:extLst>
              </p:cNvPr>
              <p:cNvSpPr txBox="1"/>
              <p:nvPr/>
            </p:nvSpPr>
            <p:spPr>
              <a:xfrm>
                <a:off x="2366270" y="4592303"/>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𝑡</m:t>
                          </m:r>
                        </m:e>
                      </m:d>
                    </m:oMath>
                  </m:oMathPara>
                </a14:m>
                <a:endParaRPr lang="he-IL" sz="2800" dirty="0">
                  <a:solidFill>
                    <a:schemeClr val="tx1"/>
                  </a:solidFill>
                </a:endParaRPr>
              </a:p>
            </p:txBody>
          </p:sp>
        </mc:Choice>
        <mc:Fallback xmlns="">
          <p:sp>
            <p:nvSpPr>
              <p:cNvPr id="110" name="תיבת טקסט 109">
                <a:extLst>
                  <a:ext uri="{FF2B5EF4-FFF2-40B4-BE49-F238E27FC236}">
                    <a16:creationId xmlns:a16="http://schemas.microsoft.com/office/drawing/2014/main" id="{2C200353-3E13-0B72-B6D5-F68DB0E69C26}"/>
                  </a:ext>
                </a:extLst>
              </p:cNvPr>
              <p:cNvSpPr txBox="1">
                <a:spLocks noRot="1" noChangeAspect="1" noMove="1" noResize="1" noEditPoints="1" noAdjustHandles="1" noChangeArrowheads="1" noChangeShapeType="1" noTextEdit="1"/>
              </p:cNvSpPr>
              <p:nvPr/>
            </p:nvSpPr>
            <p:spPr>
              <a:xfrm>
                <a:off x="2366270" y="4592303"/>
                <a:ext cx="586817" cy="523220"/>
              </a:xfrm>
              <a:prstGeom prst="rect">
                <a:avLst/>
              </a:prstGeom>
              <a:blipFill>
                <a:blip r:embed="rId13"/>
                <a:stretch>
                  <a:fillRect l="-1145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1" name="תיבת טקסט 110">
                <a:extLst>
                  <a:ext uri="{FF2B5EF4-FFF2-40B4-BE49-F238E27FC236}">
                    <a16:creationId xmlns:a16="http://schemas.microsoft.com/office/drawing/2014/main" id="{7A923B53-009C-0698-BE1B-D0B65C4370B0}"/>
                  </a:ext>
                </a:extLst>
              </p:cNvPr>
              <p:cNvSpPr txBox="1"/>
              <p:nvPr/>
            </p:nvSpPr>
            <p:spPr>
              <a:xfrm>
                <a:off x="5938734" y="5794057"/>
                <a:ext cx="586817"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𝑧</m:t>
                          </m:r>
                        </m:e>
                      </m:d>
                    </m:oMath>
                  </m:oMathPara>
                </a14:m>
                <a:endParaRPr lang="he-IL" sz="2800" dirty="0">
                  <a:solidFill>
                    <a:schemeClr val="tx1"/>
                  </a:solidFill>
                </a:endParaRPr>
              </a:p>
            </p:txBody>
          </p:sp>
        </mc:Choice>
        <mc:Fallback xmlns="">
          <p:sp>
            <p:nvSpPr>
              <p:cNvPr id="111" name="תיבת טקסט 110">
                <a:extLst>
                  <a:ext uri="{FF2B5EF4-FFF2-40B4-BE49-F238E27FC236}">
                    <a16:creationId xmlns:a16="http://schemas.microsoft.com/office/drawing/2014/main" id="{7A923B53-009C-0698-BE1B-D0B65C4370B0}"/>
                  </a:ext>
                </a:extLst>
              </p:cNvPr>
              <p:cNvSpPr txBox="1">
                <a:spLocks noRot="1" noChangeAspect="1" noMove="1" noResize="1" noEditPoints="1" noAdjustHandles="1" noChangeArrowheads="1" noChangeShapeType="1" noTextEdit="1"/>
              </p:cNvSpPr>
              <p:nvPr/>
            </p:nvSpPr>
            <p:spPr>
              <a:xfrm>
                <a:off x="5938734" y="5794057"/>
                <a:ext cx="586817" cy="523220"/>
              </a:xfrm>
              <a:prstGeom prst="rect">
                <a:avLst/>
              </a:prstGeom>
              <a:blipFill>
                <a:blip r:embed="rId14"/>
                <a:stretch>
                  <a:fillRect l="-14583"/>
                </a:stretch>
              </a:blipFill>
            </p:spPr>
            <p:txBody>
              <a:bodyPr/>
              <a:lstStyle/>
              <a:p>
                <a:r>
                  <a:rPr lang="he-IL">
                    <a:noFill/>
                  </a:rPr>
                  <a:t> </a:t>
                </a:r>
              </a:p>
            </p:txBody>
          </p:sp>
        </mc:Fallback>
      </mc:AlternateContent>
      <p:grpSp>
        <p:nvGrpSpPr>
          <p:cNvPr id="116" name="קבוצה 115">
            <a:extLst>
              <a:ext uri="{FF2B5EF4-FFF2-40B4-BE49-F238E27FC236}">
                <a16:creationId xmlns:a16="http://schemas.microsoft.com/office/drawing/2014/main" id="{F36D0E79-B18C-FC96-E802-529C9BCEF24D}"/>
              </a:ext>
            </a:extLst>
          </p:cNvPr>
          <p:cNvGrpSpPr/>
          <p:nvPr/>
        </p:nvGrpSpPr>
        <p:grpSpPr>
          <a:xfrm>
            <a:off x="8492026" y="1997274"/>
            <a:ext cx="1296239" cy="954107"/>
            <a:chOff x="8852337" y="2043413"/>
            <a:chExt cx="1296239" cy="954107"/>
          </a:xfrm>
        </p:grpSpPr>
        <p:cxnSp>
          <p:nvCxnSpPr>
            <p:cNvPr id="112" name="מחבר חץ ישר 111">
              <a:extLst>
                <a:ext uri="{FF2B5EF4-FFF2-40B4-BE49-F238E27FC236}">
                  <a16:creationId xmlns:a16="http://schemas.microsoft.com/office/drawing/2014/main" id="{26689C9F-7F8C-661A-86DE-CE85B843B6B5}"/>
                </a:ext>
              </a:extLst>
            </p:cNvPr>
            <p:cNvCxnSpPr>
              <a:cxnSpLocks/>
            </p:cNvCxnSpPr>
            <p:nvPr/>
          </p:nvCxnSpPr>
          <p:spPr>
            <a:xfrm flipV="1">
              <a:off x="8852337" y="2315256"/>
              <a:ext cx="577838" cy="70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תיבת טקסט 113">
                  <a:extLst>
                    <a:ext uri="{FF2B5EF4-FFF2-40B4-BE49-F238E27FC236}">
                      <a16:creationId xmlns:a16="http://schemas.microsoft.com/office/drawing/2014/main" id="{2A5EDBBF-0BCE-78B4-D5A8-BC085232CBAB}"/>
                    </a:ext>
                  </a:extLst>
                </p:cNvPr>
                <p:cNvSpPr txBox="1"/>
                <p:nvPr/>
              </p:nvSpPr>
              <p:spPr>
                <a:xfrm>
                  <a:off x="9561759" y="2043413"/>
                  <a:ext cx="586817" cy="954107"/>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𝑢</m:t>
                            </m:r>
                          </m:e>
                        </m:d>
                        <m:r>
                          <a:rPr lang="en-US" sz="2800" b="0" i="1" smtClean="0">
                            <a:solidFill>
                              <a:schemeClr val="tx1"/>
                            </a:solidFill>
                            <a:latin typeface="Cambria Math" panose="02040503050406030204" pitchFamily="18" charset="0"/>
                          </a:rPr>
                          <m:t>,</m:t>
                        </m:r>
                      </m:oMath>
                      <m:oMath xmlns:m="http://schemas.openxmlformats.org/officeDocument/2006/math">
                        <m:r>
                          <a:rPr lang="en-US" sz="2800" b="0" i="1" smtClean="0">
                            <a:solidFill>
                              <a:schemeClr val="tx1"/>
                            </a:solidFill>
                            <a:latin typeface="Cambria Math" panose="02040503050406030204" pitchFamily="18" charset="0"/>
                          </a:rPr>
                          <m:t>𝜋</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𝑢</m:t>
                            </m:r>
                          </m:e>
                        </m:d>
                      </m:oMath>
                    </m:oMathPara>
                  </a14:m>
                  <a:endParaRPr lang="he-IL" sz="2800" dirty="0">
                    <a:solidFill>
                      <a:schemeClr val="tx1"/>
                    </a:solidFill>
                  </a:endParaRPr>
                </a:p>
              </p:txBody>
            </p:sp>
          </mc:Choice>
          <mc:Fallback xmlns="">
            <p:sp>
              <p:nvSpPr>
                <p:cNvPr id="114" name="תיבת טקסט 113">
                  <a:extLst>
                    <a:ext uri="{FF2B5EF4-FFF2-40B4-BE49-F238E27FC236}">
                      <a16:creationId xmlns:a16="http://schemas.microsoft.com/office/drawing/2014/main" id="{2A5EDBBF-0BCE-78B4-D5A8-BC085232CBAB}"/>
                    </a:ext>
                  </a:extLst>
                </p:cNvPr>
                <p:cNvSpPr txBox="1">
                  <a:spLocks noRot="1" noChangeAspect="1" noMove="1" noResize="1" noEditPoints="1" noAdjustHandles="1" noChangeArrowheads="1" noChangeShapeType="1" noTextEdit="1"/>
                </p:cNvSpPr>
                <p:nvPr/>
              </p:nvSpPr>
              <p:spPr>
                <a:xfrm>
                  <a:off x="9561759" y="2043413"/>
                  <a:ext cx="586817" cy="954107"/>
                </a:xfrm>
                <a:prstGeom prst="rect">
                  <a:avLst/>
                </a:prstGeom>
                <a:blipFill>
                  <a:blip r:embed="rId15"/>
                  <a:stretch>
                    <a:fillRect l="-23711" r="-7216"/>
                  </a:stretch>
                </a:blipFill>
              </p:spPr>
              <p:txBody>
                <a:bodyPr/>
                <a:lstStyle/>
                <a:p>
                  <a:r>
                    <a:rPr lang="he-IL">
                      <a:noFill/>
                    </a:rPr>
                    <a:t> </a:t>
                  </a:r>
                </a:p>
              </p:txBody>
            </p:sp>
          </mc:Fallback>
        </mc:AlternateContent>
      </p:grpSp>
      <p:grpSp>
        <p:nvGrpSpPr>
          <p:cNvPr id="117" name="קבוצה 116">
            <a:extLst>
              <a:ext uri="{FF2B5EF4-FFF2-40B4-BE49-F238E27FC236}">
                <a16:creationId xmlns:a16="http://schemas.microsoft.com/office/drawing/2014/main" id="{57B39C46-2BA9-BA66-5189-BEACA58CE540}"/>
              </a:ext>
            </a:extLst>
          </p:cNvPr>
          <p:cNvGrpSpPr/>
          <p:nvPr/>
        </p:nvGrpSpPr>
        <p:grpSpPr>
          <a:xfrm>
            <a:off x="9683453" y="4293626"/>
            <a:ext cx="1296239" cy="954107"/>
            <a:chOff x="8852337" y="2043413"/>
            <a:chExt cx="1296239" cy="954107"/>
          </a:xfrm>
        </p:grpSpPr>
        <p:cxnSp>
          <p:nvCxnSpPr>
            <p:cNvPr id="118" name="מחבר חץ ישר 117">
              <a:extLst>
                <a:ext uri="{FF2B5EF4-FFF2-40B4-BE49-F238E27FC236}">
                  <a16:creationId xmlns:a16="http://schemas.microsoft.com/office/drawing/2014/main" id="{1CA6C6C0-90A3-785C-7B95-19B0A930FCBF}"/>
                </a:ext>
              </a:extLst>
            </p:cNvPr>
            <p:cNvCxnSpPr>
              <a:cxnSpLocks/>
            </p:cNvCxnSpPr>
            <p:nvPr/>
          </p:nvCxnSpPr>
          <p:spPr>
            <a:xfrm flipV="1">
              <a:off x="8852337" y="2315256"/>
              <a:ext cx="577838" cy="70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9" name="תיבת טקסט 118">
                  <a:extLst>
                    <a:ext uri="{FF2B5EF4-FFF2-40B4-BE49-F238E27FC236}">
                      <a16:creationId xmlns:a16="http://schemas.microsoft.com/office/drawing/2014/main" id="{ABF801A9-117C-9660-48BF-3A7CB87D642A}"/>
                    </a:ext>
                  </a:extLst>
                </p:cNvPr>
                <p:cNvSpPr txBox="1"/>
                <p:nvPr/>
              </p:nvSpPr>
              <p:spPr>
                <a:xfrm>
                  <a:off x="9561759" y="2043413"/>
                  <a:ext cx="586817" cy="954107"/>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𝑤</m:t>
                            </m:r>
                          </m:e>
                        </m:d>
                        <m:r>
                          <a:rPr lang="en-US" sz="2800" b="0" i="1" smtClean="0">
                            <a:solidFill>
                              <a:schemeClr val="tx1"/>
                            </a:solidFill>
                            <a:latin typeface="Cambria Math" panose="02040503050406030204" pitchFamily="18" charset="0"/>
                          </a:rPr>
                          <m:t>,</m:t>
                        </m:r>
                      </m:oMath>
                      <m:oMath xmlns:m="http://schemas.openxmlformats.org/officeDocument/2006/math">
                        <m:r>
                          <a:rPr lang="en-US" sz="2800" b="0" i="1" smtClean="0">
                            <a:solidFill>
                              <a:schemeClr val="tx1"/>
                            </a:solidFill>
                            <a:latin typeface="Cambria Math" panose="02040503050406030204" pitchFamily="18" charset="0"/>
                          </a:rPr>
                          <m:t>𝜋</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𝑤</m:t>
                            </m:r>
                          </m:e>
                        </m:d>
                      </m:oMath>
                    </m:oMathPara>
                  </a14:m>
                  <a:endParaRPr lang="he-IL" sz="2800" dirty="0">
                    <a:solidFill>
                      <a:schemeClr val="tx1"/>
                    </a:solidFill>
                  </a:endParaRPr>
                </a:p>
              </p:txBody>
            </p:sp>
          </mc:Choice>
          <mc:Fallback xmlns="">
            <p:sp>
              <p:nvSpPr>
                <p:cNvPr id="119" name="תיבת טקסט 118">
                  <a:extLst>
                    <a:ext uri="{FF2B5EF4-FFF2-40B4-BE49-F238E27FC236}">
                      <a16:creationId xmlns:a16="http://schemas.microsoft.com/office/drawing/2014/main" id="{ABF801A9-117C-9660-48BF-3A7CB87D642A}"/>
                    </a:ext>
                  </a:extLst>
                </p:cNvPr>
                <p:cNvSpPr txBox="1">
                  <a:spLocks noRot="1" noChangeAspect="1" noMove="1" noResize="1" noEditPoints="1" noAdjustHandles="1" noChangeArrowheads="1" noChangeShapeType="1" noTextEdit="1"/>
                </p:cNvSpPr>
                <p:nvPr/>
              </p:nvSpPr>
              <p:spPr>
                <a:xfrm>
                  <a:off x="9561759" y="2043413"/>
                  <a:ext cx="586817" cy="954107"/>
                </a:xfrm>
                <a:prstGeom prst="rect">
                  <a:avLst/>
                </a:prstGeom>
                <a:blipFill>
                  <a:blip r:embed="rId16"/>
                  <a:stretch>
                    <a:fillRect l="-29167" r="-13542"/>
                  </a:stretch>
                </a:blipFill>
              </p:spPr>
              <p:txBody>
                <a:bodyPr/>
                <a:lstStyle/>
                <a:p>
                  <a:r>
                    <a:rPr lang="he-IL">
                      <a:noFill/>
                    </a:rPr>
                    <a:t> </a:t>
                  </a:r>
                </a:p>
              </p:txBody>
            </p:sp>
          </mc:Fallback>
        </mc:AlternateContent>
      </p:grpSp>
      <p:grpSp>
        <p:nvGrpSpPr>
          <p:cNvPr id="127" name="קבוצה 126">
            <a:extLst>
              <a:ext uri="{FF2B5EF4-FFF2-40B4-BE49-F238E27FC236}">
                <a16:creationId xmlns:a16="http://schemas.microsoft.com/office/drawing/2014/main" id="{5F0B2827-117C-F4E9-22F7-39B5C035FA2E}"/>
              </a:ext>
            </a:extLst>
          </p:cNvPr>
          <p:cNvGrpSpPr/>
          <p:nvPr/>
        </p:nvGrpSpPr>
        <p:grpSpPr>
          <a:xfrm>
            <a:off x="3736048" y="5876365"/>
            <a:ext cx="1156896" cy="954107"/>
            <a:chOff x="3736048" y="5876365"/>
            <a:chExt cx="1156896" cy="954107"/>
          </a:xfrm>
        </p:grpSpPr>
        <p:cxnSp>
          <p:nvCxnSpPr>
            <p:cNvPr id="121" name="מחבר חץ ישר 120">
              <a:extLst>
                <a:ext uri="{FF2B5EF4-FFF2-40B4-BE49-F238E27FC236}">
                  <a16:creationId xmlns:a16="http://schemas.microsoft.com/office/drawing/2014/main" id="{4FE57E38-A3FF-B8CB-36A6-0CCDCBA69358}"/>
                </a:ext>
              </a:extLst>
            </p:cNvPr>
            <p:cNvCxnSpPr>
              <a:cxnSpLocks/>
            </p:cNvCxnSpPr>
            <p:nvPr/>
          </p:nvCxnSpPr>
          <p:spPr>
            <a:xfrm flipH="1">
              <a:off x="4315106" y="6164625"/>
              <a:ext cx="5778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תיבת טקסט 121">
                  <a:extLst>
                    <a:ext uri="{FF2B5EF4-FFF2-40B4-BE49-F238E27FC236}">
                      <a16:creationId xmlns:a16="http://schemas.microsoft.com/office/drawing/2014/main" id="{529F30B9-A768-2358-B7F2-221DE16DF232}"/>
                    </a:ext>
                  </a:extLst>
                </p:cNvPr>
                <p:cNvSpPr txBox="1"/>
                <p:nvPr/>
              </p:nvSpPr>
              <p:spPr>
                <a:xfrm>
                  <a:off x="3736048" y="5876365"/>
                  <a:ext cx="586817" cy="954107"/>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𝑧</m:t>
                            </m:r>
                          </m:e>
                        </m:d>
                        <m:r>
                          <a:rPr lang="en-US" sz="2800" b="0" i="1" smtClean="0">
                            <a:solidFill>
                              <a:schemeClr val="tx1"/>
                            </a:solidFill>
                            <a:latin typeface="Cambria Math" panose="02040503050406030204" pitchFamily="18" charset="0"/>
                          </a:rPr>
                          <m:t>,</m:t>
                        </m:r>
                      </m:oMath>
                      <m:oMath xmlns:m="http://schemas.openxmlformats.org/officeDocument/2006/math">
                        <m:r>
                          <a:rPr lang="en-US" sz="2800" b="0" i="1" smtClean="0">
                            <a:solidFill>
                              <a:schemeClr val="tx1"/>
                            </a:solidFill>
                            <a:latin typeface="Cambria Math" panose="02040503050406030204" pitchFamily="18" charset="0"/>
                          </a:rPr>
                          <m:t>𝜋</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𝑧</m:t>
                            </m:r>
                          </m:e>
                        </m:d>
                      </m:oMath>
                    </m:oMathPara>
                  </a14:m>
                  <a:endParaRPr lang="he-IL" sz="2800" dirty="0">
                    <a:solidFill>
                      <a:schemeClr val="tx1"/>
                    </a:solidFill>
                  </a:endParaRPr>
                </a:p>
              </p:txBody>
            </p:sp>
          </mc:Choice>
          <mc:Fallback xmlns="">
            <p:sp>
              <p:nvSpPr>
                <p:cNvPr id="122" name="תיבת טקסט 121">
                  <a:extLst>
                    <a:ext uri="{FF2B5EF4-FFF2-40B4-BE49-F238E27FC236}">
                      <a16:creationId xmlns:a16="http://schemas.microsoft.com/office/drawing/2014/main" id="{529F30B9-A768-2358-B7F2-221DE16DF232}"/>
                    </a:ext>
                  </a:extLst>
                </p:cNvPr>
                <p:cNvSpPr txBox="1">
                  <a:spLocks noRot="1" noChangeAspect="1" noMove="1" noResize="1" noEditPoints="1" noAdjustHandles="1" noChangeArrowheads="1" noChangeShapeType="1" noTextEdit="1"/>
                </p:cNvSpPr>
                <p:nvPr/>
              </p:nvSpPr>
              <p:spPr>
                <a:xfrm>
                  <a:off x="3736048" y="5876365"/>
                  <a:ext cx="586817" cy="954107"/>
                </a:xfrm>
                <a:prstGeom prst="rect">
                  <a:avLst/>
                </a:prstGeom>
                <a:blipFill>
                  <a:blip r:embed="rId17"/>
                  <a:stretch>
                    <a:fillRect l="-20833" r="-5208"/>
                  </a:stretch>
                </a:blipFill>
              </p:spPr>
              <p:txBody>
                <a:bodyPr/>
                <a:lstStyle/>
                <a:p>
                  <a:r>
                    <a:rPr lang="he-IL">
                      <a:noFill/>
                    </a:rPr>
                    <a:t> </a:t>
                  </a:r>
                </a:p>
              </p:txBody>
            </p:sp>
          </mc:Fallback>
        </mc:AlternateContent>
      </p:grpSp>
      <p:grpSp>
        <p:nvGrpSpPr>
          <p:cNvPr id="128" name="קבוצה 127">
            <a:extLst>
              <a:ext uri="{FF2B5EF4-FFF2-40B4-BE49-F238E27FC236}">
                <a16:creationId xmlns:a16="http://schemas.microsoft.com/office/drawing/2014/main" id="{8913ED75-6F9D-26B8-87A3-0176BB9641F7}"/>
              </a:ext>
            </a:extLst>
          </p:cNvPr>
          <p:cNvGrpSpPr/>
          <p:nvPr/>
        </p:nvGrpSpPr>
        <p:grpSpPr>
          <a:xfrm>
            <a:off x="856653" y="2160492"/>
            <a:ext cx="1156896" cy="954107"/>
            <a:chOff x="3736048" y="5876365"/>
            <a:chExt cx="1156896" cy="954107"/>
          </a:xfrm>
        </p:grpSpPr>
        <p:cxnSp>
          <p:nvCxnSpPr>
            <p:cNvPr id="129" name="מחבר חץ ישר 128">
              <a:extLst>
                <a:ext uri="{FF2B5EF4-FFF2-40B4-BE49-F238E27FC236}">
                  <a16:creationId xmlns:a16="http://schemas.microsoft.com/office/drawing/2014/main" id="{54880B7A-A7B4-8638-C433-D7227222FE6B}"/>
                </a:ext>
              </a:extLst>
            </p:cNvPr>
            <p:cNvCxnSpPr>
              <a:cxnSpLocks/>
            </p:cNvCxnSpPr>
            <p:nvPr/>
          </p:nvCxnSpPr>
          <p:spPr>
            <a:xfrm flipH="1">
              <a:off x="4315106" y="6164625"/>
              <a:ext cx="5778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תיבת טקסט 129">
                  <a:extLst>
                    <a:ext uri="{FF2B5EF4-FFF2-40B4-BE49-F238E27FC236}">
                      <a16:creationId xmlns:a16="http://schemas.microsoft.com/office/drawing/2014/main" id="{394E46E6-D7AD-46B9-C293-D2F629147320}"/>
                    </a:ext>
                  </a:extLst>
                </p:cNvPr>
                <p:cNvSpPr txBox="1"/>
                <p:nvPr/>
              </p:nvSpPr>
              <p:spPr>
                <a:xfrm>
                  <a:off x="3736048" y="5876365"/>
                  <a:ext cx="586817" cy="954107"/>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𝑣</m:t>
                            </m:r>
                          </m:e>
                        </m:d>
                        <m:r>
                          <a:rPr lang="en-US" sz="2800" b="0" i="1" smtClean="0">
                            <a:solidFill>
                              <a:schemeClr val="tx1"/>
                            </a:solidFill>
                            <a:latin typeface="Cambria Math" panose="02040503050406030204" pitchFamily="18" charset="0"/>
                          </a:rPr>
                          <m:t>,</m:t>
                        </m:r>
                      </m:oMath>
                      <m:oMath xmlns:m="http://schemas.openxmlformats.org/officeDocument/2006/math">
                        <m:r>
                          <a:rPr lang="en-US" sz="2800" b="0" i="1" smtClean="0">
                            <a:solidFill>
                              <a:schemeClr val="tx1"/>
                            </a:solidFill>
                            <a:latin typeface="Cambria Math" panose="02040503050406030204" pitchFamily="18" charset="0"/>
                          </a:rPr>
                          <m:t>𝜋</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𝑣</m:t>
                        </m:r>
                        <m:r>
                          <a:rPr lang="en-US" sz="2800" b="0" i="1" smtClean="0">
                            <a:solidFill>
                              <a:schemeClr val="tx1"/>
                            </a:solidFill>
                            <a:latin typeface="Cambria Math" panose="02040503050406030204" pitchFamily="18" charset="0"/>
                          </a:rPr>
                          <m:t>)</m:t>
                        </m:r>
                      </m:oMath>
                    </m:oMathPara>
                  </a14:m>
                  <a:endParaRPr lang="he-IL" sz="2800" dirty="0">
                    <a:solidFill>
                      <a:schemeClr val="tx1"/>
                    </a:solidFill>
                  </a:endParaRPr>
                </a:p>
              </p:txBody>
            </p:sp>
          </mc:Choice>
          <mc:Fallback xmlns="">
            <p:sp>
              <p:nvSpPr>
                <p:cNvPr id="130" name="תיבת טקסט 129">
                  <a:extLst>
                    <a:ext uri="{FF2B5EF4-FFF2-40B4-BE49-F238E27FC236}">
                      <a16:creationId xmlns:a16="http://schemas.microsoft.com/office/drawing/2014/main" id="{394E46E6-D7AD-46B9-C293-D2F629147320}"/>
                    </a:ext>
                  </a:extLst>
                </p:cNvPr>
                <p:cNvSpPr txBox="1">
                  <a:spLocks noRot="1" noChangeAspect="1" noMove="1" noResize="1" noEditPoints="1" noAdjustHandles="1" noChangeArrowheads="1" noChangeShapeType="1" noTextEdit="1"/>
                </p:cNvSpPr>
                <p:nvPr/>
              </p:nvSpPr>
              <p:spPr>
                <a:xfrm>
                  <a:off x="3736048" y="5876365"/>
                  <a:ext cx="586817" cy="954107"/>
                </a:xfrm>
                <a:prstGeom prst="rect">
                  <a:avLst/>
                </a:prstGeom>
                <a:blipFill>
                  <a:blip r:embed="rId18"/>
                  <a:stretch>
                    <a:fillRect l="-23958" r="-7292"/>
                  </a:stretch>
                </a:blipFill>
              </p:spPr>
              <p:txBody>
                <a:bodyPr/>
                <a:lstStyle/>
                <a:p>
                  <a:r>
                    <a:rPr lang="he-IL">
                      <a:noFill/>
                    </a:rPr>
                    <a:t> </a:t>
                  </a:r>
                </a:p>
              </p:txBody>
            </p:sp>
          </mc:Fallback>
        </mc:AlternateContent>
      </p:grpSp>
      <p:grpSp>
        <p:nvGrpSpPr>
          <p:cNvPr id="131" name="קבוצה 130">
            <a:extLst>
              <a:ext uri="{FF2B5EF4-FFF2-40B4-BE49-F238E27FC236}">
                <a16:creationId xmlns:a16="http://schemas.microsoft.com/office/drawing/2014/main" id="{5FFAD196-7C37-AE4F-0569-C4E5E2631F21}"/>
              </a:ext>
            </a:extLst>
          </p:cNvPr>
          <p:cNvGrpSpPr/>
          <p:nvPr/>
        </p:nvGrpSpPr>
        <p:grpSpPr>
          <a:xfrm>
            <a:off x="505272" y="4215729"/>
            <a:ext cx="1156896" cy="954107"/>
            <a:chOff x="3736048" y="5876365"/>
            <a:chExt cx="1156896" cy="954107"/>
          </a:xfrm>
        </p:grpSpPr>
        <p:cxnSp>
          <p:nvCxnSpPr>
            <p:cNvPr id="132" name="מחבר חץ ישר 131">
              <a:extLst>
                <a:ext uri="{FF2B5EF4-FFF2-40B4-BE49-F238E27FC236}">
                  <a16:creationId xmlns:a16="http://schemas.microsoft.com/office/drawing/2014/main" id="{0181390A-551E-07D9-B7AC-388FD8918A5C}"/>
                </a:ext>
              </a:extLst>
            </p:cNvPr>
            <p:cNvCxnSpPr>
              <a:cxnSpLocks/>
            </p:cNvCxnSpPr>
            <p:nvPr/>
          </p:nvCxnSpPr>
          <p:spPr>
            <a:xfrm flipH="1">
              <a:off x="4315106" y="6164625"/>
              <a:ext cx="5778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3" name="תיבת טקסט 132">
                  <a:extLst>
                    <a:ext uri="{FF2B5EF4-FFF2-40B4-BE49-F238E27FC236}">
                      <a16:creationId xmlns:a16="http://schemas.microsoft.com/office/drawing/2014/main" id="{380F9DDE-A71D-434D-6622-775DB8A8A3CF}"/>
                    </a:ext>
                  </a:extLst>
                </p:cNvPr>
                <p:cNvSpPr txBox="1"/>
                <p:nvPr/>
              </p:nvSpPr>
              <p:spPr>
                <a:xfrm>
                  <a:off x="3736048" y="5876365"/>
                  <a:ext cx="586817" cy="954107"/>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𝑡</m:t>
                            </m:r>
                          </m:e>
                        </m:d>
                        <m:r>
                          <a:rPr lang="en-US" sz="2800" b="0" i="1" smtClean="0">
                            <a:solidFill>
                              <a:schemeClr val="tx1"/>
                            </a:solidFill>
                            <a:latin typeface="Cambria Math" panose="02040503050406030204" pitchFamily="18" charset="0"/>
                          </a:rPr>
                          <m:t>,</m:t>
                        </m:r>
                      </m:oMath>
                      <m:oMath xmlns:m="http://schemas.openxmlformats.org/officeDocument/2006/math">
                        <m:r>
                          <a:rPr lang="en-US" sz="2800" b="0" i="1" smtClean="0">
                            <a:solidFill>
                              <a:schemeClr val="tx1"/>
                            </a:solidFill>
                            <a:latin typeface="Cambria Math" panose="02040503050406030204" pitchFamily="18" charset="0"/>
                          </a:rPr>
                          <m:t>𝜋</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𝑡</m:t>
                            </m:r>
                          </m:e>
                        </m:d>
                      </m:oMath>
                    </m:oMathPara>
                  </a14:m>
                  <a:endParaRPr lang="he-IL" sz="2800" dirty="0">
                    <a:solidFill>
                      <a:schemeClr val="tx1"/>
                    </a:solidFill>
                  </a:endParaRPr>
                </a:p>
              </p:txBody>
            </p:sp>
          </mc:Choice>
          <mc:Fallback xmlns="">
            <p:sp>
              <p:nvSpPr>
                <p:cNvPr id="133" name="תיבת טקסט 132">
                  <a:extLst>
                    <a:ext uri="{FF2B5EF4-FFF2-40B4-BE49-F238E27FC236}">
                      <a16:creationId xmlns:a16="http://schemas.microsoft.com/office/drawing/2014/main" id="{380F9DDE-A71D-434D-6622-775DB8A8A3CF}"/>
                    </a:ext>
                  </a:extLst>
                </p:cNvPr>
                <p:cNvSpPr txBox="1">
                  <a:spLocks noRot="1" noChangeAspect="1" noMove="1" noResize="1" noEditPoints="1" noAdjustHandles="1" noChangeArrowheads="1" noChangeShapeType="1" noTextEdit="1"/>
                </p:cNvSpPr>
                <p:nvPr/>
              </p:nvSpPr>
              <p:spPr>
                <a:xfrm>
                  <a:off x="3736048" y="5876365"/>
                  <a:ext cx="586817" cy="954107"/>
                </a:xfrm>
                <a:prstGeom prst="rect">
                  <a:avLst/>
                </a:prstGeom>
                <a:blipFill>
                  <a:blip r:embed="rId19"/>
                  <a:stretch>
                    <a:fillRect l="-18750" r="-2083"/>
                  </a:stretch>
                </a:blipFill>
              </p:spPr>
              <p:txBody>
                <a:bodyPr/>
                <a:lstStyle/>
                <a:p>
                  <a:r>
                    <a:rPr lang="he-IL">
                      <a:noFill/>
                    </a:rPr>
                    <a:t> </a:t>
                  </a:r>
                </a:p>
              </p:txBody>
            </p:sp>
          </mc:Fallback>
        </mc:AlternateContent>
      </p:grpSp>
      <p:sp>
        <p:nvSpPr>
          <p:cNvPr id="30" name="אליפסה 29">
            <a:extLst>
              <a:ext uri="{FF2B5EF4-FFF2-40B4-BE49-F238E27FC236}">
                <a16:creationId xmlns:a16="http://schemas.microsoft.com/office/drawing/2014/main" id="{ABFC1400-8ACE-F58B-9959-7428857E38E1}"/>
              </a:ext>
            </a:extLst>
          </p:cNvPr>
          <p:cNvSpPr/>
          <p:nvPr/>
        </p:nvSpPr>
        <p:spPr>
          <a:xfrm>
            <a:off x="6628737" y="2565552"/>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אליפסה 30">
            <a:extLst>
              <a:ext uri="{FF2B5EF4-FFF2-40B4-BE49-F238E27FC236}">
                <a16:creationId xmlns:a16="http://schemas.microsoft.com/office/drawing/2014/main" id="{58C63318-8121-0421-5F9A-D4C20BB5FD8C}"/>
              </a:ext>
            </a:extLst>
          </p:cNvPr>
          <p:cNvSpPr/>
          <p:nvPr/>
        </p:nvSpPr>
        <p:spPr>
          <a:xfrm>
            <a:off x="7015819" y="2504751"/>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אליפסה 33">
            <a:extLst>
              <a:ext uri="{FF2B5EF4-FFF2-40B4-BE49-F238E27FC236}">
                <a16:creationId xmlns:a16="http://schemas.microsoft.com/office/drawing/2014/main" id="{BC42E56C-9FFF-AC7F-3E07-FEE994ADA873}"/>
              </a:ext>
            </a:extLst>
          </p:cNvPr>
          <p:cNvSpPr/>
          <p:nvPr/>
        </p:nvSpPr>
        <p:spPr>
          <a:xfrm>
            <a:off x="3404376" y="2554101"/>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אליפסה 34">
            <a:extLst>
              <a:ext uri="{FF2B5EF4-FFF2-40B4-BE49-F238E27FC236}">
                <a16:creationId xmlns:a16="http://schemas.microsoft.com/office/drawing/2014/main" id="{E6878167-D81A-8B81-36D2-80EC1A3B554E}"/>
              </a:ext>
            </a:extLst>
          </p:cNvPr>
          <p:cNvSpPr/>
          <p:nvPr/>
        </p:nvSpPr>
        <p:spPr>
          <a:xfrm>
            <a:off x="3000598" y="2604911"/>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אליפסה 35">
            <a:extLst>
              <a:ext uri="{FF2B5EF4-FFF2-40B4-BE49-F238E27FC236}">
                <a16:creationId xmlns:a16="http://schemas.microsoft.com/office/drawing/2014/main" id="{E788C9BB-1EB3-2723-CB65-C03C5EEF0DD7}"/>
              </a:ext>
            </a:extLst>
          </p:cNvPr>
          <p:cNvSpPr/>
          <p:nvPr/>
        </p:nvSpPr>
        <p:spPr>
          <a:xfrm>
            <a:off x="3230050" y="2624494"/>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אליפסה 36">
            <a:extLst>
              <a:ext uri="{FF2B5EF4-FFF2-40B4-BE49-F238E27FC236}">
                <a16:creationId xmlns:a16="http://schemas.microsoft.com/office/drawing/2014/main" id="{B147F5D8-4921-351E-D079-F1E198435E57}"/>
              </a:ext>
            </a:extLst>
          </p:cNvPr>
          <p:cNvSpPr/>
          <p:nvPr/>
        </p:nvSpPr>
        <p:spPr>
          <a:xfrm>
            <a:off x="7945806" y="4150276"/>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אליפסה 37">
            <a:extLst>
              <a:ext uri="{FF2B5EF4-FFF2-40B4-BE49-F238E27FC236}">
                <a16:creationId xmlns:a16="http://schemas.microsoft.com/office/drawing/2014/main" id="{B4F9161E-F6A2-58EF-3466-968E81397121}"/>
              </a:ext>
            </a:extLst>
          </p:cNvPr>
          <p:cNvSpPr/>
          <p:nvPr/>
        </p:nvSpPr>
        <p:spPr>
          <a:xfrm>
            <a:off x="7791012" y="4372810"/>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אליפסה 38">
            <a:extLst>
              <a:ext uri="{FF2B5EF4-FFF2-40B4-BE49-F238E27FC236}">
                <a16:creationId xmlns:a16="http://schemas.microsoft.com/office/drawing/2014/main" id="{FE35F3E1-80D6-7624-C199-959841730293}"/>
              </a:ext>
            </a:extLst>
          </p:cNvPr>
          <p:cNvSpPr/>
          <p:nvPr/>
        </p:nvSpPr>
        <p:spPr>
          <a:xfrm>
            <a:off x="7998269" y="4571686"/>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אליפסה 41">
            <a:extLst>
              <a:ext uri="{FF2B5EF4-FFF2-40B4-BE49-F238E27FC236}">
                <a16:creationId xmlns:a16="http://schemas.microsoft.com/office/drawing/2014/main" id="{E831043E-9812-1358-CD73-57686866E07F}"/>
              </a:ext>
            </a:extLst>
          </p:cNvPr>
          <p:cNvSpPr/>
          <p:nvPr/>
        </p:nvSpPr>
        <p:spPr>
          <a:xfrm>
            <a:off x="7840622" y="4244800"/>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אליפסה 42">
            <a:extLst>
              <a:ext uri="{FF2B5EF4-FFF2-40B4-BE49-F238E27FC236}">
                <a16:creationId xmlns:a16="http://schemas.microsoft.com/office/drawing/2014/main" id="{FF09BA05-4E7F-9652-DA6C-F190B8938329}"/>
              </a:ext>
            </a:extLst>
          </p:cNvPr>
          <p:cNvSpPr/>
          <p:nvPr/>
        </p:nvSpPr>
        <p:spPr>
          <a:xfrm>
            <a:off x="2779917" y="4142313"/>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אליפסה 43">
            <a:extLst>
              <a:ext uri="{FF2B5EF4-FFF2-40B4-BE49-F238E27FC236}">
                <a16:creationId xmlns:a16="http://schemas.microsoft.com/office/drawing/2014/main" id="{A5B8130C-84B5-4530-DE89-42857B21E997}"/>
              </a:ext>
            </a:extLst>
          </p:cNvPr>
          <p:cNvSpPr/>
          <p:nvPr/>
        </p:nvSpPr>
        <p:spPr>
          <a:xfrm>
            <a:off x="2979598" y="4317353"/>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אליפסה 45">
            <a:extLst>
              <a:ext uri="{FF2B5EF4-FFF2-40B4-BE49-F238E27FC236}">
                <a16:creationId xmlns:a16="http://schemas.microsoft.com/office/drawing/2014/main" id="{70995A0F-35D1-B1FF-253D-C57227F54FAE}"/>
              </a:ext>
            </a:extLst>
          </p:cNvPr>
          <p:cNvSpPr/>
          <p:nvPr/>
        </p:nvSpPr>
        <p:spPr>
          <a:xfrm>
            <a:off x="3002867" y="4501822"/>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אליפסה 62">
            <a:extLst>
              <a:ext uri="{FF2B5EF4-FFF2-40B4-BE49-F238E27FC236}">
                <a16:creationId xmlns:a16="http://schemas.microsoft.com/office/drawing/2014/main" id="{3D6FD2CE-B71C-5B94-6595-9DC5CFA15EDE}"/>
              </a:ext>
            </a:extLst>
          </p:cNvPr>
          <p:cNvSpPr/>
          <p:nvPr/>
        </p:nvSpPr>
        <p:spPr>
          <a:xfrm>
            <a:off x="5409420" y="5136969"/>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אליפסה 64">
            <a:extLst>
              <a:ext uri="{FF2B5EF4-FFF2-40B4-BE49-F238E27FC236}">
                <a16:creationId xmlns:a16="http://schemas.microsoft.com/office/drawing/2014/main" id="{1333557F-EC32-7845-8586-EB4BD5159E68}"/>
              </a:ext>
            </a:extLst>
          </p:cNvPr>
          <p:cNvSpPr/>
          <p:nvPr/>
        </p:nvSpPr>
        <p:spPr>
          <a:xfrm>
            <a:off x="5100871" y="4854973"/>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אליפסה 65">
            <a:extLst>
              <a:ext uri="{FF2B5EF4-FFF2-40B4-BE49-F238E27FC236}">
                <a16:creationId xmlns:a16="http://schemas.microsoft.com/office/drawing/2014/main" id="{50947E6B-709A-E112-3FFF-D2596C7DE414}"/>
              </a:ext>
            </a:extLst>
          </p:cNvPr>
          <p:cNvSpPr/>
          <p:nvPr/>
        </p:nvSpPr>
        <p:spPr>
          <a:xfrm>
            <a:off x="5077656" y="5162900"/>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F6C23A52-5B22-C1BE-C594-E55DDF78B402}"/>
                  </a:ext>
                </a:extLst>
              </p:cNvPr>
              <p:cNvSpPr txBox="1"/>
              <p:nvPr/>
            </p:nvSpPr>
            <p:spPr>
              <a:xfrm>
                <a:off x="2924282" y="2850059"/>
                <a:ext cx="4916340" cy="1328023"/>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3600" dirty="0">
                    <a:solidFill>
                      <a:schemeClr val="tx1"/>
                    </a:solidFill>
                  </a:rPr>
                  <a:t>Distributed Algorithm </a:t>
                </a:r>
                <a14:m>
                  <m:oMath xmlns:m="http://schemas.openxmlformats.org/officeDocument/2006/math">
                    <m:r>
                      <a:rPr lang="en-US" sz="3600" b="0" i="1" smtClean="0">
                        <a:solidFill>
                          <a:schemeClr val="tx1"/>
                        </a:solidFill>
                        <a:latin typeface="Cambria Math" panose="02040503050406030204" pitchFamily="18" charset="0"/>
                      </a:rPr>
                      <m:t>𝐴</m:t>
                    </m:r>
                  </m:oMath>
                </a14:m>
                <a:r>
                  <a:rPr lang="en-US" sz="3600" dirty="0">
                    <a:solidFill>
                      <a:schemeClr val="tx1"/>
                    </a:solidFill>
                  </a:rPr>
                  <a:t> + Prover </a:t>
                </a:r>
                <a14:m>
                  <m:oMath xmlns:m="http://schemas.openxmlformats.org/officeDocument/2006/math">
                    <m:r>
                      <a:rPr lang="en-US" sz="3600" b="0" i="1" smtClean="0">
                        <a:solidFill>
                          <a:schemeClr val="tx1"/>
                        </a:solidFill>
                        <a:latin typeface="Cambria Math" panose="02040503050406030204" pitchFamily="18" charset="0"/>
                      </a:rPr>
                      <m:t>𝑃</m:t>
                    </m:r>
                  </m:oMath>
                </a14:m>
                <a:endParaRPr lang="he-IL" sz="3600" dirty="0">
                  <a:solidFill>
                    <a:schemeClr val="tx1"/>
                  </a:solidFill>
                </a:endParaRPr>
              </a:p>
            </p:txBody>
          </p:sp>
        </mc:Choice>
        <mc:Fallback xmlns="">
          <p:sp>
            <p:nvSpPr>
              <p:cNvPr id="4" name="תיבת טקסט 3">
                <a:extLst>
                  <a:ext uri="{FF2B5EF4-FFF2-40B4-BE49-F238E27FC236}">
                    <a16:creationId xmlns:a16="http://schemas.microsoft.com/office/drawing/2014/main" id="{F6C23A52-5B22-C1BE-C594-E55DDF78B402}"/>
                  </a:ext>
                </a:extLst>
              </p:cNvPr>
              <p:cNvSpPr txBox="1">
                <a:spLocks noRot="1" noChangeAspect="1" noMove="1" noResize="1" noEditPoints="1" noAdjustHandles="1" noChangeArrowheads="1" noChangeShapeType="1" noTextEdit="1"/>
              </p:cNvSpPr>
              <p:nvPr/>
            </p:nvSpPr>
            <p:spPr>
              <a:xfrm>
                <a:off x="2924282" y="2850059"/>
                <a:ext cx="4916340" cy="1328023"/>
              </a:xfrm>
              <a:prstGeom prst="roundRect">
                <a:avLst/>
              </a:prstGeom>
              <a:blipFill>
                <a:blip r:embed="rId20"/>
                <a:stretch>
                  <a:fillRect t="-897" b="-10762"/>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תיבת טקסט 25">
                <a:extLst>
                  <a:ext uri="{FF2B5EF4-FFF2-40B4-BE49-F238E27FC236}">
                    <a16:creationId xmlns:a16="http://schemas.microsoft.com/office/drawing/2014/main" id="{BC3C5F1B-5310-E6E7-3A9A-FD915BA1F734}"/>
                  </a:ext>
                </a:extLst>
              </p:cNvPr>
              <p:cNvSpPr txBox="1"/>
              <p:nvPr/>
            </p:nvSpPr>
            <p:spPr>
              <a:xfrm>
                <a:off x="3086310" y="4296499"/>
                <a:ext cx="4607473" cy="715089"/>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3600" b="0" i="1" dirty="0" smtClean="0">
                              <a:solidFill>
                                <a:schemeClr val="tx1"/>
                              </a:solidFill>
                              <a:latin typeface="Cambria Math" panose="02040503050406030204" pitchFamily="18" charset="0"/>
                            </a:rPr>
                          </m:ctrlPr>
                        </m:dPr>
                        <m:e>
                          <m:r>
                            <a:rPr lang="en-US" sz="3600" i="1" dirty="0" smtClean="0">
                              <a:solidFill>
                                <a:schemeClr val="tx1"/>
                              </a:solidFill>
                              <a:latin typeface="Cambria Math" panose="02040503050406030204" pitchFamily="18" charset="0"/>
                            </a:rPr>
                            <m:t>𝜋</m:t>
                          </m:r>
                          <m:d>
                            <m:dPr>
                              <m:ctrlPr>
                                <a:rPr lang="en-US" sz="3600" b="0" i="1" dirty="0" smtClean="0">
                                  <a:solidFill>
                                    <a:schemeClr val="tx1"/>
                                  </a:solidFill>
                                  <a:latin typeface="Cambria Math" panose="02040503050406030204" pitchFamily="18" charset="0"/>
                                </a:rPr>
                              </m:ctrlPr>
                            </m:dPr>
                            <m:e>
                              <m:r>
                                <a:rPr lang="en-US" sz="3600" b="0" i="1" dirty="0" smtClean="0">
                                  <a:solidFill>
                                    <a:schemeClr val="tx1"/>
                                  </a:solidFill>
                                  <a:latin typeface="Cambria Math" panose="02040503050406030204" pitchFamily="18" charset="0"/>
                                </a:rPr>
                                <m:t>𝑣</m:t>
                              </m:r>
                            </m:e>
                          </m:d>
                        </m:e>
                      </m:d>
                      <m:r>
                        <a:rPr lang="en-US" sz="3600" b="0" i="1" dirty="0" smtClean="0">
                          <a:solidFill>
                            <a:schemeClr val="tx1"/>
                          </a:solidFill>
                          <a:latin typeface="Cambria Math" panose="02040503050406030204" pitchFamily="18" charset="0"/>
                        </a:rPr>
                        <m:t>≪</m:t>
                      </m:r>
                      <m:d>
                        <m:dPr>
                          <m:begChr m:val="|"/>
                          <m:endChr m:val="|"/>
                          <m:ctrlPr>
                            <a:rPr lang="en-US" sz="3600" b="0" i="1" dirty="0" smtClean="0">
                              <a:solidFill>
                                <a:schemeClr val="tx1"/>
                              </a:solidFill>
                              <a:latin typeface="Cambria Math" panose="02040503050406030204" pitchFamily="18" charset="0"/>
                            </a:rPr>
                          </m:ctrlPr>
                        </m:dPr>
                        <m:e>
                          <m:d>
                            <m:dPr>
                              <m:ctrlPr>
                                <a:rPr lang="en-US" sz="3600" b="0" i="1" dirty="0" smtClean="0">
                                  <a:solidFill>
                                    <a:schemeClr val="tx1"/>
                                  </a:solidFill>
                                  <a:latin typeface="Cambria Math" panose="02040503050406030204" pitchFamily="18" charset="0"/>
                                </a:rPr>
                              </m:ctrlPr>
                            </m:dPr>
                            <m:e>
                              <m:r>
                                <a:rPr lang="en-US" sz="3600" b="0" i="1" dirty="0" smtClean="0">
                                  <a:solidFill>
                                    <a:schemeClr val="tx1"/>
                                  </a:solidFill>
                                  <a:latin typeface="Cambria Math" panose="02040503050406030204" pitchFamily="18" charset="0"/>
                                </a:rPr>
                                <m:t>𝐺</m:t>
                              </m:r>
                              <m:r>
                                <a:rPr lang="en-US" sz="3600" b="0" i="1" dirty="0" smtClean="0">
                                  <a:solidFill>
                                    <a:schemeClr val="tx1"/>
                                  </a:solidFill>
                                  <a:latin typeface="Cambria Math" panose="02040503050406030204" pitchFamily="18" charset="0"/>
                                </a:rPr>
                                <m:t>,</m:t>
                              </m:r>
                              <m:r>
                                <a:rPr lang="en-US" sz="3600" b="0" i="1" dirty="0" smtClean="0">
                                  <a:solidFill>
                                    <a:schemeClr val="tx1"/>
                                  </a:solidFill>
                                  <a:latin typeface="Cambria Math" panose="02040503050406030204" pitchFamily="18" charset="0"/>
                                </a:rPr>
                                <m:t>𝑥</m:t>
                              </m:r>
                            </m:e>
                          </m:d>
                        </m:e>
                      </m:d>
                    </m:oMath>
                  </m:oMathPara>
                </a14:m>
                <a:endParaRPr lang="he-IL" sz="3600" dirty="0">
                  <a:solidFill>
                    <a:schemeClr val="tx1"/>
                  </a:solidFill>
                </a:endParaRPr>
              </a:p>
            </p:txBody>
          </p:sp>
        </mc:Choice>
        <mc:Fallback xmlns="">
          <p:sp>
            <p:nvSpPr>
              <p:cNvPr id="26" name="תיבת טקסט 25">
                <a:extLst>
                  <a:ext uri="{FF2B5EF4-FFF2-40B4-BE49-F238E27FC236}">
                    <a16:creationId xmlns:a16="http://schemas.microsoft.com/office/drawing/2014/main" id="{BC3C5F1B-5310-E6E7-3A9A-FD915BA1F734}"/>
                  </a:ext>
                </a:extLst>
              </p:cNvPr>
              <p:cNvSpPr txBox="1">
                <a:spLocks noRot="1" noChangeAspect="1" noMove="1" noResize="1" noEditPoints="1" noAdjustHandles="1" noChangeArrowheads="1" noChangeShapeType="1" noTextEdit="1"/>
              </p:cNvSpPr>
              <p:nvPr/>
            </p:nvSpPr>
            <p:spPr>
              <a:xfrm>
                <a:off x="3086310" y="4296499"/>
                <a:ext cx="4607473" cy="715089"/>
              </a:xfrm>
              <a:prstGeom prst="roundRect">
                <a:avLst/>
              </a:prstGeom>
              <a:blipFill>
                <a:blip r:embed="rId21"/>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בועת דיבור: מלבן עם פינות מעוגלות 2">
                <a:extLst>
                  <a:ext uri="{FF2B5EF4-FFF2-40B4-BE49-F238E27FC236}">
                    <a16:creationId xmlns:a16="http://schemas.microsoft.com/office/drawing/2014/main" id="{63B7A48D-E3E3-2E09-31F9-1BCF3CADBB3C}"/>
                  </a:ext>
                </a:extLst>
              </p:cNvPr>
              <p:cNvSpPr/>
              <p:nvPr/>
            </p:nvSpPr>
            <p:spPr>
              <a:xfrm>
                <a:off x="4055750" y="5158591"/>
                <a:ext cx="2235699" cy="991314"/>
              </a:xfrm>
              <a:prstGeom prst="wedgeRoundRectCallout">
                <a:avLst>
                  <a:gd name="adj1" fmla="val 540"/>
                  <a:gd name="adj2" fmla="val -86444"/>
                  <a:gd name="adj3" fmla="val 16667"/>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3200" dirty="0"/>
                  <a:t>polylog</a:t>
                </a:r>
                <a14:m>
                  <m:oMath xmlns:m="http://schemas.openxmlformats.org/officeDocument/2006/math">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𝑛</m:t>
                        </m:r>
                      </m:e>
                    </m:d>
                  </m:oMath>
                </a14:m>
                <a:endParaRPr lang="he-IL" sz="3200" dirty="0"/>
              </a:p>
            </p:txBody>
          </p:sp>
        </mc:Choice>
        <mc:Fallback xmlns="">
          <p:sp>
            <p:nvSpPr>
              <p:cNvPr id="3" name="בועת דיבור: מלבן עם פינות מעוגלות 2">
                <a:extLst>
                  <a:ext uri="{FF2B5EF4-FFF2-40B4-BE49-F238E27FC236}">
                    <a16:creationId xmlns:a16="http://schemas.microsoft.com/office/drawing/2014/main" id="{63B7A48D-E3E3-2E09-31F9-1BCF3CADBB3C}"/>
                  </a:ext>
                </a:extLst>
              </p:cNvPr>
              <p:cNvSpPr>
                <a:spLocks noRot="1" noChangeAspect="1" noMove="1" noResize="1" noEditPoints="1" noAdjustHandles="1" noChangeArrowheads="1" noChangeShapeType="1" noTextEdit="1"/>
              </p:cNvSpPr>
              <p:nvPr/>
            </p:nvSpPr>
            <p:spPr>
              <a:xfrm>
                <a:off x="4055750" y="5158591"/>
                <a:ext cx="2235699" cy="991314"/>
              </a:xfrm>
              <a:prstGeom prst="wedgeRoundRectCallout">
                <a:avLst>
                  <a:gd name="adj1" fmla="val 540"/>
                  <a:gd name="adj2" fmla="val -86444"/>
                  <a:gd name="adj3" fmla="val 16667"/>
                </a:avLst>
              </a:prstGeom>
              <a:blipFill>
                <a:blip r:embed="rId22"/>
                <a:stretch>
                  <a:fillRect/>
                </a:stretch>
              </a:blipFill>
              <a:ln w="38100">
                <a:solidFill>
                  <a:schemeClr val="accent1"/>
                </a:solid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בועת דיבור: מלבן עם פינות מעוגלות 6">
                <a:extLst>
                  <a:ext uri="{FF2B5EF4-FFF2-40B4-BE49-F238E27FC236}">
                    <a16:creationId xmlns:a16="http://schemas.microsoft.com/office/drawing/2014/main" id="{7A374DBF-BE1A-C0D0-0598-B74135B86168}"/>
                  </a:ext>
                </a:extLst>
              </p:cNvPr>
              <p:cNvSpPr/>
              <p:nvPr/>
            </p:nvSpPr>
            <p:spPr>
              <a:xfrm>
                <a:off x="6373481" y="5260265"/>
                <a:ext cx="2235699" cy="991314"/>
              </a:xfrm>
              <a:prstGeom prst="wedgeRoundRectCallout">
                <a:avLst>
                  <a:gd name="adj1" fmla="val -66718"/>
                  <a:gd name="adj2" fmla="val -1377"/>
                  <a:gd name="adj3" fmla="val 16667"/>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𝑛</m:t>
                      </m:r>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𝐺</m:t>
                          </m:r>
                          <m:r>
                            <a:rPr lang="en-US" sz="3200" b="0" i="1" smtClean="0">
                              <a:latin typeface="Cambria Math" panose="02040503050406030204" pitchFamily="18" charset="0"/>
                            </a:rPr>
                            <m:t>,</m:t>
                          </m:r>
                          <m:r>
                            <a:rPr lang="en-US" sz="3200" b="0" i="1" smtClean="0">
                              <a:latin typeface="Cambria Math" panose="02040503050406030204" pitchFamily="18" charset="0"/>
                            </a:rPr>
                            <m:t>𝑥</m:t>
                          </m:r>
                        </m:e>
                      </m:d>
                    </m:oMath>
                  </m:oMathPara>
                </a14:m>
                <a:endParaRPr lang="he-IL" sz="3200" dirty="0"/>
              </a:p>
            </p:txBody>
          </p:sp>
        </mc:Choice>
        <mc:Fallback xmlns="">
          <p:sp>
            <p:nvSpPr>
              <p:cNvPr id="7" name="בועת דיבור: מלבן עם פינות מעוגלות 6">
                <a:extLst>
                  <a:ext uri="{FF2B5EF4-FFF2-40B4-BE49-F238E27FC236}">
                    <a16:creationId xmlns:a16="http://schemas.microsoft.com/office/drawing/2014/main" id="{7A374DBF-BE1A-C0D0-0598-B74135B86168}"/>
                  </a:ext>
                </a:extLst>
              </p:cNvPr>
              <p:cNvSpPr>
                <a:spLocks noRot="1" noChangeAspect="1" noMove="1" noResize="1" noEditPoints="1" noAdjustHandles="1" noChangeArrowheads="1" noChangeShapeType="1" noTextEdit="1"/>
              </p:cNvSpPr>
              <p:nvPr/>
            </p:nvSpPr>
            <p:spPr>
              <a:xfrm>
                <a:off x="6373481" y="5260265"/>
                <a:ext cx="2235699" cy="991314"/>
              </a:xfrm>
              <a:prstGeom prst="wedgeRoundRectCallout">
                <a:avLst>
                  <a:gd name="adj1" fmla="val -66718"/>
                  <a:gd name="adj2" fmla="val -1377"/>
                  <a:gd name="adj3" fmla="val 16667"/>
                </a:avLst>
              </a:prstGeom>
              <a:blipFill>
                <a:blip r:embed="rId23"/>
                <a:stretch>
                  <a:fillRect/>
                </a:stretch>
              </a:blipFill>
              <a:ln w="38100">
                <a:solidFill>
                  <a:schemeClr val="accent1"/>
                </a:solidFill>
              </a:ln>
            </p:spPr>
            <p:txBody>
              <a:bodyPr/>
              <a:lstStyle/>
              <a:p>
                <a:r>
                  <a:rPr lang="he-IL">
                    <a:noFill/>
                  </a:rPr>
                  <a:t> </a:t>
                </a:r>
              </a:p>
            </p:txBody>
          </p:sp>
        </mc:Fallback>
      </mc:AlternateContent>
    </p:spTree>
    <p:extLst>
      <p:ext uri="{BB962C8B-B14F-4D97-AF65-F5344CB8AC3E}">
        <p14:creationId xmlns:p14="http://schemas.microsoft.com/office/powerpoint/2010/main" val="24589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5E-6 0.00602 L 0.07969 0.24584 " pathEditMode="relative" rAng="0" ptsTypes="AA">
                                      <p:cBhvr>
                                        <p:cTn id="8" dur="1000" fill="hold"/>
                                        <p:tgtEl>
                                          <p:spTgt spid="31"/>
                                        </p:tgtEl>
                                        <p:attrNameLst>
                                          <p:attrName>ppt_x</p:attrName>
                                          <p:attrName>ppt_y</p:attrName>
                                        </p:attrNameLst>
                                      </p:cBhvr>
                                      <p:rCtr x="3984" y="11991"/>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4.375E-6 7.40741E-7 L -0.30377 0.24143 " pathEditMode="relative" rAng="0" ptsTypes="AA">
                                      <p:cBhvr>
                                        <p:cTn id="10" dur="1000" fill="hold"/>
                                        <p:tgtEl>
                                          <p:spTgt spid="30"/>
                                        </p:tgtEl>
                                        <p:attrNameLst>
                                          <p:attrName>ppt_x</p:attrName>
                                          <p:attrName>ppt_y</p:attrName>
                                        </p:attrNameLst>
                                      </p:cBhvr>
                                      <p:rCtr x="-15195" y="12060"/>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1.04167E-6 1.11111E-6 L 0.35221 0.23727 " pathEditMode="relative" rAng="0" ptsTypes="AA">
                                      <p:cBhvr>
                                        <p:cTn id="12" dur="1000" fill="hold"/>
                                        <p:tgtEl>
                                          <p:spTgt spid="34"/>
                                        </p:tgtEl>
                                        <p:attrNameLst>
                                          <p:attrName>ppt_x</p:attrName>
                                          <p:attrName>ppt_y</p:attrName>
                                        </p:attrNameLst>
                                      </p:cBhvr>
                                      <p:rCtr x="17604" y="11852"/>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1.66667E-6 4.44444E-6 L 0.14818 0.32245 " pathEditMode="relative" rAng="0" ptsTypes="AA">
                                      <p:cBhvr>
                                        <p:cTn id="14" dur="1000" fill="hold"/>
                                        <p:tgtEl>
                                          <p:spTgt spid="36"/>
                                        </p:tgtEl>
                                        <p:attrNameLst>
                                          <p:attrName>ppt_x</p:attrName>
                                          <p:attrName>ppt_y</p:attrName>
                                        </p:attrNameLst>
                                      </p:cBhvr>
                                      <p:rCtr x="7409" y="16111"/>
                                    </p:animMotion>
                                  </p:childTnLst>
                                </p:cTn>
                              </p:par>
                              <p:par>
                                <p:cTn id="15" presetID="42" presetClass="path" presetSubtype="0" repeatCount="indefinite" accel="50000" decel="50000" fill="hold" grpId="0" nodeType="withEffect">
                                  <p:stCondLst>
                                    <p:cond delay="0"/>
                                  </p:stCondLst>
                                  <p:endCondLst>
                                    <p:cond evt="onNext" delay="0">
                                      <p:tgtEl>
                                        <p:sldTgt/>
                                      </p:tgtEl>
                                    </p:cond>
                                  </p:endCondLst>
                                  <p:childTnLst>
                                    <p:animMotion origin="layout" path="M 1.875E-6 3.7037E-6 L -0.02097 0.22685 " pathEditMode="relative" rAng="0" ptsTypes="AA">
                                      <p:cBhvr>
                                        <p:cTn id="16" dur="1000" fill="hold"/>
                                        <p:tgtEl>
                                          <p:spTgt spid="35"/>
                                        </p:tgtEl>
                                        <p:attrNameLst>
                                          <p:attrName>ppt_x</p:attrName>
                                          <p:attrName>ppt_y</p:attrName>
                                        </p:attrNameLst>
                                      </p:cBhvr>
                                      <p:rCtr x="-1055" y="11343"/>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3.95833E-6 -1.85185E-6 L -0.21393 0.08171 " pathEditMode="relative" rAng="0" ptsTypes="AA">
                                      <p:cBhvr>
                                        <p:cTn id="18" dur="1000" fill="hold"/>
                                        <p:tgtEl>
                                          <p:spTgt spid="39"/>
                                        </p:tgtEl>
                                        <p:attrNameLst>
                                          <p:attrName>ppt_x</p:attrName>
                                          <p:attrName>ppt_y</p:attrName>
                                        </p:attrNameLst>
                                      </p:cBhvr>
                                      <p:rCtr x="-10703" y="4074"/>
                                    </p:animMotion>
                                  </p:childTnLst>
                                </p:cTn>
                              </p:par>
                              <p:par>
                                <p:cTn id="19" presetID="42" presetClass="path" presetSubtype="0" repeatCount="indefinite" accel="50000" decel="50000" fill="hold" grpId="0" nodeType="withEffect">
                                  <p:stCondLst>
                                    <p:cond delay="0"/>
                                  </p:stCondLst>
                                  <p:endCondLst>
                                    <p:cond evt="onNext" delay="0">
                                      <p:tgtEl>
                                        <p:sldTgt/>
                                      </p:tgtEl>
                                    </p:cond>
                                  </p:endCondLst>
                                  <p:childTnLst>
                                    <p:animMotion origin="layout" path="M 3.125E-6 3.33333E-6 L -0.39258 -0.00116 " pathEditMode="relative" rAng="0" ptsTypes="AA">
                                      <p:cBhvr>
                                        <p:cTn id="20" dur="1000" fill="hold"/>
                                        <p:tgtEl>
                                          <p:spTgt spid="38"/>
                                        </p:tgtEl>
                                        <p:attrNameLst>
                                          <p:attrName>ppt_x</p:attrName>
                                          <p:attrName>ppt_y</p:attrName>
                                        </p:attrNameLst>
                                      </p:cBhvr>
                                      <p:rCtr x="-19635" y="-69"/>
                                    </p:animMotion>
                                  </p:childTnLst>
                                </p:cTn>
                              </p:par>
                              <p:par>
                                <p:cTn id="21" presetID="42" presetClass="path" presetSubtype="0" repeatCount="indefinite" accel="50000" decel="50000" fill="hold" grpId="0" nodeType="withEffect">
                                  <p:stCondLst>
                                    <p:cond delay="0"/>
                                  </p:stCondLst>
                                  <p:endCondLst>
                                    <p:cond evt="onNext" delay="0">
                                      <p:tgtEl>
                                        <p:sldTgt/>
                                      </p:tgtEl>
                                    </p:cond>
                                  </p:endCondLst>
                                  <p:childTnLst>
                                    <p:animMotion origin="layout" path="M 2.91667E-6 7.40741E-7 L -0.0763 -0.24004 " pathEditMode="relative" rAng="0" ptsTypes="AA">
                                      <p:cBhvr>
                                        <p:cTn id="22" dur="1000" fill="hold"/>
                                        <p:tgtEl>
                                          <p:spTgt spid="37"/>
                                        </p:tgtEl>
                                        <p:attrNameLst>
                                          <p:attrName>ppt_x</p:attrName>
                                          <p:attrName>ppt_y</p:attrName>
                                        </p:attrNameLst>
                                      </p:cBhvr>
                                      <p:rCtr x="-3919" y="-12037"/>
                                    </p:animMotion>
                                  </p:childTnLst>
                                </p:cTn>
                              </p:par>
                              <p:par>
                                <p:cTn id="23" presetID="35" presetClass="path" presetSubtype="0" repeatCount="indefinite" accel="50000" decel="50000" fill="hold" grpId="0" nodeType="withEffect">
                                  <p:stCondLst>
                                    <p:cond delay="0"/>
                                  </p:stCondLst>
                                  <p:endCondLst>
                                    <p:cond evt="onNext" delay="0">
                                      <p:tgtEl>
                                        <p:sldTgt/>
                                      </p:tgtEl>
                                    </p:cond>
                                  </p:endCondLst>
                                  <p:childTnLst>
                                    <p:animMotion origin="layout" path="M -3.33333E-6 3.33333E-6 L -0.38346 -0.2625 " pathEditMode="relative" rAng="0" ptsTypes="AA">
                                      <p:cBhvr>
                                        <p:cTn id="24" dur="1000" fill="hold"/>
                                        <p:tgtEl>
                                          <p:spTgt spid="42"/>
                                        </p:tgtEl>
                                        <p:attrNameLst>
                                          <p:attrName>ppt_x</p:attrName>
                                          <p:attrName>ppt_y</p:attrName>
                                        </p:attrNameLst>
                                      </p:cBhvr>
                                      <p:rCtr x="-19180" y="-13125"/>
                                    </p:animMotion>
                                  </p:childTnLst>
                                </p:cTn>
                              </p:par>
                              <p:par>
                                <p:cTn id="25" presetID="42" presetClass="path" presetSubtype="0" repeatCount="indefinite" accel="50000" decel="50000" fill="hold" grpId="0" nodeType="withEffect">
                                  <p:stCondLst>
                                    <p:cond delay="0"/>
                                  </p:stCondLst>
                                  <p:endCondLst>
                                    <p:cond evt="onNext" delay="0">
                                      <p:tgtEl>
                                        <p:sldTgt/>
                                      </p:tgtEl>
                                    </p:cond>
                                  </p:endCondLst>
                                  <p:childTnLst>
                                    <p:animMotion origin="layout" path="M 1.45833E-6 3.33333E-6 L 0.17018 0.09652 " pathEditMode="relative" rAng="0" ptsTypes="AA">
                                      <p:cBhvr>
                                        <p:cTn id="26" dur="1000" fill="hold"/>
                                        <p:tgtEl>
                                          <p:spTgt spid="46"/>
                                        </p:tgtEl>
                                        <p:attrNameLst>
                                          <p:attrName>ppt_x</p:attrName>
                                          <p:attrName>ppt_y</p:attrName>
                                        </p:attrNameLst>
                                      </p:cBhvr>
                                      <p:rCtr x="8307" y="4815"/>
                                    </p:animMotion>
                                  </p:childTnLst>
                                </p:cTn>
                              </p:par>
                              <p:par>
                                <p:cTn id="27" presetID="42" presetClass="path" presetSubtype="0" repeatCount="indefinite" accel="50000" decel="50000" fill="hold" grpId="0" nodeType="withEffect">
                                  <p:stCondLst>
                                    <p:cond delay="0"/>
                                  </p:stCondLst>
                                  <p:endCondLst>
                                    <p:cond evt="onNext" delay="0">
                                      <p:tgtEl>
                                        <p:sldTgt/>
                                      </p:tgtEl>
                                    </p:cond>
                                  </p:endCondLst>
                                  <p:childTnLst>
                                    <p:animMotion origin="layout" path="M 4.58333E-6 -4.81481E-6 L 0.39466 0.0081 " pathEditMode="relative" rAng="0" ptsTypes="AA">
                                      <p:cBhvr>
                                        <p:cTn id="28" dur="1000" fill="hold"/>
                                        <p:tgtEl>
                                          <p:spTgt spid="44"/>
                                        </p:tgtEl>
                                        <p:attrNameLst>
                                          <p:attrName>ppt_x</p:attrName>
                                          <p:attrName>ppt_y</p:attrName>
                                        </p:attrNameLst>
                                      </p:cBhvr>
                                      <p:rCtr x="19102" y="162"/>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8.33333E-7 -1.85185E-6 L 0.01849 -0.24074 " pathEditMode="relative" rAng="0" ptsTypes="AA">
                                      <p:cBhvr>
                                        <p:cTn id="30" dur="1000" fill="hold"/>
                                        <p:tgtEl>
                                          <p:spTgt spid="43"/>
                                        </p:tgtEl>
                                        <p:attrNameLst>
                                          <p:attrName>ppt_x</p:attrName>
                                          <p:attrName>ppt_y</p:attrName>
                                        </p:attrNameLst>
                                      </p:cBhvr>
                                      <p:rCtr x="924" y="-12037"/>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4.375E-6 7.40741E-7 L 0.21224 -0.08241 " pathEditMode="relative" rAng="0" ptsTypes="AA">
                                      <p:cBhvr>
                                        <p:cTn id="32" dur="1000" fill="hold"/>
                                        <p:tgtEl>
                                          <p:spTgt spid="63"/>
                                        </p:tgtEl>
                                        <p:attrNameLst>
                                          <p:attrName>ppt_x</p:attrName>
                                          <p:attrName>ppt_y</p:attrName>
                                        </p:attrNameLst>
                                      </p:cBhvr>
                                      <p:rCtr x="10521" y="-4051"/>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8.33333E-7 -4.44444E-6 L -0.17279 -0.09305 " pathEditMode="relative" rAng="0" ptsTypes="AA">
                                      <p:cBhvr>
                                        <p:cTn id="34" dur="1000" fill="hold"/>
                                        <p:tgtEl>
                                          <p:spTgt spid="66"/>
                                        </p:tgtEl>
                                        <p:attrNameLst>
                                          <p:attrName>ppt_x</p:attrName>
                                          <p:attrName>ppt_y</p:attrName>
                                        </p:attrNameLst>
                                      </p:cBhvr>
                                      <p:rCtr x="-8646" y="-4653"/>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3.75E-6 2.96296E-6 L -0.15339 -0.32523 " pathEditMode="relative" rAng="0" ptsTypes="AA">
                                      <p:cBhvr>
                                        <p:cTn id="36" dur="1000" fill="hold"/>
                                        <p:tgtEl>
                                          <p:spTgt spid="65"/>
                                        </p:tgtEl>
                                        <p:attrNameLst>
                                          <p:attrName>ppt_x</p:attrName>
                                          <p:attrName>ppt_y</p:attrName>
                                        </p:attrNameLst>
                                      </p:cBhvr>
                                      <p:rCtr x="-7526" y="-14282"/>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1"/>
                                        </p:tgtEl>
                                        <p:attrNameLst>
                                          <p:attrName>style.visibility</p:attrName>
                                        </p:attrNameLst>
                                      </p:cBhvr>
                                      <p:to>
                                        <p:strVal val="hidden"/>
                                      </p:to>
                                    </p:set>
                                  </p:childTnLst>
                                </p:cTn>
                              </p:par>
                            </p:childTnLst>
                          </p:cTn>
                        </p:par>
                        <p:par>
                          <p:cTn id="41" fill="hold">
                            <p:stCondLst>
                              <p:cond delay="0"/>
                            </p:stCondLst>
                            <p:childTnLst>
                              <p:par>
                                <p:cTn id="42" presetID="1" presetClass="exit" presetSubtype="0" fill="hold" grpId="1" nodeType="afterEffect">
                                  <p:stCondLst>
                                    <p:cond delay="0"/>
                                  </p:stCondLst>
                                  <p:childTnLst>
                                    <p:set>
                                      <p:cBhvr>
                                        <p:cTn id="43" dur="1" fill="hold">
                                          <p:stCondLst>
                                            <p:cond delay="0"/>
                                          </p:stCondLst>
                                        </p:cTn>
                                        <p:tgtEl>
                                          <p:spTgt spid="30"/>
                                        </p:tgtEl>
                                        <p:attrNameLst>
                                          <p:attrName>style.visibility</p:attrName>
                                        </p:attrNameLst>
                                      </p:cBhvr>
                                      <p:to>
                                        <p:strVal val="hidden"/>
                                      </p:to>
                                    </p:set>
                                  </p:childTnLst>
                                </p:cTn>
                              </p:par>
                            </p:childTnLst>
                          </p:cTn>
                        </p:par>
                        <p:par>
                          <p:cTn id="44" fill="hold">
                            <p:stCondLst>
                              <p:cond delay="0"/>
                            </p:stCondLst>
                            <p:childTnLst>
                              <p:par>
                                <p:cTn id="45" presetID="1" presetClass="exit" presetSubtype="0" fill="hold" grpId="1" nodeType="afterEffect">
                                  <p:stCondLst>
                                    <p:cond delay="0"/>
                                  </p:stCondLst>
                                  <p:childTnLst>
                                    <p:set>
                                      <p:cBhvr>
                                        <p:cTn id="46" dur="1" fill="hold">
                                          <p:stCondLst>
                                            <p:cond delay="0"/>
                                          </p:stCondLst>
                                        </p:cTn>
                                        <p:tgtEl>
                                          <p:spTgt spid="34"/>
                                        </p:tgtEl>
                                        <p:attrNameLst>
                                          <p:attrName>style.visibility</p:attrName>
                                        </p:attrNameLst>
                                      </p:cBhvr>
                                      <p:to>
                                        <p:strVal val="hidden"/>
                                      </p:to>
                                    </p:set>
                                  </p:childTnLst>
                                </p:cTn>
                              </p:par>
                            </p:childTnLst>
                          </p:cTn>
                        </p:par>
                        <p:par>
                          <p:cTn id="47" fill="hold">
                            <p:stCondLst>
                              <p:cond delay="0"/>
                            </p:stCondLst>
                            <p:childTnLst>
                              <p:par>
                                <p:cTn id="48" presetID="1" presetClass="exit" presetSubtype="0" fill="hold" grpId="1" nodeType="afterEffect">
                                  <p:stCondLst>
                                    <p:cond delay="0"/>
                                  </p:stCondLst>
                                  <p:childTnLst>
                                    <p:set>
                                      <p:cBhvr>
                                        <p:cTn id="49" dur="1" fill="hold">
                                          <p:stCondLst>
                                            <p:cond delay="0"/>
                                          </p:stCondLst>
                                        </p:cTn>
                                        <p:tgtEl>
                                          <p:spTgt spid="36"/>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grpId="1" nodeType="afterEffect">
                                  <p:stCondLst>
                                    <p:cond delay="0"/>
                                  </p:stCondLst>
                                  <p:childTnLst>
                                    <p:set>
                                      <p:cBhvr>
                                        <p:cTn id="52" dur="1" fill="hold">
                                          <p:stCondLst>
                                            <p:cond delay="0"/>
                                          </p:stCondLst>
                                        </p:cTn>
                                        <p:tgtEl>
                                          <p:spTgt spid="35"/>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grpId="1" nodeType="afterEffect">
                                  <p:stCondLst>
                                    <p:cond delay="0"/>
                                  </p:stCondLst>
                                  <p:childTnLst>
                                    <p:set>
                                      <p:cBhvr>
                                        <p:cTn id="55" dur="1" fill="hold">
                                          <p:stCondLst>
                                            <p:cond delay="0"/>
                                          </p:stCondLst>
                                        </p:cTn>
                                        <p:tgtEl>
                                          <p:spTgt spid="39"/>
                                        </p:tgtEl>
                                        <p:attrNameLst>
                                          <p:attrName>style.visibility</p:attrName>
                                        </p:attrNameLst>
                                      </p:cBhvr>
                                      <p:to>
                                        <p:strVal val="hidden"/>
                                      </p:to>
                                    </p:set>
                                  </p:childTnLst>
                                </p:cTn>
                              </p:par>
                            </p:childTnLst>
                          </p:cTn>
                        </p:par>
                        <p:par>
                          <p:cTn id="56" fill="hold">
                            <p:stCondLst>
                              <p:cond delay="0"/>
                            </p:stCondLst>
                            <p:childTnLst>
                              <p:par>
                                <p:cTn id="57" presetID="1" presetClass="exit" presetSubtype="0" fill="hold" grpId="1" nodeType="afterEffect">
                                  <p:stCondLst>
                                    <p:cond delay="0"/>
                                  </p:stCondLst>
                                  <p:childTnLst>
                                    <p:set>
                                      <p:cBhvr>
                                        <p:cTn id="58" dur="1" fill="hold">
                                          <p:stCondLst>
                                            <p:cond delay="0"/>
                                          </p:stCondLst>
                                        </p:cTn>
                                        <p:tgtEl>
                                          <p:spTgt spid="38"/>
                                        </p:tgtEl>
                                        <p:attrNameLst>
                                          <p:attrName>style.visibility</p:attrName>
                                        </p:attrNameLst>
                                      </p:cBhvr>
                                      <p:to>
                                        <p:strVal val="hidden"/>
                                      </p:to>
                                    </p:set>
                                  </p:childTnLst>
                                </p:cTn>
                              </p:par>
                            </p:childTnLst>
                          </p:cTn>
                        </p:par>
                        <p:par>
                          <p:cTn id="59" fill="hold">
                            <p:stCondLst>
                              <p:cond delay="0"/>
                            </p:stCondLst>
                            <p:childTnLst>
                              <p:par>
                                <p:cTn id="60" presetID="1" presetClass="exit" presetSubtype="0" fill="hold" grpId="1" nodeType="afterEffect">
                                  <p:stCondLst>
                                    <p:cond delay="0"/>
                                  </p:stCondLst>
                                  <p:childTnLst>
                                    <p:set>
                                      <p:cBhvr>
                                        <p:cTn id="61" dur="1" fill="hold">
                                          <p:stCondLst>
                                            <p:cond delay="0"/>
                                          </p:stCondLst>
                                        </p:cTn>
                                        <p:tgtEl>
                                          <p:spTgt spid="37"/>
                                        </p:tgtEl>
                                        <p:attrNameLst>
                                          <p:attrName>style.visibility</p:attrName>
                                        </p:attrNameLst>
                                      </p:cBhvr>
                                      <p:to>
                                        <p:strVal val="hidden"/>
                                      </p:to>
                                    </p:set>
                                  </p:childTnLst>
                                </p:cTn>
                              </p:par>
                            </p:childTnLst>
                          </p:cTn>
                        </p:par>
                        <p:par>
                          <p:cTn id="62" fill="hold">
                            <p:stCondLst>
                              <p:cond delay="0"/>
                            </p:stCondLst>
                            <p:childTnLst>
                              <p:par>
                                <p:cTn id="63" presetID="1" presetClass="exit" presetSubtype="0" fill="hold" grpId="1" nodeType="afterEffect">
                                  <p:stCondLst>
                                    <p:cond delay="0"/>
                                  </p:stCondLst>
                                  <p:childTnLst>
                                    <p:set>
                                      <p:cBhvr>
                                        <p:cTn id="64" dur="1" fill="hold">
                                          <p:stCondLst>
                                            <p:cond delay="0"/>
                                          </p:stCondLst>
                                        </p:cTn>
                                        <p:tgtEl>
                                          <p:spTgt spid="42"/>
                                        </p:tgtEl>
                                        <p:attrNameLst>
                                          <p:attrName>style.visibility</p:attrName>
                                        </p:attrNameLst>
                                      </p:cBhvr>
                                      <p:to>
                                        <p:strVal val="hidden"/>
                                      </p:to>
                                    </p:set>
                                  </p:childTnLst>
                                </p:cTn>
                              </p:par>
                            </p:childTnLst>
                          </p:cTn>
                        </p:par>
                        <p:par>
                          <p:cTn id="65" fill="hold">
                            <p:stCondLst>
                              <p:cond delay="0"/>
                            </p:stCondLst>
                            <p:childTnLst>
                              <p:par>
                                <p:cTn id="66" presetID="1" presetClass="exit" presetSubtype="0" fill="hold" grpId="1" nodeType="afterEffect">
                                  <p:stCondLst>
                                    <p:cond delay="0"/>
                                  </p:stCondLst>
                                  <p:childTnLst>
                                    <p:set>
                                      <p:cBhvr>
                                        <p:cTn id="67" dur="1" fill="hold">
                                          <p:stCondLst>
                                            <p:cond delay="0"/>
                                          </p:stCondLst>
                                        </p:cTn>
                                        <p:tgtEl>
                                          <p:spTgt spid="46"/>
                                        </p:tgtEl>
                                        <p:attrNameLst>
                                          <p:attrName>style.visibility</p:attrName>
                                        </p:attrNameLst>
                                      </p:cBhvr>
                                      <p:to>
                                        <p:strVal val="hidden"/>
                                      </p:to>
                                    </p:set>
                                  </p:childTnLst>
                                </p:cTn>
                              </p:par>
                            </p:childTnLst>
                          </p:cTn>
                        </p:par>
                        <p:par>
                          <p:cTn id="68" fill="hold">
                            <p:stCondLst>
                              <p:cond delay="0"/>
                            </p:stCondLst>
                            <p:childTnLst>
                              <p:par>
                                <p:cTn id="69" presetID="1" presetClass="exit" presetSubtype="0" fill="hold" grpId="1" nodeType="afterEffect">
                                  <p:stCondLst>
                                    <p:cond delay="0"/>
                                  </p:stCondLst>
                                  <p:childTnLst>
                                    <p:set>
                                      <p:cBhvr>
                                        <p:cTn id="70" dur="1" fill="hold">
                                          <p:stCondLst>
                                            <p:cond delay="0"/>
                                          </p:stCondLst>
                                        </p:cTn>
                                        <p:tgtEl>
                                          <p:spTgt spid="44"/>
                                        </p:tgtEl>
                                        <p:attrNameLst>
                                          <p:attrName>style.visibility</p:attrName>
                                        </p:attrNameLst>
                                      </p:cBhvr>
                                      <p:to>
                                        <p:strVal val="hidden"/>
                                      </p:to>
                                    </p:set>
                                  </p:childTnLst>
                                </p:cTn>
                              </p:par>
                            </p:childTnLst>
                          </p:cTn>
                        </p:par>
                        <p:par>
                          <p:cTn id="71" fill="hold">
                            <p:stCondLst>
                              <p:cond delay="0"/>
                            </p:stCondLst>
                            <p:childTnLst>
                              <p:par>
                                <p:cTn id="72" presetID="1" presetClass="exit" presetSubtype="0" fill="hold" grpId="1" nodeType="afterEffect">
                                  <p:stCondLst>
                                    <p:cond delay="0"/>
                                  </p:stCondLst>
                                  <p:childTnLst>
                                    <p:set>
                                      <p:cBhvr>
                                        <p:cTn id="73" dur="1" fill="hold">
                                          <p:stCondLst>
                                            <p:cond delay="0"/>
                                          </p:stCondLst>
                                        </p:cTn>
                                        <p:tgtEl>
                                          <p:spTgt spid="43"/>
                                        </p:tgtEl>
                                        <p:attrNameLst>
                                          <p:attrName>style.visibility</p:attrName>
                                        </p:attrNameLst>
                                      </p:cBhvr>
                                      <p:to>
                                        <p:strVal val="hidden"/>
                                      </p:to>
                                    </p:set>
                                  </p:childTnLst>
                                </p:cTn>
                              </p:par>
                            </p:childTnLst>
                          </p:cTn>
                        </p:par>
                        <p:par>
                          <p:cTn id="74" fill="hold">
                            <p:stCondLst>
                              <p:cond delay="0"/>
                            </p:stCondLst>
                            <p:childTnLst>
                              <p:par>
                                <p:cTn id="75" presetID="1" presetClass="exit" presetSubtype="0" fill="hold" grpId="1" nodeType="afterEffect">
                                  <p:stCondLst>
                                    <p:cond delay="0"/>
                                  </p:stCondLst>
                                  <p:childTnLst>
                                    <p:set>
                                      <p:cBhvr>
                                        <p:cTn id="76" dur="1" fill="hold">
                                          <p:stCondLst>
                                            <p:cond delay="0"/>
                                          </p:stCondLst>
                                        </p:cTn>
                                        <p:tgtEl>
                                          <p:spTgt spid="63"/>
                                        </p:tgtEl>
                                        <p:attrNameLst>
                                          <p:attrName>style.visibility</p:attrName>
                                        </p:attrNameLst>
                                      </p:cBhvr>
                                      <p:to>
                                        <p:strVal val="hidden"/>
                                      </p:to>
                                    </p:set>
                                  </p:childTnLst>
                                </p:cTn>
                              </p:par>
                            </p:childTnLst>
                          </p:cTn>
                        </p:par>
                        <p:par>
                          <p:cTn id="77" fill="hold">
                            <p:stCondLst>
                              <p:cond delay="0"/>
                            </p:stCondLst>
                            <p:childTnLst>
                              <p:par>
                                <p:cTn id="78" presetID="1" presetClass="exit" presetSubtype="0" fill="hold" grpId="1" nodeType="afterEffect">
                                  <p:stCondLst>
                                    <p:cond delay="0"/>
                                  </p:stCondLst>
                                  <p:childTnLst>
                                    <p:set>
                                      <p:cBhvr>
                                        <p:cTn id="79" dur="1" fill="hold">
                                          <p:stCondLst>
                                            <p:cond delay="0"/>
                                          </p:stCondLst>
                                        </p:cTn>
                                        <p:tgtEl>
                                          <p:spTgt spid="66"/>
                                        </p:tgtEl>
                                        <p:attrNameLst>
                                          <p:attrName>style.visibility</p:attrName>
                                        </p:attrNameLst>
                                      </p:cBhvr>
                                      <p:to>
                                        <p:strVal val="hidden"/>
                                      </p:to>
                                    </p:set>
                                  </p:childTnLst>
                                </p:cTn>
                              </p:par>
                            </p:childTnLst>
                          </p:cTn>
                        </p:par>
                        <p:par>
                          <p:cTn id="80" fill="hold">
                            <p:stCondLst>
                              <p:cond delay="0"/>
                            </p:stCondLst>
                            <p:childTnLst>
                              <p:par>
                                <p:cTn id="81" presetID="1" presetClass="exit" presetSubtype="0" fill="hold" grpId="1" nodeType="afterEffect">
                                  <p:stCondLst>
                                    <p:cond delay="0"/>
                                  </p:stCondLst>
                                  <p:childTnLst>
                                    <p:set>
                                      <p:cBhvr>
                                        <p:cTn id="82" dur="1" fill="hold">
                                          <p:stCondLst>
                                            <p:cond delay="0"/>
                                          </p:stCondLst>
                                        </p:cTn>
                                        <p:tgtEl>
                                          <p:spTgt spid="65"/>
                                        </p:tgtEl>
                                        <p:attrNameLst>
                                          <p:attrName>style.visibility</p:attrName>
                                        </p:attrNameLst>
                                      </p:cBhvr>
                                      <p:to>
                                        <p:strVal val="hidden"/>
                                      </p:to>
                                    </p:set>
                                  </p:childTnLst>
                                </p:cTn>
                              </p:par>
                              <p:par>
                                <p:cTn id="83" presetID="22" presetClass="entr" presetSubtype="2" fill="hold" nodeType="withEffect">
                                  <p:stCondLst>
                                    <p:cond delay="0"/>
                                  </p:stCondLst>
                                  <p:childTnLst>
                                    <p:set>
                                      <p:cBhvr>
                                        <p:cTn id="84" dur="1" fill="hold">
                                          <p:stCondLst>
                                            <p:cond delay="0"/>
                                          </p:stCondLst>
                                        </p:cTn>
                                        <p:tgtEl>
                                          <p:spTgt spid="128"/>
                                        </p:tgtEl>
                                        <p:attrNameLst>
                                          <p:attrName>style.visibility</p:attrName>
                                        </p:attrNameLst>
                                      </p:cBhvr>
                                      <p:to>
                                        <p:strVal val="visible"/>
                                      </p:to>
                                    </p:set>
                                    <p:animEffect transition="in" filter="wipe(right)">
                                      <p:cBhvr>
                                        <p:cTn id="85" dur="500"/>
                                        <p:tgtEl>
                                          <p:spTgt spid="128"/>
                                        </p:tgtEl>
                                      </p:cBhvr>
                                    </p:animEffect>
                                  </p:childTnLst>
                                </p:cTn>
                              </p:par>
                              <p:par>
                                <p:cTn id="86" presetID="22" presetClass="entr" presetSubtype="2" fill="hold" nodeType="withEffect">
                                  <p:stCondLst>
                                    <p:cond delay="0"/>
                                  </p:stCondLst>
                                  <p:childTnLst>
                                    <p:set>
                                      <p:cBhvr>
                                        <p:cTn id="87" dur="1" fill="hold">
                                          <p:stCondLst>
                                            <p:cond delay="0"/>
                                          </p:stCondLst>
                                        </p:cTn>
                                        <p:tgtEl>
                                          <p:spTgt spid="131"/>
                                        </p:tgtEl>
                                        <p:attrNameLst>
                                          <p:attrName>style.visibility</p:attrName>
                                        </p:attrNameLst>
                                      </p:cBhvr>
                                      <p:to>
                                        <p:strVal val="visible"/>
                                      </p:to>
                                    </p:set>
                                    <p:animEffect transition="in" filter="wipe(right)">
                                      <p:cBhvr>
                                        <p:cTn id="88" dur="500"/>
                                        <p:tgtEl>
                                          <p:spTgt spid="131"/>
                                        </p:tgtEl>
                                      </p:cBhvr>
                                    </p:animEffect>
                                  </p:childTnLst>
                                </p:cTn>
                              </p:par>
                              <p:par>
                                <p:cTn id="89" presetID="22" presetClass="entr" presetSubtype="2" fill="hold" nodeType="withEffect">
                                  <p:stCondLst>
                                    <p:cond delay="0"/>
                                  </p:stCondLst>
                                  <p:childTnLst>
                                    <p:set>
                                      <p:cBhvr>
                                        <p:cTn id="90" dur="1" fill="hold">
                                          <p:stCondLst>
                                            <p:cond delay="0"/>
                                          </p:stCondLst>
                                        </p:cTn>
                                        <p:tgtEl>
                                          <p:spTgt spid="127"/>
                                        </p:tgtEl>
                                        <p:attrNameLst>
                                          <p:attrName>style.visibility</p:attrName>
                                        </p:attrNameLst>
                                      </p:cBhvr>
                                      <p:to>
                                        <p:strVal val="visible"/>
                                      </p:to>
                                    </p:set>
                                    <p:animEffect transition="in" filter="wipe(right)">
                                      <p:cBhvr>
                                        <p:cTn id="91" dur="500"/>
                                        <p:tgtEl>
                                          <p:spTgt spid="127"/>
                                        </p:tgtEl>
                                      </p:cBhvr>
                                    </p:animEffect>
                                  </p:childTnLst>
                                </p:cTn>
                              </p:par>
                              <p:par>
                                <p:cTn id="92" presetID="22" presetClass="entr" presetSubtype="8" fill="hold" nodeType="withEffect">
                                  <p:stCondLst>
                                    <p:cond delay="0"/>
                                  </p:stCondLst>
                                  <p:childTnLst>
                                    <p:set>
                                      <p:cBhvr>
                                        <p:cTn id="93" dur="1" fill="hold">
                                          <p:stCondLst>
                                            <p:cond delay="0"/>
                                          </p:stCondLst>
                                        </p:cTn>
                                        <p:tgtEl>
                                          <p:spTgt spid="117"/>
                                        </p:tgtEl>
                                        <p:attrNameLst>
                                          <p:attrName>style.visibility</p:attrName>
                                        </p:attrNameLst>
                                      </p:cBhvr>
                                      <p:to>
                                        <p:strVal val="visible"/>
                                      </p:to>
                                    </p:set>
                                    <p:animEffect transition="in" filter="wipe(left)">
                                      <p:cBhvr>
                                        <p:cTn id="94" dur="500"/>
                                        <p:tgtEl>
                                          <p:spTgt spid="117"/>
                                        </p:tgtEl>
                                      </p:cBhvr>
                                    </p:animEffect>
                                  </p:childTnLst>
                                </p:cTn>
                              </p:par>
                              <p:par>
                                <p:cTn id="95" presetID="22" presetClass="entr" presetSubtype="8" fill="hold" nodeType="with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wipe(left)">
                                      <p:cBhvr>
                                        <p:cTn id="97" dur="500"/>
                                        <p:tgtEl>
                                          <p:spTgt spid="116"/>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2" grpId="0" animBg="1"/>
      <p:bldP spid="42" grpId="1" animBg="1"/>
      <p:bldP spid="43" grpId="0" animBg="1"/>
      <p:bldP spid="43" grpId="1" animBg="1"/>
      <p:bldP spid="44" grpId="0" animBg="1"/>
      <p:bldP spid="44" grpId="1" animBg="1"/>
      <p:bldP spid="46" grpId="0" animBg="1"/>
      <p:bldP spid="46" grpId="1" animBg="1"/>
      <p:bldP spid="63" grpId="0" animBg="1"/>
      <p:bldP spid="63" grpId="1" animBg="1"/>
      <p:bldP spid="65" grpId="0" animBg="1"/>
      <p:bldP spid="65" grpId="1" animBg="1"/>
      <p:bldP spid="66" grpId="0" animBg="1"/>
      <p:bldP spid="66" grpId="1" animBg="1"/>
      <p:bldP spid="4" grpId="0" animBg="1"/>
      <p:bldP spid="26" grpId="0" animBg="1"/>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6B07-D5B1-348B-04B3-1A34F8DF4907}"/>
              </a:ext>
            </a:extLst>
          </p:cNvPr>
          <p:cNvSpPr>
            <a:spLocks noGrp="1"/>
          </p:cNvSpPr>
          <p:nvPr>
            <p:ph type="title"/>
          </p:nvPr>
        </p:nvSpPr>
        <p:spPr/>
        <p:txBody>
          <a:bodyPr>
            <a:normAutofit/>
          </a:bodyPr>
          <a:lstStyle/>
          <a:p>
            <a:r>
              <a:rPr lang="en-US" dirty="0"/>
              <a:t>Locally Verifiable Distributed SNARG</a:t>
            </a:r>
          </a:p>
        </p:txBody>
      </p:sp>
      <p:grpSp>
        <p:nvGrpSpPr>
          <p:cNvPr id="40" name="קבוצה 39">
            <a:extLst>
              <a:ext uri="{FF2B5EF4-FFF2-40B4-BE49-F238E27FC236}">
                <a16:creationId xmlns:a16="http://schemas.microsoft.com/office/drawing/2014/main" id="{1A9C6D37-C2FB-1D0A-09A6-D5FBC63AE98A}"/>
              </a:ext>
            </a:extLst>
          </p:cNvPr>
          <p:cNvGrpSpPr/>
          <p:nvPr/>
        </p:nvGrpSpPr>
        <p:grpSpPr>
          <a:xfrm flipH="1">
            <a:off x="7815849" y="3616773"/>
            <a:ext cx="2377969" cy="1801017"/>
            <a:chOff x="1161931" y="2525108"/>
            <a:chExt cx="2817496" cy="2048183"/>
          </a:xfrm>
        </p:grpSpPr>
        <p:pic>
          <p:nvPicPr>
            <p:cNvPr id="41" name="תמונה 40" descr="כן פנדה">
              <a:extLst>
                <a:ext uri="{FF2B5EF4-FFF2-40B4-BE49-F238E27FC236}">
                  <a16:creationId xmlns:a16="http://schemas.microsoft.com/office/drawing/2014/main" id="{242396B4-F0B9-2385-6E2F-29513EC7D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45" name="תיבת טקסט 44">
              <a:extLst>
                <a:ext uri="{FF2B5EF4-FFF2-40B4-BE49-F238E27FC236}">
                  <a16:creationId xmlns:a16="http://schemas.microsoft.com/office/drawing/2014/main" id="{8A863D52-5A9F-FAF4-5936-6A685371484A}"/>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pic>
        <p:nvPicPr>
          <p:cNvPr id="47" name="תמונה 46" descr="כן פנדה">
            <a:extLst>
              <a:ext uri="{FF2B5EF4-FFF2-40B4-BE49-F238E27FC236}">
                <a16:creationId xmlns:a16="http://schemas.microsoft.com/office/drawing/2014/main" id="{F1010FBE-E69A-1477-796C-EEA96B546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769" y="1612915"/>
            <a:ext cx="1271399" cy="1296581"/>
          </a:xfrm>
          <a:prstGeom prst="rect">
            <a:avLst/>
          </a:prstGeom>
        </p:spPr>
      </p:pic>
      <p:grpSp>
        <p:nvGrpSpPr>
          <p:cNvPr id="49" name="קבוצה 48">
            <a:extLst>
              <a:ext uri="{FF2B5EF4-FFF2-40B4-BE49-F238E27FC236}">
                <a16:creationId xmlns:a16="http://schemas.microsoft.com/office/drawing/2014/main" id="{17C8A126-7F5A-94A3-EB04-9907E028B59A}"/>
              </a:ext>
            </a:extLst>
          </p:cNvPr>
          <p:cNvGrpSpPr/>
          <p:nvPr/>
        </p:nvGrpSpPr>
        <p:grpSpPr>
          <a:xfrm>
            <a:off x="1026896" y="3616773"/>
            <a:ext cx="2160272" cy="1601518"/>
            <a:chOff x="1161931" y="2525108"/>
            <a:chExt cx="2817496" cy="2048183"/>
          </a:xfrm>
        </p:grpSpPr>
        <p:pic>
          <p:nvPicPr>
            <p:cNvPr id="50" name="תמונה 49" descr="כן פנדה">
              <a:extLst>
                <a:ext uri="{FF2B5EF4-FFF2-40B4-BE49-F238E27FC236}">
                  <a16:creationId xmlns:a16="http://schemas.microsoft.com/office/drawing/2014/main" id="{00501FFB-5ECD-45D3-1404-EF30F9D61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1" name="תיבת טקסט 50">
              <a:extLst>
                <a:ext uri="{FF2B5EF4-FFF2-40B4-BE49-F238E27FC236}">
                  <a16:creationId xmlns:a16="http://schemas.microsoft.com/office/drawing/2014/main" id="{0F8A1A88-24BA-4327-C51F-538ED9E95FA4}"/>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grpSp>
        <p:nvGrpSpPr>
          <p:cNvPr id="52" name="קבוצה 51">
            <a:extLst>
              <a:ext uri="{FF2B5EF4-FFF2-40B4-BE49-F238E27FC236}">
                <a16:creationId xmlns:a16="http://schemas.microsoft.com/office/drawing/2014/main" id="{65406C66-D35B-C84B-89DB-9D6158D2331A}"/>
              </a:ext>
            </a:extLst>
          </p:cNvPr>
          <p:cNvGrpSpPr/>
          <p:nvPr/>
        </p:nvGrpSpPr>
        <p:grpSpPr>
          <a:xfrm>
            <a:off x="4294088" y="5310027"/>
            <a:ext cx="2160272" cy="1601518"/>
            <a:chOff x="1161931" y="2525108"/>
            <a:chExt cx="2817496" cy="2048183"/>
          </a:xfrm>
        </p:grpSpPr>
        <p:pic>
          <p:nvPicPr>
            <p:cNvPr id="53" name="תמונה 52" descr="כן פנדה">
              <a:extLst>
                <a:ext uri="{FF2B5EF4-FFF2-40B4-BE49-F238E27FC236}">
                  <a16:creationId xmlns:a16="http://schemas.microsoft.com/office/drawing/2014/main" id="{846545BE-A61B-147F-DCE2-0FCA6D3BB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4" name="תיבת טקסט 53">
              <a:extLst>
                <a:ext uri="{FF2B5EF4-FFF2-40B4-BE49-F238E27FC236}">
                  <a16:creationId xmlns:a16="http://schemas.microsoft.com/office/drawing/2014/main" id="{98C05ADC-6E61-721C-1C69-B242E71E226C}"/>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p:grpSp>
        <p:nvGrpSpPr>
          <p:cNvPr id="55" name="קבוצה 54">
            <a:extLst>
              <a:ext uri="{FF2B5EF4-FFF2-40B4-BE49-F238E27FC236}">
                <a16:creationId xmlns:a16="http://schemas.microsoft.com/office/drawing/2014/main" id="{64A6A20C-AE9D-DE69-555D-D36F077AB2B2}"/>
              </a:ext>
            </a:extLst>
          </p:cNvPr>
          <p:cNvGrpSpPr/>
          <p:nvPr/>
        </p:nvGrpSpPr>
        <p:grpSpPr>
          <a:xfrm flipH="1">
            <a:off x="6572959" y="1457201"/>
            <a:ext cx="2377970" cy="1825320"/>
            <a:chOff x="1161931" y="2525108"/>
            <a:chExt cx="2817496" cy="2048183"/>
          </a:xfrm>
        </p:grpSpPr>
        <p:pic>
          <p:nvPicPr>
            <p:cNvPr id="56" name="תמונה 55" descr="כן פנדה">
              <a:extLst>
                <a:ext uri="{FF2B5EF4-FFF2-40B4-BE49-F238E27FC236}">
                  <a16:creationId xmlns:a16="http://schemas.microsoft.com/office/drawing/2014/main" id="{6F315526-822B-B9B2-71D1-43266AA7D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80" y="2525108"/>
              <a:ext cx="1658199" cy="1658199"/>
            </a:xfrm>
            <a:prstGeom prst="rect">
              <a:avLst/>
            </a:prstGeom>
          </p:spPr>
        </p:pic>
        <p:sp>
          <p:nvSpPr>
            <p:cNvPr id="57" name="תיבת טקסט 56">
              <a:extLst>
                <a:ext uri="{FF2B5EF4-FFF2-40B4-BE49-F238E27FC236}">
                  <a16:creationId xmlns:a16="http://schemas.microsoft.com/office/drawing/2014/main" id="{E1B64784-56C4-6C76-D23B-036ADE3D57A0}"/>
                </a:ext>
              </a:extLst>
            </p:cNvPr>
            <p:cNvSpPr txBox="1"/>
            <p:nvPr/>
          </p:nvSpPr>
          <p:spPr>
            <a:xfrm>
              <a:off x="1161931" y="4061590"/>
              <a:ext cx="2817496" cy="511701"/>
            </a:xfrm>
            <a:prstGeom prst="rect">
              <a:avLst/>
            </a:prstGeom>
            <a:noFill/>
          </p:spPr>
          <p:txBody>
            <a:bodyPr wrap="square" rtlCol="1">
              <a:spAutoFit/>
            </a:bodyPr>
            <a:lstStyle/>
            <a:p>
              <a:pPr algn="ctr"/>
              <a:endParaRPr lang="he-IL" sz="2000" dirty="0">
                <a:solidFill>
                  <a:schemeClr val="accent1"/>
                </a:solidFill>
              </a:endParaRPr>
            </a:p>
          </p:txBody>
        </p:sp>
      </p:grpSp>
      <mc:AlternateContent xmlns:mc="http://schemas.openxmlformats.org/markup-compatibility/2006" xmlns:a14="http://schemas.microsoft.com/office/drawing/2010/main">
        <mc:Choice Requires="a14">
          <p:sp>
            <p:nvSpPr>
              <p:cNvPr id="100" name="תיבת טקסט 99">
                <a:extLst>
                  <a:ext uri="{FF2B5EF4-FFF2-40B4-BE49-F238E27FC236}">
                    <a16:creationId xmlns:a16="http://schemas.microsoft.com/office/drawing/2014/main" id="{E60FD910-32ED-0F3E-8E8B-0D0C589CBC3D}"/>
                  </a:ext>
                </a:extLst>
              </p:cNvPr>
              <p:cNvSpPr txBox="1"/>
              <p:nvPr/>
            </p:nvSpPr>
            <p:spPr>
              <a:xfrm>
                <a:off x="4271815" y="1645571"/>
                <a:ext cx="166820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𝐺</m:t>
                      </m:r>
                    </m:oMath>
                  </m:oMathPara>
                </a14:m>
                <a:endParaRPr lang="en-US" sz="3200" dirty="0">
                  <a:solidFill>
                    <a:schemeClr val="tx1"/>
                  </a:solidFill>
                </a:endParaRPr>
              </a:p>
            </p:txBody>
          </p:sp>
        </mc:Choice>
        <mc:Fallback xmlns="">
          <p:sp>
            <p:nvSpPr>
              <p:cNvPr id="100" name="תיבת טקסט 99">
                <a:extLst>
                  <a:ext uri="{FF2B5EF4-FFF2-40B4-BE49-F238E27FC236}">
                    <a16:creationId xmlns:a16="http://schemas.microsoft.com/office/drawing/2014/main" id="{E60FD910-32ED-0F3E-8E8B-0D0C589CBC3D}"/>
                  </a:ext>
                </a:extLst>
              </p:cNvPr>
              <p:cNvSpPr txBox="1">
                <a:spLocks noRot="1" noChangeAspect="1" noMove="1" noResize="1" noEditPoints="1" noAdjustHandles="1" noChangeArrowheads="1" noChangeShapeType="1" noTextEdit="1"/>
              </p:cNvSpPr>
              <p:nvPr/>
            </p:nvSpPr>
            <p:spPr>
              <a:xfrm>
                <a:off x="4271815" y="1645571"/>
                <a:ext cx="1668209" cy="584775"/>
              </a:xfrm>
              <a:prstGeom prst="rect">
                <a:avLst/>
              </a:prstGeom>
              <a:blipFill>
                <a:blip r:embed="rId4"/>
                <a:stretch>
                  <a:fillRect/>
                </a:stretch>
              </a:blipFill>
            </p:spPr>
            <p:txBody>
              <a:bodyPr/>
              <a:lstStyle/>
              <a:p>
                <a:r>
                  <a:rPr lang="he-IL">
                    <a:noFill/>
                  </a:rPr>
                  <a:t> </a:t>
                </a:r>
              </a:p>
            </p:txBody>
          </p:sp>
        </mc:Fallback>
      </mc:AlternateContent>
      <p:grpSp>
        <p:nvGrpSpPr>
          <p:cNvPr id="6" name="קבוצה 5">
            <a:extLst>
              <a:ext uri="{FF2B5EF4-FFF2-40B4-BE49-F238E27FC236}">
                <a16:creationId xmlns:a16="http://schemas.microsoft.com/office/drawing/2014/main" id="{38F663C0-E4B7-0305-25FB-61D9E0B6ED4D}"/>
              </a:ext>
            </a:extLst>
          </p:cNvPr>
          <p:cNvGrpSpPr/>
          <p:nvPr/>
        </p:nvGrpSpPr>
        <p:grpSpPr>
          <a:xfrm>
            <a:off x="2650202" y="2213254"/>
            <a:ext cx="5821627" cy="3124228"/>
            <a:chOff x="2650202" y="2213254"/>
            <a:chExt cx="5821627" cy="3124228"/>
          </a:xfrm>
        </p:grpSpPr>
        <mc:AlternateContent xmlns:mc="http://schemas.openxmlformats.org/markup-compatibility/2006" xmlns:a14="http://schemas.microsoft.com/office/drawing/2010/main">
          <mc:Choice Requires="a14">
            <p:sp>
              <p:nvSpPr>
                <p:cNvPr id="104" name="תיבת טקסט 103">
                  <a:extLst>
                    <a:ext uri="{FF2B5EF4-FFF2-40B4-BE49-F238E27FC236}">
                      <a16:creationId xmlns:a16="http://schemas.microsoft.com/office/drawing/2014/main" id="{66C97E17-3F43-7766-D8B6-40DAA68B0B90}"/>
                    </a:ext>
                  </a:extLst>
                </p:cNvPr>
                <p:cNvSpPr txBox="1"/>
                <p:nvPr/>
              </p:nvSpPr>
              <p:spPr>
                <a:xfrm>
                  <a:off x="7885012" y="4215730"/>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𝑤</m:t>
                        </m:r>
                      </m:oMath>
                    </m:oMathPara>
                  </a14:m>
                  <a:endParaRPr lang="he-IL" sz="2400" dirty="0">
                    <a:solidFill>
                      <a:schemeClr val="accent1"/>
                    </a:solidFill>
                  </a:endParaRPr>
                </a:p>
              </p:txBody>
            </p:sp>
          </mc:Choice>
          <mc:Fallback xmlns="">
            <p:sp>
              <p:nvSpPr>
                <p:cNvPr id="104" name="תיבת טקסט 103">
                  <a:extLst>
                    <a:ext uri="{FF2B5EF4-FFF2-40B4-BE49-F238E27FC236}">
                      <a16:creationId xmlns:a16="http://schemas.microsoft.com/office/drawing/2014/main" id="{66C97E17-3F43-7766-D8B6-40DAA68B0B90}"/>
                    </a:ext>
                  </a:extLst>
                </p:cNvPr>
                <p:cNvSpPr txBox="1">
                  <a:spLocks noRot="1" noChangeAspect="1" noMove="1" noResize="1" noEditPoints="1" noAdjustHandles="1" noChangeArrowheads="1" noChangeShapeType="1" noTextEdit="1"/>
                </p:cNvSpPr>
                <p:nvPr/>
              </p:nvSpPr>
              <p:spPr>
                <a:xfrm>
                  <a:off x="7885012" y="4215730"/>
                  <a:ext cx="586817" cy="461665"/>
                </a:xfrm>
                <a:prstGeom prst="rect">
                  <a:avLst/>
                </a:prstGeom>
                <a:blipFill>
                  <a:blip r:embed="rId6"/>
                  <a:stretch>
                    <a:fillRect/>
                  </a:stretch>
                </a:blipFill>
              </p:spPr>
              <p:txBody>
                <a:bodyPr/>
                <a:lstStyle/>
                <a:p>
                  <a:r>
                    <a:rPr lang="he-IL">
                      <a:noFill/>
                    </a:rPr>
                    <a:t> </a:t>
                  </a:r>
                </a:p>
              </p:txBody>
            </p:sp>
          </mc:Fallback>
        </mc:AlternateContent>
        <p:grpSp>
          <p:nvGrpSpPr>
            <p:cNvPr id="5" name="קבוצה 4">
              <a:extLst>
                <a:ext uri="{FF2B5EF4-FFF2-40B4-BE49-F238E27FC236}">
                  <a16:creationId xmlns:a16="http://schemas.microsoft.com/office/drawing/2014/main" id="{B353DF7C-CFA9-1346-D8B4-6495FAD80EBA}"/>
                </a:ext>
              </a:extLst>
            </p:cNvPr>
            <p:cNvGrpSpPr/>
            <p:nvPr/>
          </p:nvGrpSpPr>
          <p:grpSpPr>
            <a:xfrm>
              <a:off x="2650202" y="2213254"/>
              <a:ext cx="5653154" cy="3124228"/>
              <a:chOff x="2650202" y="2213254"/>
              <a:chExt cx="5653154" cy="3124228"/>
            </a:xfrm>
          </p:grpSpPr>
          <mc:AlternateContent xmlns:mc="http://schemas.openxmlformats.org/markup-compatibility/2006" xmlns:a14="http://schemas.microsoft.com/office/drawing/2010/main">
            <mc:Choice Requires="a14">
              <p:sp>
                <p:nvSpPr>
                  <p:cNvPr id="105" name="תיבת טקסט 104">
                    <a:extLst>
                      <a:ext uri="{FF2B5EF4-FFF2-40B4-BE49-F238E27FC236}">
                        <a16:creationId xmlns:a16="http://schemas.microsoft.com/office/drawing/2014/main" id="{AB306C33-B79F-ED5F-1AF8-8F6D697D423E}"/>
                      </a:ext>
                    </a:extLst>
                  </p:cNvPr>
                  <p:cNvSpPr txBox="1"/>
                  <p:nvPr/>
                </p:nvSpPr>
                <p:spPr>
                  <a:xfrm>
                    <a:off x="5116012" y="4875817"/>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𝑧</m:t>
                          </m:r>
                        </m:oMath>
                      </m:oMathPara>
                    </a14:m>
                    <a:endParaRPr lang="he-IL" sz="2400" dirty="0">
                      <a:solidFill>
                        <a:schemeClr val="accent1"/>
                      </a:solidFill>
                    </a:endParaRPr>
                  </a:p>
                </p:txBody>
              </p:sp>
            </mc:Choice>
            <mc:Fallback xmlns="">
              <p:sp>
                <p:nvSpPr>
                  <p:cNvPr id="105" name="תיבת טקסט 104">
                    <a:extLst>
                      <a:ext uri="{FF2B5EF4-FFF2-40B4-BE49-F238E27FC236}">
                        <a16:creationId xmlns:a16="http://schemas.microsoft.com/office/drawing/2014/main" id="{AB306C33-B79F-ED5F-1AF8-8F6D697D423E}"/>
                      </a:ext>
                    </a:extLst>
                  </p:cNvPr>
                  <p:cNvSpPr txBox="1">
                    <a:spLocks noRot="1" noChangeAspect="1" noMove="1" noResize="1" noEditPoints="1" noAdjustHandles="1" noChangeArrowheads="1" noChangeShapeType="1" noTextEdit="1"/>
                  </p:cNvSpPr>
                  <p:nvPr/>
                </p:nvSpPr>
                <p:spPr>
                  <a:xfrm>
                    <a:off x="5116012" y="4875817"/>
                    <a:ext cx="586817" cy="461665"/>
                  </a:xfrm>
                  <a:prstGeom prst="rect">
                    <a:avLst/>
                  </a:prstGeom>
                  <a:blipFill>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תיבת טקסט 105">
                    <a:extLst>
                      <a:ext uri="{FF2B5EF4-FFF2-40B4-BE49-F238E27FC236}">
                        <a16:creationId xmlns:a16="http://schemas.microsoft.com/office/drawing/2014/main" id="{F0E20B8F-4E18-C0F3-A7D0-A2B252325145}"/>
                      </a:ext>
                    </a:extLst>
                  </p:cNvPr>
                  <p:cNvSpPr txBox="1"/>
                  <p:nvPr/>
                </p:nvSpPr>
                <p:spPr>
                  <a:xfrm>
                    <a:off x="2650202" y="4215730"/>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𝑡</m:t>
                          </m:r>
                        </m:oMath>
                      </m:oMathPara>
                    </a14:m>
                    <a:endParaRPr lang="he-IL" sz="2400" dirty="0">
                      <a:solidFill>
                        <a:schemeClr val="accent1"/>
                      </a:solidFill>
                    </a:endParaRPr>
                  </a:p>
                </p:txBody>
              </p:sp>
            </mc:Choice>
            <mc:Fallback xmlns="">
              <p:sp>
                <p:nvSpPr>
                  <p:cNvPr id="106" name="תיבת טקסט 105">
                    <a:extLst>
                      <a:ext uri="{FF2B5EF4-FFF2-40B4-BE49-F238E27FC236}">
                        <a16:creationId xmlns:a16="http://schemas.microsoft.com/office/drawing/2014/main" id="{F0E20B8F-4E18-C0F3-A7D0-A2B252325145}"/>
                      </a:ext>
                    </a:extLst>
                  </p:cNvPr>
                  <p:cNvSpPr txBox="1">
                    <a:spLocks noRot="1" noChangeAspect="1" noMove="1" noResize="1" noEditPoints="1" noAdjustHandles="1" noChangeArrowheads="1" noChangeShapeType="1" noTextEdit="1"/>
                  </p:cNvSpPr>
                  <p:nvPr/>
                </p:nvSpPr>
                <p:spPr>
                  <a:xfrm>
                    <a:off x="2650202" y="4215730"/>
                    <a:ext cx="586817" cy="461665"/>
                  </a:xfrm>
                  <a:prstGeom prst="rect">
                    <a:avLst/>
                  </a:prstGeom>
                  <a:blipFill>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8" name="תיבת טקסט 47">
                    <a:extLst>
                      <a:ext uri="{FF2B5EF4-FFF2-40B4-BE49-F238E27FC236}">
                        <a16:creationId xmlns:a16="http://schemas.microsoft.com/office/drawing/2014/main" id="{FA07A33D-0CFF-E858-4AF1-56AEA6E66E93}"/>
                      </a:ext>
                    </a:extLst>
                  </p:cNvPr>
                  <p:cNvSpPr txBox="1"/>
                  <p:nvPr/>
                </p:nvSpPr>
                <p:spPr>
                  <a:xfrm>
                    <a:off x="2978066" y="2213254"/>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𝑣</m:t>
                          </m:r>
                        </m:oMath>
                      </m:oMathPara>
                    </a14:m>
                    <a:endParaRPr lang="he-IL" sz="2400" dirty="0">
                      <a:solidFill>
                        <a:schemeClr val="accent1"/>
                      </a:solidFill>
                    </a:endParaRPr>
                  </a:p>
                </p:txBody>
              </p:sp>
            </mc:Choice>
            <mc:Fallback xmlns="">
              <p:sp>
                <p:nvSpPr>
                  <p:cNvPr id="48" name="תיבת טקסט 47">
                    <a:extLst>
                      <a:ext uri="{FF2B5EF4-FFF2-40B4-BE49-F238E27FC236}">
                        <a16:creationId xmlns:a16="http://schemas.microsoft.com/office/drawing/2014/main" id="{FA07A33D-0CFF-E858-4AF1-56AEA6E66E93}"/>
                      </a:ext>
                    </a:extLst>
                  </p:cNvPr>
                  <p:cNvSpPr txBox="1">
                    <a:spLocks noRot="1" noChangeAspect="1" noMove="1" noResize="1" noEditPoints="1" noAdjustHandles="1" noChangeArrowheads="1" noChangeShapeType="1" noTextEdit="1"/>
                  </p:cNvSpPr>
                  <p:nvPr/>
                </p:nvSpPr>
                <p:spPr>
                  <a:xfrm>
                    <a:off x="2978066" y="2213254"/>
                    <a:ext cx="586817" cy="461665"/>
                  </a:xfrm>
                  <a:prstGeom prst="rect">
                    <a:avLst/>
                  </a:prstGeom>
                  <a:blipFill>
                    <a:blip r:embed="rId9"/>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3" name="תיבת טקסט 102">
                    <a:extLst>
                      <a:ext uri="{FF2B5EF4-FFF2-40B4-BE49-F238E27FC236}">
                        <a16:creationId xmlns:a16="http://schemas.microsoft.com/office/drawing/2014/main" id="{8C307411-0AB3-809A-EE5F-FC2F0BB6433B}"/>
                      </a:ext>
                    </a:extLst>
                  </p:cNvPr>
                  <p:cNvSpPr txBox="1"/>
                  <p:nvPr/>
                </p:nvSpPr>
                <p:spPr>
                  <a:xfrm>
                    <a:off x="6650814" y="2289662"/>
                    <a:ext cx="586817"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𝑢</m:t>
                          </m:r>
                        </m:oMath>
                      </m:oMathPara>
                    </a14:m>
                    <a:endParaRPr lang="he-IL" sz="2400" dirty="0">
                      <a:solidFill>
                        <a:schemeClr val="accent1"/>
                      </a:solidFill>
                    </a:endParaRPr>
                  </a:p>
                </p:txBody>
              </p:sp>
            </mc:Choice>
            <mc:Fallback xmlns="">
              <p:sp>
                <p:nvSpPr>
                  <p:cNvPr id="103" name="תיבת טקסט 102">
                    <a:extLst>
                      <a:ext uri="{FF2B5EF4-FFF2-40B4-BE49-F238E27FC236}">
                        <a16:creationId xmlns:a16="http://schemas.microsoft.com/office/drawing/2014/main" id="{8C307411-0AB3-809A-EE5F-FC2F0BB6433B}"/>
                      </a:ext>
                    </a:extLst>
                  </p:cNvPr>
                  <p:cNvSpPr txBox="1">
                    <a:spLocks noRot="1" noChangeAspect="1" noMove="1" noResize="1" noEditPoints="1" noAdjustHandles="1" noChangeArrowheads="1" noChangeShapeType="1" noTextEdit="1"/>
                  </p:cNvSpPr>
                  <p:nvPr/>
                </p:nvSpPr>
                <p:spPr>
                  <a:xfrm>
                    <a:off x="6650814" y="2289662"/>
                    <a:ext cx="586817" cy="461665"/>
                  </a:xfrm>
                  <a:prstGeom prst="rect">
                    <a:avLst/>
                  </a:prstGeom>
                  <a:blipFill>
                    <a:blip r:embed="rId10"/>
                    <a:stretch>
                      <a:fillRect/>
                    </a:stretch>
                  </a:blipFill>
                </p:spPr>
                <p:txBody>
                  <a:bodyPr/>
                  <a:lstStyle/>
                  <a:p>
                    <a:r>
                      <a:rPr lang="he-IL">
                        <a:noFill/>
                      </a:rPr>
                      <a:t> </a:t>
                    </a:r>
                  </a:p>
                </p:txBody>
              </p:sp>
            </mc:Fallback>
          </mc:AlternateContent>
          <p:sp>
            <p:nvSpPr>
              <p:cNvPr id="58" name="אליפסה 57">
                <a:extLst>
                  <a:ext uri="{FF2B5EF4-FFF2-40B4-BE49-F238E27FC236}">
                    <a16:creationId xmlns:a16="http://schemas.microsoft.com/office/drawing/2014/main" id="{ACA00F14-0ADA-AFBB-9BC9-41BD63A98FAF}"/>
                  </a:ext>
                </a:extLst>
              </p:cNvPr>
              <p:cNvSpPr/>
              <p:nvPr/>
            </p:nvSpPr>
            <p:spPr>
              <a:xfrm>
                <a:off x="3070316" y="2274246"/>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אליפסה 58">
                <a:extLst>
                  <a:ext uri="{FF2B5EF4-FFF2-40B4-BE49-F238E27FC236}">
                    <a16:creationId xmlns:a16="http://schemas.microsoft.com/office/drawing/2014/main" id="{664D3532-ECA0-33AA-724D-F8B14A448B90}"/>
                  </a:ext>
                </a:extLst>
              </p:cNvPr>
              <p:cNvSpPr/>
              <p:nvPr/>
            </p:nvSpPr>
            <p:spPr>
              <a:xfrm>
                <a:off x="6715572" y="2353777"/>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אליפסה 59">
                <a:extLst>
                  <a:ext uri="{FF2B5EF4-FFF2-40B4-BE49-F238E27FC236}">
                    <a16:creationId xmlns:a16="http://schemas.microsoft.com/office/drawing/2014/main" id="{D4978CC8-AF90-2557-8DD7-D9DB29F168C8}"/>
                  </a:ext>
                </a:extLst>
              </p:cNvPr>
              <p:cNvSpPr/>
              <p:nvPr/>
            </p:nvSpPr>
            <p:spPr>
              <a:xfrm>
                <a:off x="7936907" y="4294270"/>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אליפסה 60">
                <a:extLst>
                  <a:ext uri="{FF2B5EF4-FFF2-40B4-BE49-F238E27FC236}">
                    <a16:creationId xmlns:a16="http://schemas.microsoft.com/office/drawing/2014/main" id="{DE79F2EA-3E92-3AFE-FEF9-23D3781433CC}"/>
                  </a:ext>
                </a:extLst>
              </p:cNvPr>
              <p:cNvSpPr/>
              <p:nvPr/>
            </p:nvSpPr>
            <p:spPr>
              <a:xfrm>
                <a:off x="5176840" y="4949696"/>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אליפסה 61">
                <a:extLst>
                  <a:ext uri="{FF2B5EF4-FFF2-40B4-BE49-F238E27FC236}">
                    <a16:creationId xmlns:a16="http://schemas.microsoft.com/office/drawing/2014/main" id="{CEA83B27-B147-C5D2-A287-7BF3DA5F434B}"/>
                  </a:ext>
                </a:extLst>
              </p:cNvPr>
              <p:cNvSpPr/>
              <p:nvPr/>
            </p:nvSpPr>
            <p:spPr>
              <a:xfrm>
                <a:off x="2703867" y="4284971"/>
                <a:ext cx="366449" cy="363854"/>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7" name="מחבר ישר 66">
                <a:extLst>
                  <a:ext uri="{FF2B5EF4-FFF2-40B4-BE49-F238E27FC236}">
                    <a16:creationId xmlns:a16="http://schemas.microsoft.com/office/drawing/2014/main" id="{9D697022-62A4-D884-4D57-0DBB78603007}"/>
                  </a:ext>
                </a:extLst>
              </p:cNvPr>
              <p:cNvCxnSpPr>
                <a:cxnSpLocks/>
                <a:stCxn id="58" idx="4"/>
                <a:endCxn id="61" idx="1"/>
              </p:cNvCxnSpPr>
              <p:nvPr/>
            </p:nvCxnSpPr>
            <p:spPr>
              <a:xfrm>
                <a:off x="3253541" y="2638100"/>
                <a:ext cx="1976964" cy="2364881"/>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EDE8C0ED-858D-5960-A941-D3712C91CFD0}"/>
                  </a:ext>
                </a:extLst>
              </p:cNvPr>
              <p:cNvCxnSpPr>
                <a:cxnSpLocks/>
                <a:stCxn id="62" idx="7"/>
                <a:endCxn id="59" idx="3"/>
              </p:cNvCxnSpPr>
              <p:nvPr/>
            </p:nvCxnSpPr>
            <p:spPr>
              <a:xfrm flipV="1">
                <a:off x="3016651" y="2664346"/>
                <a:ext cx="3752586" cy="1673910"/>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id="{83C497CB-4262-5E27-88F2-9387C79839FC}"/>
                  </a:ext>
                </a:extLst>
              </p:cNvPr>
              <p:cNvCxnSpPr>
                <a:cxnSpLocks/>
                <a:stCxn id="62" idx="6"/>
                <a:endCxn id="60" idx="2"/>
              </p:cNvCxnSpPr>
              <p:nvPr/>
            </p:nvCxnSpPr>
            <p:spPr>
              <a:xfrm>
                <a:off x="3070316" y="4466898"/>
                <a:ext cx="4866591" cy="9299"/>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77" name="מחבר ישר 76">
                <a:extLst>
                  <a:ext uri="{FF2B5EF4-FFF2-40B4-BE49-F238E27FC236}">
                    <a16:creationId xmlns:a16="http://schemas.microsoft.com/office/drawing/2014/main" id="{283EA4BA-03A1-0E1B-4D20-FBA8A422F3B0}"/>
                  </a:ext>
                </a:extLst>
              </p:cNvPr>
              <p:cNvCxnSpPr>
                <a:cxnSpLocks/>
                <a:stCxn id="61" idx="5"/>
                <a:endCxn id="60" idx="4"/>
              </p:cNvCxnSpPr>
              <p:nvPr/>
            </p:nvCxnSpPr>
            <p:spPr>
              <a:xfrm flipV="1">
                <a:off x="5489624" y="4658124"/>
                <a:ext cx="2630508" cy="602141"/>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82" name="מחבר ישר 81">
                <a:extLst>
                  <a:ext uri="{FF2B5EF4-FFF2-40B4-BE49-F238E27FC236}">
                    <a16:creationId xmlns:a16="http://schemas.microsoft.com/office/drawing/2014/main" id="{0DE8DB32-950F-9751-107F-798BFC1984BC}"/>
                  </a:ext>
                </a:extLst>
              </p:cNvPr>
              <p:cNvCxnSpPr>
                <a:cxnSpLocks/>
                <a:stCxn id="58" idx="3"/>
                <a:endCxn id="62" idx="0"/>
              </p:cNvCxnSpPr>
              <p:nvPr/>
            </p:nvCxnSpPr>
            <p:spPr>
              <a:xfrm flipH="1">
                <a:off x="2887092" y="2584815"/>
                <a:ext cx="236889" cy="1700156"/>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88" name="מחבר ישר 87">
                <a:extLst>
                  <a:ext uri="{FF2B5EF4-FFF2-40B4-BE49-F238E27FC236}">
                    <a16:creationId xmlns:a16="http://schemas.microsoft.com/office/drawing/2014/main" id="{54747115-68BA-B86A-B6CA-DFAC2B21A11E}"/>
                  </a:ext>
                </a:extLst>
              </p:cNvPr>
              <p:cNvCxnSpPr>
                <a:cxnSpLocks/>
                <a:stCxn id="59" idx="6"/>
                <a:endCxn id="60" idx="0"/>
              </p:cNvCxnSpPr>
              <p:nvPr/>
            </p:nvCxnSpPr>
            <p:spPr>
              <a:xfrm>
                <a:off x="7082021" y="2535704"/>
                <a:ext cx="1038111" cy="1758566"/>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91" name="מחבר ישר 90">
                <a:extLst>
                  <a:ext uri="{FF2B5EF4-FFF2-40B4-BE49-F238E27FC236}">
                    <a16:creationId xmlns:a16="http://schemas.microsoft.com/office/drawing/2014/main" id="{86FE72F5-1B0F-DBEE-1E04-C50B2A1333DA}"/>
                  </a:ext>
                </a:extLst>
              </p:cNvPr>
              <p:cNvCxnSpPr>
                <a:cxnSpLocks/>
                <a:stCxn id="62" idx="4"/>
                <a:endCxn id="61" idx="3"/>
              </p:cNvCxnSpPr>
              <p:nvPr/>
            </p:nvCxnSpPr>
            <p:spPr>
              <a:xfrm>
                <a:off x="2887092" y="4648825"/>
                <a:ext cx="2343413" cy="611440"/>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cxnSp>
            <p:nvCxnSpPr>
              <p:cNvPr id="95" name="מחבר ישר 94">
                <a:extLst>
                  <a:ext uri="{FF2B5EF4-FFF2-40B4-BE49-F238E27FC236}">
                    <a16:creationId xmlns:a16="http://schemas.microsoft.com/office/drawing/2014/main" id="{3A05CC9F-2015-8DB3-077E-84E38CF6D534}"/>
                  </a:ext>
                </a:extLst>
              </p:cNvPr>
              <p:cNvCxnSpPr>
                <a:cxnSpLocks/>
                <a:stCxn id="58" idx="5"/>
                <a:endCxn id="60" idx="1"/>
              </p:cNvCxnSpPr>
              <p:nvPr/>
            </p:nvCxnSpPr>
            <p:spPr>
              <a:xfrm>
                <a:off x="3383100" y="2584815"/>
                <a:ext cx="4607472" cy="1762740"/>
              </a:xfrm>
              <a:prstGeom prst="line">
                <a:avLst/>
              </a:prstGeom>
              <a:ln w="19050">
                <a:solidFill>
                  <a:srgbClr val="97DDD6"/>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08" name="תיבת טקסט 107">
                <a:extLst>
                  <a:ext uri="{FF2B5EF4-FFF2-40B4-BE49-F238E27FC236}">
                    <a16:creationId xmlns:a16="http://schemas.microsoft.com/office/drawing/2014/main" id="{2BC9BF2A-B91B-25C7-A9D5-2773FA63CA5E}"/>
                  </a:ext>
                </a:extLst>
              </p:cNvPr>
              <p:cNvSpPr txBox="1"/>
              <p:nvPr/>
            </p:nvSpPr>
            <p:spPr>
              <a:xfrm>
                <a:off x="8473912" y="1557955"/>
                <a:ext cx="2419082"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𝑢</m:t>
                          </m:r>
                        </m:e>
                      </m:d>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𝑢</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𝜋</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𝑢</m:t>
                          </m:r>
                        </m:e>
                      </m:d>
                    </m:oMath>
                  </m:oMathPara>
                </a14:m>
                <a:endParaRPr lang="he-IL" sz="2800" dirty="0">
                  <a:solidFill>
                    <a:schemeClr val="tx1"/>
                  </a:solidFill>
                </a:endParaRPr>
              </a:p>
            </p:txBody>
          </p:sp>
        </mc:Choice>
        <mc:Fallback xmlns="">
          <p:sp>
            <p:nvSpPr>
              <p:cNvPr id="108" name="תיבת טקסט 107">
                <a:extLst>
                  <a:ext uri="{FF2B5EF4-FFF2-40B4-BE49-F238E27FC236}">
                    <a16:creationId xmlns:a16="http://schemas.microsoft.com/office/drawing/2014/main" id="{2BC9BF2A-B91B-25C7-A9D5-2773FA63CA5E}"/>
                  </a:ext>
                </a:extLst>
              </p:cNvPr>
              <p:cNvSpPr txBox="1">
                <a:spLocks noRot="1" noChangeAspect="1" noMove="1" noResize="1" noEditPoints="1" noAdjustHandles="1" noChangeArrowheads="1" noChangeShapeType="1" noTextEdit="1"/>
              </p:cNvSpPr>
              <p:nvPr/>
            </p:nvSpPr>
            <p:spPr>
              <a:xfrm>
                <a:off x="8473912" y="1557955"/>
                <a:ext cx="2419082" cy="523220"/>
              </a:xfrm>
              <a:prstGeom prst="rect">
                <a:avLst/>
              </a:prstGeom>
              <a:blipFill>
                <a:blip r:embed="rId11"/>
                <a:stretch>
                  <a:fillRect l="-1511"/>
                </a:stretch>
              </a:blipFill>
            </p:spPr>
            <p:txBody>
              <a:bodyPr/>
              <a:lstStyle/>
              <a:p>
                <a:r>
                  <a:rPr lang="he-IL">
                    <a:noFill/>
                  </a:rPr>
                  <a:t> </a:t>
                </a:r>
              </a:p>
            </p:txBody>
          </p:sp>
        </mc:Fallback>
      </mc:AlternateContent>
      <p:grpSp>
        <p:nvGrpSpPr>
          <p:cNvPr id="116" name="קבוצה 115">
            <a:extLst>
              <a:ext uri="{FF2B5EF4-FFF2-40B4-BE49-F238E27FC236}">
                <a16:creationId xmlns:a16="http://schemas.microsoft.com/office/drawing/2014/main" id="{F36D0E79-B18C-FC96-E802-529C9BCEF24D}"/>
              </a:ext>
            </a:extLst>
          </p:cNvPr>
          <p:cNvGrpSpPr/>
          <p:nvPr/>
        </p:nvGrpSpPr>
        <p:grpSpPr>
          <a:xfrm>
            <a:off x="8492026" y="2024559"/>
            <a:ext cx="1562134" cy="523220"/>
            <a:chOff x="8852337" y="2070698"/>
            <a:chExt cx="1562134" cy="523220"/>
          </a:xfrm>
        </p:grpSpPr>
        <p:cxnSp>
          <p:nvCxnSpPr>
            <p:cNvPr id="112" name="מחבר חץ ישר 111">
              <a:extLst>
                <a:ext uri="{FF2B5EF4-FFF2-40B4-BE49-F238E27FC236}">
                  <a16:creationId xmlns:a16="http://schemas.microsoft.com/office/drawing/2014/main" id="{26689C9F-7F8C-661A-86DE-CE85B843B6B5}"/>
                </a:ext>
              </a:extLst>
            </p:cNvPr>
            <p:cNvCxnSpPr>
              <a:cxnSpLocks/>
            </p:cNvCxnSpPr>
            <p:nvPr/>
          </p:nvCxnSpPr>
          <p:spPr>
            <a:xfrm flipV="1">
              <a:off x="8852337" y="2315256"/>
              <a:ext cx="577838" cy="70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תיבת טקסט 113">
                  <a:extLst>
                    <a:ext uri="{FF2B5EF4-FFF2-40B4-BE49-F238E27FC236}">
                      <a16:creationId xmlns:a16="http://schemas.microsoft.com/office/drawing/2014/main" id="{2A5EDBBF-0BCE-78B4-D5A8-BC085232CBAB}"/>
                    </a:ext>
                  </a:extLst>
                </p:cNvPr>
                <p:cNvSpPr txBox="1"/>
                <p:nvPr/>
              </p:nvSpPr>
              <p:spPr>
                <a:xfrm>
                  <a:off x="9251031" y="2070698"/>
                  <a:ext cx="1163440" cy="523220"/>
                </a:xfrm>
                <a:prstGeom prst="rect">
                  <a:avLst/>
                </a:prstGeom>
                <a:noFill/>
              </p:spPr>
              <p:txBody>
                <a:bodyPr wrap="square" rtlCol="1">
                  <a:spAutoFit/>
                </a:bodyPr>
                <a:lstStyle/>
                <a:p>
                  <a:pPr algn="ctr"/>
                  <a14:m>
                    <m:oMath xmlns:m="http://schemas.openxmlformats.org/officeDocument/2006/math">
                      <m:r>
                        <a:rPr lang="en-US" sz="2800" b="0" i="1" smtClean="0">
                          <a:solidFill>
                            <a:schemeClr val="tx1"/>
                          </a:solidFill>
                          <a:latin typeface="Cambria Math" panose="02040503050406030204" pitchFamily="18" charset="0"/>
                        </a:rPr>
                        <m:t>0</m:t>
                      </m:r>
                    </m:oMath>
                  </a14:m>
                  <a:r>
                    <a:rPr lang="en-US" sz="2800" dirty="0">
                      <a:solidFill>
                        <a:schemeClr val="tx1"/>
                      </a:solidFill>
                    </a:rPr>
                    <a:t> / </a:t>
                  </a:r>
                  <a14:m>
                    <m:oMath xmlns:m="http://schemas.openxmlformats.org/officeDocument/2006/math">
                      <m:r>
                        <a:rPr lang="en-US" sz="2800" b="0" i="1" smtClean="0">
                          <a:solidFill>
                            <a:schemeClr val="tx1"/>
                          </a:solidFill>
                          <a:latin typeface="Cambria Math" panose="02040503050406030204" pitchFamily="18" charset="0"/>
                        </a:rPr>
                        <m:t>1</m:t>
                      </m:r>
                    </m:oMath>
                  </a14:m>
                  <a:endParaRPr lang="he-IL" sz="2800" dirty="0">
                    <a:solidFill>
                      <a:schemeClr val="tx1"/>
                    </a:solidFill>
                  </a:endParaRPr>
                </a:p>
              </p:txBody>
            </p:sp>
          </mc:Choice>
          <mc:Fallback xmlns="">
            <p:sp>
              <p:nvSpPr>
                <p:cNvPr id="114" name="תיבת טקסט 113">
                  <a:extLst>
                    <a:ext uri="{FF2B5EF4-FFF2-40B4-BE49-F238E27FC236}">
                      <a16:creationId xmlns:a16="http://schemas.microsoft.com/office/drawing/2014/main" id="{2A5EDBBF-0BCE-78B4-D5A8-BC085232CBAB}"/>
                    </a:ext>
                  </a:extLst>
                </p:cNvPr>
                <p:cNvSpPr txBox="1">
                  <a:spLocks noRot="1" noChangeAspect="1" noMove="1" noResize="1" noEditPoints="1" noAdjustHandles="1" noChangeArrowheads="1" noChangeShapeType="1" noTextEdit="1"/>
                </p:cNvSpPr>
                <p:nvPr/>
              </p:nvSpPr>
              <p:spPr>
                <a:xfrm>
                  <a:off x="9251031" y="2070698"/>
                  <a:ext cx="1163440" cy="523220"/>
                </a:xfrm>
                <a:prstGeom prst="rect">
                  <a:avLst/>
                </a:prstGeom>
                <a:blipFill>
                  <a:blip r:embed="rId12"/>
                  <a:stretch>
                    <a:fillRect t="-10465" b="-32558"/>
                  </a:stretch>
                </a:blipFill>
              </p:spPr>
              <p:txBody>
                <a:bodyPr/>
                <a:lstStyle/>
                <a:p>
                  <a:r>
                    <a:rPr lang="he-IL">
                      <a:noFill/>
                    </a:rPr>
                    <a:t> </a:t>
                  </a:r>
                </a:p>
              </p:txBody>
            </p:sp>
          </mc:Fallback>
        </mc:AlternateContent>
      </p:grpSp>
      <p:grpSp>
        <p:nvGrpSpPr>
          <p:cNvPr id="128" name="קבוצה 127">
            <a:extLst>
              <a:ext uri="{FF2B5EF4-FFF2-40B4-BE49-F238E27FC236}">
                <a16:creationId xmlns:a16="http://schemas.microsoft.com/office/drawing/2014/main" id="{8913ED75-6F9D-26B8-87A3-0176BB9641F7}"/>
              </a:ext>
            </a:extLst>
          </p:cNvPr>
          <p:cNvGrpSpPr/>
          <p:nvPr/>
        </p:nvGrpSpPr>
        <p:grpSpPr>
          <a:xfrm>
            <a:off x="492897" y="2174484"/>
            <a:ext cx="1520652" cy="523220"/>
            <a:chOff x="3372292" y="5890357"/>
            <a:chExt cx="1520652" cy="523220"/>
          </a:xfrm>
        </p:grpSpPr>
        <p:cxnSp>
          <p:nvCxnSpPr>
            <p:cNvPr id="129" name="מחבר חץ ישר 128">
              <a:extLst>
                <a:ext uri="{FF2B5EF4-FFF2-40B4-BE49-F238E27FC236}">
                  <a16:creationId xmlns:a16="http://schemas.microsoft.com/office/drawing/2014/main" id="{54880B7A-A7B4-8638-C433-D7227222FE6B}"/>
                </a:ext>
              </a:extLst>
            </p:cNvPr>
            <p:cNvCxnSpPr>
              <a:cxnSpLocks/>
            </p:cNvCxnSpPr>
            <p:nvPr/>
          </p:nvCxnSpPr>
          <p:spPr>
            <a:xfrm flipH="1">
              <a:off x="4315106" y="6164625"/>
              <a:ext cx="5778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תיבת טקסט 129">
                  <a:extLst>
                    <a:ext uri="{FF2B5EF4-FFF2-40B4-BE49-F238E27FC236}">
                      <a16:creationId xmlns:a16="http://schemas.microsoft.com/office/drawing/2014/main" id="{394E46E6-D7AD-46B9-C293-D2F629147320}"/>
                    </a:ext>
                  </a:extLst>
                </p:cNvPr>
                <p:cNvSpPr txBox="1"/>
                <p:nvPr/>
              </p:nvSpPr>
              <p:spPr>
                <a:xfrm>
                  <a:off x="3372292" y="5890357"/>
                  <a:ext cx="1104538" cy="523220"/>
                </a:xfrm>
                <a:prstGeom prst="rect">
                  <a:avLst/>
                </a:prstGeom>
                <a:noFill/>
              </p:spPr>
              <p:txBody>
                <a:bodyPr wrap="square" rtlCol="1">
                  <a:spAutoFit/>
                </a:bodyPr>
                <a:lstStyle/>
                <a:p>
                  <a:pPr algn="ctr"/>
                  <a14:m>
                    <m:oMath xmlns:m="http://schemas.openxmlformats.org/officeDocument/2006/math">
                      <m:r>
                        <a:rPr lang="en-US" sz="2800" b="0" i="1" smtClean="0">
                          <a:solidFill>
                            <a:schemeClr val="tx1"/>
                          </a:solidFill>
                          <a:latin typeface="Cambria Math" panose="02040503050406030204" pitchFamily="18" charset="0"/>
                        </a:rPr>
                        <m:t>0</m:t>
                      </m:r>
                    </m:oMath>
                  </a14:m>
                  <a:r>
                    <a:rPr lang="en-US" sz="2800" dirty="0">
                      <a:solidFill>
                        <a:schemeClr val="tx1"/>
                      </a:solidFill>
                    </a:rPr>
                    <a:t> / </a:t>
                  </a:r>
                  <a14:m>
                    <m:oMath xmlns:m="http://schemas.openxmlformats.org/officeDocument/2006/math">
                      <m:r>
                        <a:rPr lang="en-US" sz="2800" b="0" i="1" smtClean="0">
                          <a:solidFill>
                            <a:schemeClr val="tx1"/>
                          </a:solidFill>
                          <a:latin typeface="Cambria Math" panose="02040503050406030204" pitchFamily="18" charset="0"/>
                        </a:rPr>
                        <m:t>1</m:t>
                      </m:r>
                    </m:oMath>
                  </a14:m>
                  <a:endParaRPr lang="he-IL" sz="2800" dirty="0">
                    <a:solidFill>
                      <a:schemeClr val="tx1"/>
                    </a:solidFill>
                  </a:endParaRPr>
                </a:p>
              </p:txBody>
            </p:sp>
          </mc:Choice>
          <mc:Fallback xmlns="">
            <p:sp>
              <p:nvSpPr>
                <p:cNvPr id="130" name="תיבת טקסט 129">
                  <a:extLst>
                    <a:ext uri="{FF2B5EF4-FFF2-40B4-BE49-F238E27FC236}">
                      <a16:creationId xmlns:a16="http://schemas.microsoft.com/office/drawing/2014/main" id="{394E46E6-D7AD-46B9-C293-D2F629147320}"/>
                    </a:ext>
                  </a:extLst>
                </p:cNvPr>
                <p:cNvSpPr txBox="1">
                  <a:spLocks noRot="1" noChangeAspect="1" noMove="1" noResize="1" noEditPoints="1" noAdjustHandles="1" noChangeArrowheads="1" noChangeShapeType="1" noTextEdit="1"/>
                </p:cNvSpPr>
                <p:nvPr/>
              </p:nvSpPr>
              <p:spPr>
                <a:xfrm>
                  <a:off x="3372292" y="5890357"/>
                  <a:ext cx="1104538" cy="523220"/>
                </a:xfrm>
                <a:prstGeom prst="rect">
                  <a:avLst/>
                </a:prstGeom>
                <a:blipFill>
                  <a:blip r:embed="rId13"/>
                  <a:stretch>
                    <a:fillRect t="-11628" b="-32558"/>
                  </a:stretch>
                </a:blipFill>
              </p:spPr>
              <p:txBody>
                <a:bodyPr/>
                <a:lstStyle/>
                <a:p>
                  <a:r>
                    <a:rPr lang="he-IL">
                      <a:noFill/>
                    </a:rPr>
                    <a:t> </a:t>
                  </a:r>
                </a:p>
              </p:txBody>
            </p:sp>
          </mc:Fallback>
        </mc:AlternateContent>
      </p:grpSp>
      <p:sp>
        <p:nvSpPr>
          <p:cNvPr id="7" name="אליפסה 6">
            <a:extLst>
              <a:ext uri="{FF2B5EF4-FFF2-40B4-BE49-F238E27FC236}">
                <a16:creationId xmlns:a16="http://schemas.microsoft.com/office/drawing/2014/main" id="{426D974A-68A1-5A68-9F74-2972E1D3DF54}"/>
              </a:ext>
            </a:extLst>
          </p:cNvPr>
          <p:cNvSpPr/>
          <p:nvPr/>
        </p:nvSpPr>
        <p:spPr>
          <a:xfrm>
            <a:off x="3404376" y="2554101"/>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a:extLst>
              <a:ext uri="{FF2B5EF4-FFF2-40B4-BE49-F238E27FC236}">
                <a16:creationId xmlns:a16="http://schemas.microsoft.com/office/drawing/2014/main" id="{05A73A3B-6AD2-8B43-6E06-3326DD7DAFD1}"/>
              </a:ext>
            </a:extLst>
          </p:cNvPr>
          <p:cNvSpPr/>
          <p:nvPr/>
        </p:nvSpPr>
        <p:spPr>
          <a:xfrm>
            <a:off x="3000598" y="2604911"/>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a:extLst>
              <a:ext uri="{FF2B5EF4-FFF2-40B4-BE49-F238E27FC236}">
                <a16:creationId xmlns:a16="http://schemas.microsoft.com/office/drawing/2014/main" id="{2B2E0B32-058B-233D-68C8-CD54A2E41B38}"/>
              </a:ext>
            </a:extLst>
          </p:cNvPr>
          <p:cNvSpPr/>
          <p:nvPr/>
        </p:nvSpPr>
        <p:spPr>
          <a:xfrm>
            <a:off x="3230050" y="2624494"/>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a:extLst>
              <a:ext uri="{FF2B5EF4-FFF2-40B4-BE49-F238E27FC236}">
                <a16:creationId xmlns:a16="http://schemas.microsoft.com/office/drawing/2014/main" id="{6948DB06-F2D9-15DB-0C87-59B06082C398}"/>
              </a:ext>
            </a:extLst>
          </p:cNvPr>
          <p:cNvSpPr/>
          <p:nvPr/>
        </p:nvSpPr>
        <p:spPr>
          <a:xfrm>
            <a:off x="6628737" y="2565552"/>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a:extLst>
              <a:ext uri="{FF2B5EF4-FFF2-40B4-BE49-F238E27FC236}">
                <a16:creationId xmlns:a16="http://schemas.microsoft.com/office/drawing/2014/main" id="{1FA48C82-F18B-E125-04BC-6AEB1D077F73}"/>
              </a:ext>
            </a:extLst>
          </p:cNvPr>
          <p:cNvSpPr/>
          <p:nvPr/>
        </p:nvSpPr>
        <p:spPr>
          <a:xfrm>
            <a:off x="7015819" y="2504751"/>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a:extLst>
              <a:ext uri="{FF2B5EF4-FFF2-40B4-BE49-F238E27FC236}">
                <a16:creationId xmlns:a16="http://schemas.microsoft.com/office/drawing/2014/main" id="{882765BB-2411-903F-3222-276C842497D3}"/>
              </a:ext>
            </a:extLst>
          </p:cNvPr>
          <p:cNvSpPr/>
          <p:nvPr/>
        </p:nvSpPr>
        <p:spPr>
          <a:xfrm>
            <a:off x="7945806" y="4150276"/>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a:extLst>
              <a:ext uri="{FF2B5EF4-FFF2-40B4-BE49-F238E27FC236}">
                <a16:creationId xmlns:a16="http://schemas.microsoft.com/office/drawing/2014/main" id="{1CA08452-8DDA-C2F1-3AE1-FF779134FA7D}"/>
              </a:ext>
            </a:extLst>
          </p:cNvPr>
          <p:cNvSpPr/>
          <p:nvPr/>
        </p:nvSpPr>
        <p:spPr>
          <a:xfrm>
            <a:off x="7791012" y="4372810"/>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extLst>
              <a:ext uri="{FF2B5EF4-FFF2-40B4-BE49-F238E27FC236}">
                <a16:creationId xmlns:a16="http://schemas.microsoft.com/office/drawing/2014/main" id="{2A03ED98-F7C7-0231-80B0-7D0148B4D50E}"/>
              </a:ext>
            </a:extLst>
          </p:cNvPr>
          <p:cNvSpPr/>
          <p:nvPr/>
        </p:nvSpPr>
        <p:spPr>
          <a:xfrm>
            <a:off x="7998269" y="4571686"/>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a:extLst>
              <a:ext uri="{FF2B5EF4-FFF2-40B4-BE49-F238E27FC236}">
                <a16:creationId xmlns:a16="http://schemas.microsoft.com/office/drawing/2014/main" id="{8FB35DC8-9C2F-108C-18EC-34BC9E573509}"/>
              </a:ext>
            </a:extLst>
          </p:cNvPr>
          <p:cNvSpPr/>
          <p:nvPr/>
        </p:nvSpPr>
        <p:spPr>
          <a:xfrm>
            <a:off x="5409420" y="5136969"/>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אליפסה 16">
            <a:extLst>
              <a:ext uri="{FF2B5EF4-FFF2-40B4-BE49-F238E27FC236}">
                <a16:creationId xmlns:a16="http://schemas.microsoft.com/office/drawing/2014/main" id="{7B8AD86A-59FB-81FC-8261-2A34C91B68C8}"/>
              </a:ext>
            </a:extLst>
          </p:cNvPr>
          <p:cNvSpPr/>
          <p:nvPr/>
        </p:nvSpPr>
        <p:spPr>
          <a:xfrm>
            <a:off x="5100871" y="4854973"/>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אליפסה 17">
            <a:extLst>
              <a:ext uri="{FF2B5EF4-FFF2-40B4-BE49-F238E27FC236}">
                <a16:creationId xmlns:a16="http://schemas.microsoft.com/office/drawing/2014/main" id="{D9DADC32-E941-BBAF-3FB1-66C6525D6C99}"/>
              </a:ext>
            </a:extLst>
          </p:cNvPr>
          <p:cNvSpPr/>
          <p:nvPr/>
        </p:nvSpPr>
        <p:spPr>
          <a:xfrm>
            <a:off x="5077656" y="5162900"/>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אליפסה 18">
            <a:extLst>
              <a:ext uri="{FF2B5EF4-FFF2-40B4-BE49-F238E27FC236}">
                <a16:creationId xmlns:a16="http://schemas.microsoft.com/office/drawing/2014/main" id="{69270C5C-03F4-8EFD-B67D-F587FFEDC79E}"/>
              </a:ext>
            </a:extLst>
          </p:cNvPr>
          <p:cNvSpPr/>
          <p:nvPr/>
        </p:nvSpPr>
        <p:spPr>
          <a:xfrm>
            <a:off x="2779917" y="4142313"/>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אליפסה 19">
            <a:extLst>
              <a:ext uri="{FF2B5EF4-FFF2-40B4-BE49-F238E27FC236}">
                <a16:creationId xmlns:a16="http://schemas.microsoft.com/office/drawing/2014/main" id="{EBC52317-C386-D23D-A32C-9B051A0E7CB1}"/>
              </a:ext>
            </a:extLst>
          </p:cNvPr>
          <p:cNvSpPr/>
          <p:nvPr/>
        </p:nvSpPr>
        <p:spPr>
          <a:xfrm>
            <a:off x="2927084" y="4225852"/>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אליפסה 20">
            <a:extLst>
              <a:ext uri="{FF2B5EF4-FFF2-40B4-BE49-F238E27FC236}">
                <a16:creationId xmlns:a16="http://schemas.microsoft.com/office/drawing/2014/main" id="{A552008D-807B-FFB6-CF9A-79B8DF4E0ED8}"/>
              </a:ext>
            </a:extLst>
          </p:cNvPr>
          <p:cNvSpPr/>
          <p:nvPr/>
        </p:nvSpPr>
        <p:spPr>
          <a:xfrm>
            <a:off x="2979598" y="4317353"/>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אליפסה 21">
            <a:extLst>
              <a:ext uri="{FF2B5EF4-FFF2-40B4-BE49-F238E27FC236}">
                <a16:creationId xmlns:a16="http://schemas.microsoft.com/office/drawing/2014/main" id="{6A9E3D31-50CE-63D4-7159-63E097927288}"/>
              </a:ext>
            </a:extLst>
          </p:cNvPr>
          <p:cNvSpPr/>
          <p:nvPr/>
        </p:nvSpPr>
        <p:spPr>
          <a:xfrm>
            <a:off x="3002867" y="4501822"/>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אליפסה 22">
            <a:extLst>
              <a:ext uri="{FF2B5EF4-FFF2-40B4-BE49-F238E27FC236}">
                <a16:creationId xmlns:a16="http://schemas.microsoft.com/office/drawing/2014/main" id="{00237B91-C61B-04D2-F75D-9890DCBD57FB}"/>
              </a:ext>
            </a:extLst>
          </p:cNvPr>
          <p:cNvSpPr/>
          <p:nvPr/>
        </p:nvSpPr>
        <p:spPr>
          <a:xfrm>
            <a:off x="7840622" y="4244800"/>
            <a:ext cx="219092" cy="227539"/>
          </a:xfrm>
          <a:prstGeom prst="ellipse">
            <a:avLst/>
          </a:prstGeom>
          <a:solidFill>
            <a:srgbClr val="92D050"/>
          </a:solidFill>
          <a:ln>
            <a:solidFill>
              <a:srgbClr val="92D050"/>
            </a:solidFill>
          </a:ln>
          <a:effectLst>
            <a:glow rad="228600">
              <a:srgbClr val="92D050">
                <a:alpha val="40000"/>
              </a:srgb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4" name="תיבת טקסט 23">
                <a:extLst>
                  <a:ext uri="{FF2B5EF4-FFF2-40B4-BE49-F238E27FC236}">
                    <a16:creationId xmlns:a16="http://schemas.microsoft.com/office/drawing/2014/main" id="{11359C97-BB04-FCCE-2B17-146686B1D75D}"/>
                  </a:ext>
                </a:extLst>
              </p:cNvPr>
              <p:cNvSpPr txBox="1"/>
              <p:nvPr/>
            </p:nvSpPr>
            <p:spPr>
              <a:xfrm>
                <a:off x="7945806" y="4870013"/>
                <a:ext cx="2419082"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𝑤</m:t>
                          </m:r>
                        </m:e>
                      </m:d>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𝑤</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𝜋</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𝑤</m:t>
                          </m:r>
                        </m:e>
                      </m:d>
                    </m:oMath>
                  </m:oMathPara>
                </a14:m>
                <a:endParaRPr lang="he-IL" sz="2800" dirty="0">
                  <a:solidFill>
                    <a:schemeClr val="tx1"/>
                  </a:solidFill>
                </a:endParaRPr>
              </a:p>
            </p:txBody>
          </p:sp>
        </mc:Choice>
        <mc:Fallback xmlns="">
          <p:sp>
            <p:nvSpPr>
              <p:cNvPr id="24" name="תיבת טקסט 23">
                <a:extLst>
                  <a:ext uri="{FF2B5EF4-FFF2-40B4-BE49-F238E27FC236}">
                    <a16:creationId xmlns:a16="http://schemas.microsoft.com/office/drawing/2014/main" id="{11359C97-BB04-FCCE-2B17-146686B1D75D}"/>
                  </a:ext>
                </a:extLst>
              </p:cNvPr>
              <p:cNvSpPr txBox="1">
                <a:spLocks noRot="1" noChangeAspect="1" noMove="1" noResize="1" noEditPoints="1" noAdjustHandles="1" noChangeArrowheads="1" noChangeShapeType="1" noTextEdit="1"/>
              </p:cNvSpPr>
              <p:nvPr/>
            </p:nvSpPr>
            <p:spPr>
              <a:xfrm>
                <a:off x="7945806" y="4870013"/>
                <a:ext cx="2419082" cy="523220"/>
              </a:xfrm>
              <a:prstGeom prst="rect">
                <a:avLst/>
              </a:prstGeom>
              <a:blipFill>
                <a:blip r:embed="rId14"/>
                <a:stretch>
                  <a:fillRect l="-5290" r="-756"/>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5" name="תיבת טקסט 24">
                <a:extLst>
                  <a:ext uri="{FF2B5EF4-FFF2-40B4-BE49-F238E27FC236}">
                    <a16:creationId xmlns:a16="http://schemas.microsoft.com/office/drawing/2014/main" id="{45EA2681-62E6-E8DB-EAAC-7378A2B4EE5C}"/>
                  </a:ext>
                </a:extLst>
              </p:cNvPr>
              <p:cNvSpPr txBox="1"/>
              <p:nvPr/>
            </p:nvSpPr>
            <p:spPr>
              <a:xfrm>
                <a:off x="5852642" y="6050395"/>
                <a:ext cx="2419082"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𝑧</m:t>
                          </m:r>
                        </m:e>
                      </m:d>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𝑧</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𝜋</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𝑧</m:t>
                          </m:r>
                        </m:e>
                      </m:d>
                    </m:oMath>
                  </m:oMathPara>
                </a14:m>
                <a:endParaRPr lang="he-IL" sz="2800" dirty="0">
                  <a:solidFill>
                    <a:schemeClr val="tx1"/>
                  </a:solidFill>
                </a:endParaRPr>
              </a:p>
            </p:txBody>
          </p:sp>
        </mc:Choice>
        <mc:Fallback xmlns="">
          <p:sp>
            <p:nvSpPr>
              <p:cNvPr id="25" name="תיבת טקסט 24">
                <a:extLst>
                  <a:ext uri="{FF2B5EF4-FFF2-40B4-BE49-F238E27FC236}">
                    <a16:creationId xmlns:a16="http://schemas.microsoft.com/office/drawing/2014/main" id="{45EA2681-62E6-E8DB-EAAC-7378A2B4EE5C}"/>
                  </a:ext>
                </a:extLst>
              </p:cNvPr>
              <p:cNvSpPr txBox="1">
                <a:spLocks noRot="1" noChangeAspect="1" noMove="1" noResize="1" noEditPoints="1" noAdjustHandles="1" noChangeArrowheads="1" noChangeShapeType="1" noTextEdit="1"/>
              </p:cNvSpPr>
              <p:nvPr/>
            </p:nvSpPr>
            <p:spPr>
              <a:xfrm>
                <a:off x="5852642" y="6050395"/>
                <a:ext cx="2419082" cy="523220"/>
              </a:xfrm>
              <a:prstGeom prst="rect">
                <a:avLst/>
              </a:prstGeom>
              <a:blipFill>
                <a:blip r:embed="rId1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תיבת טקסט 25">
                <a:extLst>
                  <a:ext uri="{FF2B5EF4-FFF2-40B4-BE49-F238E27FC236}">
                    <a16:creationId xmlns:a16="http://schemas.microsoft.com/office/drawing/2014/main" id="{F7A64EF7-1E23-D76A-646E-3F9A2DB7C50C}"/>
                  </a:ext>
                </a:extLst>
              </p:cNvPr>
              <p:cNvSpPr txBox="1"/>
              <p:nvPr/>
            </p:nvSpPr>
            <p:spPr>
              <a:xfrm>
                <a:off x="1637569" y="4858480"/>
                <a:ext cx="2419082"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𝑡</m:t>
                          </m:r>
                        </m:e>
                      </m:d>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𝑡</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𝜋</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𝑡</m:t>
                          </m:r>
                        </m:e>
                      </m:d>
                    </m:oMath>
                  </m:oMathPara>
                </a14:m>
                <a:endParaRPr lang="he-IL" sz="2800" dirty="0">
                  <a:solidFill>
                    <a:schemeClr val="tx1"/>
                  </a:solidFill>
                </a:endParaRPr>
              </a:p>
            </p:txBody>
          </p:sp>
        </mc:Choice>
        <mc:Fallback xmlns="">
          <p:sp>
            <p:nvSpPr>
              <p:cNvPr id="26" name="תיבת טקסט 25">
                <a:extLst>
                  <a:ext uri="{FF2B5EF4-FFF2-40B4-BE49-F238E27FC236}">
                    <a16:creationId xmlns:a16="http://schemas.microsoft.com/office/drawing/2014/main" id="{F7A64EF7-1E23-D76A-646E-3F9A2DB7C50C}"/>
                  </a:ext>
                </a:extLst>
              </p:cNvPr>
              <p:cNvSpPr txBox="1">
                <a:spLocks noRot="1" noChangeAspect="1" noMove="1" noResize="1" noEditPoints="1" noAdjustHandles="1" noChangeArrowheads="1" noChangeShapeType="1" noTextEdit="1"/>
              </p:cNvSpPr>
              <p:nvPr/>
            </p:nvSpPr>
            <p:spPr>
              <a:xfrm>
                <a:off x="1637569" y="4858480"/>
                <a:ext cx="2419082" cy="523220"/>
              </a:xfrm>
              <a:prstGeom prst="rect">
                <a:avLst/>
              </a:prstGeom>
              <a:blipFill>
                <a:blip r:embed="rId1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תיבת טקסט 26">
                <a:extLst>
                  <a:ext uri="{FF2B5EF4-FFF2-40B4-BE49-F238E27FC236}">
                    <a16:creationId xmlns:a16="http://schemas.microsoft.com/office/drawing/2014/main" id="{226566E0-AA66-AF41-B8DF-059C5C5ABFFE}"/>
                  </a:ext>
                </a:extLst>
              </p:cNvPr>
              <p:cNvSpPr txBox="1"/>
              <p:nvPr/>
            </p:nvSpPr>
            <p:spPr>
              <a:xfrm>
                <a:off x="412629" y="2792899"/>
                <a:ext cx="2419082" cy="523220"/>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𝑣</m:t>
                          </m:r>
                        </m:e>
                      </m:d>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𝑦</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𝑣</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𝜋</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𝑣</m:t>
                          </m:r>
                        </m:e>
                      </m:d>
                    </m:oMath>
                  </m:oMathPara>
                </a14:m>
                <a:endParaRPr lang="he-IL" sz="2800" dirty="0">
                  <a:solidFill>
                    <a:schemeClr val="tx1"/>
                  </a:solidFill>
                </a:endParaRPr>
              </a:p>
            </p:txBody>
          </p:sp>
        </mc:Choice>
        <mc:Fallback xmlns="">
          <p:sp>
            <p:nvSpPr>
              <p:cNvPr id="27" name="תיבת טקסט 26">
                <a:extLst>
                  <a:ext uri="{FF2B5EF4-FFF2-40B4-BE49-F238E27FC236}">
                    <a16:creationId xmlns:a16="http://schemas.microsoft.com/office/drawing/2014/main" id="{226566E0-AA66-AF41-B8DF-059C5C5ABFFE}"/>
                  </a:ext>
                </a:extLst>
              </p:cNvPr>
              <p:cNvSpPr txBox="1">
                <a:spLocks noRot="1" noChangeAspect="1" noMove="1" noResize="1" noEditPoints="1" noAdjustHandles="1" noChangeArrowheads="1" noChangeShapeType="1" noTextEdit="1"/>
              </p:cNvSpPr>
              <p:nvPr/>
            </p:nvSpPr>
            <p:spPr>
              <a:xfrm>
                <a:off x="412629" y="2792899"/>
                <a:ext cx="2419082" cy="523220"/>
              </a:xfrm>
              <a:prstGeom prst="rect">
                <a:avLst/>
              </a:prstGeom>
              <a:blipFill>
                <a:blip r:embed="rId17"/>
                <a:stretch>
                  <a:fillRect l="-1008"/>
                </a:stretch>
              </a:blipFill>
            </p:spPr>
            <p:txBody>
              <a:bodyPr/>
              <a:lstStyle/>
              <a:p>
                <a:r>
                  <a:rPr lang="he-IL">
                    <a:noFill/>
                  </a:rPr>
                  <a:t> </a:t>
                </a:r>
              </a:p>
            </p:txBody>
          </p:sp>
        </mc:Fallback>
      </mc:AlternateContent>
      <p:grpSp>
        <p:nvGrpSpPr>
          <p:cNvPr id="28" name="קבוצה 27">
            <a:extLst>
              <a:ext uri="{FF2B5EF4-FFF2-40B4-BE49-F238E27FC236}">
                <a16:creationId xmlns:a16="http://schemas.microsoft.com/office/drawing/2014/main" id="{96DD17B5-0C2F-23D4-6F9F-AFB971BFC5BF}"/>
              </a:ext>
            </a:extLst>
          </p:cNvPr>
          <p:cNvGrpSpPr/>
          <p:nvPr/>
        </p:nvGrpSpPr>
        <p:grpSpPr>
          <a:xfrm>
            <a:off x="9595130" y="4345820"/>
            <a:ext cx="1562134" cy="523220"/>
            <a:chOff x="8852337" y="2070698"/>
            <a:chExt cx="1562134" cy="523220"/>
          </a:xfrm>
        </p:grpSpPr>
        <p:cxnSp>
          <p:nvCxnSpPr>
            <p:cNvPr id="29" name="מחבר חץ ישר 28">
              <a:extLst>
                <a:ext uri="{FF2B5EF4-FFF2-40B4-BE49-F238E27FC236}">
                  <a16:creationId xmlns:a16="http://schemas.microsoft.com/office/drawing/2014/main" id="{0F2455FE-88F3-967F-07F5-2890801EA404}"/>
                </a:ext>
              </a:extLst>
            </p:cNvPr>
            <p:cNvCxnSpPr>
              <a:cxnSpLocks/>
            </p:cNvCxnSpPr>
            <p:nvPr/>
          </p:nvCxnSpPr>
          <p:spPr>
            <a:xfrm flipV="1">
              <a:off x="8852337" y="2315256"/>
              <a:ext cx="577838" cy="70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תיבת טקסט 29">
                  <a:extLst>
                    <a:ext uri="{FF2B5EF4-FFF2-40B4-BE49-F238E27FC236}">
                      <a16:creationId xmlns:a16="http://schemas.microsoft.com/office/drawing/2014/main" id="{5DA2DBA4-1704-E064-0153-16FA5499C3B2}"/>
                    </a:ext>
                  </a:extLst>
                </p:cNvPr>
                <p:cNvSpPr txBox="1"/>
                <p:nvPr/>
              </p:nvSpPr>
              <p:spPr>
                <a:xfrm>
                  <a:off x="9251031" y="2070698"/>
                  <a:ext cx="1163440" cy="523220"/>
                </a:xfrm>
                <a:prstGeom prst="rect">
                  <a:avLst/>
                </a:prstGeom>
                <a:noFill/>
              </p:spPr>
              <p:txBody>
                <a:bodyPr wrap="square" rtlCol="1">
                  <a:spAutoFit/>
                </a:bodyPr>
                <a:lstStyle/>
                <a:p>
                  <a:pPr algn="ctr"/>
                  <a14:m>
                    <m:oMath xmlns:m="http://schemas.openxmlformats.org/officeDocument/2006/math">
                      <m:r>
                        <a:rPr lang="en-US" sz="2800" b="0" i="1" smtClean="0">
                          <a:solidFill>
                            <a:schemeClr val="tx1"/>
                          </a:solidFill>
                          <a:latin typeface="Cambria Math" panose="02040503050406030204" pitchFamily="18" charset="0"/>
                        </a:rPr>
                        <m:t>0</m:t>
                      </m:r>
                    </m:oMath>
                  </a14:m>
                  <a:r>
                    <a:rPr lang="en-US" sz="2800" dirty="0">
                      <a:solidFill>
                        <a:schemeClr val="tx1"/>
                      </a:solidFill>
                    </a:rPr>
                    <a:t> / </a:t>
                  </a:r>
                  <a14:m>
                    <m:oMath xmlns:m="http://schemas.openxmlformats.org/officeDocument/2006/math">
                      <m:r>
                        <a:rPr lang="en-US" sz="2800" b="0" i="1" smtClean="0">
                          <a:solidFill>
                            <a:schemeClr val="tx1"/>
                          </a:solidFill>
                          <a:latin typeface="Cambria Math" panose="02040503050406030204" pitchFamily="18" charset="0"/>
                        </a:rPr>
                        <m:t>1</m:t>
                      </m:r>
                    </m:oMath>
                  </a14:m>
                  <a:endParaRPr lang="he-IL" sz="2800" dirty="0">
                    <a:solidFill>
                      <a:schemeClr val="tx1"/>
                    </a:solidFill>
                  </a:endParaRPr>
                </a:p>
              </p:txBody>
            </p:sp>
          </mc:Choice>
          <mc:Fallback xmlns="">
            <p:sp>
              <p:nvSpPr>
                <p:cNvPr id="30" name="תיבת טקסט 29">
                  <a:extLst>
                    <a:ext uri="{FF2B5EF4-FFF2-40B4-BE49-F238E27FC236}">
                      <a16:creationId xmlns:a16="http://schemas.microsoft.com/office/drawing/2014/main" id="{5DA2DBA4-1704-E064-0153-16FA5499C3B2}"/>
                    </a:ext>
                  </a:extLst>
                </p:cNvPr>
                <p:cNvSpPr txBox="1">
                  <a:spLocks noRot="1" noChangeAspect="1" noMove="1" noResize="1" noEditPoints="1" noAdjustHandles="1" noChangeArrowheads="1" noChangeShapeType="1" noTextEdit="1"/>
                </p:cNvSpPr>
                <p:nvPr/>
              </p:nvSpPr>
              <p:spPr>
                <a:xfrm>
                  <a:off x="9251031" y="2070698"/>
                  <a:ext cx="1163440" cy="523220"/>
                </a:xfrm>
                <a:prstGeom prst="rect">
                  <a:avLst/>
                </a:prstGeom>
                <a:blipFill>
                  <a:blip r:embed="rId18"/>
                  <a:stretch>
                    <a:fillRect t="-11628" b="-32558"/>
                  </a:stretch>
                </a:blipFill>
              </p:spPr>
              <p:txBody>
                <a:bodyPr/>
                <a:lstStyle/>
                <a:p>
                  <a:r>
                    <a:rPr lang="he-IL">
                      <a:noFill/>
                    </a:rPr>
                    <a:t> </a:t>
                  </a:r>
                </a:p>
              </p:txBody>
            </p:sp>
          </mc:Fallback>
        </mc:AlternateContent>
      </p:grpSp>
      <p:grpSp>
        <p:nvGrpSpPr>
          <p:cNvPr id="31" name="קבוצה 30">
            <a:extLst>
              <a:ext uri="{FF2B5EF4-FFF2-40B4-BE49-F238E27FC236}">
                <a16:creationId xmlns:a16="http://schemas.microsoft.com/office/drawing/2014/main" id="{3392FED2-663C-74C3-4647-1D89CC577EC5}"/>
              </a:ext>
            </a:extLst>
          </p:cNvPr>
          <p:cNvGrpSpPr/>
          <p:nvPr/>
        </p:nvGrpSpPr>
        <p:grpSpPr>
          <a:xfrm>
            <a:off x="3349446" y="5914736"/>
            <a:ext cx="1520652" cy="523220"/>
            <a:chOff x="3372292" y="5890357"/>
            <a:chExt cx="1520652" cy="523220"/>
          </a:xfrm>
        </p:grpSpPr>
        <p:cxnSp>
          <p:nvCxnSpPr>
            <p:cNvPr id="32" name="מחבר חץ ישר 31">
              <a:extLst>
                <a:ext uri="{FF2B5EF4-FFF2-40B4-BE49-F238E27FC236}">
                  <a16:creationId xmlns:a16="http://schemas.microsoft.com/office/drawing/2014/main" id="{7014CF83-7696-7BC4-A507-A2E11F0C0B48}"/>
                </a:ext>
              </a:extLst>
            </p:cNvPr>
            <p:cNvCxnSpPr>
              <a:cxnSpLocks/>
            </p:cNvCxnSpPr>
            <p:nvPr/>
          </p:nvCxnSpPr>
          <p:spPr>
            <a:xfrm flipH="1">
              <a:off x="4315106" y="6164625"/>
              <a:ext cx="5778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תיבת טקסט 32">
                  <a:extLst>
                    <a:ext uri="{FF2B5EF4-FFF2-40B4-BE49-F238E27FC236}">
                      <a16:creationId xmlns:a16="http://schemas.microsoft.com/office/drawing/2014/main" id="{3B1626F1-D320-CAA1-F680-53CB0F44A9B8}"/>
                    </a:ext>
                  </a:extLst>
                </p:cNvPr>
                <p:cNvSpPr txBox="1"/>
                <p:nvPr/>
              </p:nvSpPr>
              <p:spPr>
                <a:xfrm>
                  <a:off x="3372292" y="5890357"/>
                  <a:ext cx="1104538" cy="523220"/>
                </a:xfrm>
                <a:prstGeom prst="rect">
                  <a:avLst/>
                </a:prstGeom>
                <a:noFill/>
              </p:spPr>
              <p:txBody>
                <a:bodyPr wrap="square" rtlCol="1">
                  <a:spAutoFit/>
                </a:bodyPr>
                <a:lstStyle/>
                <a:p>
                  <a:pPr algn="ctr"/>
                  <a14:m>
                    <m:oMath xmlns:m="http://schemas.openxmlformats.org/officeDocument/2006/math">
                      <m:r>
                        <a:rPr lang="en-US" sz="2800" b="0" i="1" smtClean="0">
                          <a:solidFill>
                            <a:schemeClr val="tx1"/>
                          </a:solidFill>
                          <a:latin typeface="Cambria Math" panose="02040503050406030204" pitchFamily="18" charset="0"/>
                        </a:rPr>
                        <m:t>0</m:t>
                      </m:r>
                    </m:oMath>
                  </a14:m>
                  <a:r>
                    <a:rPr lang="en-US" sz="2800" dirty="0">
                      <a:solidFill>
                        <a:schemeClr val="tx1"/>
                      </a:solidFill>
                    </a:rPr>
                    <a:t> / </a:t>
                  </a:r>
                  <a14:m>
                    <m:oMath xmlns:m="http://schemas.openxmlformats.org/officeDocument/2006/math">
                      <m:r>
                        <a:rPr lang="en-US" sz="2800" b="0" i="1" smtClean="0">
                          <a:solidFill>
                            <a:schemeClr val="tx1"/>
                          </a:solidFill>
                          <a:latin typeface="Cambria Math" panose="02040503050406030204" pitchFamily="18" charset="0"/>
                        </a:rPr>
                        <m:t>1</m:t>
                      </m:r>
                    </m:oMath>
                  </a14:m>
                  <a:endParaRPr lang="he-IL" sz="2800" dirty="0">
                    <a:solidFill>
                      <a:schemeClr val="tx1"/>
                    </a:solidFill>
                  </a:endParaRPr>
                </a:p>
              </p:txBody>
            </p:sp>
          </mc:Choice>
          <mc:Fallback xmlns="">
            <p:sp>
              <p:nvSpPr>
                <p:cNvPr id="33" name="תיבת טקסט 32">
                  <a:extLst>
                    <a:ext uri="{FF2B5EF4-FFF2-40B4-BE49-F238E27FC236}">
                      <a16:creationId xmlns:a16="http://schemas.microsoft.com/office/drawing/2014/main" id="{3B1626F1-D320-CAA1-F680-53CB0F44A9B8}"/>
                    </a:ext>
                  </a:extLst>
                </p:cNvPr>
                <p:cNvSpPr txBox="1">
                  <a:spLocks noRot="1" noChangeAspect="1" noMove="1" noResize="1" noEditPoints="1" noAdjustHandles="1" noChangeArrowheads="1" noChangeShapeType="1" noTextEdit="1"/>
                </p:cNvSpPr>
                <p:nvPr/>
              </p:nvSpPr>
              <p:spPr>
                <a:xfrm>
                  <a:off x="3372292" y="5890357"/>
                  <a:ext cx="1104538" cy="523220"/>
                </a:xfrm>
                <a:prstGeom prst="rect">
                  <a:avLst/>
                </a:prstGeom>
                <a:blipFill>
                  <a:blip r:embed="rId19"/>
                  <a:stretch>
                    <a:fillRect t="-10465" b="-32558"/>
                  </a:stretch>
                </a:blipFill>
              </p:spPr>
              <p:txBody>
                <a:bodyPr/>
                <a:lstStyle/>
                <a:p>
                  <a:r>
                    <a:rPr lang="he-IL">
                      <a:noFill/>
                    </a:rPr>
                    <a:t> </a:t>
                  </a:r>
                </a:p>
              </p:txBody>
            </p:sp>
          </mc:Fallback>
        </mc:AlternateContent>
      </p:grpSp>
      <p:grpSp>
        <p:nvGrpSpPr>
          <p:cNvPr id="34" name="קבוצה 33">
            <a:extLst>
              <a:ext uri="{FF2B5EF4-FFF2-40B4-BE49-F238E27FC236}">
                <a16:creationId xmlns:a16="http://schemas.microsoft.com/office/drawing/2014/main" id="{1B9DED87-2C53-95A8-0FBD-A70BE3FA204D}"/>
              </a:ext>
            </a:extLst>
          </p:cNvPr>
          <p:cNvGrpSpPr/>
          <p:nvPr/>
        </p:nvGrpSpPr>
        <p:grpSpPr>
          <a:xfrm>
            <a:off x="67047" y="4140943"/>
            <a:ext cx="1520652" cy="523220"/>
            <a:chOff x="3372292" y="5890357"/>
            <a:chExt cx="1520652" cy="523220"/>
          </a:xfrm>
        </p:grpSpPr>
        <p:cxnSp>
          <p:nvCxnSpPr>
            <p:cNvPr id="35" name="מחבר חץ ישר 34">
              <a:extLst>
                <a:ext uri="{FF2B5EF4-FFF2-40B4-BE49-F238E27FC236}">
                  <a16:creationId xmlns:a16="http://schemas.microsoft.com/office/drawing/2014/main" id="{94C1CE0F-DB83-B14F-FA45-997BCF6C858A}"/>
                </a:ext>
              </a:extLst>
            </p:cNvPr>
            <p:cNvCxnSpPr>
              <a:cxnSpLocks/>
            </p:cNvCxnSpPr>
            <p:nvPr/>
          </p:nvCxnSpPr>
          <p:spPr>
            <a:xfrm flipH="1">
              <a:off x="4315106" y="6164625"/>
              <a:ext cx="5778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תיבת טקסט 35">
                  <a:extLst>
                    <a:ext uri="{FF2B5EF4-FFF2-40B4-BE49-F238E27FC236}">
                      <a16:creationId xmlns:a16="http://schemas.microsoft.com/office/drawing/2014/main" id="{284EC80B-FBC8-6515-4050-1996F34623F8}"/>
                    </a:ext>
                  </a:extLst>
                </p:cNvPr>
                <p:cNvSpPr txBox="1"/>
                <p:nvPr/>
              </p:nvSpPr>
              <p:spPr>
                <a:xfrm>
                  <a:off x="3372292" y="5890357"/>
                  <a:ext cx="1104538" cy="523220"/>
                </a:xfrm>
                <a:prstGeom prst="rect">
                  <a:avLst/>
                </a:prstGeom>
                <a:noFill/>
              </p:spPr>
              <p:txBody>
                <a:bodyPr wrap="square" rtlCol="1">
                  <a:spAutoFit/>
                </a:bodyPr>
                <a:lstStyle/>
                <a:p>
                  <a:pPr algn="ctr"/>
                  <a14:m>
                    <m:oMath xmlns:m="http://schemas.openxmlformats.org/officeDocument/2006/math">
                      <m:r>
                        <a:rPr lang="en-US" sz="2800" b="0" i="1" smtClean="0">
                          <a:solidFill>
                            <a:schemeClr val="tx1"/>
                          </a:solidFill>
                          <a:latin typeface="Cambria Math" panose="02040503050406030204" pitchFamily="18" charset="0"/>
                        </a:rPr>
                        <m:t>0</m:t>
                      </m:r>
                    </m:oMath>
                  </a14:m>
                  <a:r>
                    <a:rPr lang="en-US" sz="2800" dirty="0">
                      <a:solidFill>
                        <a:schemeClr val="tx1"/>
                      </a:solidFill>
                    </a:rPr>
                    <a:t> / </a:t>
                  </a:r>
                  <a14:m>
                    <m:oMath xmlns:m="http://schemas.openxmlformats.org/officeDocument/2006/math">
                      <m:r>
                        <a:rPr lang="en-US" sz="2800" b="0" i="1" smtClean="0">
                          <a:solidFill>
                            <a:schemeClr val="tx1"/>
                          </a:solidFill>
                          <a:latin typeface="Cambria Math" panose="02040503050406030204" pitchFamily="18" charset="0"/>
                        </a:rPr>
                        <m:t>1</m:t>
                      </m:r>
                    </m:oMath>
                  </a14:m>
                  <a:endParaRPr lang="he-IL" sz="2800" dirty="0">
                    <a:solidFill>
                      <a:schemeClr val="tx1"/>
                    </a:solidFill>
                  </a:endParaRPr>
                </a:p>
              </p:txBody>
            </p:sp>
          </mc:Choice>
          <mc:Fallback xmlns="">
            <p:sp>
              <p:nvSpPr>
                <p:cNvPr id="36" name="תיבת טקסט 35">
                  <a:extLst>
                    <a:ext uri="{FF2B5EF4-FFF2-40B4-BE49-F238E27FC236}">
                      <a16:creationId xmlns:a16="http://schemas.microsoft.com/office/drawing/2014/main" id="{284EC80B-FBC8-6515-4050-1996F34623F8}"/>
                    </a:ext>
                  </a:extLst>
                </p:cNvPr>
                <p:cNvSpPr txBox="1">
                  <a:spLocks noRot="1" noChangeAspect="1" noMove="1" noResize="1" noEditPoints="1" noAdjustHandles="1" noChangeArrowheads="1" noChangeShapeType="1" noTextEdit="1"/>
                </p:cNvSpPr>
                <p:nvPr/>
              </p:nvSpPr>
              <p:spPr>
                <a:xfrm>
                  <a:off x="3372292" y="5890357"/>
                  <a:ext cx="1104538" cy="523220"/>
                </a:xfrm>
                <a:prstGeom prst="rect">
                  <a:avLst/>
                </a:prstGeom>
                <a:blipFill>
                  <a:blip r:embed="rId20"/>
                  <a:stretch>
                    <a:fillRect t="-10465" b="-32558"/>
                  </a:stretch>
                </a:blipFill>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37" name="תיבת טקסט 36">
                <a:extLst>
                  <a:ext uri="{FF2B5EF4-FFF2-40B4-BE49-F238E27FC236}">
                    <a16:creationId xmlns:a16="http://schemas.microsoft.com/office/drawing/2014/main" id="{89123AF8-2A0B-3936-DF9E-243CF921CBDB}"/>
                  </a:ext>
                </a:extLst>
              </p:cNvPr>
              <p:cNvSpPr txBox="1"/>
              <p:nvPr/>
            </p:nvSpPr>
            <p:spPr>
              <a:xfrm>
                <a:off x="2924282" y="2850059"/>
                <a:ext cx="4916340" cy="1328023"/>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 xmlns:m="http://schemas.openxmlformats.org/officeDocument/2006/math">
                    <m:d>
                      <m:dPr>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𝐺</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𝑦</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𝜋</m:t>
                        </m:r>
                      </m:e>
                    </m:d>
                  </m:oMath>
                </a14:m>
                <a:r>
                  <a:rPr lang="en-US" sz="3600" dirty="0">
                    <a:solidFill>
                      <a:schemeClr val="tx1"/>
                    </a:solidFill>
                  </a:rPr>
                  <a:t> accepted </a:t>
                </a:r>
                <a14:m>
                  <m:oMath xmlns:m="http://schemas.openxmlformats.org/officeDocument/2006/math">
                    <m:r>
                      <a:rPr lang="en-US" sz="3600" b="0" i="1" smtClean="0">
                        <a:solidFill>
                          <a:schemeClr val="tx1"/>
                        </a:solidFill>
                        <a:latin typeface="Cambria Math" panose="02040503050406030204" pitchFamily="18" charset="0"/>
                      </a:rPr>
                      <m:t>⇔</m:t>
                    </m:r>
                  </m:oMath>
                </a14:m>
                <a:r>
                  <a:rPr lang="en-US" sz="3600" dirty="0">
                    <a:solidFill>
                      <a:schemeClr val="tx1"/>
                    </a:solidFill>
                  </a:rPr>
                  <a:t> all nodes accept</a:t>
                </a:r>
                <a:endParaRPr lang="he-IL" sz="3600" dirty="0">
                  <a:solidFill>
                    <a:schemeClr val="tx1"/>
                  </a:solidFill>
                </a:endParaRPr>
              </a:p>
            </p:txBody>
          </p:sp>
        </mc:Choice>
        <mc:Fallback xmlns="">
          <p:sp>
            <p:nvSpPr>
              <p:cNvPr id="37" name="תיבת טקסט 36">
                <a:extLst>
                  <a:ext uri="{FF2B5EF4-FFF2-40B4-BE49-F238E27FC236}">
                    <a16:creationId xmlns:a16="http://schemas.microsoft.com/office/drawing/2014/main" id="{89123AF8-2A0B-3936-DF9E-243CF921CBDB}"/>
                  </a:ext>
                </a:extLst>
              </p:cNvPr>
              <p:cNvSpPr txBox="1">
                <a:spLocks noRot="1" noChangeAspect="1" noMove="1" noResize="1" noEditPoints="1" noAdjustHandles="1" noChangeArrowheads="1" noChangeShapeType="1" noTextEdit="1"/>
              </p:cNvSpPr>
              <p:nvPr/>
            </p:nvSpPr>
            <p:spPr>
              <a:xfrm>
                <a:off x="2924282" y="2850059"/>
                <a:ext cx="4916340" cy="1328023"/>
              </a:xfrm>
              <a:prstGeom prst="roundRect">
                <a:avLst/>
              </a:prstGeom>
              <a:blipFill>
                <a:blip r:embed="rId21"/>
                <a:stretch>
                  <a:fillRect t="-897" b="-10762"/>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36F801FF-74A6-A0EB-9A8A-1E49BC54CBBA}"/>
                  </a:ext>
                </a:extLst>
              </p:cNvPr>
              <p:cNvSpPr txBox="1"/>
              <p:nvPr/>
            </p:nvSpPr>
            <p:spPr>
              <a:xfrm>
                <a:off x="492897" y="2396375"/>
                <a:ext cx="11286474" cy="2894409"/>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3600" b="1" dirty="0">
                    <a:solidFill>
                      <a:schemeClr val="accent1"/>
                    </a:solidFill>
                    <a:latin typeface="Calibri" panose="020F0502020204030204" pitchFamily="34" charset="0"/>
                    <a:ea typeface="Calibri" panose="020F0502020204030204" pitchFamily="34" charset="0"/>
                    <a:cs typeface="Calibri" panose="020F0502020204030204" pitchFamily="34" charset="0"/>
                  </a:rPr>
                  <a:t>LVD-SNARG</a:t>
                </a:r>
              </a:p>
              <a:p>
                <a:pPr marL="571500" indent="-571500">
                  <a:buFont typeface="Arial" panose="020B0604020202020204" pitchFamily="34" charset="0"/>
                  <a:buChar char="•"/>
                </a:pPr>
                <a:r>
                  <a:rPr lang="en-US" sz="3200" dirty="0">
                    <a:solidFill>
                      <a:schemeClr val="accent1"/>
                    </a:solidFill>
                  </a:rPr>
                  <a:t>Computational soundness:</a:t>
                </a:r>
                <a:r>
                  <a:rPr lang="en-US" sz="3200" dirty="0">
                    <a:solidFill>
                      <a:schemeClr val="tx1"/>
                    </a:solidFill>
                  </a:rPr>
                  <a:t> hard to prove a false statement</a:t>
                </a:r>
              </a:p>
              <a:p>
                <a:pPr marL="571500" indent="-571500">
                  <a:buFont typeface="Arial" panose="020B0604020202020204" pitchFamily="34" charset="0"/>
                  <a:buChar char="•"/>
                </a:pPr>
                <a:r>
                  <a:rPr lang="en-US" sz="3200" dirty="0">
                    <a:solidFill>
                      <a:schemeClr val="accent1"/>
                    </a:solidFill>
                  </a:rPr>
                  <a:t>Succinctness:</a:t>
                </a:r>
                <a:r>
                  <a:rPr lang="en-US" sz="3200" dirty="0">
                    <a:solidFill>
                      <a:schemeClr val="tx1"/>
                    </a:solidFill>
                  </a:rPr>
                  <a:t> polylog</a:t>
                </a:r>
                <a14:m>
                  <m:oMath xmlns:m="http://schemas.openxmlformats.org/officeDocument/2006/math">
                    <m:d>
                      <m:dPr>
                        <m:ctrlPr>
                          <a:rPr lang="en-US" sz="3200" b="0" i="1" smtClean="0">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𝑛</m:t>
                        </m:r>
                      </m:e>
                    </m:d>
                  </m:oMath>
                </a14:m>
                <a:r>
                  <a:rPr lang="en-US" sz="3200" dirty="0">
                    <a:solidFill>
                      <a:schemeClr val="tx1"/>
                    </a:solidFill>
                  </a:rPr>
                  <a:t> certificates</a:t>
                </a:r>
              </a:p>
              <a:p>
                <a:pPr marL="571500" indent="-571500">
                  <a:buFont typeface="Arial" panose="020B0604020202020204" pitchFamily="34" charset="0"/>
                  <a:buChar char="•"/>
                </a:pPr>
                <a:r>
                  <a:rPr lang="en-US" sz="3200" dirty="0">
                    <a:solidFill>
                      <a:schemeClr val="accent1"/>
                    </a:solidFill>
                  </a:rPr>
                  <a:t>Local Verifier:</a:t>
                </a:r>
                <a:r>
                  <a:rPr lang="en-US" sz="3200" dirty="0">
                    <a:solidFill>
                      <a:schemeClr val="tx1"/>
                    </a:solidFill>
                  </a:rPr>
                  <a:t> few rounds, short messages</a:t>
                </a:r>
              </a:p>
              <a:p>
                <a:pPr marL="571500" indent="-571500">
                  <a:buFont typeface="Arial" panose="020B0604020202020204" pitchFamily="34" charset="0"/>
                  <a:buChar char="•"/>
                </a:pPr>
                <a:r>
                  <a:rPr lang="en-US" sz="3200" dirty="0">
                    <a:solidFill>
                      <a:schemeClr val="accent1"/>
                    </a:solidFill>
                  </a:rPr>
                  <a:t>Completeness: </a:t>
                </a:r>
                <a:r>
                  <a:rPr lang="en-US" sz="3200" dirty="0">
                    <a:solidFill>
                      <a:schemeClr val="tx1"/>
                    </a:solidFill>
                  </a:rPr>
                  <a:t>honest prover of true statements is convincing</a:t>
                </a:r>
                <a:endParaRPr lang="en-US" sz="3600" dirty="0">
                  <a:solidFill>
                    <a:schemeClr val="tx1"/>
                  </a:solidFill>
                </a:endParaRPr>
              </a:p>
            </p:txBody>
          </p:sp>
        </mc:Choice>
        <mc:Fallback xmlns="">
          <p:sp>
            <p:nvSpPr>
              <p:cNvPr id="4" name="תיבת טקסט 3">
                <a:extLst>
                  <a:ext uri="{FF2B5EF4-FFF2-40B4-BE49-F238E27FC236}">
                    <a16:creationId xmlns:a16="http://schemas.microsoft.com/office/drawing/2014/main" id="{36F801FF-74A6-A0EB-9A8A-1E49BC54CBBA}"/>
                  </a:ext>
                </a:extLst>
              </p:cNvPr>
              <p:cNvSpPr txBox="1">
                <a:spLocks noRot="1" noChangeAspect="1" noMove="1" noResize="1" noEditPoints="1" noAdjustHandles="1" noChangeArrowheads="1" noChangeShapeType="1" noTextEdit="1"/>
              </p:cNvSpPr>
              <p:nvPr/>
            </p:nvSpPr>
            <p:spPr>
              <a:xfrm>
                <a:off x="492897" y="2396375"/>
                <a:ext cx="11286474" cy="2894409"/>
              </a:xfrm>
              <a:prstGeom prst="roundRect">
                <a:avLst/>
              </a:prstGeom>
              <a:blipFill>
                <a:blip r:embed="rId22"/>
                <a:stretch>
                  <a:fillRect b="-624"/>
                </a:stretch>
              </a:blipFill>
              <a:ln w="38100"/>
            </p:spPr>
            <p:txBody>
              <a:bodyPr/>
              <a:lstStyle/>
              <a:p>
                <a:r>
                  <a:rPr lang="he-IL">
                    <a:noFill/>
                  </a:rPr>
                  <a:t> </a:t>
                </a:r>
              </a:p>
            </p:txBody>
          </p:sp>
        </mc:Fallback>
      </mc:AlternateContent>
      <p:sp>
        <p:nvSpPr>
          <p:cNvPr id="3" name="בועת דיבור: מלבן עם פינות מעוגלות 2">
            <a:extLst>
              <a:ext uri="{FF2B5EF4-FFF2-40B4-BE49-F238E27FC236}">
                <a16:creationId xmlns:a16="http://schemas.microsoft.com/office/drawing/2014/main" id="{BD5BE616-F501-A797-56CB-C6B73DC7FF57}"/>
              </a:ext>
            </a:extLst>
          </p:cNvPr>
          <p:cNvSpPr/>
          <p:nvPr/>
        </p:nvSpPr>
        <p:spPr>
          <a:xfrm>
            <a:off x="226760" y="2507806"/>
            <a:ext cx="2235699" cy="991314"/>
          </a:xfrm>
          <a:prstGeom prst="wedgeRoundRectCallout">
            <a:avLst>
              <a:gd name="adj1" fmla="val 157323"/>
              <a:gd name="adj2" fmla="val -20850"/>
              <a:gd name="adj3" fmla="val 16667"/>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3200" dirty="0"/>
              <a:t>Distributed Proofs</a:t>
            </a:r>
            <a:endParaRPr lang="he-IL" sz="3200" dirty="0"/>
          </a:p>
        </p:txBody>
      </p:sp>
      <p:sp>
        <p:nvSpPr>
          <p:cNvPr id="12" name="בועת דיבור: מלבן עם פינות מעוגלות 11">
            <a:extLst>
              <a:ext uri="{FF2B5EF4-FFF2-40B4-BE49-F238E27FC236}">
                <a16:creationId xmlns:a16="http://schemas.microsoft.com/office/drawing/2014/main" id="{3B29F939-1EDE-34FD-3283-3225B50ADAB9}"/>
              </a:ext>
            </a:extLst>
          </p:cNvPr>
          <p:cNvSpPr/>
          <p:nvPr/>
        </p:nvSpPr>
        <p:spPr>
          <a:xfrm>
            <a:off x="9304908" y="2359764"/>
            <a:ext cx="2691156" cy="1685614"/>
          </a:xfrm>
          <a:prstGeom prst="wedgeRoundRectCallout">
            <a:avLst>
              <a:gd name="adj1" fmla="val -117899"/>
              <a:gd name="adj2" fmla="val -20851"/>
              <a:gd name="adj3" fmla="val 16667"/>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3200" dirty="0"/>
              <a:t>SNARGs from standard assumptions</a:t>
            </a:r>
            <a:endParaRPr lang="he-IL" sz="3200" dirty="0"/>
          </a:p>
        </p:txBody>
      </p:sp>
    </p:spTree>
    <p:extLst>
      <p:ext uri="{BB962C8B-B14F-4D97-AF65-F5344CB8AC3E}">
        <p14:creationId xmlns:p14="http://schemas.microsoft.com/office/powerpoint/2010/main" val="307168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42" presetClass="path" presetSubtype="0" accel="50000" decel="50000" fill="hold" grpId="0" nodeType="withEffect">
                                  <p:stCondLst>
                                    <p:cond delay="0"/>
                                  </p:stCondLst>
                                  <p:childTnLst>
                                    <p:animMotion origin="layout" path="M -1.04167E-6 1.11111E-6 L 0.35221 0.23727 " pathEditMode="relative" rAng="0" ptsTypes="AA">
                                      <p:cBhvr>
                                        <p:cTn id="38" dur="2000" fill="hold"/>
                                        <p:tgtEl>
                                          <p:spTgt spid="7"/>
                                        </p:tgtEl>
                                        <p:attrNameLst>
                                          <p:attrName>ppt_x</p:attrName>
                                          <p:attrName>ppt_y</p:attrName>
                                        </p:attrNameLst>
                                      </p:cBhvr>
                                      <p:rCtr x="17604" y="11852"/>
                                    </p:animMotion>
                                  </p:childTnLst>
                                </p:cTn>
                              </p:par>
                              <p:par>
                                <p:cTn id="39" presetID="42" presetClass="path" presetSubtype="0" accel="50000" decel="50000" fill="hold" grpId="0" nodeType="withEffect">
                                  <p:stCondLst>
                                    <p:cond delay="0"/>
                                  </p:stCondLst>
                                  <p:childTnLst>
                                    <p:animMotion origin="layout" path="M 1.66667E-6 4.44444E-6 L 0.14818 0.32245 " pathEditMode="relative" rAng="0" ptsTypes="AA">
                                      <p:cBhvr>
                                        <p:cTn id="40" dur="2000" fill="hold"/>
                                        <p:tgtEl>
                                          <p:spTgt spid="9"/>
                                        </p:tgtEl>
                                        <p:attrNameLst>
                                          <p:attrName>ppt_x</p:attrName>
                                          <p:attrName>ppt_y</p:attrName>
                                        </p:attrNameLst>
                                      </p:cBhvr>
                                      <p:rCtr x="7409" y="16111"/>
                                    </p:animMotion>
                                  </p:childTnLst>
                                </p:cTn>
                              </p:par>
                              <p:par>
                                <p:cTn id="41" presetID="42" presetClass="path" presetSubtype="0" accel="50000" decel="50000" fill="hold" grpId="0" nodeType="withEffect">
                                  <p:stCondLst>
                                    <p:cond delay="0"/>
                                  </p:stCondLst>
                                  <p:childTnLst>
                                    <p:animMotion origin="layout" path="M 1.875E-6 3.7037E-6 L -0.02097 0.22685 " pathEditMode="relative" rAng="0" ptsTypes="AA">
                                      <p:cBhvr>
                                        <p:cTn id="42" dur="2000" fill="hold"/>
                                        <p:tgtEl>
                                          <p:spTgt spid="8"/>
                                        </p:tgtEl>
                                        <p:attrNameLst>
                                          <p:attrName>ppt_x</p:attrName>
                                          <p:attrName>ppt_y</p:attrName>
                                        </p:attrNameLst>
                                      </p:cBhvr>
                                      <p:rCtr x="-1055" y="11343"/>
                                    </p:animMotion>
                                  </p:childTnLst>
                                </p:cTn>
                              </p:par>
                              <p:par>
                                <p:cTn id="43" presetID="42" presetClass="path" presetSubtype="0" accel="50000" decel="50000" fill="hold" grpId="0" nodeType="withEffect">
                                  <p:stCondLst>
                                    <p:cond delay="0"/>
                                  </p:stCondLst>
                                  <p:childTnLst>
                                    <p:animMotion origin="layout" path="M 5E-6 -2.96296E-6 L 0.07969 0.23982 " pathEditMode="relative" rAng="0" ptsTypes="AA">
                                      <p:cBhvr>
                                        <p:cTn id="44" dur="2000" fill="hold"/>
                                        <p:tgtEl>
                                          <p:spTgt spid="11"/>
                                        </p:tgtEl>
                                        <p:attrNameLst>
                                          <p:attrName>ppt_x</p:attrName>
                                          <p:attrName>ppt_y</p:attrName>
                                        </p:attrNameLst>
                                      </p:cBhvr>
                                      <p:rCtr x="3984" y="11991"/>
                                    </p:animMotion>
                                  </p:childTnLst>
                                </p:cTn>
                              </p:par>
                              <p:par>
                                <p:cTn id="45" presetID="42" presetClass="path" presetSubtype="0" accel="50000" decel="50000" fill="hold" grpId="0" nodeType="withEffect">
                                  <p:stCondLst>
                                    <p:cond delay="0"/>
                                  </p:stCondLst>
                                  <p:childTnLst>
                                    <p:animMotion origin="layout" path="M -4.375E-6 7.40741E-7 L -0.30377 0.24143 " pathEditMode="relative" rAng="0" ptsTypes="AA">
                                      <p:cBhvr>
                                        <p:cTn id="46" dur="2000" fill="hold"/>
                                        <p:tgtEl>
                                          <p:spTgt spid="10"/>
                                        </p:tgtEl>
                                        <p:attrNameLst>
                                          <p:attrName>ppt_x</p:attrName>
                                          <p:attrName>ppt_y</p:attrName>
                                        </p:attrNameLst>
                                      </p:cBhvr>
                                      <p:rCtr x="-15195" y="12060"/>
                                    </p:animMotion>
                                  </p:childTnLst>
                                </p:cTn>
                              </p:par>
                              <p:par>
                                <p:cTn id="47" presetID="42" presetClass="path" presetSubtype="0" accel="50000" decel="50000" fill="hold" grpId="0" nodeType="withEffect">
                                  <p:stCondLst>
                                    <p:cond delay="0"/>
                                  </p:stCondLst>
                                  <p:childTnLst>
                                    <p:animMotion origin="layout" path="M -3.95833E-6 -1.85185E-6 L -0.21393 0.08171 " pathEditMode="relative" rAng="0" ptsTypes="AA">
                                      <p:cBhvr>
                                        <p:cTn id="48" dur="2000" fill="hold"/>
                                        <p:tgtEl>
                                          <p:spTgt spid="15"/>
                                        </p:tgtEl>
                                        <p:attrNameLst>
                                          <p:attrName>ppt_x</p:attrName>
                                          <p:attrName>ppt_y</p:attrName>
                                        </p:attrNameLst>
                                      </p:cBhvr>
                                      <p:rCtr x="-10703" y="4074"/>
                                    </p:animMotion>
                                  </p:childTnLst>
                                </p:cTn>
                              </p:par>
                              <p:par>
                                <p:cTn id="49" presetID="42" presetClass="path" presetSubtype="0" accel="50000" decel="50000" fill="hold" grpId="0" nodeType="withEffect">
                                  <p:stCondLst>
                                    <p:cond delay="0"/>
                                  </p:stCondLst>
                                  <p:childTnLst>
                                    <p:animMotion origin="layout" path="M 3.125E-6 3.33333E-6 L -0.39258 -0.00116 " pathEditMode="relative" rAng="0" ptsTypes="AA">
                                      <p:cBhvr>
                                        <p:cTn id="50" dur="2000" fill="hold"/>
                                        <p:tgtEl>
                                          <p:spTgt spid="14"/>
                                        </p:tgtEl>
                                        <p:attrNameLst>
                                          <p:attrName>ppt_x</p:attrName>
                                          <p:attrName>ppt_y</p:attrName>
                                        </p:attrNameLst>
                                      </p:cBhvr>
                                      <p:rCtr x="-19635" y="-69"/>
                                    </p:animMotion>
                                  </p:childTnLst>
                                </p:cTn>
                              </p:par>
                              <p:par>
                                <p:cTn id="51" presetID="42" presetClass="path" presetSubtype="0" accel="50000" decel="50000" fill="hold" grpId="0" nodeType="withEffect">
                                  <p:stCondLst>
                                    <p:cond delay="0"/>
                                  </p:stCondLst>
                                  <p:childTnLst>
                                    <p:animMotion origin="layout" path="M 2.91667E-6 7.40741E-7 L -0.0763 -0.24004 " pathEditMode="relative" rAng="0" ptsTypes="AA">
                                      <p:cBhvr>
                                        <p:cTn id="52" dur="2000" fill="hold"/>
                                        <p:tgtEl>
                                          <p:spTgt spid="13"/>
                                        </p:tgtEl>
                                        <p:attrNameLst>
                                          <p:attrName>ppt_x</p:attrName>
                                          <p:attrName>ppt_y</p:attrName>
                                        </p:attrNameLst>
                                      </p:cBhvr>
                                      <p:rCtr x="-3919" y="-12037"/>
                                    </p:animMotion>
                                  </p:childTnLst>
                                </p:cTn>
                              </p:par>
                              <p:par>
                                <p:cTn id="53" presetID="35" presetClass="path" presetSubtype="0" accel="50000" decel="50000" fill="hold" grpId="0" nodeType="withEffect">
                                  <p:stCondLst>
                                    <p:cond delay="0"/>
                                  </p:stCondLst>
                                  <p:childTnLst>
                                    <p:animMotion origin="layout" path="M -3.33333E-6 3.33333E-6 L -0.38346 -0.2625 " pathEditMode="relative" rAng="0" ptsTypes="AA">
                                      <p:cBhvr>
                                        <p:cTn id="54" dur="2000" fill="hold"/>
                                        <p:tgtEl>
                                          <p:spTgt spid="23"/>
                                        </p:tgtEl>
                                        <p:attrNameLst>
                                          <p:attrName>ppt_x</p:attrName>
                                          <p:attrName>ppt_y</p:attrName>
                                        </p:attrNameLst>
                                      </p:cBhvr>
                                      <p:rCtr x="-19180" y="-13125"/>
                                    </p:animMotion>
                                  </p:childTnLst>
                                </p:cTn>
                              </p:par>
                              <p:par>
                                <p:cTn id="55" presetID="42" presetClass="path" presetSubtype="0" accel="50000" decel="50000" fill="hold" grpId="0" nodeType="withEffect">
                                  <p:stCondLst>
                                    <p:cond delay="0"/>
                                  </p:stCondLst>
                                  <p:childTnLst>
                                    <p:animMotion origin="layout" path="M -4.375E-6 7.40741E-7 L 0.21224 -0.08241 " pathEditMode="relative" rAng="0" ptsTypes="AA">
                                      <p:cBhvr>
                                        <p:cTn id="56" dur="2000" fill="hold"/>
                                        <p:tgtEl>
                                          <p:spTgt spid="16"/>
                                        </p:tgtEl>
                                        <p:attrNameLst>
                                          <p:attrName>ppt_x</p:attrName>
                                          <p:attrName>ppt_y</p:attrName>
                                        </p:attrNameLst>
                                      </p:cBhvr>
                                      <p:rCtr x="10521" y="-4051"/>
                                    </p:animMotion>
                                  </p:childTnLst>
                                </p:cTn>
                              </p:par>
                              <p:par>
                                <p:cTn id="57" presetID="42" presetClass="path" presetSubtype="0" accel="50000" decel="50000" fill="hold" grpId="0" nodeType="withEffect">
                                  <p:stCondLst>
                                    <p:cond delay="0"/>
                                  </p:stCondLst>
                                  <p:childTnLst>
                                    <p:animMotion origin="layout" path="M -8.33333E-7 -4.44444E-6 L -0.17279 -0.09305 " pathEditMode="relative" rAng="0" ptsTypes="AA">
                                      <p:cBhvr>
                                        <p:cTn id="58" dur="2000" fill="hold"/>
                                        <p:tgtEl>
                                          <p:spTgt spid="18"/>
                                        </p:tgtEl>
                                        <p:attrNameLst>
                                          <p:attrName>ppt_x</p:attrName>
                                          <p:attrName>ppt_y</p:attrName>
                                        </p:attrNameLst>
                                      </p:cBhvr>
                                      <p:rCtr x="-8646" y="-4653"/>
                                    </p:animMotion>
                                  </p:childTnLst>
                                </p:cTn>
                              </p:par>
                              <p:par>
                                <p:cTn id="59" presetID="42" presetClass="path" presetSubtype="0" accel="50000" decel="50000" fill="hold" grpId="0" nodeType="withEffect">
                                  <p:stCondLst>
                                    <p:cond delay="0"/>
                                  </p:stCondLst>
                                  <p:childTnLst>
                                    <p:animMotion origin="layout" path="M -3.75E-6 2.96296E-6 L -0.15339 -0.32523 " pathEditMode="relative" rAng="0" ptsTypes="AA">
                                      <p:cBhvr>
                                        <p:cTn id="60" dur="2000" fill="hold"/>
                                        <p:tgtEl>
                                          <p:spTgt spid="17"/>
                                        </p:tgtEl>
                                        <p:attrNameLst>
                                          <p:attrName>ppt_x</p:attrName>
                                          <p:attrName>ppt_y</p:attrName>
                                        </p:attrNameLst>
                                      </p:cBhvr>
                                      <p:rCtr x="-7526" y="-14282"/>
                                    </p:animMotion>
                                  </p:childTnLst>
                                </p:cTn>
                              </p:par>
                              <p:par>
                                <p:cTn id="61" presetID="42" presetClass="path" presetSubtype="0" accel="50000" decel="50000" fill="hold" grpId="0" nodeType="withEffect">
                                  <p:stCondLst>
                                    <p:cond delay="0"/>
                                  </p:stCondLst>
                                  <p:childTnLst>
                                    <p:animMotion origin="layout" path="M 1.45833E-6 3.33333E-6 L 0.17018 0.09652 " pathEditMode="relative" rAng="0" ptsTypes="AA">
                                      <p:cBhvr>
                                        <p:cTn id="62" dur="2000" fill="hold"/>
                                        <p:tgtEl>
                                          <p:spTgt spid="22"/>
                                        </p:tgtEl>
                                        <p:attrNameLst>
                                          <p:attrName>ppt_x</p:attrName>
                                          <p:attrName>ppt_y</p:attrName>
                                        </p:attrNameLst>
                                      </p:cBhvr>
                                      <p:rCtr x="8307" y="4815"/>
                                    </p:animMotion>
                                  </p:childTnLst>
                                </p:cTn>
                              </p:par>
                              <p:par>
                                <p:cTn id="63" presetID="42" presetClass="path" presetSubtype="0" accel="50000" decel="50000" fill="hold" grpId="0" nodeType="withEffect">
                                  <p:stCondLst>
                                    <p:cond delay="0"/>
                                  </p:stCondLst>
                                  <p:childTnLst>
                                    <p:animMotion origin="layout" path="M 4.58333E-6 -4.81481E-6 L 0.39466 0.0081 " pathEditMode="relative" rAng="0" ptsTypes="AA">
                                      <p:cBhvr>
                                        <p:cTn id="64" dur="2000" fill="hold"/>
                                        <p:tgtEl>
                                          <p:spTgt spid="21"/>
                                        </p:tgtEl>
                                        <p:attrNameLst>
                                          <p:attrName>ppt_x</p:attrName>
                                          <p:attrName>ppt_y</p:attrName>
                                        </p:attrNameLst>
                                      </p:cBhvr>
                                      <p:rCtr x="19102" y="162"/>
                                    </p:animMotion>
                                  </p:childTnLst>
                                </p:cTn>
                              </p:par>
                              <p:par>
                                <p:cTn id="65" presetID="42" presetClass="path" presetSubtype="0" accel="50000" decel="50000" fill="hold" grpId="0" nodeType="withEffect">
                                  <p:stCondLst>
                                    <p:cond delay="0"/>
                                  </p:stCondLst>
                                  <p:childTnLst>
                                    <p:animMotion origin="layout" path="M 1.45833E-6 1.11111E-6 L 0.30365 -0.24213 " pathEditMode="relative" rAng="0" ptsTypes="AA">
                                      <p:cBhvr>
                                        <p:cTn id="66" dur="2000" fill="hold"/>
                                        <p:tgtEl>
                                          <p:spTgt spid="20"/>
                                        </p:tgtEl>
                                        <p:attrNameLst>
                                          <p:attrName>ppt_x</p:attrName>
                                          <p:attrName>ppt_y</p:attrName>
                                        </p:attrNameLst>
                                      </p:cBhvr>
                                      <p:rCtr x="14714" y="-11713"/>
                                    </p:animMotion>
                                  </p:childTnLst>
                                </p:cTn>
                              </p:par>
                              <p:par>
                                <p:cTn id="67" presetID="42" presetClass="path" presetSubtype="0" accel="50000" decel="50000" fill="hold" grpId="0" nodeType="withEffect">
                                  <p:stCondLst>
                                    <p:cond delay="0"/>
                                  </p:stCondLst>
                                  <p:childTnLst>
                                    <p:animMotion origin="layout" path="M 8.33333E-7 -1.85185E-6 L 0.01849 -0.24074 " pathEditMode="relative" rAng="0" ptsTypes="AA">
                                      <p:cBhvr>
                                        <p:cTn id="68" dur="2000" fill="hold"/>
                                        <p:tgtEl>
                                          <p:spTgt spid="19"/>
                                        </p:tgtEl>
                                        <p:attrNameLst>
                                          <p:attrName>ppt_x</p:attrName>
                                          <p:attrName>ppt_y</p:attrName>
                                        </p:attrNameLst>
                                      </p:cBhvr>
                                      <p:rCtr x="924" y="-12037"/>
                                    </p:animMotion>
                                  </p:childTnLst>
                                </p:cTn>
                              </p:par>
                            </p:childTnLst>
                          </p:cTn>
                        </p:par>
                        <p:par>
                          <p:cTn id="69" fill="hold">
                            <p:stCondLst>
                              <p:cond delay="2000"/>
                            </p:stCondLst>
                            <p:childTnLst>
                              <p:par>
                                <p:cTn id="70" presetID="1" presetClass="exit" presetSubtype="0" fill="hold" grpId="1" nodeType="afterEffect">
                                  <p:stCondLst>
                                    <p:cond delay="0"/>
                                  </p:stCondLst>
                                  <p:childTnLst>
                                    <p:set>
                                      <p:cBhvr>
                                        <p:cTn id="71" dur="1" fill="hold">
                                          <p:stCondLst>
                                            <p:cond delay="0"/>
                                          </p:stCondLst>
                                        </p:cTn>
                                        <p:tgtEl>
                                          <p:spTgt spid="7"/>
                                        </p:tgtEl>
                                        <p:attrNameLst>
                                          <p:attrName>style.visibility</p:attrName>
                                        </p:attrNameLst>
                                      </p:cBhvr>
                                      <p:to>
                                        <p:strVal val="hidden"/>
                                      </p:to>
                                    </p:set>
                                  </p:childTnLst>
                                </p:cTn>
                              </p:par>
                            </p:childTnLst>
                          </p:cTn>
                        </p:par>
                        <p:par>
                          <p:cTn id="72" fill="hold">
                            <p:stCondLst>
                              <p:cond delay="2000"/>
                            </p:stCondLst>
                            <p:childTnLst>
                              <p:par>
                                <p:cTn id="73" presetID="1" presetClass="exit" presetSubtype="0" fill="hold" grpId="1" nodeType="afterEffect">
                                  <p:stCondLst>
                                    <p:cond delay="0"/>
                                  </p:stCondLst>
                                  <p:childTnLst>
                                    <p:set>
                                      <p:cBhvr>
                                        <p:cTn id="74" dur="1" fill="hold">
                                          <p:stCondLst>
                                            <p:cond delay="0"/>
                                          </p:stCondLst>
                                        </p:cTn>
                                        <p:tgtEl>
                                          <p:spTgt spid="9"/>
                                        </p:tgtEl>
                                        <p:attrNameLst>
                                          <p:attrName>style.visibility</p:attrName>
                                        </p:attrNameLst>
                                      </p:cBhvr>
                                      <p:to>
                                        <p:strVal val="hidden"/>
                                      </p:to>
                                    </p:set>
                                  </p:childTnLst>
                                </p:cTn>
                              </p:par>
                            </p:childTnLst>
                          </p:cTn>
                        </p:par>
                        <p:par>
                          <p:cTn id="75" fill="hold">
                            <p:stCondLst>
                              <p:cond delay="2000"/>
                            </p:stCondLst>
                            <p:childTnLst>
                              <p:par>
                                <p:cTn id="76" presetID="1" presetClass="exit" presetSubtype="0" fill="hold" grpId="1" nodeType="afterEffect">
                                  <p:stCondLst>
                                    <p:cond delay="0"/>
                                  </p:stCondLst>
                                  <p:childTnLst>
                                    <p:set>
                                      <p:cBhvr>
                                        <p:cTn id="77" dur="1" fill="hold">
                                          <p:stCondLst>
                                            <p:cond delay="0"/>
                                          </p:stCondLst>
                                        </p:cTn>
                                        <p:tgtEl>
                                          <p:spTgt spid="8"/>
                                        </p:tgtEl>
                                        <p:attrNameLst>
                                          <p:attrName>style.visibility</p:attrName>
                                        </p:attrNameLst>
                                      </p:cBhvr>
                                      <p:to>
                                        <p:strVal val="hidden"/>
                                      </p:to>
                                    </p:set>
                                  </p:childTnLst>
                                </p:cTn>
                              </p:par>
                            </p:childTnLst>
                          </p:cTn>
                        </p:par>
                        <p:par>
                          <p:cTn id="78" fill="hold">
                            <p:stCondLst>
                              <p:cond delay="2000"/>
                            </p:stCondLst>
                            <p:childTnLst>
                              <p:par>
                                <p:cTn id="79" presetID="1" presetClass="exit" presetSubtype="0" fill="hold" grpId="1" nodeType="afterEffect">
                                  <p:stCondLst>
                                    <p:cond delay="0"/>
                                  </p:stCondLst>
                                  <p:childTnLst>
                                    <p:set>
                                      <p:cBhvr>
                                        <p:cTn id="80" dur="1" fill="hold">
                                          <p:stCondLst>
                                            <p:cond delay="0"/>
                                          </p:stCondLst>
                                        </p:cTn>
                                        <p:tgtEl>
                                          <p:spTgt spid="11"/>
                                        </p:tgtEl>
                                        <p:attrNameLst>
                                          <p:attrName>style.visibility</p:attrName>
                                        </p:attrNameLst>
                                      </p:cBhvr>
                                      <p:to>
                                        <p:strVal val="hidden"/>
                                      </p:to>
                                    </p:set>
                                  </p:childTnLst>
                                </p:cTn>
                              </p:par>
                            </p:childTnLst>
                          </p:cTn>
                        </p:par>
                        <p:par>
                          <p:cTn id="81" fill="hold">
                            <p:stCondLst>
                              <p:cond delay="2000"/>
                            </p:stCondLst>
                            <p:childTnLst>
                              <p:par>
                                <p:cTn id="82" presetID="1" presetClass="exit" presetSubtype="0" fill="hold" grpId="1" nodeType="afterEffect">
                                  <p:stCondLst>
                                    <p:cond delay="0"/>
                                  </p:stCondLst>
                                  <p:childTnLst>
                                    <p:set>
                                      <p:cBhvr>
                                        <p:cTn id="83" dur="1" fill="hold">
                                          <p:stCondLst>
                                            <p:cond delay="0"/>
                                          </p:stCondLst>
                                        </p:cTn>
                                        <p:tgtEl>
                                          <p:spTgt spid="10"/>
                                        </p:tgtEl>
                                        <p:attrNameLst>
                                          <p:attrName>style.visibility</p:attrName>
                                        </p:attrNameLst>
                                      </p:cBhvr>
                                      <p:to>
                                        <p:strVal val="hidden"/>
                                      </p:to>
                                    </p:set>
                                  </p:childTnLst>
                                </p:cTn>
                              </p:par>
                            </p:childTnLst>
                          </p:cTn>
                        </p:par>
                        <p:par>
                          <p:cTn id="84" fill="hold">
                            <p:stCondLst>
                              <p:cond delay="2000"/>
                            </p:stCondLst>
                            <p:childTnLst>
                              <p:par>
                                <p:cTn id="85" presetID="1" presetClass="exit" presetSubtype="0" fill="hold" grpId="1" nodeType="afterEffect">
                                  <p:stCondLst>
                                    <p:cond delay="0"/>
                                  </p:stCondLst>
                                  <p:childTnLst>
                                    <p:set>
                                      <p:cBhvr>
                                        <p:cTn id="86" dur="1" fill="hold">
                                          <p:stCondLst>
                                            <p:cond delay="0"/>
                                          </p:stCondLst>
                                        </p:cTn>
                                        <p:tgtEl>
                                          <p:spTgt spid="15"/>
                                        </p:tgtEl>
                                        <p:attrNameLst>
                                          <p:attrName>style.visibility</p:attrName>
                                        </p:attrNameLst>
                                      </p:cBhvr>
                                      <p:to>
                                        <p:strVal val="hidden"/>
                                      </p:to>
                                    </p:set>
                                  </p:childTnLst>
                                </p:cTn>
                              </p:par>
                            </p:childTnLst>
                          </p:cTn>
                        </p:par>
                        <p:par>
                          <p:cTn id="87" fill="hold">
                            <p:stCondLst>
                              <p:cond delay="2000"/>
                            </p:stCondLst>
                            <p:childTnLst>
                              <p:par>
                                <p:cTn id="88" presetID="1" presetClass="exit" presetSubtype="0" fill="hold" grpId="1" nodeType="afterEffect">
                                  <p:stCondLst>
                                    <p:cond delay="0"/>
                                  </p:stCondLst>
                                  <p:childTnLst>
                                    <p:set>
                                      <p:cBhvr>
                                        <p:cTn id="89" dur="1" fill="hold">
                                          <p:stCondLst>
                                            <p:cond delay="0"/>
                                          </p:stCondLst>
                                        </p:cTn>
                                        <p:tgtEl>
                                          <p:spTgt spid="14"/>
                                        </p:tgtEl>
                                        <p:attrNameLst>
                                          <p:attrName>style.visibility</p:attrName>
                                        </p:attrNameLst>
                                      </p:cBhvr>
                                      <p:to>
                                        <p:strVal val="hidden"/>
                                      </p:to>
                                    </p:set>
                                  </p:childTnLst>
                                </p:cTn>
                              </p:par>
                            </p:childTnLst>
                          </p:cTn>
                        </p:par>
                        <p:par>
                          <p:cTn id="90" fill="hold">
                            <p:stCondLst>
                              <p:cond delay="2000"/>
                            </p:stCondLst>
                            <p:childTnLst>
                              <p:par>
                                <p:cTn id="91" presetID="1" presetClass="exit" presetSubtype="0" fill="hold" grpId="1" nodeType="afterEffect">
                                  <p:stCondLst>
                                    <p:cond delay="0"/>
                                  </p:stCondLst>
                                  <p:childTnLst>
                                    <p:set>
                                      <p:cBhvr>
                                        <p:cTn id="92" dur="1" fill="hold">
                                          <p:stCondLst>
                                            <p:cond delay="0"/>
                                          </p:stCondLst>
                                        </p:cTn>
                                        <p:tgtEl>
                                          <p:spTgt spid="13"/>
                                        </p:tgtEl>
                                        <p:attrNameLst>
                                          <p:attrName>style.visibility</p:attrName>
                                        </p:attrNameLst>
                                      </p:cBhvr>
                                      <p:to>
                                        <p:strVal val="hidden"/>
                                      </p:to>
                                    </p:set>
                                  </p:childTnLst>
                                </p:cTn>
                              </p:par>
                            </p:childTnLst>
                          </p:cTn>
                        </p:par>
                        <p:par>
                          <p:cTn id="93" fill="hold">
                            <p:stCondLst>
                              <p:cond delay="2000"/>
                            </p:stCondLst>
                            <p:childTnLst>
                              <p:par>
                                <p:cTn id="94" presetID="1" presetClass="exit" presetSubtype="0" fill="hold" grpId="1" nodeType="afterEffect">
                                  <p:stCondLst>
                                    <p:cond delay="0"/>
                                  </p:stCondLst>
                                  <p:childTnLst>
                                    <p:set>
                                      <p:cBhvr>
                                        <p:cTn id="95" dur="1" fill="hold">
                                          <p:stCondLst>
                                            <p:cond delay="0"/>
                                          </p:stCondLst>
                                        </p:cTn>
                                        <p:tgtEl>
                                          <p:spTgt spid="23"/>
                                        </p:tgtEl>
                                        <p:attrNameLst>
                                          <p:attrName>style.visibility</p:attrName>
                                        </p:attrNameLst>
                                      </p:cBhvr>
                                      <p:to>
                                        <p:strVal val="hidden"/>
                                      </p:to>
                                    </p:set>
                                  </p:childTnLst>
                                </p:cTn>
                              </p:par>
                            </p:childTnLst>
                          </p:cTn>
                        </p:par>
                        <p:par>
                          <p:cTn id="96" fill="hold">
                            <p:stCondLst>
                              <p:cond delay="2000"/>
                            </p:stCondLst>
                            <p:childTnLst>
                              <p:par>
                                <p:cTn id="97" presetID="1" presetClass="exit" presetSubtype="0" fill="hold" grpId="1" nodeType="afterEffect">
                                  <p:stCondLst>
                                    <p:cond delay="0"/>
                                  </p:stCondLst>
                                  <p:childTnLst>
                                    <p:set>
                                      <p:cBhvr>
                                        <p:cTn id="98" dur="1" fill="hold">
                                          <p:stCondLst>
                                            <p:cond delay="0"/>
                                          </p:stCondLst>
                                        </p:cTn>
                                        <p:tgtEl>
                                          <p:spTgt spid="16"/>
                                        </p:tgtEl>
                                        <p:attrNameLst>
                                          <p:attrName>style.visibility</p:attrName>
                                        </p:attrNameLst>
                                      </p:cBhvr>
                                      <p:to>
                                        <p:strVal val="hidden"/>
                                      </p:to>
                                    </p:set>
                                  </p:childTnLst>
                                </p:cTn>
                              </p:par>
                            </p:childTnLst>
                          </p:cTn>
                        </p:par>
                        <p:par>
                          <p:cTn id="99" fill="hold">
                            <p:stCondLst>
                              <p:cond delay="2000"/>
                            </p:stCondLst>
                            <p:childTnLst>
                              <p:par>
                                <p:cTn id="100" presetID="1" presetClass="exit" presetSubtype="0" fill="hold" grpId="1" nodeType="afterEffect">
                                  <p:stCondLst>
                                    <p:cond delay="0"/>
                                  </p:stCondLst>
                                  <p:childTnLst>
                                    <p:set>
                                      <p:cBhvr>
                                        <p:cTn id="101" dur="1" fill="hold">
                                          <p:stCondLst>
                                            <p:cond delay="0"/>
                                          </p:stCondLst>
                                        </p:cTn>
                                        <p:tgtEl>
                                          <p:spTgt spid="18"/>
                                        </p:tgtEl>
                                        <p:attrNameLst>
                                          <p:attrName>style.visibility</p:attrName>
                                        </p:attrNameLst>
                                      </p:cBhvr>
                                      <p:to>
                                        <p:strVal val="hidden"/>
                                      </p:to>
                                    </p:set>
                                  </p:childTnLst>
                                </p:cTn>
                              </p:par>
                            </p:childTnLst>
                          </p:cTn>
                        </p:par>
                        <p:par>
                          <p:cTn id="102" fill="hold">
                            <p:stCondLst>
                              <p:cond delay="2000"/>
                            </p:stCondLst>
                            <p:childTnLst>
                              <p:par>
                                <p:cTn id="103" presetID="1" presetClass="exit" presetSubtype="0" fill="hold" grpId="1" nodeType="afterEffect">
                                  <p:stCondLst>
                                    <p:cond delay="0"/>
                                  </p:stCondLst>
                                  <p:childTnLst>
                                    <p:set>
                                      <p:cBhvr>
                                        <p:cTn id="104" dur="1" fill="hold">
                                          <p:stCondLst>
                                            <p:cond delay="0"/>
                                          </p:stCondLst>
                                        </p:cTn>
                                        <p:tgtEl>
                                          <p:spTgt spid="17"/>
                                        </p:tgtEl>
                                        <p:attrNameLst>
                                          <p:attrName>style.visibility</p:attrName>
                                        </p:attrNameLst>
                                      </p:cBhvr>
                                      <p:to>
                                        <p:strVal val="hidden"/>
                                      </p:to>
                                    </p:set>
                                  </p:childTnLst>
                                </p:cTn>
                              </p:par>
                            </p:childTnLst>
                          </p:cTn>
                        </p:par>
                        <p:par>
                          <p:cTn id="105" fill="hold">
                            <p:stCondLst>
                              <p:cond delay="2000"/>
                            </p:stCondLst>
                            <p:childTnLst>
                              <p:par>
                                <p:cTn id="106" presetID="1" presetClass="exit" presetSubtype="0" fill="hold" grpId="1" nodeType="after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childTnLst>
                          </p:cTn>
                        </p:par>
                        <p:par>
                          <p:cTn id="108" fill="hold">
                            <p:stCondLst>
                              <p:cond delay="2000"/>
                            </p:stCondLst>
                            <p:childTnLst>
                              <p:par>
                                <p:cTn id="109" presetID="1" presetClass="exit" presetSubtype="0" fill="hold" grpId="1" nodeType="afterEffect">
                                  <p:stCondLst>
                                    <p:cond delay="0"/>
                                  </p:stCondLst>
                                  <p:childTnLst>
                                    <p:set>
                                      <p:cBhvr>
                                        <p:cTn id="110" dur="1" fill="hold">
                                          <p:stCondLst>
                                            <p:cond delay="0"/>
                                          </p:stCondLst>
                                        </p:cTn>
                                        <p:tgtEl>
                                          <p:spTgt spid="21"/>
                                        </p:tgtEl>
                                        <p:attrNameLst>
                                          <p:attrName>style.visibility</p:attrName>
                                        </p:attrNameLst>
                                      </p:cBhvr>
                                      <p:to>
                                        <p:strVal val="hidden"/>
                                      </p:to>
                                    </p:set>
                                  </p:childTnLst>
                                </p:cTn>
                              </p:par>
                            </p:childTnLst>
                          </p:cTn>
                        </p:par>
                        <p:par>
                          <p:cTn id="111" fill="hold">
                            <p:stCondLst>
                              <p:cond delay="2000"/>
                            </p:stCondLst>
                            <p:childTnLst>
                              <p:par>
                                <p:cTn id="112" presetID="1" presetClass="exit" presetSubtype="0" fill="hold" grpId="1" nodeType="afterEffect">
                                  <p:stCondLst>
                                    <p:cond delay="0"/>
                                  </p:stCondLst>
                                  <p:childTnLst>
                                    <p:set>
                                      <p:cBhvr>
                                        <p:cTn id="113" dur="1" fill="hold">
                                          <p:stCondLst>
                                            <p:cond delay="0"/>
                                          </p:stCondLst>
                                        </p:cTn>
                                        <p:tgtEl>
                                          <p:spTgt spid="20"/>
                                        </p:tgtEl>
                                        <p:attrNameLst>
                                          <p:attrName>style.visibility</p:attrName>
                                        </p:attrNameLst>
                                      </p:cBhvr>
                                      <p:to>
                                        <p:strVal val="hidden"/>
                                      </p:to>
                                    </p:set>
                                  </p:childTnLst>
                                </p:cTn>
                              </p:par>
                            </p:childTnLst>
                          </p:cTn>
                        </p:par>
                        <p:par>
                          <p:cTn id="114" fill="hold">
                            <p:stCondLst>
                              <p:cond delay="2000"/>
                            </p:stCondLst>
                            <p:childTnLst>
                              <p:par>
                                <p:cTn id="115" presetID="1" presetClass="exit" presetSubtype="0" fill="hold" grpId="1" nodeType="after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par>
                                <p:cTn id="117" presetID="22" presetClass="entr" presetSubtype="2" fill="hold" nodeType="withEffect">
                                  <p:stCondLst>
                                    <p:cond delay="0"/>
                                  </p:stCondLst>
                                  <p:childTnLst>
                                    <p:set>
                                      <p:cBhvr>
                                        <p:cTn id="118" dur="1" fill="hold">
                                          <p:stCondLst>
                                            <p:cond delay="0"/>
                                          </p:stCondLst>
                                        </p:cTn>
                                        <p:tgtEl>
                                          <p:spTgt spid="128"/>
                                        </p:tgtEl>
                                        <p:attrNameLst>
                                          <p:attrName>style.visibility</p:attrName>
                                        </p:attrNameLst>
                                      </p:cBhvr>
                                      <p:to>
                                        <p:strVal val="visible"/>
                                      </p:to>
                                    </p:set>
                                    <p:animEffect transition="in" filter="wipe(right)">
                                      <p:cBhvr>
                                        <p:cTn id="119" dur="500"/>
                                        <p:tgtEl>
                                          <p:spTgt spid="128"/>
                                        </p:tgtEl>
                                      </p:cBhvr>
                                    </p:animEffect>
                                  </p:childTnLst>
                                </p:cTn>
                              </p:par>
                              <p:par>
                                <p:cTn id="120" presetID="22" presetClass="entr" presetSubtype="8" fill="hold" nodeType="withEffect">
                                  <p:stCondLst>
                                    <p:cond delay="0"/>
                                  </p:stCondLst>
                                  <p:childTnLst>
                                    <p:set>
                                      <p:cBhvr>
                                        <p:cTn id="121" dur="1" fill="hold">
                                          <p:stCondLst>
                                            <p:cond delay="0"/>
                                          </p:stCondLst>
                                        </p:cTn>
                                        <p:tgtEl>
                                          <p:spTgt spid="116"/>
                                        </p:tgtEl>
                                        <p:attrNameLst>
                                          <p:attrName>style.visibility</p:attrName>
                                        </p:attrNameLst>
                                      </p:cBhvr>
                                      <p:to>
                                        <p:strVal val="visible"/>
                                      </p:to>
                                    </p:set>
                                    <p:animEffect transition="in" filter="wipe(left)">
                                      <p:cBhvr>
                                        <p:cTn id="122" dur="500"/>
                                        <p:tgtEl>
                                          <p:spTgt spid="116"/>
                                        </p:tgtEl>
                                      </p:cBhvr>
                                    </p:animEffect>
                                  </p:childTnLst>
                                </p:cTn>
                              </p:par>
                              <p:par>
                                <p:cTn id="123" presetID="22" presetClass="entr" presetSubtype="8" fill="hold"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wipe(left)">
                                      <p:cBhvr>
                                        <p:cTn id="125" dur="500"/>
                                        <p:tgtEl>
                                          <p:spTgt spid="28"/>
                                        </p:tgtEl>
                                      </p:cBhvr>
                                    </p:animEffect>
                                  </p:childTnLst>
                                </p:cTn>
                              </p:par>
                              <p:par>
                                <p:cTn id="126" presetID="22" presetClass="entr" presetSubtype="2" fill="hold" nodeType="with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wipe(right)">
                                      <p:cBhvr>
                                        <p:cTn id="128" dur="500"/>
                                        <p:tgtEl>
                                          <p:spTgt spid="31"/>
                                        </p:tgtEl>
                                      </p:cBhvr>
                                    </p:animEffect>
                                  </p:childTnLst>
                                </p:cTn>
                              </p:par>
                              <p:par>
                                <p:cTn id="129" presetID="22" presetClass="entr" presetSubtype="2" fill="hold" nodeType="with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wipe(right)">
                                      <p:cBhvr>
                                        <p:cTn id="131" dur="500"/>
                                        <p:tgtEl>
                                          <p:spTgt spid="34"/>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37"/>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4"/>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3"/>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37" grpId="0" animBg="1"/>
      <p:bldP spid="4" grpId="0" animBg="1"/>
      <p:bldP spid="3"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BAAEE5-4F45-51AC-2488-3143411541BD}"/>
              </a:ext>
            </a:extLst>
          </p:cNvPr>
          <p:cNvSpPr>
            <a:spLocks noGrp="1"/>
          </p:cNvSpPr>
          <p:nvPr>
            <p:ph type="title"/>
          </p:nvPr>
        </p:nvSpPr>
        <p:spPr/>
        <p:txBody>
          <a:bodyPr/>
          <a:lstStyle/>
          <a:p>
            <a:r>
              <a:rPr lang="en-US" dirty="0"/>
              <a:t>Two Approaches for LVD-SNARGs</a:t>
            </a:r>
            <a:endParaRPr lang="he-IL" dirty="0"/>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D12B127F-4251-D9F4-C921-3F3AD36A4901}"/>
                  </a:ext>
                </a:extLst>
              </p:cNvPr>
              <p:cNvSpPr>
                <a:spLocks noGrp="1"/>
              </p:cNvSpPr>
              <p:nvPr>
                <p:ph sz="half" idx="1"/>
              </p:nvPr>
            </p:nvSpPr>
            <p:spPr>
              <a:xfrm>
                <a:off x="182879" y="1763487"/>
                <a:ext cx="5852160" cy="4594980"/>
              </a:xfrm>
              <a:prstGeom prst="roundRect">
                <a:avLst/>
              </a:prstGeom>
              <a:ln w="57150"/>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3600" u="sng" dirty="0">
                    <a:solidFill>
                      <a:schemeClr val="accent1"/>
                    </a:solidFill>
                  </a:rPr>
                  <a:t>Global Prover</a:t>
                </a:r>
              </a:p>
              <a:p>
                <a:pPr marL="0" indent="0">
                  <a:buNone/>
                </a:pPr>
                <a:r>
                  <a:rPr lang="en-US" sz="3200" dirty="0"/>
                  <a:t>Sees entire network + inputs</a:t>
                </a:r>
              </a:p>
              <a:p>
                <a:pPr marL="0" indent="0">
                  <a:buNone/>
                </a:pPr>
                <a14:m>
                  <m:oMath xmlns:m="http://schemas.openxmlformats.org/officeDocument/2006/math">
                    <m:r>
                      <a:rPr lang="en-US" sz="3200" b="0" i="1" smtClean="0">
                        <a:latin typeface="Cambria Math" panose="02040503050406030204" pitchFamily="18" charset="0"/>
                      </a:rPr>
                      <m:t>⇒</m:t>
                    </m:r>
                  </m:oMath>
                </a14:m>
                <a:r>
                  <a:rPr lang="en-US" sz="3200" dirty="0"/>
                  <a:t> Assigns certificates</a:t>
                </a:r>
              </a:p>
              <a:p>
                <a:pPr marL="0" indent="0">
                  <a:buNone/>
                </a:pPr>
                <a:endParaRPr lang="en-US" sz="3200" dirty="0"/>
              </a:p>
              <a:p>
                <a:pPr marL="0" indent="0">
                  <a:buNone/>
                </a:pPr>
                <a:r>
                  <a:rPr lang="en-US" sz="3200" dirty="0">
                    <a:solidFill>
                      <a:srgbClr val="92D050"/>
                    </a:solidFill>
                  </a:rPr>
                  <a:t>Pros:</a:t>
                </a:r>
                <a:r>
                  <a:rPr lang="en-US" sz="3200" dirty="0"/>
                  <a:t> Simple construction</a:t>
                </a:r>
              </a:p>
              <a:p>
                <a:pPr marL="0" indent="0">
                  <a:buNone/>
                </a:pPr>
                <a:r>
                  <a:rPr lang="en-US" sz="3200" dirty="0">
                    <a:solidFill>
                      <a:srgbClr val="C00000"/>
                    </a:solidFill>
                  </a:rPr>
                  <a:t>Cons:</a:t>
                </a:r>
                <a:r>
                  <a:rPr lang="en-US" sz="3200" dirty="0"/>
                  <a:t> Gathering the information </a:t>
                </a:r>
                <a14:m>
                  <m:oMath xmlns:m="http://schemas.openxmlformats.org/officeDocument/2006/math">
                    <m:r>
                      <a:rPr lang="en-US" sz="3200" b="0" i="1" smtClean="0">
                        <a:latin typeface="Cambria Math" panose="02040503050406030204" pitchFamily="18" charset="0"/>
                      </a:rPr>
                      <m:t>≡</m:t>
                    </m:r>
                  </m:oMath>
                </a14:m>
                <a:r>
                  <a:rPr lang="en-US" sz="3200" dirty="0"/>
                  <a:t> Communication</a:t>
                </a:r>
              </a:p>
              <a:p>
                <a:pPr marL="0" indent="0">
                  <a:buNone/>
                </a:pPr>
                <a:endParaRPr lang="en-US" sz="3200" dirty="0"/>
              </a:p>
            </p:txBody>
          </p:sp>
        </mc:Choice>
        <mc:Fallback xmlns="">
          <p:sp>
            <p:nvSpPr>
              <p:cNvPr id="3" name="מציין מיקום תוכן 2">
                <a:extLst>
                  <a:ext uri="{FF2B5EF4-FFF2-40B4-BE49-F238E27FC236}">
                    <a16:creationId xmlns:a16="http://schemas.microsoft.com/office/drawing/2014/main" id="{D12B127F-4251-D9F4-C921-3F3AD36A4901}"/>
                  </a:ext>
                </a:extLst>
              </p:cNvPr>
              <p:cNvSpPr>
                <a:spLocks noGrp="1" noRot="1" noChangeAspect="1" noMove="1" noResize="1" noEditPoints="1" noAdjustHandles="1" noChangeArrowheads="1" noChangeShapeType="1" noTextEdit="1"/>
              </p:cNvSpPr>
              <p:nvPr>
                <p:ph sz="half" idx="1"/>
              </p:nvPr>
            </p:nvSpPr>
            <p:spPr>
              <a:xfrm>
                <a:off x="182879" y="1763487"/>
                <a:ext cx="5852160" cy="4594980"/>
              </a:xfrm>
              <a:prstGeom prst="roundRect">
                <a:avLst/>
              </a:prstGeom>
              <a:blipFill>
                <a:blip r:embed="rId3"/>
                <a:stretch>
                  <a:fillRect/>
                </a:stretch>
              </a:blipFill>
              <a:ln w="5715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 name="מציין מיקום תוכן 2">
                <a:extLst>
                  <a:ext uri="{FF2B5EF4-FFF2-40B4-BE49-F238E27FC236}">
                    <a16:creationId xmlns:a16="http://schemas.microsoft.com/office/drawing/2014/main" id="{674D6E09-C05D-09EF-4A9D-316B7358DEBA}"/>
                  </a:ext>
                </a:extLst>
              </p:cNvPr>
              <p:cNvSpPr txBox="1">
                <a:spLocks/>
              </p:cNvSpPr>
              <p:nvPr/>
            </p:nvSpPr>
            <p:spPr>
              <a:xfrm>
                <a:off x="6152603" y="1763487"/>
                <a:ext cx="5852160" cy="4594980"/>
              </a:xfrm>
              <a:prstGeom prst="round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dk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000" kern="1200">
                    <a:solidFill>
                      <a:schemeClr val="dk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1800" i="1" kern="1200">
                    <a:solidFill>
                      <a:schemeClr val="dk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9pPr>
              </a:lstStyle>
              <a:p>
                <a:pPr marL="0" indent="0">
                  <a:buFont typeface="Arial" pitchFamily="34" charset="0"/>
                  <a:buNone/>
                </a:pPr>
                <a:r>
                  <a:rPr lang="en-US" sz="3600" u="sng" dirty="0">
                    <a:solidFill>
                      <a:schemeClr val="accent1"/>
                    </a:solidFill>
                  </a:rPr>
                  <a:t>Distributed Prover</a:t>
                </a:r>
              </a:p>
              <a:p>
                <a:pPr marL="0" indent="0">
                  <a:buFont typeface="Arial" pitchFamily="34" charset="0"/>
                  <a:buNone/>
                </a:pPr>
                <a:r>
                  <a:rPr lang="en-US" sz="3200" dirty="0"/>
                  <a:t>A distributed algorithm</a:t>
                </a:r>
              </a:p>
              <a:p>
                <a:pPr marL="0" indent="0">
                  <a:buFont typeface="Arial" pitchFamily="34" charset="0"/>
                  <a:buNone/>
                </a:pPr>
                <a14:m>
                  <m:oMath xmlns:m="http://schemas.openxmlformats.org/officeDocument/2006/math">
                    <m:r>
                      <a:rPr lang="en-US" sz="3200" b="0" i="1" smtClean="0">
                        <a:latin typeface="Cambria Math" panose="02040503050406030204" pitchFamily="18" charset="0"/>
                      </a:rPr>
                      <m:t>⇒</m:t>
                    </m:r>
                  </m:oMath>
                </a14:m>
                <a:r>
                  <a:rPr lang="en-US" sz="3200" dirty="0"/>
                  <a:t> Outputs certificates</a:t>
                </a:r>
              </a:p>
              <a:p>
                <a:pPr marL="0" indent="0">
                  <a:buFont typeface="Arial" pitchFamily="34" charset="0"/>
                  <a:buNone/>
                </a:pPr>
                <a:endParaRPr lang="en-US" sz="3200" dirty="0"/>
              </a:p>
              <a:p>
                <a:pPr marL="0" indent="0">
                  <a:buFont typeface="Arial" pitchFamily="34" charset="0"/>
                  <a:buNone/>
                </a:pPr>
                <a:r>
                  <a:rPr lang="en-US" sz="3200" dirty="0">
                    <a:solidFill>
                      <a:srgbClr val="92D050"/>
                    </a:solidFill>
                  </a:rPr>
                  <a:t>Pros:</a:t>
                </a:r>
                <a:r>
                  <a:rPr lang="en-US" sz="3200" dirty="0"/>
                  <a:t> Efficient proving process</a:t>
                </a:r>
              </a:p>
              <a:p>
                <a:pPr marL="0" indent="0">
                  <a:buFont typeface="Arial" pitchFamily="34" charset="0"/>
                  <a:buNone/>
                </a:pPr>
                <a:r>
                  <a:rPr lang="en-US" sz="3200" dirty="0">
                    <a:solidFill>
                      <a:srgbClr val="C00000"/>
                    </a:solidFill>
                  </a:rPr>
                  <a:t>Cons:</a:t>
                </a:r>
                <a:r>
                  <a:rPr lang="en-US" sz="3200" dirty="0"/>
                  <a:t> More complicated construction</a:t>
                </a:r>
              </a:p>
              <a:p>
                <a:pPr marL="0" indent="0">
                  <a:buFont typeface="Arial" pitchFamily="34" charset="0"/>
                  <a:buNone/>
                </a:pPr>
                <a:endParaRPr lang="en-US" sz="3200" dirty="0"/>
              </a:p>
            </p:txBody>
          </p:sp>
        </mc:Choice>
        <mc:Fallback xmlns="">
          <p:sp>
            <p:nvSpPr>
              <p:cNvPr id="6" name="מציין מיקום תוכן 2">
                <a:extLst>
                  <a:ext uri="{FF2B5EF4-FFF2-40B4-BE49-F238E27FC236}">
                    <a16:creationId xmlns:a16="http://schemas.microsoft.com/office/drawing/2014/main" id="{674D6E09-C05D-09EF-4A9D-316B7358DEBA}"/>
                  </a:ext>
                </a:extLst>
              </p:cNvPr>
              <p:cNvSpPr txBox="1">
                <a:spLocks noRot="1" noChangeAspect="1" noMove="1" noResize="1" noEditPoints="1" noAdjustHandles="1" noChangeArrowheads="1" noChangeShapeType="1" noTextEdit="1"/>
              </p:cNvSpPr>
              <p:nvPr/>
            </p:nvSpPr>
            <p:spPr>
              <a:xfrm>
                <a:off x="6152603" y="1763487"/>
                <a:ext cx="5852160" cy="4594980"/>
              </a:xfrm>
              <a:prstGeom prst="roundRect">
                <a:avLst/>
              </a:prstGeom>
              <a:blipFill>
                <a:blip r:embed="rId4"/>
                <a:stretch>
                  <a:fillRect/>
                </a:stretch>
              </a:blipFill>
              <a:ln w="57150"/>
            </p:spPr>
            <p:txBody>
              <a:bodyPr/>
              <a:lstStyle/>
              <a:p>
                <a:r>
                  <a:rPr lang="he-IL">
                    <a:noFill/>
                  </a:rPr>
                  <a:t> </a:t>
                </a:r>
              </a:p>
            </p:txBody>
          </p:sp>
        </mc:Fallback>
      </mc:AlternateContent>
    </p:spTree>
    <p:extLst>
      <p:ext uri="{BB962C8B-B14F-4D97-AF65-F5344CB8AC3E}">
        <p14:creationId xmlns:p14="http://schemas.microsoft.com/office/powerpoint/2010/main" val="428242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BAAEE5-4F45-51AC-2488-3143411541BD}"/>
              </a:ext>
            </a:extLst>
          </p:cNvPr>
          <p:cNvSpPr>
            <a:spLocks noGrp="1"/>
          </p:cNvSpPr>
          <p:nvPr>
            <p:ph type="title"/>
          </p:nvPr>
        </p:nvSpPr>
        <p:spPr/>
        <p:txBody>
          <a:bodyPr>
            <a:normAutofit/>
          </a:bodyPr>
          <a:lstStyle/>
          <a:p>
            <a:r>
              <a:rPr lang="en-US" sz="4800" dirty="0"/>
              <a:t>Our Results: Two LVD-SNARG Constructions</a:t>
            </a:r>
            <a:endParaRPr lang="he-IL" sz="4800" dirty="0"/>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D12B127F-4251-D9F4-C921-3F3AD36A4901}"/>
                  </a:ext>
                </a:extLst>
              </p:cNvPr>
              <p:cNvSpPr>
                <a:spLocks noGrp="1"/>
              </p:cNvSpPr>
              <p:nvPr>
                <p:ph sz="half" idx="1"/>
              </p:nvPr>
            </p:nvSpPr>
            <p:spPr>
              <a:xfrm>
                <a:off x="182879" y="1763487"/>
                <a:ext cx="5852160" cy="4594980"/>
              </a:xfrm>
              <a:prstGeom prst="roundRect">
                <a:avLst/>
              </a:prstGeom>
              <a:ln w="5715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4000" b="0" i="0" u="sng" strike="noStrike" kern="1200" cap="none" spc="0" normalizeH="0" baseline="0" noProof="0" dirty="0">
                    <a:ln>
                      <a:noFill/>
                    </a:ln>
                    <a:solidFill>
                      <a:srgbClr val="50B4C8"/>
                    </a:solidFill>
                    <a:effectLst/>
                    <a:uLnTx/>
                    <a:uFillTx/>
                    <a:latin typeface="Calibri Light" panose="020F0302020204030204"/>
                    <a:ea typeface="+mn-ea"/>
                    <a:cs typeface="+mn-cs"/>
                  </a:rPr>
                  <a:t>Global Prover LVD-SNARG</a:t>
                </a:r>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3500" b="0" i="0" u="none" strike="noStrike" kern="1200" cap="none" spc="0" normalizeH="0" baseline="0" noProof="0" dirty="0">
                    <a:ln>
                      <a:noFill/>
                    </a:ln>
                    <a:solidFill>
                      <a:prstClr val="black"/>
                    </a:solidFill>
                    <a:effectLst/>
                    <a:uLnTx/>
                    <a:uFillTx/>
                    <a:latin typeface="Calibri Light" panose="020F0302020204030204"/>
                    <a:ea typeface="+mn-ea"/>
                    <a:cs typeface="+mn-cs"/>
                  </a:rPr>
                  <a:t>Sees entire network + inputs</a:t>
                </a:r>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14:m>
                  <m:oMath xmlns:m="http://schemas.openxmlformats.org/officeDocument/2006/math">
                    <m:r>
                      <a:rPr kumimoji="0" lang="en-US" sz="35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3500" b="0" i="0" u="none" strike="noStrike" kern="1200" cap="none" spc="0" normalizeH="0" baseline="0" noProof="0" dirty="0">
                    <a:ln>
                      <a:noFill/>
                    </a:ln>
                    <a:solidFill>
                      <a:prstClr val="black"/>
                    </a:solidFill>
                    <a:effectLst/>
                    <a:uLnTx/>
                    <a:uFillTx/>
                    <a:latin typeface="Calibri Light" panose="020F0302020204030204"/>
                    <a:ea typeface="+mn-ea"/>
                    <a:cs typeface="+mn-cs"/>
                  </a:rPr>
                  <a:t> Assigns certificates</a:t>
                </a:r>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b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br>
                <a:b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br>
                <a:b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US" sz="3900" b="0" i="0" u="sng" strike="noStrike" kern="1200" cap="none" spc="0" normalizeH="0" baseline="0" noProof="0" dirty="0">
                    <a:ln>
                      <a:noFill/>
                    </a:ln>
                    <a:solidFill>
                      <a:prstClr val="black"/>
                    </a:solidFill>
                    <a:effectLst/>
                    <a:uLnTx/>
                    <a:uFillTx/>
                    <a:latin typeface="Calibri Light" panose="020F0302020204030204"/>
                    <a:ea typeface="+mn-ea"/>
                    <a:cs typeface="+mn-cs"/>
                  </a:rPr>
                  <a:t>Main tools:</a:t>
                </a:r>
                <a:endParaRPr kumimoji="0" lang="en-US" sz="3500" b="0" i="0" u="sng" strike="noStrike" kern="1200" cap="none" spc="0" normalizeH="0" baseline="0" noProof="0" dirty="0">
                  <a:ln>
                    <a:noFill/>
                  </a:ln>
                  <a:solidFill>
                    <a:prstClr val="black"/>
                  </a:solidFill>
                  <a:effectLst/>
                  <a:uLnTx/>
                  <a:uFillTx/>
                  <a:latin typeface="Calibri Light" panose="020F0302020204030204"/>
                  <a:ea typeface="+mn-ea"/>
                  <a:cs typeface="+mn-cs"/>
                </a:endParaRPr>
              </a:p>
              <a:p>
                <a:pPr marL="347472" marR="0" lvl="1" indent="-342900" algn="l" defTabSz="914400" rtl="0" eaLnBrk="1" fontAlgn="auto" latinLnBrk="0" hangingPunct="1">
                  <a:lnSpc>
                    <a:spcPct val="85000"/>
                  </a:lnSpc>
                  <a:spcBef>
                    <a:spcPts val="6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Calibri Light" panose="020F0302020204030204"/>
                    <a:ea typeface="+mn-ea"/>
                    <a:cs typeface="+mn-cs"/>
                  </a:rPr>
                  <a:t>Hash Trees</a:t>
                </a:r>
              </a:p>
              <a:p>
                <a:pPr marL="347472" marR="0" lvl="1" indent="-342900" algn="l" defTabSz="914400" rtl="0" eaLnBrk="1" fontAlgn="auto" latinLnBrk="0" hangingPunct="1">
                  <a:lnSpc>
                    <a:spcPct val="85000"/>
                  </a:lnSpc>
                  <a:spcBef>
                    <a:spcPts val="6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Calibri Light" panose="020F0302020204030204"/>
                    <a:ea typeface="+mn-ea"/>
                    <a:cs typeface="+mn-cs"/>
                  </a:rPr>
                  <a:t>RAM SNARGs</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mn-cs"/>
                  </a:rPr>
                  <a:t> [KPY19], [KLVW23]</a:t>
                </a:r>
                <a:endParaRPr kumimoji="0" lang="en-US" sz="3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Choice>
        <mc:Fallback xmlns="">
          <p:sp>
            <p:nvSpPr>
              <p:cNvPr id="3" name="מציין מיקום תוכן 2">
                <a:extLst>
                  <a:ext uri="{FF2B5EF4-FFF2-40B4-BE49-F238E27FC236}">
                    <a16:creationId xmlns:a16="http://schemas.microsoft.com/office/drawing/2014/main" id="{D12B127F-4251-D9F4-C921-3F3AD36A4901}"/>
                  </a:ext>
                </a:extLst>
              </p:cNvPr>
              <p:cNvSpPr>
                <a:spLocks noGrp="1" noRot="1" noChangeAspect="1" noMove="1" noResize="1" noEditPoints="1" noAdjustHandles="1" noChangeArrowheads="1" noChangeShapeType="1" noTextEdit="1"/>
              </p:cNvSpPr>
              <p:nvPr>
                <p:ph sz="half" idx="1"/>
              </p:nvPr>
            </p:nvSpPr>
            <p:spPr>
              <a:xfrm>
                <a:off x="182879" y="1763487"/>
                <a:ext cx="5852160" cy="4594980"/>
              </a:xfrm>
              <a:prstGeom prst="roundRect">
                <a:avLst/>
              </a:prstGeom>
              <a:blipFill>
                <a:blip r:embed="rId3"/>
                <a:stretch>
                  <a:fillRect/>
                </a:stretch>
              </a:blipFill>
              <a:ln w="5715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 name="מציין מיקום תוכן 2">
                <a:extLst>
                  <a:ext uri="{FF2B5EF4-FFF2-40B4-BE49-F238E27FC236}">
                    <a16:creationId xmlns:a16="http://schemas.microsoft.com/office/drawing/2014/main" id="{674D6E09-C05D-09EF-4A9D-316B7358DEBA}"/>
                  </a:ext>
                </a:extLst>
              </p:cNvPr>
              <p:cNvSpPr txBox="1">
                <a:spLocks/>
              </p:cNvSpPr>
              <p:nvPr/>
            </p:nvSpPr>
            <p:spPr>
              <a:xfrm>
                <a:off x="6152603" y="1763487"/>
                <a:ext cx="5852160" cy="4594980"/>
              </a:xfrm>
              <a:prstGeom prst="round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dk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000" kern="1200">
                    <a:solidFill>
                      <a:schemeClr val="dk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1800" i="1" kern="1200">
                    <a:solidFill>
                      <a:schemeClr val="dk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600" kern="1200">
                    <a:solidFill>
                      <a:schemeClr val="dk1"/>
                    </a:solidFill>
                    <a:latin typeface="+mn-lt"/>
                    <a:ea typeface="+mn-ea"/>
                    <a:cs typeface="+mn-cs"/>
                  </a:defRPr>
                </a:lvl9pPr>
              </a:lstStyle>
              <a:p>
                <a:pPr marL="0" indent="0">
                  <a:buFont typeface="Arial" pitchFamily="34" charset="0"/>
                  <a:buNone/>
                </a:pPr>
                <a:r>
                  <a:rPr lang="en-US" sz="4000" u="sng" dirty="0">
                    <a:solidFill>
                      <a:schemeClr val="accent1"/>
                    </a:solidFill>
                  </a:rPr>
                  <a:t>Distributed Prover</a:t>
                </a:r>
                <a:br>
                  <a:rPr lang="en-US" sz="4000" u="sng" dirty="0">
                    <a:solidFill>
                      <a:schemeClr val="accent1"/>
                    </a:solidFill>
                  </a:rPr>
                </a:br>
                <a:r>
                  <a:rPr lang="en-US" sz="4000" u="sng" dirty="0">
                    <a:solidFill>
                      <a:schemeClr val="accent1"/>
                    </a:solidFill>
                  </a:rPr>
                  <a:t>LVD-SNARG</a:t>
                </a:r>
              </a:p>
              <a:p>
                <a:pPr marL="0" indent="0">
                  <a:buFont typeface="Arial" pitchFamily="34" charset="0"/>
                  <a:buNone/>
                </a:pPr>
                <a:r>
                  <a:rPr lang="en-US" sz="3200" dirty="0"/>
                  <a:t>A distributed algorithm</a:t>
                </a:r>
              </a:p>
              <a:p>
                <a:pPr marL="0" indent="0">
                  <a:buFont typeface="Arial" pitchFamily="34" charset="0"/>
                  <a:buNone/>
                </a:pPr>
                <a14:m>
                  <m:oMath xmlns:m="http://schemas.openxmlformats.org/officeDocument/2006/math">
                    <m:r>
                      <a:rPr lang="en-US" sz="3200" b="0" i="1" smtClean="0">
                        <a:latin typeface="Cambria Math" panose="02040503050406030204" pitchFamily="18" charset="0"/>
                      </a:rPr>
                      <m:t>⇒</m:t>
                    </m:r>
                  </m:oMath>
                </a14:m>
                <a:r>
                  <a:rPr lang="en-US" sz="3200" dirty="0"/>
                  <a:t> Outputs certificates</a:t>
                </a:r>
              </a:p>
              <a:p>
                <a:pPr marL="0" indent="0">
                  <a:buFont typeface="Arial" pitchFamily="34" charset="0"/>
                  <a:buNone/>
                </a:pPr>
                <a:endParaRPr lang="en-US" sz="5200" dirty="0"/>
              </a:p>
              <a:p>
                <a:pPr marL="0" indent="0">
                  <a:buFont typeface="Arial" pitchFamily="34" charset="0"/>
                  <a:buNone/>
                </a:pPr>
                <a:r>
                  <a:rPr lang="en-US" sz="3900" u="sng" dirty="0"/>
                  <a:t>Main tools:</a:t>
                </a:r>
              </a:p>
              <a:p>
                <a:pPr lvl="1">
                  <a:buFont typeface="Arial" panose="020B0604020202020204" pitchFamily="34" charset="0"/>
                  <a:buChar char="•"/>
                </a:pPr>
                <a:r>
                  <a:rPr lang="en-US" sz="3500" dirty="0"/>
                  <a:t>Distributed Merkle tree</a:t>
                </a:r>
                <a:r>
                  <a:rPr lang="en-US" sz="3200" dirty="0"/>
                  <a:t> </a:t>
                </a:r>
                <a:r>
                  <a:rPr lang="en-US" sz="2600" dirty="0">
                    <a:solidFill>
                      <a:schemeClr val="accent1"/>
                    </a:solidFill>
                  </a:rPr>
                  <a:t>(New!)</a:t>
                </a:r>
                <a:endParaRPr lang="en-US" sz="3200" dirty="0">
                  <a:solidFill>
                    <a:schemeClr val="accent1"/>
                  </a:solidFill>
                </a:endParaRPr>
              </a:p>
              <a:p>
                <a:pPr lvl="1">
                  <a:buFont typeface="Arial" panose="020B0604020202020204" pitchFamily="34" charset="0"/>
                  <a:buChar char="•"/>
                </a:pPr>
                <a:r>
                  <a:rPr lang="en-US" sz="3500" dirty="0"/>
                  <a:t>BARGs for NP </a:t>
                </a:r>
                <a:r>
                  <a:rPr lang="en-US" sz="2600" dirty="0"/>
                  <a:t>[CJJ21], [KLVW23]</a:t>
                </a:r>
                <a:endParaRPr lang="en-US" sz="3200" dirty="0"/>
              </a:p>
            </p:txBody>
          </p:sp>
        </mc:Choice>
        <mc:Fallback xmlns="">
          <p:sp>
            <p:nvSpPr>
              <p:cNvPr id="6" name="מציין מיקום תוכן 2">
                <a:extLst>
                  <a:ext uri="{FF2B5EF4-FFF2-40B4-BE49-F238E27FC236}">
                    <a16:creationId xmlns:a16="http://schemas.microsoft.com/office/drawing/2014/main" id="{674D6E09-C05D-09EF-4A9D-316B7358DEBA}"/>
                  </a:ext>
                </a:extLst>
              </p:cNvPr>
              <p:cNvSpPr txBox="1">
                <a:spLocks noRot="1" noChangeAspect="1" noMove="1" noResize="1" noEditPoints="1" noAdjustHandles="1" noChangeArrowheads="1" noChangeShapeType="1" noTextEdit="1"/>
              </p:cNvSpPr>
              <p:nvPr/>
            </p:nvSpPr>
            <p:spPr>
              <a:xfrm>
                <a:off x="6152603" y="1763487"/>
                <a:ext cx="5852160" cy="4594980"/>
              </a:xfrm>
              <a:prstGeom prst="roundRect">
                <a:avLst/>
              </a:prstGeom>
              <a:blipFill>
                <a:blip r:embed="rId4"/>
                <a:stretch>
                  <a:fillRect/>
                </a:stretch>
              </a:blipFill>
              <a:ln w="57150"/>
            </p:spPr>
            <p:txBody>
              <a:bodyPr/>
              <a:lstStyle/>
              <a:p>
                <a:r>
                  <a:rPr lang="he-IL">
                    <a:noFill/>
                  </a:rPr>
                  <a:t> </a:t>
                </a:r>
              </a:p>
            </p:txBody>
          </p:sp>
        </mc:Fallback>
      </mc:AlternateContent>
      <p:sp>
        <p:nvSpPr>
          <p:cNvPr id="4" name="תיבת טקסט 3">
            <a:extLst>
              <a:ext uri="{FF2B5EF4-FFF2-40B4-BE49-F238E27FC236}">
                <a16:creationId xmlns:a16="http://schemas.microsoft.com/office/drawing/2014/main" id="{6DBA904E-F397-0038-67BC-4AAFDE5C3293}"/>
              </a:ext>
            </a:extLst>
          </p:cNvPr>
          <p:cNvSpPr txBox="1"/>
          <p:nvPr/>
        </p:nvSpPr>
        <p:spPr>
          <a:xfrm>
            <a:off x="3838354" y="2647824"/>
            <a:ext cx="5571460" cy="2894409"/>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3600" u="sng" dirty="0">
                <a:solidFill>
                  <a:schemeClr val="accent1"/>
                </a:solidFill>
              </a:rPr>
              <a:t>Both constructions:</a:t>
            </a:r>
            <a:endParaRPr lang="en-US" sz="3200" u="sng" dirty="0">
              <a:solidFill>
                <a:schemeClr val="accent1"/>
              </a:solidFill>
            </a:endParaRPr>
          </a:p>
          <a:p>
            <a:pPr marL="571500" indent="-571500">
              <a:buFont typeface="Arial" panose="020B0604020202020204" pitchFamily="34" charset="0"/>
              <a:buChar char="•"/>
            </a:pPr>
            <a:r>
              <a:rPr lang="en-US" sz="3200" dirty="0">
                <a:solidFill>
                  <a:schemeClr val="tx1"/>
                </a:solidFill>
              </a:rPr>
              <a:t>In the CRS model</a:t>
            </a:r>
          </a:p>
          <a:p>
            <a:pPr marL="571500" indent="-571500">
              <a:buFont typeface="Arial" panose="020B0604020202020204" pitchFamily="34" charset="0"/>
              <a:buChar char="•"/>
            </a:pPr>
            <a:r>
              <a:rPr lang="en-US" sz="3200" dirty="0">
                <a:solidFill>
                  <a:schemeClr val="tx1"/>
                </a:solidFill>
              </a:rPr>
              <a:t>From standard assumptions</a:t>
            </a:r>
          </a:p>
          <a:p>
            <a:pPr marL="571500" indent="-571500">
              <a:buFont typeface="Arial" panose="020B0604020202020204" pitchFamily="34" charset="0"/>
              <a:buChar char="•"/>
            </a:pPr>
            <a:r>
              <a:rPr lang="en-US" sz="3200" dirty="0">
                <a:solidFill>
                  <a:schemeClr val="tx1"/>
                </a:solidFill>
              </a:rPr>
              <a:t>Adaptive soundness</a:t>
            </a:r>
          </a:p>
          <a:p>
            <a:pPr marL="571500" indent="-571500">
              <a:buFont typeface="Arial" panose="020B0604020202020204" pitchFamily="34" charset="0"/>
              <a:buChar char="•"/>
            </a:pPr>
            <a:r>
              <a:rPr lang="en-US" sz="3200" dirty="0">
                <a:solidFill>
                  <a:schemeClr val="tx1"/>
                </a:solidFill>
              </a:rPr>
              <a:t>Local verifier: one round</a:t>
            </a:r>
          </a:p>
        </p:txBody>
      </p:sp>
    </p:spTree>
    <p:extLst>
      <p:ext uri="{BB962C8B-B14F-4D97-AF65-F5344CB8AC3E}">
        <p14:creationId xmlns:p14="http://schemas.microsoft.com/office/powerpoint/2010/main" val="272542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#1: Global Prover</a:t>
            </a:r>
            <a:endParaRPr lang="he-IL" dirty="0"/>
          </a:p>
        </p:txBody>
      </p:sp>
      <p:grpSp>
        <p:nvGrpSpPr>
          <p:cNvPr id="10" name="Group 7">
            <a:extLst>
              <a:ext uri="{FF2B5EF4-FFF2-40B4-BE49-F238E27FC236}">
                <a16:creationId xmlns:a16="http://schemas.microsoft.com/office/drawing/2014/main" id="{3169C465-CD2D-EF5E-F2FA-CDC1692EDA53}"/>
              </a:ext>
            </a:extLst>
          </p:cNvPr>
          <p:cNvGrpSpPr/>
          <p:nvPr/>
        </p:nvGrpSpPr>
        <p:grpSpPr>
          <a:xfrm>
            <a:off x="8817816" y="4097725"/>
            <a:ext cx="2612183" cy="2719303"/>
            <a:chOff x="7943850" y="1621854"/>
            <a:chExt cx="2836907" cy="2912268"/>
          </a:xfrm>
        </p:grpSpPr>
        <p:sp>
          <p:nvSpPr>
            <p:cNvPr id="11" name="אליפסה 4">
              <a:extLst>
                <a:ext uri="{FF2B5EF4-FFF2-40B4-BE49-F238E27FC236}">
                  <a16:creationId xmlns:a16="http://schemas.microsoft.com/office/drawing/2014/main" id="{4A314C13-B90F-E908-C4ED-39490209782E}"/>
                </a:ext>
              </a:extLst>
            </p:cNvPr>
            <p:cNvSpPr/>
            <p:nvPr/>
          </p:nvSpPr>
          <p:spPr>
            <a:xfrm rot="772961">
              <a:off x="9590309" y="1621854"/>
              <a:ext cx="353987" cy="340530"/>
            </a:xfrm>
            <a:prstGeom prst="ellipse">
              <a:avLst/>
            </a:prstGeom>
            <a:solidFill>
              <a:srgbClr val="97DDD6"/>
            </a:solidFill>
            <a:ln w="38100">
              <a:solidFill>
                <a:srgbClr val="388392"/>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sp>
          <p:nvSpPr>
            <p:cNvPr id="12" name="אליפסה 11">
              <a:extLst>
                <a:ext uri="{FF2B5EF4-FFF2-40B4-BE49-F238E27FC236}">
                  <a16:creationId xmlns:a16="http://schemas.microsoft.com/office/drawing/2014/main" id="{B4F7C708-3BA9-51D8-D984-00B396F68F94}"/>
                </a:ext>
              </a:extLst>
            </p:cNvPr>
            <p:cNvSpPr/>
            <p:nvPr/>
          </p:nvSpPr>
          <p:spPr>
            <a:xfrm rot="772961">
              <a:off x="9346329" y="3709095"/>
              <a:ext cx="213538" cy="202117"/>
            </a:xfrm>
            <a:prstGeom prst="ellipse">
              <a:avLst/>
            </a:prstGeom>
            <a:solidFill>
              <a:schemeClr val="bg1"/>
            </a:solidFill>
            <a:ln w="28575">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sp>
          <p:nvSpPr>
            <p:cNvPr id="13" name="אליפסה 11">
              <a:extLst>
                <a:ext uri="{FF2B5EF4-FFF2-40B4-BE49-F238E27FC236}">
                  <a16:creationId xmlns:a16="http://schemas.microsoft.com/office/drawing/2014/main" id="{401B2E5B-6F30-2E3C-87E6-6391DFB47EFC}"/>
                </a:ext>
              </a:extLst>
            </p:cNvPr>
            <p:cNvSpPr/>
            <p:nvPr/>
          </p:nvSpPr>
          <p:spPr>
            <a:xfrm rot="20744806">
              <a:off x="8993334" y="2495029"/>
              <a:ext cx="213538" cy="202117"/>
            </a:xfrm>
            <a:prstGeom prst="ellipse">
              <a:avLst/>
            </a:prstGeom>
            <a:solidFill>
              <a:schemeClr val="bg1"/>
            </a:solidFill>
            <a:ln w="28575">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sp>
          <p:nvSpPr>
            <p:cNvPr id="14" name="אליפסה 12">
              <a:extLst>
                <a:ext uri="{FF2B5EF4-FFF2-40B4-BE49-F238E27FC236}">
                  <a16:creationId xmlns:a16="http://schemas.microsoft.com/office/drawing/2014/main" id="{663830E4-BA0D-E1EB-8471-3B6B807BDE16}"/>
                </a:ext>
              </a:extLst>
            </p:cNvPr>
            <p:cNvSpPr/>
            <p:nvPr/>
          </p:nvSpPr>
          <p:spPr>
            <a:xfrm rot="53368">
              <a:off x="7943850" y="3031038"/>
              <a:ext cx="213538" cy="202117"/>
            </a:xfrm>
            <a:prstGeom prst="ellipse">
              <a:avLst/>
            </a:prstGeom>
            <a:solidFill>
              <a:schemeClr val="bg1"/>
            </a:solidFill>
            <a:ln w="28575">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5" name="אליפסה 13">
              <a:extLst>
                <a:ext uri="{FF2B5EF4-FFF2-40B4-BE49-F238E27FC236}">
                  <a16:creationId xmlns:a16="http://schemas.microsoft.com/office/drawing/2014/main" id="{9F1E46EF-E66E-4FCC-D856-198F9F2ED5ED}"/>
                </a:ext>
              </a:extLst>
            </p:cNvPr>
            <p:cNvSpPr/>
            <p:nvPr/>
          </p:nvSpPr>
          <p:spPr>
            <a:xfrm rot="772961">
              <a:off x="10454620" y="2488953"/>
              <a:ext cx="213538" cy="202117"/>
            </a:xfrm>
            <a:prstGeom prst="ellipse">
              <a:avLst/>
            </a:prstGeom>
            <a:solidFill>
              <a:schemeClr val="bg1"/>
            </a:solidFill>
            <a:ln w="28575">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cxnSp>
          <p:nvCxnSpPr>
            <p:cNvPr id="16" name="מחבר ישר 16">
              <a:extLst>
                <a:ext uri="{FF2B5EF4-FFF2-40B4-BE49-F238E27FC236}">
                  <a16:creationId xmlns:a16="http://schemas.microsoft.com/office/drawing/2014/main" id="{6AB54392-52F3-A807-4BF9-1DC2DBCA34C3}"/>
                </a:ext>
              </a:extLst>
            </p:cNvPr>
            <p:cNvCxnSpPr>
              <a:cxnSpLocks/>
              <a:stCxn id="11" idx="4"/>
              <a:endCxn id="13" idx="7"/>
            </p:cNvCxnSpPr>
            <p:nvPr/>
          </p:nvCxnSpPr>
          <p:spPr>
            <a:xfrm flipH="1">
              <a:off x="9155435" y="1958098"/>
              <a:ext cx="573372" cy="550399"/>
            </a:xfrm>
            <a:prstGeom prst="line">
              <a:avLst/>
            </a:prstGeom>
            <a:solidFill>
              <a:schemeClr val="bg1"/>
            </a:solidFill>
            <a:ln w="19050">
              <a:solidFill>
                <a:srgbClr val="97DDD6"/>
              </a:solidFill>
              <a:headEnd type="none"/>
              <a:tailEnd type="none"/>
            </a:ln>
          </p:spPr>
          <p:style>
            <a:lnRef idx="1">
              <a:schemeClr val="dk1"/>
            </a:lnRef>
            <a:fillRef idx="0">
              <a:schemeClr val="dk1"/>
            </a:fillRef>
            <a:effectRef idx="0">
              <a:schemeClr val="dk1"/>
            </a:effectRef>
            <a:fontRef idx="minor">
              <a:schemeClr val="tx1"/>
            </a:fontRef>
          </p:style>
        </p:cxnSp>
        <p:cxnSp>
          <p:nvCxnSpPr>
            <p:cNvPr id="17" name="מחבר ישר 20">
              <a:extLst>
                <a:ext uri="{FF2B5EF4-FFF2-40B4-BE49-F238E27FC236}">
                  <a16:creationId xmlns:a16="http://schemas.microsoft.com/office/drawing/2014/main" id="{638E8F4E-7774-D48B-5FEF-B1B9DB225990}"/>
                </a:ext>
              </a:extLst>
            </p:cNvPr>
            <p:cNvCxnSpPr>
              <a:cxnSpLocks/>
              <a:stCxn id="21" idx="7"/>
              <a:endCxn id="15" idx="2"/>
            </p:cNvCxnSpPr>
            <p:nvPr/>
          </p:nvCxnSpPr>
          <p:spPr>
            <a:xfrm rot="772961" flipV="1">
              <a:off x="9429609" y="2449978"/>
              <a:ext cx="962704" cy="692727"/>
            </a:xfrm>
            <a:prstGeom prst="line">
              <a:avLst/>
            </a:prstGeom>
            <a:solidFill>
              <a:schemeClr val="bg1"/>
            </a:solidFill>
            <a:ln w="19050">
              <a:solidFill>
                <a:srgbClr val="97DDD6"/>
              </a:solidFill>
            </a:ln>
          </p:spPr>
          <p:style>
            <a:lnRef idx="1">
              <a:schemeClr val="dk1"/>
            </a:lnRef>
            <a:fillRef idx="0">
              <a:schemeClr val="dk1"/>
            </a:fillRef>
            <a:effectRef idx="0">
              <a:schemeClr val="dk1"/>
            </a:effectRef>
            <a:fontRef idx="minor">
              <a:schemeClr val="tx1"/>
            </a:fontRef>
          </p:style>
        </p:cxnSp>
        <p:cxnSp>
          <p:nvCxnSpPr>
            <p:cNvPr id="18" name="מחבר ישר 22">
              <a:extLst>
                <a:ext uri="{FF2B5EF4-FFF2-40B4-BE49-F238E27FC236}">
                  <a16:creationId xmlns:a16="http://schemas.microsoft.com/office/drawing/2014/main" id="{5AC07B00-1338-98F9-D4B8-DBCB369FE375}"/>
                </a:ext>
              </a:extLst>
            </p:cNvPr>
            <p:cNvCxnSpPr>
              <a:cxnSpLocks/>
              <a:stCxn id="15" idx="0"/>
              <a:endCxn id="11" idx="6"/>
            </p:cNvCxnSpPr>
            <p:nvPr/>
          </p:nvCxnSpPr>
          <p:spPr>
            <a:xfrm flipH="1" flipV="1">
              <a:off x="9939841" y="1831034"/>
              <a:ext cx="644398" cy="660463"/>
            </a:xfrm>
            <a:prstGeom prst="line">
              <a:avLst/>
            </a:prstGeom>
            <a:solidFill>
              <a:schemeClr val="bg1"/>
            </a:solidFill>
            <a:ln w="19050">
              <a:solidFill>
                <a:srgbClr val="97DDD6"/>
              </a:solidFill>
              <a:headEnd type="none"/>
              <a:tailEnd type="none"/>
            </a:ln>
          </p:spPr>
          <p:style>
            <a:lnRef idx="1">
              <a:schemeClr val="dk1"/>
            </a:lnRef>
            <a:fillRef idx="0">
              <a:schemeClr val="dk1"/>
            </a:fillRef>
            <a:effectRef idx="0">
              <a:schemeClr val="dk1"/>
            </a:effectRef>
            <a:fontRef idx="minor">
              <a:schemeClr val="tx1"/>
            </a:fontRef>
          </p:style>
        </p:cxnSp>
        <p:cxnSp>
          <p:nvCxnSpPr>
            <p:cNvPr id="19" name="מחבר ישר 23">
              <a:extLst>
                <a:ext uri="{FF2B5EF4-FFF2-40B4-BE49-F238E27FC236}">
                  <a16:creationId xmlns:a16="http://schemas.microsoft.com/office/drawing/2014/main" id="{D7675DE5-97FC-0AF3-37F6-92A7FD7F7F04}"/>
                </a:ext>
              </a:extLst>
            </p:cNvPr>
            <p:cNvCxnSpPr>
              <a:cxnSpLocks/>
              <a:stCxn id="13" idx="2"/>
              <a:endCxn id="14" idx="7"/>
            </p:cNvCxnSpPr>
            <p:nvPr/>
          </p:nvCxnSpPr>
          <p:spPr>
            <a:xfrm rot="772961" flipH="1">
              <a:off x="8187071" y="2530884"/>
              <a:ext cx="749693" cy="622465"/>
            </a:xfrm>
            <a:prstGeom prst="line">
              <a:avLst/>
            </a:prstGeom>
            <a:solidFill>
              <a:schemeClr val="bg1"/>
            </a:solidFill>
            <a:ln w="19050">
              <a:solidFill>
                <a:srgbClr val="97DDD6"/>
              </a:solidFill>
            </a:ln>
          </p:spPr>
          <p:style>
            <a:lnRef idx="1">
              <a:schemeClr val="dk1"/>
            </a:lnRef>
            <a:fillRef idx="0">
              <a:schemeClr val="dk1"/>
            </a:fillRef>
            <a:effectRef idx="0">
              <a:schemeClr val="dk1"/>
            </a:effectRef>
            <a:fontRef idx="minor">
              <a:schemeClr val="tx1"/>
            </a:fontRef>
          </p:style>
        </p:cxnSp>
        <p:cxnSp>
          <p:nvCxnSpPr>
            <p:cNvPr id="20" name="מחבר ישר 30">
              <a:extLst>
                <a:ext uri="{FF2B5EF4-FFF2-40B4-BE49-F238E27FC236}">
                  <a16:creationId xmlns:a16="http://schemas.microsoft.com/office/drawing/2014/main" id="{FF171495-A37D-60E4-8D1E-D000D20895E1}"/>
                </a:ext>
              </a:extLst>
            </p:cNvPr>
            <p:cNvCxnSpPr>
              <a:cxnSpLocks/>
              <a:endCxn id="12" idx="7"/>
            </p:cNvCxnSpPr>
            <p:nvPr/>
          </p:nvCxnSpPr>
          <p:spPr>
            <a:xfrm rot="772961" flipH="1">
              <a:off x="9674023" y="2591617"/>
              <a:ext cx="741008" cy="1264369"/>
            </a:xfrm>
            <a:prstGeom prst="line">
              <a:avLst/>
            </a:prstGeom>
            <a:solidFill>
              <a:schemeClr val="bg1"/>
            </a:solidFill>
            <a:ln w="19050">
              <a:solidFill>
                <a:srgbClr val="97DDD6"/>
              </a:solidFill>
              <a:headEnd type="none"/>
              <a:tailEnd type="none"/>
            </a:ln>
          </p:spPr>
          <p:style>
            <a:lnRef idx="1">
              <a:schemeClr val="dk1"/>
            </a:lnRef>
            <a:fillRef idx="0">
              <a:schemeClr val="dk1"/>
            </a:fillRef>
            <a:effectRef idx="0">
              <a:schemeClr val="dk1"/>
            </a:effectRef>
            <a:fontRef idx="minor">
              <a:schemeClr val="tx1"/>
            </a:fontRef>
          </p:style>
        </p:cxnSp>
        <p:sp>
          <p:nvSpPr>
            <p:cNvPr id="21" name="אליפסה 11">
              <a:extLst>
                <a:ext uri="{FF2B5EF4-FFF2-40B4-BE49-F238E27FC236}">
                  <a16:creationId xmlns:a16="http://schemas.microsoft.com/office/drawing/2014/main" id="{57792F91-413D-5CAB-931D-EE4D52B0DFB7}"/>
                </a:ext>
              </a:extLst>
            </p:cNvPr>
            <p:cNvSpPr/>
            <p:nvPr/>
          </p:nvSpPr>
          <p:spPr>
            <a:xfrm rot="772961">
              <a:off x="9168338" y="2978254"/>
              <a:ext cx="213538" cy="202117"/>
            </a:xfrm>
            <a:prstGeom prst="ellipse">
              <a:avLst/>
            </a:prstGeom>
            <a:solidFill>
              <a:schemeClr val="bg1"/>
            </a:solidFill>
            <a:ln w="28575">
              <a:solidFill>
                <a:srgbClr val="388392"/>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cxnSp>
          <p:nvCxnSpPr>
            <p:cNvPr id="22" name="מחבר ישר 23">
              <a:extLst>
                <a:ext uri="{FF2B5EF4-FFF2-40B4-BE49-F238E27FC236}">
                  <a16:creationId xmlns:a16="http://schemas.microsoft.com/office/drawing/2014/main" id="{50838B47-6212-42CF-89C9-CBF66E4447F2}"/>
                </a:ext>
              </a:extLst>
            </p:cNvPr>
            <p:cNvCxnSpPr>
              <a:cxnSpLocks/>
              <a:stCxn id="21" idx="3"/>
              <a:endCxn id="14" idx="6"/>
            </p:cNvCxnSpPr>
            <p:nvPr/>
          </p:nvCxnSpPr>
          <p:spPr>
            <a:xfrm flipH="1">
              <a:off x="8157377" y="3132116"/>
              <a:ext cx="1028224" cy="1640"/>
            </a:xfrm>
            <a:prstGeom prst="line">
              <a:avLst/>
            </a:prstGeom>
            <a:solidFill>
              <a:schemeClr val="bg1"/>
            </a:solidFill>
            <a:ln w="19050">
              <a:solidFill>
                <a:srgbClr val="97DDD6"/>
              </a:solidFill>
            </a:ln>
          </p:spPr>
          <p:style>
            <a:lnRef idx="1">
              <a:schemeClr val="dk1"/>
            </a:lnRef>
            <a:fillRef idx="0">
              <a:schemeClr val="dk1"/>
            </a:fillRef>
            <a:effectRef idx="0">
              <a:schemeClr val="dk1"/>
            </a:effectRef>
            <a:fontRef idx="minor">
              <a:schemeClr val="tx1"/>
            </a:fontRef>
          </p:style>
        </p:cxnSp>
        <p:cxnSp>
          <p:nvCxnSpPr>
            <p:cNvPr id="23" name="מחבר ישר 23">
              <a:extLst>
                <a:ext uri="{FF2B5EF4-FFF2-40B4-BE49-F238E27FC236}">
                  <a16:creationId xmlns:a16="http://schemas.microsoft.com/office/drawing/2014/main" id="{1126DB46-1375-C21A-EEA2-C5F3880A19B2}"/>
                </a:ext>
              </a:extLst>
            </p:cNvPr>
            <p:cNvCxnSpPr>
              <a:cxnSpLocks/>
              <a:stCxn id="13" idx="4"/>
              <a:endCxn id="21" idx="1"/>
            </p:cNvCxnSpPr>
            <p:nvPr/>
          </p:nvCxnSpPr>
          <p:spPr>
            <a:xfrm rot="772961">
              <a:off x="9092855" y="2708119"/>
              <a:ext cx="156657" cy="270592"/>
            </a:xfrm>
            <a:prstGeom prst="line">
              <a:avLst/>
            </a:prstGeom>
            <a:solidFill>
              <a:schemeClr val="bg1"/>
            </a:solidFill>
            <a:ln w="19050">
              <a:solidFill>
                <a:srgbClr val="97DDD6"/>
              </a:solidFill>
              <a:headEnd type="none"/>
              <a:tailEnd type="none"/>
            </a:ln>
          </p:spPr>
          <p:style>
            <a:lnRef idx="1">
              <a:schemeClr val="dk1"/>
            </a:lnRef>
            <a:fillRef idx="0">
              <a:schemeClr val="dk1"/>
            </a:fillRef>
            <a:effectRef idx="0">
              <a:schemeClr val="dk1"/>
            </a:effectRef>
            <a:fontRef idx="minor">
              <a:schemeClr val="tx1"/>
            </a:fontRef>
          </p:style>
        </p:cxnSp>
        <p:sp>
          <p:nvSpPr>
            <p:cNvPr id="24" name="אליפסה 12">
              <a:extLst>
                <a:ext uri="{FF2B5EF4-FFF2-40B4-BE49-F238E27FC236}">
                  <a16:creationId xmlns:a16="http://schemas.microsoft.com/office/drawing/2014/main" id="{745CD6FC-7524-5411-8F8A-0AF13B701A6D}"/>
                </a:ext>
              </a:extLst>
            </p:cNvPr>
            <p:cNvSpPr/>
            <p:nvPr/>
          </p:nvSpPr>
          <p:spPr>
            <a:xfrm rot="53368">
              <a:off x="8221983" y="3855718"/>
              <a:ext cx="213538" cy="202117"/>
            </a:xfrm>
            <a:prstGeom prst="ellipse">
              <a:avLst/>
            </a:prstGeom>
            <a:solidFill>
              <a:schemeClr val="bg1"/>
            </a:solidFill>
            <a:ln w="28575">
              <a:solidFill>
                <a:srgbClr val="388392"/>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cxnSp>
          <p:nvCxnSpPr>
            <p:cNvPr id="25" name="מחבר ישר 23">
              <a:extLst>
                <a:ext uri="{FF2B5EF4-FFF2-40B4-BE49-F238E27FC236}">
                  <a16:creationId xmlns:a16="http://schemas.microsoft.com/office/drawing/2014/main" id="{B3CCA88A-06D8-EE2A-5694-06CC06142E42}"/>
                </a:ext>
              </a:extLst>
            </p:cNvPr>
            <p:cNvCxnSpPr>
              <a:cxnSpLocks/>
              <a:stCxn id="14" idx="4"/>
              <a:endCxn id="24" idx="1"/>
            </p:cNvCxnSpPr>
            <p:nvPr/>
          </p:nvCxnSpPr>
          <p:spPr>
            <a:xfrm rot="772961">
              <a:off x="7979172" y="3264258"/>
              <a:ext cx="345081" cy="588778"/>
            </a:xfrm>
            <a:prstGeom prst="line">
              <a:avLst/>
            </a:prstGeom>
            <a:solidFill>
              <a:schemeClr val="bg1"/>
            </a:solidFill>
            <a:ln w="19050">
              <a:solidFill>
                <a:srgbClr val="97DDD6"/>
              </a:solidFill>
              <a:headEnd type="none"/>
              <a:tailEnd type="none"/>
            </a:ln>
          </p:spPr>
          <p:style>
            <a:lnRef idx="1">
              <a:schemeClr val="dk1"/>
            </a:lnRef>
            <a:fillRef idx="0">
              <a:schemeClr val="dk1"/>
            </a:fillRef>
            <a:effectRef idx="0">
              <a:schemeClr val="dk1"/>
            </a:effectRef>
            <a:fontRef idx="minor">
              <a:schemeClr val="tx1"/>
            </a:fontRef>
          </p:style>
        </p:cxnSp>
        <p:cxnSp>
          <p:nvCxnSpPr>
            <p:cNvPr id="26" name="מחבר ישר 25">
              <a:extLst>
                <a:ext uri="{FF2B5EF4-FFF2-40B4-BE49-F238E27FC236}">
                  <a16:creationId xmlns:a16="http://schemas.microsoft.com/office/drawing/2014/main" id="{C22669EE-2E34-3A02-5A11-880CF080AA3F}"/>
                </a:ext>
              </a:extLst>
            </p:cNvPr>
            <p:cNvCxnSpPr>
              <a:cxnSpLocks/>
              <a:stCxn id="12" idx="2"/>
              <a:endCxn id="24" idx="6"/>
            </p:cNvCxnSpPr>
            <p:nvPr/>
          </p:nvCxnSpPr>
          <p:spPr>
            <a:xfrm rot="772961" flipH="1">
              <a:off x="8466164" y="3686497"/>
              <a:ext cx="852193" cy="371760"/>
            </a:xfrm>
            <a:prstGeom prst="line">
              <a:avLst/>
            </a:prstGeom>
            <a:solidFill>
              <a:schemeClr val="bg1"/>
            </a:solidFill>
            <a:ln w="19050">
              <a:solidFill>
                <a:srgbClr val="97DDD6"/>
              </a:solidFill>
            </a:ln>
          </p:spPr>
          <p:style>
            <a:lnRef idx="1">
              <a:schemeClr val="dk1"/>
            </a:lnRef>
            <a:fillRef idx="0">
              <a:schemeClr val="dk1"/>
            </a:fillRef>
            <a:effectRef idx="0">
              <a:schemeClr val="dk1"/>
            </a:effectRef>
            <a:fontRef idx="minor">
              <a:schemeClr val="tx1"/>
            </a:fontRef>
          </p:style>
        </p:cxnSp>
        <p:sp>
          <p:nvSpPr>
            <p:cNvPr id="27" name="אליפסה 11">
              <a:extLst>
                <a:ext uri="{FF2B5EF4-FFF2-40B4-BE49-F238E27FC236}">
                  <a16:creationId xmlns:a16="http://schemas.microsoft.com/office/drawing/2014/main" id="{D9D28E5F-98C8-29AE-563A-6E829CC8B636}"/>
                </a:ext>
              </a:extLst>
            </p:cNvPr>
            <p:cNvSpPr/>
            <p:nvPr/>
          </p:nvSpPr>
          <p:spPr>
            <a:xfrm rot="17662781">
              <a:off x="8529311" y="1938886"/>
              <a:ext cx="198915" cy="216978"/>
            </a:xfrm>
            <a:prstGeom prst="ellipse">
              <a:avLst/>
            </a:prstGeom>
            <a:solidFill>
              <a:schemeClr val="bg1"/>
            </a:solidFill>
            <a:ln w="28575">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cxnSp>
          <p:nvCxnSpPr>
            <p:cNvPr id="28" name="מחבר ישר 23">
              <a:extLst>
                <a:ext uri="{FF2B5EF4-FFF2-40B4-BE49-F238E27FC236}">
                  <a16:creationId xmlns:a16="http://schemas.microsoft.com/office/drawing/2014/main" id="{5A1F33A8-9BA3-104C-F500-C539B2474437}"/>
                </a:ext>
              </a:extLst>
            </p:cNvPr>
            <p:cNvCxnSpPr>
              <a:cxnSpLocks/>
              <a:stCxn id="27" idx="2"/>
              <a:endCxn id="14" idx="0"/>
            </p:cNvCxnSpPr>
            <p:nvPr/>
          </p:nvCxnSpPr>
          <p:spPr>
            <a:xfrm rot="772961" flipH="1">
              <a:off x="8158343" y="2089411"/>
              <a:ext cx="323276" cy="990194"/>
            </a:xfrm>
            <a:prstGeom prst="line">
              <a:avLst/>
            </a:prstGeom>
            <a:solidFill>
              <a:schemeClr val="bg1"/>
            </a:solidFill>
            <a:ln w="19050">
              <a:solidFill>
                <a:srgbClr val="97DDD6"/>
              </a:solidFill>
              <a:headEnd type="none"/>
              <a:tailEnd type="none"/>
            </a:ln>
          </p:spPr>
          <p:style>
            <a:lnRef idx="1">
              <a:schemeClr val="dk1"/>
            </a:lnRef>
            <a:fillRef idx="0">
              <a:schemeClr val="dk1"/>
            </a:fillRef>
            <a:effectRef idx="0">
              <a:schemeClr val="dk1"/>
            </a:effectRef>
            <a:fontRef idx="minor">
              <a:schemeClr val="tx1"/>
            </a:fontRef>
          </p:style>
        </p:cxnSp>
        <p:cxnSp>
          <p:nvCxnSpPr>
            <p:cNvPr id="29" name="מחבר ישר 23">
              <a:extLst>
                <a:ext uri="{FF2B5EF4-FFF2-40B4-BE49-F238E27FC236}">
                  <a16:creationId xmlns:a16="http://schemas.microsoft.com/office/drawing/2014/main" id="{8F5439C2-250B-9BE4-9D01-E6273927850B}"/>
                </a:ext>
              </a:extLst>
            </p:cNvPr>
            <p:cNvCxnSpPr>
              <a:cxnSpLocks/>
              <a:stCxn id="27" idx="5"/>
              <a:endCxn id="11" idx="2"/>
            </p:cNvCxnSpPr>
            <p:nvPr/>
          </p:nvCxnSpPr>
          <p:spPr>
            <a:xfrm flipV="1">
              <a:off x="8728079" y="1753205"/>
              <a:ext cx="866685" cy="261339"/>
            </a:xfrm>
            <a:prstGeom prst="line">
              <a:avLst/>
            </a:prstGeom>
            <a:solidFill>
              <a:schemeClr val="bg1"/>
            </a:solidFill>
            <a:ln w="19050">
              <a:solidFill>
                <a:srgbClr val="97DDD6"/>
              </a:solidFill>
              <a:headEnd type="none"/>
              <a:tailEnd type="none"/>
            </a:ln>
          </p:spPr>
          <p:style>
            <a:lnRef idx="1">
              <a:schemeClr val="dk1"/>
            </a:lnRef>
            <a:fillRef idx="0">
              <a:schemeClr val="dk1"/>
            </a:fillRef>
            <a:effectRef idx="0">
              <a:schemeClr val="dk1"/>
            </a:effectRef>
            <a:fontRef idx="minor">
              <a:schemeClr val="tx1"/>
            </a:fontRef>
          </p:style>
        </p:cxnSp>
        <p:cxnSp>
          <p:nvCxnSpPr>
            <p:cNvPr id="30" name="Straight Connector 27">
              <a:extLst>
                <a:ext uri="{FF2B5EF4-FFF2-40B4-BE49-F238E27FC236}">
                  <a16:creationId xmlns:a16="http://schemas.microsoft.com/office/drawing/2014/main" id="{0ED3A88C-E27D-F672-70A5-F92CC8DFFBE7}"/>
                </a:ext>
              </a:extLst>
            </p:cNvPr>
            <p:cNvCxnSpPr>
              <a:cxnSpLocks/>
              <a:stCxn id="15" idx="5"/>
              <a:endCxn id="36" idx="0"/>
            </p:cNvCxnSpPr>
            <p:nvPr/>
          </p:nvCxnSpPr>
          <p:spPr>
            <a:xfrm rot="772961">
              <a:off x="10547138" y="2693418"/>
              <a:ext cx="221292" cy="621266"/>
            </a:xfrm>
            <a:prstGeom prst="line">
              <a:avLst/>
            </a:prstGeom>
            <a:solidFill>
              <a:schemeClr val="bg1"/>
            </a:solidFill>
            <a:ln w="19050">
              <a:solidFill>
                <a:srgbClr val="97DDD6"/>
              </a:solidFill>
              <a:headEnd type="none"/>
              <a:tailEnd type="none"/>
            </a:ln>
          </p:spPr>
          <p:style>
            <a:lnRef idx="1">
              <a:schemeClr val="dk1"/>
            </a:lnRef>
            <a:fillRef idx="0">
              <a:schemeClr val="dk1"/>
            </a:fillRef>
            <a:effectRef idx="0">
              <a:schemeClr val="dk1"/>
            </a:effectRef>
            <a:fontRef idx="minor">
              <a:schemeClr val="tx1"/>
            </a:fontRef>
          </p:style>
        </p:cxnSp>
        <p:cxnSp>
          <p:nvCxnSpPr>
            <p:cNvPr id="31" name="Straight Connector 28">
              <a:extLst>
                <a:ext uri="{FF2B5EF4-FFF2-40B4-BE49-F238E27FC236}">
                  <a16:creationId xmlns:a16="http://schemas.microsoft.com/office/drawing/2014/main" id="{DC002A2C-411B-9214-985B-B9FB116E5CCB}"/>
                </a:ext>
              </a:extLst>
            </p:cNvPr>
            <p:cNvCxnSpPr>
              <a:cxnSpLocks/>
              <a:stCxn id="12" idx="4"/>
              <a:endCxn id="38" idx="0"/>
            </p:cNvCxnSpPr>
            <p:nvPr/>
          </p:nvCxnSpPr>
          <p:spPr>
            <a:xfrm rot="772961" flipH="1">
              <a:off x="9327895" y="3897054"/>
              <a:ext cx="53384" cy="449106"/>
            </a:xfrm>
            <a:prstGeom prst="line">
              <a:avLst/>
            </a:prstGeom>
            <a:solidFill>
              <a:schemeClr val="bg1"/>
            </a:solidFill>
            <a:ln w="19050">
              <a:solidFill>
                <a:srgbClr val="97DDD6"/>
              </a:solidFill>
              <a:headEnd type="none"/>
              <a:tailEnd type="none"/>
            </a:ln>
          </p:spPr>
          <p:style>
            <a:lnRef idx="1">
              <a:schemeClr val="dk1"/>
            </a:lnRef>
            <a:fillRef idx="0">
              <a:schemeClr val="dk1"/>
            </a:fillRef>
            <a:effectRef idx="0">
              <a:schemeClr val="dk1"/>
            </a:effectRef>
            <a:fontRef idx="minor">
              <a:schemeClr val="tx1"/>
            </a:fontRef>
          </p:style>
        </p:cxnSp>
        <p:cxnSp>
          <p:nvCxnSpPr>
            <p:cNvPr id="32" name="Straight Connector 29">
              <a:extLst>
                <a:ext uri="{FF2B5EF4-FFF2-40B4-BE49-F238E27FC236}">
                  <a16:creationId xmlns:a16="http://schemas.microsoft.com/office/drawing/2014/main" id="{7D107A42-AED2-B374-F990-0080F464608B}"/>
                </a:ext>
              </a:extLst>
            </p:cNvPr>
            <p:cNvCxnSpPr>
              <a:cxnSpLocks/>
              <a:stCxn id="38" idx="2"/>
              <a:endCxn id="24" idx="4"/>
            </p:cNvCxnSpPr>
            <p:nvPr/>
          </p:nvCxnSpPr>
          <p:spPr>
            <a:xfrm rot="772961" flipH="1" flipV="1">
              <a:off x="8298449" y="4154328"/>
              <a:ext cx="882279" cy="158393"/>
            </a:xfrm>
            <a:prstGeom prst="line">
              <a:avLst/>
            </a:prstGeom>
            <a:solidFill>
              <a:schemeClr val="bg1"/>
            </a:solidFill>
            <a:ln w="19050">
              <a:solidFill>
                <a:srgbClr val="97DDD6"/>
              </a:solidFill>
            </a:ln>
          </p:spPr>
          <p:style>
            <a:lnRef idx="1">
              <a:schemeClr val="dk1"/>
            </a:lnRef>
            <a:fillRef idx="0">
              <a:schemeClr val="dk1"/>
            </a:fillRef>
            <a:effectRef idx="0">
              <a:schemeClr val="dk1"/>
            </a:effectRef>
            <a:fontRef idx="minor">
              <a:schemeClr val="tx1"/>
            </a:fontRef>
          </p:style>
        </p:cxnSp>
        <p:sp>
          <p:nvSpPr>
            <p:cNvPr id="33" name="אליפסה 9">
              <a:extLst>
                <a:ext uri="{FF2B5EF4-FFF2-40B4-BE49-F238E27FC236}">
                  <a16:creationId xmlns:a16="http://schemas.microsoft.com/office/drawing/2014/main" id="{61E60500-7AE6-DC10-C6B2-17D56F286107}"/>
                </a:ext>
              </a:extLst>
            </p:cNvPr>
            <p:cNvSpPr/>
            <p:nvPr/>
          </p:nvSpPr>
          <p:spPr>
            <a:xfrm rot="772961">
              <a:off x="10011471" y="4116847"/>
              <a:ext cx="213538" cy="202117"/>
            </a:xfrm>
            <a:prstGeom prst="ellipse">
              <a:avLst/>
            </a:prstGeom>
            <a:solidFill>
              <a:schemeClr val="bg1"/>
            </a:solidFill>
            <a:ln w="28575">
              <a:solidFill>
                <a:srgbClr val="388392"/>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cxnSp>
          <p:nvCxnSpPr>
            <p:cNvPr id="34" name="מחבר ישר 23">
              <a:extLst>
                <a:ext uri="{FF2B5EF4-FFF2-40B4-BE49-F238E27FC236}">
                  <a16:creationId xmlns:a16="http://schemas.microsoft.com/office/drawing/2014/main" id="{1DA8ABA1-479D-E0A1-82AA-86F2115ACF2B}"/>
                </a:ext>
              </a:extLst>
            </p:cNvPr>
            <p:cNvCxnSpPr>
              <a:cxnSpLocks/>
              <a:stCxn id="33" idx="2"/>
              <a:endCxn id="12" idx="6"/>
            </p:cNvCxnSpPr>
            <p:nvPr/>
          </p:nvCxnSpPr>
          <p:spPr>
            <a:xfrm rot="772961" flipH="1" flipV="1">
              <a:off x="9522850" y="3889541"/>
              <a:ext cx="525641" cy="248975"/>
            </a:xfrm>
            <a:prstGeom prst="line">
              <a:avLst/>
            </a:prstGeom>
            <a:solidFill>
              <a:schemeClr val="bg1"/>
            </a:solidFill>
            <a:ln w="19050">
              <a:solidFill>
                <a:srgbClr val="97DDD6"/>
              </a:solidFill>
              <a:headEnd type="none"/>
              <a:tailEnd type="none"/>
            </a:ln>
          </p:spPr>
          <p:style>
            <a:lnRef idx="1">
              <a:schemeClr val="dk1"/>
            </a:lnRef>
            <a:fillRef idx="0">
              <a:schemeClr val="dk1"/>
            </a:fillRef>
            <a:effectRef idx="0">
              <a:schemeClr val="dk1"/>
            </a:effectRef>
            <a:fontRef idx="minor">
              <a:schemeClr val="tx1"/>
            </a:fontRef>
          </p:style>
        </p:cxnSp>
        <p:cxnSp>
          <p:nvCxnSpPr>
            <p:cNvPr id="35" name="מחבר ישר 23">
              <a:extLst>
                <a:ext uri="{FF2B5EF4-FFF2-40B4-BE49-F238E27FC236}">
                  <a16:creationId xmlns:a16="http://schemas.microsoft.com/office/drawing/2014/main" id="{129699D9-44B7-C1C4-1865-7CFF798C5160}"/>
                </a:ext>
              </a:extLst>
            </p:cNvPr>
            <p:cNvCxnSpPr>
              <a:cxnSpLocks/>
              <a:endCxn id="21" idx="5"/>
            </p:cNvCxnSpPr>
            <p:nvPr/>
          </p:nvCxnSpPr>
          <p:spPr>
            <a:xfrm rot="772961" flipH="1" flipV="1">
              <a:off x="9274572" y="3182110"/>
              <a:ext cx="202184" cy="500182"/>
            </a:xfrm>
            <a:prstGeom prst="line">
              <a:avLst/>
            </a:prstGeom>
            <a:solidFill>
              <a:schemeClr val="bg1"/>
            </a:solidFill>
            <a:ln w="19050">
              <a:solidFill>
                <a:srgbClr val="97DDD6"/>
              </a:solidFill>
            </a:ln>
          </p:spPr>
          <p:style>
            <a:lnRef idx="1">
              <a:schemeClr val="dk1"/>
            </a:lnRef>
            <a:fillRef idx="0">
              <a:schemeClr val="dk1"/>
            </a:fillRef>
            <a:effectRef idx="0">
              <a:schemeClr val="dk1"/>
            </a:effectRef>
            <a:fontRef idx="minor">
              <a:schemeClr val="tx1"/>
            </a:fontRef>
          </p:style>
        </p:cxnSp>
        <p:sp>
          <p:nvSpPr>
            <p:cNvPr id="36" name="אליפסה 9">
              <a:extLst>
                <a:ext uri="{FF2B5EF4-FFF2-40B4-BE49-F238E27FC236}">
                  <a16:creationId xmlns:a16="http://schemas.microsoft.com/office/drawing/2014/main" id="{A0E63EC7-E2A1-833E-BFDE-4F2720DF0A35}"/>
                </a:ext>
              </a:extLst>
            </p:cNvPr>
            <p:cNvSpPr/>
            <p:nvPr/>
          </p:nvSpPr>
          <p:spPr>
            <a:xfrm rot="772961">
              <a:off x="10567219" y="3329024"/>
              <a:ext cx="213538" cy="202117"/>
            </a:xfrm>
            <a:prstGeom prst="ellipse">
              <a:avLst/>
            </a:prstGeom>
            <a:solidFill>
              <a:schemeClr val="bg1"/>
            </a:solidFill>
            <a:ln w="28575">
              <a:solidFill>
                <a:srgbClr val="388392"/>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cxnSp>
          <p:nvCxnSpPr>
            <p:cNvPr id="37" name="Straight Connector 34">
              <a:extLst>
                <a:ext uri="{FF2B5EF4-FFF2-40B4-BE49-F238E27FC236}">
                  <a16:creationId xmlns:a16="http://schemas.microsoft.com/office/drawing/2014/main" id="{3AF3B12B-A566-2414-8CA0-059773B98E11}"/>
                </a:ext>
              </a:extLst>
            </p:cNvPr>
            <p:cNvCxnSpPr>
              <a:cxnSpLocks/>
              <a:stCxn id="36" idx="4"/>
              <a:endCxn id="33" idx="7"/>
            </p:cNvCxnSpPr>
            <p:nvPr/>
          </p:nvCxnSpPr>
          <p:spPr>
            <a:xfrm rot="772961" flipH="1">
              <a:off x="10284186" y="3487071"/>
              <a:ext cx="290866" cy="719559"/>
            </a:xfrm>
            <a:prstGeom prst="line">
              <a:avLst/>
            </a:prstGeom>
            <a:solidFill>
              <a:schemeClr val="bg1"/>
            </a:solidFill>
            <a:ln w="19050">
              <a:solidFill>
                <a:srgbClr val="97DDD6"/>
              </a:solidFill>
            </a:ln>
          </p:spPr>
          <p:style>
            <a:lnRef idx="1">
              <a:schemeClr val="dk1"/>
            </a:lnRef>
            <a:fillRef idx="0">
              <a:schemeClr val="dk1"/>
            </a:fillRef>
            <a:effectRef idx="0">
              <a:schemeClr val="dk1"/>
            </a:effectRef>
            <a:fontRef idx="minor">
              <a:schemeClr val="tx1"/>
            </a:fontRef>
          </p:style>
        </p:cxnSp>
        <p:sp>
          <p:nvSpPr>
            <p:cNvPr id="38" name="אליפסה 9">
              <a:extLst>
                <a:ext uri="{FF2B5EF4-FFF2-40B4-BE49-F238E27FC236}">
                  <a16:creationId xmlns:a16="http://schemas.microsoft.com/office/drawing/2014/main" id="{2C740475-AB4A-A632-9989-EBDCDCD68B96}"/>
                </a:ext>
              </a:extLst>
            </p:cNvPr>
            <p:cNvSpPr/>
            <p:nvPr/>
          </p:nvSpPr>
          <p:spPr>
            <a:xfrm rot="772961">
              <a:off x="9149304" y="4332005"/>
              <a:ext cx="213538" cy="202117"/>
            </a:xfrm>
            <a:prstGeom prst="ellipse">
              <a:avLst/>
            </a:prstGeom>
            <a:solidFill>
              <a:schemeClr val="bg1"/>
            </a:solidFill>
            <a:ln w="28575">
              <a:solidFill>
                <a:srgbClr val="388392"/>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cxnSp>
          <p:nvCxnSpPr>
            <p:cNvPr id="39" name="Straight Connector 36">
              <a:extLst>
                <a:ext uri="{FF2B5EF4-FFF2-40B4-BE49-F238E27FC236}">
                  <a16:creationId xmlns:a16="http://schemas.microsoft.com/office/drawing/2014/main" id="{65FC2A12-7369-DC95-20E1-2C2E081F92B5}"/>
                </a:ext>
              </a:extLst>
            </p:cNvPr>
            <p:cNvCxnSpPr>
              <a:cxnSpLocks/>
              <a:stCxn id="38" idx="6"/>
              <a:endCxn id="33" idx="3"/>
            </p:cNvCxnSpPr>
            <p:nvPr/>
          </p:nvCxnSpPr>
          <p:spPr>
            <a:xfrm rot="772961" flipV="1">
              <a:off x="9389298" y="4198411"/>
              <a:ext cx="610296" cy="330788"/>
            </a:xfrm>
            <a:prstGeom prst="line">
              <a:avLst/>
            </a:prstGeom>
            <a:solidFill>
              <a:schemeClr val="bg1"/>
            </a:solidFill>
            <a:ln w="19050">
              <a:solidFill>
                <a:srgbClr val="97DDD6"/>
              </a:solidFill>
            </a:ln>
          </p:spPr>
          <p:style>
            <a:lnRef idx="1">
              <a:schemeClr val="dk1"/>
            </a:lnRef>
            <a:fillRef idx="0">
              <a:schemeClr val="dk1"/>
            </a:fillRef>
            <a:effectRef idx="0">
              <a:schemeClr val="dk1"/>
            </a:effectRef>
            <a:fontRef idx="minor">
              <a:schemeClr val="tx1"/>
            </a:fontRef>
          </p:style>
        </p:cxnSp>
      </p:grpSp>
      <p:sp>
        <p:nvSpPr>
          <p:cNvPr id="47" name="חץ: למעלה 46">
            <a:extLst>
              <a:ext uri="{FF2B5EF4-FFF2-40B4-BE49-F238E27FC236}">
                <a16:creationId xmlns:a16="http://schemas.microsoft.com/office/drawing/2014/main" id="{A9EE789E-63BB-E2F6-36FA-57AF77868B08}"/>
              </a:ext>
            </a:extLst>
          </p:cNvPr>
          <p:cNvSpPr/>
          <p:nvPr/>
        </p:nvSpPr>
        <p:spPr>
          <a:xfrm>
            <a:off x="10829535" y="3951981"/>
            <a:ext cx="369620" cy="425072"/>
          </a:xfrm>
          <a:prstGeom prst="upArrow">
            <a:avLst/>
          </a:prstGeom>
          <a:solidFill>
            <a:srgbClr val="97DD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48" name="תיבת טקסט 47">
                <a:extLst>
                  <a:ext uri="{FF2B5EF4-FFF2-40B4-BE49-F238E27FC236}">
                    <a16:creationId xmlns:a16="http://schemas.microsoft.com/office/drawing/2014/main" id="{C11DECDD-884B-276C-6F52-F5385944409D}"/>
                  </a:ext>
                </a:extLst>
              </p:cNvPr>
              <p:cNvSpPr txBox="1"/>
              <p:nvPr/>
            </p:nvSpPr>
            <p:spPr>
              <a:xfrm>
                <a:off x="9490776" y="983909"/>
                <a:ext cx="717351" cy="64698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ysClr val="windowText" lastClr="000000"/>
                          </a:solidFill>
                          <a:latin typeface="Cambria Math" panose="02040503050406030204" pitchFamily="18" charset="0"/>
                        </a:rPr>
                        <m:t>𝐴𝑑𝑗</m:t>
                      </m:r>
                      <m:d>
                        <m:dPr>
                          <m:ctrlPr>
                            <a:rPr lang="en-US" sz="3200" b="0" i="1" smtClean="0">
                              <a:solidFill>
                                <a:sysClr val="windowText" lastClr="000000"/>
                              </a:solidFill>
                              <a:latin typeface="Cambria Math" panose="02040503050406030204" pitchFamily="18" charset="0"/>
                            </a:rPr>
                          </m:ctrlPr>
                        </m:dPr>
                        <m:e>
                          <m:r>
                            <a:rPr lang="en-US" sz="3200" b="0" i="1" smtClean="0">
                              <a:solidFill>
                                <a:sysClr val="windowText" lastClr="000000"/>
                              </a:solidFill>
                              <a:latin typeface="Cambria Math" panose="02040503050406030204" pitchFamily="18" charset="0"/>
                            </a:rPr>
                            <m:t>𝐺</m:t>
                          </m:r>
                        </m:e>
                      </m:d>
                    </m:oMath>
                  </m:oMathPara>
                </a14:m>
                <a:endParaRPr lang="he-IL" sz="3200" dirty="0">
                  <a:solidFill>
                    <a:sysClr val="windowText" lastClr="000000"/>
                  </a:solidFill>
                </a:endParaRPr>
              </a:p>
            </p:txBody>
          </p:sp>
        </mc:Choice>
        <mc:Fallback xmlns="">
          <p:sp>
            <p:nvSpPr>
              <p:cNvPr id="48" name="תיבת טקסט 47">
                <a:extLst>
                  <a:ext uri="{FF2B5EF4-FFF2-40B4-BE49-F238E27FC236}">
                    <a16:creationId xmlns:a16="http://schemas.microsoft.com/office/drawing/2014/main" id="{C11DECDD-884B-276C-6F52-F5385944409D}"/>
                  </a:ext>
                </a:extLst>
              </p:cNvPr>
              <p:cNvSpPr txBox="1">
                <a:spLocks noRot="1" noChangeAspect="1" noMove="1" noResize="1" noEditPoints="1" noAdjustHandles="1" noChangeArrowheads="1" noChangeShapeType="1" noTextEdit="1"/>
              </p:cNvSpPr>
              <p:nvPr/>
            </p:nvSpPr>
            <p:spPr>
              <a:xfrm>
                <a:off x="9490776" y="983909"/>
                <a:ext cx="717351" cy="646986"/>
              </a:xfrm>
              <a:prstGeom prst="roundRect">
                <a:avLst/>
              </a:prstGeom>
              <a:blipFill>
                <a:blip r:embed="rId3"/>
                <a:stretch>
                  <a:fillRect l="-45763" r="-26271"/>
                </a:stretch>
              </a:blipFill>
              <a:ln>
                <a:noFill/>
              </a:ln>
            </p:spPr>
            <p:txBody>
              <a:bodyPr/>
              <a:lstStyle/>
              <a:p>
                <a:r>
                  <a:rPr lang="he-IL">
                    <a:noFill/>
                  </a:rPr>
                  <a:t> </a:t>
                </a:r>
              </a:p>
            </p:txBody>
          </p:sp>
        </mc:Fallback>
      </mc:AlternateContent>
      <p:sp>
        <p:nvSpPr>
          <p:cNvPr id="49" name="חץ: למעלה 48">
            <a:extLst>
              <a:ext uri="{FF2B5EF4-FFF2-40B4-BE49-F238E27FC236}">
                <a16:creationId xmlns:a16="http://schemas.microsoft.com/office/drawing/2014/main" id="{64155CB7-519C-282B-972C-6D0A163422AC}"/>
              </a:ext>
            </a:extLst>
          </p:cNvPr>
          <p:cNvSpPr/>
          <p:nvPr/>
        </p:nvSpPr>
        <p:spPr>
          <a:xfrm rot="16200000">
            <a:off x="6494879" y="1764864"/>
            <a:ext cx="606770" cy="1605379"/>
          </a:xfrm>
          <a:prstGeom prst="upArrow">
            <a:avLst/>
          </a:prstGeom>
          <a:solidFill>
            <a:srgbClr val="97DDD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 name="מחבר חץ ישר 3">
            <a:extLst>
              <a:ext uri="{FF2B5EF4-FFF2-40B4-BE49-F238E27FC236}">
                <a16:creationId xmlns:a16="http://schemas.microsoft.com/office/drawing/2014/main" id="{5368DD4F-67DB-4729-ABC3-260C9B3DDD87}"/>
              </a:ext>
            </a:extLst>
          </p:cNvPr>
          <p:cNvCxnSpPr>
            <a:cxnSpLocks/>
          </p:cNvCxnSpPr>
          <p:nvPr/>
        </p:nvCxnSpPr>
        <p:spPr>
          <a:xfrm flipV="1">
            <a:off x="1930252" y="2894089"/>
            <a:ext cx="1364655" cy="1131683"/>
          </a:xfrm>
          <a:prstGeom prst="straightConnector1">
            <a:avLst/>
          </a:prstGeom>
          <a:ln w="57150">
            <a:solidFill>
              <a:srgbClr val="97DDD6"/>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5" name="מחבר חץ ישר 4">
            <a:extLst>
              <a:ext uri="{FF2B5EF4-FFF2-40B4-BE49-F238E27FC236}">
                <a16:creationId xmlns:a16="http://schemas.microsoft.com/office/drawing/2014/main" id="{59D132E9-3025-FE72-BF98-4615D7E7AE17}"/>
              </a:ext>
            </a:extLst>
          </p:cNvPr>
          <p:cNvCxnSpPr>
            <a:cxnSpLocks/>
          </p:cNvCxnSpPr>
          <p:nvPr/>
        </p:nvCxnSpPr>
        <p:spPr>
          <a:xfrm flipH="1" flipV="1">
            <a:off x="4533147" y="2894089"/>
            <a:ext cx="1510464" cy="1131683"/>
          </a:xfrm>
          <a:prstGeom prst="straightConnector1">
            <a:avLst/>
          </a:prstGeom>
          <a:ln w="57150">
            <a:solidFill>
              <a:srgbClr val="97DDD6"/>
            </a:solidFill>
            <a:headEnd type="stealth"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תיבת טקסט 5">
                <a:extLst>
                  <a:ext uri="{FF2B5EF4-FFF2-40B4-BE49-F238E27FC236}">
                    <a16:creationId xmlns:a16="http://schemas.microsoft.com/office/drawing/2014/main" id="{A135C321-79F5-0165-F46E-B1AF805AD815}"/>
                  </a:ext>
                </a:extLst>
              </p:cNvPr>
              <p:cNvSpPr txBox="1"/>
              <p:nvPr/>
            </p:nvSpPr>
            <p:spPr>
              <a:xfrm>
                <a:off x="215260" y="4025772"/>
                <a:ext cx="3429983" cy="119181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3200" dirty="0">
                    <a:solidFill>
                      <a:sysClr val="windowText" lastClr="000000"/>
                    </a:solidFill>
                  </a:rPr>
                  <a:t>Open in each node: </a:t>
                </a:r>
                <a14:m>
                  <m:oMath xmlns:m="http://schemas.openxmlformats.org/officeDocument/2006/math">
                    <m:r>
                      <a:rPr lang="en-US" sz="3200" b="0" i="1" smtClean="0">
                        <a:solidFill>
                          <a:sysClr val="windowText" lastClr="000000"/>
                        </a:solidFill>
                        <a:latin typeface="Cambria Math" panose="02040503050406030204" pitchFamily="18" charset="0"/>
                      </a:rPr>
                      <m:t>𝜌</m:t>
                    </m:r>
                    <m:d>
                      <m:dPr>
                        <m:ctrlPr>
                          <a:rPr lang="en-US" sz="3200" b="0" i="1" smtClean="0">
                            <a:solidFill>
                              <a:sysClr val="windowText" lastClr="000000"/>
                            </a:solidFill>
                            <a:latin typeface="Cambria Math" panose="02040503050406030204" pitchFamily="18" charset="0"/>
                          </a:rPr>
                        </m:ctrlPr>
                      </m:dPr>
                      <m:e>
                        <m:r>
                          <a:rPr lang="en-US" sz="3200" b="0" i="1" smtClean="0">
                            <a:solidFill>
                              <a:sysClr val="windowText" lastClr="000000"/>
                            </a:solidFill>
                            <a:latin typeface="Cambria Math" panose="02040503050406030204" pitchFamily="18" charset="0"/>
                          </a:rPr>
                          <m:t>𝑣</m:t>
                        </m:r>
                      </m:e>
                    </m:d>
                  </m:oMath>
                </a14:m>
                <a:endParaRPr lang="he-IL" sz="3200" dirty="0">
                  <a:solidFill>
                    <a:sysClr val="windowText" lastClr="000000"/>
                  </a:solidFill>
                </a:endParaRPr>
              </a:p>
            </p:txBody>
          </p:sp>
        </mc:Choice>
        <mc:Fallback xmlns="">
          <p:sp>
            <p:nvSpPr>
              <p:cNvPr id="6" name="תיבת טקסט 5">
                <a:extLst>
                  <a:ext uri="{FF2B5EF4-FFF2-40B4-BE49-F238E27FC236}">
                    <a16:creationId xmlns:a16="http://schemas.microsoft.com/office/drawing/2014/main" id="{A135C321-79F5-0165-F46E-B1AF805AD815}"/>
                  </a:ext>
                </a:extLst>
              </p:cNvPr>
              <p:cNvSpPr txBox="1">
                <a:spLocks noRot="1" noChangeAspect="1" noMove="1" noResize="1" noEditPoints="1" noAdjustHandles="1" noChangeArrowheads="1" noChangeShapeType="1" noTextEdit="1"/>
              </p:cNvSpPr>
              <p:nvPr/>
            </p:nvSpPr>
            <p:spPr>
              <a:xfrm>
                <a:off x="215260" y="4025772"/>
                <a:ext cx="3429983" cy="1191816"/>
              </a:xfrm>
              <a:prstGeom prst="roundRect">
                <a:avLst/>
              </a:prstGeom>
              <a:blipFill>
                <a:blip r:embed="rId4"/>
                <a:stretch>
                  <a:fillRect b="-9901"/>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תיבת טקסט 6">
                <a:extLst>
                  <a:ext uri="{FF2B5EF4-FFF2-40B4-BE49-F238E27FC236}">
                    <a16:creationId xmlns:a16="http://schemas.microsoft.com/office/drawing/2014/main" id="{5EFD8D81-DF14-5E65-FAC6-8EFCF0207A6E}"/>
                  </a:ext>
                </a:extLst>
              </p:cNvPr>
              <p:cNvSpPr txBox="1"/>
              <p:nvPr/>
            </p:nvSpPr>
            <p:spPr>
              <a:xfrm>
                <a:off x="3957025" y="4033831"/>
                <a:ext cx="4298558" cy="2126044"/>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3200" dirty="0">
                    <a:solidFill>
                      <a:sysClr val="windowText" lastClr="000000"/>
                    </a:solidFill>
                  </a:rPr>
                  <a:t>Prove</a:t>
                </a:r>
                <a:r>
                  <a:rPr lang="en-US" sz="3200" dirty="0">
                    <a:solidFill>
                      <a:schemeClr val="accent1"/>
                    </a:solidFill>
                  </a:rPr>
                  <a:t>*</a:t>
                </a:r>
                <a:r>
                  <a:rPr lang="en-US" sz="3200" dirty="0">
                    <a:solidFill>
                      <a:sysClr val="windowText" lastClr="000000"/>
                    </a:solidFill>
                  </a:rPr>
                  <a:t> that </a:t>
                </a:r>
                <a14:m>
                  <m:oMath xmlns:m="http://schemas.openxmlformats.org/officeDocument/2006/math">
                    <m:r>
                      <a:rPr lang="en-US" sz="3200" b="0" i="1" smtClean="0">
                        <a:solidFill>
                          <a:sysClr val="windowText" lastClr="000000"/>
                        </a:solidFill>
                        <a:latin typeface="Cambria Math" panose="02040503050406030204" pitchFamily="18" charset="0"/>
                      </a:rPr>
                      <m:t>𝑑</m:t>
                    </m:r>
                  </m:oMath>
                </a14:m>
                <a:br>
                  <a:rPr lang="en-US" sz="3200" dirty="0">
                    <a:solidFill>
                      <a:sysClr val="windowText" lastClr="000000"/>
                    </a:solidFill>
                  </a:rPr>
                </a:br>
                <a:r>
                  <a:rPr lang="en-US" sz="3200" dirty="0">
                    <a:solidFill>
                      <a:sysClr val="windowText" lastClr="000000"/>
                    </a:solidFill>
                  </a:rPr>
                  <a:t>is of an instance of </a:t>
                </a:r>
                <a14:m>
                  <m:oMath xmlns:m="http://schemas.openxmlformats.org/officeDocument/2006/math">
                    <m:sSub>
                      <m:sSubPr>
                        <m:ctrlPr>
                          <a:rPr lang="en-US" sz="3200" b="0" i="1" smtClean="0">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𝐿</m:t>
                        </m:r>
                      </m:e>
                      <m:sub>
                        <m:r>
                          <a:rPr lang="en-US" sz="3200" b="0" i="1" smtClean="0">
                            <a:solidFill>
                              <a:sysClr val="windowText" lastClr="000000"/>
                            </a:solidFill>
                            <a:latin typeface="Cambria Math" panose="02040503050406030204" pitchFamily="18" charset="0"/>
                          </a:rPr>
                          <m:t>𝐴</m:t>
                        </m:r>
                      </m:sub>
                    </m:sSub>
                  </m:oMath>
                </a14:m>
                <a:endParaRPr lang="en-US" sz="3200" dirty="0">
                  <a:solidFill>
                    <a:sysClr val="windowText" lastClr="000000"/>
                  </a:solidFill>
                </a:endParaRPr>
              </a:p>
              <a:p>
                <a:pPr>
                  <a:lnSpc>
                    <a:spcPct val="200000"/>
                  </a:lnSpc>
                </a:pPr>
                <a:r>
                  <a:rPr lang="en-US" sz="3200" dirty="0">
                    <a:solidFill>
                      <a:schemeClr val="accent1"/>
                    </a:solidFill>
                  </a:rPr>
                  <a:t>*RAM SNARG prove</a:t>
                </a:r>
                <a:endParaRPr lang="he-IL" sz="3200" dirty="0">
                  <a:solidFill>
                    <a:schemeClr val="accent1"/>
                  </a:solidFill>
                </a:endParaRPr>
              </a:p>
            </p:txBody>
          </p:sp>
        </mc:Choice>
        <mc:Fallback xmlns="">
          <p:sp>
            <p:nvSpPr>
              <p:cNvPr id="7" name="תיבת טקסט 6">
                <a:extLst>
                  <a:ext uri="{FF2B5EF4-FFF2-40B4-BE49-F238E27FC236}">
                    <a16:creationId xmlns:a16="http://schemas.microsoft.com/office/drawing/2014/main" id="{5EFD8D81-DF14-5E65-FAC6-8EFCF0207A6E}"/>
                  </a:ext>
                </a:extLst>
              </p:cNvPr>
              <p:cNvSpPr txBox="1">
                <a:spLocks noRot="1" noChangeAspect="1" noMove="1" noResize="1" noEditPoints="1" noAdjustHandles="1" noChangeArrowheads="1" noChangeShapeType="1" noTextEdit="1"/>
              </p:cNvSpPr>
              <p:nvPr/>
            </p:nvSpPr>
            <p:spPr>
              <a:xfrm>
                <a:off x="3957025" y="4033831"/>
                <a:ext cx="4298558" cy="2126044"/>
              </a:xfrm>
              <a:prstGeom prst="roundRect">
                <a:avLst/>
              </a:prstGeom>
              <a:blipFill>
                <a:blip r:embed="rId5"/>
                <a:stretch>
                  <a:fillRect l="-703" b="-3390"/>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תיבת טקסט 7">
                <a:extLst>
                  <a:ext uri="{FF2B5EF4-FFF2-40B4-BE49-F238E27FC236}">
                    <a16:creationId xmlns:a16="http://schemas.microsoft.com/office/drawing/2014/main" id="{232A4EAD-375A-9250-5D94-9CFFC7B192EA}"/>
                  </a:ext>
                </a:extLst>
              </p:cNvPr>
              <p:cNvSpPr txBox="1"/>
              <p:nvPr/>
            </p:nvSpPr>
            <p:spPr>
              <a:xfrm>
                <a:off x="2198407" y="2264168"/>
                <a:ext cx="3429983" cy="64698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
                    </m:oMathParaPr>
                    <m:oMath xmlns:m="http://schemas.openxmlformats.org/officeDocument/2006/math">
                      <m:r>
                        <a:rPr lang="en-US" sz="3200" b="0" i="1" smtClean="0">
                          <a:solidFill>
                            <a:sysClr val="windowText" lastClr="000000"/>
                          </a:solidFill>
                          <a:latin typeface="Cambria Math" panose="02040503050406030204" pitchFamily="18" charset="0"/>
                        </a:rPr>
                        <m:t>𝑑</m:t>
                      </m:r>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𝐻𝑎𝑠</m:t>
                      </m:r>
                      <m:r>
                        <a:rPr lang="en-US" sz="3200" b="0" i="1" smtClean="0">
                          <a:solidFill>
                            <a:sysClr val="windowText" lastClr="000000"/>
                          </a:solidFill>
                          <a:latin typeface="Cambria Math" panose="02040503050406030204" pitchFamily="18" charset="0"/>
                        </a:rPr>
                        <m:t>h</m:t>
                      </m:r>
                      <m:d>
                        <m:dPr>
                          <m:ctrlPr>
                            <a:rPr lang="en-US" sz="3200" b="0" i="1" smtClean="0">
                              <a:solidFill>
                                <a:sysClr val="windowText" lastClr="000000"/>
                              </a:solidFill>
                              <a:latin typeface="Cambria Math" panose="02040503050406030204" pitchFamily="18" charset="0"/>
                            </a:rPr>
                          </m:ctrlPr>
                        </m:dPr>
                        <m:e>
                          <m:r>
                            <a:rPr lang="en-US" sz="3200" b="0" i="1" smtClean="0">
                              <a:solidFill>
                                <a:sysClr val="windowText" lastClr="000000"/>
                              </a:solidFill>
                              <a:latin typeface="Cambria Math" panose="02040503050406030204" pitchFamily="18" charset="0"/>
                            </a:rPr>
                            <m:t>𝐺</m:t>
                          </m:r>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𝑥</m:t>
                          </m:r>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𝑦</m:t>
                          </m:r>
                        </m:e>
                      </m:d>
                    </m:oMath>
                  </m:oMathPara>
                </a14:m>
                <a:endParaRPr lang="he-IL" sz="3200" dirty="0">
                  <a:solidFill>
                    <a:sysClr val="windowText" lastClr="000000"/>
                  </a:solidFill>
                </a:endParaRPr>
              </a:p>
            </p:txBody>
          </p:sp>
        </mc:Choice>
        <mc:Fallback xmlns="">
          <p:sp>
            <p:nvSpPr>
              <p:cNvPr id="8" name="תיבת טקסט 7">
                <a:extLst>
                  <a:ext uri="{FF2B5EF4-FFF2-40B4-BE49-F238E27FC236}">
                    <a16:creationId xmlns:a16="http://schemas.microsoft.com/office/drawing/2014/main" id="{232A4EAD-375A-9250-5D94-9CFFC7B192EA}"/>
                  </a:ext>
                </a:extLst>
              </p:cNvPr>
              <p:cNvSpPr txBox="1">
                <a:spLocks noRot="1" noChangeAspect="1" noMove="1" noResize="1" noEditPoints="1" noAdjustHandles="1" noChangeArrowheads="1" noChangeShapeType="1" noTextEdit="1"/>
              </p:cNvSpPr>
              <p:nvPr/>
            </p:nvSpPr>
            <p:spPr>
              <a:xfrm>
                <a:off x="2198407" y="2264168"/>
                <a:ext cx="3429983" cy="646986"/>
              </a:xfrm>
              <a:prstGeom prst="roundRect">
                <a:avLst/>
              </a:prstGeom>
              <a:blipFill>
                <a:blip r:embed="rId6"/>
                <a:stretch>
                  <a:fillRect/>
                </a:stretch>
              </a:blipFill>
              <a:ln w="38100"/>
            </p:spPr>
            <p:txBody>
              <a:bodyPr/>
              <a:lstStyle/>
              <a:p>
                <a:r>
                  <a:rPr lang="he-IL">
                    <a:noFill/>
                  </a:rPr>
                  <a:t> </a:t>
                </a:r>
              </a:p>
            </p:txBody>
          </p:sp>
        </mc:Fallback>
      </mc:AlternateContent>
      <mc:AlternateContent xmlns:mc="http://schemas.openxmlformats.org/markup-compatibility/2006" xmlns:a14="http://schemas.microsoft.com/office/drawing/2010/main">
        <mc:Choice Requires="a14">
          <p:graphicFrame>
            <p:nvGraphicFramePr>
              <p:cNvPr id="3" name="מציין מיקום תוכן 39">
                <a:extLst>
                  <a:ext uri="{FF2B5EF4-FFF2-40B4-BE49-F238E27FC236}">
                    <a16:creationId xmlns:a16="http://schemas.microsoft.com/office/drawing/2014/main" id="{B197E282-DEEF-1F8C-F6D0-E849219D0C44}"/>
                  </a:ext>
                </a:extLst>
              </p:cNvPr>
              <p:cNvGraphicFramePr>
                <a:graphicFrameLocks/>
              </p:cNvGraphicFramePr>
              <p:nvPr>
                <p:extLst>
                  <p:ext uri="{D42A27DB-BD31-4B8C-83A1-F6EECF244321}">
                    <p14:modId xmlns:p14="http://schemas.microsoft.com/office/powerpoint/2010/main" val="3693300874"/>
                  </p:ext>
                </p:extLst>
              </p:nvPr>
            </p:nvGraphicFramePr>
            <p:xfrm>
              <a:off x="10516208" y="1570212"/>
              <a:ext cx="717351" cy="2225040"/>
            </p:xfrm>
            <a:graphic>
              <a:graphicData uri="http://schemas.openxmlformats.org/drawingml/2006/table">
                <a:tbl>
                  <a:tblPr rtl="1" firstRow="1" bandRow="1">
                    <a:tableStyleId>{5C22544A-7EE6-4342-B048-85BDC9FD1C3A}</a:tableStyleId>
                  </a:tblPr>
                  <a:tblGrid>
                    <a:gridCol w="717351">
                      <a:extLst>
                        <a:ext uri="{9D8B030D-6E8A-4147-A177-3AD203B41FA5}">
                          <a16:colId xmlns:a16="http://schemas.microsoft.com/office/drawing/2014/main" val="3436006786"/>
                        </a:ext>
                      </a:extLst>
                    </a:gridCol>
                  </a:tblGrid>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34904237"/>
                      </a:ext>
                    </a:extLst>
                  </a:tr>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10288335"/>
                      </a:ext>
                    </a:extLst>
                  </a:tr>
                  <a:tr h="316189">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4C8"/>
                        </a:solidFill>
                      </a:tcPr>
                    </a:tc>
                    <a:extLst>
                      <a:ext uri="{0D108BD9-81ED-4DB2-BD59-A6C34878D82A}">
                        <a16:rowId xmlns:a16="http://schemas.microsoft.com/office/drawing/2014/main" val="3830214754"/>
                      </a:ext>
                    </a:extLst>
                  </a:tr>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44622606"/>
                      </a:ext>
                    </a:extLst>
                  </a:tr>
                  <a:tr h="316189">
                    <a:tc>
                      <a:txBody>
                        <a:bodyPr/>
                        <a:lstStyle/>
                        <a:p>
                          <a:pPr rt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m:oMathPara>
                          </a14:m>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extLst>
                      <a:ext uri="{0D108BD9-81ED-4DB2-BD59-A6C34878D82A}">
                        <a16:rowId xmlns:a16="http://schemas.microsoft.com/office/drawing/2014/main" val="1661797352"/>
                      </a:ext>
                    </a:extLst>
                  </a:tr>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44400688"/>
                      </a:ext>
                    </a:extLst>
                  </a:tr>
                </a:tbl>
              </a:graphicData>
            </a:graphic>
          </p:graphicFrame>
        </mc:Choice>
        <mc:Fallback xmlns="">
          <p:graphicFrame>
            <p:nvGraphicFramePr>
              <p:cNvPr id="3" name="מציין מיקום תוכן 39">
                <a:extLst>
                  <a:ext uri="{FF2B5EF4-FFF2-40B4-BE49-F238E27FC236}">
                    <a16:creationId xmlns:a16="http://schemas.microsoft.com/office/drawing/2014/main" id="{B197E282-DEEF-1F8C-F6D0-E849219D0C44}"/>
                  </a:ext>
                </a:extLst>
              </p:cNvPr>
              <p:cNvGraphicFramePr>
                <a:graphicFrameLocks/>
              </p:cNvGraphicFramePr>
              <p:nvPr>
                <p:extLst>
                  <p:ext uri="{D42A27DB-BD31-4B8C-83A1-F6EECF244321}">
                    <p14:modId xmlns:p14="http://schemas.microsoft.com/office/powerpoint/2010/main" val="3693300874"/>
                  </p:ext>
                </p:extLst>
              </p:nvPr>
            </p:nvGraphicFramePr>
            <p:xfrm>
              <a:off x="10516208" y="1570212"/>
              <a:ext cx="717351" cy="2225040"/>
            </p:xfrm>
            <a:graphic>
              <a:graphicData uri="http://schemas.openxmlformats.org/drawingml/2006/table">
                <a:tbl>
                  <a:tblPr rtl="1" firstRow="1" bandRow="1">
                    <a:tableStyleId>{5C22544A-7EE6-4342-B048-85BDC9FD1C3A}</a:tableStyleId>
                  </a:tblPr>
                  <a:tblGrid>
                    <a:gridCol w="717351">
                      <a:extLst>
                        <a:ext uri="{9D8B030D-6E8A-4147-A177-3AD203B41FA5}">
                          <a16:colId xmlns:a16="http://schemas.microsoft.com/office/drawing/2014/main" val="3436006786"/>
                        </a:ext>
                      </a:extLst>
                    </a:gridCol>
                  </a:tblGrid>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34904237"/>
                      </a:ext>
                    </a:extLst>
                  </a:tr>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10288335"/>
                      </a:ext>
                    </a:extLst>
                  </a:tr>
                  <a:tr h="396240">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4C8"/>
                        </a:solidFill>
                      </a:tcPr>
                    </a:tc>
                    <a:extLst>
                      <a:ext uri="{0D108BD9-81ED-4DB2-BD59-A6C34878D82A}">
                        <a16:rowId xmlns:a16="http://schemas.microsoft.com/office/drawing/2014/main" val="3830214754"/>
                      </a:ext>
                    </a:extLst>
                  </a:tr>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44622606"/>
                      </a:ext>
                    </a:extLst>
                  </a:tr>
                  <a:tr h="365760">
                    <a:tc>
                      <a:txBody>
                        <a:bodyPr/>
                        <a:lstStyle/>
                        <a:p>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847" t="-411667" r="-1695" b="-103333"/>
                          </a:stretch>
                        </a:blipFill>
                      </a:tcPr>
                    </a:tc>
                    <a:extLst>
                      <a:ext uri="{0D108BD9-81ED-4DB2-BD59-A6C34878D82A}">
                        <a16:rowId xmlns:a16="http://schemas.microsoft.com/office/drawing/2014/main" val="1661797352"/>
                      </a:ext>
                    </a:extLst>
                  </a:tr>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44400688"/>
                      </a:ext>
                    </a:extLst>
                  </a:tr>
                </a:tbl>
              </a:graphicData>
            </a:graphic>
          </p:graphicFrame>
        </mc:Fallback>
      </mc:AlternateContent>
      <mc:AlternateContent xmlns:mc="http://schemas.openxmlformats.org/markup-compatibility/2006" xmlns:a14="http://schemas.microsoft.com/office/drawing/2010/main">
        <mc:Choice Requires="a14">
          <p:sp>
            <p:nvSpPr>
              <p:cNvPr id="41" name="תיבת טקסט 40">
                <a:extLst>
                  <a:ext uri="{FF2B5EF4-FFF2-40B4-BE49-F238E27FC236}">
                    <a16:creationId xmlns:a16="http://schemas.microsoft.com/office/drawing/2014/main" id="{FC5EBCD1-D9E2-AD72-C402-07AA2E0C9B84}"/>
                  </a:ext>
                </a:extLst>
              </p:cNvPr>
              <p:cNvSpPr txBox="1"/>
              <p:nvPr/>
            </p:nvSpPr>
            <p:spPr>
              <a:xfrm>
                <a:off x="10672872" y="1008177"/>
                <a:ext cx="717351" cy="64698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 xmlns:m="http://schemas.openxmlformats.org/officeDocument/2006/math">
                    <m:r>
                      <a:rPr lang="en-US" sz="3200" b="0" i="1" smtClean="0">
                        <a:solidFill>
                          <a:sysClr val="windowText" lastClr="000000"/>
                        </a:solidFill>
                        <a:latin typeface="Cambria Math" panose="02040503050406030204" pitchFamily="18" charset="0"/>
                      </a:rPr>
                      <m:t>𝑥</m:t>
                    </m:r>
                  </m:oMath>
                </a14:m>
                <a:r>
                  <a:rPr lang="en-US" sz="3200" dirty="0">
                    <a:solidFill>
                      <a:sysClr val="windowText" lastClr="000000"/>
                    </a:solidFill>
                  </a:rPr>
                  <a:t> </a:t>
                </a:r>
                <a:endParaRPr lang="he-IL" sz="3200" dirty="0">
                  <a:solidFill>
                    <a:sysClr val="windowText" lastClr="000000"/>
                  </a:solidFill>
                </a:endParaRPr>
              </a:p>
            </p:txBody>
          </p:sp>
        </mc:Choice>
        <mc:Fallback xmlns="">
          <p:sp>
            <p:nvSpPr>
              <p:cNvPr id="41" name="תיבת טקסט 40">
                <a:extLst>
                  <a:ext uri="{FF2B5EF4-FFF2-40B4-BE49-F238E27FC236}">
                    <a16:creationId xmlns:a16="http://schemas.microsoft.com/office/drawing/2014/main" id="{FC5EBCD1-D9E2-AD72-C402-07AA2E0C9B84}"/>
                  </a:ext>
                </a:extLst>
              </p:cNvPr>
              <p:cNvSpPr txBox="1">
                <a:spLocks noRot="1" noChangeAspect="1" noMove="1" noResize="1" noEditPoints="1" noAdjustHandles="1" noChangeArrowheads="1" noChangeShapeType="1" noTextEdit="1"/>
              </p:cNvSpPr>
              <p:nvPr/>
            </p:nvSpPr>
            <p:spPr>
              <a:xfrm>
                <a:off x="10672872" y="1008177"/>
                <a:ext cx="717351" cy="646986"/>
              </a:xfrm>
              <a:prstGeom prst="roundRect">
                <a:avLst/>
              </a:prstGeom>
              <a:blipFill>
                <a:blip r:embed="rId8"/>
                <a:stretch>
                  <a:fillRect/>
                </a:stretch>
              </a:blipFill>
              <a:ln>
                <a:no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2" name="תיבת טקסט 41">
                <a:extLst>
                  <a:ext uri="{FF2B5EF4-FFF2-40B4-BE49-F238E27FC236}">
                    <a16:creationId xmlns:a16="http://schemas.microsoft.com/office/drawing/2014/main" id="{42D72549-1A9A-A4C9-4262-2C88801F1FEC}"/>
                  </a:ext>
                </a:extLst>
              </p:cNvPr>
              <p:cNvSpPr txBox="1"/>
              <p:nvPr/>
            </p:nvSpPr>
            <p:spPr>
              <a:xfrm>
                <a:off x="11423491" y="986467"/>
                <a:ext cx="717351" cy="64698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ysClr val="windowText" lastClr="000000"/>
                          </a:solidFill>
                          <a:latin typeface="Cambria Math" panose="02040503050406030204" pitchFamily="18" charset="0"/>
                        </a:rPr>
                        <m:t>𝑦</m:t>
                      </m:r>
                    </m:oMath>
                  </m:oMathPara>
                </a14:m>
                <a:endParaRPr lang="he-IL" sz="3200" dirty="0">
                  <a:solidFill>
                    <a:sysClr val="windowText" lastClr="000000"/>
                  </a:solidFill>
                </a:endParaRPr>
              </a:p>
            </p:txBody>
          </p:sp>
        </mc:Choice>
        <mc:Fallback xmlns="">
          <p:sp>
            <p:nvSpPr>
              <p:cNvPr id="42" name="תיבת טקסט 41">
                <a:extLst>
                  <a:ext uri="{FF2B5EF4-FFF2-40B4-BE49-F238E27FC236}">
                    <a16:creationId xmlns:a16="http://schemas.microsoft.com/office/drawing/2014/main" id="{42D72549-1A9A-A4C9-4262-2C88801F1FEC}"/>
                  </a:ext>
                </a:extLst>
              </p:cNvPr>
              <p:cNvSpPr txBox="1">
                <a:spLocks noRot="1" noChangeAspect="1" noMove="1" noResize="1" noEditPoints="1" noAdjustHandles="1" noChangeArrowheads="1" noChangeShapeType="1" noTextEdit="1"/>
              </p:cNvSpPr>
              <p:nvPr/>
            </p:nvSpPr>
            <p:spPr>
              <a:xfrm>
                <a:off x="11423491" y="986467"/>
                <a:ext cx="717351" cy="646986"/>
              </a:xfrm>
              <a:prstGeom prst="roundRect">
                <a:avLst/>
              </a:prstGeom>
              <a:blipFill>
                <a:blip r:embed="rId9"/>
                <a:stretch>
                  <a:fillRect/>
                </a:stretch>
              </a:blipFill>
              <a:ln>
                <a:no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3" name="תיבת טקסט 42">
                <a:extLst>
                  <a:ext uri="{FF2B5EF4-FFF2-40B4-BE49-F238E27FC236}">
                    <a16:creationId xmlns:a16="http://schemas.microsoft.com/office/drawing/2014/main" id="{BE834A2F-1A93-E165-5037-146CE14CECB4}"/>
                  </a:ext>
                </a:extLst>
              </p:cNvPr>
              <p:cNvSpPr txBox="1"/>
              <p:nvPr/>
            </p:nvSpPr>
            <p:spPr>
              <a:xfrm>
                <a:off x="10166409" y="3986685"/>
                <a:ext cx="717351" cy="51077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ysClr val="windowText" lastClr="000000"/>
                          </a:solidFill>
                          <a:latin typeface="Cambria Math" panose="02040503050406030204" pitchFamily="18" charset="0"/>
                        </a:rPr>
                        <m:t>𝑣</m:t>
                      </m:r>
                    </m:oMath>
                  </m:oMathPara>
                </a14:m>
                <a:endParaRPr lang="he-IL" sz="3200" dirty="0">
                  <a:solidFill>
                    <a:sysClr val="windowText" lastClr="000000"/>
                  </a:solidFill>
                </a:endParaRPr>
              </a:p>
            </p:txBody>
          </p:sp>
        </mc:Choice>
        <mc:Fallback xmlns="">
          <p:sp>
            <p:nvSpPr>
              <p:cNvPr id="43" name="תיבת טקסט 42">
                <a:extLst>
                  <a:ext uri="{FF2B5EF4-FFF2-40B4-BE49-F238E27FC236}">
                    <a16:creationId xmlns:a16="http://schemas.microsoft.com/office/drawing/2014/main" id="{BE834A2F-1A93-E165-5037-146CE14CECB4}"/>
                  </a:ext>
                </a:extLst>
              </p:cNvPr>
              <p:cNvSpPr txBox="1">
                <a:spLocks noRot="1" noChangeAspect="1" noMove="1" noResize="1" noEditPoints="1" noAdjustHandles="1" noChangeArrowheads="1" noChangeShapeType="1" noTextEdit="1"/>
              </p:cNvSpPr>
              <p:nvPr/>
            </p:nvSpPr>
            <p:spPr>
              <a:xfrm>
                <a:off x="10166409" y="3986685"/>
                <a:ext cx="717351" cy="510778"/>
              </a:xfrm>
              <a:prstGeom prst="roundRect">
                <a:avLst/>
              </a:prstGeom>
              <a:blipFill>
                <a:blip r:embed="rId10"/>
                <a:stretch>
                  <a:fillRect/>
                </a:stretch>
              </a:blipFill>
              <a:ln>
                <a:no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graphicFrame>
            <p:nvGraphicFramePr>
              <p:cNvPr id="40" name="מציין מיקום תוכן 39">
                <a:extLst>
                  <a:ext uri="{FF2B5EF4-FFF2-40B4-BE49-F238E27FC236}">
                    <a16:creationId xmlns:a16="http://schemas.microsoft.com/office/drawing/2014/main" id="{2DFD0607-07BF-11A7-6258-2EAA98DB73D7}"/>
                  </a:ext>
                </a:extLst>
              </p:cNvPr>
              <p:cNvGraphicFramePr>
                <a:graphicFrameLocks/>
              </p:cNvGraphicFramePr>
              <p:nvPr>
                <p:extLst>
                  <p:ext uri="{D42A27DB-BD31-4B8C-83A1-F6EECF244321}">
                    <p14:modId xmlns:p14="http://schemas.microsoft.com/office/powerpoint/2010/main" val="374314391"/>
                  </p:ext>
                </p:extLst>
              </p:nvPr>
            </p:nvGraphicFramePr>
            <p:xfrm>
              <a:off x="11350447" y="1572449"/>
              <a:ext cx="717351" cy="2225040"/>
            </p:xfrm>
            <a:graphic>
              <a:graphicData uri="http://schemas.openxmlformats.org/drawingml/2006/table">
                <a:tbl>
                  <a:tblPr rtl="1" firstRow="1" bandRow="1">
                    <a:tableStyleId>{5C22544A-7EE6-4342-B048-85BDC9FD1C3A}</a:tableStyleId>
                  </a:tblPr>
                  <a:tblGrid>
                    <a:gridCol w="717351">
                      <a:extLst>
                        <a:ext uri="{9D8B030D-6E8A-4147-A177-3AD203B41FA5}">
                          <a16:colId xmlns:a16="http://schemas.microsoft.com/office/drawing/2014/main" val="3436006786"/>
                        </a:ext>
                      </a:extLst>
                    </a:gridCol>
                  </a:tblGrid>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34904237"/>
                      </a:ext>
                    </a:extLst>
                  </a:tr>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10288335"/>
                      </a:ext>
                    </a:extLst>
                  </a:tr>
                  <a:tr h="316189">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4C8"/>
                        </a:solidFill>
                      </a:tcPr>
                    </a:tc>
                    <a:extLst>
                      <a:ext uri="{0D108BD9-81ED-4DB2-BD59-A6C34878D82A}">
                        <a16:rowId xmlns:a16="http://schemas.microsoft.com/office/drawing/2014/main" val="3830214754"/>
                      </a:ext>
                    </a:extLst>
                  </a:tr>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44622606"/>
                      </a:ext>
                    </a:extLst>
                  </a:tr>
                  <a:tr h="316189">
                    <a:tc>
                      <a:txBody>
                        <a:bodyPr/>
                        <a:lstStyle/>
                        <a:p>
                          <a:pPr rt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oMath>
                            </m:oMathPara>
                          </a14:m>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extLst>
                      <a:ext uri="{0D108BD9-81ED-4DB2-BD59-A6C34878D82A}">
                        <a16:rowId xmlns:a16="http://schemas.microsoft.com/office/drawing/2014/main" val="1661797352"/>
                      </a:ext>
                    </a:extLst>
                  </a:tr>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44400688"/>
                      </a:ext>
                    </a:extLst>
                  </a:tr>
                </a:tbl>
              </a:graphicData>
            </a:graphic>
          </p:graphicFrame>
        </mc:Choice>
        <mc:Fallback xmlns="">
          <p:graphicFrame>
            <p:nvGraphicFramePr>
              <p:cNvPr id="40" name="מציין מיקום תוכן 39">
                <a:extLst>
                  <a:ext uri="{FF2B5EF4-FFF2-40B4-BE49-F238E27FC236}">
                    <a16:creationId xmlns:a16="http://schemas.microsoft.com/office/drawing/2014/main" id="{2DFD0607-07BF-11A7-6258-2EAA98DB73D7}"/>
                  </a:ext>
                </a:extLst>
              </p:cNvPr>
              <p:cNvGraphicFramePr>
                <a:graphicFrameLocks/>
              </p:cNvGraphicFramePr>
              <p:nvPr>
                <p:extLst>
                  <p:ext uri="{D42A27DB-BD31-4B8C-83A1-F6EECF244321}">
                    <p14:modId xmlns:p14="http://schemas.microsoft.com/office/powerpoint/2010/main" val="374314391"/>
                  </p:ext>
                </p:extLst>
              </p:nvPr>
            </p:nvGraphicFramePr>
            <p:xfrm>
              <a:off x="11350447" y="1572449"/>
              <a:ext cx="717351" cy="2225040"/>
            </p:xfrm>
            <a:graphic>
              <a:graphicData uri="http://schemas.openxmlformats.org/drawingml/2006/table">
                <a:tbl>
                  <a:tblPr rtl="1" firstRow="1" bandRow="1">
                    <a:tableStyleId>{5C22544A-7EE6-4342-B048-85BDC9FD1C3A}</a:tableStyleId>
                  </a:tblPr>
                  <a:tblGrid>
                    <a:gridCol w="717351">
                      <a:extLst>
                        <a:ext uri="{9D8B030D-6E8A-4147-A177-3AD203B41FA5}">
                          <a16:colId xmlns:a16="http://schemas.microsoft.com/office/drawing/2014/main" val="3436006786"/>
                        </a:ext>
                      </a:extLst>
                    </a:gridCol>
                  </a:tblGrid>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34904237"/>
                      </a:ext>
                    </a:extLst>
                  </a:tr>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10288335"/>
                      </a:ext>
                    </a:extLst>
                  </a:tr>
                  <a:tr h="396240">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4C8"/>
                        </a:solidFill>
                      </a:tcPr>
                    </a:tc>
                    <a:extLst>
                      <a:ext uri="{0D108BD9-81ED-4DB2-BD59-A6C34878D82A}">
                        <a16:rowId xmlns:a16="http://schemas.microsoft.com/office/drawing/2014/main" val="3830214754"/>
                      </a:ext>
                    </a:extLst>
                  </a:tr>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44622606"/>
                      </a:ext>
                    </a:extLst>
                  </a:tr>
                  <a:tr h="365760">
                    <a:tc>
                      <a:txBody>
                        <a:bodyPr/>
                        <a:lstStyle/>
                        <a:p>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840" t="-411667" r="-1681" b="-105000"/>
                          </a:stretch>
                        </a:blipFill>
                      </a:tcPr>
                    </a:tc>
                    <a:extLst>
                      <a:ext uri="{0D108BD9-81ED-4DB2-BD59-A6C34878D82A}">
                        <a16:rowId xmlns:a16="http://schemas.microsoft.com/office/drawing/2014/main" val="1661797352"/>
                      </a:ext>
                    </a:extLst>
                  </a:tr>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4440068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4" name="מציין מיקום תוכן 39">
                <a:extLst>
                  <a:ext uri="{FF2B5EF4-FFF2-40B4-BE49-F238E27FC236}">
                    <a16:creationId xmlns:a16="http://schemas.microsoft.com/office/drawing/2014/main" id="{2990BAEF-7923-6C8D-1671-23E717220E88}"/>
                  </a:ext>
                </a:extLst>
              </p:cNvPr>
              <p:cNvGraphicFramePr>
                <a:graphicFrameLocks/>
              </p:cNvGraphicFramePr>
              <p:nvPr>
                <p:extLst>
                  <p:ext uri="{D42A27DB-BD31-4B8C-83A1-F6EECF244321}">
                    <p14:modId xmlns:p14="http://schemas.microsoft.com/office/powerpoint/2010/main" val="489604616"/>
                  </p:ext>
                </p:extLst>
              </p:nvPr>
            </p:nvGraphicFramePr>
            <p:xfrm>
              <a:off x="8102835" y="1572449"/>
              <a:ext cx="2291076" cy="2225040"/>
            </p:xfrm>
            <a:graphic>
              <a:graphicData uri="http://schemas.openxmlformats.org/drawingml/2006/table">
                <a:tbl>
                  <a:tblPr rtl="1" firstRow="1" bandRow="1">
                    <a:tableStyleId>{5C22544A-7EE6-4342-B048-85BDC9FD1C3A}</a:tableStyleId>
                  </a:tblPr>
                  <a:tblGrid>
                    <a:gridCol w="254564">
                      <a:extLst>
                        <a:ext uri="{9D8B030D-6E8A-4147-A177-3AD203B41FA5}">
                          <a16:colId xmlns:a16="http://schemas.microsoft.com/office/drawing/2014/main" val="3436006786"/>
                        </a:ext>
                      </a:extLst>
                    </a:gridCol>
                    <a:gridCol w="254564">
                      <a:extLst>
                        <a:ext uri="{9D8B030D-6E8A-4147-A177-3AD203B41FA5}">
                          <a16:colId xmlns:a16="http://schemas.microsoft.com/office/drawing/2014/main" val="1450849355"/>
                        </a:ext>
                      </a:extLst>
                    </a:gridCol>
                    <a:gridCol w="254564">
                      <a:extLst>
                        <a:ext uri="{9D8B030D-6E8A-4147-A177-3AD203B41FA5}">
                          <a16:colId xmlns:a16="http://schemas.microsoft.com/office/drawing/2014/main" val="3685280882"/>
                        </a:ext>
                      </a:extLst>
                    </a:gridCol>
                    <a:gridCol w="254564">
                      <a:extLst>
                        <a:ext uri="{9D8B030D-6E8A-4147-A177-3AD203B41FA5}">
                          <a16:colId xmlns:a16="http://schemas.microsoft.com/office/drawing/2014/main" val="2672959663"/>
                        </a:ext>
                      </a:extLst>
                    </a:gridCol>
                    <a:gridCol w="254564">
                      <a:extLst>
                        <a:ext uri="{9D8B030D-6E8A-4147-A177-3AD203B41FA5}">
                          <a16:colId xmlns:a16="http://schemas.microsoft.com/office/drawing/2014/main" val="3722154006"/>
                        </a:ext>
                      </a:extLst>
                    </a:gridCol>
                    <a:gridCol w="254564">
                      <a:extLst>
                        <a:ext uri="{9D8B030D-6E8A-4147-A177-3AD203B41FA5}">
                          <a16:colId xmlns:a16="http://schemas.microsoft.com/office/drawing/2014/main" val="3243211469"/>
                        </a:ext>
                      </a:extLst>
                    </a:gridCol>
                    <a:gridCol w="254564">
                      <a:extLst>
                        <a:ext uri="{9D8B030D-6E8A-4147-A177-3AD203B41FA5}">
                          <a16:colId xmlns:a16="http://schemas.microsoft.com/office/drawing/2014/main" val="2526751148"/>
                        </a:ext>
                      </a:extLst>
                    </a:gridCol>
                    <a:gridCol w="254564">
                      <a:extLst>
                        <a:ext uri="{9D8B030D-6E8A-4147-A177-3AD203B41FA5}">
                          <a16:colId xmlns:a16="http://schemas.microsoft.com/office/drawing/2014/main" val="4243524322"/>
                        </a:ext>
                      </a:extLst>
                    </a:gridCol>
                    <a:gridCol w="254564">
                      <a:extLst>
                        <a:ext uri="{9D8B030D-6E8A-4147-A177-3AD203B41FA5}">
                          <a16:colId xmlns:a16="http://schemas.microsoft.com/office/drawing/2014/main" val="1087500438"/>
                        </a:ext>
                      </a:extLst>
                    </a:gridCol>
                  </a:tblGrid>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34904237"/>
                      </a:ext>
                    </a:extLst>
                  </a:tr>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10288335"/>
                      </a:ext>
                    </a:extLst>
                  </a:tr>
                  <a:tr h="316189">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830214754"/>
                      </a:ext>
                    </a:extLst>
                  </a:tr>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44622606"/>
                      </a:ext>
                    </a:extLst>
                  </a:tr>
                  <a:tr h="316189">
                    <a:tc gridSpan="9">
                      <a:txBody>
                        <a:bodyPr/>
                        <a:lstStyle/>
                        <a:p>
                          <a:pPr algn="ctr" rtl="0"/>
                          <a14:m>
                            <m:oMath xmlns:m="http://schemas.openxmlformats.org/officeDocument/2006/math">
                              <m:r>
                                <a:rPr lang="en-US" b="0" i="1" smtClean="0">
                                  <a:latin typeface="Cambria Math" panose="02040503050406030204" pitchFamily="18" charset="0"/>
                                </a:rPr>
                                <m:t>𝑣</m:t>
                              </m:r>
                            </m:oMath>
                          </a14:m>
                          <a:r>
                            <a:rPr lang="en-US" dirty="0"/>
                            <a:t>’s neighborhood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extLst>
                      <a:ext uri="{0D108BD9-81ED-4DB2-BD59-A6C34878D82A}">
                        <a16:rowId xmlns:a16="http://schemas.microsoft.com/office/drawing/2014/main" val="1661797352"/>
                      </a:ext>
                    </a:extLst>
                  </a:tr>
                  <a:tr h="31618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44400688"/>
                      </a:ext>
                    </a:extLst>
                  </a:tr>
                </a:tbl>
              </a:graphicData>
            </a:graphic>
          </p:graphicFrame>
        </mc:Choice>
        <mc:Fallback xmlns="">
          <p:graphicFrame>
            <p:nvGraphicFramePr>
              <p:cNvPr id="44" name="מציין מיקום תוכן 39">
                <a:extLst>
                  <a:ext uri="{FF2B5EF4-FFF2-40B4-BE49-F238E27FC236}">
                    <a16:creationId xmlns:a16="http://schemas.microsoft.com/office/drawing/2014/main" id="{2990BAEF-7923-6C8D-1671-23E717220E88}"/>
                  </a:ext>
                </a:extLst>
              </p:cNvPr>
              <p:cNvGraphicFramePr>
                <a:graphicFrameLocks/>
              </p:cNvGraphicFramePr>
              <p:nvPr>
                <p:extLst>
                  <p:ext uri="{D42A27DB-BD31-4B8C-83A1-F6EECF244321}">
                    <p14:modId xmlns:p14="http://schemas.microsoft.com/office/powerpoint/2010/main" val="489604616"/>
                  </p:ext>
                </p:extLst>
              </p:nvPr>
            </p:nvGraphicFramePr>
            <p:xfrm>
              <a:off x="8102835" y="1572449"/>
              <a:ext cx="2291076" cy="2225040"/>
            </p:xfrm>
            <a:graphic>
              <a:graphicData uri="http://schemas.openxmlformats.org/drawingml/2006/table">
                <a:tbl>
                  <a:tblPr rtl="1" firstRow="1" bandRow="1">
                    <a:tableStyleId>{5C22544A-7EE6-4342-B048-85BDC9FD1C3A}</a:tableStyleId>
                  </a:tblPr>
                  <a:tblGrid>
                    <a:gridCol w="254564">
                      <a:extLst>
                        <a:ext uri="{9D8B030D-6E8A-4147-A177-3AD203B41FA5}">
                          <a16:colId xmlns:a16="http://schemas.microsoft.com/office/drawing/2014/main" val="3436006786"/>
                        </a:ext>
                      </a:extLst>
                    </a:gridCol>
                    <a:gridCol w="254564">
                      <a:extLst>
                        <a:ext uri="{9D8B030D-6E8A-4147-A177-3AD203B41FA5}">
                          <a16:colId xmlns:a16="http://schemas.microsoft.com/office/drawing/2014/main" val="1450849355"/>
                        </a:ext>
                      </a:extLst>
                    </a:gridCol>
                    <a:gridCol w="254564">
                      <a:extLst>
                        <a:ext uri="{9D8B030D-6E8A-4147-A177-3AD203B41FA5}">
                          <a16:colId xmlns:a16="http://schemas.microsoft.com/office/drawing/2014/main" val="3685280882"/>
                        </a:ext>
                      </a:extLst>
                    </a:gridCol>
                    <a:gridCol w="254564">
                      <a:extLst>
                        <a:ext uri="{9D8B030D-6E8A-4147-A177-3AD203B41FA5}">
                          <a16:colId xmlns:a16="http://schemas.microsoft.com/office/drawing/2014/main" val="2672959663"/>
                        </a:ext>
                      </a:extLst>
                    </a:gridCol>
                    <a:gridCol w="254564">
                      <a:extLst>
                        <a:ext uri="{9D8B030D-6E8A-4147-A177-3AD203B41FA5}">
                          <a16:colId xmlns:a16="http://schemas.microsoft.com/office/drawing/2014/main" val="3722154006"/>
                        </a:ext>
                      </a:extLst>
                    </a:gridCol>
                    <a:gridCol w="254564">
                      <a:extLst>
                        <a:ext uri="{9D8B030D-6E8A-4147-A177-3AD203B41FA5}">
                          <a16:colId xmlns:a16="http://schemas.microsoft.com/office/drawing/2014/main" val="3243211469"/>
                        </a:ext>
                      </a:extLst>
                    </a:gridCol>
                    <a:gridCol w="254564">
                      <a:extLst>
                        <a:ext uri="{9D8B030D-6E8A-4147-A177-3AD203B41FA5}">
                          <a16:colId xmlns:a16="http://schemas.microsoft.com/office/drawing/2014/main" val="2526751148"/>
                        </a:ext>
                      </a:extLst>
                    </a:gridCol>
                    <a:gridCol w="254564">
                      <a:extLst>
                        <a:ext uri="{9D8B030D-6E8A-4147-A177-3AD203B41FA5}">
                          <a16:colId xmlns:a16="http://schemas.microsoft.com/office/drawing/2014/main" val="4243524322"/>
                        </a:ext>
                      </a:extLst>
                    </a:gridCol>
                    <a:gridCol w="254564">
                      <a:extLst>
                        <a:ext uri="{9D8B030D-6E8A-4147-A177-3AD203B41FA5}">
                          <a16:colId xmlns:a16="http://schemas.microsoft.com/office/drawing/2014/main" val="1087500438"/>
                        </a:ext>
                      </a:extLst>
                    </a:gridCol>
                  </a:tblGrid>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34904237"/>
                      </a:ext>
                    </a:extLst>
                  </a:tr>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10288335"/>
                      </a:ext>
                    </a:extLst>
                  </a:tr>
                  <a:tr h="396240">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830214754"/>
                      </a:ext>
                    </a:extLst>
                  </a:tr>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44622606"/>
                      </a:ext>
                    </a:extLst>
                  </a:tr>
                  <a:tr h="365760">
                    <a:tc gridSpan="9">
                      <a:txBody>
                        <a:bodyPr/>
                        <a:lstStyle/>
                        <a:p>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265" t="-411667" r="-531" b="-105000"/>
                          </a:stretch>
                        </a:blip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DDD6"/>
                        </a:solidFill>
                      </a:tcPr>
                    </a:tc>
                    <a:extLst>
                      <a:ext uri="{0D108BD9-81ED-4DB2-BD59-A6C34878D82A}">
                        <a16:rowId xmlns:a16="http://schemas.microsoft.com/office/drawing/2014/main" val="1661797352"/>
                      </a:ext>
                    </a:extLst>
                  </a:tr>
                  <a:tr h="36576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44400688"/>
                      </a:ext>
                    </a:extLst>
                  </a:tr>
                </a:tbl>
              </a:graphicData>
            </a:graphic>
          </p:graphicFrame>
        </mc:Fallback>
      </mc:AlternateContent>
      <p:cxnSp>
        <p:nvCxnSpPr>
          <p:cNvPr id="61" name="מחבר: מעוקל 60">
            <a:extLst>
              <a:ext uri="{FF2B5EF4-FFF2-40B4-BE49-F238E27FC236}">
                <a16:creationId xmlns:a16="http://schemas.microsoft.com/office/drawing/2014/main" id="{B74E2A0B-D3FE-38C6-2D92-119E33B13FA5}"/>
              </a:ext>
            </a:extLst>
          </p:cNvPr>
          <p:cNvCxnSpPr>
            <a:stCxn id="8" idx="2"/>
          </p:cNvCxnSpPr>
          <p:nvPr/>
        </p:nvCxnSpPr>
        <p:spPr>
          <a:xfrm rot="16200000" flipH="1">
            <a:off x="5830837" y="993716"/>
            <a:ext cx="354560" cy="4189436"/>
          </a:xfrm>
          <a:prstGeom prst="curvedConnector2">
            <a:avLst/>
          </a:prstGeom>
          <a:ln w="57150">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תיבת טקסט 61">
                <a:extLst>
                  <a:ext uri="{FF2B5EF4-FFF2-40B4-BE49-F238E27FC236}">
                    <a16:creationId xmlns:a16="http://schemas.microsoft.com/office/drawing/2014/main" id="{05903F36-5A1B-92FB-AD30-F36ACD56957B}"/>
                  </a:ext>
                </a:extLst>
              </p:cNvPr>
              <p:cNvSpPr txBox="1"/>
              <p:nvPr/>
            </p:nvSpPr>
            <p:spPr>
              <a:xfrm>
                <a:off x="5721622" y="3223163"/>
                <a:ext cx="1722668" cy="46166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𝜌</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𝑣</m:t>
                          </m:r>
                        </m:e>
                      </m:d>
                    </m:oMath>
                  </m:oMathPara>
                </a14:m>
                <a:endParaRPr lang="he-IL" sz="2400" dirty="0"/>
              </a:p>
            </p:txBody>
          </p:sp>
        </mc:Choice>
        <mc:Fallback xmlns="">
          <p:sp>
            <p:nvSpPr>
              <p:cNvPr id="62" name="תיבת טקסט 61">
                <a:extLst>
                  <a:ext uri="{FF2B5EF4-FFF2-40B4-BE49-F238E27FC236}">
                    <a16:creationId xmlns:a16="http://schemas.microsoft.com/office/drawing/2014/main" id="{05903F36-5A1B-92FB-AD30-F36ACD56957B}"/>
                  </a:ext>
                </a:extLst>
              </p:cNvPr>
              <p:cNvSpPr txBox="1">
                <a:spLocks noRot="1" noChangeAspect="1" noMove="1" noResize="1" noEditPoints="1" noAdjustHandles="1" noChangeArrowheads="1" noChangeShapeType="1" noTextEdit="1"/>
              </p:cNvSpPr>
              <p:nvPr/>
            </p:nvSpPr>
            <p:spPr>
              <a:xfrm>
                <a:off x="5721622" y="3223163"/>
                <a:ext cx="1722668" cy="461665"/>
              </a:xfrm>
              <a:prstGeom prst="rect">
                <a:avLst/>
              </a:prstGeom>
              <a:blipFill>
                <a:blip r:embed="rId13"/>
                <a:stretch>
                  <a:fillRect b="-12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תיבת טקסט 8">
                <a:extLst>
                  <a:ext uri="{FF2B5EF4-FFF2-40B4-BE49-F238E27FC236}">
                    <a16:creationId xmlns:a16="http://schemas.microsoft.com/office/drawing/2014/main" id="{EA50FBF0-E085-1AB0-3148-B6667AAB177B}"/>
                  </a:ext>
                </a:extLst>
              </p:cNvPr>
              <p:cNvSpPr txBox="1"/>
              <p:nvPr/>
            </p:nvSpPr>
            <p:spPr>
              <a:xfrm>
                <a:off x="218339" y="5665780"/>
                <a:ext cx="3429983" cy="646986"/>
              </a:xfrm>
              <a:prstGeom prst="roundRect">
                <a:avLst/>
              </a:prstGeom>
              <a:ln w="38100">
                <a:solidFill>
                  <a:srgbClr val="97DDD6"/>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 xmlns:m="http://schemas.openxmlformats.org/officeDocument/2006/math">
                    <m:r>
                      <a:rPr lang="en-US" sz="3200" i="1" dirty="0" smtClean="0">
                        <a:solidFill>
                          <a:sysClr val="windowText" lastClr="000000"/>
                        </a:solidFill>
                        <a:latin typeface="Cambria Math" panose="02040503050406030204" pitchFamily="18" charset="0"/>
                      </a:rPr>
                      <m:t>𝑑</m:t>
                    </m:r>
                  </m:oMath>
                </a14:m>
                <a:r>
                  <a:rPr lang="en-US" sz="3200" dirty="0">
                    <a:solidFill>
                      <a:sysClr val="windowText" lastClr="000000"/>
                    </a:solidFill>
                  </a:rPr>
                  <a:t> is of </a:t>
                </a:r>
                <a14:m>
                  <m:oMath xmlns:m="http://schemas.openxmlformats.org/officeDocument/2006/math">
                    <m:r>
                      <a:rPr lang="en-US" sz="3200" b="0" i="1" smtClean="0">
                        <a:solidFill>
                          <a:sysClr val="windowText" lastClr="000000"/>
                        </a:solidFill>
                        <a:latin typeface="Cambria Math" panose="02040503050406030204" pitchFamily="18" charset="0"/>
                      </a:rPr>
                      <m:t>𝐺</m:t>
                    </m:r>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𝑥</m:t>
                    </m:r>
                    <m:r>
                      <a:rPr lang="en-US" sz="3200" b="0" i="1" smtClean="0">
                        <a:solidFill>
                          <a:sysClr val="windowText" lastClr="000000"/>
                        </a:solidFill>
                        <a:latin typeface="Cambria Math" panose="02040503050406030204" pitchFamily="18" charset="0"/>
                      </a:rPr>
                      <m:t>,</m:t>
                    </m:r>
                    <m:r>
                      <a:rPr lang="en-US" sz="3200" b="0" i="1" smtClean="0">
                        <a:solidFill>
                          <a:sysClr val="windowText" lastClr="000000"/>
                        </a:solidFill>
                        <a:latin typeface="Cambria Math" panose="02040503050406030204" pitchFamily="18" charset="0"/>
                      </a:rPr>
                      <m:t>𝑦</m:t>
                    </m:r>
                  </m:oMath>
                </a14:m>
                <a:endParaRPr lang="he-IL" sz="3200" dirty="0">
                  <a:solidFill>
                    <a:sysClr val="windowText" lastClr="000000"/>
                  </a:solidFill>
                </a:endParaRPr>
              </a:p>
            </p:txBody>
          </p:sp>
        </mc:Choice>
        <mc:Fallback xmlns="">
          <p:sp>
            <p:nvSpPr>
              <p:cNvPr id="9" name="תיבת טקסט 8">
                <a:extLst>
                  <a:ext uri="{FF2B5EF4-FFF2-40B4-BE49-F238E27FC236}">
                    <a16:creationId xmlns:a16="http://schemas.microsoft.com/office/drawing/2014/main" id="{EA50FBF0-E085-1AB0-3148-B6667AAB177B}"/>
                  </a:ext>
                </a:extLst>
              </p:cNvPr>
              <p:cNvSpPr txBox="1">
                <a:spLocks noRot="1" noChangeAspect="1" noMove="1" noResize="1" noEditPoints="1" noAdjustHandles="1" noChangeArrowheads="1" noChangeShapeType="1" noTextEdit="1"/>
              </p:cNvSpPr>
              <p:nvPr/>
            </p:nvSpPr>
            <p:spPr>
              <a:xfrm>
                <a:off x="218339" y="5665780"/>
                <a:ext cx="3429983" cy="646986"/>
              </a:xfrm>
              <a:prstGeom prst="roundRect">
                <a:avLst/>
              </a:prstGeom>
              <a:blipFill>
                <a:blip r:embed="rId14"/>
                <a:stretch>
                  <a:fillRect t="-2655" b="-22124"/>
                </a:stretch>
              </a:blipFill>
              <a:ln w="38100">
                <a:solidFill>
                  <a:srgbClr val="97DDD6"/>
                </a:solid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5" name="תיבת טקסט 44">
                <a:extLst>
                  <a:ext uri="{FF2B5EF4-FFF2-40B4-BE49-F238E27FC236}">
                    <a16:creationId xmlns:a16="http://schemas.microsoft.com/office/drawing/2014/main" id="{36B5058A-B076-F543-E528-CD3A651D81AF}"/>
                  </a:ext>
                </a:extLst>
              </p:cNvPr>
              <p:cNvSpPr txBox="1"/>
              <p:nvPr/>
            </p:nvSpPr>
            <p:spPr>
              <a:xfrm>
                <a:off x="279569" y="5136655"/>
                <a:ext cx="3429983" cy="646986"/>
              </a:xfrm>
              <a:prstGeom prst="round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ea typeface="Cambria Math" panose="02040503050406030204" pitchFamily="18" charset="0"/>
                        </a:rPr>
                        <m:t>⇓</m:t>
                      </m:r>
                    </m:oMath>
                  </m:oMathPara>
                </a14:m>
                <a:endParaRPr lang="he-IL" sz="3200" dirty="0">
                  <a:solidFill>
                    <a:sysClr val="windowText" lastClr="000000"/>
                  </a:solidFill>
                </a:endParaRPr>
              </a:p>
            </p:txBody>
          </p:sp>
        </mc:Choice>
        <mc:Fallback xmlns="">
          <p:sp>
            <p:nvSpPr>
              <p:cNvPr id="45" name="תיבת טקסט 44">
                <a:extLst>
                  <a:ext uri="{FF2B5EF4-FFF2-40B4-BE49-F238E27FC236}">
                    <a16:creationId xmlns:a16="http://schemas.microsoft.com/office/drawing/2014/main" id="{36B5058A-B076-F543-E528-CD3A651D81AF}"/>
                  </a:ext>
                </a:extLst>
              </p:cNvPr>
              <p:cNvSpPr txBox="1">
                <a:spLocks noRot="1" noChangeAspect="1" noMove="1" noResize="1" noEditPoints="1" noAdjustHandles="1" noChangeArrowheads="1" noChangeShapeType="1" noTextEdit="1"/>
              </p:cNvSpPr>
              <p:nvPr/>
            </p:nvSpPr>
            <p:spPr>
              <a:xfrm>
                <a:off x="279569" y="5136655"/>
                <a:ext cx="3429983" cy="646986"/>
              </a:xfrm>
              <a:prstGeom prst="roundRect">
                <a:avLst/>
              </a:prstGeom>
              <a:blipFill>
                <a:blip r:embed="rId15"/>
                <a:stretch>
                  <a:fillRect/>
                </a:stretch>
              </a:blipFill>
              <a:ln w="38100">
                <a:noFill/>
              </a:ln>
            </p:spPr>
            <p:txBody>
              <a:bodyPr/>
              <a:lstStyle/>
              <a:p>
                <a:r>
                  <a:rPr lang="he-IL">
                    <a:noFill/>
                  </a:rPr>
                  <a:t> </a:t>
                </a:r>
              </a:p>
            </p:txBody>
          </p:sp>
        </mc:Fallback>
      </mc:AlternateContent>
    </p:spTree>
    <p:extLst>
      <p:ext uri="{BB962C8B-B14F-4D97-AF65-F5344CB8AC3E}">
        <p14:creationId xmlns:p14="http://schemas.microsoft.com/office/powerpoint/2010/main" val="65150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animBg="1"/>
      <p:bldP spid="6" grpId="0" animBg="1"/>
      <p:bldP spid="7" grpId="0" animBg="1"/>
      <p:bldP spid="8" grpId="0" animBg="1"/>
      <p:bldP spid="41" grpId="0"/>
      <p:bldP spid="42" grpId="0"/>
      <p:bldP spid="62" grpId="0"/>
      <p:bldP spid="9" grpId="0" animBg="1"/>
      <p:bldP spid="45" grpId="0" animBg="1"/>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TM03457491[[fn=מטרופולין]]</Template>
  <TotalTime>31594</TotalTime>
  <Words>3103</Words>
  <Application>Microsoft Office PowerPoint</Application>
  <PresentationFormat>מסך רחב</PresentationFormat>
  <Paragraphs>456</Paragraphs>
  <Slides>28</Slides>
  <Notes>28</Notes>
  <HiddenSlides>1</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28</vt:i4>
      </vt:variant>
    </vt:vector>
  </HeadingPairs>
  <TitlesOfParts>
    <vt:vector size="35" baseType="lpstr">
      <vt:lpstr>Amasis MT Pro Black</vt:lpstr>
      <vt:lpstr>Arial</vt:lpstr>
      <vt:lpstr>Calibri</vt:lpstr>
      <vt:lpstr>Calibri Light</vt:lpstr>
      <vt:lpstr>Cambria Math</vt:lpstr>
      <vt:lpstr>Wingdings</vt:lpstr>
      <vt:lpstr>Metropolitan</vt:lpstr>
      <vt:lpstr>מצגת של PowerPoint‏</vt:lpstr>
      <vt:lpstr>SNARG: Succinct Noninteractive Argument</vt:lpstr>
      <vt:lpstr>Distributed Algorithms</vt:lpstr>
      <vt:lpstr>Distributed Algorithms</vt:lpstr>
      <vt:lpstr>Distributed SNARGs - Prover</vt:lpstr>
      <vt:lpstr>Locally Verifiable Distributed SNARG</vt:lpstr>
      <vt:lpstr>Two Approaches for LVD-SNARGs</vt:lpstr>
      <vt:lpstr>Our Results: Two LVD-SNARG Constructions</vt:lpstr>
      <vt:lpstr>Construction #1: Global Prover</vt:lpstr>
      <vt:lpstr>Construction #2: Distributed Prover</vt:lpstr>
      <vt:lpstr>Distributed Prover: A Challenge</vt:lpstr>
      <vt:lpstr>Distributed Prover: A Challenge</vt:lpstr>
      <vt:lpstr>Attempt #1: Transcript</vt:lpstr>
      <vt:lpstr>Distributed Prover: A Challenge</vt:lpstr>
      <vt:lpstr>Attempt #2: Hash at each Node</vt:lpstr>
      <vt:lpstr>Attempt #2: Hash at each Node</vt:lpstr>
      <vt:lpstr>Distributed Prover: A Challenge</vt:lpstr>
      <vt:lpstr>Attempt #3: Hash for each neighbor</vt:lpstr>
      <vt:lpstr>Distributed Prover: A Challenge</vt:lpstr>
      <vt:lpstr>Solution: Distributed Merkle Tree</vt:lpstr>
      <vt:lpstr>Solution: Distributed Merkle Tree</vt:lpstr>
      <vt:lpstr>Distributed Merkle tree</vt:lpstr>
      <vt:lpstr>Distributed Merkle tree</vt:lpstr>
      <vt:lpstr>Solution: Distributed Merkle Tree</vt:lpstr>
      <vt:lpstr>Distributed Merkle Tree</vt:lpstr>
      <vt:lpstr>Distributed Merkle Tree</vt:lpstr>
      <vt:lpstr>Locally Verifiable distributed SNRGs</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Computationally-Bounded Local Decision</dc:title>
  <dc:creator>Rotem Oshman</dc:creator>
  <cp:lastModifiedBy>Eden Aldema Tshuva</cp:lastModifiedBy>
  <cp:revision>192</cp:revision>
  <dcterms:created xsi:type="dcterms:W3CDTF">2023-06-06T06:18:12Z</dcterms:created>
  <dcterms:modified xsi:type="dcterms:W3CDTF">2023-11-28T02:36:03Z</dcterms:modified>
</cp:coreProperties>
</file>