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4"/>
  </p:notesMasterIdLst>
  <p:sldIdLst>
    <p:sldId id="256" r:id="rId2"/>
    <p:sldId id="316" r:id="rId3"/>
    <p:sldId id="274" r:id="rId4"/>
    <p:sldId id="317" r:id="rId5"/>
    <p:sldId id="323" r:id="rId6"/>
    <p:sldId id="319" r:id="rId7"/>
    <p:sldId id="325" r:id="rId8"/>
    <p:sldId id="324" r:id="rId9"/>
    <p:sldId id="280" r:id="rId10"/>
    <p:sldId id="326" r:id="rId11"/>
    <p:sldId id="259" r:id="rId12"/>
    <p:sldId id="328" r:id="rId13"/>
    <p:sldId id="327" r:id="rId14"/>
    <p:sldId id="281" r:id="rId15"/>
    <p:sldId id="282" r:id="rId16"/>
    <p:sldId id="283" r:id="rId17"/>
    <p:sldId id="263" r:id="rId18"/>
    <p:sldId id="330" r:id="rId19"/>
    <p:sldId id="329" r:id="rId20"/>
    <p:sldId id="266" r:id="rId21"/>
    <p:sldId id="331" r:id="rId22"/>
    <p:sldId id="264" r:id="rId23"/>
    <p:sldId id="284" r:id="rId24"/>
    <p:sldId id="285" r:id="rId25"/>
    <p:sldId id="267" r:id="rId26"/>
    <p:sldId id="333" r:id="rId27"/>
    <p:sldId id="332" r:id="rId28"/>
    <p:sldId id="290" r:id="rId29"/>
    <p:sldId id="334" r:id="rId30"/>
    <p:sldId id="336" r:id="rId31"/>
    <p:sldId id="335" r:id="rId32"/>
    <p:sldId id="338" r:id="rId33"/>
    <p:sldId id="340" r:id="rId34"/>
    <p:sldId id="341" r:id="rId35"/>
    <p:sldId id="342" r:id="rId36"/>
    <p:sldId id="343" r:id="rId37"/>
    <p:sldId id="293" r:id="rId38"/>
    <p:sldId id="344" r:id="rId39"/>
    <p:sldId id="303" r:id="rId40"/>
    <p:sldId id="345" r:id="rId41"/>
    <p:sldId id="346" r:id="rId42"/>
    <p:sldId id="347" r:id="rId43"/>
    <p:sldId id="348" r:id="rId44"/>
    <p:sldId id="349" r:id="rId45"/>
    <p:sldId id="268" r:id="rId46"/>
    <p:sldId id="350" r:id="rId47"/>
    <p:sldId id="351" r:id="rId48"/>
    <p:sldId id="352" r:id="rId49"/>
    <p:sldId id="313" r:id="rId50"/>
    <p:sldId id="272" r:id="rId51"/>
    <p:sldId id="353" r:id="rId52"/>
    <p:sldId id="314" r:id="rId53"/>
  </p:sldIdLst>
  <p:sldSz cx="12192000" cy="6858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mbria" panose="02040503050406030204" pitchFamily="18" charset="0"/>
      <p:regular r:id="rId59"/>
      <p:bold r:id="rId60"/>
      <p:italic r:id="rId61"/>
      <p:boldItalic r:id="rId62"/>
    </p:embeddedFont>
    <p:embeddedFont>
      <p:font typeface="Cambria Math" panose="02040503050406030204" pitchFamily="18" charset="0"/>
      <p:regular r:id="rId63"/>
    </p:embeddedFont>
    <p:embeddedFont>
      <p:font typeface="Trirong SemiBold" panose="00000700000000000000" pitchFamily="2" charset="-34"/>
      <p:bold r:id="rId64"/>
    </p:embeddedFont>
    <p:embeddedFont>
      <p:font typeface="Verdana" panose="020B0604030504040204" pitchFamily="34" charset="0"/>
      <p:regular r:id="rId65"/>
      <p:bold r:id="rId66"/>
      <p:italic r:id="rId67"/>
      <p:boldItalic r:id="rId68"/>
    </p:embeddedFont>
    <p:embeddedFont>
      <p:font typeface="等线" panose="02010600030101010101" pitchFamily="2" charset="-122"/>
      <p:regular r:id="rId69"/>
      <p:bold r:id="rId70"/>
    </p:embeddedFont>
    <p:embeddedFont>
      <p:font typeface="等线 Light" panose="02010600030101010101" pitchFamily="2" charset="-122"/>
      <p:regular r:id="rId7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33B1D-2316-4347-81A9-2B05D59A79D1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7CC88-2F2B-43B9-A913-3DA86234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45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7CC88-2F2B-43B9-A913-3DA8623462B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195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7CC88-2F2B-43B9-A913-3DA8623462B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882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7CC88-2F2B-43B9-A913-3DA8623462B7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697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0B2385-5220-DF65-4B8E-6D4F999FB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12CD4E8-1251-31E3-4AAD-264A6552E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974A69-802C-FDFA-C7AE-462C9B3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0F4F9-631D-4A5C-A125-715FC5B60F24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8166AB-414A-DB66-4C6A-7F4F6A6BE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B4F8F6-CD1B-093E-AF6B-B64E3895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D414-0FAC-4CD6-89BB-069F943CA1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88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E45A9C-D80F-F1A4-5912-132124FF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7877EF-DE8B-D81B-95A5-25837BAD4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34D83F-3278-4CE0-30E5-79F36EE6B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0F4F9-631D-4A5C-A125-715FC5B60F24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A29065-F4B9-CCA7-C025-35A1EDEDB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CF58E4-AAC1-9D48-75C6-C2C99C47B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D414-0FAC-4CD6-89BB-069F943CA1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639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8772D5C-7A90-C285-A5F4-50AC3F9D1A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F350F7-BBD6-73E0-9092-C1521772B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23D53F-5789-D3BA-2EB8-FD6908B75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0F4F9-631D-4A5C-A125-715FC5B60F24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216411-C2E0-E806-167F-F89663881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FA8F8D-B473-2500-D337-F6A91904D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D414-0FAC-4CD6-89BB-069F943CA1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31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EA328F-A845-3167-4766-5452C146A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2372C0-979C-C15F-F0E6-F162F5969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F66571-ECDF-9C9D-4897-4750B536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0F4F9-631D-4A5C-A125-715FC5B60F24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8AE3BC-6047-AFF9-9FE0-C9684774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7377A-9BC1-66A2-0ED0-7DAAC4B23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D414-0FAC-4CD6-89BB-069F943CA1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75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E90FE8-9BA1-F027-2A2E-C97A61ABC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4577BCA-80F8-5BBE-3D28-1DD299DF6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FB9AA2-08B3-EC31-A261-9F1907641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0F4F9-631D-4A5C-A125-715FC5B60F24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05525A-7A81-879C-8EE9-93D7E20A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85752C-3B43-5A3E-C2D5-162B9B7C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D414-0FAC-4CD6-89BB-069F943CA1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306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E278DF-C4CD-0B39-B701-E3197EC27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83AC7B-B023-C190-67A8-BD3AFB68C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824685-30C4-2D84-F143-26B571413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22C40FE-3ED0-FB37-10D6-C0869AEC9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0F4F9-631D-4A5C-A125-715FC5B60F24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62D6EB-4210-34AE-9301-44D3BEB4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5C8CAE-4538-74BE-1755-D7FF1277F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D414-0FAC-4CD6-89BB-069F943CA1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965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73FC09-EAE7-3668-C835-C75737B8E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F2DA0C-09A6-CCA4-309D-9D41D0C65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3E4D793-E1B3-FCD0-21A1-9D3F07EF3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5107DEE-6F33-9614-6DD4-A7EDE1FBE7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F4B3AD0-B3D1-3BC3-9A65-7A709360F5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E45E74E-4E49-CF16-126E-706335223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0F4F9-631D-4A5C-A125-715FC5B60F24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64E5D4-6B6F-9034-ABC6-EFDB5B77C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60B6311-F3C5-188B-6225-25597905C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D414-0FAC-4CD6-89BB-069F943CA1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510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A32B58-EFB7-4A1C-DDB3-0D446E956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900394-A1D4-0495-C079-945E318B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0F4F9-631D-4A5C-A125-715FC5B60F24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1D78CDC-485C-FB44-612D-4C43ACC64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716BBFD-5838-F488-D56B-2BE482F7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D414-0FAC-4CD6-89BB-069F943CA1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6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D02DF60-AC29-69EB-94AD-FC7955A1B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0F4F9-631D-4A5C-A125-715FC5B60F24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9D9C462-D3E8-91B7-7991-2BCAF2392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F0070E-E57C-BD64-CBB7-08EE8668C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D414-0FAC-4CD6-89BB-069F943CA1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39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CC33E3-4A54-83DC-34B6-6D434D42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0119F-4A60-7A38-AA35-B3933A93D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394FFD-DE50-2F6A-22F5-F6AD81560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702768-D6DC-A4B1-0565-3B7535870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0F4F9-631D-4A5C-A125-715FC5B60F24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9510AF-4853-F6C4-460C-E56017682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47507C-3DE9-65FC-5CA7-A3EA9D91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D414-0FAC-4CD6-89BB-069F943CA1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13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EF7189-DA0D-2A62-E693-5638753DF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2713F2-2DC3-E13D-BD09-2349B405D2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8FF27B-B819-5420-0281-F723E3F6E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24F924-052C-6E5D-1572-0D4550E93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0F4F9-631D-4A5C-A125-715FC5B60F24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983C48-270E-F3BC-8A44-31416043D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0A9E39-E552-3CC6-6CCF-A7F1E67F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D414-0FAC-4CD6-89BB-069F943CA1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28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5303622-4A7E-B252-3AD4-493862572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E1F1AF-FA9E-D153-5725-C5DD6F6F8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9735DE-6A41-122E-AA8E-DFF3D2EAB5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0F4F9-631D-4A5C-A125-715FC5B60F24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DF4B6C-9EAB-DAC8-A171-A40EEBE64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74D5B5-848B-C74B-05CE-D54A217B0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DD414-0FAC-4CD6-89BB-069F943CA1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44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7.png"/><Relationship Id="rId18" Type="http://schemas.openxmlformats.org/officeDocument/2006/relationships/image" Target="../media/image61.png"/><Relationship Id="rId3" Type="http://schemas.openxmlformats.org/officeDocument/2006/relationships/image" Target="../media/image44.png"/><Relationship Id="rId21" Type="http://schemas.openxmlformats.org/officeDocument/2006/relationships/image" Target="../media/image63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0.png"/><Relationship Id="rId2" Type="http://schemas.openxmlformats.org/officeDocument/2006/relationships/image" Target="../media/image50.png"/><Relationship Id="rId16" Type="http://schemas.openxmlformats.org/officeDocument/2006/relationships/image" Target="../media/image59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58.png"/><Relationship Id="rId23" Type="http://schemas.openxmlformats.org/officeDocument/2006/relationships/image" Target="../media/image65.png"/><Relationship Id="rId10" Type="http://schemas.openxmlformats.org/officeDocument/2006/relationships/image" Target="../media/image55.png"/><Relationship Id="rId19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Relationship Id="rId14" Type="http://schemas.openxmlformats.org/officeDocument/2006/relationships/image" Target="../media/image48.png"/><Relationship Id="rId22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65.png"/><Relationship Id="rId3" Type="http://schemas.openxmlformats.org/officeDocument/2006/relationships/image" Target="../media/image66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46.pn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13" Type="http://schemas.openxmlformats.org/officeDocument/2006/relationships/image" Target="../media/image670.png"/><Relationship Id="rId18" Type="http://schemas.openxmlformats.org/officeDocument/2006/relationships/image" Target="../media/image72.png"/><Relationship Id="rId3" Type="http://schemas.openxmlformats.org/officeDocument/2006/relationships/image" Target="../media/image570.png"/><Relationship Id="rId21" Type="http://schemas.openxmlformats.org/officeDocument/2006/relationships/image" Target="../media/image75.png"/><Relationship Id="rId7" Type="http://schemas.openxmlformats.org/officeDocument/2006/relationships/image" Target="../media/image610.png"/><Relationship Id="rId12" Type="http://schemas.openxmlformats.org/officeDocument/2006/relationships/image" Target="../media/image660.png"/><Relationship Id="rId17" Type="http://schemas.openxmlformats.org/officeDocument/2006/relationships/image" Target="../media/image7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0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11" Type="http://schemas.openxmlformats.org/officeDocument/2006/relationships/image" Target="../media/image650.png"/><Relationship Id="rId5" Type="http://schemas.openxmlformats.org/officeDocument/2006/relationships/image" Target="../media/image590.png"/><Relationship Id="rId15" Type="http://schemas.openxmlformats.org/officeDocument/2006/relationships/image" Target="../media/image690.png"/><Relationship Id="rId10" Type="http://schemas.openxmlformats.org/officeDocument/2006/relationships/image" Target="../media/image640.png"/><Relationship Id="rId19" Type="http://schemas.openxmlformats.org/officeDocument/2006/relationships/image" Target="../media/image73.png"/><Relationship Id="rId4" Type="http://schemas.openxmlformats.org/officeDocument/2006/relationships/image" Target="../media/image580.png"/><Relationship Id="rId9" Type="http://schemas.openxmlformats.org/officeDocument/2006/relationships/image" Target="../media/image630.png"/><Relationship Id="rId14" Type="http://schemas.openxmlformats.org/officeDocument/2006/relationships/image" Target="../media/image680.png"/><Relationship Id="rId22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680.png"/><Relationship Id="rId18" Type="http://schemas.openxmlformats.org/officeDocument/2006/relationships/image" Target="../media/image73.png"/><Relationship Id="rId3" Type="http://schemas.openxmlformats.org/officeDocument/2006/relationships/image" Target="../media/image580.png"/><Relationship Id="rId21" Type="http://schemas.openxmlformats.org/officeDocument/2006/relationships/image" Target="../media/image76.png"/><Relationship Id="rId7" Type="http://schemas.openxmlformats.org/officeDocument/2006/relationships/image" Target="../media/image620.png"/><Relationship Id="rId12" Type="http://schemas.openxmlformats.org/officeDocument/2006/relationships/image" Target="../media/image670.png"/><Relationship Id="rId17" Type="http://schemas.openxmlformats.org/officeDocument/2006/relationships/image" Target="../media/image72.png"/><Relationship Id="rId2" Type="http://schemas.openxmlformats.org/officeDocument/2006/relationships/image" Target="../media/image570.png"/><Relationship Id="rId16" Type="http://schemas.openxmlformats.org/officeDocument/2006/relationships/image" Target="../media/image710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11" Type="http://schemas.openxmlformats.org/officeDocument/2006/relationships/image" Target="../media/image660.png"/><Relationship Id="rId5" Type="http://schemas.openxmlformats.org/officeDocument/2006/relationships/image" Target="../media/image600.png"/><Relationship Id="rId15" Type="http://schemas.openxmlformats.org/officeDocument/2006/relationships/image" Target="../media/image77.png"/><Relationship Id="rId10" Type="http://schemas.openxmlformats.org/officeDocument/2006/relationships/image" Target="../media/image650.png"/><Relationship Id="rId19" Type="http://schemas.openxmlformats.org/officeDocument/2006/relationships/image" Target="../media/image74.png"/><Relationship Id="rId4" Type="http://schemas.openxmlformats.org/officeDocument/2006/relationships/image" Target="../media/image590.png"/><Relationship Id="rId9" Type="http://schemas.openxmlformats.org/officeDocument/2006/relationships/image" Target="../media/image640.png"/><Relationship Id="rId14" Type="http://schemas.openxmlformats.org/officeDocument/2006/relationships/image" Target="../media/image690.png"/><Relationship Id="rId2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png"/><Relationship Id="rId21" Type="http://schemas.openxmlformats.org/officeDocument/2006/relationships/image" Target="../media/image20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23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9" Type="http://schemas.openxmlformats.org/officeDocument/2006/relationships/image" Target="../media/image18.png"/><Relationship Id="rId14" Type="http://schemas.openxmlformats.org/officeDocument/2006/relationships/image" Target="../media/image25.png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7.png"/><Relationship Id="rId39" Type="http://schemas.openxmlformats.org/officeDocument/2006/relationships/image" Target="../media/image128.png"/><Relationship Id="rId21" Type="http://schemas.openxmlformats.org/officeDocument/2006/relationships/image" Target="../media/image110.png"/><Relationship Id="rId42" Type="http://schemas.openxmlformats.org/officeDocument/2006/relationships/image" Target="../media/image131.png"/><Relationship Id="rId47" Type="http://schemas.openxmlformats.org/officeDocument/2006/relationships/image" Target="../media/image136.png"/><Relationship Id="rId50" Type="http://schemas.openxmlformats.org/officeDocument/2006/relationships/image" Target="../media/image139.png"/><Relationship Id="rId55" Type="http://schemas.openxmlformats.org/officeDocument/2006/relationships/image" Target="../media/image102.png"/><Relationship Id="rId63" Type="http://schemas.openxmlformats.org/officeDocument/2006/relationships/image" Target="../media/image121.png"/><Relationship Id="rId68" Type="http://schemas.openxmlformats.org/officeDocument/2006/relationships/image" Target="../media/image134.png"/><Relationship Id="rId7" Type="http://schemas.openxmlformats.org/officeDocument/2006/relationships/image" Target="../media/image96.png"/><Relationship Id="rId71" Type="http://schemas.openxmlformats.org/officeDocument/2006/relationships/image" Target="../media/image144.png"/><Relationship Id="rId2" Type="http://schemas.openxmlformats.org/officeDocument/2006/relationships/image" Target="../media/image93.png"/><Relationship Id="rId16" Type="http://schemas.openxmlformats.org/officeDocument/2006/relationships/image" Target="../media/image105.png"/><Relationship Id="rId11" Type="http://schemas.openxmlformats.org/officeDocument/2006/relationships/image" Target="../media/image100.png"/><Relationship Id="rId24" Type="http://schemas.openxmlformats.org/officeDocument/2006/relationships/image" Target="../media/image113.png"/><Relationship Id="rId37" Type="http://schemas.openxmlformats.org/officeDocument/2006/relationships/image" Target="../media/image126.png"/><Relationship Id="rId40" Type="http://schemas.openxmlformats.org/officeDocument/2006/relationships/image" Target="../media/image129.png"/><Relationship Id="rId58" Type="http://schemas.openxmlformats.org/officeDocument/2006/relationships/image" Target="../media/image116.png"/><Relationship Id="rId66" Type="http://schemas.openxmlformats.org/officeDocument/2006/relationships/image" Target="../media/image124.png"/><Relationship Id="rId74" Type="http://schemas.openxmlformats.org/officeDocument/2006/relationships/image" Target="../media/image147.png"/><Relationship Id="rId5" Type="http://schemas.openxmlformats.org/officeDocument/2006/relationships/image" Target="../media/image94.png"/><Relationship Id="rId61" Type="http://schemas.openxmlformats.org/officeDocument/2006/relationships/image" Target="../media/image119.png"/><Relationship Id="rId19" Type="http://schemas.openxmlformats.org/officeDocument/2006/relationships/image" Target="../media/image108.png"/><Relationship Id="rId4" Type="http://schemas.openxmlformats.org/officeDocument/2006/relationships/image" Target="../media/image930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Relationship Id="rId43" Type="http://schemas.openxmlformats.org/officeDocument/2006/relationships/image" Target="../media/image132.png"/><Relationship Id="rId48" Type="http://schemas.openxmlformats.org/officeDocument/2006/relationships/image" Target="../media/image137.png"/><Relationship Id="rId56" Type="http://schemas.openxmlformats.org/officeDocument/2006/relationships/image" Target="../media/image114.png"/><Relationship Id="rId64" Type="http://schemas.openxmlformats.org/officeDocument/2006/relationships/image" Target="../media/image122.png"/><Relationship Id="rId69" Type="http://schemas.openxmlformats.org/officeDocument/2006/relationships/image" Target="../media/image135.png"/><Relationship Id="rId8" Type="http://schemas.openxmlformats.org/officeDocument/2006/relationships/image" Target="../media/image97.png"/><Relationship Id="rId51" Type="http://schemas.openxmlformats.org/officeDocument/2006/relationships/image" Target="../media/image140.png"/><Relationship Id="rId72" Type="http://schemas.openxmlformats.org/officeDocument/2006/relationships/image" Target="../media/image145.png"/><Relationship Id="rId3" Type="http://schemas.openxmlformats.org/officeDocument/2006/relationships/image" Target="../media/image920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38" Type="http://schemas.openxmlformats.org/officeDocument/2006/relationships/image" Target="../media/image127.png"/><Relationship Id="rId59" Type="http://schemas.openxmlformats.org/officeDocument/2006/relationships/image" Target="../media/image117.png"/><Relationship Id="rId67" Type="http://schemas.openxmlformats.org/officeDocument/2006/relationships/image" Target="../media/image133.png"/><Relationship Id="rId20" Type="http://schemas.openxmlformats.org/officeDocument/2006/relationships/image" Target="../media/image109.png"/><Relationship Id="rId41" Type="http://schemas.openxmlformats.org/officeDocument/2006/relationships/image" Target="../media/image130.png"/><Relationship Id="rId54" Type="http://schemas.openxmlformats.org/officeDocument/2006/relationships/image" Target="../media/image143.png"/><Relationship Id="rId62" Type="http://schemas.openxmlformats.org/officeDocument/2006/relationships/image" Target="../media/image120.png"/><Relationship Id="rId70" Type="http://schemas.openxmlformats.org/officeDocument/2006/relationships/image" Target="../media/image142.png"/><Relationship Id="rId75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36" Type="http://schemas.openxmlformats.org/officeDocument/2006/relationships/image" Target="../media/image125.png"/><Relationship Id="rId49" Type="http://schemas.openxmlformats.org/officeDocument/2006/relationships/image" Target="../media/image138.png"/><Relationship Id="rId57" Type="http://schemas.openxmlformats.org/officeDocument/2006/relationships/image" Target="../media/image115.png"/><Relationship Id="rId10" Type="http://schemas.openxmlformats.org/officeDocument/2006/relationships/image" Target="../media/image99.png"/><Relationship Id="rId52" Type="http://schemas.openxmlformats.org/officeDocument/2006/relationships/image" Target="../media/image141.png"/><Relationship Id="rId60" Type="http://schemas.openxmlformats.org/officeDocument/2006/relationships/image" Target="../media/image118.png"/><Relationship Id="rId65" Type="http://schemas.openxmlformats.org/officeDocument/2006/relationships/image" Target="../media/image123.png"/><Relationship Id="rId73" Type="http://schemas.openxmlformats.org/officeDocument/2006/relationships/image" Target="../media/image146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26" Type="http://schemas.openxmlformats.org/officeDocument/2006/relationships/image" Target="../media/image173.png"/><Relationship Id="rId39" Type="http://schemas.openxmlformats.org/officeDocument/2006/relationships/image" Target="../media/image186.png"/><Relationship Id="rId21" Type="http://schemas.openxmlformats.org/officeDocument/2006/relationships/image" Target="../media/image168.png"/><Relationship Id="rId34" Type="http://schemas.openxmlformats.org/officeDocument/2006/relationships/image" Target="../media/image181.png"/><Relationship Id="rId42" Type="http://schemas.openxmlformats.org/officeDocument/2006/relationships/image" Target="../media/image189.png"/><Relationship Id="rId47" Type="http://schemas.openxmlformats.org/officeDocument/2006/relationships/image" Target="../media/image194.png"/><Relationship Id="rId50" Type="http://schemas.openxmlformats.org/officeDocument/2006/relationships/image" Target="../media/image197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6" Type="http://schemas.openxmlformats.org/officeDocument/2006/relationships/image" Target="../media/image163.png"/><Relationship Id="rId29" Type="http://schemas.openxmlformats.org/officeDocument/2006/relationships/image" Target="../media/image176.png"/><Relationship Id="rId11" Type="http://schemas.openxmlformats.org/officeDocument/2006/relationships/image" Target="../media/image158.png"/><Relationship Id="rId24" Type="http://schemas.openxmlformats.org/officeDocument/2006/relationships/image" Target="../media/image171.png"/><Relationship Id="rId32" Type="http://schemas.openxmlformats.org/officeDocument/2006/relationships/image" Target="../media/image179.png"/><Relationship Id="rId37" Type="http://schemas.openxmlformats.org/officeDocument/2006/relationships/image" Target="../media/image184.png"/><Relationship Id="rId40" Type="http://schemas.openxmlformats.org/officeDocument/2006/relationships/image" Target="../media/image187.png"/><Relationship Id="rId45" Type="http://schemas.openxmlformats.org/officeDocument/2006/relationships/image" Target="../media/image192.png"/><Relationship Id="rId53" Type="http://schemas.openxmlformats.org/officeDocument/2006/relationships/image" Target="../media/image200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31" Type="http://schemas.openxmlformats.org/officeDocument/2006/relationships/image" Target="../media/image178.png"/><Relationship Id="rId44" Type="http://schemas.openxmlformats.org/officeDocument/2006/relationships/image" Target="../media/image191.png"/><Relationship Id="rId52" Type="http://schemas.openxmlformats.org/officeDocument/2006/relationships/image" Target="../media/image10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Relationship Id="rId22" Type="http://schemas.openxmlformats.org/officeDocument/2006/relationships/image" Target="../media/image169.png"/><Relationship Id="rId27" Type="http://schemas.openxmlformats.org/officeDocument/2006/relationships/image" Target="../media/image174.png"/><Relationship Id="rId30" Type="http://schemas.openxmlformats.org/officeDocument/2006/relationships/image" Target="../media/image177.png"/><Relationship Id="rId35" Type="http://schemas.openxmlformats.org/officeDocument/2006/relationships/image" Target="../media/image182.png"/><Relationship Id="rId43" Type="http://schemas.openxmlformats.org/officeDocument/2006/relationships/image" Target="../media/image190.png"/><Relationship Id="rId48" Type="http://schemas.openxmlformats.org/officeDocument/2006/relationships/image" Target="../media/image195.png"/><Relationship Id="rId8" Type="http://schemas.openxmlformats.org/officeDocument/2006/relationships/image" Target="../media/image155.png"/><Relationship Id="rId51" Type="http://schemas.openxmlformats.org/officeDocument/2006/relationships/image" Target="../media/image198.png"/><Relationship Id="rId3" Type="http://schemas.openxmlformats.org/officeDocument/2006/relationships/image" Target="../media/image150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5" Type="http://schemas.openxmlformats.org/officeDocument/2006/relationships/image" Target="../media/image172.png"/><Relationship Id="rId33" Type="http://schemas.openxmlformats.org/officeDocument/2006/relationships/image" Target="../media/image180.png"/><Relationship Id="rId38" Type="http://schemas.openxmlformats.org/officeDocument/2006/relationships/image" Target="../media/image185.png"/><Relationship Id="rId46" Type="http://schemas.openxmlformats.org/officeDocument/2006/relationships/image" Target="../media/image193.png"/><Relationship Id="rId20" Type="http://schemas.openxmlformats.org/officeDocument/2006/relationships/image" Target="../media/image167.png"/><Relationship Id="rId41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5" Type="http://schemas.openxmlformats.org/officeDocument/2006/relationships/image" Target="../media/image162.png"/><Relationship Id="rId23" Type="http://schemas.openxmlformats.org/officeDocument/2006/relationships/image" Target="../media/image170.png"/><Relationship Id="rId28" Type="http://schemas.openxmlformats.org/officeDocument/2006/relationships/image" Target="../media/image175.png"/><Relationship Id="rId36" Type="http://schemas.openxmlformats.org/officeDocument/2006/relationships/image" Target="../media/image183.png"/><Relationship Id="rId49" Type="http://schemas.openxmlformats.org/officeDocument/2006/relationships/image" Target="../media/image196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26" Type="http://schemas.openxmlformats.org/officeDocument/2006/relationships/image" Target="../media/image173.png"/><Relationship Id="rId39" Type="http://schemas.openxmlformats.org/officeDocument/2006/relationships/image" Target="../media/image186.png"/><Relationship Id="rId21" Type="http://schemas.openxmlformats.org/officeDocument/2006/relationships/image" Target="../media/image168.png"/><Relationship Id="rId34" Type="http://schemas.openxmlformats.org/officeDocument/2006/relationships/image" Target="../media/image181.png"/><Relationship Id="rId42" Type="http://schemas.openxmlformats.org/officeDocument/2006/relationships/image" Target="../media/image189.png"/><Relationship Id="rId47" Type="http://schemas.openxmlformats.org/officeDocument/2006/relationships/image" Target="../media/image194.png"/><Relationship Id="rId50" Type="http://schemas.openxmlformats.org/officeDocument/2006/relationships/image" Target="../media/image197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6" Type="http://schemas.openxmlformats.org/officeDocument/2006/relationships/image" Target="../media/image163.png"/><Relationship Id="rId29" Type="http://schemas.openxmlformats.org/officeDocument/2006/relationships/image" Target="../media/image176.png"/><Relationship Id="rId11" Type="http://schemas.openxmlformats.org/officeDocument/2006/relationships/image" Target="../media/image158.png"/><Relationship Id="rId24" Type="http://schemas.openxmlformats.org/officeDocument/2006/relationships/image" Target="../media/image171.png"/><Relationship Id="rId32" Type="http://schemas.openxmlformats.org/officeDocument/2006/relationships/image" Target="../media/image179.png"/><Relationship Id="rId37" Type="http://schemas.openxmlformats.org/officeDocument/2006/relationships/image" Target="../media/image184.png"/><Relationship Id="rId40" Type="http://schemas.openxmlformats.org/officeDocument/2006/relationships/image" Target="../media/image187.png"/><Relationship Id="rId45" Type="http://schemas.openxmlformats.org/officeDocument/2006/relationships/image" Target="../media/image192.png"/><Relationship Id="rId53" Type="http://schemas.openxmlformats.org/officeDocument/2006/relationships/image" Target="../media/image11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31" Type="http://schemas.openxmlformats.org/officeDocument/2006/relationships/image" Target="../media/image178.png"/><Relationship Id="rId44" Type="http://schemas.openxmlformats.org/officeDocument/2006/relationships/image" Target="../media/image191.png"/><Relationship Id="rId52" Type="http://schemas.openxmlformats.org/officeDocument/2006/relationships/image" Target="../media/image10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Relationship Id="rId22" Type="http://schemas.openxmlformats.org/officeDocument/2006/relationships/image" Target="../media/image169.png"/><Relationship Id="rId27" Type="http://schemas.openxmlformats.org/officeDocument/2006/relationships/image" Target="../media/image174.png"/><Relationship Id="rId30" Type="http://schemas.openxmlformats.org/officeDocument/2006/relationships/image" Target="../media/image177.png"/><Relationship Id="rId35" Type="http://schemas.openxmlformats.org/officeDocument/2006/relationships/image" Target="../media/image182.png"/><Relationship Id="rId43" Type="http://schemas.openxmlformats.org/officeDocument/2006/relationships/image" Target="../media/image190.png"/><Relationship Id="rId48" Type="http://schemas.openxmlformats.org/officeDocument/2006/relationships/image" Target="../media/image195.png"/><Relationship Id="rId8" Type="http://schemas.openxmlformats.org/officeDocument/2006/relationships/image" Target="../media/image155.png"/><Relationship Id="rId51" Type="http://schemas.openxmlformats.org/officeDocument/2006/relationships/image" Target="../media/image198.png"/><Relationship Id="rId3" Type="http://schemas.openxmlformats.org/officeDocument/2006/relationships/image" Target="../media/image150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5" Type="http://schemas.openxmlformats.org/officeDocument/2006/relationships/image" Target="../media/image172.png"/><Relationship Id="rId33" Type="http://schemas.openxmlformats.org/officeDocument/2006/relationships/image" Target="../media/image180.png"/><Relationship Id="rId38" Type="http://schemas.openxmlformats.org/officeDocument/2006/relationships/image" Target="../media/image185.png"/><Relationship Id="rId46" Type="http://schemas.openxmlformats.org/officeDocument/2006/relationships/image" Target="../media/image193.png"/><Relationship Id="rId20" Type="http://schemas.openxmlformats.org/officeDocument/2006/relationships/image" Target="../media/image167.png"/><Relationship Id="rId41" Type="http://schemas.openxmlformats.org/officeDocument/2006/relationships/image" Target="../media/image188.png"/><Relationship Id="rId5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5" Type="http://schemas.openxmlformats.org/officeDocument/2006/relationships/image" Target="../media/image162.png"/><Relationship Id="rId23" Type="http://schemas.openxmlformats.org/officeDocument/2006/relationships/image" Target="../media/image170.png"/><Relationship Id="rId28" Type="http://schemas.openxmlformats.org/officeDocument/2006/relationships/image" Target="../media/image175.png"/><Relationship Id="rId36" Type="http://schemas.openxmlformats.org/officeDocument/2006/relationships/image" Target="../media/image183.png"/><Relationship Id="rId49" Type="http://schemas.openxmlformats.org/officeDocument/2006/relationships/image" Target="../media/image196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70.png"/><Relationship Id="rId18" Type="http://schemas.openxmlformats.org/officeDocument/2006/relationships/image" Target="../media/image1840.png"/><Relationship Id="rId26" Type="http://schemas.openxmlformats.org/officeDocument/2006/relationships/image" Target="../media/image1920.png"/><Relationship Id="rId39" Type="http://schemas.openxmlformats.org/officeDocument/2006/relationships/image" Target="../media/image122.png"/><Relationship Id="rId21" Type="http://schemas.openxmlformats.org/officeDocument/2006/relationships/image" Target="../media/image1870.png"/><Relationship Id="rId34" Type="http://schemas.openxmlformats.org/officeDocument/2006/relationships/image" Target="../media/image117.png"/><Relationship Id="rId42" Type="http://schemas.openxmlformats.org/officeDocument/2006/relationships/image" Target="../media/image133.png"/><Relationship Id="rId47" Type="http://schemas.openxmlformats.org/officeDocument/2006/relationships/image" Target="../media/image145.png"/><Relationship Id="rId50" Type="http://schemas.openxmlformats.org/officeDocument/2006/relationships/image" Target="../media/image148.png"/><Relationship Id="rId7" Type="http://schemas.openxmlformats.org/officeDocument/2006/relationships/image" Target="../media/image1570.png"/><Relationship Id="rId2" Type="http://schemas.openxmlformats.org/officeDocument/2006/relationships/image" Target="../media/image203.png"/><Relationship Id="rId16" Type="http://schemas.openxmlformats.org/officeDocument/2006/relationships/image" Target="../media/image1740.png"/><Relationship Id="rId29" Type="http://schemas.openxmlformats.org/officeDocument/2006/relationships/image" Target="../media/image1950.png"/><Relationship Id="rId11" Type="http://schemas.openxmlformats.org/officeDocument/2006/relationships/image" Target="../media/image1650.png"/><Relationship Id="rId24" Type="http://schemas.openxmlformats.org/officeDocument/2006/relationships/image" Target="../media/image1900.png"/><Relationship Id="rId32" Type="http://schemas.openxmlformats.org/officeDocument/2006/relationships/image" Target="../media/image115.png"/><Relationship Id="rId37" Type="http://schemas.openxmlformats.org/officeDocument/2006/relationships/image" Target="../media/image120.png"/><Relationship Id="rId40" Type="http://schemas.openxmlformats.org/officeDocument/2006/relationships/image" Target="../media/image123.png"/><Relationship Id="rId45" Type="http://schemas.openxmlformats.org/officeDocument/2006/relationships/image" Target="../media/image142.png"/><Relationship Id="rId5" Type="http://schemas.openxmlformats.org/officeDocument/2006/relationships/image" Target="../media/image1550.png"/><Relationship Id="rId15" Type="http://schemas.openxmlformats.org/officeDocument/2006/relationships/image" Target="../media/image1730.png"/><Relationship Id="rId23" Type="http://schemas.openxmlformats.org/officeDocument/2006/relationships/image" Target="../media/image1890.png"/><Relationship Id="rId28" Type="http://schemas.openxmlformats.org/officeDocument/2006/relationships/image" Target="../media/image1940.png"/><Relationship Id="rId36" Type="http://schemas.openxmlformats.org/officeDocument/2006/relationships/image" Target="../media/image119.png"/><Relationship Id="rId49" Type="http://schemas.openxmlformats.org/officeDocument/2006/relationships/image" Target="../media/image147.png"/><Relationship Id="rId10" Type="http://schemas.openxmlformats.org/officeDocument/2006/relationships/image" Target="../media/image1640.png"/><Relationship Id="rId19" Type="http://schemas.openxmlformats.org/officeDocument/2006/relationships/image" Target="../media/image1850.png"/><Relationship Id="rId31" Type="http://schemas.openxmlformats.org/officeDocument/2006/relationships/image" Target="../media/image114.png"/><Relationship Id="rId44" Type="http://schemas.openxmlformats.org/officeDocument/2006/relationships/image" Target="../media/image135.png"/><Relationship Id="rId52" Type="http://schemas.openxmlformats.org/officeDocument/2006/relationships/image" Target="../media/image1760.png"/><Relationship Id="rId4" Type="http://schemas.openxmlformats.org/officeDocument/2006/relationships/image" Target="../media/image1540.png"/><Relationship Id="rId9" Type="http://schemas.openxmlformats.org/officeDocument/2006/relationships/image" Target="../media/image1820.png"/><Relationship Id="rId14" Type="http://schemas.openxmlformats.org/officeDocument/2006/relationships/image" Target="../media/image1830.png"/><Relationship Id="rId22" Type="http://schemas.openxmlformats.org/officeDocument/2006/relationships/image" Target="../media/image1880.png"/><Relationship Id="rId27" Type="http://schemas.openxmlformats.org/officeDocument/2006/relationships/image" Target="../media/image1930.png"/><Relationship Id="rId30" Type="http://schemas.openxmlformats.org/officeDocument/2006/relationships/image" Target="../media/image102.png"/><Relationship Id="rId35" Type="http://schemas.openxmlformats.org/officeDocument/2006/relationships/image" Target="../media/image118.png"/><Relationship Id="rId43" Type="http://schemas.openxmlformats.org/officeDocument/2006/relationships/image" Target="../media/image134.png"/><Relationship Id="rId48" Type="http://schemas.openxmlformats.org/officeDocument/2006/relationships/image" Target="../media/image146.png"/><Relationship Id="rId8" Type="http://schemas.openxmlformats.org/officeDocument/2006/relationships/image" Target="../media/image1580.png"/><Relationship Id="rId51" Type="http://schemas.openxmlformats.org/officeDocument/2006/relationships/image" Target="../media/image1750.png"/><Relationship Id="rId3" Type="http://schemas.openxmlformats.org/officeDocument/2006/relationships/image" Target="../media/image1510.png"/><Relationship Id="rId12" Type="http://schemas.openxmlformats.org/officeDocument/2006/relationships/image" Target="../media/image1660.png"/><Relationship Id="rId17" Type="http://schemas.openxmlformats.org/officeDocument/2006/relationships/image" Target="../media/image1780.png"/><Relationship Id="rId25" Type="http://schemas.openxmlformats.org/officeDocument/2006/relationships/image" Target="../media/image13.png"/><Relationship Id="rId33" Type="http://schemas.openxmlformats.org/officeDocument/2006/relationships/image" Target="../media/image116.png"/><Relationship Id="rId38" Type="http://schemas.openxmlformats.org/officeDocument/2006/relationships/image" Target="../media/image121.png"/><Relationship Id="rId46" Type="http://schemas.openxmlformats.org/officeDocument/2006/relationships/image" Target="../media/image144.png"/><Relationship Id="rId20" Type="http://schemas.openxmlformats.org/officeDocument/2006/relationships/image" Target="../media/image1860.png"/><Relationship Id="rId41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0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6.png"/><Relationship Id="rId18" Type="http://schemas.openxmlformats.org/officeDocument/2006/relationships/image" Target="../media/image208.png"/><Relationship Id="rId26" Type="http://schemas.openxmlformats.org/officeDocument/2006/relationships/image" Target="../media/image216.png"/><Relationship Id="rId39" Type="http://schemas.openxmlformats.org/officeDocument/2006/relationships/image" Target="../media/image189.png"/><Relationship Id="rId21" Type="http://schemas.openxmlformats.org/officeDocument/2006/relationships/image" Target="../media/image211.png"/><Relationship Id="rId34" Type="http://schemas.openxmlformats.org/officeDocument/2006/relationships/image" Target="../media/image184.png"/><Relationship Id="rId42" Type="http://schemas.openxmlformats.org/officeDocument/2006/relationships/image" Target="../media/image192.png"/><Relationship Id="rId47" Type="http://schemas.openxmlformats.org/officeDocument/2006/relationships/image" Target="../media/image197.png"/><Relationship Id="rId50" Type="http://schemas.openxmlformats.org/officeDocument/2006/relationships/image" Target="../media/image175.png"/><Relationship Id="rId7" Type="http://schemas.openxmlformats.org/officeDocument/2006/relationships/image" Target="../media/image156.png"/><Relationship Id="rId2" Type="http://schemas.openxmlformats.org/officeDocument/2006/relationships/image" Target="../media/image203.png"/><Relationship Id="rId16" Type="http://schemas.openxmlformats.org/officeDocument/2006/relationships/image" Target="../media/image173.png"/><Relationship Id="rId29" Type="http://schemas.openxmlformats.org/officeDocument/2006/relationships/image" Target="../media/image179.png"/><Relationship Id="rId11" Type="http://schemas.openxmlformats.org/officeDocument/2006/relationships/image" Target="../media/image164.png"/><Relationship Id="rId24" Type="http://schemas.openxmlformats.org/officeDocument/2006/relationships/image" Target="../media/image214.png"/><Relationship Id="rId32" Type="http://schemas.openxmlformats.org/officeDocument/2006/relationships/image" Target="../media/image182.png"/><Relationship Id="rId37" Type="http://schemas.openxmlformats.org/officeDocument/2006/relationships/image" Target="../media/image187.png"/><Relationship Id="rId40" Type="http://schemas.openxmlformats.org/officeDocument/2006/relationships/image" Target="../media/image190.png"/><Relationship Id="rId45" Type="http://schemas.openxmlformats.org/officeDocument/2006/relationships/image" Target="../media/image195.png"/><Relationship Id="rId5" Type="http://schemas.openxmlformats.org/officeDocument/2006/relationships/image" Target="../media/image154.png"/><Relationship Id="rId15" Type="http://schemas.openxmlformats.org/officeDocument/2006/relationships/image" Target="../media/image172.png"/><Relationship Id="rId23" Type="http://schemas.openxmlformats.org/officeDocument/2006/relationships/image" Target="../media/image213.png"/><Relationship Id="rId28" Type="http://schemas.openxmlformats.org/officeDocument/2006/relationships/image" Target="../media/image178.png"/><Relationship Id="rId36" Type="http://schemas.openxmlformats.org/officeDocument/2006/relationships/image" Target="../media/image186.png"/><Relationship Id="rId49" Type="http://schemas.openxmlformats.org/officeDocument/2006/relationships/image" Target="../media/image174.png"/><Relationship Id="rId10" Type="http://schemas.openxmlformats.org/officeDocument/2006/relationships/image" Target="../media/image163.png"/><Relationship Id="rId19" Type="http://schemas.openxmlformats.org/officeDocument/2006/relationships/image" Target="../media/image209.png"/><Relationship Id="rId31" Type="http://schemas.openxmlformats.org/officeDocument/2006/relationships/image" Target="../media/image181.png"/><Relationship Id="rId44" Type="http://schemas.openxmlformats.org/officeDocument/2006/relationships/image" Target="../media/image194.png"/><Relationship Id="rId4" Type="http://schemas.openxmlformats.org/officeDocument/2006/relationships/image" Target="../media/image153.png"/><Relationship Id="rId9" Type="http://schemas.openxmlformats.org/officeDocument/2006/relationships/image" Target="../media/image206.png"/><Relationship Id="rId14" Type="http://schemas.openxmlformats.org/officeDocument/2006/relationships/image" Target="../media/image207.png"/><Relationship Id="rId22" Type="http://schemas.openxmlformats.org/officeDocument/2006/relationships/image" Target="../media/image212.png"/><Relationship Id="rId27" Type="http://schemas.openxmlformats.org/officeDocument/2006/relationships/image" Target="../media/image217.png"/><Relationship Id="rId30" Type="http://schemas.openxmlformats.org/officeDocument/2006/relationships/image" Target="../media/image180.png"/><Relationship Id="rId35" Type="http://schemas.openxmlformats.org/officeDocument/2006/relationships/image" Target="../media/image185.png"/><Relationship Id="rId43" Type="http://schemas.openxmlformats.org/officeDocument/2006/relationships/image" Target="../media/image193.png"/><Relationship Id="rId48" Type="http://schemas.openxmlformats.org/officeDocument/2006/relationships/image" Target="../media/image198.png"/><Relationship Id="rId8" Type="http://schemas.openxmlformats.org/officeDocument/2006/relationships/image" Target="../media/image157.png"/><Relationship Id="rId3" Type="http://schemas.openxmlformats.org/officeDocument/2006/relationships/image" Target="../media/image150.png"/><Relationship Id="rId12" Type="http://schemas.openxmlformats.org/officeDocument/2006/relationships/image" Target="../media/image165.png"/><Relationship Id="rId17" Type="http://schemas.openxmlformats.org/officeDocument/2006/relationships/image" Target="../media/image177.png"/><Relationship Id="rId25" Type="http://schemas.openxmlformats.org/officeDocument/2006/relationships/image" Target="../media/image215.png"/><Relationship Id="rId33" Type="http://schemas.openxmlformats.org/officeDocument/2006/relationships/image" Target="../media/image183.png"/><Relationship Id="rId38" Type="http://schemas.openxmlformats.org/officeDocument/2006/relationships/image" Target="../media/image188.png"/><Relationship Id="rId46" Type="http://schemas.openxmlformats.org/officeDocument/2006/relationships/image" Target="../media/image196.png"/><Relationship Id="rId20" Type="http://schemas.openxmlformats.org/officeDocument/2006/relationships/image" Target="../media/image210.png"/><Relationship Id="rId41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6.png"/><Relationship Id="rId18" Type="http://schemas.openxmlformats.org/officeDocument/2006/relationships/image" Target="../media/image208.png"/><Relationship Id="rId26" Type="http://schemas.openxmlformats.org/officeDocument/2006/relationships/image" Target="../media/image216.png"/><Relationship Id="rId39" Type="http://schemas.openxmlformats.org/officeDocument/2006/relationships/image" Target="../media/image189.png"/><Relationship Id="rId21" Type="http://schemas.openxmlformats.org/officeDocument/2006/relationships/image" Target="../media/image211.png"/><Relationship Id="rId34" Type="http://schemas.openxmlformats.org/officeDocument/2006/relationships/image" Target="../media/image184.png"/><Relationship Id="rId42" Type="http://schemas.openxmlformats.org/officeDocument/2006/relationships/image" Target="../media/image192.png"/><Relationship Id="rId47" Type="http://schemas.openxmlformats.org/officeDocument/2006/relationships/image" Target="../media/image197.png"/><Relationship Id="rId50" Type="http://schemas.openxmlformats.org/officeDocument/2006/relationships/image" Target="../media/image175.png"/><Relationship Id="rId55" Type="http://schemas.openxmlformats.org/officeDocument/2006/relationships/image" Target="../media/image222.png"/><Relationship Id="rId7" Type="http://schemas.openxmlformats.org/officeDocument/2006/relationships/image" Target="../media/image156.png"/><Relationship Id="rId2" Type="http://schemas.openxmlformats.org/officeDocument/2006/relationships/image" Target="../media/image203.png"/><Relationship Id="rId16" Type="http://schemas.openxmlformats.org/officeDocument/2006/relationships/image" Target="../media/image173.png"/><Relationship Id="rId29" Type="http://schemas.openxmlformats.org/officeDocument/2006/relationships/image" Target="../media/image179.png"/><Relationship Id="rId11" Type="http://schemas.openxmlformats.org/officeDocument/2006/relationships/image" Target="../media/image164.png"/><Relationship Id="rId24" Type="http://schemas.openxmlformats.org/officeDocument/2006/relationships/image" Target="../media/image214.png"/><Relationship Id="rId32" Type="http://schemas.openxmlformats.org/officeDocument/2006/relationships/image" Target="../media/image182.png"/><Relationship Id="rId37" Type="http://schemas.openxmlformats.org/officeDocument/2006/relationships/image" Target="../media/image187.png"/><Relationship Id="rId40" Type="http://schemas.openxmlformats.org/officeDocument/2006/relationships/image" Target="../media/image190.png"/><Relationship Id="rId45" Type="http://schemas.openxmlformats.org/officeDocument/2006/relationships/image" Target="../media/image195.png"/><Relationship Id="rId53" Type="http://schemas.openxmlformats.org/officeDocument/2006/relationships/image" Target="../media/image220.png"/><Relationship Id="rId5" Type="http://schemas.openxmlformats.org/officeDocument/2006/relationships/image" Target="../media/image154.png"/><Relationship Id="rId10" Type="http://schemas.openxmlformats.org/officeDocument/2006/relationships/image" Target="../media/image163.png"/><Relationship Id="rId19" Type="http://schemas.openxmlformats.org/officeDocument/2006/relationships/image" Target="../media/image209.png"/><Relationship Id="rId31" Type="http://schemas.openxmlformats.org/officeDocument/2006/relationships/image" Target="../media/image181.png"/><Relationship Id="rId44" Type="http://schemas.openxmlformats.org/officeDocument/2006/relationships/image" Target="../media/image194.png"/><Relationship Id="rId52" Type="http://schemas.openxmlformats.org/officeDocument/2006/relationships/image" Target="../media/image219.png"/><Relationship Id="rId4" Type="http://schemas.openxmlformats.org/officeDocument/2006/relationships/image" Target="../media/image153.png"/><Relationship Id="rId9" Type="http://schemas.openxmlformats.org/officeDocument/2006/relationships/image" Target="../media/image206.png"/><Relationship Id="rId14" Type="http://schemas.openxmlformats.org/officeDocument/2006/relationships/image" Target="../media/image207.png"/><Relationship Id="rId22" Type="http://schemas.openxmlformats.org/officeDocument/2006/relationships/image" Target="../media/image212.png"/><Relationship Id="rId27" Type="http://schemas.openxmlformats.org/officeDocument/2006/relationships/image" Target="../media/image217.png"/><Relationship Id="rId30" Type="http://schemas.openxmlformats.org/officeDocument/2006/relationships/image" Target="../media/image180.png"/><Relationship Id="rId35" Type="http://schemas.openxmlformats.org/officeDocument/2006/relationships/image" Target="../media/image185.png"/><Relationship Id="rId43" Type="http://schemas.openxmlformats.org/officeDocument/2006/relationships/image" Target="../media/image193.png"/><Relationship Id="rId48" Type="http://schemas.openxmlformats.org/officeDocument/2006/relationships/image" Target="../media/image198.png"/><Relationship Id="rId56" Type="http://schemas.openxmlformats.org/officeDocument/2006/relationships/image" Target="../media/image223.png"/><Relationship Id="rId8" Type="http://schemas.openxmlformats.org/officeDocument/2006/relationships/image" Target="../media/image157.png"/><Relationship Id="rId51" Type="http://schemas.openxmlformats.org/officeDocument/2006/relationships/image" Target="../media/image218.png"/><Relationship Id="rId3" Type="http://schemas.openxmlformats.org/officeDocument/2006/relationships/image" Target="../media/image150.png"/><Relationship Id="rId12" Type="http://schemas.openxmlformats.org/officeDocument/2006/relationships/image" Target="../media/image165.png"/><Relationship Id="rId17" Type="http://schemas.openxmlformats.org/officeDocument/2006/relationships/image" Target="../media/image177.png"/><Relationship Id="rId25" Type="http://schemas.openxmlformats.org/officeDocument/2006/relationships/image" Target="../media/image215.png"/><Relationship Id="rId33" Type="http://schemas.openxmlformats.org/officeDocument/2006/relationships/image" Target="../media/image183.png"/><Relationship Id="rId38" Type="http://schemas.openxmlformats.org/officeDocument/2006/relationships/image" Target="../media/image188.png"/><Relationship Id="rId46" Type="http://schemas.openxmlformats.org/officeDocument/2006/relationships/image" Target="../media/image196.png"/><Relationship Id="rId20" Type="http://schemas.openxmlformats.org/officeDocument/2006/relationships/image" Target="../media/image210.png"/><Relationship Id="rId41" Type="http://schemas.openxmlformats.org/officeDocument/2006/relationships/image" Target="../media/image191.png"/><Relationship Id="rId54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15" Type="http://schemas.openxmlformats.org/officeDocument/2006/relationships/image" Target="../media/image172.png"/><Relationship Id="rId23" Type="http://schemas.openxmlformats.org/officeDocument/2006/relationships/image" Target="../media/image213.png"/><Relationship Id="rId28" Type="http://schemas.openxmlformats.org/officeDocument/2006/relationships/image" Target="../media/image178.png"/><Relationship Id="rId36" Type="http://schemas.openxmlformats.org/officeDocument/2006/relationships/image" Target="../media/image186.png"/><Relationship Id="rId49" Type="http://schemas.openxmlformats.org/officeDocument/2006/relationships/image" Target="../media/image174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6.png"/><Relationship Id="rId18" Type="http://schemas.openxmlformats.org/officeDocument/2006/relationships/image" Target="../media/image208.png"/><Relationship Id="rId26" Type="http://schemas.openxmlformats.org/officeDocument/2006/relationships/image" Target="../media/image216.png"/><Relationship Id="rId39" Type="http://schemas.openxmlformats.org/officeDocument/2006/relationships/image" Target="../media/image189.png"/><Relationship Id="rId21" Type="http://schemas.openxmlformats.org/officeDocument/2006/relationships/image" Target="../media/image211.png"/><Relationship Id="rId34" Type="http://schemas.openxmlformats.org/officeDocument/2006/relationships/image" Target="../media/image184.png"/><Relationship Id="rId42" Type="http://schemas.openxmlformats.org/officeDocument/2006/relationships/image" Target="../media/image192.png"/><Relationship Id="rId47" Type="http://schemas.openxmlformats.org/officeDocument/2006/relationships/image" Target="../media/image197.png"/><Relationship Id="rId50" Type="http://schemas.openxmlformats.org/officeDocument/2006/relationships/image" Target="../media/image175.png"/><Relationship Id="rId55" Type="http://schemas.openxmlformats.org/officeDocument/2006/relationships/image" Target="../media/image228.png"/><Relationship Id="rId7" Type="http://schemas.openxmlformats.org/officeDocument/2006/relationships/image" Target="../media/image156.png"/><Relationship Id="rId2" Type="http://schemas.openxmlformats.org/officeDocument/2006/relationships/image" Target="../media/image203.png"/><Relationship Id="rId16" Type="http://schemas.openxmlformats.org/officeDocument/2006/relationships/image" Target="../media/image173.png"/><Relationship Id="rId29" Type="http://schemas.openxmlformats.org/officeDocument/2006/relationships/image" Target="../media/image179.png"/><Relationship Id="rId11" Type="http://schemas.openxmlformats.org/officeDocument/2006/relationships/image" Target="../media/image164.png"/><Relationship Id="rId24" Type="http://schemas.openxmlformats.org/officeDocument/2006/relationships/image" Target="../media/image214.png"/><Relationship Id="rId32" Type="http://schemas.openxmlformats.org/officeDocument/2006/relationships/image" Target="../media/image182.png"/><Relationship Id="rId37" Type="http://schemas.openxmlformats.org/officeDocument/2006/relationships/image" Target="../media/image187.png"/><Relationship Id="rId40" Type="http://schemas.openxmlformats.org/officeDocument/2006/relationships/image" Target="../media/image190.png"/><Relationship Id="rId45" Type="http://schemas.openxmlformats.org/officeDocument/2006/relationships/image" Target="../media/image195.png"/><Relationship Id="rId53" Type="http://schemas.openxmlformats.org/officeDocument/2006/relationships/image" Target="../media/image226.png"/><Relationship Id="rId5" Type="http://schemas.openxmlformats.org/officeDocument/2006/relationships/image" Target="../media/image154.png"/><Relationship Id="rId10" Type="http://schemas.openxmlformats.org/officeDocument/2006/relationships/image" Target="../media/image163.png"/><Relationship Id="rId19" Type="http://schemas.openxmlformats.org/officeDocument/2006/relationships/image" Target="../media/image209.png"/><Relationship Id="rId31" Type="http://schemas.openxmlformats.org/officeDocument/2006/relationships/image" Target="../media/image181.png"/><Relationship Id="rId44" Type="http://schemas.openxmlformats.org/officeDocument/2006/relationships/image" Target="../media/image194.png"/><Relationship Id="rId52" Type="http://schemas.openxmlformats.org/officeDocument/2006/relationships/image" Target="../media/image225.png"/><Relationship Id="rId4" Type="http://schemas.openxmlformats.org/officeDocument/2006/relationships/image" Target="../media/image153.png"/><Relationship Id="rId9" Type="http://schemas.openxmlformats.org/officeDocument/2006/relationships/image" Target="../media/image206.png"/><Relationship Id="rId14" Type="http://schemas.openxmlformats.org/officeDocument/2006/relationships/image" Target="../media/image207.png"/><Relationship Id="rId22" Type="http://schemas.openxmlformats.org/officeDocument/2006/relationships/image" Target="../media/image212.png"/><Relationship Id="rId27" Type="http://schemas.openxmlformats.org/officeDocument/2006/relationships/image" Target="../media/image217.png"/><Relationship Id="rId30" Type="http://schemas.openxmlformats.org/officeDocument/2006/relationships/image" Target="../media/image180.png"/><Relationship Id="rId35" Type="http://schemas.openxmlformats.org/officeDocument/2006/relationships/image" Target="../media/image185.png"/><Relationship Id="rId43" Type="http://schemas.openxmlformats.org/officeDocument/2006/relationships/image" Target="../media/image193.png"/><Relationship Id="rId48" Type="http://schemas.openxmlformats.org/officeDocument/2006/relationships/image" Target="../media/image198.png"/><Relationship Id="rId56" Type="http://schemas.openxmlformats.org/officeDocument/2006/relationships/image" Target="../media/image229.png"/><Relationship Id="rId8" Type="http://schemas.openxmlformats.org/officeDocument/2006/relationships/image" Target="../media/image157.png"/><Relationship Id="rId51" Type="http://schemas.openxmlformats.org/officeDocument/2006/relationships/image" Target="../media/image224.png"/><Relationship Id="rId3" Type="http://schemas.openxmlformats.org/officeDocument/2006/relationships/image" Target="../media/image150.png"/><Relationship Id="rId12" Type="http://schemas.openxmlformats.org/officeDocument/2006/relationships/image" Target="../media/image165.png"/><Relationship Id="rId17" Type="http://schemas.openxmlformats.org/officeDocument/2006/relationships/image" Target="../media/image177.png"/><Relationship Id="rId25" Type="http://schemas.openxmlformats.org/officeDocument/2006/relationships/image" Target="../media/image215.png"/><Relationship Id="rId33" Type="http://schemas.openxmlformats.org/officeDocument/2006/relationships/image" Target="../media/image183.png"/><Relationship Id="rId38" Type="http://schemas.openxmlformats.org/officeDocument/2006/relationships/image" Target="../media/image188.png"/><Relationship Id="rId46" Type="http://schemas.openxmlformats.org/officeDocument/2006/relationships/image" Target="../media/image196.png"/><Relationship Id="rId20" Type="http://schemas.openxmlformats.org/officeDocument/2006/relationships/image" Target="../media/image210.png"/><Relationship Id="rId41" Type="http://schemas.openxmlformats.org/officeDocument/2006/relationships/image" Target="../media/image191.png"/><Relationship Id="rId54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15" Type="http://schemas.openxmlformats.org/officeDocument/2006/relationships/image" Target="../media/image172.png"/><Relationship Id="rId23" Type="http://schemas.openxmlformats.org/officeDocument/2006/relationships/image" Target="../media/image213.png"/><Relationship Id="rId28" Type="http://schemas.openxmlformats.org/officeDocument/2006/relationships/image" Target="../media/image178.png"/><Relationship Id="rId36" Type="http://schemas.openxmlformats.org/officeDocument/2006/relationships/image" Target="../media/image186.png"/><Relationship Id="rId49" Type="http://schemas.openxmlformats.org/officeDocument/2006/relationships/image" Target="../media/image174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6.png"/><Relationship Id="rId18" Type="http://schemas.openxmlformats.org/officeDocument/2006/relationships/image" Target="../media/image208.png"/><Relationship Id="rId26" Type="http://schemas.openxmlformats.org/officeDocument/2006/relationships/image" Target="../media/image216.png"/><Relationship Id="rId39" Type="http://schemas.openxmlformats.org/officeDocument/2006/relationships/image" Target="../media/image189.png"/><Relationship Id="rId21" Type="http://schemas.openxmlformats.org/officeDocument/2006/relationships/image" Target="../media/image211.png"/><Relationship Id="rId34" Type="http://schemas.openxmlformats.org/officeDocument/2006/relationships/image" Target="../media/image184.png"/><Relationship Id="rId42" Type="http://schemas.openxmlformats.org/officeDocument/2006/relationships/image" Target="../media/image192.png"/><Relationship Id="rId47" Type="http://schemas.openxmlformats.org/officeDocument/2006/relationships/image" Target="../media/image197.png"/><Relationship Id="rId50" Type="http://schemas.openxmlformats.org/officeDocument/2006/relationships/image" Target="../media/image175.png"/><Relationship Id="rId55" Type="http://schemas.openxmlformats.org/officeDocument/2006/relationships/image" Target="../media/image228.png"/><Relationship Id="rId7" Type="http://schemas.openxmlformats.org/officeDocument/2006/relationships/image" Target="../media/image156.png"/><Relationship Id="rId2" Type="http://schemas.openxmlformats.org/officeDocument/2006/relationships/image" Target="../media/image203.png"/><Relationship Id="rId16" Type="http://schemas.openxmlformats.org/officeDocument/2006/relationships/image" Target="../media/image173.png"/><Relationship Id="rId29" Type="http://schemas.openxmlformats.org/officeDocument/2006/relationships/image" Target="../media/image179.png"/><Relationship Id="rId11" Type="http://schemas.openxmlformats.org/officeDocument/2006/relationships/image" Target="../media/image164.png"/><Relationship Id="rId24" Type="http://schemas.openxmlformats.org/officeDocument/2006/relationships/image" Target="../media/image214.png"/><Relationship Id="rId32" Type="http://schemas.openxmlformats.org/officeDocument/2006/relationships/image" Target="../media/image182.png"/><Relationship Id="rId37" Type="http://schemas.openxmlformats.org/officeDocument/2006/relationships/image" Target="../media/image187.png"/><Relationship Id="rId40" Type="http://schemas.openxmlformats.org/officeDocument/2006/relationships/image" Target="../media/image190.png"/><Relationship Id="rId45" Type="http://schemas.openxmlformats.org/officeDocument/2006/relationships/image" Target="../media/image195.png"/><Relationship Id="rId53" Type="http://schemas.openxmlformats.org/officeDocument/2006/relationships/image" Target="../media/image230.png"/><Relationship Id="rId58" Type="http://schemas.openxmlformats.org/officeDocument/2006/relationships/image" Target="../media/image233.png"/><Relationship Id="rId5" Type="http://schemas.openxmlformats.org/officeDocument/2006/relationships/image" Target="../media/image154.png"/><Relationship Id="rId19" Type="http://schemas.openxmlformats.org/officeDocument/2006/relationships/image" Target="../media/image209.png"/><Relationship Id="rId4" Type="http://schemas.openxmlformats.org/officeDocument/2006/relationships/image" Target="../media/image153.png"/><Relationship Id="rId9" Type="http://schemas.openxmlformats.org/officeDocument/2006/relationships/image" Target="../media/image206.png"/><Relationship Id="rId14" Type="http://schemas.openxmlformats.org/officeDocument/2006/relationships/image" Target="../media/image207.png"/><Relationship Id="rId22" Type="http://schemas.openxmlformats.org/officeDocument/2006/relationships/image" Target="../media/image212.png"/><Relationship Id="rId27" Type="http://schemas.openxmlformats.org/officeDocument/2006/relationships/image" Target="../media/image217.png"/><Relationship Id="rId30" Type="http://schemas.openxmlformats.org/officeDocument/2006/relationships/image" Target="../media/image180.png"/><Relationship Id="rId35" Type="http://schemas.openxmlformats.org/officeDocument/2006/relationships/image" Target="../media/image185.png"/><Relationship Id="rId43" Type="http://schemas.openxmlformats.org/officeDocument/2006/relationships/image" Target="../media/image193.png"/><Relationship Id="rId48" Type="http://schemas.openxmlformats.org/officeDocument/2006/relationships/image" Target="../media/image198.png"/><Relationship Id="rId56" Type="http://schemas.openxmlformats.org/officeDocument/2006/relationships/image" Target="../media/image229.png"/><Relationship Id="rId8" Type="http://schemas.openxmlformats.org/officeDocument/2006/relationships/image" Target="../media/image157.png"/><Relationship Id="rId51" Type="http://schemas.openxmlformats.org/officeDocument/2006/relationships/image" Target="../media/image224.png"/><Relationship Id="rId3" Type="http://schemas.openxmlformats.org/officeDocument/2006/relationships/image" Target="../media/image150.png"/><Relationship Id="rId12" Type="http://schemas.openxmlformats.org/officeDocument/2006/relationships/image" Target="../media/image165.png"/><Relationship Id="rId17" Type="http://schemas.openxmlformats.org/officeDocument/2006/relationships/image" Target="../media/image177.png"/><Relationship Id="rId25" Type="http://schemas.openxmlformats.org/officeDocument/2006/relationships/image" Target="../media/image215.png"/><Relationship Id="rId33" Type="http://schemas.openxmlformats.org/officeDocument/2006/relationships/image" Target="../media/image183.png"/><Relationship Id="rId38" Type="http://schemas.openxmlformats.org/officeDocument/2006/relationships/image" Target="../media/image188.png"/><Relationship Id="rId46" Type="http://schemas.openxmlformats.org/officeDocument/2006/relationships/image" Target="../media/image196.png"/><Relationship Id="rId59" Type="http://schemas.openxmlformats.org/officeDocument/2006/relationships/image" Target="../media/image234.png"/><Relationship Id="rId20" Type="http://schemas.openxmlformats.org/officeDocument/2006/relationships/image" Target="../media/image210.png"/><Relationship Id="rId41" Type="http://schemas.openxmlformats.org/officeDocument/2006/relationships/image" Target="../media/image191.png"/><Relationship Id="rId54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15" Type="http://schemas.openxmlformats.org/officeDocument/2006/relationships/image" Target="../media/image172.png"/><Relationship Id="rId23" Type="http://schemas.openxmlformats.org/officeDocument/2006/relationships/image" Target="../media/image213.png"/><Relationship Id="rId28" Type="http://schemas.openxmlformats.org/officeDocument/2006/relationships/image" Target="../media/image178.png"/><Relationship Id="rId36" Type="http://schemas.openxmlformats.org/officeDocument/2006/relationships/image" Target="../media/image186.png"/><Relationship Id="rId49" Type="http://schemas.openxmlformats.org/officeDocument/2006/relationships/image" Target="../media/image174.png"/><Relationship Id="rId57" Type="http://schemas.openxmlformats.org/officeDocument/2006/relationships/image" Target="../media/image232.png"/><Relationship Id="rId10" Type="http://schemas.openxmlformats.org/officeDocument/2006/relationships/image" Target="../media/image163.png"/><Relationship Id="rId31" Type="http://schemas.openxmlformats.org/officeDocument/2006/relationships/image" Target="../media/image181.png"/><Relationship Id="rId44" Type="http://schemas.openxmlformats.org/officeDocument/2006/relationships/image" Target="../media/image194.png"/><Relationship Id="rId52" Type="http://schemas.openxmlformats.org/officeDocument/2006/relationships/image" Target="../media/image225.png"/><Relationship Id="rId60" Type="http://schemas.openxmlformats.org/officeDocument/2006/relationships/image" Target="../media/image235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6.png"/><Relationship Id="rId18" Type="http://schemas.openxmlformats.org/officeDocument/2006/relationships/image" Target="../media/image208.png"/><Relationship Id="rId26" Type="http://schemas.openxmlformats.org/officeDocument/2006/relationships/image" Target="../media/image216.png"/><Relationship Id="rId39" Type="http://schemas.openxmlformats.org/officeDocument/2006/relationships/image" Target="../media/image189.png"/><Relationship Id="rId21" Type="http://schemas.openxmlformats.org/officeDocument/2006/relationships/image" Target="../media/image211.png"/><Relationship Id="rId34" Type="http://schemas.openxmlformats.org/officeDocument/2006/relationships/image" Target="../media/image184.png"/><Relationship Id="rId42" Type="http://schemas.openxmlformats.org/officeDocument/2006/relationships/image" Target="../media/image192.png"/><Relationship Id="rId47" Type="http://schemas.openxmlformats.org/officeDocument/2006/relationships/image" Target="../media/image197.png"/><Relationship Id="rId50" Type="http://schemas.openxmlformats.org/officeDocument/2006/relationships/image" Target="../media/image175.png"/><Relationship Id="rId55" Type="http://schemas.openxmlformats.org/officeDocument/2006/relationships/image" Target="../media/image228.png"/><Relationship Id="rId7" Type="http://schemas.openxmlformats.org/officeDocument/2006/relationships/image" Target="../media/image156.png"/><Relationship Id="rId2" Type="http://schemas.openxmlformats.org/officeDocument/2006/relationships/image" Target="../media/image203.png"/><Relationship Id="rId16" Type="http://schemas.openxmlformats.org/officeDocument/2006/relationships/image" Target="../media/image173.png"/><Relationship Id="rId29" Type="http://schemas.openxmlformats.org/officeDocument/2006/relationships/image" Target="../media/image179.png"/><Relationship Id="rId11" Type="http://schemas.openxmlformats.org/officeDocument/2006/relationships/image" Target="../media/image164.png"/><Relationship Id="rId24" Type="http://schemas.openxmlformats.org/officeDocument/2006/relationships/image" Target="../media/image214.png"/><Relationship Id="rId32" Type="http://schemas.openxmlformats.org/officeDocument/2006/relationships/image" Target="../media/image182.png"/><Relationship Id="rId37" Type="http://schemas.openxmlformats.org/officeDocument/2006/relationships/image" Target="../media/image187.png"/><Relationship Id="rId40" Type="http://schemas.openxmlformats.org/officeDocument/2006/relationships/image" Target="../media/image190.png"/><Relationship Id="rId45" Type="http://schemas.openxmlformats.org/officeDocument/2006/relationships/image" Target="../media/image195.png"/><Relationship Id="rId53" Type="http://schemas.openxmlformats.org/officeDocument/2006/relationships/image" Target="../media/image230.png"/><Relationship Id="rId58" Type="http://schemas.openxmlformats.org/officeDocument/2006/relationships/image" Target="../media/image233.png"/><Relationship Id="rId5" Type="http://schemas.openxmlformats.org/officeDocument/2006/relationships/image" Target="../media/image154.png"/><Relationship Id="rId61" Type="http://schemas.openxmlformats.org/officeDocument/2006/relationships/image" Target="../media/image236.png"/><Relationship Id="rId19" Type="http://schemas.openxmlformats.org/officeDocument/2006/relationships/image" Target="../media/image209.png"/><Relationship Id="rId14" Type="http://schemas.openxmlformats.org/officeDocument/2006/relationships/image" Target="../media/image207.png"/><Relationship Id="rId22" Type="http://schemas.openxmlformats.org/officeDocument/2006/relationships/image" Target="../media/image212.png"/><Relationship Id="rId27" Type="http://schemas.openxmlformats.org/officeDocument/2006/relationships/image" Target="../media/image217.png"/><Relationship Id="rId30" Type="http://schemas.openxmlformats.org/officeDocument/2006/relationships/image" Target="../media/image180.png"/><Relationship Id="rId35" Type="http://schemas.openxmlformats.org/officeDocument/2006/relationships/image" Target="../media/image185.png"/><Relationship Id="rId43" Type="http://schemas.openxmlformats.org/officeDocument/2006/relationships/image" Target="../media/image193.png"/><Relationship Id="rId48" Type="http://schemas.openxmlformats.org/officeDocument/2006/relationships/image" Target="../media/image198.png"/><Relationship Id="rId56" Type="http://schemas.openxmlformats.org/officeDocument/2006/relationships/image" Target="../media/image229.png"/><Relationship Id="rId8" Type="http://schemas.openxmlformats.org/officeDocument/2006/relationships/image" Target="../media/image157.png"/><Relationship Id="rId51" Type="http://schemas.openxmlformats.org/officeDocument/2006/relationships/image" Target="../media/image224.png"/><Relationship Id="rId3" Type="http://schemas.openxmlformats.org/officeDocument/2006/relationships/image" Target="../media/image150.png"/><Relationship Id="rId12" Type="http://schemas.openxmlformats.org/officeDocument/2006/relationships/image" Target="../media/image165.png"/><Relationship Id="rId17" Type="http://schemas.openxmlformats.org/officeDocument/2006/relationships/image" Target="../media/image177.png"/><Relationship Id="rId25" Type="http://schemas.openxmlformats.org/officeDocument/2006/relationships/image" Target="../media/image215.png"/><Relationship Id="rId33" Type="http://schemas.openxmlformats.org/officeDocument/2006/relationships/image" Target="../media/image183.png"/><Relationship Id="rId38" Type="http://schemas.openxmlformats.org/officeDocument/2006/relationships/image" Target="../media/image188.png"/><Relationship Id="rId46" Type="http://schemas.openxmlformats.org/officeDocument/2006/relationships/image" Target="../media/image196.png"/><Relationship Id="rId59" Type="http://schemas.openxmlformats.org/officeDocument/2006/relationships/image" Target="../media/image234.png"/><Relationship Id="rId20" Type="http://schemas.openxmlformats.org/officeDocument/2006/relationships/image" Target="../media/image210.png"/><Relationship Id="rId41" Type="http://schemas.openxmlformats.org/officeDocument/2006/relationships/image" Target="../media/image191.png"/><Relationship Id="rId54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15" Type="http://schemas.openxmlformats.org/officeDocument/2006/relationships/image" Target="../media/image172.png"/><Relationship Id="rId23" Type="http://schemas.openxmlformats.org/officeDocument/2006/relationships/image" Target="../media/image213.png"/><Relationship Id="rId28" Type="http://schemas.openxmlformats.org/officeDocument/2006/relationships/image" Target="../media/image178.png"/><Relationship Id="rId36" Type="http://schemas.openxmlformats.org/officeDocument/2006/relationships/image" Target="../media/image186.png"/><Relationship Id="rId49" Type="http://schemas.openxmlformats.org/officeDocument/2006/relationships/image" Target="../media/image174.png"/><Relationship Id="rId57" Type="http://schemas.openxmlformats.org/officeDocument/2006/relationships/image" Target="../media/image232.png"/><Relationship Id="rId10" Type="http://schemas.openxmlformats.org/officeDocument/2006/relationships/image" Target="../media/image163.png"/><Relationship Id="rId31" Type="http://schemas.openxmlformats.org/officeDocument/2006/relationships/image" Target="../media/image181.png"/><Relationship Id="rId44" Type="http://schemas.openxmlformats.org/officeDocument/2006/relationships/image" Target="../media/image194.png"/><Relationship Id="rId52" Type="http://schemas.openxmlformats.org/officeDocument/2006/relationships/image" Target="../media/image225.png"/><Relationship Id="rId60" Type="http://schemas.openxmlformats.org/officeDocument/2006/relationships/image" Target="../media/image235.png"/><Relationship Id="rId4" Type="http://schemas.openxmlformats.org/officeDocument/2006/relationships/image" Target="../media/image153.png"/><Relationship Id="rId9" Type="http://schemas.openxmlformats.org/officeDocument/2006/relationships/image" Target="../media/image206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6.png"/><Relationship Id="rId18" Type="http://schemas.openxmlformats.org/officeDocument/2006/relationships/image" Target="../media/image208.png"/><Relationship Id="rId26" Type="http://schemas.openxmlformats.org/officeDocument/2006/relationships/image" Target="../media/image216.png"/><Relationship Id="rId39" Type="http://schemas.openxmlformats.org/officeDocument/2006/relationships/image" Target="../media/image189.png"/><Relationship Id="rId21" Type="http://schemas.openxmlformats.org/officeDocument/2006/relationships/image" Target="../media/image211.png"/><Relationship Id="rId34" Type="http://schemas.openxmlformats.org/officeDocument/2006/relationships/image" Target="../media/image184.png"/><Relationship Id="rId42" Type="http://schemas.openxmlformats.org/officeDocument/2006/relationships/image" Target="../media/image192.png"/><Relationship Id="rId47" Type="http://schemas.openxmlformats.org/officeDocument/2006/relationships/image" Target="../media/image197.png"/><Relationship Id="rId50" Type="http://schemas.openxmlformats.org/officeDocument/2006/relationships/image" Target="../media/image175.png"/><Relationship Id="rId55" Type="http://schemas.openxmlformats.org/officeDocument/2006/relationships/image" Target="../media/image228.png"/><Relationship Id="rId7" Type="http://schemas.openxmlformats.org/officeDocument/2006/relationships/image" Target="../media/image156.png"/><Relationship Id="rId2" Type="http://schemas.openxmlformats.org/officeDocument/2006/relationships/image" Target="../media/image203.png"/><Relationship Id="rId16" Type="http://schemas.openxmlformats.org/officeDocument/2006/relationships/image" Target="../media/image173.png"/><Relationship Id="rId29" Type="http://schemas.openxmlformats.org/officeDocument/2006/relationships/image" Target="../media/image179.png"/><Relationship Id="rId11" Type="http://schemas.openxmlformats.org/officeDocument/2006/relationships/image" Target="../media/image164.png"/><Relationship Id="rId24" Type="http://schemas.openxmlformats.org/officeDocument/2006/relationships/image" Target="../media/image214.png"/><Relationship Id="rId32" Type="http://schemas.openxmlformats.org/officeDocument/2006/relationships/image" Target="../media/image182.png"/><Relationship Id="rId37" Type="http://schemas.openxmlformats.org/officeDocument/2006/relationships/image" Target="../media/image187.png"/><Relationship Id="rId40" Type="http://schemas.openxmlformats.org/officeDocument/2006/relationships/image" Target="../media/image190.png"/><Relationship Id="rId45" Type="http://schemas.openxmlformats.org/officeDocument/2006/relationships/image" Target="../media/image195.png"/><Relationship Id="rId53" Type="http://schemas.openxmlformats.org/officeDocument/2006/relationships/image" Target="../media/image230.png"/><Relationship Id="rId58" Type="http://schemas.openxmlformats.org/officeDocument/2006/relationships/image" Target="../media/image233.png"/><Relationship Id="rId5" Type="http://schemas.openxmlformats.org/officeDocument/2006/relationships/image" Target="../media/image154.png"/><Relationship Id="rId61" Type="http://schemas.openxmlformats.org/officeDocument/2006/relationships/image" Target="../media/image236.png"/><Relationship Id="rId19" Type="http://schemas.openxmlformats.org/officeDocument/2006/relationships/image" Target="../media/image209.png"/><Relationship Id="rId14" Type="http://schemas.openxmlformats.org/officeDocument/2006/relationships/image" Target="../media/image207.png"/><Relationship Id="rId22" Type="http://schemas.openxmlformats.org/officeDocument/2006/relationships/image" Target="../media/image212.png"/><Relationship Id="rId27" Type="http://schemas.openxmlformats.org/officeDocument/2006/relationships/image" Target="../media/image217.png"/><Relationship Id="rId30" Type="http://schemas.openxmlformats.org/officeDocument/2006/relationships/image" Target="../media/image180.png"/><Relationship Id="rId35" Type="http://schemas.openxmlformats.org/officeDocument/2006/relationships/image" Target="../media/image185.png"/><Relationship Id="rId43" Type="http://schemas.openxmlformats.org/officeDocument/2006/relationships/image" Target="../media/image193.png"/><Relationship Id="rId48" Type="http://schemas.openxmlformats.org/officeDocument/2006/relationships/image" Target="../media/image198.png"/><Relationship Id="rId56" Type="http://schemas.openxmlformats.org/officeDocument/2006/relationships/image" Target="../media/image229.png"/><Relationship Id="rId8" Type="http://schemas.openxmlformats.org/officeDocument/2006/relationships/image" Target="../media/image157.png"/><Relationship Id="rId51" Type="http://schemas.openxmlformats.org/officeDocument/2006/relationships/image" Target="../media/image224.png"/><Relationship Id="rId3" Type="http://schemas.openxmlformats.org/officeDocument/2006/relationships/image" Target="../media/image150.png"/><Relationship Id="rId12" Type="http://schemas.openxmlformats.org/officeDocument/2006/relationships/image" Target="../media/image165.png"/><Relationship Id="rId17" Type="http://schemas.openxmlformats.org/officeDocument/2006/relationships/image" Target="../media/image177.png"/><Relationship Id="rId25" Type="http://schemas.openxmlformats.org/officeDocument/2006/relationships/image" Target="../media/image215.png"/><Relationship Id="rId33" Type="http://schemas.openxmlformats.org/officeDocument/2006/relationships/image" Target="../media/image183.png"/><Relationship Id="rId38" Type="http://schemas.openxmlformats.org/officeDocument/2006/relationships/image" Target="../media/image188.png"/><Relationship Id="rId46" Type="http://schemas.openxmlformats.org/officeDocument/2006/relationships/image" Target="../media/image196.png"/><Relationship Id="rId59" Type="http://schemas.openxmlformats.org/officeDocument/2006/relationships/image" Target="../media/image234.png"/><Relationship Id="rId20" Type="http://schemas.openxmlformats.org/officeDocument/2006/relationships/image" Target="../media/image210.png"/><Relationship Id="rId41" Type="http://schemas.openxmlformats.org/officeDocument/2006/relationships/image" Target="../media/image191.png"/><Relationship Id="rId54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15" Type="http://schemas.openxmlformats.org/officeDocument/2006/relationships/image" Target="../media/image172.png"/><Relationship Id="rId23" Type="http://schemas.openxmlformats.org/officeDocument/2006/relationships/image" Target="../media/image213.png"/><Relationship Id="rId28" Type="http://schemas.openxmlformats.org/officeDocument/2006/relationships/image" Target="../media/image178.png"/><Relationship Id="rId36" Type="http://schemas.openxmlformats.org/officeDocument/2006/relationships/image" Target="../media/image186.png"/><Relationship Id="rId49" Type="http://schemas.openxmlformats.org/officeDocument/2006/relationships/image" Target="../media/image174.png"/><Relationship Id="rId57" Type="http://schemas.openxmlformats.org/officeDocument/2006/relationships/image" Target="../media/image232.png"/><Relationship Id="rId10" Type="http://schemas.openxmlformats.org/officeDocument/2006/relationships/image" Target="../media/image163.png"/><Relationship Id="rId31" Type="http://schemas.openxmlformats.org/officeDocument/2006/relationships/image" Target="../media/image181.png"/><Relationship Id="rId44" Type="http://schemas.openxmlformats.org/officeDocument/2006/relationships/image" Target="../media/image194.png"/><Relationship Id="rId52" Type="http://schemas.openxmlformats.org/officeDocument/2006/relationships/image" Target="../media/image225.png"/><Relationship Id="rId60" Type="http://schemas.openxmlformats.org/officeDocument/2006/relationships/image" Target="../media/image235.png"/><Relationship Id="rId4" Type="http://schemas.openxmlformats.org/officeDocument/2006/relationships/image" Target="../media/image153.png"/><Relationship Id="rId9" Type="http://schemas.openxmlformats.org/officeDocument/2006/relationships/image" Target="../media/image206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8.png"/><Relationship Id="rId18" Type="http://schemas.openxmlformats.org/officeDocument/2006/relationships/image" Target="../media/image253.png"/><Relationship Id="rId26" Type="http://schemas.openxmlformats.org/officeDocument/2006/relationships/image" Target="../media/image261.png"/><Relationship Id="rId39" Type="http://schemas.openxmlformats.org/officeDocument/2006/relationships/image" Target="../media/image274.png"/><Relationship Id="rId21" Type="http://schemas.openxmlformats.org/officeDocument/2006/relationships/image" Target="../media/image256.png"/><Relationship Id="rId34" Type="http://schemas.openxmlformats.org/officeDocument/2006/relationships/image" Target="../media/image269.png"/><Relationship Id="rId42" Type="http://schemas.openxmlformats.org/officeDocument/2006/relationships/image" Target="../media/image277.png"/><Relationship Id="rId47" Type="http://schemas.openxmlformats.org/officeDocument/2006/relationships/image" Target="../media/image282.png"/><Relationship Id="rId50" Type="http://schemas.openxmlformats.org/officeDocument/2006/relationships/image" Target="../media/image285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6" Type="http://schemas.openxmlformats.org/officeDocument/2006/relationships/image" Target="../media/image251.png"/><Relationship Id="rId29" Type="http://schemas.openxmlformats.org/officeDocument/2006/relationships/image" Target="../media/image264.png"/><Relationship Id="rId11" Type="http://schemas.openxmlformats.org/officeDocument/2006/relationships/image" Target="../media/image246.png"/><Relationship Id="rId24" Type="http://schemas.openxmlformats.org/officeDocument/2006/relationships/image" Target="../media/image259.png"/><Relationship Id="rId32" Type="http://schemas.openxmlformats.org/officeDocument/2006/relationships/image" Target="../media/image267.png"/><Relationship Id="rId37" Type="http://schemas.openxmlformats.org/officeDocument/2006/relationships/image" Target="../media/image272.png"/><Relationship Id="rId40" Type="http://schemas.openxmlformats.org/officeDocument/2006/relationships/image" Target="../media/image275.png"/><Relationship Id="rId45" Type="http://schemas.openxmlformats.org/officeDocument/2006/relationships/image" Target="../media/image280.png"/><Relationship Id="rId5" Type="http://schemas.openxmlformats.org/officeDocument/2006/relationships/image" Target="../media/image240.png"/><Relationship Id="rId15" Type="http://schemas.openxmlformats.org/officeDocument/2006/relationships/image" Target="../media/image250.png"/><Relationship Id="rId23" Type="http://schemas.openxmlformats.org/officeDocument/2006/relationships/image" Target="../media/image258.png"/><Relationship Id="rId28" Type="http://schemas.openxmlformats.org/officeDocument/2006/relationships/image" Target="../media/image263.png"/><Relationship Id="rId36" Type="http://schemas.openxmlformats.org/officeDocument/2006/relationships/image" Target="../media/image271.png"/><Relationship Id="rId49" Type="http://schemas.openxmlformats.org/officeDocument/2006/relationships/image" Target="../media/image284.png"/><Relationship Id="rId10" Type="http://schemas.openxmlformats.org/officeDocument/2006/relationships/image" Target="../media/image245.png"/><Relationship Id="rId19" Type="http://schemas.openxmlformats.org/officeDocument/2006/relationships/image" Target="../media/image254.png"/><Relationship Id="rId31" Type="http://schemas.openxmlformats.org/officeDocument/2006/relationships/image" Target="../media/image266.png"/><Relationship Id="rId44" Type="http://schemas.openxmlformats.org/officeDocument/2006/relationships/image" Target="../media/image279.png"/><Relationship Id="rId52" Type="http://schemas.openxmlformats.org/officeDocument/2006/relationships/image" Target="../media/image287.png"/><Relationship Id="rId4" Type="http://schemas.openxmlformats.org/officeDocument/2006/relationships/image" Target="../media/image239.png"/><Relationship Id="rId9" Type="http://schemas.openxmlformats.org/officeDocument/2006/relationships/image" Target="../media/image244.png"/><Relationship Id="rId14" Type="http://schemas.openxmlformats.org/officeDocument/2006/relationships/image" Target="../media/image249.png"/><Relationship Id="rId22" Type="http://schemas.openxmlformats.org/officeDocument/2006/relationships/image" Target="../media/image257.png"/><Relationship Id="rId27" Type="http://schemas.openxmlformats.org/officeDocument/2006/relationships/image" Target="../media/image262.png"/><Relationship Id="rId30" Type="http://schemas.openxmlformats.org/officeDocument/2006/relationships/image" Target="../media/image265.png"/><Relationship Id="rId35" Type="http://schemas.openxmlformats.org/officeDocument/2006/relationships/image" Target="../media/image270.png"/><Relationship Id="rId43" Type="http://schemas.openxmlformats.org/officeDocument/2006/relationships/image" Target="../media/image278.png"/><Relationship Id="rId48" Type="http://schemas.openxmlformats.org/officeDocument/2006/relationships/image" Target="../media/image283.png"/><Relationship Id="rId8" Type="http://schemas.openxmlformats.org/officeDocument/2006/relationships/image" Target="../media/image243.png"/><Relationship Id="rId51" Type="http://schemas.openxmlformats.org/officeDocument/2006/relationships/image" Target="../media/image286.png"/><Relationship Id="rId3" Type="http://schemas.openxmlformats.org/officeDocument/2006/relationships/image" Target="../media/image238.png"/><Relationship Id="rId12" Type="http://schemas.openxmlformats.org/officeDocument/2006/relationships/image" Target="../media/image247.png"/><Relationship Id="rId17" Type="http://schemas.openxmlformats.org/officeDocument/2006/relationships/image" Target="../media/image252.png"/><Relationship Id="rId25" Type="http://schemas.openxmlformats.org/officeDocument/2006/relationships/image" Target="../media/image260.png"/><Relationship Id="rId33" Type="http://schemas.openxmlformats.org/officeDocument/2006/relationships/image" Target="../media/image268.png"/><Relationship Id="rId38" Type="http://schemas.openxmlformats.org/officeDocument/2006/relationships/image" Target="../media/image273.png"/><Relationship Id="rId46" Type="http://schemas.openxmlformats.org/officeDocument/2006/relationships/image" Target="../media/image281.png"/><Relationship Id="rId20" Type="http://schemas.openxmlformats.org/officeDocument/2006/relationships/image" Target="../media/image255.png"/><Relationship Id="rId41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8.png"/><Relationship Id="rId18" Type="http://schemas.openxmlformats.org/officeDocument/2006/relationships/image" Target="../media/image253.png"/><Relationship Id="rId26" Type="http://schemas.openxmlformats.org/officeDocument/2006/relationships/image" Target="../media/image261.png"/><Relationship Id="rId39" Type="http://schemas.openxmlformats.org/officeDocument/2006/relationships/image" Target="../media/image26.png"/><Relationship Id="rId21" Type="http://schemas.openxmlformats.org/officeDocument/2006/relationships/image" Target="../media/image256.png"/><Relationship Id="rId34" Type="http://schemas.openxmlformats.org/officeDocument/2006/relationships/image" Target="../media/image269.png"/><Relationship Id="rId42" Type="http://schemas.openxmlformats.org/officeDocument/2006/relationships/image" Target="../media/image277.png"/><Relationship Id="rId47" Type="http://schemas.openxmlformats.org/officeDocument/2006/relationships/image" Target="../media/image281.png"/><Relationship Id="rId50" Type="http://schemas.openxmlformats.org/officeDocument/2006/relationships/image" Target="../media/image284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6" Type="http://schemas.openxmlformats.org/officeDocument/2006/relationships/image" Target="../media/image251.png"/><Relationship Id="rId29" Type="http://schemas.openxmlformats.org/officeDocument/2006/relationships/image" Target="../media/image264.png"/><Relationship Id="rId11" Type="http://schemas.openxmlformats.org/officeDocument/2006/relationships/image" Target="../media/image246.png"/><Relationship Id="rId24" Type="http://schemas.openxmlformats.org/officeDocument/2006/relationships/image" Target="../media/image259.png"/><Relationship Id="rId32" Type="http://schemas.openxmlformats.org/officeDocument/2006/relationships/image" Target="../media/image267.png"/><Relationship Id="rId37" Type="http://schemas.openxmlformats.org/officeDocument/2006/relationships/image" Target="../media/image272.png"/><Relationship Id="rId40" Type="http://schemas.openxmlformats.org/officeDocument/2006/relationships/image" Target="../media/image275.png"/><Relationship Id="rId45" Type="http://schemas.openxmlformats.org/officeDocument/2006/relationships/image" Target="../media/image279.png"/><Relationship Id="rId5" Type="http://schemas.openxmlformats.org/officeDocument/2006/relationships/image" Target="../media/image240.png"/><Relationship Id="rId15" Type="http://schemas.openxmlformats.org/officeDocument/2006/relationships/image" Target="../media/image250.png"/><Relationship Id="rId23" Type="http://schemas.openxmlformats.org/officeDocument/2006/relationships/image" Target="../media/image258.png"/><Relationship Id="rId28" Type="http://schemas.openxmlformats.org/officeDocument/2006/relationships/image" Target="../media/image263.png"/><Relationship Id="rId36" Type="http://schemas.openxmlformats.org/officeDocument/2006/relationships/image" Target="../media/image271.png"/><Relationship Id="rId49" Type="http://schemas.openxmlformats.org/officeDocument/2006/relationships/image" Target="../media/image283.png"/><Relationship Id="rId10" Type="http://schemas.openxmlformats.org/officeDocument/2006/relationships/image" Target="../media/image245.png"/><Relationship Id="rId19" Type="http://schemas.openxmlformats.org/officeDocument/2006/relationships/image" Target="../media/image254.png"/><Relationship Id="rId31" Type="http://schemas.openxmlformats.org/officeDocument/2006/relationships/image" Target="../media/image266.png"/><Relationship Id="rId44" Type="http://schemas.openxmlformats.org/officeDocument/2006/relationships/image" Target="../media/image278.png"/><Relationship Id="rId52" Type="http://schemas.openxmlformats.org/officeDocument/2006/relationships/image" Target="../media/image286.png"/><Relationship Id="rId4" Type="http://schemas.openxmlformats.org/officeDocument/2006/relationships/image" Target="../media/image239.png"/><Relationship Id="rId9" Type="http://schemas.openxmlformats.org/officeDocument/2006/relationships/image" Target="../media/image244.png"/><Relationship Id="rId14" Type="http://schemas.openxmlformats.org/officeDocument/2006/relationships/image" Target="../media/image249.png"/><Relationship Id="rId22" Type="http://schemas.openxmlformats.org/officeDocument/2006/relationships/image" Target="../media/image257.png"/><Relationship Id="rId27" Type="http://schemas.openxmlformats.org/officeDocument/2006/relationships/image" Target="../media/image262.png"/><Relationship Id="rId30" Type="http://schemas.openxmlformats.org/officeDocument/2006/relationships/image" Target="../media/image265.png"/><Relationship Id="rId35" Type="http://schemas.openxmlformats.org/officeDocument/2006/relationships/image" Target="../media/image270.png"/><Relationship Id="rId43" Type="http://schemas.openxmlformats.org/officeDocument/2006/relationships/image" Target="../media/image287.png"/><Relationship Id="rId48" Type="http://schemas.openxmlformats.org/officeDocument/2006/relationships/image" Target="../media/image282.png"/><Relationship Id="rId8" Type="http://schemas.openxmlformats.org/officeDocument/2006/relationships/image" Target="../media/image243.png"/><Relationship Id="rId51" Type="http://schemas.openxmlformats.org/officeDocument/2006/relationships/image" Target="../media/image285.png"/><Relationship Id="rId3" Type="http://schemas.openxmlformats.org/officeDocument/2006/relationships/image" Target="../media/image238.png"/><Relationship Id="rId12" Type="http://schemas.openxmlformats.org/officeDocument/2006/relationships/image" Target="../media/image247.png"/><Relationship Id="rId17" Type="http://schemas.openxmlformats.org/officeDocument/2006/relationships/image" Target="../media/image252.png"/><Relationship Id="rId25" Type="http://schemas.openxmlformats.org/officeDocument/2006/relationships/image" Target="../media/image260.png"/><Relationship Id="rId33" Type="http://schemas.openxmlformats.org/officeDocument/2006/relationships/image" Target="../media/image268.png"/><Relationship Id="rId38" Type="http://schemas.openxmlformats.org/officeDocument/2006/relationships/image" Target="../media/image273.png"/><Relationship Id="rId46" Type="http://schemas.openxmlformats.org/officeDocument/2006/relationships/image" Target="../media/image280.png"/><Relationship Id="rId20" Type="http://schemas.openxmlformats.org/officeDocument/2006/relationships/image" Target="../media/image255.png"/><Relationship Id="rId41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8.png"/><Relationship Id="rId18" Type="http://schemas.openxmlformats.org/officeDocument/2006/relationships/image" Target="../media/image142.png"/><Relationship Id="rId26" Type="http://schemas.openxmlformats.org/officeDocument/2006/relationships/image" Target="../media/image144.png"/><Relationship Id="rId39" Type="http://schemas.openxmlformats.org/officeDocument/2006/relationships/image" Target="../media/image1930.png"/><Relationship Id="rId21" Type="http://schemas.openxmlformats.org/officeDocument/2006/relationships/image" Target="../media/image1650.png"/><Relationship Id="rId34" Type="http://schemas.openxmlformats.org/officeDocument/2006/relationships/image" Target="../media/image1860.png"/><Relationship Id="rId47" Type="http://schemas.openxmlformats.org/officeDocument/2006/relationships/image" Target="../media/image147.png"/><Relationship Id="rId50" Type="http://schemas.openxmlformats.org/officeDocument/2006/relationships/image" Target="../media/image1750.png"/><Relationship Id="rId7" Type="http://schemas.openxmlformats.org/officeDocument/2006/relationships/image" Target="../media/image1570.png"/><Relationship Id="rId2" Type="http://schemas.openxmlformats.org/officeDocument/2006/relationships/image" Target="../media/image1510.png"/><Relationship Id="rId16" Type="http://schemas.openxmlformats.org/officeDocument/2006/relationships/image" Target="../media/image134.png"/><Relationship Id="rId29" Type="http://schemas.openxmlformats.org/officeDocument/2006/relationships/image" Target="../media/image1740.png"/><Relationship Id="rId11" Type="http://schemas.openxmlformats.org/officeDocument/2006/relationships/image" Target="../media/image116.png"/><Relationship Id="rId24" Type="http://schemas.openxmlformats.org/officeDocument/2006/relationships/image" Target="../media/image1830.png"/><Relationship Id="rId32" Type="http://schemas.openxmlformats.org/officeDocument/2006/relationships/image" Target="../media/image1840.png"/><Relationship Id="rId37" Type="http://schemas.openxmlformats.org/officeDocument/2006/relationships/image" Target="../media/image1890.png"/><Relationship Id="rId40" Type="http://schemas.openxmlformats.org/officeDocument/2006/relationships/image" Target="../media/image1940.png"/><Relationship Id="rId45" Type="http://schemas.openxmlformats.org/officeDocument/2006/relationships/image" Target="../media/image145.png"/><Relationship Id="rId53" Type="http://schemas.openxmlformats.org/officeDocument/2006/relationships/image" Target="../media/image26.png"/><Relationship Id="rId5" Type="http://schemas.openxmlformats.org/officeDocument/2006/relationships/image" Target="../media/image1550.png"/><Relationship Id="rId15" Type="http://schemas.openxmlformats.org/officeDocument/2006/relationships/image" Target="../media/image133.png"/><Relationship Id="rId23" Type="http://schemas.openxmlformats.org/officeDocument/2006/relationships/image" Target="../media/image1670.png"/><Relationship Id="rId28" Type="http://schemas.openxmlformats.org/officeDocument/2006/relationships/image" Target="../media/image1730.png"/><Relationship Id="rId36" Type="http://schemas.openxmlformats.org/officeDocument/2006/relationships/image" Target="../media/image1880.png"/><Relationship Id="rId49" Type="http://schemas.openxmlformats.org/officeDocument/2006/relationships/image" Target="../media/image148.png"/><Relationship Id="rId10" Type="http://schemas.openxmlformats.org/officeDocument/2006/relationships/image" Target="../media/image115.png"/><Relationship Id="rId19" Type="http://schemas.openxmlformats.org/officeDocument/2006/relationships/image" Target="../media/image1820.png"/><Relationship Id="rId31" Type="http://schemas.openxmlformats.org/officeDocument/2006/relationships/image" Target="../media/image289.png"/><Relationship Id="rId44" Type="http://schemas.openxmlformats.org/officeDocument/2006/relationships/image" Target="../media/image122.png"/><Relationship Id="rId52" Type="http://schemas.openxmlformats.org/officeDocument/2006/relationships/image" Target="../media/image287.png"/><Relationship Id="rId4" Type="http://schemas.openxmlformats.org/officeDocument/2006/relationships/image" Target="../media/image1540.png"/><Relationship Id="rId9" Type="http://schemas.openxmlformats.org/officeDocument/2006/relationships/image" Target="../media/image114.png"/><Relationship Id="rId14" Type="http://schemas.openxmlformats.org/officeDocument/2006/relationships/image" Target="../media/image124.png"/><Relationship Id="rId22" Type="http://schemas.openxmlformats.org/officeDocument/2006/relationships/image" Target="../media/image1660.png"/><Relationship Id="rId27" Type="http://schemas.openxmlformats.org/officeDocument/2006/relationships/image" Target="../media/image120.png"/><Relationship Id="rId30" Type="http://schemas.openxmlformats.org/officeDocument/2006/relationships/image" Target="../media/image2020.png"/><Relationship Id="rId35" Type="http://schemas.openxmlformats.org/officeDocument/2006/relationships/image" Target="../media/image1870.png"/><Relationship Id="rId43" Type="http://schemas.openxmlformats.org/officeDocument/2006/relationships/image" Target="../media/image121.png"/><Relationship Id="rId48" Type="http://schemas.openxmlformats.org/officeDocument/2006/relationships/image" Target="../media/image123.png"/><Relationship Id="rId8" Type="http://schemas.openxmlformats.org/officeDocument/2006/relationships/image" Target="../media/image1580.png"/><Relationship Id="rId51" Type="http://schemas.openxmlformats.org/officeDocument/2006/relationships/image" Target="../media/image1760.png"/><Relationship Id="rId3" Type="http://schemas.openxmlformats.org/officeDocument/2006/relationships/image" Target="../media/image102.png"/><Relationship Id="rId12" Type="http://schemas.openxmlformats.org/officeDocument/2006/relationships/image" Target="../media/image117.png"/><Relationship Id="rId17" Type="http://schemas.openxmlformats.org/officeDocument/2006/relationships/image" Target="../media/image135.png"/><Relationship Id="rId25" Type="http://schemas.openxmlformats.org/officeDocument/2006/relationships/image" Target="../media/image119.png"/><Relationship Id="rId33" Type="http://schemas.openxmlformats.org/officeDocument/2006/relationships/image" Target="../media/image1850.png"/><Relationship Id="rId38" Type="http://schemas.openxmlformats.org/officeDocument/2006/relationships/image" Target="../media/image1900.png"/><Relationship Id="rId46" Type="http://schemas.openxmlformats.org/officeDocument/2006/relationships/image" Target="../media/image146.png"/><Relationship Id="rId20" Type="http://schemas.openxmlformats.org/officeDocument/2006/relationships/image" Target="../media/image1640.png"/><Relationship Id="rId41" Type="http://schemas.openxmlformats.org/officeDocument/2006/relationships/image" Target="../media/image19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0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8.png"/><Relationship Id="rId18" Type="http://schemas.openxmlformats.org/officeDocument/2006/relationships/image" Target="../media/image253.png"/><Relationship Id="rId26" Type="http://schemas.openxmlformats.org/officeDocument/2006/relationships/image" Target="../media/image261.png"/><Relationship Id="rId39" Type="http://schemas.openxmlformats.org/officeDocument/2006/relationships/image" Target="../media/image275.png"/><Relationship Id="rId21" Type="http://schemas.openxmlformats.org/officeDocument/2006/relationships/image" Target="../media/image256.png"/><Relationship Id="rId34" Type="http://schemas.openxmlformats.org/officeDocument/2006/relationships/image" Target="../media/image269.png"/><Relationship Id="rId42" Type="http://schemas.openxmlformats.org/officeDocument/2006/relationships/image" Target="../media/image278.png"/><Relationship Id="rId47" Type="http://schemas.openxmlformats.org/officeDocument/2006/relationships/image" Target="../media/image283.png"/><Relationship Id="rId50" Type="http://schemas.openxmlformats.org/officeDocument/2006/relationships/image" Target="../media/image286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6" Type="http://schemas.openxmlformats.org/officeDocument/2006/relationships/image" Target="../media/image251.png"/><Relationship Id="rId29" Type="http://schemas.openxmlformats.org/officeDocument/2006/relationships/image" Target="../media/image264.png"/><Relationship Id="rId11" Type="http://schemas.openxmlformats.org/officeDocument/2006/relationships/image" Target="../media/image246.png"/><Relationship Id="rId24" Type="http://schemas.openxmlformats.org/officeDocument/2006/relationships/image" Target="../media/image259.png"/><Relationship Id="rId32" Type="http://schemas.openxmlformats.org/officeDocument/2006/relationships/image" Target="../media/image267.png"/><Relationship Id="rId37" Type="http://schemas.openxmlformats.org/officeDocument/2006/relationships/image" Target="../media/image272.png"/><Relationship Id="rId40" Type="http://schemas.openxmlformats.org/officeDocument/2006/relationships/image" Target="../media/image276.png"/><Relationship Id="rId45" Type="http://schemas.openxmlformats.org/officeDocument/2006/relationships/image" Target="../media/image281.png"/><Relationship Id="rId5" Type="http://schemas.openxmlformats.org/officeDocument/2006/relationships/image" Target="../media/image240.png"/><Relationship Id="rId15" Type="http://schemas.openxmlformats.org/officeDocument/2006/relationships/image" Target="../media/image250.png"/><Relationship Id="rId23" Type="http://schemas.openxmlformats.org/officeDocument/2006/relationships/image" Target="../media/image258.png"/><Relationship Id="rId28" Type="http://schemas.openxmlformats.org/officeDocument/2006/relationships/image" Target="../media/image263.png"/><Relationship Id="rId36" Type="http://schemas.openxmlformats.org/officeDocument/2006/relationships/image" Target="../media/image271.png"/><Relationship Id="rId49" Type="http://schemas.openxmlformats.org/officeDocument/2006/relationships/image" Target="../media/image285.png"/><Relationship Id="rId10" Type="http://schemas.openxmlformats.org/officeDocument/2006/relationships/image" Target="../media/image245.png"/><Relationship Id="rId19" Type="http://schemas.openxmlformats.org/officeDocument/2006/relationships/image" Target="../media/image254.png"/><Relationship Id="rId31" Type="http://schemas.openxmlformats.org/officeDocument/2006/relationships/image" Target="../media/image289.png"/><Relationship Id="rId44" Type="http://schemas.openxmlformats.org/officeDocument/2006/relationships/image" Target="../media/image280.png"/><Relationship Id="rId52" Type="http://schemas.openxmlformats.org/officeDocument/2006/relationships/image" Target="../media/image290.png"/><Relationship Id="rId4" Type="http://schemas.openxmlformats.org/officeDocument/2006/relationships/image" Target="../media/image239.png"/><Relationship Id="rId9" Type="http://schemas.openxmlformats.org/officeDocument/2006/relationships/image" Target="../media/image244.png"/><Relationship Id="rId14" Type="http://schemas.openxmlformats.org/officeDocument/2006/relationships/image" Target="../media/image249.png"/><Relationship Id="rId22" Type="http://schemas.openxmlformats.org/officeDocument/2006/relationships/image" Target="../media/image257.png"/><Relationship Id="rId27" Type="http://schemas.openxmlformats.org/officeDocument/2006/relationships/image" Target="../media/image262.png"/><Relationship Id="rId30" Type="http://schemas.openxmlformats.org/officeDocument/2006/relationships/image" Target="../media/image265.png"/><Relationship Id="rId35" Type="http://schemas.openxmlformats.org/officeDocument/2006/relationships/image" Target="../media/image270.png"/><Relationship Id="rId43" Type="http://schemas.openxmlformats.org/officeDocument/2006/relationships/image" Target="../media/image279.png"/><Relationship Id="rId48" Type="http://schemas.openxmlformats.org/officeDocument/2006/relationships/image" Target="../media/image284.png"/><Relationship Id="rId8" Type="http://schemas.openxmlformats.org/officeDocument/2006/relationships/image" Target="../media/image243.png"/><Relationship Id="rId51" Type="http://schemas.openxmlformats.org/officeDocument/2006/relationships/image" Target="../media/image287.png"/><Relationship Id="rId3" Type="http://schemas.openxmlformats.org/officeDocument/2006/relationships/image" Target="../media/image238.png"/><Relationship Id="rId12" Type="http://schemas.openxmlformats.org/officeDocument/2006/relationships/image" Target="../media/image247.png"/><Relationship Id="rId17" Type="http://schemas.openxmlformats.org/officeDocument/2006/relationships/image" Target="../media/image252.png"/><Relationship Id="rId25" Type="http://schemas.openxmlformats.org/officeDocument/2006/relationships/image" Target="../media/image260.png"/><Relationship Id="rId33" Type="http://schemas.openxmlformats.org/officeDocument/2006/relationships/image" Target="../media/image268.png"/><Relationship Id="rId38" Type="http://schemas.openxmlformats.org/officeDocument/2006/relationships/image" Target="../media/image273.png"/><Relationship Id="rId46" Type="http://schemas.openxmlformats.org/officeDocument/2006/relationships/image" Target="../media/image282.png"/><Relationship Id="rId20" Type="http://schemas.openxmlformats.org/officeDocument/2006/relationships/image" Target="../media/image255.png"/><Relationship Id="rId41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8.png"/><Relationship Id="rId18" Type="http://schemas.openxmlformats.org/officeDocument/2006/relationships/image" Target="../media/image142.png"/><Relationship Id="rId26" Type="http://schemas.openxmlformats.org/officeDocument/2006/relationships/image" Target="../media/image2070.png"/><Relationship Id="rId39" Type="http://schemas.openxmlformats.org/officeDocument/2006/relationships/image" Target="../media/image1930.png"/><Relationship Id="rId21" Type="http://schemas.openxmlformats.org/officeDocument/2006/relationships/image" Target="../media/image1650.png"/><Relationship Id="rId34" Type="http://schemas.openxmlformats.org/officeDocument/2006/relationships/image" Target="../media/image1860.png"/><Relationship Id="rId47" Type="http://schemas.openxmlformats.org/officeDocument/2006/relationships/image" Target="../media/image147.png"/><Relationship Id="rId50" Type="http://schemas.openxmlformats.org/officeDocument/2006/relationships/image" Target="../media/image1750.png"/><Relationship Id="rId55" Type="http://schemas.openxmlformats.org/officeDocument/2006/relationships/image" Target="../media/image2110.png"/><Relationship Id="rId63" Type="http://schemas.openxmlformats.org/officeDocument/2006/relationships/image" Target="../media/image291.png"/><Relationship Id="rId7" Type="http://schemas.openxmlformats.org/officeDocument/2006/relationships/image" Target="../media/image1570.png"/><Relationship Id="rId2" Type="http://schemas.openxmlformats.org/officeDocument/2006/relationships/image" Target="../media/image1510.png"/><Relationship Id="rId16" Type="http://schemas.openxmlformats.org/officeDocument/2006/relationships/image" Target="../media/image134.png"/><Relationship Id="rId29" Type="http://schemas.openxmlformats.org/officeDocument/2006/relationships/image" Target="../media/image1740.png"/><Relationship Id="rId11" Type="http://schemas.openxmlformats.org/officeDocument/2006/relationships/image" Target="../media/image116.png"/><Relationship Id="rId24" Type="http://schemas.openxmlformats.org/officeDocument/2006/relationships/image" Target="../media/image1830.png"/><Relationship Id="rId32" Type="http://schemas.openxmlformats.org/officeDocument/2006/relationships/image" Target="../media/image1840.png"/><Relationship Id="rId37" Type="http://schemas.openxmlformats.org/officeDocument/2006/relationships/image" Target="../media/image1890.png"/><Relationship Id="rId40" Type="http://schemas.openxmlformats.org/officeDocument/2006/relationships/image" Target="../media/image1940.png"/><Relationship Id="rId45" Type="http://schemas.openxmlformats.org/officeDocument/2006/relationships/image" Target="../media/image145.png"/><Relationship Id="rId53" Type="http://schemas.openxmlformats.org/officeDocument/2006/relationships/image" Target="../media/image2090.png"/><Relationship Id="rId58" Type="http://schemas.openxmlformats.org/officeDocument/2006/relationships/image" Target="../media/image2140.png"/><Relationship Id="rId5" Type="http://schemas.openxmlformats.org/officeDocument/2006/relationships/image" Target="../media/image1550.png"/><Relationship Id="rId61" Type="http://schemas.openxmlformats.org/officeDocument/2006/relationships/image" Target="../media/image2170.png"/><Relationship Id="rId19" Type="http://schemas.openxmlformats.org/officeDocument/2006/relationships/image" Target="../media/image1820.png"/><Relationship Id="rId14" Type="http://schemas.openxmlformats.org/officeDocument/2006/relationships/image" Target="../media/image124.png"/><Relationship Id="rId22" Type="http://schemas.openxmlformats.org/officeDocument/2006/relationships/image" Target="../media/image1660.png"/><Relationship Id="rId27" Type="http://schemas.openxmlformats.org/officeDocument/2006/relationships/image" Target="../media/image120.png"/><Relationship Id="rId30" Type="http://schemas.openxmlformats.org/officeDocument/2006/relationships/image" Target="../media/image2020.png"/><Relationship Id="rId35" Type="http://schemas.openxmlformats.org/officeDocument/2006/relationships/image" Target="../media/image1870.png"/><Relationship Id="rId43" Type="http://schemas.openxmlformats.org/officeDocument/2006/relationships/image" Target="../media/image121.png"/><Relationship Id="rId48" Type="http://schemas.openxmlformats.org/officeDocument/2006/relationships/image" Target="../media/image123.png"/><Relationship Id="rId56" Type="http://schemas.openxmlformats.org/officeDocument/2006/relationships/image" Target="../media/image2120.png"/><Relationship Id="rId64" Type="http://schemas.openxmlformats.org/officeDocument/2006/relationships/image" Target="../media/image287.png"/><Relationship Id="rId8" Type="http://schemas.openxmlformats.org/officeDocument/2006/relationships/image" Target="../media/image1580.png"/><Relationship Id="rId51" Type="http://schemas.openxmlformats.org/officeDocument/2006/relationships/image" Target="../media/image1760.png"/><Relationship Id="rId3" Type="http://schemas.openxmlformats.org/officeDocument/2006/relationships/image" Target="../media/image102.png"/><Relationship Id="rId12" Type="http://schemas.openxmlformats.org/officeDocument/2006/relationships/image" Target="../media/image117.png"/><Relationship Id="rId17" Type="http://schemas.openxmlformats.org/officeDocument/2006/relationships/image" Target="../media/image135.png"/><Relationship Id="rId25" Type="http://schemas.openxmlformats.org/officeDocument/2006/relationships/image" Target="../media/image2060.png"/><Relationship Id="rId33" Type="http://schemas.openxmlformats.org/officeDocument/2006/relationships/image" Target="../media/image1850.png"/><Relationship Id="rId38" Type="http://schemas.openxmlformats.org/officeDocument/2006/relationships/image" Target="../media/image1900.png"/><Relationship Id="rId46" Type="http://schemas.openxmlformats.org/officeDocument/2006/relationships/image" Target="../media/image146.png"/><Relationship Id="rId59" Type="http://schemas.openxmlformats.org/officeDocument/2006/relationships/image" Target="../media/image2150.png"/><Relationship Id="rId20" Type="http://schemas.openxmlformats.org/officeDocument/2006/relationships/image" Target="../media/image1640.png"/><Relationship Id="rId41" Type="http://schemas.openxmlformats.org/officeDocument/2006/relationships/image" Target="../media/image1950.png"/><Relationship Id="rId54" Type="http://schemas.openxmlformats.org/officeDocument/2006/relationships/image" Target="../media/image2100.png"/><Relationship Id="rId6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0.png"/><Relationship Id="rId15" Type="http://schemas.openxmlformats.org/officeDocument/2006/relationships/image" Target="../media/image133.png"/><Relationship Id="rId23" Type="http://schemas.openxmlformats.org/officeDocument/2006/relationships/image" Target="../media/image1670.png"/><Relationship Id="rId28" Type="http://schemas.openxmlformats.org/officeDocument/2006/relationships/image" Target="../media/image1730.png"/><Relationship Id="rId36" Type="http://schemas.openxmlformats.org/officeDocument/2006/relationships/image" Target="../media/image1880.png"/><Relationship Id="rId49" Type="http://schemas.openxmlformats.org/officeDocument/2006/relationships/image" Target="../media/image148.png"/><Relationship Id="rId57" Type="http://schemas.openxmlformats.org/officeDocument/2006/relationships/image" Target="../media/image2130.png"/><Relationship Id="rId10" Type="http://schemas.openxmlformats.org/officeDocument/2006/relationships/image" Target="../media/image115.png"/><Relationship Id="rId44" Type="http://schemas.openxmlformats.org/officeDocument/2006/relationships/image" Target="../media/image122.png"/><Relationship Id="rId52" Type="http://schemas.openxmlformats.org/officeDocument/2006/relationships/image" Target="../media/image2080.png"/><Relationship Id="rId60" Type="http://schemas.openxmlformats.org/officeDocument/2006/relationships/image" Target="../media/image2160.png"/><Relationship Id="rId65" Type="http://schemas.openxmlformats.org/officeDocument/2006/relationships/image" Target="../media/image289.png"/><Relationship Id="rId4" Type="http://schemas.openxmlformats.org/officeDocument/2006/relationships/image" Target="../media/image1540.png"/><Relationship Id="rId9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8.png"/><Relationship Id="rId18" Type="http://schemas.openxmlformats.org/officeDocument/2006/relationships/image" Target="../media/image253.png"/><Relationship Id="rId26" Type="http://schemas.openxmlformats.org/officeDocument/2006/relationships/image" Target="../media/image293.png"/><Relationship Id="rId39" Type="http://schemas.openxmlformats.org/officeDocument/2006/relationships/image" Target="../media/image276.png"/><Relationship Id="rId21" Type="http://schemas.openxmlformats.org/officeDocument/2006/relationships/image" Target="../media/image256.png"/><Relationship Id="rId34" Type="http://schemas.openxmlformats.org/officeDocument/2006/relationships/image" Target="../media/image270.png"/><Relationship Id="rId42" Type="http://schemas.openxmlformats.org/officeDocument/2006/relationships/image" Target="../media/image279.png"/><Relationship Id="rId47" Type="http://schemas.openxmlformats.org/officeDocument/2006/relationships/image" Target="../media/image284.png"/><Relationship Id="rId50" Type="http://schemas.openxmlformats.org/officeDocument/2006/relationships/image" Target="../media/image294.png"/><Relationship Id="rId55" Type="http://schemas.openxmlformats.org/officeDocument/2006/relationships/image" Target="../media/image299.png"/><Relationship Id="rId63" Type="http://schemas.openxmlformats.org/officeDocument/2006/relationships/image" Target="../media/image305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6" Type="http://schemas.openxmlformats.org/officeDocument/2006/relationships/image" Target="../media/image251.png"/><Relationship Id="rId29" Type="http://schemas.openxmlformats.org/officeDocument/2006/relationships/image" Target="../media/image264.png"/><Relationship Id="rId11" Type="http://schemas.openxmlformats.org/officeDocument/2006/relationships/image" Target="../media/image246.png"/><Relationship Id="rId24" Type="http://schemas.openxmlformats.org/officeDocument/2006/relationships/image" Target="../media/image259.png"/><Relationship Id="rId32" Type="http://schemas.openxmlformats.org/officeDocument/2006/relationships/image" Target="../media/image268.png"/><Relationship Id="rId37" Type="http://schemas.openxmlformats.org/officeDocument/2006/relationships/image" Target="../media/image273.png"/><Relationship Id="rId40" Type="http://schemas.openxmlformats.org/officeDocument/2006/relationships/image" Target="../media/image277.png"/><Relationship Id="rId45" Type="http://schemas.openxmlformats.org/officeDocument/2006/relationships/image" Target="../media/image282.png"/><Relationship Id="rId53" Type="http://schemas.openxmlformats.org/officeDocument/2006/relationships/image" Target="../media/image297.png"/><Relationship Id="rId58" Type="http://schemas.openxmlformats.org/officeDocument/2006/relationships/image" Target="../media/image302.png"/><Relationship Id="rId5" Type="http://schemas.openxmlformats.org/officeDocument/2006/relationships/image" Target="../media/image240.png"/><Relationship Id="rId61" Type="http://schemas.openxmlformats.org/officeDocument/2006/relationships/image" Target="../media/image287.png"/><Relationship Id="rId19" Type="http://schemas.openxmlformats.org/officeDocument/2006/relationships/image" Target="../media/image254.png"/><Relationship Id="rId14" Type="http://schemas.openxmlformats.org/officeDocument/2006/relationships/image" Target="../media/image249.png"/><Relationship Id="rId22" Type="http://schemas.openxmlformats.org/officeDocument/2006/relationships/image" Target="../media/image257.png"/><Relationship Id="rId27" Type="http://schemas.openxmlformats.org/officeDocument/2006/relationships/image" Target="../media/image262.png"/><Relationship Id="rId30" Type="http://schemas.openxmlformats.org/officeDocument/2006/relationships/image" Target="../media/image265.png"/><Relationship Id="rId35" Type="http://schemas.openxmlformats.org/officeDocument/2006/relationships/image" Target="../media/image271.png"/><Relationship Id="rId43" Type="http://schemas.openxmlformats.org/officeDocument/2006/relationships/image" Target="../media/image280.png"/><Relationship Id="rId48" Type="http://schemas.openxmlformats.org/officeDocument/2006/relationships/image" Target="../media/image285.png"/><Relationship Id="rId56" Type="http://schemas.openxmlformats.org/officeDocument/2006/relationships/image" Target="../media/image300.png"/><Relationship Id="rId8" Type="http://schemas.openxmlformats.org/officeDocument/2006/relationships/image" Target="../media/image243.png"/><Relationship Id="rId51" Type="http://schemas.openxmlformats.org/officeDocument/2006/relationships/image" Target="../media/image295.png"/><Relationship Id="rId3" Type="http://schemas.openxmlformats.org/officeDocument/2006/relationships/image" Target="../media/image238.png"/><Relationship Id="rId12" Type="http://schemas.openxmlformats.org/officeDocument/2006/relationships/image" Target="../media/image247.png"/><Relationship Id="rId17" Type="http://schemas.openxmlformats.org/officeDocument/2006/relationships/image" Target="../media/image252.png"/><Relationship Id="rId25" Type="http://schemas.openxmlformats.org/officeDocument/2006/relationships/image" Target="../media/image292.png"/><Relationship Id="rId33" Type="http://schemas.openxmlformats.org/officeDocument/2006/relationships/image" Target="../media/image269.png"/><Relationship Id="rId38" Type="http://schemas.openxmlformats.org/officeDocument/2006/relationships/image" Target="../media/image275.png"/><Relationship Id="rId46" Type="http://schemas.openxmlformats.org/officeDocument/2006/relationships/image" Target="../media/image283.png"/><Relationship Id="rId59" Type="http://schemas.openxmlformats.org/officeDocument/2006/relationships/image" Target="../media/image303.png"/><Relationship Id="rId20" Type="http://schemas.openxmlformats.org/officeDocument/2006/relationships/image" Target="../media/image255.png"/><Relationship Id="rId41" Type="http://schemas.openxmlformats.org/officeDocument/2006/relationships/image" Target="../media/image278.png"/><Relationship Id="rId54" Type="http://schemas.openxmlformats.org/officeDocument/2006/relationships/image" Target="../media/image298.png"/><Relationship Id="rId62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5" Type="http://schemas.openxmlformats.org/officeDocument/2006/relationships/image" Target="../media/image250.png"/><Relationship Id="rId23" Type="http://schemas.openxmlformats.org/officeDocument/2006/relationships/image" Target="../media/image258.png"/><Relationship Id="rId28" Type="http://schemas.openxmlformats.org/officeDocument/2006/relationships/image" Target="../media/image263.png"/><Relationship Id="rId36" Type="http://schemas.openxmlformats.org/officeDocument/2006/relationships/image" Target="../media/image272.png"/><Relationship Id="rId49" Type="http://schemas.openxmlformats.org/officeDocument/2006/relationships/image" Target="../media/image286.png"/><Relationship Id="rId57" Type="http://schemas.openxmlformats.org/officeDocument/2006/relationships/image" Target="../media/image301.png"/><Relationship Id="rId10" Type="http://schemas.openxmlformats.org/officeDocument/2006/relationships/image" Target="../media/image245.png"/><Relationship Id="rId31" Type="http://schemas.openxmlformats.org/officeDocument/2006/relationships/image" Target="../media/image267.png"/><Relationship Id="rId44" Type="http://schemas.openxmlformats.org/officeDocument/2006/relationships/image" Target="../media/image281.png"/><Relationship Id="rId52" Type="http://schemas.openxmlformats.org/officeDocument/2006/relationships/image" Target="../media/image296.png"/><Relationship Id="rId60" Type="http://schemas.openxmlformats.org/officeDocument/2006/relationships/image" Target="../media/image304.png"/><Relationship Id="rId4" Type="http://schemas.openxmlformats.org/officeDocument/2006/relationships/image" Target="../media/image239.png"/><Relationship Id="rId9" Type="http://schemas.openxmlformats.org/officeDocument/2006/relationships/image" Target="../media/image244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8.png"/><Relationship Id="rId18" Type="http://schemas.openxmlformats.org/officeDocument/2006/relationships/image" Target="../media/image253.png"/><Relationship Id="rId26" Type="http://schemas.openxmlformats.org/officeDocument/2006/relationships/image" Target="../media/image293.png"/><Relationship Id="rId39" Type="http://schemas.openxmlformats.org/officeDocument/2006/relationships/image" Target="../media/image276.png"/><Relationship Id="rId21" Type="http://schemas.openxmlformats.org/officeDocument/2006/relationships/image" Target="../media/image256.png"/><Relationship Id="rId34" Type="http://schemas.openxmlformats.org/officeDocument/2006/relationships/image" Target="../media/image270.png"/><Relationship Id="rId42" Type="http://schemas.openxmlformats.org/officeDocument/2006/relationships/image" Target="../media/image279.png"/><Relationship Id="rId47" Type="http://schemas.openxmlformats.org/officeDocument/2006/relationships/image" Target="../media/image284.png"/><Relationship Id="rId50" Type="http://schemas.openxmlformats.org/officeDocument/2006/relationships/image" Target="../media/image294.png"/><Relationship Id="rId55" Type="http://schemas.openxmlformats.org/officeDocument/2006/relationships/image" Target="../media/image299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6" Type="http://schemas.openxmlformats.org/officeDocument/2006/relationships/image" Target="../media/image251.png"/><Relationship Id="rId29" Type="http://schemas.openxmlformats.org/officeDocument/2006/relationships/image" Target="../media/image264.png"/><Relationship Id="rId11" Type="http://schemas.openxmlformats.org/officeDocument/2006/relationships/image" Target="../media/image246.png"/><Relationship Id="rId24" Type="http://schemas.openxmlformats.org/officeDocument/2006/relationships/image" Target="../media/image259.png"/><Relationship Id="rId32" Type="http://schemas.openxmlformats.org/officeDocument/2006/relationships/image" Target="../media/image268.png"/><Relationship Id="rId37" Type="http://schemas.openxmlformats.org/officeDocument/2006/relationships/image" Target="../media/image273.png"/><Relationship Id="rId40" Type="http://schemas.openxmlformats.org/officeDocument/2006/relationships/image" Target="../media/image277.png"/><Relationship Id="rId45" Type="http://schemas.openxmlformats.org/officeDocument/2006/relationships/image" Target="../media/image282.png"/><Relationship Id="rId53" Type="http://schemas.openxmlformats.org/officeDocument/2006/relationships/image" Target="../media/image297.png"/><Relationship Id="rId58" Type="http://schemas.openxmlformats.org/officeDocument/2006/relationships/image" Target="../media/image302.png"/><Relationship Id="rId5" Type="http://schemas.openxmlformats.org/officeDocument/2006/relationships/image" Target="../media/image240.png"/><Relationship Id="rId61" Type="http://schemas.openxmlformats.org/officeDocument/2006/relationships/image" Target="../media/image287.png"/><Relationship Id="rId19" Type="http://schemas.openxmlformats.org/officeDocument/2006/relationships/image" Target="../media/image254.png"/><Relationship Id="rId14" Type="http://schemas.openxmlformats.org/officeDocument/2006/relationships/image" Target="../media/image249.png"/><Relationship Id="rId22" Type="http://schemas.openxmlformats.org/officeDocument/2006/relationships/image" Target="../media/image257.png"/><Relationship Id="rId27" Type="http://schemas.openxmlformats.org/officeDocument/2006/relationships/image" Target="../media/image262.png"/><Relationship Id="rId30" Type="http://schemas.openxmlformats.org/officeDocument/2006/relationships/image" Target="../media/image265.png"/><Relationship Id="rId35" Type="http://schemas.openxmlformats.org/officeDocument/2006/relationships/image" Target="../media/image271.png"/><Relationship Id="rId43" Type="http://schemas.openxmlformats.org/officeDocument/2006/relationships/image" Target="../media/image280.png"/><Relationship Id="rId48" Type="http://schemas.openxmlformats.org/officeDocument/2006/relationships/image" Target="../media/image285.png"/><Relationship Id="rId56" Type="http://schemas.openxmlformats.org/officeDocument/2006/relationships/image" Target="../media/image300.png"/><Relationship Id="rId8" Type="http://schemas.openxmlformats.org/officeDocument/2006/relationships/image" Target="../media/image243.png"/><Relationship Id="rId51" Type="http://schemas.openxmlformats.org/officeDocument/2006/relationships/image" Target="../media/image295.png"/><Relationship Id="rId3" Type="http://schemas.openxmlformats.org/officeDocument/2006/relationships/image" Target="../media/image238.png"/><Relationship Id="rId12" Type="http://schemas.openxmlformats.org/officeDocument/2006/relationships/image" Target="../media/image247.png"/><Relationship Id="rId17" Type="http://schemas.openxmlformats.org/officeDocument/2006/relationships/image" Target="../media/image252.png"/><Relationship Id="rId25" Type="http://schemas.openxmlformats.org/officeDocument/2006/relationships/image" Target="../media/image292.png"/><Relationship Id="rId33" Type="http://schemas.openxmlformats.org/officeDocument/2006/relationships/image" Target="../media/image269.png"/><Relationship Id="rId38" Type="http://schemas.openxmlformats.org/officeDocument/2006/relationships/image" Target="../media/image275.png"/><Relationship Id="rId46" Type="http://schemas.openxmlformats.org/officeDocument/2006/relationships/image" Target="../media/image283.png"/><Relationship Id="rId59" Type="http://schemas.openxmlformats.org/officeDocument/2006/relationships/image" Target="../media/image303.png"/><Relationship Id="rId20" Type="http://schemas.openxmlformats.org/officeDocument/2006/relationships/image" Target="../media/image255.png"/><Relationship Id="rId41" Type="http://schemas.openxmlformats.org/officeDocument/2006/relationships/image" Target="../media/image278.png"/><Relationship Id="rId54" Type="http://schemas.openxmlformats.org/officeDocument/2006/relationships/image" Target="../media/image298.png"/><Relationship Id="rId62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5" Type="http://schemas.openxmlformats.org/officeDocument/2006/relationships/image" Target="../media/image250.png"/><Relationship Id="rId23" Type="http://schemas.openxmlformats.org/officeDocument/2006/relationships/image" Target="../media/image258.png"/><Relationship Id="rId28" Type="http://schemas.openxmlformats.org/officeDocument/2006/relationships/image" Target="../media/image263.png"/><Relationship Id="rId36" Type="http://schemas.openxmlformats.org/officeDocument/2006/relationships/image" Target="../media/image272.png"/><Relationship Id="rId49" Type="http://schemas.openxmlformats.org/officeDocument/2006/relationships/image" Target="../media/image286.png"/><Relationship Id="rId57" Type="http://schemas.openxmlformats.org/officeDocument/2006/relationships/image" Target="../media/image301.png"/><Relationship Id="rId10" Type="http://schemas.openxmlformats.org/officeDocument/2006/relationships/image" Target="../media/image245.png"/><Relationship Id="rId31" Type="http://schemas.openxmlformats.org/officeDocument/2006/relationships/image" Target="../media/image267.png"/><Relationship Id="rId44" Type="http://schemas.openxmlformats.org/officeDocument/2006/relationships/image" Target="../media/image281.png"/><Relationship Id="rId52" Type="http://schemas.openxmlformats.org/officeDocument/2006/relationships/image" Target="../media/image296.png"/><Relationship Id="rId60" Type="http://schemas.openxmlformats.org/officeDocument/2006/relationships/image" Target="../media/image304.png"/><Relationship Id="rId4" Type="http://schemas.openxmlformats.org/officeDocument/2006/relationships/image" Target="../media/image239.png"/><Relationship Id="rId9" Type="http://schemas.openxmlformats.org/officeDocument/2006/relationships/image" Target="../media/image244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8.png"/><Relationship Id="rId18" Type="http://schemas.openxmlformats.org/officeDocument/2006/relationships/image" Target="../media/image253.png"/><Relationship Id="rId26" Type="http://schemas.openxmlformats.org/officeDocument/2006/relationships/image" Target="../media/image293.png"/><Relationship Id="rId39" Type="http://schemas.openxmlformats.org/officeDocument/2006/relationships/image" Target="../media/image276.png"/><Relationship Id="rId21" Type="http://schemas.openxmlformats.org/officeDocument/2006/relationships/image" Target="../media/image256.png"/><Relationship Id="rId34" Type="http://schemas.openxmlformats.org/officeDocument/2006/relationships/image" Target="../media/image270.png"/><Relationship Id="rId42" Type="http://schemas.openxmlformats.org/officeDocument/2006/relationships/image" Target="../media/image279.png"/><Relationship Id="rId47" Type="http://schemas.openxmlformats.org/officeDocument/2006/relationships/image" Target="../media/image284.png"/><Relationship Id="rId50" Type="http://schemas.openxmlformats.org/officeDocument/2006/relationships/image" Target="../media/image294.png"/><Relationship Id="rId55" Type="http://schemas.openxmlformats.org/officeDocument/2006/relationships/image" Target="../media/image299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6" Type="http://schemas.openxmlformats.org/officeDocument/2006/relationships/image" Target="../media/image251.png"/><Relationship Id="rId29" Type="http://schemas.openxmlformats.org/officeDocument/2006/relationships/image" Target="../media/image264.png"/><Relationship Id="rId11" Type="http://schemas.openxmlformats.org/officeDocument/2006/relationships/image" Target="../media/image246.png"/><Relationship Id="rId24" Type="http://schemas.openxmlformats.org/officeDocument/2006/relationships/image" Target="../media/image259.png"/><Relationship Id="rId32" Type="http://schemas.openxmlformats.org/officeDocument/2006/relationships/image" Target="../media/image268.png"/><Relationship Id="rId37" Type="http://schemas.openxmlformats.org/officeDocument/2006/relationships/image" Target="../media/image273.png"/><Relationship Id="rId40" Type="http://schemas.openxmlformats.org/officeDocument/2006/relationships/image" Target="../media/image277.png"/><Relationship Id="rId45" Type="http://schemas.openxmlformats.org/officeDocument/2006/relationships/image" Target="../media/image282.png"/><Relationship Id="rId53" Type="http://schemas.openxmlformats.org/officeDocument/2006/relationships/image" Target="../media/image297.png"/><Relationship Id="rId58" Type="http://schemas.openxmlformats.org/officeDocument/2006/relationships/image" Target="../media/image302.png"/><Relationship Id="rId5" Type="http://schemas.openxmlformats.org/officeDocument/2006/relationships/image" Target="../media/image240.png"/><Relationship Id="rId61" Type="http://schemas.openxmlformats.org/officeDocument/2006/relationships/image" Target="../media/image289.png"/><Relationship Id="rId19" Type="http://schemas.openxmlformats.org/officeDocument/2006/relationships/image" Target="../media/image254.png"/><Relationship Id="rId14" Type="http://schemas.openxmlformats.org/officeDocument/2006/relationships/image" Target="../media/image249.png"/><Relationship Id="rId22" Type="http://schemas.openxmlformats.org/officeDocument/2006/relationships/image" Target="../media/image257.png"/><Relationship Id="rId27" Type="http://schemas.openxmlformats.org/officeDocument/2006/relationships/image" Target="../media/image262.png"/><Relationship Id="rId30" Type="http://schemas.openxmlformats.org/officeDocument/2006/relationships/image" Target="../media/image265.png"/><Relationship Id="rId35" Type="http://schemas.openxmlformats.org/officeDocument/2006/relationships/image" Target="../media/image271.png"/><Relationship Id="rId43" Type="http://schemas.openxmlformats.org/officeDocument/2006/relationships/image" Target="../media/image280.png"/><Relationship Id="rId48" Type="http://schemas.openxmlformats.org/officeDocument/2006/relationships/image" Target="../media/image285.png"/><Relationship Id="rId56" Type="http://schemas.openxmlformats.org/officeDocument/2006/relationships/image" Target="../media/image300.png"/><Relationship Id="rId8" Type="http://schemas.openxmlformats.org/officeDocument/2006/relationships/image" Target="../media/image243.png"/><Relationship Id="rId51" Type="http://schemas.openxmlformats.org/officeDocument/2006/relationships/image" Target="../media/image295.png"/><Relationship Id="rId3" Type="http://schemas.openxmlformats.org/officeDocument/2006/relationships/image" Target="../media/image238.png"/><Relationship Id="rId12" Type="http://schemas.openxmlformats.org/officeDocument/2006/relationships/image" Target="../media/image247.png"/><Relationship Id="rId17" Type="http://schemas.openxmlformats.org/officeDocument/2006/relationships/image" Target="../media/image252.png"/><Relationship Id="rId25" Type="http://schemas.openxmlformats.org/officeDocument/2006/relationships/image" Target="../media/image292.png"/><Relationship Id="rId33" Type="http://schemas.openxmlformats.org/officeDocument/2006/relationships/image" Target="../media/image269.png"/><Relationship Id="rId38" Type="http://schemas.openxmlformats.org/officeDocument/2006/relationships/image" Target="../media/image275.png"/><Relationship Id="rId46" Type="http://schemas.openxmlformats.org/officeDocument/2006/relationships/image" Target="../media/image283.png"/><Relationship Id="rId59" Type="http://schemas.openxmlformats.org/officeDocument/2006/relationships/image" Target="../media/image303.png"/><Relationship Id="rId20" Type="http://schemas.openxmlformats.org/officeDocument/2006/relationships/image" Target="../media/image255.png"/><Relationship Id="rId41" Type="http://schemas.openxmlformats.org/officeDocument/2006/relationships/image" Target="../media/image278.png"/><Relationship Id="rId54" Type="http://schemas.openxmlformats.org/officeDocument/2006/relationships/image" Target="../media/image298.png"/><Relationship Id="rId6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5" Type="http://schemas.openxmlformats.org/officeDocument/2006/relationships/image" Target="../media/image250.png"/><Relationship Id="rId23" Type="http://schemas.openxmlformats.org/officeDocument/2006/relationships/image" Target="../media/image258.png"/><Relationship Id="rId28" Type="http://schemas.openxmlformats.org/officeDocument/2006/relationships/image" Target="../media/image263.png"/><Relationship Id="rId36" Type="http://schemas.openxmlformats.org/officeDocument/2006/relationships/image" Target="../media/image272.png"/><Relationship Id="rId49" Type="http://schemas.openxmlformats.org/officeDocument/2006/relationships/image" Target="../media/image286.png"/><Relationship Id="rId57" Type="http://schemas.openxmlformats.org/officeDocument/2006/relationships/image" Target="../media/image301.png"/><Relationship Id="rId10" Type="http://schemas.openxmlformats.org/officeDocument/2006/relationships/image" Target="../media/image245.png"/><Relationship Id="rId31" Type="http://schemas.openxmlformats.org/officeDocument/2006/relationships/image" Target="../media/image267.png"/><Relationship Id="rId44" Type="http://schemas.openxmlformats.org/officeDocument/2006/relationships/image" Target="../media/image281.png"/><Relationship Id="rId52" Type="http://schemas.openxmlformats.org/officeDocument/2006/relationships/image" Target="../media/image296.png"/><Relationship Id="rId60" Type="http://schemas.openxmlformats.org/officeDocument/2006/relationships/image" Target="../media/image287.png"/><Relationship Id="rId4" Type="http://schemas.openxmlformats.org/officeDocument/2006/relationships/image" Target="../media/image239.png"/><Relationship Id="rId9" Type="http://schemas.openxmlformats.org/officeDocument/2006/relationships/image" Target="../media/image244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8.png"/><Relationship Id="rId18" Type="http://schemas.openxmlformats.org/officeDocument/2006/relationships/image" Target="../media/image253.png"/><Relationship Id="rId26" Type="http://schemas.openxmlformats.org/officeDocument/2006/relationships/image" Target="../media/image293.png"/><Relationship Id="rId39" Type="http://schemas.openxmlformats.org/officeDocument/2006/relationships/image" Target="../media/image276.png"/><Relationship Id="rId21" Type="http://schemas.openxmlformats.org/officeDocument/2006/relationships/image" Target="../media/image256.png"/><Relationship Id="rId34" Type="http://schemas.openxmlformats.org/officeDocument/2006/relationships/image" Target="../media/image270.png"/><Relationship Id="rId42" Type="http://schemas.openxmlformats.org/officeDocument/2006/relationships/image" Target="../media/image279.png"/><Relationship Id="rId47" Type="http://schemas.openxmlformats.org/officeDocument/2006/relationships/image" Target="../media/image284.png"/><Relationship Id="rId50" Type="http://schemas.openxmlformats.org/officeDocument/2006/relationships/image" Target="../media/image294.png"/><Relationship Id="rId55" Type="http://schemas.openxmlformats.org/officeDocument/2006/relationships/image" Target="../media/image299.png"/><Relationship Id="rId63" Type="http://schemas.openxmlformats.org/officeDocument/2006/relationships/image" Target="../media/image308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6" Type="http://schemas.openxmlformats.org/officeDocument/2006/relationships/image" Target="../media/image251.png"/><Relationship Id="rId29" Type="http://schemas.openxmlformats.org/officeDocument/2006/relationships/image" Target="../media/image264.png"/><Relationship Id="rId11" Type="http://schemas.openxmlformats.org/officeDocument/2006/relationships/image" Target="../media/image246.png"/><Relationship Id="rId24" Type="http://schemas.openxmlformats.org/officeDocument/2006/relationships/image" Target="../media/image259.png"/><Relationship Id="rId32" Type="http://schemas.openxmlformats.org/officeDocument/2006/relationships/image" Target="../media/image268.png"/><Relationship Id="rId37" Type="http://schemas.openxmlformats.org/officeDocument/2006/relationships/image" Target="../media/image273.png"/><Relationship Id="rId40" Type="http://schemas.openxmlformats.org/officeDocument/2006/relationships/image" Target="../media/image277.png"/><Relationship Id="rId45" Type="http://schemas.openxmlformats.org/officeDocument/2006/relationships/image" Target="../media/image282.png"/><Relationship Id="rId53" Type="http://schemas.openxmlformats.org/officeDocument/2006/relationships/image" Target="../media/image297.png"/><Relationship Id="rId58" Type="http://schemas.openxmlformats.org/officeDocument/2006/relationships/image" Target="../media/image302.png"/><Relationship Id="rId5" Type="http://schemas.openxmlformats.org/officeDocument/2006/relationships/image" Target="../media/image240.png"/><Relationship Id="rId61" Type="http://schemas.openxmlformats.org/officeDocument/2006/relationships/image" Target="../media/image289.png"/><Relationship Id="rId19" Type="http://schemas.openxmlformats.org/officeDocument/2006/relationships/image" Target="../media/image254.png"/><Relationship Id="rId14" Type="http://schemas.openxmlformats.org/officeDocument/2006/relationships/image" Target="../media/image249.png"/><Relationship Id="rId22" Type="http://schemas.openxmlformats.org/officeDocument/2006/relationships/image" Target="../media/image257.png"/><Relationship Id="rId27" Type="http://schemas.openxmlformats.org/officeDocument/2006/relationships/image" Target="../media/image262.png"/><Relationship Id="rId30" Type="http://schemas.openxmlformats.org/officeDocument/2006/relationships/image" Target="../media/image265.png"/><Relationship Id="rId35" Type="http://schemas.openxmlformats.org/officeDocument/2006/relationships/image" Target="../media/image271.png"/><Relationship Id="rId43" Type="http://schemas.openxmlformats.org/officeDocument/2006/relationships/image" Target="../media/image280.png"/><Relationship Id="rId48" Type="http://schemas.openxmlformats.org/officeDocument/2006/relationships/image" Target="../media/image285.png"/><Relationship Id="rId56" Type="http://schemas.openxmlformats.org/officeDocument/2006/relationships/image" Target="../media/image300.png"/><Relationship Id="rId8" Type="http://schemas.openxmlformats.org/officeDocument/2006/relationships/image" Target="../media/image243.png"/><Relationship Id="rId51" Type="http://schemas.openxmlformats.org/officeDocument/2006/relationships/image" Target="../media/image295.png"/><Relationship Id="rId3" Type="http://schemas.openxmlformats.org/officeDocument/2006/relationships/image" Target="../media/image238.png"/><Relationship Id="rId12" Type="http://schemas.openxmlformats.org/officeDocument/2006/relationships/image" Target="../media/image247.png"/><Relationship Id="rId17" Type="http://schemas.openxmlformats.org/officeDocument/2006/relationships/image" Target="../media/image252.png"/><Relationship Id="rId25" Type="http://schemas.openxmlformats.org/officeDocument/2006/relationships/image" Target="../media/image292.png"/><Relationship Id="rId33" Type="http://schemas.openxmlformats.org/officeDocument/2006/relationships/image" Target="../media/image269.png"/><Relationship Id="rId38" Type="http://schemas.openxmlformats.org/officeDocument/2006/relationships/image" Target="../media/image275.png"/><Relationship Id="rId46" Type="http://schemas.openxmlformats.org/officeDocument/2006/relationships/image" Target="../media/image283.png"/><Relationship Id="rId59" Type="http://schemas.openxmlformats.org/officeDocument/2006/relationships/image" Target="../media/image303.png"/><Relationship Id="rId20" Type="http://schemas.openxmlformats.org/officeDocument/2006/relationships/image" Target="../media/image255.png"/><Relationship Id="rId41" Type="http://schemas.openxmlformats.org/officeDocument/2006/relationships/image" Target="../media/image278.png"/><Relationship Id="rId54" Type="http://schemas.openxmlformats.org/officeDocument/2006/relationships/image" Target="../media/image298.png"/><Relationship Id="rId62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5" Type="http://schemas.openxmlformats.org/officeDocument/2006/relationships/image" Target="../media/image250.png"/><Relationship Id="rId23" Type="http://schemas.openxmlformats.org/officeDocument/2006/relationships/image" Target="../media/image258.png"/><Relationship Id="rId28" Type="http://schemas.openxmlformats.org/officeDocument/2006/relationships/image" Target="../media/image263.png"/><Relationship Id="rId36" Type="http://schemas.openxmlformats.org/officeDocument/2006/relationships/image" Target="../media/image272.png"/><Relationship Id="rId49" Type="http://schemas.openxmlformats.org/officeDocument/2006/relationships/image" Target="../media/image286.png"/><Relationship Id="rId57" Type="http://schemas.openxmlformats.org/officeDocument/2006/relationships/image" Target="../media/image301.png"/><Relationship Id="rId10" Type="http://schemas.openxmlformats.org/officeDocument/2006/relationships/image" Target="../media/image245.png"/><Relationship Id="rId31" Type="http://schemas.openxmlformats.org/officeDocument/2006/relationships/image" Target="../media/image267.png"/><Relationship Id="rId44" Type="http://schemas.openxmlformats.org/officeDocument/2006/relationships/image" Target="../media/image281.png"/><Relationship Id="rId52" Type="http://schemas.openxmlformats.org/officeDocument/2006/relationships/image" Target="../media/image296.png"/><Relationship Id="rId60" Type="http://schemas.openxmlformats.org/officeDocument/2006/relationships/image" Target="../media/image287.png"/><Relationship Id="rId4" Type="http://schemas.openxmlformats.org/officeDocument/2006/relationships/image" Target="../media/image239.png"/><Relationship Id="rId9" Type="http://schemas.openxmlformats.org/officeDocument/2006/relationships/image" Target="../media/image244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8.png"/><Relationship Id="rId18" Type="http://schemas.openxmlformats.org/officeDocument/2006/relationships/image" Target="../media/image253.png"/><Relationship Id="rId26" Type="http://schemas.openxmlformats.org/officeDocument/2006/relationships/image" Target="../media/image293.png"/><Relationship Id="rId39" Type="http://schemas.openxmlformats.org/officeDocument/2006/relationships/image" Target="../media/image276.png"/><Relationship Id="rId21" Type="http://schemas.openxmlformats.org/officeDocument/2006/relationships/image" Target="../media/image256.png"/><Relationship Id="rId34" Type="http://schemas.openxmlformats.org/officeDocument/2006/relationships/image" Target="../media/image270.png"/><Relationship Id="rId42" Type="http://schemas.openxmlformats.org/officeDocument/2006/relationships/image" Target="../media/image279.png"/><Relationship Id="rId47" Type="http://schemas.openxmlformats.org/officeDocument/2006/relationships/image" Target="../media/image284.png"/><Relationship Id="rId50" Type="http://schemas.openxmlformats.org/officeDocument/2006/relationships/image" Target="../media/image294.png"/><Relationship Id="rId55" Type="http://schemas.openxmlformats.org/officeDocument/2006/relationships/image" Target="../media/image299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6" Type="http://schemas.openxmlformats.org/officeDocument/2006/relationships/image" Target="../media/image251.png"/><Relationship Id="rId29" Type="http://schemas.openxmlformats.org/officeDocument/2006/relationships/image" Target="../media/image264.png"/><Relationship Id="rId11" Type="http://schemas.openxmlformats.org/officeDocument/2006/relationships/image" Target="../media/image246.png"/><Relationship Id="rId24" Type="http://schemas.openxmlformats.org/officeDocument/2006/relationships/image" Target="../media/image259.png"/><Relationship Id="rId32" Type="http://schemas.openxmlformats.org/officeDocument/2006/relationships/image" Target="../media/image268.png"/><Relationship Id="rId37" Type="http://schemas.openxmlformats.org/officeDocument/2006/relationships/image" Target="../media/image273.png"/><Relationship Id="rId40" Type="http://schemas.openxmlformats.org/officeDocument/2006/relationships/image" Target="../media/image277.png"/><Relationship Id="rId45" Type="http://schemas.openxmlformats.org/officeDocument/2006/relationships/image" Target="../media/image282.png"/><Relationship Id="rId53" Type="http://schemas.openxmlformats.org/officeDocument/2006/relationships/image" Target="../media/image297.png"/><Relationship Id="rId58" Type="http://schemas.openxmlformats.org/officeDocument/2006/relationships/image" Target="../media/image302.png"/><Relationship Id="rId5" Type="http://schemas.openxmlformats.org/officeDocument/2006/relationships/image" Target="../media/image240.png"/><Relationship Id="rId61" Type="http://schemas.openxmlformats.org/officeDocument/2006/relationships/image" Target="../media/image289.png"/><Relationship Id="rId19" Type="http://schemas.openxmlformats.org/officeDocument/2006/relationships/image" Target="../media/image254.png"/><Relationship Id="rId14" Type="http://schemas.openxmlformats.org/officeDocument/2006/relationships/image" Target="../media/image249.png"/><Relationship Id="rId22" Type="http://schemas.openxmlformats.org/officeDocument/2006/relationships/image" Target="../media/image257.png"/><Relationship Id="rId27" Type="http://schemas.openxmlformats.org/officeDocument/2006/relationships/image" Target="../media/image262.png"/><Relationship Id="rId30" Type="http://schemas.openxmlformats.org/officeDocument/2006/relationships/image" Target="../media/image265.png"/><Relationship Id="rId35" Type="http://schemas.openxmlformats.org/officeDocument/2006/relationships/image" Target="../media/image271.png"/><Relationship Id="rId43" Type="http://schemas.openxmlformats.org/officeDocument/2006/relationships/image" Target="../media/image280.png"/><Relationship Id="rId48" Type="http://schemas.openxmlformats.org/officeDocument/2006/relationships/image" Target="../media/image285.png"/><Relationship Id="rId56" Type="http://schemas.openxmlformats.org/officeDocument/2006/relationships/image" Target="../media/image300.png"/><Relationship Id="rId8" Type="http://schemas.openxmlformats.org/officeDocument/2006/relationships/image" Target="../media/image243.png"/><Relationship Id="rId51" Type="http://schemas.openxmlformats.org/officeDocument/2006/relationships/image" Target="../media/image295.png"/><Relationship Id="rId3" Type="http://schemas.openxmlformats.org/officeDocument/2006/relationships/image" Target="../media/image238.png"/><Relationship Id="rId12" Type="http://schemas.openxmlformats.org/officeDocument/2006/relationships/image" Target="../media/image247.png"/><Relationship Id="rId17" Type="http://schemas.openxmlformats.org/officeDocument/2006/relationships/image" Target="../media/image252.png"/><Relationship Id="rId25" Type="http://schemas.openxmlformats.org/officeDocument/2006/relationships/image" Target="../media/image292.png"/><Relationship Id="rId33" Type="http://schemas.openxmlformats.org/officeDocument/2006/relationships/image" Target="../media/image269.png"/><Relationship Id="rId38" Type="http://schemas.openxmlformats.org/officeDocument/2006/relationships/image" Target="../media/image275.png"/><Relationship Id="rId46" Type="http://schemas.openxmlformats.org/officeDocument/2006/relationships/image" Target="../media/image283.png"/><Relationship Id="rId59" Type="http://schemas.openxmlformats.org/officeDocument/2006/relationships/image" Target="../media/image303.png"/><Relationship Id="rId20" Type="http://schemas.openxmlformats.org/officeDocument/2006/relationships/image" Target="../media/image255.png"/><Relationship Id="rId41" Type="http://schemas.openxmlformats.org/officeDocument/2006/relationships/image" Target="../media/image278.png"/><Relationship Id="rId54" Type="http://schemas.openxmlformats.org/officeDocument/2006/relationships/image" Target="../media/image298.png"/><Relationship Id="rId62" Type="http://schemas.openxmlformats.org/officeDocument/2006/relationships/image" Target="../media/image30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5" Type="http://schemas.openxmlformats.org/officeDocument/2006/relationships/image" Target="../media/image250.png"/><Relationship Id="rId23" Type="http://schemas.openxmlformats.org/officeDocument/2006/relationships/image" Target="../media/image258.png"/><Relationship Id="rId28" Type="http://schemas.openxmlformats.org/officeDocument/2006/relationships/image" Target="../media/image263.png"/><Relationship Id="rId36" Type="http://schemas.openxmlformats.org/officeDocument/2006/relationships/image" Target="../media/image272.png"/><Relationship Id="rId49" Type="http://schemas.openxmlformats.org/officeDocument/2006/relationships/image" Target="../media/image286.png"/><Relationship Id="rId57" Type="http://schemas.openxmlformats.org/officeDocument/2006/relationships/image" Target="../media/image301.png"/><Relationship Id="rId10" Type="http://schemas.openxmlformats.org/officeDocument/2006/relationships/image" Target="../media/image245.png"/><Relationship Id="rId31" Type="http://schemas.openxmlformats.org/officeDocument/2006/relationships/image" Target="../media/image267.png"/><Relationship Id="rId44" Type="http://schemas.openxmlformats.org/officeDocument/2006/relationships/image" Target="../media/image281.png"/><Relationship Id="rId52" Type="http://schemas.openxmlformats.org/officeDocument/2006/relationships/image" Target="../media/image296.png"/><Relationship Id="rId60" Type="http://schemas.openxmlformats.org/officeDocument/2006/relationships/image" Target="../media/image287.png"/><Relationship Id="rId4" Type="http://schemas.openxmlformats.org/officeDocument/2006/relationships/image" Target="../media/image239.png"/><Relationship Id="rId9" Type="http://schemas.openxmlformats.org/officeDocument/2006/relationships/image" Target="../media/image24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0.png"/><Relationship Id="rId3" Type="http://schemas.openxmlformats.org/officeDocument/2006/relationships/image" Target="../media/image2860.png"/><Relationship Id="rId7" Type="http://schemas.openxmlformats.org/officeDocument/2006/relationships/image" Target="../media/image2900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90.png"/><Relationship Id="rId11" Type="http://schemas.openxmlformats.org/officeDocument/2006/relationships/image" Target="../media/image29.png"/><Relationship Id="rId5" Type="http://schemas.openxmlformats.org/officeDocument/2006/relationships/image" Target="../media/image2880.png"/><Relationship Id="rId10" Type="http://schemas.openxmlformats.org/officeDocument/2006/relationships/image" Target="../media/image27.png"/><Relationship Id="rId4" Type="http://schemas.openxmlformats.org/officeDocument/2006/relationships/image" Target="../media/image2870.png"/><Relationship Id="rId9" Type="http://schemas.openxmlformats.org/officeDocument/2006/relationships/image" Target="../media/image26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13" Type="http://schemas.openxmlformats.org/officeDocument/2006/relationships/image" Target="../media/image27.png"/><Relationship Id="rId7" Type="http://schemas.openxmlformats.org/officeDocument/2006/relationships/image" Target="../media/image315.png"/><Relationship Id="rId12" Type="http://schemas.openxmlformats.org/officeDocument/2006/relationships/image" Target="../media/image2610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4.png"/><Relationship Id="rId11" Type="http://schemas.openxmlformats.org/officeDocument/2006/relationships/image" Target="../media/image319.png"/><Relationship Id="rId5" Type="http://schemas.openxmlformats.org/officeDocument/2006/relationships/image" Target="../media/image313.png"/><Relationship Id="rId10" Type="http://schemas.openxmlformats.org/officeDocument/2006/relationships/image" Target="../media/image318.png"/><Relationship Id="rId9" Type="http://schemas.openxmlformats.org/officeDocument/2006/relationships/image" Target="../media/image317.png"/><Relationship Id="rId1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13" Type="http://schemas.openxmlformats.org/officeDocument/2006/relationships/image" Target="../media/image321.png"/><Relationship Id="rId18" Type="http://schemas.openxmlformats.org/officeDocument/2006/relationships/image" Target="../media/image27.png"/><Relationship Id="rId7" Type="http://schemas.openxmlformats.org/officeDocument/2006/relationships/image" Target="../media/image314.png"/><Relationship Id="rId12" Type="http://schemas.openxmlformats.org/officeDocument/2006/relationships/image" Target="../media/image320.png"/><Relationship Id="rId17" Type="http://schemas.openxmlformats.org/officeDocument/2006/relationships/image" Target="../media/image2610.png"/><Relationship Id="rId2" Type="http://schemas.openxmlformats.org/officeDocument/2006/relationships/image" Target="../media/image309.png"/><Relationship Id="rId16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png"/><Relationship Id="rId11" Type="http://schemas.openxmlformats.org/officeDocument/2006/relationships/image" Target="../media/image318.png"/><Relationship Id="rId15" Type="http://schemas.openxmlformats.org/officeDocument/2006/relationships/image" Target="../media/image323.png"/><Relationship Id="rId10" Type="http://schemas.openxmlformats.org/officeDocument/2006/relationships/image" Target="../media/image317.png"/><Relationship Id="rId19" Type="http://schemas.openxmlformats.org/officeDocument/2006/relationships/image" Target="../media/image29.png"/><Relationship Id="rId9" Type="http://schemas.openxmlformats.org/officeDocument/2006/relationships/image" Target="../media/image316.png"/><Relationship Id="rId14" Type="http://schemas.openxmlformats.org/officeDocument/2006/relationships/image" Target="../media/image32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13" Type="http://schemas.openxmlformats.org/officeDocument/2006/relationships/image" Target="../media/image321.png"/><Relationship Id="rId18" Type="http://schemas.openxmlformats.org/officeDocument/2006/relationships/image" Target="../media/image27.png"/><Relationship Id="rId7" Type="http://schemas.openxmlformats.org/officeDocument/2006/relationships/image" Target="../media/image314.png"/><Relationship Id="rId12" Type="http://schemas.openxmlformats.org/officeDocument/2006/relationships/image" Target="../media/image320.png"/><Relationship Id="rId17" Type="http://schemas.openxmlformats.org/officeDocument/2006/relationships/image" Target="../media/image2610.png"/><Relationship Id="rId2" Type="http://schemas.openxmlformats.org/officeDocument/2006/relationships/image" Target="../media/image309.png"/><Relationship Id="rId16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png"/><Relationship Id="rId11" Type="http://schemas.openxmlformats.org/officeDocument/2006/relationships/image" Target="../media/image318.png"/><Relationship Id="rId15" Type="http://schemas.openxmlformats.org/officeDocument/2006/relationships/image" Target="../media/image323.png"/><Relationship Id="rId10" Type="http://schemas.openxmlformats.org/officeDocument/2006/relationships/image" Target="../media/image317.png"/><Relationship Id="rId19" Type="http://schemas.openxmlformats.org/officeDocument/2006/relationships/image" Target="../media/image29.png"/><Relationship Id="rId9" Type="http://schemas.openxmlformats.org/officeDocument/2006/relationships/image" Target="../media/image316.png"/><Relationship Id="rId14" Type="http://schemas.openxmlformats.org/officeDocument/2006/relationships/image" Target="../media/image32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ia.cr/2023/1355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80B6FC-AEA1-69FA-0F51-A6B73781E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682" y="1214438"/>
            <a:ext cx="9940636" cy="2387600"/>
          </a:xfrm>
        </p:spPr>
        <p:txBody>
          <a:bodyPr>
            <a:noAutofit/>
          </a:bodyPr>
          <a:lstStyle/>
          <a:p>
            <a:r>
              <a:rPr lang="en-US" altLang="zh-CN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Security Proofs for Key-Alternating Ciphers with </a:t>
            </a:r>
            <a:r>
              <a:rPr lang="en-US" altLang="zh-C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Non-Independent</a:t>
            </a:r>
            <a:r>
              <a:rPr lang="en-US" altLang="zh-CN" sz="4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Round Permutations</a:t>
            </a:r>
            <a:endParaRPr lang="zh-CN" alt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9887D15-37EF-0398-0A7C-E137272C9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60848"/>
            <a:ext cx="9144000" cy="924532"/>
          </a:xfrm>
        </p:spPr>
        <p:txBody>
          <a:bodyPr/>
          <a:lstStyle/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TCC 2023</a:t>
            </a:r>
          </a:p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Nov.29-Dec.2, Taipei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5AE28B6-B00C-9C60-E417-5E4C72B8576A}"/>
              </a:ext>
            </a:extLst>
          </p:cNvPr>
          <p:cNvSpPr txBox="1"/>
          <p:nvPr/>
        </p:nvSpPr>
        <p:spPr>
          <a:xfrm>
            <a:off x="427084" y="3836879"/>
            <a:ext cx="1927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Liqing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Yu</a:t>
            </a:r>
          </a:p>
          <a:p>
            <a:pPr algn="ctr"/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East China Normal University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E3419BA-39F0-9071-8D30-756390A38A68}"/>
              </a:ext>
            </a:extLst>
          </p:cNvPr>
          <p:cNvSpPr txBox="1"/>
          <p:nvPr/>
        </p:nvSpPr>
        <p:spPr>
          <a:xfrm>
            <a:off x="2819855" y="3836879"/>
            <a:ext cx="1691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Yusai</a:t>
            </a:r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Wu</a:t>
            </a:r>
          </a:p>
          <a:p>
            <a:pPr algn="ctr"/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Shanghai Qi Zhi Institute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661640C-7B94-CC40-B368-63609AF0E373}"/>
              </a:ext>
            </a:extLst>
          </p:cNvPr>
          <p:cNvSpPr txBox="1"/>
          <p:nvPr/>
        </p:nvSpPr>
        <p:spPr>
          <a:xfrm>
            <a:off x="4977180" y="3836879"/>
            <a:ext cx="1987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Yu </a:t>
            </a:r>
            <a:r>
              <a:rPr lang="en-US" altLang="zh-CN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Yu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Shanghai Jiao Tong University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C2A3B6E-13A2-9870-F20E-D08AEEFD9217}"/>
              </a:ext>
            </a:extLst>
          </p:cNvPr>
          <p:cNvSpPr txBox="1"/>
          <p:nvPr/>
        </p:nvSpPr>
        <p:spPr>
          <a:xfrm>
            <a:off x="7430183" y="3836879"/>
            <a:ext cx="1927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Zhenfu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Cao</a:t>
            </a:r>
          </a:p>
          <a:p>
            <a:pPr algn="ctr"/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East China Normal University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4201DB9-4F8F-5A70-07DA-2D072CB86AE3}"/>
              </a:ext>
            </a:extLst>
          </p:cNvPr>
          <p:cNvSpPr txBox="1"/>
          <p:nvPr/>
        </p:nvSpPr>
        <p:spPr>
          <a:xfrm>
            <a:off x="9822955" y="3836879"/>
            <a:ext cx="1927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Xiaolei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Dong</a:t>
            </a:r>
          </a:p>
          <a:p>
            <a:pPr algn="ctr"/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East China Normal University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430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>
            <a:extLst>
              <a:ext uri="{FF2B5EF4-FFF2-40B4-BE49-F238E27FC236}">
                <a16:creationId xmlns:a16="http://schemas.microsoft.com/office/drawing/2014/main" id="{F2497CEE-A4D0-291E-16ED-9EA84F8500DA}"/>
              </a:ext>
            </a:extLst>
          </p:cNvPr>
          <p:cNvSpPr txBox="1"/>
          <p:nvPr/>
        </p:nvSpPr>
        <p:spPr>
          <a:xfrm>
            <a:off x="766563" y="3334549"/>
            <a:ext cx="10009121" cy="324694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KAC-Type Constructions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9937484" cy="1388630"/>
              </a:xfrm>
            </p:spPr>
            <p:txBody>
              <a:bodyPr/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Round keys are </a:t>
                </a:r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independent and random</a:t>
                </a:r>
              </a:p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Round permutations are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non-independent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-round construction uses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′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round permutations (where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′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&lt;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9937484" cy="1388630"/>
              </a:xfrm>
              <a:blipFill>
                <a:blip r:embed="rId2"/>
                <a:stretch>
                  <a:fillRect l="-1104" t="-7018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D1DD4465-D7CA-547E-5760-A3803C9883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439686"/>
                <a:ext cx="10515600" cy="50622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particular,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𝒕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′</m:t>
                        </m:r>
                      </m:sup>
                    </m:sSup>
                    <m:r>
                      <a:rPr lang="en-US" altLang="zh-CN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𝟏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i.e., KAC with a single permutation </a:t>
                </a:r>
                <a:r>
                  <a:rPr lang="en-US" altLang="zh-CN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altLang="zh-CN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KACSP</a:t>
                </a:r>
                <a:r>
                  <a:rPr lang="en-US" altLang="zh-CN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D1DD4465-D7CA-547E-5760-A3803C988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439686"/>
                <a:ext cx="10515600" cy="506227"/>
              </a:xfrm>
              <a:prstGeom prst="rect">
                <a:avLst/>
              </a:prstGeom>
              <a:blipFill>
                <a:blip r:embed="rId3"/>
                <a:stretch>
                  <a:fillRect l="-1217" t="-19277" b="-289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56AB8EB9-8EF1-3C96-4625-31ADC5AE8DF0}"/>
              </a:ext>
            </a:extLst>
          </p:cNvPr>
          <p:cNvSpPr/>
          <p:nvPr/>
        </p:nvSpPr>
        <p:spPr>
          <a:xfrm>
            <a:off x="2640763" y="4786135"/>
            <a:ext cx="640627" cy="6406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BEEA8A2-C1C6-E3CB-136A-2DA701F058D4}"/>
                  </a:ext>
                </a:extLst>
              </p:cNvPr>
              <p:cNvSpPr txBox="1"/>
              <p:nvPr/>
            </p:nvSpPr>
            <p:spPr>
              <a:xfrm>
                <a:off x="2690358" y="4844838"/>
                <a:ext cx="53091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zh-CN" altLang="en-US" b="1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BEEA8A2-C1C6-E3CB-136A-2DA701F05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358" y="4844838"/>
                <a:ext cx="53091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流程图: 或者 6">
            <a:extLst>
              <a:ext uri="{FF2B5EF4-FFF2-40B4-BE49-F238E27FC236}">
                <a16:creationId xmlns:a16="http://schemas.microsoft.com/office/drawing/2014/main" id="{61F44C61-7FD1-0733-39FC-6B0F21FEDB36}"/>
              </a:ext>
            </a:extLst>
          </p:cNvPr>
          <p:cNvSpPr/>
          <p:nvPr/>
        </p:nvSpPr>
        <p:spPr>
          <a:xfrm>
            <a:off x="3705853" y="4958611"/>
            <a:ext cx="295674" cy="295674"/>
          </a:xfrm>
          <a:prstGeom prst="flowChar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流程图: 或者 7">
            <a:extLst>
              <a:ext uri="{FF2B5EF4-FFF2-40B4-BE49-F238E27FC236}">
                <a16:creationId xmlns:a16="http://schemas.microsoft.com/office/drawing/2014/main" id="{D9EDDDC1-FAA5-E92E-03D9-B0AD81FC14B9}"/>
              </a:ext>
            </a:extLst>
          </p:cNvPr>
          <p:cNvSpPr/>
          <p:nvPr/>
        </p:nvSpPr>
        <p:spPr>
          <a:xfrm>
            <a:off x="1907054" y="4961348"/>
            <a:ext cx="295674" cy="295674"/>
          </a:xfrm>
          <a:prstGeom prst="flowChar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4474D571-737D-1416-6245-EC32F8560398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3296864" y="5106448"/>
            <a:ext cx="408989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A81205F-B4AF-F5C2-0B47-107641036313}"/>
              </a:ext>
            </a:extLst>
          </p:cNvPr>
          <p:cNvCxnSpPr>
            <a:cxnSpLocks/>
            <a:stCxn id="8" idx="6"/>
            <a:endCxn id="5" idx="1"/>
          </p:cNvCxnSpPr>
          <p:nvPr/>
        </p:nvCxnSpPr>
        <p:spPr>
          <a:xfrm flipV="1">
            <a:off x="2202728" y="5106449"/>
            <a:ext cx="438035" cy="2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B6C63AE0-A532-F609-9E29-6DBAB591D482}"/>
              </a:ext>
            </a:extLst>
          </p:cNvPr>
          <p:cNvCxnSpPr/>
          <p:nvPr/>
        </p:nvCxnSpPr>
        <p:spPr>
          <a:xfrm>
            <a:off x="1469019" y="5106448"/>
            <a:ext cx="43803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AF9D492-5C9E-4D74-398F-07F82E4D36EF}"/>
                  </a:ext>
                </a:extLst>
              </p:cNvPr>
              <p:cNvSpPr txBox="1"/>
              <p:nvPr/>
            </p:nvSpPr>
            <p:spPr>
              <a:xfrm>
                <a:off x="1112627" y="4844838"/>
                <a:ext cx="2994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AF9D492-5C9E-4D74-398F-07F82E4D3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627" y="4844838"/>
                <a:ext cx="299441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588B19C8-577E-BF23-4DFD-C57E5AEC62CE}"/>
              </a:ext>
            </a:extLst>
          </p:cNvPr>
          <p:cNvSpPr/>
          <p:nvPr/>
        </p:nvSpPr>
        <p:spPr>
          <a:xfrm>
            <a:off x="4453608" y="4786135"/>
            <a:ext cx="640627" cy="6406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46F32867-12F7-22A2-A577-E3EB0A322FAA}"/>
                  </a:ext>
                </a:extLst>
              </p:cNvPr>
              <p:cNvSpPr txBox="1"/>
              <p:nvPr/>
            </p:nvSpPr>
            <p:spPr>
              <a:xfrm>
                <a:off x="4503203" y="4844838"/>
                <a:ext cx="53091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zh-CN" altLang="en-US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46F32867-12F7-22A2-A577-E3EB0A322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203" y="4844838"/>
                <a:ext cx="53091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流程图: 或者 14">
            <a:extLst>
              <a:ext uri="{FF2B5EF4-FFF2-40B4-BE49-F238E27FC236}">
                <a16:creationId xmlns:a16="http://schemas.microsoft.com/office/drawing/2014/main" id="{800E7A39-B3E2-83CA-96F4-AF813779FE7F}"/>
              </a:ext>
            </a:extLst>
          </p:cNvPr>
          <p:cNvSpPr/>
          <p:nvPr/>
        </p:nvSpPr>
        <p:spPr>
          <a:xfrm>
            <a:off x="5507585" y="4958611"/>
            <a:ext cx="295674" cy="295674"/>
          </a:xfrm>
          <a:prstGeom prst="flowChar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C3E24D2-D3DF-170C-4F18-4675C1474042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5106868" y="5106448"/>
            <a:ext cx="400717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C024DEDD-57BD-35AB-BC48-C3A0F6802621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4015573" y="5106449"/>
            <a:ext cx="438035" cy="2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B70EEA1A-C31C-90B2-27FD-6035ACD882AE}"/>
              </a:ext>
            </a:extLst>
          </p:cNvPr>
          <p:cNvCxnSpPr>
            <a:cxnSpLocks/>
          </p:cNvCxnSpPr>
          <p:nvPr/>
        </p:nvCxnSpPr>
        <p:spPr>
          <a:xfrm flipV="1">
            <a:off x="5811827" y="5106448"/>
            <a:ext cx="438035" cy="2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DC0A08DE-71C1-0BF8-CABC-3427913BE9A3}"/>
                  </a:ext>
                </a:extLst>
              </p:cNvPr>
              <p:cNvSpPr txBox="1"/>
              <p:nvPr/>
            </p:nvSpPr>
            <p:spPr>
              <a:xfrm>
                <a:off x="6396455" y="4891004"/>
                <a:ext cx="405559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80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DC0A08DE-71C1-0BF8-CABC-3427913B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455" y="4891004"/>
                <a:ext cx="405559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>
            <a:extLst>
              <a:ext uri="{FF2B5EF4-FFF2-40B4-BE49-F238E27FC236}">
                <a16:creationId xmlns:a16="http://schemas.microsoft.com/office/drawing/2014/main" id="{1D4881F7-C081-20C3-4CCE-45E5C48FA372}"/>
              </a:ext>
            </a:extLst>
          </p:cNvPr>
          <p:cNvSpPr/>
          <p:nvPr/>
        </p:nvSpPr>
        <p:spPr>
          <a:xfrm>
            <a:off x="8128919" y="4786135"/>
            <a:ext cx="640627" cy="6406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4C806F88-9A5C-FC2D-4CCC-D4E61F67C108}"/>
                  </a:ext>
                </a:extLst>
              </p:cNvPr>
              <p:cNvSpPr txBox="1"/>
              <p:nvPr/>
            </p:nvSpPr>
            <p:spPr>
              <a:xfrm>
                <a:off x="8178514" y="4844838"/>
                <a:ext cx="53091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zh-CN" altLang="en-US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4C806F88-9A5C-FC2D-4CCC-D4E61F67C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514" y="4844838"/>
                <a:ext cx="53091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流程图: 或者 21">
            <a:extLst>
              <a:ext uri="{FF2B5EF4-FFF2-40B4-BE49-F238E27FC236}">
                <a16:creationId xmlns:a16="http://schemas.microsoft.com/office/drawing/2014/main" id="{CA0BAA5A-899B-9FE0-0C67-874B845DACFF}"/>
              </a:ext>
            </a:extLst>
          </p:cNvPr>
          <p:cNvSpPr/>
          <p:nvPr/>
        </p:nvSpPr>
        <p:spPr>
          <a:xfrm>
            <a:off x="9275402" y="4958611"/>
            <a:ext cx="295674" cy="295674"/>
          </a:xfrm>
          <a:prstGeom prst="flowChar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流程图: 或者 22">
            <a:extLst>
              <a:ext uri="{FF2B5EF4-FFF2-40B4-BE49-F238E27FC236}">
                <a16:creationId xmlns:a16="http://schemas.microsoft.com/office/drawing/2014/main" id="{6B5034B2-EE55-8908-725F-466F5BDB96E6}"/>
              </a:ext>
            </a:extLst>
          </p:cNvPr>
          <p:cNvSpPr/>
          <p:nvPr/>
        </p:nvSpPr>
        <p:spPr>
          <a:xfrm>
            <a:off x="7395210" y="4961348"/>
            <a:ext cx="295674" cy="295674"/>
          </a:xfrm>
          <a:prstGeom prst="flowChar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6BA05945-0AFE-74DF-1497-0BAB3F181EFB}"/>
              </a:ext>
            </a:extLst>
          </p:cNvPr>
          <p:cNvCxnSpPr>
            <a:cxnSpLocks/>
            <a:endCxn id="22" idx="2"/>
          </p:cNvCxnSpPr>
          <p:nvPr/>
        </p:nvCxnSpPr>
        <p:spPr>
          <a:xfrm>
            <a:off x="8754908" y="5106448"/>
            <a:ext cx="52049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1694CC9-DDE0-3B5D-8AED-75EF547F641F}"/>
              </a:ext>
            </a:extLst>
          </p:cNvPr>
          <p:cNvCxnSpPr>
            <a:cxnSpLocks/>
            <a:stCxn id="23" idx="6"/>
            <a:endCxn id="20" idx="1"/>
          </p:cNvCxnSpPr>
          <p:nvPr/>
        </p:nvCxnSpPr>
        <p:spPr>
          <a:xfrm flipV="1">
            <a:off x="7690884" y="5106449"/>
            <a:ext cx="438035" cy="2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A13B5FB3-1247-42C1-16E8-E2FC276E230D}"/>
              </a:ext>
            </a:extLst>
          </p:cNvPr>
          <p:cNvCxnSpPr/>
          <p:nvPr/>
        </p:nvCxnSpPr>
        <p:spPr>
          <a:xfrm>
            <a:off x="6957175" y="5106448"/>
            <a:ext cx="438035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3C665519-3EDB-FABF-2C87-DE7D8530D097}"/>
              </a:ext>
            </a:extLst>
          </p:cNvPr>
          <p:cNvCxnSpPr/>
          <p:nvPr/>
        </p:nvCxnSpPr>
        <p:spPr>
          <a:xfrm>
            <a:off x="9571076" y="5106448"/>
            <a:ext cx="438035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C68D306-6CBF-F6C7-49D7-AEC4E13AA7C7}"/>
                  </a:ext>
                </a:extLst>
              </p:cNvPr>
              <p:cNvSpPr txBox="1"/>
              <p:nvPr/>
            </p:nvSpPr>
            <p:spPr>
              <a:xfrm>
                <a:off x="10152628" y="4844838"/>
                <a:ext cx="3043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C68D306-6CBF-F6C7-49D7-AEC4E13AA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2628" y="4844838"/>
                <a:ext cx="304314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76F31AB-F05C-1A0E-AB3C-A85B0DE4451D}"/>
                  </a:ext>
                </a:extLst>
              </p:cNvPr>
              <p:cNvSpPr txBox="1"/>
              <p:nvPr/>
            </p:nvSpPr>
            <p:spPr>
              <a:xfrm>
                <a:off x="1907054" y="4078124"/>
                <a:ext cx="44287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76F31AB-F05C-1A0E-AB3C-A85B0DE44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054" y="4078124"/>
                <a:ext cx="442877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8D99B4EC-8912-62B0-5F97-86B7EA7931D0}"/>
              </a:ext>
            </a:extLst>
          </p:cNvPr>
          <p:cNvCxnSpPr>
            <a:cxnSpLocks/>
          </p:cNvCxnSpPr>
          <p:nvPr/>
        </p:nvCxnSpPr>
        <p:spPr>
          <a:xfrm>
            <a:off x="1771291" y="4795660"/>
            <a:ext cx="43803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1E093B79-C5D9-93F1-F636-CF06ECEBD745}"/>
                  </a:ext>
                </a:extLst>
              </p:cNvPr>
              <p:cNvSpPr txBox="1"/>
              <p:nvPr/>
            </p:nvSpPr>
            <p:spPr>
              <a:xfrm>
                <a:off x="3699255" y="4078124"/>
                <a:ext cx="44287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1E093B79-C5D9-93F1-F636-CF06ECEBD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255" y="4078124"/>
                <a:ext cx="442877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1B40F008-8DC1-EF0B-8A20-807B6E8107FF}"/>
              </a:ext>
            </a:extLst>
          </p:cNvPr>
          <p:cNvCxnSpPr>
            <a:cxnSpLocks/>
          </p:cNvCxnSpPr>
          <p:nvPr/>
        </p:nvCxnSpPr>
        <p:spPr>
          <a:xfrm>
            <a:off x="3563492" y="4795660"/>
            <a:ext cx="43803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FFDF292F-D583-5C6A-34F5-24C45970DB55}"/>
                  </a:ext>
                </a:extLst>
              </p:cNvPr>
              <p:cNvSpPr txBox="1"/>
              <p:nvPr/>
            </p:nvSpPr>
            <p:spPr>
              <a:xfrm>
                <a:off x="5500987" y="4077073"/>
                <a:ext cx="44287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FFDF292F-D583-5C6A-34F5-24C45970D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987" y="4077073"/>
                <a:ext cx="442877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D2F4A2D7-535B-209A-14E7-DC4FA6EA0DF3}"/>
              </a:ext>
            </a:extLst>
          </p:cNvPr>
          <p:cNvCxnSpPr>
            <a:cxnSpLocks/>
          </p:cNvCxnSpPr>
          <p:nvPr/>
        </p:nvCxnSpPr>
        <p:spPr>
          <a:xfrm>
            <a:off x="5365224" y="4794609"/>
            <a:ext cx="43803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E1E75B24-C74C-F20A-1DA5-863A03DDF601}"/>
                  </a:ext>
                </a:extLst>
              </p:cNvPr>
              <p:cNvSpPr txBox="1"/>
              <p:nvPr/>
            </p:nvSpPr>
            <p:spPr>
              <a:xfrm>
                <a:off x="7217162" y="4077174"/>
                <a:ext cx="75610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E1E75B24-C74C-F20A-1DA5-863A03DDF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162" y="4077174"/>
                <a:ext cx="756104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636A4007-A6EE-F791-4034-2319FF099059}"/>
              </a:ext>
            </a:extLst>
          </p:cNvPr>
          <p:cNvCxnSpPr>
            <a:cxnSpLocks/>
          </p:cNvCxnSpPr>
          <p:nvPr/>
        </p:nvCxnSpPr>
        <p:spPr>
          <a:xfrm>
            <a:off x="7252849" y="4794710"/>
            <a:ext cx="43803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4BE04F6-1C66-724F-ADF1-0602DDE3F5B5}"/>
                  </a:ext>
                </a:extLst>
              </p:cNvPr>
              <p:cNvSpPr txBox="1"/>
              <p:nvPr/>
            </p:nvSpPr>
            <p:spPr>
              <a:xfrm>
                <a:off x="9277151" y="4077073"/>
                <a:ext cx="4130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4BE04F6-1C66-724F-ADF1-0602DDE3F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7151" y="4077073"/>
                <a:ext cx="413062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E7207054-A863-E4CB-1613-81F715766A04}"/>
              </a:ext>
            </a:extLst>
          </p:cNvPr>
          <p:cNvCxnSpPr>
            <a:cxnSpLocks/>
          </p:cNvCxnSpPr>
          <p:nvPr/>
        </p:nvCxnSpPr>
        <p:spPr>
          <a:xfrm>
            <a:off x="9141388" y="4794609"/>
            <a:ext cx="43803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816E03D4-ACA6-CACC-B059-5C9FF863817E}"/>
                  </a:ext>
                </a:extLst>
              </p:cNvPr>
              <p:cNvSpPr txBox="1"/>
              <p:nvPr/>
            </p:nvSpPr>
            <p:spPr>
              <a:xfrm>
                <a:off x="2291458" y="5990952"/>
                <a:ext cx="606518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(⋯</m:t>
                      </m:r>
                      <m:r>
                        <a:rPr lang="en-US" altLang="zh-CN" sz="2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)⋯)⊕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altLang="zh-CN" b="0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816E03D4-ACA6-CACC-B059-5C9FF8638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458" y="5990952"/>
                <a:ext cx="6065186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文本框 39">
            <a:extLst>
              <a:ext uri="{FF2B5EF4-FFF2-40B4-BE49-F238E27FC236}">
                <a16:creationId xmlns:a16="http://schemas.microsoft.com/office/drawing/2014/main" id="{ABB45749-DF00-3BC8-08F3-84B8F59DD9BC}"/>
              </a:ext>
            </a:extLst>
          </p:cNvPr>
          <p:cNvSpPr txBox="1"/>
          <p:nvPr/>
        </p:nvSpPr>
        <p:spPr>
          <a:xfrm>
            <a:off x="877465" y="5242096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(n-bit)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B72B528-0AB5-60FB-C733-F84E9FC4EE98}"/>
              </a:ext>
            </a:extLst>
          </p:cNvPr>
          <p:cNvSpPr txBox="1"/>
          <p:nvPr/>
        </p:nvSpPr>
        <p:spPr>
          <a:xfrm>
            <a:off x="9919903" y="5242096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(n-bit)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674456C-18DD-4207-7C05-CA0F5A62CA8D}"/>
              </a:ext>
            </a:extLst>
          </p:cNvPr>
          <p:cNvSpPr txBox="1"/>
          <p:nvPr/>
        </p:nvSpPr>
        <p:spPr>
          <a:xfrm>
            <a:off x="1732024" y="3881541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(n-bit)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6D119BC-6DC6-6FC8-B4B7-C0125C64DFE0}"/>
              </a:ext>
            </a:extLst>
          </p:cNvPr>
          <p:cNvSpPr txBox="1"/>
          <p:nvPr/>
        </p:nvSpPr>
        <p:spPr>
          <a:xfrm>
            <a:off x="3543670" y="3881541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(n-bit)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CEB175F-B1F0-610E-9497-490EF4C90541}"/>
              </a:ext>
            </a:extLst>
          </p:cNvPr>
          <p:cNvSpPr txBox="1"/>
          <p:nvPr/>
        </p:nvSpPr>
        <p:spPr>
          <a:xfrm>
            <a:off x="5349538" y="3881541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(n-bit)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328C2566-81A1-4910-18BF-504D744D3ECD}"/>
              </a:ext>
            </a:extLst>
          </p:cNvPr>
          <p:cNvSpPr txBox="1"/>
          <p:nvPr/>
        </p:nvSpPr>
        <p:spPr>
          <a:xfrm>
            <a:off x="7252644" y="3881541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(n-bit)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1BF7E465-6F17-1D20-252C-46E4ECD2BD1B}"/>
              </a:ext>
            </a:extLst>
          </p:cNvPr>
          <p:cNvSpPr txBox="1"/>
          <p:nvPr/>
        </p:nvSpPr>
        <p:spPr>
          <a:xfrm>
            <a:off x="9071127" y="3881541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(n-bit)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085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 Permutation Model (RPM)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770219" cy="124834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Indistinguishability</a:t>
                </a: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with a truly random permutation, named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CN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zh-CN" sz="24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Information-theoretic adversary has (bidirectional) black-box access to construction and its </a:t>
                </a:r>
                <a:r>
                  <a:rPr lang="en-US" altLang="zh-CN" sz="2400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underlying permutations</a:t>
                </a:r>
                <a:endParaRPr lang="zh-CN" altLang="en-US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770219" cy="1248343"/>
              </a:xfrm>
              <a:blipFill>
                <a:blip r:embed="rId2"/>
                <a:stretch>
                  <a:fillRect l="-736" t="-6829" r="-1188" b="-78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1BD3C59-0C13-A9A2-74F3-FF4C6757B3B3}"/>
                  </a:ext>
                </a:extLst>
              </p:cNvPr>
              <p:cNvSpPr txBox="1"/>
              <p:nvPr/>
            </p:nvSpPr>
            <p:spPr>
              <a:xfrm>
                <a:off x="2721951" y="5770799"/>
                <a:ext cx="618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800" i="1" smtClean="0">
                          <a:latin typeface="Cambria Math" panose="02040503050406030204" pitchFamily="18" charset="0"/>
                        </a:rPr>
                        <m:t>𝒟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1BD3C59-0C13-A9A2-74F3-FF4C6757B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951" y="5770799"/>
                <a:ext cx="61872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2DBBF48-F75F-AC56-3B09-CF84EF045050}"/>
                  </a:ext>
                </a:extLst>
              </p:cNvPr>
              <p:cNvSpPr txBox="1"/>
              <p:nvPr/>
            </p:nvSpPr>
            <p:spPr>
              <a:xfrm>
                <a:off x="455572" y="4508006"/>
                <a:ext cx="2266379" cy="4616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KAC</m:t>
                          </m:r>
                        </m:e>
                        <m:sup>
                          <m:sSub>
                            <m:sSub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,⋯,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,⋯,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CN" altLang="en-US" sz="2400" dirty="0"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2DBBF48-F75F-AC56-3B09-CF84EF04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572" y="4508006"/>
                <a:ext cx="2266379" cy="461665"/>
              </a:xfrm>
              <a:prstGeom prst="rect">
                <a:avLst/>
              </a:prstGeom>
              <a:blipFill>
                <a:blip r:embed="rId4"/>
                <a:stretch>
                  <a:fillRect l="-533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74BB305A-B098-8668-A03B-3A0DA929EA2B}"/>
              </a:ext>
            </a:extLst>
          </p:cNvPr>
          <p:cNvSpPr txBox="1"/>
          <p:nvPr/>
        </p:nvSpPr>
        <p:spPr>
          <a:xfrm>
            <a:off x="842958" y="4045432"/>
            <a:ext cx="149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(Construction)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68ED8DC-C7C4-FB3E-D157-A530B1654BF5}"/>
              </a:ext>
            </a:extLst>
          </p:cNvPr>
          <p:cNvSpPr txBox="1"/>
          <p:nvPr/>
        </p:nvSpPr>
        <p:spPr>
          <a:xfrm>
            <a:off x="2143346" y="6258468"/>
            <a:ext cx="1822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 World</a:t>
            </a:r>
            <a:endParaRPr lang="zh-CN" altLang="en-US" sz="2800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87493EC5-A91C-A4F8-094D-456E8D4E3761}"/>
              </a:ext>
            </a:extLst>
          </p:cNvPr>
          <p:cNvSpPr/>
          <p:nvPr/>
        </p:nvSpPr>
        <p:spPr>
          <a:xfrm>
            <a:off x="1725419" y="4992236"/>
            <a:ext cx="1084139" cy="888396"/>
          </a:xfrm>
          <a:custGeom>
            <a:avLst/>
            <a:gdLst>
              <a:gd name="connsiteX0" fmla="*/ 1012958 w 1012958"/>
              <a:gd name="connsiteY0" fmla="*/ 728234 h 728234"/>
              <a:gd name="connsiteX1" fmla="*/ 273773 w 1012958"/>
              <a:gd name="connsiteY1" fmla="*/ 514692 h 728234"/>
              <a:gd name="connsiteX2" fmla="*/ 0 w 1012958"/>
              <a:gd name="connsiteY2" fmla="*/ 0 h 7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2958" h="728234">
                <a:moveTo>
                  <a:pt x="1012958" y="728234"/>
                </a:moveTo>
                <a:cubicBezTo>
                  <a:pt x="727778" y="682149"/>
                  <a:pt x="442599" y="636064"/>
                  <a:pt x="273773" y="514692"/>
                </a:cubicBezTo>
                <a:cubicBezTo>
                  <a:pt x="104947" y="393320"/>
                  <a:pt x="2738" y="53842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2F771766-27FC-3488-7A2B-6C7FBF128F87}"/>
                  </a:ext>
                </a:extLst>
              </p:cNvPr>
              <p:cNvSpPr txBox="1"/>
              <p:nvPr/>
            </p:nvSpPr>
            <p:spPr>
              <a:xfrm>
                <a:off x="1398781" y="5386228"/>
                <a:ext cx="5225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2F771766-27FC-3488-7A2B-6C7FBF128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781" y="5386228"/>
                <a:ext cx="522579" cy="276999"/>
              </a:xfrm>
              <a:prstGeom prst="rect">
                <a:avLst/>
              </a:prstGeom>
              <a:blipFill>
                <a:blip r:embed="rId5"/>
                <a:stretch>
                  <a:fillRect l="-8140" t="-4444" r="-2326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C0777606-66C1-088A-FD27-9F4765360CB6}"/>
                  </a:ext>
                </a:extLst>
              </p:cNvPr>
              <p:cNvSpPr txBox="1"/>
              <p:nvPr/>
            </p:nvSpPr>
            <p:spPr>
              <a:xfrm>
                <a:off x="8368024" y="5770799"/>
                <a:ext cx="618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800" i="1" smtClean="0">
                          <a:latin typeface="Cambria Math" panose="02040503050406030204" pitchFamily="18" charset="0"/>
                        </a:rPr>
                        <m:t>𝒟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C0777606-66C1-088A-FD27-9F4765360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024" y="5770799"/>
                <a:ext cx="61872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26631F58-8185-5518-ADE7-0CA7C192ADD7}"/>
                  </a:ext>
                </a:extLst>
              </p:cNvPr>
              <p:cNvSpPr txBox="1"/>
              <p:nvPr/>
            </p:nvSpPr>
            <p:spPr>
              <a:xfrm>
                <a:off x="7082189" y="4508006"/>
                <a:ext cx="578605" cy="4616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P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26631F58-8185-5518-ADE7-0CA7C192A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189" y="4508006"/>
                <a:ext cx="578605" cy="461665"/>
              </a:xfrm>
              <a:prstGeom prst="rect">
                <a:avLst/>
              </a:prstGeom>
              <a:blipFill>
                <a:blip r:embed="rId7"/>
                <a:stretch>
                  <a:fillRect b="-1282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文本框 47">
            <a:extLst>
              <a:ext uri="{FF2B5EF4-FFF2-40B4-BE49-F238E27FC236}">
                <a16:creationId xmlns:a16="http://schemas.microsoft.com/office/drawing/2014/main" id="{49061795-9705-6C6C-60AB-EEC9329F12CC}"/>
              </a:ext>
            </a:extLst>
          </p:cNvPr>
          <p:cNvSpPr txBox="1"/>
          <p:nvPr/>
        </p:nvSpPr>
        <p:spPr>
          <a:xfrm>
            <a:off x="6489031" y="4045432"/>
            <a:ext cx="149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(Construction)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658033A-78C0-90C4-60EE-03B66C307DF3}"/>
              </a:ext>
            </a:extLst>
          </p:cNvPr>
          <p:cNvSpPr txBox="1"/>
          <p:nvPr/>
        </p:nvSpPr>
        <p:spPr>
          <a:xfrm>
            <a:off x="8249290" y="6258468"/>
            <a:ext cx="1914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Ideal World</a:t>
            </a:r>
            <a:endParaRPr lang="zh-CN" altLang="en-US" sz="2800" b="1" dirty="0"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770B160C-F0E2-8753-2200-D87139DCF687}"/>
              </a:ext>
            </a:extLst>
          </p:cNvPr>
          <p:cNvSpPr/>
          <p:nvPr/>
        </p:nvSpPr>
        <p:spPr>
          <a:xfrm>
            <a:off x="7371492" y="4992236"/>
            <a:ext cx="1084139" cy="888396"/>
          </a:xfrm>
          <a:custGeom>
            <a:avLst/>
            <a:gdLst>
              <a:gd name="connsiteX0" fmla="*/ 1012958 w 1012958"/>
              <a:gd name="connsiteY0" fmla="*/ 728234 h 728234"/>
              <a:gd name="connsiteX1" fmla="*/ 273773 w 1012958"/>
              <a:gd name="connsiteY1" fmla="*/ 514692 h 728234"/>
              <a:gd name="connsiteX2" fmla="*/ 0 w 1012958"/>
              <a:gd name="connsiteY2" fmla="*/ 0 h 7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2958" h="728234">
                <a:moveTo>
                  <a:pt x="1012958" y="728234"/>
                </a:moveTo>
                <a:cubicBezTo>
                  <a:pt x="727778" y="682149"/>
                  <a:pt x="442599" y="636064"/>
                  <a:pt x="273773" y="514692"/>
                </a:cubicBezTo>
                <a:cubicBezTo>
                  <a:pt x="104947" y="393320"/>
                  <a:pt x="2738" y="53842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C99663D3-17D3-5226-BF0A-5CC60CB85501}"/>
                  </a:ext>
                </a:extLst>
              </p:cNvPr>
              <p:cNvSpPr txBox="1"/>
              <p:nvPr/>
            </p:nvSpPr>
            <p:spPr>
              <a:xfrm>
                <a:off x="7044854" y="5386228"/>
                <a:ext cx="5225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C99663D3-17D3-5226-BF0A-5CC60CB85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854" y="5386228"/>
                <a:ext cx="522579" cy="276999"/>
              </a:xfrm>
              <a:prstGeom prst="rect">
                <a:avLst/>
              </a:prstGeom>
              <a:blipFill>
                <a:blip r:embed="rId8"/>
                <a:stretch>
                  <a:fillRect l="-9412" t="-4444" r="-2353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F21D52BF-252B-67DD-A806-BFA3CE607A19}"/>
              </a:ext>
            </a:extLst>
          </p:cNvPr>
          <p:cNvCxnSpPr>
            <a:cxnSpLocks/>
          </p:cNvCxnSpPr>
          <p:nvPr/>
        </p:nvCxnSpPr>
        <p:spPr>
          <a:xfrm>
            <a:off x="6356996" y="4123013"/>
            <a:ext cx="0" cy="2658675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D138E734-2E5C-6E92-DBAA-2030D3321498}"/>
              </a:ext>
            </a:extLst>
          </p:cNvPr>
          <p:cNvSpPr txBox="1"/>
          <p:nvPr/>
        </p:nvSpPr>
        <p:spPr>
          <a:xfrm>
            <a:off x="819748" y="5856397"/>
            <a:ext cx="217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WLOG deterministic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76ECC56-C490-3CB6-83F1-1658FCC3915A}"/>
              </a:ext>
            </a:extLst>
          </p:cNvPr>
          <p:cNvSpPr txBox="1"/>
          <p:nvPr/>
        </p:nvSpPr>
        <p:spPr>
          <a:xfrm>
            <a:off x="6504007" y="5856397"/>
            <a:ext cx="217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WLOG deterministic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F8A82A9-7089-4483-A585-FD11B3F79058}"/>
              </a:ext>
            </a:extLst>
          </p:cNvPr>
          <p:cNvSpPr txBox="1"/>
          <p:nvPr/>
        </p:nvSpPr>
        <p:spPr>
          <a:xfrm>
            <a:off x="3543267" y="3211937"/>
            <a:ext cx="5058661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Indistinguishability Game (</a:t>
            </a:r>
            <a:r>
              <a:rPr lang="en-US" altLang="zh-CN" sz="2400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zh-CN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-round KAC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204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 Permutation Model (RPM)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1BD3C59-0C13-A9A2-74F3-FF4C6757B3B3}"/>
                  </a:ext>
                </a:extLst>
              </p:cNvPr>
              <p:cNvSpPr txBox="1"/>
              <p:nvPr/>
            </p:nvSpPr>
            <p:spPr>
              <a:xfrm>
                <a:off x="2721951" y="5770799"/>
                <a:ext cx="618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800" i="1" smtClean="0">
                          <a:latin typeface="Cambria Math" panose="02040503050406030204" pitchFamily="18" charset="0"/>
                        </a:rPr>
                        <m:t>𝒟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1BD3C59-0C13-A9A2-74F3-FF4C6757B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951" y="5770799"/>
                <a:ext cx="618726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2DBBF48-F75F-AC56-3B09-CF84EF045050}"/>
                  </a:ext>
                </a:extLst>
              </p:cNvPr>
              <p:cNvSpPr txBox="1"/>
              <p:nvPr/>
            </p:nvSpPr>
            <p:spPr>
              <a:xfrm>
                <a:off x="455572" y="4508006"/>
                <a:ext cx="2266379" cy="4616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KAC</m:t>
                          </m:r>
                        </m:e>
                        <m:sup>
                          <m:sSub>
                            <m:sSub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,⋯,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,⋯,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CN" altLang="en-US" sz="2400" dirty="0"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2DBBF48-F75F-AC56-3B09-CF84EF04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572" y="4508006"/>
                <a:ext cx="2266379" cy="461665"/>
              </a:xfrm>
              <a:prstGeom prst="rect">
                <a:avLst/>
              </a:prstGeom>
              <a:blipFill>
                <a:blip r:embed="rId3"/>
                <a:stretch>
                  <a:fillRect l="-533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74BB305A-B098-8668-A03B-3A0DA929EA2B}"/>
              </a:ext>
            </a:extLst>
          </p:cNvPr>
          <p:cNvSpPr txBox="1"/>
          <p:nvPr/>
        </p:nvSpPr>
        <p:spPr>
          <a:xfrm>
            <a:off x="842958" y="4045432"/>
            <a:ext cx="149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(Construction)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68ED8DC-C7C4-FB3E-D157-A530B1654BF5}"/>
              </a:ext>
            </a:extLst>
          </p:cNvPr>
          <p:cNvSpPr txBox="1"/>
          <p:nvPr/>
        </p:nvSpPr>
        <p:spPr>
          <a:xfrm>
            <a:off x="2143346" y="6258468"/>
            <a:ext cx="1822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 World</a:t>
            </a:r>
            <a:endParaRPr lang="zh-CN" altLang="en-US" sz="2800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87493EC5-A91C-A4F8-094D-456E8D4E3761}"/>
              </a:ext>
            </a:extLst>
          </p:cNvPr>
          <p:cNvSpPr/>
          <p:nvPr/>
        </p:nvSpPr>
        <p:spPr>
          <a:xfrm>
            <a:off x="1725419" y="4992236"/>
            <a:ext cx="1084139" cy="888396"/>
          </a:xfrm>
          <a:custGeom>
            <a:avLst/>
            <a:gdLst>
              <a:gd name="connsiteX0" fmla="*/ 1012958 w 1012958"/>
              <a:gd name="connsiteY0" fmla="*/ 728234 h 728234"/>
              <a:gd name="connsiteX1" fmla="*/ 273773 w 1012958"/>
              <a:gd name="connsiteY1" fmla="*/ 514692 h 728234"/>
              <a:gd name="connsiteX2" fmla="*/ 0 w 1012958"/>
              <a:gd name="connsiteY2" fmla="*/ 0 h 7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2958" h="728234">
                <a:moveTo>
                  <a:pt x="1012958" y="728234"/>
                </a:moveTo>
                <a:cubicBezTo>
                  <a:pt x="727778" y="682149"/>
                  <a:pt x="442599" y="636064"/>
                  <a:pt x="273773" y="514692"/>
                </a:cubicBezTo>
                <a:cubicBezTo>
                  <a:pt x="104947" y="393320"/>
                  <a:pt x="2738" y="53842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2F771766-27FC-3488-7A2B-6C7FBF128F87}"/>
                  </a:ext>
                </a:extLst>
              </p:cNvPr>
              <p:cNvSpPr txBox="1"/>
              <p:nvPr/>
            </p:nvSpPr>
            <p:spPr>
              <a:xfrm>
                <a:off x="1398781" y="5386228"/>
                <a:ext cx="5225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2F771766-27FC-3488-7A2B-6C7FBF128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781" y="5386228"/>
                <a:ext cx="522579" cy="276999"/>
              </a:xfrm>
              <a:prstGeom prst="rect">
                <a:avLst/>
              </a:prstGeom>
              <a:blipFill>
                <a:blip r:embed="rId4"/>
                <a:stretch>
                  <a:fillRect l="-8140" t="-4444" r="-2326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C0777606-66C1-088A-FD27-9F4765360CB6}"/>
                  </a:ext>
                </a:extLst>
              </p:cNvPr>
              <p:cNvSpPr txBox="1"/>
              <p:nvPr/>
            </p:nvSpPr>
            <p:spPr>
              <a:xfrm>
                <a:off x="8368024" y="5770799"/>
                <a:ext cx="618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800" i="1" smtClean="0">
                          <a:latin typeface="Cambria Math" panose="02040503050406030204" pitchFamily="18" charset="0"/>
                        </a:rPr>
                        <m:t>𝒟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C0777606-66C1-088A-FD27-9F4765360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024" y="5770799"/>
                <a:ext cx="61872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26631F58-8185-5518-ADE7-0CA7C192ADD7}"/>
                  </a:ext>
                </a:extLst>
              </p:cNvPr>
              <p:cNvSpPr txBox="1"/>
              <p:nvPr/>
            </p:nvSpPr>
            <p:spPr>
              <a:xfrm>
                <a:off x="7082189" y="4508006"/>
                <a:ext cx="578605" cy="4616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P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26631F58-8185-5518-ADE7-0CA7C192A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189" y="4508006"/>
                <a:ext cx="578605" cy="461665"/>
              </a:xfrm>
              <a:prstGeom prst="rect">
                <a:avLst/>
              </a:prstGeom>
              <a:blipFill>
                <a:blip r:embed="rId6"/>
                <a:stretch>
                  <a:fillRect b="-1282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文本框 47">
            <a:extLst>
              <a:ext uri="{FF2B5EF4-FFF2-40B4-BE49-F238E27FC236}">
                <a16:creationId xmlns:a16="http://schemas.microsoft.com/office/drawing/2014/main" id="{49061795-9705-6C6C-60AB-EEC9329F12CC}"/>
              </a:ext>
            </a:extLst>
          </p:cNvPr>
          <p:cNvSpPr txBox="1"/>
          <p:nvPr/>
        </p:nvSpPr>
        <p:spPr>
          <a:xfrm>
            <a:off x="6489031" y="4045432"/>
            <a:ext cx="149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(Construction)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658033A-78C0-90C4-60EE-03B66C307DF3}"/>
              </a:ext>
            </a:extLst>
          </p:cNvPr>
          <p:cNvSpPr txBox="1"/>
          <p:nvPr/>
        </p:nvSpPr>
        <p:spPr>
          <a:xfrm>
            <a:off x="8249290" y="6258468"/>
            <a:ext cx="1914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Ideal World</a:t>
            </a:r>
            <a:endParaRPr lang="zh-CN" altLang="en-US" sz="2800" b="1" dirty="0"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770B160C-F0E2-8753-2200-D87139DCF687}"/>
              </a:ext>
            </a:extLst>
          </p:cNvPr>
          <p:cNvSpPr/>
          <p:nvPr/>
        </p:nvSpPr>
        <p:spPr>
          <a:xfrm>
            <a:off x="7371492" y="4992236"/>
            <a:ext cx="1084139" cy="888396"/>
          </a:xfrm>
          <a:custGeom>
            <a:avLst/>
            <a:gdLst>
              <a:gd name="connsiteX0" fmla="*/ 1012958 w 1012958"/>
              <a:gd name="connsiteY0" fmla="*/ 728234 h 728234"/>
              <a:gd name="connsiteX1" fmla="*/ 273773 w 1012958"/>
              <a:gd name="connsiteY1" fmla="*/ 514692 h 728234"/>
              <a:gd name="connsiteX2" fmla="*/ 0 w 1012958"/>
              <a:gd name="connsiteY2" fmla="*/ 0 h 7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2958" h="728234">
                <a:moveTo>
                  <a:pt x="1012958" y="728234"/>
                </a:moveTo>
                <a:cubicBezTo>
                  <a:pt x="727778" y="682149"/>
                  <a:pt x="442599" y="636064"/>
                  <a:pt x="273773" y="514692"/>
                </a:cubicBezTo>
                <a:cubicBezTo>
                  <a:pt x="104947" y="393320"/>
                  <a:pt x="2738" y="53842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C99663D3-17D3-5226-BF0A-5CC60CB85501}"/>
                  </a:ext>
                </a:extLst>
              </p:cNvPr>
              <p:cNvSpPr txBox="1"/>
              <p:nvPr/>
            </p:nvSpPr>
            <p:spPr>
              <a:xfrm>
                <a:off x="7044854" y="5386228"/>
                <a:ext cx="5225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C99663D3-17D3-5226-BF0A-5CC60CB85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854" y="5386228"/>
                <a:ext cx="522579" cy="276999"/>
              </a:xfrm>
              <a:prstGeom prst="rect">
                <a:avLst/>
              </a:prstGeom>
              <a:blipFill>
                <a:blip r:embed="rId7"/>
                <a:stretch>
                  <a:fillRect l="-9412" t="-4444" r="-2353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F21D52BF-252B-67DD-A806-BFA3CE607A19}"/>
              </a:ext>
            </a:extLst>
          </p:cNvPr>
          <p:cNvCxnSpPr>
            <a:cxnSpLocks/>
          </p:cNvCxnSpPr>
          <p:nvPr/>
        </p:nvCxnSpPr>
        <p:spPr>
          <a:xfrm>
            <a:off x="6356996" y="4123013"/>
            <a:ext cx="0" cy="2658675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D138E734-2E5C-6E92-DBAA-2030D3321498}"/>
              </a:ext>
            </a:extLst>
          </p:cNvPr>
          <p:cNvSpPr txBox="1"/>
          <p:nvPr/>
        </p:nvSpPr>
        <p:spPr>
          <a:xfrm>
            <a:off x="819748" y="5856397"/>
            <a:ext cx="217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WLOG deterministic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76ECC56-C490-3CB6-83F1-1658FCC3915A}"/>
              </a:ext>
            </a:extLst>
          </p:cNvPr>
          <p:cNvSpPr txBox="1"/>
          <p:nvPr/>
        </p:nvSpPr>
        <p:spPr>
          <a:xfrm>
            <a:off x="6504007" y="5856397"/>
            <a:ext cx="217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WLOG deterministic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07CC6656-B5AE-EADC-B668-F67D2D9119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127378" cy="124834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Indistinguishability</a:t>
                </a: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with a truly random permutation, named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CN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Information-theoretic distinguisher has (</a:t>
                </a:r>
                <a:r>
                  <a:rPr lang="en-US" altLang="zh-CN" sz="2400" u="sng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bidirectional</a:t>
                </a: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black-box access to construction and its </a:t>
                </a:r>
                <a:r>
                  <a:rPr lang="en-US" altLang="zh-CN" sz="2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underlying permutations</a:t>
                </a:r>
                <a:endParaRPr lang="zh-CN" alt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07CC6656-B5AE-EADC-B668-F67D2D9119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127378" cy="1248343"/>
              </a:xfrm>
              <a:blipFill>
                <a:blip r:embed="rId8"/>
                <a:stretch>
                  <a:fillRect l="-712" t="-6829" r="-1369" b="-78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EC8AEC57-9058-A17B-C011-E3600D0F4303}"/>
              </a:ext>
            </a:extLst>
          </p:cNvPr>
          <p:cNvSpPr txBox="1"/>
          <p:nvPr/>
        </p:nvSpPr>
        <p:spPr>
          <a:xfrm>
            <a:off x="3543267" y="3211937"/>
            <a:ext cx="5058661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Indistinguishability Game (</a:t>
            </a:r>
            <a:r>
              <a:rPr lang="en-US" altLang="zh-CN" sz="2400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zh-CN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-round KAC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330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 Permutation Model (RPM)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127378" cy="124834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Indistinguishability</a:t>
                </a: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with a truly random permutation, named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CN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Information-theoretic distinguisher has (</a:t>
                </a:r>
                <a:r>
                  <a:rPr lang="en-US" altLang="zh-CN" sz="2400" u="sng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bidirectional</a:t>
                </a: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black-box access to construction and its </a:t>
                </a:r>
                <a:r>
                  <a:rPr lang="en-US" altLang="zh-CN" sz="2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underlying permutations</a:t>
                </a:r>
                <a:endParaRPr lang="zh-CN" alt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127378" cy="1248343"/>
              </a:xfrm>
              <a:blipFill>
                <a:blip r:embed="rId2"/>
                <a:stretch>
                  <a:fillRect l="-712" t="-6829" r="-1369" b="-78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E3F46DC3-5DD7-2768-F0E6-5E8CA20851C5}"/>
              </a:ext>
            </a:extLst>
          </p:cNvPr>
          <p:cNvSpPr txBox="1"/>
          <p:nvPr/>
        </p:nvSpPr>
        <p:spPr>
          <a:xfrm>
            <a:off x="3543267" y="3211937"/>
            <a:ext cx="5058661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Indistinguishability Game (</a:t>
            </a:r>
            <a:r>
              <a:rPr lang="en-US" altLang="zh-CN" sz="2400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zh-CN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-round KAC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1BD3C59-0C13-A9A2-74F3-FF4C6757B3B3}"/>
                  </a:ext>
                </a:extLst>
              </p:cNvPr>
              <p:cNvSpPr txBox="1"/>
              <p:nvPr/>
            </p:nvSpPr>
            <p:spPr>
              <a:xfrm>
                <a:off x="2721951" y="5770799"/>
                <a:ext cx="618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800" i="1" smtClean="0">
                          <a:latin typeface="Cambria Math" panose="02040503050406030204" pitchFamily="18" charset="0"/>
                        </a:rPr>
                        <m:t>𝒟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1BD3C59-0C13-A9A2-74F3-FF4C6757B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951" y="5770799"/>
                <a:ext cx="61872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2DBBF48-F75F-AC56-3B09-CF84EF045050}"/>
                  </a:ext>
                </a:extLst>
              </p:cNvPr>
              <p:cNvSpPr txBox="1"/>
              <p:nvPr/>
            </p:nvSpPr>
            <p:spPr>
              <a:xfrm>
                <a:off x="455572" y="4508006"/>
                <a:ext cx="2266379" cy="4616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KAC</m:t>
                          </m:r>
                        </m:e>
                        <m:sup>
                          <m:sSub>
                            <m:sSub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,⋯,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,⋯,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CN" altLang="en-US" sz="2400" dirty="0"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2DBBF48-F75F-AC56-3B09-CF84EF04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572" y="4508006"/>
                <a:ext cx="2266379" cy="461665"/>
              </a:xfrm>
              <a:prstGeom prst="rect">
                <a:avLst/>
              </a:prstGeom>
              <a:blipFill>
                <a:blip r:embed="rId4"/>
                <a:stretch>
                  <a:fillRect l="-533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63EAD90-B370-F828-0C2C-5EA5CEE01809}"/>
                  </a:ext>
                </a:extLst>
              </p:cNvPr>
              <p:cNvSpPr txBox="1"/>
              <p:nvPr/>
            </p:nvSpPr>
            <p:spPr>
              <a:xfrm>
                <a:off x="3220217" y="4511445"/>
                <a:ext cx="562782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63EAD90-B370-F828-0C2C-5EA5CEE01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217" y="4511445"/>
                <a:ext cx="56278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A338B17-EC20-53C1-2B0E-F2EE328F0AF1}"/>
                  </a:ext>
                </a:extLst>
              </p:cNvPr>
              <p:cNvSpPr txBox="1"/>
              <p:nvPr/>
            </p:nvSpPr>
            <p:spPr>
              <a:xfrm>
                <a:off x="4063436" y="4511445"/>
                <a:ext cx="569900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A338B17-EC20-53C1-2B0E-F2EE328F0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436" y="4511445"/>
                <a:ext cx="56990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24228B1-5440-5149-BE2B-FC97CC330DD8}"/>
                  </a:ext>
                </a:extLst>
              </p:cNvPr>
              <p:cNvSpPr txBox="1"/>
              <p:nvPr/>
            </p:nvSpPr>
            <p:spPr>
              <a:xfrm>
                <a:off x="5434124" y="4511445"/>
                <a:ext cx="528222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24228B1-5440-5149-BE2B-FC97CC330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124" y="4511445"/>
                <a:ext cx="528222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100B90C-A023-B378-3A11-7717595E546B}"/>
                  </a:ext>
                </a:extLst>
              </p:cNvPr>
              <p:cNvSpPr txBox="1"/>
              <p:nvPr/>
            </p:nvSpPr>
            <p:spPr>
              <a:xfrm>
                <a:off x="4752339" y="4508005"/>
                <a:ext cx="532517" cy="46166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100B90C-A023-B378-3A11-7717595E5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339" y="4508005"/>
                <a:ext cx="53251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74BB305A-B098-8668-A03B-3A0DA929EA2B}"/>
              </a:ext>
            </a:extLst>
          </p:cNvPr>
          <p:cNvSpPr txBox="1"/>
          <p:nvPr/>
        </p:nvSpPr>
        <p:spPr>
          <a:xfrm>
            <a:off x="842958" y="4045432"/>
            <a:ext cx="149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(Construction)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822255F-BD6C-8E02-52C8-415517D708C8}"/>
              </a:ext>
            </a:extLst>
          </p:cNvPr>
          <p:cNvSpPr txBox="1"/>
          <p:nvPr/>
        </p:nvSpPr>
        <p:spPr>
          <a:xfrm>
            <a:off x="4157180" y="4045432"/>
            <a:ext cx="119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(Primitives)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68ED8DC-C7C4-FB3E-D157-A530B1654BF5}"/>
              </a:ext>
            </a:extLst>
          </p:cNvPr>
          <p:cNvSpPr txBox="1"/>
          <p:nvPr/>
        </p:nvSpPr>
        <p:spPr>
          <a:xfrm>
            <a:off x="2143346" y="6258468"/>
            <a:ext cx="1822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 World</a:t>
            </a:r>
            <a:endParaRPr lang="zh-CN" altLang="en-US" sz="2800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87493EC5-A91C-A4F8-094D-456E8D4E3761}"/>
              </a:ext>
            </a:extLst>
          </p:cNvPr>
          <p:cNvSpPr/>
          <p:nvPr/>
        </p:nvSpPr>
        <p:spPr>
          <a:xfrm>
            <a:off x="1725419" y="4992236"/>
            <a:ext cx="1084139" cy="888396"/>
          </a:xfrm>
          <a:custGeom>
            <a:avLst/>
            <a:gdLst>
              <a:gd name="connsiteX0" fmla="*/ 1012958 w 1012958"/>
              <a:gd name="connsiteY0" fmla="*/ 728234 h 728234"/>
              <a:gd name="connsiteX1" fmla="*/ 273773 w 1012958"/>
              <a:gd name="connsiteY1" fmla="*/ 514692 h 728234"/>
              <a:gd name="connsiteX2" fmla="*/ 0 w 1012958"/>
              <a:gd name="connsiteY2" fmla="*/ 0 h 7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2958" h="728234">
                <a:moveTo>
                  <a:pt x="1012958" y="728234"/>
                </a:moveTo>
                <a:cubicBezTo>
                  <a:pt x="727778" y="682149"/>
                  <a:pt x="442599" y="636064"/>
                  <a:pt x="273773" y="514692"/>
                </a:cubicBezTo>
                <a:cubicBezTo>
                  <a:pt x="104947" y="393320"/>
                  <a:pt x="2738" y="53842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5B7A489A-52F2-0AE1-5BF7-9757560E9BEB}"/>
              </a:ext>
            </a:extLst>
          </p:cNvPr>
          <p:cNvSpPr/>
          <p:nvPr/>
        </p:nvSpPr>
        <p:spPr>
          <a:xfrm>
            <a:off x="3066904" y="5048365"/>
            <a:ext cx="476364" cy="815842"/>
          </a:xfrm>
          <a:custGeom>
            <a:avLst/>
            <a:gdLst>
              <a:gd name="connsiteX0" fmla="*/ 0 w 445104"/>
              <a:gd name="connsiteY0" fmla="*/ 750137 h 750137"/>
              <a:gd name="connsiteX1" fmla="*/ 394233 w 445104"/>
              <a:gd name="connsiteY1" fmla="*/ 399708 h 750137"/>
              <a:gd name="connsiteX2" fmla="*/ 443512 w 445104"/>
              <a:gd name="connsiteY2" fmla="*/ 0 h 75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104" h="750137">
                <a:moveTo>
                  <a:pt x="0" y="750137"/>
                </a:moveTo>
                <a:cubicBezTo>
                  <a:pt x="160157" y="637434"/>
                  <a:pt x="320314" y="524731"/>
                  <a:pt x="394233" y="399708"/>
                </a:cubicBezTo>
                <a:cubicBezTo>
                  <a:pt x="468152" y="274685"/>
                  <a:pt x="438037" y="74831"/>
                  <a:pt x="443512" y="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98C45ABB-21D1-F914-7D08-D8CAC41DBC22}"/>
              </a:ext>
            </a:extLst>
          </p:cNvPr>
          <p:cNvSpPr/>
          <p:nvPr/>
        </p:nvSpPr>
        <p:spPr>
          <a:xfrm>
            <a:off x="3311506" y="5048364"/>
            <a:ext cx="1084139" cy="832267"/>
          </a:xfrm>
          <a:custGeom>
            <a:avLst/>
            <a:gdLst>
              <a:gd name="connsiteX0" fmla="*/ 0 w 445104"/>
              <a:gd name="connsiteY0" fmla="*/ 750137 h 750137"/>
              <a:gd name="connsiteX1" fmla="*/ 394233 w 445104"/>
              <a:gd name="connsiteY1" fmla="*/ 399708 h 750137"/>
              <a:gd name="connsiteX2" fmla="*/ 443512 w 445104"/>
              <a:gd name="connsiteY2" fmla="*/ 0 h 75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104" h="750137">
                <a:moveTo>
                  <a:pt x="0" y="750137"/>
                </a:moveTo>
                <a:cubicBezTo>
                  <a:pt x="160157" y="637434"/>
                  <a:pt x="320314" y="524731"/>
                  <a:pt x="394233" y="399708"/>
                </a:cubicBezTo>
                <a:cubicBezTo>
                  <a:pt x="468152" y="274685"/>
                  <a:pt x="438037" y="74831"/>
                  <a:pt x="443512" y="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7C8F0248-193F-874B-94FA-0930D63A1103}"/>
              </a:ext>
            </a:extLst>
          </p:cNvPr>
          <p:cNvSpPr/>
          <p:nvPr/>
        </p:nvSpPr>
        <p:spPr>
          <a:xfrm>
            <a:off x="3340677" y="5048364"/>
            <a:ext cx="2383709" cy="952728"/>
          </a:xfrm>
          <a:custGeom>
            <a:avLst/>
            <a:gdLst>
              <a:gd name="connsiteX0" fmla="*/ 0 w 445104"/>
              <a:gd name="connsiteY0" fmla="*/ 750137 h 750137"/>
              <a:gd name="connsiteX1" fmla="*/ 394233 w 445104"/>
              <a:gd name="connsiteY1" fmla="*/ 399708 h 750137"/>
              <a:gd name="connsiteX2" fmla="*/ 443512 w 445104"/>
              <a:gd name="connsiteY2" fmla="*/ 0 h 75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104" h="750137">
                <a:moveTo>
                  <a:pt x="0" y="750137"/>
                </a:moveTo>
                <a:cubicBezTo>
                  <a:pt x="160157" y="637434"/>
                  <a:pt x="320314" y="524731"/>
                  <a:pt x="394233" y="399708"/>
                </a:cubicBezTo>
                <a:cubicBezTo>
                  <a:pt x="468152" y="274685"/>
                  <a:pt x="438037" y="74831"/>
                  <a:pt x="443512" y="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2F771766-27FC-3488-7A2B-6C7FBF128F87}"/>
                  </a:ext>
                </a:extLst>
              </p:cNvPr>
              <p:cNvSpPr txBox="1"/>
              <p:nvPr/>
            </p:nvSpPr>
            <p:spPr>
              <a:xfrm>
                <a:off x="1398781" y="5386228"/>
                <a:ext cx="5225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2F771766-27FC-3488-7A2B-6C7FBF128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781" y="5386228"/>
                <a:ext cx="522579" cy="276999"/>
              </a:xfrm>
              <a:prstGeom prst="rect">
                <a:avLst/>
              </a:prstGeom>
              <a:blipFill>
                <a:blip r:embed="rId9"/>
                <a:stretch>
                  <a:fillRect l="-8140" t="-4444" r="-2326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3037B0F7-9629-96CD-CD15-4794F5A25C39}"/>
                  </a:ext>
                </a:extLst>
              </p:cNvPr>
              <p:cNvSpPr txBox="1"/>
              <p:nvPr/>
            </p:nvSpPr>
            <p:spPr>
              <a:xfrm>
                <a:off x="2874906" y="5386228"/>
                <a:ext cx="5225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3037B0F7-9629-96CD-CD15-4794F5A25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906" y="5386228"/>
                <a:ext cx="522579" cy="276999"/>
              </a:xfrm>
              <a:prstGeom prst="rect">
                <a:avLst/>
              </a:prstGeom>
              <a:blipFill>
                <a:blip r:embed="rId10"/>
                <a:stretch>
                  <a:fillRect l="-9412" t="-4444" r="-2353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035F3898-B010-E17B-7FA2-F98AF39F3AFA}"/>
                  </a:ext>
                </a:extLst>
              </p:cNvPr>
              <p:cNvSpPr txBox="1"/>
              <p:nvPr/>
            </p:nvSpPr>
            <p:spPr>
              <a:xfrm>
                <a:off x="3657991" y="5386228"/>
                <a:ext cx="5225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035F3898-B010-E17B-7FA2-F98AF39F3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991" y="5386228"/>
                <a:ext cx="522579" cy="276999"/>
              </a:xfrm>
              <a:prstGeom prst="rect">
                <a:avLst/>
              </a:prstGeom>
              <a:blipFill>
                <a:blip r:embed="rId11"/>
                <a:stretch>
                  <a:fillRect l="-8140" t="-4444" r="-2326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845EB1C-3DA2-090D-38A2-AC16968555D2}"/>
                  </a:ext>
                </a:extLst>
              </p:cNvPr>
              <p:cNvSpPr txBox="1"/>
              <p:nvPr/>
            </p:nvSpPr>
            <p:spPr>
              <a:xfrm>
                <a:off x="4887277" y="5386228"/>
                <a:ext cx="5225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845EB1C-3DA2-090D-38A2-AC1696855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277" y="5386228"/>
                <a:ext cx="522579" cy="276999"/>
              </a:xfrm>
              <a:prstGeom prst="rect">
                <a:avLst/>
              </a:prstGeom>
              <a:blipFill>
                <a:blip r:embed="rId12"/>
                <a:stretch>
                  <a:fillRect l="-9412" t="-4444" r="-2353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C0777606-66C1-088A-FD27-9F4765360CB6}"/>
                  </a:ext>
                </a:extLst>
              </p:cNvPr>
              <p:cNvSpPr txBox="1"/>
              <p:nvPr/>
            </p:nvSpPr>
            <p:spPr>
              <a:xfrm>
                <a:off x="8368024" y="5770799"/>
                <a:ext cx="618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800" i="1" smtClean="0">
                          <a:latin typeface="Cambria Math" panose="02040503050406030204" pitchFamily="18" charset="0"/>
                        </a:rPr>
                        <m:t>𝒟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C0777606-66C1-088A-FD27-9F4765360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024" y="5770799"/>
                <a:ext cx="618726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26631F58-8185-5518-ADE7-0CA7C192ADD7}"/>
                  </a:ext>
                </a:extLst>
              </p:cNvPr>
              <p:cNvSpPr txBox="1"/>
              <p:nvPr/>
            </p:nvSpPr>
            <p:spPr>
              <a:xfrm>
                <a:off x="7082189" y="4508006"/>
                <a:ext cx="578605" cy="4616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P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26631F58-8185-5518-ADE7-0CA7C192A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189" y="4508006"/>
                <a:ext cx="578605" cy="461665"/>
              </a:xfrm>
              <a:prstGeom prst="rect">
                <a:avLst/>
              </a:prstGeom>
              <a:blipFill>
                <a:blip r:embed="rId14"/>
                <a:stretch>
                  <a:fillRect b="-1282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193517A5-0567-FD92-83FD-AB71B427CF4D}"/>
                  </a:ext>
                </a:extLst>
              </p:cNvPr>
              <p:cNvSpPr txBox="1"/>
              <p:nvPr/>
            </p:nvSpPr>
            <p:spPr>
              <a:xfrm>
                <a:off x="8866290" y="4511445"/>
                <a:ext cx="562782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193517A5-0567-FD92-83FD-AB71B427C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6290" y="4511445"/>
                <a:ext cx="562782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B39D4127-D10F-06D8-0C35-0DFF04E2A769}"/>
                  </a:ext>
                </a:extLst>
              </p:cNvPr>
              <p:cNvSpPr txBox="1"/>
              <p:nvPr/>
            </p:nvSpPr>
            <p:spPr>
              <a:xfrm>
                <a:off x="9709509" y="4511445"/>
                <a:ext cx="569900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B39D4127-D10F-06D8-0C35-0DFF04E2A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9509" y="4511445"/>
                <a:ext cx="569900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90099C60-76FA-C81F-4E7A-07B6AAA04FDD}"/>
                  </a:ext>
                </a:extLst>
              </p:cNvPr>
              <p:cNvSpPr txBox="1"/>
              <p:nvPr/>
            </p:nvSpPr>
            <p:spPr>
              <a:xfrm>
                <a:off x="11080197" y="4511445"/>
                <a:ext cx="528222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90099C60-76FA-C81F-4E7A-07B6AAA04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0197" y="4511445"/>
                <a:ext cx="528222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38628A7A-B7BE-39ED-DF3C-D37FC8DE591F}"/>
                  </a:ext>
                </a:extLst>
              </p:cNvPr>
              <p:cNvSpPr txBox="1"/>
              <p:nvPr/>
            </p:nvSpPr>
            <p:spPr>
              <a:xfrm>
                <a:off x="10398412" y="4508005"/>
                <a:ext cx="532517" cy="46166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38628A7A-B7BE-39ED-DF3C-D37FC8DE59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8412" y="4508005"/>
                <a:ext cx="532517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文本框 47">
            <a:extLst>
              <a:ext uri="{FF2B5EF4-FFF2-40B4-BE49-F238E27FC236}">
                <a16:creationId xmlns:a16="http://schemas.microsoft.com/office/drawing/2014/main" id="{49061795-9705-6C6C-60AB-EEC9329F12CC}"/>
              </a:ext>
            </a:extLst>
          </p:cNvPr>
          <p:cNvSpPr txBox="1"/>
          <p:nvPr/>
        </p:nvSpPr>
        <p:spPr>
          <a:xfrm>
            <a:off x="6489031" y="4045432"/>
            <a:ext cx="149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(Construction)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9D932909-7DE0-7B86-4973-A5D6911A8985}"/>
              </a:ext>
            </a:extLst>
          </p:cNvPr>
          <p:cNvSpPr txBox="1"/>
          <p:nvPr/>
        </p:nvSpPr>
        <p:spPr>
          <a:xfrm>
            <a:off x="9803253" y="4045432"/>
            <a:ext cx="119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(Primitives)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658033A-78C0-90C4-60EE-03B66C307DF3}"/>
              </a:ext>
            </a:extLst>
          </p:cNvPr>
          <p:cNvSpPr txBox="1"/>
          <p:nvPr/>
        </p:nvSpPr>
        <p:spPr>
          <a:xfrm>
            <a:off x="8249290" y="6258468"/>
            <a:ext cx="1914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Ideal World</a:t>
            </a:r>
            <a:endParaRPr lang="zh-CN" altLang="en-US" sz="2800" b="1" dirty="0"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770B160C-F0E2-8753-2200-D87139DCF687}"/>
              </a:ext>
            </a:extLst>
          </p:cNvPr>
          <p:cNvSpPr/>
          <p:nvPr/>
        </p:nvSpPr>
        <p:spPr>
          <a:xfrm>
            <a:off x="7371492" y="4992236"/>
            <a:ext cx="1084139" cy="888396"/>
          </a:xfrm>
          <a:custGeom>
            <a:avLst/>
            <a:gdLst>
              <a:gd name="connsiteX0" fmla="*/ 1012958 w 1012958"/>
              <a:gd name="connsiteY0" fmla="*/ 728234 h 728234"/>
              <a:gd name="connsiteX1" fmla="*/ 273773 w 1012958"/>
              <a:gd name="connsiteY1" fmla="*/ 514692 h 728234"/>
              <a:gd name="connsiteX2" fmla="*/ 0 w 1012958"/>
              <a:gd name="connsiteY2" fmla="*/ 0 h 7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2958" h="728234">
                <a:moveTo>
                  <a:pt x="1012958" y="728234"/>
                </a:moveTo>
                <a:cubicBezTo>
                  <a:pt x="727778" y="682149"/>
                  <a:pt x="442599" y="636064"/>
                  <a:pt x="273773" y="514692"/>
                </a:cubicBezTo>
                <a:cubicBezTo>
                  <a:pt x="104947" y="393320"/>
                  <a:pt x="2738" y="53842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8568868A-C416-28DF-9BA5-CED89B544747}"/>
              </a:ext>
            </a:extLst>
          </p:cNvPr>
          <p:cNvSpPr/>
          <p:nvPr/>
        </p:nvSpPr>
        <p:spPr>
          <a:xfrm>
            <a:off x="8712977" y="5048365"/>
            <a:ext cx="476364" cy="815842"/>
          </a:xfrm>
          <a:custGeom>
            <a:avLst/>
            <a:gdLst>
              <a:gd name="connsiteX0" fmla="*/ 0 w 445104"/>
              <a:gd name="connsiteY0" fmla="*/ 750137 h 750137"/>
              <a:gd name="connsiteX1" fmla="*/ 394233 w 445104"/>
              <a:gd name="connsiteY1" fmla="*/ 399708 h 750137"/>
              <a:gd name="connsiteX2" fmla="*/ 443512 w 445104"/>
              <a:gd name="connsiteY2" fmla="*/ 0 h 75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104" h="750137">
                <a:moveTo>
                  <a:pt x="0" y="750137"/>
                </a:moveTo>
                <a:cubicBezTo>
                  <a:pt x="160157" y="637434"/>
                  <a:pt x="320314" y="524731"/>
                  <a:pt x="394233" y="399708"/>
                </a:cubicBezTo>
                <a:cubicBezTo>
                  <a:pt x="468152" y="274685"/>
                  <a:pt x="438037" y="74831"/>
                  <a:pt x="443512" y="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46674AEC-4456-186B-86B6-BC1058263AA9}"/>
              </a:ext>
            </a:extLst>
          </p:cNvPr>
          <p:cNvSpPr/>
          <p:nvPr/>
        </p:nvSpPr>
        <p:spPr>
          <a:xfrm>
            <a:off x="8957579" y="5048364"/>
            <a:ext cx="1084139" cy="832267"/>
          </a:xfrm>
          <a:custGeom>
            <a:avLst/>
            <a:gdLst>
              <a:gd name="connsiteX0" fmla="*/ 0 w 445104"/>
              <a:gd name="connsiteY0" fmla="*/ 750137 h 750137"/>
              <a:gd name="connsiteX1" fmla="*/ 394233 w 445104"/>
              <a:gd name="connsiteY1" fmla="*/ 399708 h 750137"/>
              <a:gd name="connsiteX2" fmla="*/ 443512 w 445104"/>
              <a:gd name="connsiteY2" fmla="*/ 0 h 75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104" h="750137">
                <a:moveTo>
                  <a:pt x="0" y="750137"/>
                </a:moveTo>
                <a:cubicBezTo>
                  <a:pt x="160157" y="637434"/>
                  <a:pt x="320314" y="524731"/>
                  <a:pt x="394233" y="399708"/>
                </a:cubicBezTo>
                <a:cubicBezTo>
                  <a:pt x="468152" y="274685"/>
                  <a:pt x="438037" y="74831"/>
                  <a:pt x="443512" y="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6F11CAA2-6807-C8DA-FD55-3A464BFB6647}"/>
              </a:ext>
            </a:extLst>
          </p:cNvPr>
          <p:cNvSpPr/>
          <p:nvPr/>
        </p:nvSpPr>
        <p:spPr>
          <a:xfrm>
            <a:off x="8986750" y="5048364"/>
            <a:ext cx="2383709" cy="952728"/>
          </a:xfrm>
          <a:custGeom>
            <a:avLst/>
            <a:gdLst>
              <a:gd name="connsiteX0" fmla="*/ 0 w 445104"/>
              <a:gd name="connsiteY0" fmla="*/ 750137 h 750137"/>
              <a:gd name="connsiteX1" fmla="*/ 394233 w 445104"/>
              <a:gd name="connsiteY1" fmla="*/ 399708 h 750137"/>
              <a:gd name="connsiteX2" fmla="*/ 443512 w 445104"/>
              <a:gd name="connsiteY2" fmla="*/ 0 h 75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104" h="750137">
                <a:moveTo>
                  <a:pt x="0" y="750137"/>
                </a:moveTo>
                <a:cubicBezTo>
                  <a:pt x="160157" y="637434"/>
                  <a:pt x="320314" y="524731"/>
                  <a:pt x="394233" y="399708"/>
                </a:cubicBezTo>
                <a:cubicBezTo>
                  <a:pt x="468152" y="274685"/>
                  <a:pt x="438037" y="74831"/>
                  <a:pt x="443512" y="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C99663D3-17D3-5226-BF0A-5CC60CB85501}"/>
                  </a:ext>
                </a:extLst>
              </p:cNvPr>
              <p:cNvSpPr txBox="1"/>
              <p:nvPr/>
            </p:nvSpPr>
            <p:spPr>
              <a:xfrm>
                <a:off x="7044854" y="5386228"/>
                <a:ext cx="5225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C99663D3-17D3-5226-BF0A-5CC60CB85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854" y="5386228"/>
                <a:ext cx="522579" cy="276999"/>
              </a:xfrm>
              <a:prstGeom prst="rect">
                <a:avLst/>
              </a:prstGeom>
              <a:blipFill>
                <a:blip r:embed="rId19"/>
                <a:stretch>
                  <a:fillRect l="-9412" t="-4444" r="-2353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C2BD51C6-DAE1-6F7C-790D-BF3DA037F166}"/>
                  </a:ext>
                </a:extLst>
              </p:cNvPr>
              <p:cNvSpPr txBox="1"/>
              <p:nvPr/>
            </p:nvSpPr>
            <p:spPr>
              <a:xfrm>
                <a:off x="8520979" y="5386228"/>
                <a:ext cx="5225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C2BD51C6-DAE1-6F7C-790D-BF3DA037F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0979" y="5386228"/>
                <a:ext cx="522579" cy="276999"/>
              </a:xfrm>
              <a:prstGeom prst="rect">
                <a:avLst/>
              </a:prstGeom>
              <a:blipFill>
                <a:blip r:embed="rId20"/>
                <a:stretch>
                  <a:fillRect l="-9302" t="-4444" r="-1163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C509E4AD-B787-7FB8-088B-4AF756307A06}"/>
                  </a:ext>
                </a:extLst>
              </p:cNvPr>
              <p:cNvSpPr txBox="1"/>
              <p:nvPr/>
            </p:nvSpPr>
            <p:spPr>
              <a:xfrm>
                <a:off x="9304064" y="5386228"/>
                <a:ext cx="5225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C509E4AD-B787-7FB8-088B-4AF756307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4064" y="5386228"/>
                <a:ext cx="522579" cy="276999"/>
              </a:xfrm>
              <a:prstGeom prst="rect">
                <a:avLst/>
              </a:prstGeom>
              <a:blipFill>
                <a:blip r:embed="rId21"/>
                <a:stretch>
                  <a:fillRect l="-8140" t="-4444" r="-2326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83DF9897-9F93-E1D4-7F96-92B61B920121}"/>
                  </a:ext>
                </a:extLst>
              </p:cNvPr>
              <p:cNvSpPr txBox="1"/>
              <p:nvPr/>
            </p:nvSpPr>
            <p:spPr>
              <a:xfrm>
                <a:off x="10533350" y="5386228"/>
                <a:ext cx="5225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83DF9897-9F93-E1D4-7F96-92B61B920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3350" y="5386228"/>
                <a:ext cx="522579" cy="276999"/>
              </a:xfrm>
              <a:prstGeom prst="rect">
                <a:avLst/>
              </a:prstGeom>
              <a:blipFill>
                <a:blip r:embed="rId22"/>
                <a:stretch>
                  <a:fillRect l="-9302" t="-4444" r="-1163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F21D52BF-252B-67DD-A806-BFA3CE607A19}"/>
              </a:ext>
            </a:extLst>
          </p:cNvPr>
          <p:cNvCxnSpPr>
            <a:cxnSpLocks/>
          </p:cNvCxnSpPr>
          <p:nvPr/>
        </p:nvCxnSpPr>
        <p:spPr>
          <a:xfrm>
            <a:off x="6356996" y="4123013"/>
            <a:ext cx="0" cy="2658675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文本框 62">
            <a:extLst>
              <a:ext uri="{FF2B5EF4-FFF2-40B4-BE49-F238E27FC236}">
                <a16:creationId xmlns:a16="http://schemas.microsoft.com/office/drawing/2014/main" id="{BEFDB86B-CBFC-83AA-8B93-7F8014694F53}"/>
              </a:ext>
            </a:extLst>
          </p:cNvPr>
          <p:cNvSpPr txBox="1"/>
          <p:nvPr/>
        </p:nvSpPr>
        <p:spPr>
          <a:xfrm>
            <a:off x="2651927" y="3784033"/>
            <a:ext cx="131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Depends on</a:t>
            </a:r>
            <a:endParaRPr lang="zh-CN" altLang="en-US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9D8B0E3F-7F7B-6C54-50A3-ADF8CBA02D0F}"/>
              </a:ext>
            </a:extLst>
          </p:cNvPr>
          <p:cNvCxnSpPr>
            <a:cxnSpLocks/>
          </p:cNvCxnSpPr>
          <p:nvPr/>
        </p:nvCxnSpPr>
        <p:spPr>
          <a:xfrm>
            <a:off x="2590884" y="4230098"/>
            <a:ext cx="137334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文本框 67">
            <a:extLst>
              <a:ext uri="{FF2B5EF4-FFF2-40B4-BE49-F238E27FC236}">
                <a16:creationId xmlns:a16="http://schemas.microsoft.com/office/drawing/2014/main" id="{0494B37C-7D3B-4592-392B-829EA2E7123F}"/>
              </a:ext>
            </a:extLst>
          </p:cNvPr>
          <p:cNvSpPr txBox="1"/>
          <p:nvPr/>
        </p:nvSpPr>
        <p:spPr>
          <a:xfrm>
            <a:off x="8108732" y="3784033"/>
            <a:ext cx="169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Independent of</a:t>
            </a:r>
            <a:endParaRPr lang="zh-CN" altLang="en-US" b="1" dirty="0"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B6691DFF-50A6-606C-D87A-642CFE18894D}"/>
              </a:ext>
            </a:extLst>
          </p:cNvPr>
          <p:cNvCxnSpPr>
            <a:cxnSpLocks/>
          </p:cNvCxnSpPr>
          <p:nvPr/>
        </p:nvCxnSpPr>
        <p:spPr>
          <a:xfrm>
            <a:off x="8258124" y="4230098"/>
            <a:ext cx="137334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D138E734-2E5C-6E92-DBAA-2030D3321498}"/>
              </a:ext>
            </a:extLst>
          </p:cNvPr>
          <p:cNvSpPr txBox="1"/>
          <p:nvPr/>
        </p:nvSpPr>
        <p:spPr>
          <a:xfrm>
            <a:off x="819748" y="5856397"/>
            <a:ext cx="217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WLOG deterministic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76ECC56-C490-3CB6-83F1-1658FCC3915A}"/>
              </a:ext>
            </a:extLst>
          </p:cNvPr>
          <p:cNvSpPr txBox="1"/>
          <p:nvPr/>
        </p:nvSpPr>
        <p:spPr>
          <a:xfrm>
            <a:off x="6504007" y="5856397"/>
            <a:ext cx="217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WLOG deterministic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对话气泡: 圆角矩形 3">
                <a:extLst>
                  <a:ext uri="{FF2B5EF4-FFF2-40B4-BE49-F238E27FC236}">
                    <a16:creationId xmlns:a16="http://schemas.microsoft.com/office/drawing/2014/main" id="{99BEB8E7-95C8-AF7D-2D2C-6FC8BEF6718A}"/>
                  </a:ext>
                </a:extLst>
              </p:cNvPr>
              <p:cNvSpPr/>
              <p:nvPr/>
            </p:nvSpPr>
            <p:spPr>
              <a:xfrm>
                <a:off x="4245853" y="1157752"/>
                <a:ext cx="3321579" cy="1045507"/>
              </a:xfrm>
              <a:prstGeom prst="wedgeRoundRectCallout">
                <a:avLst>
                  <a:gd name="adj1" fmla="val 35158"/>
                  <a:gd name="adj2" fmla="val 66249"/>
                  <a:gd name="adj3" fmla="val 16667"/>
                </a:avLst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en-US" altLang="zh-CN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US" altLang="zh-CN" sz="22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query 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  </a:t>
                </a:r>
                <a14:m>
                  <m:oMath xmlns:m="http://schemas.openxmlformats.org/officeDocument/2006/math"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en-US" altLang="zh-CN" sz="22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altLang="zh-CN" sz="22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query 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zh-CN" altLang="en-US" sz="2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对话气泡: 圆角矩形 3">
                <a:extLst>
                  <a:ext uri="{FF2B5EF4-FFF2-40B4-BE49-F238E27FC236}">
                    <a16:creationId xmlns:a16="http://schemas.microsoft.com/office/drawing/2014/main" id="{99BEB8E7-95C8-AF7D-2D2C-6FC8BEF67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853" y="1157752"/>
                <a:ext cx="3321579" cy="1045507"/>
              </a:xfrm>
              <a:prstGeom prst="wedgeRoundRectCallout">
                <a:avLst>
                  <a:gd name="adj1" fmla="val 35158"/>
                  <a:gd name="adj2" fmla="val 66249"/>
                  <a:gd name="adj3" fmla="val 16667"/>
                </a:avLst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05B105B8-772C-24D6-0163-BF7B30A0206C}"/>
              </a:ext>
            </a:extLst>
          </p:cNvPr>
          <p:cNvSpPr/>
          <p:nvPr/>
        </p:nvSpPr>
        <p:spPr>
          <a:xfrm>
            <a:off x="2653382" y="3784031"/>
            <a:ext cx="1317702" cy="36067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D171C0A3-34E5-EC69-0511-8D6F46BA50FD}"/>
              </a:ext>
            </a:extLst>
          </p:cNvPr>
          <p:cNvSpPr/>
          <p:nvPr/>
        </p:nvSpPr>
        <p:spPr>
          <a:xfrm>
            <a:off x="8103148" y="3767609"/>
            <a:ext cx="1650829" cy="36067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772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3F46DC3-5DD7-2768-F0E6-5E8CA20851C5}"/>
              </a:ext>
            </a:extLst>
          </p:cNvPr>
          <p:cNvSpPr txBox="1"/>
          <p:nvPr/>
        </p:nvSpPr>
        <p:spPr>
          <a:xfrm>
            <a:off x="3543268" y="3211937"/>
            <a:ext cx="5370374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Indistinguishability Game </a:t>
            </a:r>
            <a:r>
              <a:rPr lang="en-US" altLang="zh-CN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zh-CN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-round KACSP)</a:t>
            </a:r>
            <a:endParaRPr lang="zh-CN" altLang="en-US" sz="240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 Permutation Model (RPM)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1BD3C59-0C13-A9A2-74F3-FF4C6757B3B3}"/>
                  </a:ext>
                </a:extLst>
              </p:cNvPr>
              <p:cNvSpPr txBox="1"/>
              <p:nvPr/>
            </p:nvSpPr>
            <p:spPr>
              <a:xfrm>
                <a:off x="2721951" y="5770799"/>
                <a:ext cx="618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800" i="1" smtClean="0">
                          <a:latin typeface="Cambria Math" panose="02040503050406030204" pitchFamily="18" charset="0"/>
                        </a:rPr>
                        <m:t>𝒟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1BD3C59-0C13-A9A2-74F3-FF4C6757B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951" y="5770799"/>
                <a:ext cx="618726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2DBBF48-F75F-AC56-3B09-CF84EF045050}"/>
                  </a:ext>
                </a:extLst>
              </p:cNvPr>
              <p:cNvSpPr txBox="1"/>
              <p:nvPr/>
            </p:nvSpPr>
            <p:spPr>
              <a:xfrm>
                <a:off x="455572" y="4508006"/>
                <a:ext cx="2266379" cy="4616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KACSP</m:t>
                          </m:r>
                        </m:e>
                        <m:sup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,⋯,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CN" altLang="en-US" sz="2400" dirty="0"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2DBBF48-F75F-AC56-3B09-CF84EF04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572" y="4508006"/>
                <a:ext cx="226637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63EAD90-B370-F828-0C2C-5EA5CEE01809}"/>
                  </a:ext>
                </a:extLst>
              </p:cNvPr>
              <p:cNvSpPr txBox="1"/>
              <p:nvPr/>
            </p:nvSpPr>
            <p:spPr>
              <a:xfrm>
                <a:off x="4464703" y="4511445"/>
                <a:ext cx="467884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63EAD90-B370-F828-0C2C-5EA5CEE01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03" y="4511445"/>
                <a:ext cx="46788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74BB305A-B098-8668-A03B-3A0DA929EA2B}"/>
              </a:ext>
            </a:extLst>
          </p:cNvPr>
          <p:cNvSpPr txBox="1"/>
          <p:nvPr/>
        </p:nvSpPr>
        <p:spPr>
          <a:xfrm>
            <a:off x="842958" y="4045432"/>
            <a:ext cx="149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(Construction)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822255F-BD6C-8E02-52C8-415517D708C8}"/>
              </a:ext>
            </a:extLst>
          </p:cNvPr>
          <p:cNvSpPr txBox="1"/>
          <p:nvPr/>
        </p:nvSpPr>
        <p:spPr>
          <a:xfrm>
            <a:off x="4157180" y="4045432"/>
            <a:ext cx="119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(Primitive)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68ED8DC-C7C4-FB3E-D157-A530B1654BF5}"/>
              </a:ext>
            </a:extLst>
          </p:cNvPr>
          <p:cNvSpPr txBox="1"/>
          <p:nvPr/>
        </p:nvSpPr>
        <p:spPr>
          <a:xfrm>
            <a:off x="2143346" y="6258468"/>
            <a:ext cx="1822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 World</a:t>
            </a:r>
            <a:endParaRPr lang="zh-CN" altLang="en-US" sz="2800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87493EC5-A91C-A4F8-094D-456E8D4E3761}"/>
              </a:ext>
            </a:extLst>
          </p:cNvPr>
          <p:cNvSpPr/>
          <p:nvPr/>
        </p:nvSpPr>
        <p:spPr>
          <a:xfrm>
            <a:off x="1725419" y="4992236"/>
            <a:ext cx="1084139" cy="888396"/>
          </a:xfrm>
          <a:custGeom>
            <a:avLst/>
            <a:gdLst>
              <a:gd name="connsiteX0" fmla="*/ 1012958 w 1012958"/>
              <a:gd name="connsiteY0" fmla="*/ 728234 h 728234"/>
              <a:gd name="connsiteX1" fmla="*/ 273773 w 1012958"/>
              <a:gd name="connsiteY1" fmla="*/ 514692 h 728234"/>
              <a:gd name="connsiteX2" fmla="*/ 0 w 1012958"/>
              <a:gd name="connsiteY2" fmla="*/ 0 h 7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2958" h="728234">
                <a:moveTo>
                  <a:pt x="1012958" y="728234"/>
                </a:moveTo>
                <a:cubicBezTo>
                  <a:pt x="727778" y="682149"/>
                  <a:pt x="442599" y="636064"/>
                  <a:pt x="273773" y="514692"/>
                </a:cubicBezTo>
                <a:cubicBezTo>
                  <a:pt x="104947" y="393320"/>
                  <a:pt x="2738" y="53842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5B7A489A-52F2-0AE1-5BF7-9757560E9BEB}"/>
              </a:ext>
            </a:extLst>
          </p:cNvPr>
          <p:cNvSpPr/>
          <p:nvPr/>
        </p:nvSpPr>
        <p:spPr>
          <a:xfrm>
            <a:off x="3066904" y="5069791"/>
            <a:ext cx="1647458" cy="794416"/>
          </a:xfrm>
          <a:custGeom>
            <a:avLst/>
            <a:gdLst>
              <a:gd name="connsiteX0" fmla="*/ 0 w 445104"/>
              <a:gd name="connsiteY0" fmla="*/ 750137 h 750137"/>
              <a:gd name="connsiteX1" fmla="*/ 394233 w 445104"/>
              <a:gd name="connsiteY1" fmla="*/ 399708 h 750137"/>
              <a:gd name="connsiteX2" fmla="*/ 443512 w 445104"/>
              <a:gd name="connsiteY2" fmla="*/ 0 h 75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104" h="750137">
                <a:moveTo>
                  <a:pt x="0" y="750137"/>
                </a:moveTo>
                <a:cubicBezTo>
                  <a:pt x="160157" y="637434"/>
                  <a:pt x="320314" y="524731"/>
                  <a:pt x="394233" y="399708"/>
                </a:cubicBezTo>
                <a:cubicBezTo>
                  <a:pt x="468152" y="274685"/>
                  <a:pt x="438037" y="74831"/>
                  <a:pt x="443512" y="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2F771766-27FC-3488-7A2B-6C7FBF128F87}"/>
                  </a:ext>
                </a:extLst>
              </p:cNvPr>
              <p:cNvSpPr txBox="1"/>
              <p:nvPr/>
            </p:nvSpPr>
            <p:spPr>
              <a:xfrm>
                <a:off x="1398781" y="5386228"/>
                <a:ext cx="5225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2F771766-27FC-3488-7A2B-6C7FBF128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781" y="5386228"/>
                <a:ext cx="522579" cy="276999"/>
              </a:xfrm>
              <a:prstGeom prst="rect">
                <a:avLst/>
              </a:prstGeom>
              <a:blipFill>
                <a:blip r:embed="rId5"/>
                <a:stretch>
                  <a:fillRect l="-8140" t="-4444" r="-2326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3037B0F7-9629-96CD-CD15-4794F5A25C39}"/>
                  </a:ext>
                </a:extLst>
              </p:cNvPr>
              <p:cNvSpPr txBox="1"/>
              <p:nvPr/>
            </p:nvSpPr>
            <p:spPr>
              <a:xfrm>
                <a:off x="3305348" y="5386228"/>
                <a:ext cx="5225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3037B0F7-9629-96CD-CD15-4794F5A25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348" y="5386228"/>
                <a:ext cx="522579" cy="276999"/>
              </a:xfrm>
              <a:prstGeom prst="rect">
                <a:avLst/>
              </a:prstGeom>
              <a:blipFill>
                <a:blip r:embed="rId6"/>
                <a:stretch>
                  <a:fillRect l="-8140" t="-4444" r="-2326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C0777606-66C1-088A-FD27-9F4765360CB6}"/>
                  </a:ext>
                </a:extLst>
              </p:cNvPr>
              <p:cNvSpPr txBox="1"/>
              <p:nvPr/>
            </p:nvSpPr>
            <p:spPr>
              <a:xfrm>
                <a:off x="8368024" y="5770799"/>
                <a:ext cx="618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800" i="1" smtClean="0">
                          <a:latin typeface="Cambria Math" panose="02040503050406030204" pitchFamily="18" charset="0"/>
                        </a:rPr>
                        <m:t>𝒟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C0777606-66C1-088A-FD27-9F4765360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024" y="5770799"/>
                <a:ext cx="61872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26631F58-8185-5518-ADE7-0CA7C192ADD7}"/>
                  </a:ext>
                </a:extLst>
              </p:cNvPr>
              <p:cNvSpPr txBox="1"/>
              <p:nvPr/>
            </p:nvSpPr>
            <p:spPr>
              <a:xfrm>
                <a:off x="7082189" y="4508006"/>
                <a:ext cx="578605" cy="4616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26631F58-8185-5518-ADE7-0CA7C192A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189" y="4508006"/>
                <a:ext cx="578605" cy="461665"/>
              </a:xfrm>
              <a:prstGeom prst="rect">
                <a:avLst/>
              </a:prstGeom>
              <a:blipFill>
                <a:blip r:embed="rId8"/>
                <a:stretch>
                  <a:fillRect b="-1282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文本框 47">
            <a:extLst>
              <a:ext uri="{FF2B5EF4-FFF2-40B4-BE49-F238E27FC236}">
                <a16:creationId xmlns:a16="http://schemas.microsoft.com/office/drawing/2014/main" id="{49061795-9705-6C6C-60AB-EEC9329F12CC}"/>
              </a:ext>
            </a:extLst>
          </p:cNvPr>
          <p:cNvSpPr txBox="1"/>
          <p:nvPr/>
        </p:nvSpPr>
        <p:spPr>
          <a:xfrm>
            <a:off x="6489031" y="4045432"/>
            <a:ext cx="149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(Construction)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9D932909-7DE0-7B86-4973-A5D6911A8985}"/>
              </a:ext>
            </a:extLst>
          </p:cNvPr>
          <p:cNvSpPr txBox="1"/>
          <p:nvPr/>
        </p:nvSpPr>
        <p:spPr>
          <a:xfrm>
            <a:off x="9803253" y="4045432"/>
            <a:ext cx="119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(Primitive)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658033A-78C0-90C4-60EE-03B66C307DF3}"/>
              </a:ext>
            </a:extLst>
          </p:cNvPr>
          <p:cNvSpPr txBox="1"/>
          <p:nvPr/>
        </p:nvSpPr>
        <p:spPr>
          <a:xfrm>
            <a:off x="8249290" y="6258468"/>
            <a:ext cx="1914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Ideal World</a:t>
            </a:r>
            <a:endParaRPr lang="zh-CN" altLang="en-US" sz="2800" b="1" dirty="0"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770B160C-F0E2-8753-2200-D87139DCF687}"/>
              </a:ext>
            </a:extLst>
          </p:cNvPr>
          <p:cNvSpPr/>
          <p:nvPr/>
        </p:nvSpPr>
        <p:spPr>
          <a:xfrm>
            <a:off x="7371492" y="4992236"/>
            <a:ext cx="1084139" cy="888396"/>
          </a:xfrm>
          <a:custGeom>
            <a:avLst/>
            <a:gdLst>
              <a:gd name="connsiteX0" fmla="*/ 1012958 w 1012958"/>
              <a:gd name="connsiteY0" fmla="*/ 728234 h 728234"/>
              <a:gd name="connsiteX1" fmla="*/ 273773 w 1012958"/>
              <a:gd name="connsiteY1" fmla="*/ 514692 h 728234"/>
              <a:gd name="connsiteX2" fmla="*/ 0 w 1012958"/>
              <a:gd name="connsiteY2" fmla="*/ 0 h 7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2958" h="728234">
                <a:moveTo>
                  <a:pt x="1012958" y="728234"/>
                </a:moveTo>
                <a:cubicBezTo>
                  <a:pt x="727778" y="682149"/>
                  <a:pt x="442599" y="636064"/>
                  <a:pt x="273773" y="514692"/>
                </a:cubicBezTo>
                <a:cubicBezTo>
                  <a:pt x="104947" y="393320"/>
                  <a:pt x="2738" y="53842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C99663D3-17D3-5226-BF0A-5CC60CB85501}"/>
                  </a:ext>
                </a:extLst>
              </p:cNvPr>
              <p:cNvSpPr txBox="1"/>
              <p:nvPr/>
            </p:nvSpPr>
            <p:spPr>
              <a:xfrm>
                <a:off x="7044854" y="5386228"/>
                <a:ext cx="5225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C99663D3-17D3-5226-BF0A-5CC60CB85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854" y="5386228"/>
                <a:ext cx="522579" cy="276999"/>
              </a:xfrm>
              <a:prstGeom prst="rect">
                <a:avLst/>
              </a:prstGeom>
              <a:blipFill>
                <a:blip r:embed="rId9"/>
                <a:stretch>
                  <a:fillRect l="-9412" t="-4444" r="-2353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F21D52BF-252B-67DD-A806-BFA3CE607A19}"/>
              </a:ext>
            </a:extLst>
          </p:cNvPr>
          <p:cNvCxnSpPr>
            <a:cxnSpLocks/>
          </p:cNvCxnSpPr>
          <p:nvPr/>
        </p:nvCxnSpPr>
        <p:spPr>
          <a:xfrm>
            <a:off x="6356996" y="4123013"/>
            <a:ext cx="0" cy="2658675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9D8B0E3F-7F7B-6C54-50A3-ADF8CBA02D0F}"/>
              </a:ext>
            </a:extLst>
          </p:cNvPr>
          <p:cNvCxnSpPr>
            <a:cxnSpLocks/>
          </p:cNvCxnSpPr>
          <p:nvPr/>
        </p:nvCxnSpPr>
        <p:spPr>
          <a:xfrm>
            <a:off x="2590884" y="4230098"/>
            <a:ext cx="137334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B6691DFF-50A6-606C-D87A-642CFE18894D}"/>
              </a:ext>
            </a:extLst>
          </p:cNvPr>
          <p:cNvCxnSpPr>
            <a:cxnSpLocks/>
          </p:cNvCxnSpPr>
          <p:nvPr/>
        </p:nvCxnSpPr>
        <p:spPr>
          <a:xfrm>
            <a:off x="8258124" y="4230098"/>
            <a:ext cx="137334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C2AFBD2-EC14-26B5-35FA-58017BB4DD47}"/>
                  </a:ext>
                </a:extLst>
              </p:cNvPr>
              <p:cNvSpPr txBox="1"/>
              <p:nvPr/>
            </p:nvSpPr>
            <p:spPr>
              <a:xfrm>
                <a:off x="10180069" y="4511445"/>
                <a:ext cx="467884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C2AFBD2-EC14-26B5-35FA-58017BB4D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0069" y="4511445"/>
                <a:ext cx="467884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1523DFF-B2DA-B9F9-DA7C-A545C0AFC71F}"/>
              </a:ext>
            </a:extLst>
          </p:cNvPr>
          <p:cNvSpPr/>
          <p:nvPr/>
        </p:nvSpPr>
        <p:spPr>
          <a:xfrm>
            <a:off x="8782270" y="5069791"/>
            <a:ext cx="1634678" cy="794416"/>
          </a:xfrm>
          <a:custGeom>
            <a:avLst/>
            <a:gdLst>
              <a:gd name="connsiteX0" fmla="*/ 0 w 445104"/>
              <a:gd name="connsiteY0" fmla="*/ 750137 h 750137"/>
              <a:gd name="connsiteX1" fmla="*/ 394233 w 445104"/>
              <a:gd name="connsiteY1" fmla="*/ 399708 h 750137"/>
              <a:gd name="connsiteX2" fmla="*/ 443512 w 445104"/>
              <a:gd name="connsiteY2" fmla="*/ 0 h 75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104" h="750137">
                <a:moveTo>
                  <a:pt x="0" y="750137"/>
                </a:moveTo>
                <a:cubicBezTo>
                  <a:pt x="160157" y="637434"/>
                  <a:pt x="320314" y="524731"/>
                  <a:pt x="394233" y="399708"/>
                </a:cubicBezTo>
                <a:cubicBezTo>
                  <a:pt x="468152" y="274685"/>
                  <a:pt x="438037" y="74831"/>
                  <a:pt x="443512" y="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4527F097-35A9-7B16-9EE4-599F5021B9FF}"/>
                  </a:ext>
                </a:extLst>
              </p:cNvPr>
              <p:cNvSpPr txBox="1"/>
              <p:nvPr/>
            </p:nvSpPr>
            <p:spPr>
              <a:xfrm>
                <a:off x="9020714" y="5386228"/>
                <a:ext cx="5225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4527F097-35A9-7B16-9EE4-599F5021B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714" y="5386228"/>
                <a:ext cx="522579" cy="276999"/>
              </a:xfrm>
              <a:prstGeom prst="rect">
                <a:avLst/>
              </a:prstGeom>
              <a:blipFill>
                <a:blip r:embed="rId11"/>
                <a:stretch>
                  <a:fillRect l="-9302" t="-4444" r="-1163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A56AFE0F-D2C7-C9E4-8EA7-B5CC86541AB0}"/>
              </a:ext>
            </a:extLst>
          </p:cNvPr>
          <p:cNvSpPr txBox="1"/>
          <p:nvPr/>
        </p:nvSpPr>
        <p:spPr>
          <a:xfrm>
            <a:off x="6763617" y="3220971"/>
            <a:ext cx="2150026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2400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zh-CN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-round KAC</a:t>
            </a: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6239518-80F8-74BE-06B5-3E115C38655A}"/>
              </a:ext>
            </a:extLst>
          </p:cNvPr>
          <p:cNvSpPr txBox="1"/>
          <p:nvPr/>
        </p:nvSpPr>
        <p:spPr>
          <a:xfrm>
            <a:off x="819748" y="5856397"/>
            <a:ext cx="217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WLOG deterministic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7C85912-B0A1-5D7F-5B43-23EEF623AD62}"/>
              </a:ext>
            </a:extLst>
          </p:cNvPr>
          <p:cNvSpPr txBox="1"/>
          <p:nvPr/>
        </p:nvSpPr>
        <p:spPr>
          <a:xfrm>
            <a:off x="6504007" y="5856397"/>
            <a:ext cx="217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WLOG deterministic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内容占位符 2">
                <a:extLst>
                  <a:ext uri="{FF2B5EF4-FFF2-40B4-BE49-F238E27FC236}">
                    <a16:creationId xmlns:a16="http://schemas.microsoft.com/office/drawing/2014/main" id="{61425A0E-0C1C-B12C-2F0E-392EB349E8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127378" cy="124834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Indistinguishability</a:t>
                </a: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with a truly random permutation, named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CN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Information-theoretic distinguisher has (</a:t>
                </a:r>
                <a:r>
                  <a:rPr lang="en-US" altLang="zh-CN" sz="2400" u="sng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bidirectional</a:t>
                </a: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black-box access to construction and its </a:t>
                </a:r>
                <a:r>
                  <a:rPr lang="en-US" altLang="zh-CN" sz="2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underlying permutations</a:t>
                </a:r>
                <a:endParaRPr lang="zh-CN" alt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内容占位符 2">
                <a:extLst>
                  <a:ext uri="{FF2B5EF4-FFF2-40B4-BE49-F238E27FC236}">
                    <a16:creationId xmlns:a16="http://schemas.microsoft.com/office/drawing/2014/main" id="{61425A0E-0C1C-B12C-2F0E-392EB349E8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127378" cy="1248343"/>
              </a:xfrm>
              <a:blipFill>
                <a:blip r:embed="rId12"/>
                <a:stretch>
                  <a:fillRect l="-712" t="-6829" r="-1369" b="-78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对话气泡: 圆角矩形 28">
                <a:extLst>
                  <a:ext uri="{FF2B5EF4-FFF2-40B4-BE49-F238E27FC236}">
                    <a16:creationId xmlns:a16="http://schemas.microsoft.com/office/drawing/2014/main" id="{18634B0E-3ECB-076A-97EE-5903C2CFE2DC}"/>
                  </a:ext>
                </a:extLst>
              </p:cNvPr>
              <p:cNvSpPr/>
              <p:nvPr/>
            </p:nvSpPr>
            <p:spPr>
              <a:xfrm>
                <a:off x="4245853" y="1157752"/>
                <a:ext cx="3321579" cy="1045507"/>
              </a:xfrm>
              <a:prstGeom prst="wedgeRoundRectCallout">
                <a:avLst>
                  <a:gd name="adj1" fmla="val 35158"/>
                  <a:gd name="adj2" fmla="val 66249"/>
                  <a:gd name="adj3" fmla="val 16667"/>
                </a:avLst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en-US" altLang="zh-CN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US" altLang="zh-CN" sz="22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query 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  </a:t>
                </a:r>
                <a14:m>
                  <m:oMath xmlns:m="http://schemas.openxmlformats.org/officeDocument/2006/math"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en-US" altLang="zh-CN" sz="22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altLang="zh-CN" sz="22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query 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zh-CN" altLang="en-US" sz="2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对话气泡: 圆角矩形 28">
                <a:extLst>
                  <a:ext uri="{FF2B5EF4-FFF2-40B4-BE49-F238E27FC236}">
                    <a16:creationId xmlns:a16="http://schemas.microsoft.com/office/drawing/2014/main" id="{18634B0E-3ECB-076A-97EE-5903C2CFE2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853" y="1157752"/>
                <a:ext cx="3321579" cy="1045507"/>
              </a:xfrm>
              <a:prstGeom prst="wedgeRoundRectCallout">
                <a:avLst>
                  <a:gd name="adj1" fmla="val 35158"/>
                  <a:gd name="adj2" fmla="val 66249"/>
                  <a:gd name="adj3" fmla="val 16667"/>
                </a:avLst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>
            <a:extLst>
              <a:ext uri="{FF2B5EF4-FFF2-40B4-BE49-F238E27FC236}">
                <a16:creationId xmlns:a16="http://schemas.microsoft.com/office/drawing/2014/main" id="{F7691ECD-6F9F-B81F-6391-D5435CC51AD7}"/>
              </a:ext>
            </a:extLst>
          </p:cNvPr>
          <p:cNvSpPr txBox="1"/>
          <p:nvPr/>
        </p:nvSpPr>
        <p:spPr>
          <a:xfrm>
            <a:off x="2651927" y="3784033"/>
            <a:ext cx="131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Depends on</a:t>
            </a:r>
            <a:endParaRPr lang="zh-CN" altLang="en-US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3C571E8-5D55-8632-81DA-AA7F54915846}"/>
              </a:ext>
            </a:extLst>
          </p:cNvPr>
          <p:cNvSpPr txBox="1"/>
          <p:nvPr/>
        </p:nvSpPr>
        <p:spPr>
          <a:xfrm>
            <a:off x="8108732" y="3784033"/>
            <a:ext cx="169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Independent of</a:t>
            </a:r>
            <a:endParaRPr lang="zh-CN" altLang="en-US" b="1" dirty="0"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2F6B247-C6B6-2434-C7A8-253AD77D6606}"/>
              </a:ext>
            </a:extLst>
          </p:cNvPr>
          <p:cNvSpPr/>
          <p:nvPr/>
        </p:nvSpPr>
        <p:spPr>
          <a:xfrm>
            <a:off x="2653382" y="3784031"/>
            <a:ext cx="1317702" cy="36067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0D1598FC-6F41-55E1-D852-55A4D2EECF41}"/>
              </a:ext>
            </a:extLst>
          </p:cNvPr>
          <p:cNvSpPr/>
          <p:nvPr/>
        </p:nvSpPr>
        <p:spPr>
          <a:xfrm>
            <a:off x="8103148" y="3767609"/>
            <a:ext cx="1650829" cy="36067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35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2" grpId="0"/>
      <p:bldP spid="13" grpId="0"/>
      <p:bldP spid="14" grpId="0"/>
      <p:bldP spid="31" grpId="0" animBg="1"/>
      <p:bldP spid="35" grpId="0" animBg="1"/>
      <p:bldP spid="38" grpId="0"/>
      <p:bldP spid="39" grpId="0"/>
      <p:bldP spid="42" grpId="0"/>
      <p:bldP spid="43" grpId="0" animBg="1"/>
      <p:bldP spid="48" grpId="0"/>
      <p:bldP spid="49" grpId="0"/>
      <p:bldP spid="50" grpId="0"/>
      <p:bldP spid="51" grpId="0" animBg="1"/>
      <p:bldP spid="55" grpId="0"/>
      <p:bldP spid="4" grpId="0" animBg="1"/>
      <p:bldP spid="15" grpId="0" animBg="1"/>
      <p:bldP spid="16" grpId="0"/>
      <p:bldP spid="17" grpId="0"/>
      <p:bldP spid="18" grpId="0"/>
      <p:bldP spid="19" grpId="0"/>
      <p:bldP spid="30" grpId="0"/>
      <p:bldP spid="32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Known Security Bounds (In the RPM)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6E4BCC5F-A979-9E60-ADC9-F43ADCD352FE}"/>
              </a:ext>
            </a:extLst>
          </p:cNvPr>
          <p:cNvCxnSpPr>
            <a:cxnSpLocks/>
          </p:cNvCxnSpPr>
          <p:nvPr/>
        </p:nvCxnSpPr>
        <p:spPr>
          <a:xfrm>
            <a:off x="2348968" y="2720524"/>
            <a:ext cx="841576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C9C53430-D226-5668-EBEC-91556051DA32}"/>
              </a:ext>
            </a:extLst>
          </p:cNvPr>
          <p:cNvSpPr txBox="1"/>
          <p:nvPr/>
        </p:nvSpPr>
        <p:spPr>
          <a:xfrm>
            <a:off x="408154" y="2895549"/>
            <a:ext cx="1938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Lower Bounds</a:t>
            </a:r>
            <a:b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(security proof)</a:t>
            </a:r>
            <a:endParaRPr lang="zh-CN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B450B27-0C7D-98B1-3EB9-3938D0010D1F}"/>
              </a:ext>
            </a:extLst>
          </p:cNvPr>
          <p:cNvSpPr txBox="1"/>
          <p:nvPr/>
        </p:nvSpPr>
        <p:spPr>
          <a:xfrm>
            <a:off x="369253" y="1456183"/>
            <a:ext cx="2016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Upper Bounds</a:t>
            </a:r>
          </a:p>
          <a:p>
            <a:pPr algn="ctr"/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(attack)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2AB5967-8272-398D-41EE-BD488D76D5EE}"/>
              </a:ext>
            </a:extLst>
          </p:cNvPr>
          <p:cNvCxnSpPr>
            <a:cxnSpLocks/>
          </p:cNvCxnSpPr>
          <p:nvPr/>
        </p:nvCxnSpPr>
        <p:spPr>
          <a:xfrm>
            <a:off x="2348968" y="2511219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09A5D1A-7863-52A8-FE10-D3E042ED49C9}"/>
              </a:ext>
            </a:extLst>
          </p:cNvPr>
          <p:cNvCxnSpPr>
            <a:cxnSpLocks/>
          </p:cNvCxnSpPr>
          <p:nvPr/>
        </p:nvCxnSpPr>
        <p:spPr>
          <a:xfrm>
            <a:off x="3723306" y="2511219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BCBAA079-06C3-5DFC-A540-90CF90F77AEC}"/>
              </a:ext>
            </a:extLst>
          </p:cNvPr>
          <p:cNvCxnSpPr>
            <a:cxnSpLocks/>
          </p:cNvCxnSpPr>
          <p:nvPr/>
        </p:nvCxnSpPr>
        <p:spPr>
          <a:xfrm>
            <a:off x="5097644" y="2511219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B8CBBD73-9F21-C0FE-5529-7847E87CB081}"/>
              </a:ext>
            </a:extLst>
          </p:cNvPr>
          <p:cNvCxnSpPr>
            <a:cxnSpLocks/>
          </p:cNvCxnSpPr>
          <p:nvPr/>
        </p:nvCxnSpPr>
        <p:spPr>
          <a:xfrm>
            <a:off x="6471981" y="2511219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848A594-7E25-73B9-698E-D71AAAAEC848}"/>
                  </a:ext>
                </a:extLst>
              </p:cNvPr>
              <p:cNvSpPr txBox="1"/>
              <p:nvPr/>
            </p:nvSpPr>
            <p:spPr>
              <a:xfrm>
                <a:off x="2708483" y="2448376"/>
                <a:ext cx="655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848A594-7E25-73B9-698E-D71AAAAEC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483" y="2448376"/>
                <a:ext cx="655308" cy="307777"/>
              </a:xfrm>
              <a:prstGeom prst="rect">
                <a:avLst/>
              </a:prstGeom>
              <a:blipFill>
                <a:blip r:embed="rId3"/>
                <a:stretch>
                  <a:fillRect l="-6481" r="-7407"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0DD4D0F-5141-4257-0DDA-7FD4B2A44C94}"/>
                  </a:ext>
                </a:extLst>
              </p:cNvPr>
              <p:cNvSpPr txBox="1"/>
              <p:nvPr/>
            </p:nvSpPr>
            <p:spPr>
              <a:xfrm>
                <a:off x="4082821" y="2448376"/>
                <a:ext cx="655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0DD4D0F-5141-4257-0DDA-7FD4B2A44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821" y="2448376"/>
                <a:ext cx="655308" cy="307777"/>
              </a:xfrm>
              <a:prstGeom prst="rect">
                <a:avLst/>
              </a:prstGeom>
              <a:blipFill>
                <a:blip r:embed="rId4"/>
                <a:stretch>
                  <a:fillRect l="-6542" r="-7477"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40F0B91-7422-0D47-ADD2-94C168DC2EF7}"/>
                  </a:ext>
                </a:extLst>
              </p:cNvPr>
              <p:cNvSpPr txBox="1"/>
              <p:nvPr/>
            </p:nvSpPr>
            <p:spPr>
              <a:xfrm>
                <a:off x="5453488" y="2448376"/>
                <a:ext cx="655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40F0B91-7422-0D47-ADD2-94C168DC2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488" y="2448376"/>
                <a:ext cx="655308" cy="307777"/>
              </a:xfrm>
              <a:prstGeom prst="rect">
                <a:avLst/>
              </a:prstGeom>
              <a:blipFill>
                <a:blip r:embed="rId5"/>
                <a:stretch>
                  <a:fillRect l="-6542" r="-7477"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FC9F240-A442-737D-7D65-D8A2F7FD7A63}"/>
                  </a:ext>
                </a:extLst>
              </p:cNvPr>
              <p:cNvSpPr txBox="1"/>
              <p:nvPr/>
            </p:nvSpPr>
            <p:spPr>
              <a:xfrm>
                <a:off x="8207639" y="2448376"/>
                <a:ext cx="87331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&gt;3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FC9F240-A442-737D-7D65-D8A2F7FD7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639" y="2448376"/>
                <a:ext cx="873316" cy="307777"/>
              </a:xfrm>
              <a:prstGeom prst="rect">
                <a:avLst/>
              </a:prstGeom>
              <a:blipFill>
                <a:blip r:embed="rId6"/>
                <a:stretch>
                  <a:fillRect l="-4861" r="-5556"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E8CA9AB-F64B-1C9F-136E-C76CF8A28867}"/>
              </a:ext>
            </a:extLst>
          </p:cNvPr>
          <p:cNvCxnSpPr>
            <a:cxnSpLocks/>
          </p:cNvCxnSpPr>
          <p:nvPr/>
        </p:nvCxnSpPr>
        <p:spPr>
          <a:xfrm>
            <a:off x="2348968" y="2717527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B92385D9-E99C-B0F6-664C-985C3F7F3CCA}"/>
              </a:ext>
            </a:extLst>
          </p:cNvPr>
          <p:cNvCxnSpPr>
            <a:cxnSpLocks/>
          </p:cNvCxnSpPr>
          <p:nvPr/>
        </p:nvCxnSpPr>
        <p:spPr>
          <a:xfrm>
            <a:off x="3723306" y="2717527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ED733B48-51FA-72FC-AFB7-FDD369637616}"/>
              </a:ext>
            </a:extLst>
          </p:cNvPr>
          <p:cNvCxnSpPr>
            <a:cxnSpLocks/>
          </p:cNvCxnSpPr>
          <p:nvPr/>
        </p:nvCxnSpPr>
        <p:spPr>
          <a:xfrm>
            <a:off x="5097644" y="2717527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82A65976-F049-6D9F-7961-8FD3129BE6CA}"/>
              </a:ext>
            </a:extLst>
          </p:cNvPr>
          <p:cNvCxnSpPr>
            <a:cxnSpLocks/>
          </p:cNvCxnSpPr>
          <p:nvPr/>
        </p:nvCxnSpPr>
        <p:spPr>
          <a:xfrm>
            <a:off x="6471981" y="2717527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33F5589-9B19-5D33-A070-EFF01C15EAD1}"/>
                  </a:ext>
                </a:extLst>
              </p:cNvPr>
              <p:cNvSpPr txBox="1"/>
              <p:nvPr/>
            </p:nvSpPr>
            <p:spPr>
              <a:xfrm>
                <a:off x="2567306" y="2896455"/>
                <a:ext cx="937661" cy="821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[EM91]: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𝛺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33F5589-9B19-5D33-A070-EFF01C15E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306" y="2896455"/>
                <a:ext cx="937661" cy="821892"/>
              </a:xfrm>
              <a:prstGeom prst="rect">
                <a:avLst/>
              </a:prstGeom>
              <a:blipFill>
                <a:blip r:embed="rId7"/>
                <a:stretch>
                  <a:fillRect l="-6494" t="-3704" r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30DBD26-50F5-F269-1E69-7D5F21D88646}"/>
                  </a:ext>
                </a:extLst>
              </p:cNvPr>
              <p:cNvSpPr txBox="1"/>
              <p:nvPr/>
            </p:nvSpPr>
            <p:spPr>
              <a:xfrm>
                <a:off x="2567306" y="1451498"/>
                <a:ext cx="1150524" cy="821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[Dam91]: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𝑂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30DBD26-50F5-F269-1E69-7D5F21D88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306" y="1451498"/>
                <a:ext cx="1150524" cy="821892"/>
              </a:xfrm>
              <a:prstGeom prst="rect">
                <a:avLst/>
              </a:prstGeom>
              <a:blipFill>
                <a:blip r:embed="rId8"/>
                <a:stretch>
                  <a:fillRect l="-5291" t="-3704" r="-58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325B39F-7704-3810-72AB-1D9488089969}"/>
                  </a:ext>
                </a:extLst>
              </p:cNvPr>
              <p:cNvSpPr txBox="1"/>
              <p:nvPr/>
            </p:nvSpPr>
            <p:spPr>
              <a:xfrm>
                <a:off x="3700572" y="2896455"/>
                <a:ext cx="1353301" cy="848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[BKLSST12]: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𝛺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325B39F-7704-3810-72AB-1D9488089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572" y="2896455"/>
                <a:ext cx="1353301" cy="848502"/>
              </a:xfrm>
              <a:prstGeom prst="rect">
                <a:avLst/>
              </a:prstGeom>
              <a:blipFill>
                <a:blip r:embed="rId9"/>
                <a:stretch>
                  <a:fillRect l="-4505" t="-3597" r="-8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C6D12C3-19D3-42AF-B2CE-CD5DBC3D57F9}"/>
                  </a:ext>
                </a:extLst>
              </p:cNvPr>
              <p:cNvSpPr txBox="1"/>
              <p:nvPr/>
            </p:nvSpPr>
            <p:spPr>
              <a:xfrm>
                <a:off x="5873340" y="1427599"/>
                <a:ext cx="1342161" cy="844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[BKLSST12]: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𝑂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+1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C6D12C3-19D3-42AF-B2CE-CD5DBC3D5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340" y="1427599"/>
                <a:ext cx="1342161" cy="844847"/>
              </a:xfrm>
              <a:prstGeom prst="rect">
                <a:avLst/>
              </a:prstGeom>
              <a:blipFill>
                <a:blip r:embed="rId10"/>
                <a:stretch>
                  <a:fillRect l="-4525" t="-3597" r="-85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04EB01EB-E9E4-303D-CEA7-851A66C67177}"/>
              </a:ext>
            </a:extLst>
          </p:cNvPr>
          <p:cNvSpPr/>
          <p:nvPr/>
        </p:nvSpPr>
        <p:spPr>
          <a:xfrm>
            <a:off x="3728781" y="1926584"/>
            <a:ext cx="2294213" cy="558496"/>
          </a:xfrm>
          <a:custGeom>
            <a:avLst/>
            <a:gdLst>
              <a:gd name="connsiteX0" fmla="*/ 0 w 2294213"/>
              <a:gd name="connsiteY0" fmla="*/ 558496 h 558496"/>
              <a:gd name="connsiteX1" fmla="*/ 804891 w 2294213"/>
              <a:gd name="connsiteY1" fmla="*/ 136886 h 558496"/>
              <a:gd name="connsiteX2" fmla="*/ 2294213 w 2294213"/>
              <a:gd name="connsiteY2" fmla="*/ 0 h 55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4213" h="558496">
                <a:moveTo>
                  <a:pt x="0" y="558496"/>
                </a:moveTo>
                <a:cubicBezTo>
                  <a:pt x="211261" y="394232"/>
                  <a:pt x="422522" y="229969"/>
                  <a:pt x="804891" y="136886"/>
                </a:cubicBezTo>
                <a:cubicBezTo>
                  <a:pt x="1187260" y="43803"/>
                  <a:pt x="2053293" y="23727"/>
                  <a:pt x="2294213" y="0"/>
                </a:cubicBezTo>
              </a:path>
            </a:pathLst>
          </a:custGeom>
          <a:ln w="19050"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554BFF3B-5A67-8B60-7495-B19FDED1ED7B}"/>
              </a:ext>
            </a:extLst>
          </p:cNvPr>
          <p:cNvSpPr/>
          <p:nvPr/>
        </p:nvSpPr>
        <p:spPr>
          <a:xfrm>
            <a:off x="7090707" y="1947171"/>
            <a:ext cx="3509761" cy="537909"/>
          </a:xfrm>
          <a:custGeom>
            <a:avLst/>
            <a:gdLst>
              <a:gd name="connsiteX0" fmla="*/ 0 w 3465959"/>
              <a:gd name="connsiteY0" fmla="*/ 1315 h 433875"/>
              <a:gd name="connsiteX1" fmla="*/ 1702864 w 3465959"/>
              <a:gd name="connsiteY1" fmla="*/ 67020 h 433875"/>
              <a:gd name="connsiteX2" fmla="*/ 3465959 w 3465959"/>
              <a:gd name="connsiteY2" fmla="*/ 433875 h 43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5959" h="433875">
                <a:moveTo>
                  <a:pt x="0" y="1315"/>
                </a:moveTo>
                <a:cubicBezTo>
                  <a:pt x="562602" y="-1879"/>
                  <a:pt x="1125204" y="-5073"/>
                  <a:pt x="1702864" y="67020"/>
                </a:cubicBezTo>
                <a:cubicBezTo>
                  <a:pt x="2280524" y="139113"/>
                  <a:pt x="3148383" y="414711"/>
                  <a:pt x="3465959" y="433875"/>
                </a:cubicBezTo>
              </a:path>
            </a:pathLst>
          </a:cu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498ACD78-EF13-F25F-65E9-1039CB237F97}"/>
                  </a:ext>
                </a:extLst>
              </p:cNvPr>
              <p:cNvSpPr txBox="1"/>
              <p:nvPr/>
            </p:nvSpPr>
            <p:spPr>
              <a:xfrm>
                <a:off x="5015173" y="2896454"/>
                <a:ext cx="1803866" cy="846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[Steinberger12]: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𝛺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3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498ACD78-EF13-F25F-65E9-1039CB237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173" y="2896454"/>
                <a:ext cx="1803866" cy="846899"/>
              </a:xfrm>
              <a:prstGeom prst="rect">
                <a:avLst/>
              </a:prstGeom>
              <a:blipFill>
                <a:blip r:embed="rId11"/>
                <a:stretch>
                  <a:fillRect l="-3716" t="-3597" r="-64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E27AE22A-B9B0-8E9A-9C0B-CC269758CEA9}"/>
                  </a:ext>
                </a:extLst>
              </p:cNvPr>
              <p:cNvSpPr txBox="1"/>
              <p:nvPr/>
            </p:nvSpPr>
            <p:spPr>
              <a:xfrm>
                <a:off x="7386507" y="2896455"/>
                <a:ext cx="993499" cy="846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[LPS12]: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𝛺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+2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E27AE22A-B9B0-8E9A-9C0B-CC269758CE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507" y="2896455"/>
                <a:ext cx="993499" cy="846899"/>
              </a:xfrm>
              <a:prstGeom prst="rect">
                <a:avLst/>
              </a:prstGeom>
              <a:blipFill>
                <a:blip r:embed="rId12"/>
                <a:stretch>
                  <a:fillRect l="-6748" t="-3597" r="-85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CEDC3FB2-5897-99AA-6057-19C69C04B1E7}"/>
                  </a:ext>
                </a:extLst>
              </p:cNvPr>
              <p:cNvSpPr txBox="1"/>
              <p:nvPr/>
            </p:nvSpPr>
            <p:spPr>
              <a:xfrm>
                <a:off x="8584205" y="2896455"/>
                <a:ext cx="1463244" cy="844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[CS14,HT16]: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𝛺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+1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CEDC3FB2-5897-99AA-6057-19C69C04B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205" y="2896455"/>
                <a:ext cx="1463244" cy="844847"/>
              </a:xfrm>
              <a:prstGeom prst="rect">
                <a:avLst/>
              </a:prstGeom>
              <a:blipFill>
                <a:blip r:embed="rId13"/>
                <a:stretch>
                  <a:fillRect l="-4167" t="-3597" r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文本框 40">
            <a:extLst>
              <a:ext uri="{FF2B5EF4-FFF2-40B4-BE49-F238E27FC236}">
                <a16:creationId xmlns:a16="http://schemas.microsoft.com/office/drawing/2014/main" id="{3001FE5A-6E20-02C6-267B-D9B6FD27CDC7}"/>
              </a:ext>
            </a:extLst>
          </p:cNvPr>
          <p:cNvSpPr txBox="1"/>
          <p:nvPr/>
        </p:nvSpPr>
        <p:spPr>
          <a:xfrm>
            <a:off x="10946673" y="2455917"/>
            <a:ext cx="934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KACs</a:t>
            </a:r>
            <a:endParaRPr lang="zh-CN" altLang="en-US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C50012E2-0E18-4003-2DC4-7ED15699A5F4}"/>
              </a:ext>
            </a:extLst>
          </p:cNvPr>
          <p:cNvCxnSpPr>
            <a:cxnSpLocks/>
          </p:cNvCxnSpPr>
          <p:nvPr/>
        </p:nvCxnSpPr>
        <p:spPr>
          <a:xfrm>
            <a:off x="2354443" y="5224094"/>
            <a:ext cx="841576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03929652-4448-5C51-3B78-262931A78E0D}"/>
              </a:ext>
            </a:extLst>
          </p:cNvPr>
          <p:cNvCxnSpPr>
            <a:cxnSpLocks/>
          </p:cNvCxnSpPr>
          <p:nvPr/>
        </p:nvCxnSpPr>
        <p:spPr>
          <a:xfrm>
            <a:off x="2354443" y="5014789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524D1AE4-E7EC-5EE6-D581-028F8C1581B5}"/>
              </a:ext>
            </a:extLst>
          </p:cNvPr>
          <p:cNvCxnSpPr>
            <a:cxnSpLocks/>
          </p:cNvCxnSpPr>
          <p:nvPr/>
        </p:nvCxnSpPr>
        <p:spPr>
          <a:xfrm>
            <a:off x="3728781" y="5014789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F25898CD-3A75-870C-55C5-F5DE4C508065}"/>
              </a:ext>
            </a:extLst>
          </p:cNvPr>
          <p:cNvCxnSpPr>
            <a:cxnSpLocks/>
          </p:cNvCxnSpPr>
          <p:nvPr/>
        </p:nvCxnSpPr>
        <p:spPr>
          <a:xfrm>
            <a:off x="5103119" y="5014789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4A574FA3-E476-33A2-F1D1-DA11D9C5E336}"/>
              </a:ext>
            </a:extLst>
          </p:cNvPr>
          <p:cNvCxnSpPr>
            <a:cxnSpLocks/>
          </p:cNvCxnSpPr>
          <p:nvPr/>
        </p:nvCxnSpPr>
        <p:spPr>
          <a:xfrm>
            <a:off x="6477456" y="5014789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0545744A-D04F-F84A-0B1E-C2801705A4CD}"/>
                  </a:ext>
                </a:extLst>
              </p:cNvPr>
              <p:cNvSpPr txBox="1"/>
              <p:nvPr/>
            </p:nvSpPr>
            <p:spPr>
              <a:xfrm>
                <a:off x="2713958" y="4951946"/>
                <a:ext cx="655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0545744A-D04F-F84A-0B1E-C2801705A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958" y="4951946"/>
                <a:ext cx="655308" cy="307777"/>
              </a:xfrm>
              <a:prstGeom prst="rect">
                <a:avLst/>
              </a:prstGeom>
              <a:blipFill>
                <a:blip r:embed="rId14"/>
                <a:stretch>
                  <a:fillRect l="-6481" r="-7407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F6970523-E0A2-9EF5-E7B3-B0E92330E958}"/>
                  </a:ext>
                </a:extLst>
              </p:cNvPr>
              <p:cNvSpPr txBox="1"/>
              <p:nvPr/>
            </p:nvSpPr>
            <p:spPr>
              <a:xfrm>
                <a:off x="4088296" y="4951946"/>
                <a:ext cx="655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F6970523-E0A2-9EF5-E7B3-B0E92330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296" y="4951946"/>
                <a:ext cx="655308" cy="307777"/>
              </a:xfrm>
              <a:prstGeom prst="rect">
                <a:avLst/>
              </a:prstGeom>
              <a:blipFill>
                <a:blip r:embed="rId15"/>
                <a:stretch>
                  <a:fillRect l="-6542" r="-7477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798C0C1A-72F5-6B46-A539-E536F471E8CF}"/>
                  </a:ext>
                </a:extLst>
              </p:cNvPr>
              <p:cNvSpPr txBox="1"/>
              <p:nvPr/>
            </p:nvSpPr>
            <p:spPr>
              <a:xfrm>
                <a:off x="5458963" y="4951946"/>
                <a:ext cx="655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798C0C1A-72F5-6B46-A539-E536F471E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963" y="4951946"/>
                <a:ext cx="655308" cy="307777"/>
              </a:xfrm>
              <a:prstGeom prst="rect">
                <a:avLst/>
              </a:prstGeom>
              <a:blipFill>
                <a:blip r:embed="rId16"/>
                <a:stretch>
                  <a:fillRect l="-5556" r="-7407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D1E3A735-0509-7B2B-2245-B8D5F728D21B}"/>
                  </a:ext>
                </a:extLst>
              </p:cNvPr>
              <p:cNvSpPr txBox="1"/>
              <p:nvPr/>
            </p:nvSpPr>
            <p:spPr>
              <a:xfrm>
                <a:off x="8213114" y="4951946"/>
                <a:ext cx="87331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&gt;3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D1E3A735-0509-7B2B-2245-B8D5F728D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114" y="4951946"/>
                <a:ext cx="873316" cy="307777"/>
              </a:xfrm>
              <a:prstGeom prst="rect">
                <a:avLst/>
              </a:prstGeom>
              <a:blipFill>
                <a:blip r:embed="rId17"/>
                <a:stretch>
                  <a:fillRect l="-4861" r="-5556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11BC15B2-DF0F-8E77-5CC0-AB58E3B4AE12}"/>
              </a:ext>
            </a:extLst>
          </p:cNvPr>
          <p:cNvCxnSpPr>
            <a:cxnSpLocks/>
          </p:cNvCxnSpPr>
          <p:nvPr/>
        </p:nvCxnSpPr>
        <p:spPr>
          <a:xfrm>
            <a:off x="2354443" y="5221097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984C3438-813C-6C71-EA82-C8DE86634AFB}"/>
              </a:ext>
            </a:extLst>
          </p:cNvPr>
          <p:cNvCxnSpPr>
            <a:cxnSpLocks/>
          </p:cNvCxnSpPr>
          <p:nvPr/>
        </p:nvCxnSpPr>
        <p:spPr>
          <a:xfrm>
            <a:off x="3728781" y="5221097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53D63517-D91E-C33D-3D25-62119EF5CA8A}"/>
              </a:ext>
            </a:extLst>
          </p:cNvPr>
          <p:cNvCxnSpPr>
            <a:cxnSpLocks/>
          </p:cNvCxnSpPr>
          <p:nvPr/>
        </p:nvCxnSpPr>
        <p:spPr>
          <a:xfrm>
            <a:off x="5103119" y="5221097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E3DB0553-06FC-B4B3-BD9F-7A3DC7D4E073}"/>
              </a:ext>
            </a:extLst>
          </p:cNvPr>
          <p:cNvCxnSpPr>
            <a:cxnSpLocks/>
          </p:cNvCxnSpPr>
          <p:nvPr/>
        </p:nvCxnSpPr>
        <p:spPr>
          <a:xfrm>
            <a:off x="6477456" y="5221097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EB1A5F0C-6494-CBF7-702D-22A60F6AEDE5}"/>
                  </a:ext>
                </a:extLst>
              </p:cNvPr>
              <p:cNvSpPr txBox="1"/>
              <p:nvPr/>
            </p:nvSpPr>
            <p:spPr>
              <a:xfrm>
                <a:off x="2572781" y="5400025"/>
                <a:ext cx="937661" cy="821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[EM91]: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𝛺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EB1A5F0C-6494-CBF7-702D-22A60F6AE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781" y="5400025"/>
                <a:ext cx="937661" cy="821892"/>
              </a:xfrm>
              <a:prstGeom prst="rect">
                <a:avLst/>
              </a:prstGeom>
              <a:blipFill>
                <a:blip r:embed="rId18"/>
                <a:stretch>
                  <a:fillRect l="-6494" t="-4444" r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06CDCDA8-070D-8765-4589-FD64339DFBAD}"/>
                  </a:ext>
                </a:extLst>
              </p:cNvPr>
              <p:cNvSpPr txBox="1"/>
              <p:nvPr/>
            </p:nvSpPr>
            <p:spPr>
              <a:xfrm>
                <a:off x="2572781" y="3955068"/>
                <a:ext cx="1150524" cy="821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[Dam91]: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𝑂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06CDCDA8-070D-8765-4589-FD64339DF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781" y="3955068"/>
                <a:ext cx="1150524" cy="821892"/>
              </a:xfrm>
              <a:prstGeom prst="rect">
                <a:avLst/>
              </a:prstGeom>
              <a:blipFill>
                <a:blip r:embed="rId19"/>
                <a:stretch>
                  <a:fillRect l="-5291" t="-4444" r="-58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D77D0906-ECF9-A1C8-9927-5BE80626B3F4}"/>
                  </a:ext>
                </a:extLst>
              </p:cNvPr>
              <p:cNvSpPr txBox="1"/>
              <p:nvPr/>
            </p:nvSpPr>
            <p:spPr>
              <a:xfrm>
                <a:off x="3809072" y="5400025"/>
                <a:ext cx="1192873" cy="848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[CLLSS14]: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𝛺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D77D0906-ECF9-A1C8-9927-5BE80626B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072" y="5400025"/>
                <a:ext cx="1192873" cy="848502"/>
              </a:xfrm>
              <a:prstGeom prst="rect">
                <a:avLst/>
              </a:prstGeom>
              <a:blipFill>
                <a:blip r:embed="rId20"/>
                <a:stretch>
                  <a:fillRect l="-5612" t="-4317" r="-91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CEF37A6B-F42A-FD6F-57BC-A257B5CAD201}"/>
                  </a:ext>
                </a:extLst>
              </p:cNvPr>
              <p:cNvSpPr txBox="1"/>
              <p:nvPr/>
            </p:nvSpPr>
            <p:spPr>
              <a:xfrm>
                <a:off x="5878815" y="3931169"/>
                <a:ext cx="1342161" cy="844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[BKLSST12]: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𝑂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+1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CEF37A6B-F42A-FD6F-57BC-A257B5CAD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815" y="3931169"/>
                <a:ext cx="1342161" cy="844847"/>
              </a:xfrm>
              <a:prstGeom prst="rect">
                <a:avLst/>
              </a:prstGeom>
              <a:blipFill>
                <a:blip r:embed="rId21"/>
                <a:stretch>
                  <a:fillRect l="-4525" t="-4348" r="-85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E3E43839-79FE-0A96-282A-7C23C7502647}"/>
              </a:ext>
            </a:extLst>
          </p:cNvPr>
          <p:cNvSpPr/>
          <p:nvPr/>
        </p:nvSpPr>
        <p:spPr>
          <a:xfrm>
            <a:off x="3734256" y="4430154"/>
            <a:ext cx="2294213" cy="558496"/>
          </a:xfrm>
          <a:custGeom>
            <a:avLst/>
            <a:gdLst>
              <a:gd name="connsiteX0" fmla="*/ 0 w 2294213"/>
              <a:gd name="connsiteY0" fmla="*/ 558496 h 558496"/>
              <a:gd name="connsiteX1" fmla="*/ 804891 w 2294213"/>
              <a:gd name="connsiteY1" fmla="*/ 136886 h 558496"/>
              <a:gd name="connsiteX2" fmla="*/ 2294213 w 2294213"/>
              <a:gd name="connsiteY2" fmla="*/ 0 h 55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4213" h="558496">
                <a:moveTo>
                  <a:pt x="0" y="558496"/>
                </a:moveTo>
                <a:cubicBezTo>
                  <a:pt x="211261" y="394232"/>
                  <a:pt x="422522" y="229969"/>
                  <a:pt x="804891" y="136886"/>
                </a:cubicBezTo>
                <a:cubicBezTo>
                  <a:pt x="1187260" y="43803"/>
                  <a:pt x="2053293" y="23727"/>
                  <a:pt x="2294213" y="0"/>
                </a:cubicBezTo>
              </a:path>
            </a:pathLst>
          </a:custGeom>
          <a:ln w="19050"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DBA0EA4D-CD54-DBCA-0B46-DD96F91F330F}"/>
              </a:ext>
            </a:extLst>
          </p:cNvPr>
          <p:cNvSpPr/>
          <p:nvPr/>
        </p:nvSpPr>
        <p:spPr>
          <a:xfrm>
            <a:off x="7096182" y="4450741"/>
            <a:ext cx="3509761" cy="537909"/>
          </a:xfrm>
          <a:custGeom>
            <a:avLst/>
            <a:gdLst>
              <a:gd name="connsiteX0" fmla="*/ 0 w 3465959"/>
              <a:gd name="connsiteY0" fmla="*/ 1315 h 433875"/>
              <a:gd name="connsiteX1" fmla="*/ 1702864 w 3465959"/>
              <a:gd name="connsiteY1" fmla="*/ 67020 h 433875"/>
              <a:gd name="connsiteX2" fmla="*/ 3465959 w 3465959"/>
              <a:gd name="connsiteY2" fmla="*/ 433875 h 43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5959" h="433875">
                <a:moveTo>
                  <a:pt x="0" y="1315"/>
                </a:moveTo>
                <a:cubicBezTo>
                  <a:pt x="562602" y="-1879"/>
                  <a:pt x="1125204" y="-5073"/>
                  <a:pt x="1702864" y="67020"/>
                </a:cubicBezTo>
                <a:cubicBezTo>
                  <a:pt x="2280524" y="139113"/>
                  <a:pt x="3148383" y="414711"/>
                  <a:pt x="3465959" y="433875"/>
                </a:cubicBezTo>
              </a:path>
            </a:pathLst>
          </a:cu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2D2BF35E-23B8-64A5-7237-EF5E5A2F0079}"/>
                  </a:ext>
                </a:extLst>
              </p:cNvPr>
              <p:cNvSpPr txBox="1"/>
              <p:nvPr/>
            </p:nvSpPr>
            <p:spPr>
              <a:xfrm>
                <a:off x="5187524" y="5400024"/>
                <a:ext cx="1252609" cy="846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[WYCD20]: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𝛺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3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2D2BF35E-23B8-64A5-7237-EF5E5A2F0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524" y="5400024"/>
                <a:ext cx="1252609" cy="846899"/>
              </a:xfrm>
              <a:prstGeom prst="rect">
                <a:avLst/>
              </a:prstGeom>
              <a:blipFill>
                <a:blip r:embed="rId22"/>
                <a:stretch>
                  <a:fillRect l="-5366" t="-4317" r="-82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文本框 67">
            <a:extLst>
              <a:ext uri="{FF2B5EF4-FFF2-40B4-BE49-F238E27FC236}">
                <a16:creationId xmlns:a16="http://schemas.microsoft.com/office/drawing/2014/main" id="{4DD0712E-F75B-A057-1D3A-A1BC92D060E4}"/>
              </a:ext>
            </a:extLst>
          </p:cNvPr>
          <p:cNvSpPr txBox="1"/>
          <p:nvPr/>
        </p:nvSpPr>
        <p:spPr>
          <a:xfrm>
            <a:off x="10844852" y="4959487"/>
            <a:ext cx="1299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KAC</a:t>
            </a:r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zh-CN" altLang="en-US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296C009-4B33-DEAB-6486-2967340F8689}"/>
              </a:ext>
            </a:extLst>
          </p:cNvPr>
          <p:cNvCxnSpPr/>
          <p:nvPr/>
        </p:nvCxnSpPr>
        <p:spPr>
          <a:xfrm>
            <a:off x="237843" y="3876618"/>
            <a:ext cx="11729136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8171D880-BC21-FEF3-AF94-CA0A2A6A50E0}"/>
              </a:ext>
            </a:extLst>
          </p:cNvPr>
          <p:cNvSpPr txBox="1"/>
          <p:nvPr/>
        </p:nvSpPr>
        <p:spPr>
          <a:xfrm>
            <a:off x="10239093" y="5407019"/>
            <a:ext cx="191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(the proof is </a:t>
            </a: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 more difficult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B828FEE-312E-07A2-E27E-6E489086B162}"/>
              </a:ext>
            </a:extLst>
          </p:cNvPr>
          <p:cNvSpPr txBox="1"/>
          <p:nvPr/>
        </p:nvSpPr>
        <p:spPr>
          <a:xfrm>
            <a:off x="443226" y="5407019"/>
            <a:ext cx="1938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Lower Bounds</a:t>
            </a:r>
            <a:b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(security proof)</a:t>
            </a:r>
            <a:endParaRPr lang="zh-CN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7488F25-E57A-D356-05C3-B87DE841B035}"/>
              </a:ext>
            </a:extLst>
          </p:cNvPr>
          <p:cNvSpPr txBox="1"/>
          <p:nvPr/>
        </p:nvSpPr>
        <p:spPr>
          <a:xfrm>
            <a:off x="404325" y="3967653"/>
            <a:ext cx="2016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Upper Bounds</a:t>
            </a:r>
          </a:p>
          <a:p>
            <a:pPr algn="ctr"/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(attack)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56CEC39-6733-1EEB-7F5F-8E2A9C0FBDCD}"/>
              </a:ext>
            </a:extLst>
          </p:cNvPr>
          <p:cNvSpPr txBox="1"/>
          <p:nvPr/>
        </p:nvSpPr>
        <p:spPr>
          <a:xfrm>
            <a:off x="7617463" y="5489855"/>
            <a:ext cx="1668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Unknown</a:t>
            </a:r>
            <a:endParaRPr lang="zh-CN" alt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72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Work (In the RPM)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6E4BCC5F-A979-9E60-ADC9-F43ADCD352FE}"/>
              </a:ext>
            </a:extLst>
          </p:cNvPr>
          <p:cNvCxnSpPr>
            <a:cxnSpLocks/>
          </p:cNvCxnSpPr>
          <p:nvPr/>
        </p:nvCxnSpPr>
        <p:spPr>
          <a:xfrm>
            <a:off x="2348968" y="2720524"/>
            <a:ext cx="841576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2AB5967-8272-398D-41EE-BD488D76D5EE}"/>
              </a:ext>
            </a:extLst>
          </p:cNvPr>
          <p:cNvCxnSpPr>
            <a:cxnSpLocks/>
          </p:cNvCxnSpPr>
          <p:nvPr/>
        </p:nvCxnSpPr>
        <p:spPr>
          <a:xfrm>
            <a:off x="2348968" y="2511219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09A5D1A-7863-52A8-FE10-D3E042ED49C9}"/>
              </a:ext>
            </a:extLst>
          </p:cNvPr>
          <p:cNvCxnSpPr>
            <a:cxnSpLocks/>
          </p:cNvCxnSpPr>
          <p:nvPr/>
        </p:nvCxnSpPr>
        <p:spPr>
          <a:xfrm>
            <a:off x="3723306" y="2511219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BCBAA079-06C3-5DFC-A540-90CF90F77AEC}"/>
              </a:ext>
            </a:extLst>
          </p:cNvPr>
          <p:cNvCxnSpPr>
            <a:cxnSpLocks/>
          </p:cNvCxnSpPr>
          <p:nvPr/>
        </p:nvCxnSpPr>
        <p:spPr>
          <a:xfrm>
            <a:off x="5097644" y="2511219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B8CBBD73-9F21-C0FE-5529-7847E87CB081}"/>
              </a:ext>
            </a:extLst>
          </p:cNvPr>
          <p:cNvCxnSpPr>
            <a:cxnSpLocks/>
          </p:cNvCxnSpPr>
          <p:nvPr/>
        </p:nvCxnSpPr>
        <p:spPr>
          <a:xfrm>
            <a:off x="6471981" y="2511219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848A594-7E25-73B9-698E-D71AAAAEC848}"/>
                  </a:ext>
                </a:extLst>
              </p:cNvPr>
              <p:cNvSpPr txBox="1"/>
              <p:nvPr/>
            </p:nvSpPr>
            <p:spPr>
              <a:xfrm>
                <a:off x="2708483" y="2448376"/>
                <a:ext cx="655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848A594-7E25-73B9-698E-D71AAAAEC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483" y="2448376"/>
                <a:ext cx="655308" cy="307777"/>
              </a:xfrm>
              <a:prstGeom prst="rect">
                <a:avLst/>
              </a:prstGeom>
              <a:blipFill>
                <a:blip r:embed="rId2"/>
                <a:stretch>
                  <a:fillRect l="-6481" r="-7407"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0DD4D0F-5141-4257-0DDA-7FD4B2A44C94}"/>
                  </a:ext>
                </a:extLst>
              </p:cNvPr>
              <p:cNvSpPr txBox="1"/>
              <p:nvPr/>
            </p:nvSpPr>
            <p:spPr>
              <a:xfrm>
                <a:off x="4082821" y="2448376"/>
                <a:ext cx="655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0DD4D0F-5141-4257-0DDA-7FD4B2A44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821" y="2448376"/>
                <a:ext cx="655308" cy="307777"/>
              </a:xfrm>
              <a:prstGeom prst="rect">
                <a:avLst/>
              </a:prstGeom>
              <a:blipFill>
                <a:blip r:embed="rId3"/>
                <a:stretch>
                  <a:fillRect l="-6542" r="-7477"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40F0B91-7422-0D47-ADD2-94C168DC2EF7}"/>
                  </a:ext>
                </a:extLst>
              </p:cNvPr>
              <p:cNvSpPr txBox="1"/>
              <p:nvPr/>
            </p:nvSpPr>
            <p:spPr>
              <a:xfrm>
                <a:off x="5453488" y="2448376"/>
                <a:ext cx="655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40F0B91-7422-0D47-ADD2-94C168DC2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488" y="2448376"/>
                <a:ext cx="655308" cy="307777"/>
              </a:xfrm>
              <a:prstGeom prst="rect">
                <a:avLst/>
              </a:prstGeom>
              <a:blipFill>
                <a:blip r:embed="rId4"/>
                <a:stretch>
                  <a:fillRect l="-6542" r="-7477"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FC9F240-A442-737D-7D65-D8A2F7FD7A63}"/>
                  </a:ext>
                </a:extLst>
              </p:cNvPr>
              <p:cNvSpPr txBox="1"/>
              <p:nvPr/>
            </p:nvSpPr>
            <p:spPr>
              <a:xfrm>
                <a:off x="8207639" y="2448376"/>
                <a:ext cx="87331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&gt;3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FC9F240-A442-737D-7D65-D8A2F7FD7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639" y="2448376"/>
                <a:ext cx="873316" cy="307777"/>
              </a:xfrm>
              <a:prstGeom prst="rect">
                <a:avLst/>
              </a:prstGeom>
              <a:blipFill>
                <a:blip r:embed="rId5"/>
                <a:stretch>
                  <a:fillRect l="-4861" r="-5556"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E8CA9AB-F64B-1C9F-136E-C76CF8A28867}"/>
              </a:ext>
            </a:extLst>
          </p:cNvPr>
          <p:cNvCxnSpPr>
            <a:cxnSpLocks/>
          </p:cNvCxnSpPr>
          <p:nvPr/>
        </p:nvCxnSpPr>
        <p:spPr>
          <a:xfrm>
            <a:off x="2348968" y="2717527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B92385D9-E99C-B0F6-664C-985C3F7F3CCA}"/>
              </a:ext>
            </a:extLst>
          </p:cNvPr>
          <p:cNvCxnSpPr>
            <a:cxnSpLocks/>
          </p:cNvCxnSpPr>
          <p:nvPr/>
        </p:nvCxnSpPr>
        <p:spPr>
          <a:xfrm>
            <a:off x="3723306" y="2717527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ED733B48-51FA-72FC-AFB7-FDD369637616}"/>
              </a:ext>
            </a:extLst>
          </p:cNvPr>
          <p:cNvCxnSpPr>
            <a:cxnSpLocks/>
          </p:cNvCxnSpPr>
          <p:nvPr/>
        </p:nvCxnSpPr>
        <p:spPr>
          <a:xfrm>
            <a:off x="5097644" y="2717527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82A65976-F049-6D9F-7961-8FD3129BE6CA}"/>
              </a:ext>
            </a:extLst>
          </p:cNvPr>
          <p:cNvCxnSpPr>
            <a:cxnSpLocks/>
          </p:cNvCxnSpPr>
          <p:nvPr/>
        </p:nvCxnSpPr>
        <p:spPr>
          <a:xfrm>
            <a:off x="6471981" y="2717527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33F5589-9B19-5D33-A070-EFF01C15EAD1}"/>
                  </a:ext>
                </a:extLst>
              </p:cNvPr>
              <p:cNvSpPr txBox="1"/>
              <p:nvPr/>
            </p:nvSpPr>
            <p:spPr>
              <a:xfrm>
                <a:off x="2567306" y="2896455"/>
                <a:ext cx="937661" cy="821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[EM91]: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𝛺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33F5589-9B19-5D33-A070-EFF01C15E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306" y="2896455"/>
                <a:ext cx="937661" cy="821892"/>
              </a:xfrm>
              <a:prstGeom prst="rect">
                <a:avLst/>
              </a:prstGeom>
              <a:blipFill>
                <a:blip r:embed="rId6"/>
                <a:stretch>
                  <a:fillRect l="-6494" t="-3704" r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30DBD26-50F5-F269-1E69-7D5F21D88646}"/>
                  </a:ext>
                </a:extLst>
              </p:cNvPr>
              <p:cNvSpPr txBox="1"/>
              <p:nvPr/>
            </p:nvSpPr>
            <p:spPr>
              <a:xfrm>
                <a:off x="2567306" y="1451498"/>
                <a:ext cx="1150524" cy="821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[Dam91]: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𝑂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30DBD26-50F5-F269-1E69-7D5F21D88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306" y="1451498"/>
                <a:ext cx="1150524" cy="821892"/>
              </a:xfrm>
              <a:prstGeom prst="rect">
                <a:avLst/>
              </a:prstGeom>
              <a:blipFill>
                <a:blip r:embed="rId7"/>
                <a:stretch>
                  <a:fillRect l="-5291" t="-3704" r="-58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325B39F-7704-3810-72AB-1D9488089969}"/>
                  </a:ext>
                </a:extLst>
              </p:cNvPr>
              <p:cNvSpPr txBox="1"/>
              <p:nvPr/>
            </p:nvSpPr>
            <p:spPr>
              <a:xfrm>
                <a:off x="3700572" y="2896455"/>
                <a:ext cx="1353301" cy="848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[BKLSST12]: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𝛺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325B39F-7704-3810-72AB-1D9488089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572" y="2896455"/>
                <a:ext cx="1353301" cy="848502"/>
              </a:xfrm>
              <a:prstGeom prst="rect">
                <a:avLst/>
              </a:prstGeom>
              <a:blipFill>
                <a:blip r:embed="rId8"/>
                <a:stretch>
                  <a:fillRect l="-4505" t="-3597" r="-8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C6D12C3-19D3-42AF-B2CE-CD5DBC3D57F9}"/>
                  </a:ext>
                </a:extLst>
              </p:cNvPr>
              <p:cNvSpPr txBox="1"/>
              <p:nvPr/>
            </p:nvSpPr>
            <p:spPr>
              <a:xfrm>
                <a:off x="5873340" y="1427599"/>
                <a:ext cx="1342161" cy="844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[BKLSST12]: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𝑂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+1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C6D12C3-19D3-42AF-B2CE-CD5DBC3D5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340" y="1427599"/>
                <a:ext cx="1342161" cy="844847"/>
              </a:xfrm>
              <a:prstGeom prst="rect">
                <a:avLst/>
              </a:prstGeom>
              <a:blipFill>
                <a:blip r:embed="rId9"/>
                <a:stretch>
                  <a:fillRect l="-4525" t="-3597" r="-85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04EB01EB-E9E4-303D-CEA7-851A66C67177}"/>
              </a:ext>
            </a:extLst>
          </p:cNvPr>
          <p:cNvSpPr/>
          <p:nvPr/>
        </p:nvSpPr>
        <p:spPr>
          <a:xfrm>
            <a:off x="3728781" y="1926584"/>
            <a:ext cx="2294213" cy="558496"/>
          </a:xfrm>
          <a:custGeom>
            <a:avLst/>
            <a:gdLst>
              <a:gd name="connsiteX0" fmla="*/ 0 w 2294213"/>
              <a:gd name="connsiteY0" fmla="*/ 558496 h 558496"/>
              <a:gd name="connsiteX1" fmla="*/ 804891 w 2294213"/>
              <a:gd name="connsiteY1" fmla="*/ 136886 h 558496"/>
              <a:gd name="connsiteX2" fmla="*/ 2294213 w 2294213"/>
              <a:gd name="connsiteY2" fmla="*/ 0 h 55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4213" h="558496">
                <a:moveTo>
                  <a:pt x="0" y="558496"/>
                </a:moveTo>
                <a:cubicBezTo>
                  <a:pt x="211261" y="394232"/>
                  <a:pt x="422522" y="229969"/>
                  <a:pt x="804891" y="136886"/>
                </a:cubicBezTo>
                <a:cubicBezTo>
                  <a:pt x="1187260" y="43803"/>
                  <a:pt x="2053293" y="23727"/>
                  <a:pt x="2294213" y="0"/>
                </a:cubicBezTo>
              </a:path>
            </a:pathLst>
          </a:custGeom>
          <a:ln w="19050"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554BFF3B-5A67-8B60-7495-B19FDED1ED7B}"/>
              </a:ext>
            </a:extLst>
          </p:cNvPr>
          <p:cNvSpPr/>
          <p:nvPr/>
        </p:nvSpPr>
        <p:spPr>
          <a:xfrm>
            <a:off x="7090707" y="1947171"/>
            <a:ext cx="3509761" cy="537909"/>
          </a:xfrm>
          <a:custGeom>
            <a:avLst/>
            <a:gdLst>
              <a:gd name="connsiteX0" fmla="*/ 0 w 3465959"/>
              <a:gd name="connsiteY0" fmla="*/ 1315 h 433875"/>
              <a:gd name="connsiteX1" fmla="*/ 1702864 w 3465959"/>
              <a:gd name="connsiteY1" fmla="*/ 67020 h 433875"/>
              <a:gd name="connsiteX2" fmla="*/ 3465959 w 3465959"/>
              <a:gd name="connsiteY2" fmla="*/ 433875 h 43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5959" h="433875">
                <a:moveTo>
                  <a:pt x="0" y="1315"/>
                </a:moveTo>
                <a:cubicBezTo>
                  <a:pt x="562602" y="-1879"/>
                  <a:pt x="1125204" y="-5073"/>
                  <a:pt x="1702864" y="67020"/>
                </a:cubicBezTo>
                <a:cubicBezTo>
                  <a:pt x="2280524" y="139113"/>
                  <a:pt x="3148383" y="414711"/>
                  <a:pt x="3465959" y="433875"/>
                </a:cubicBezTo>
              </a:path>
            </a:pathLst>
          </a:cu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498ACD78-EF13-F25F-65E9-1039CB237F97}"/>
                  </a:ext>
                </a:extLst>
              </p:cNvPr>
              <p:cNvSpPr txBox="1"/>
              <p:nvPr/>
            </p:nvSpPr>
            <p:spPr>
              <a:xfrm>
                <a:off x="5015173" y="2896454"/>
                <a:ext cx="1803866" cy="846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[Steinberger12]: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𝛺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3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498ACD78-EF13-F25F-65E9-1039CB237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173" y="2896454"/>
                <a:ext cx="1803866" cy="846899"/>
              </a:xfrm>
              <a:prstGeom prst="rect">
                <a:avLst/>
              </a:prstGeom>
              <a:blipFill>
                <a:blip r:embed="rId10"/>
                <a:stretch>
                  <a:fillRect l="-3716" t="-3597" r="-64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E27AE22A-B9B0-8E9A-9C0B-CC269758CEA9}"/>
                  </a:ext>
                </a:extLst>
              </p:cNvPr>
              <p:cNvSpPr txBox="1"/>
              <p:nvPr/>
            </p:nvSpPr>
            <p:spPr>
              <a:xfrm>
                <a:off x="7386507" y="2896455"/>
                <a:ext cx="993499" cy="846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[LPS12]: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𝛺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+2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E27AE22A-B9B0-8E9A-9C0B-CC269758CE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507" y="2896455"/>
                <a:ext cx="993499" cy="846899"/>
              </a:xfrm>
              <a:prstGeom prst="rect">
                <a:avLst/>
              </a:prstGeom>
              <a:blipFill>
                <a:blip r:embed="rId11"/>
                <a:stretch>
                  <a:fillRect l="-6748" t="-3597" r="-85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CEDC3FB2-5897-99AA-6057-19C69C04B1E7}"/>
                  </a:ext>
                </a:extLst>
              </p:cNvPr>
              <p:cNvSpPr txBox="1"/>
              <p:nvPr/>
            </p:nvSpPr>
            <p:spPr>
              <a:xfrm>
                <a:off x="8584205" y="2896455"/>
                <a:ext cx="1463244" cy="844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[CS14,HT16]: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𝛺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+1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CEDC3FB2-5897-99AA-6057-19C69C04B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205" y="2896455"/>
                <a:ext cx="1463244" cy="844847"/>
              </a:xfrm>
              <a:prstGeom prst="rect">
                <a:avLst/>
              </a:prstGeom>
              <a:blipFill>
                <a:blip r:embed="rId12"/>
                <a:stretch>
                  <a:fillRect l="-4167" t="-3597" r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C50012E2-0E18-4003-2DC4-7ED15699A5F4}"/>
              </a:ext>
            </a:extLst>
          </p:cNvPr>
          <p:cNvCxnSpPr>
            <a:cxnSpLocks/>
          </p:cNvCxnSpPr>
          <p:nvPr/>
        </p:nvCxnSpPr>
        <p:spPr>
          <a:xfrm>
            <a:off x="2354443" y="5224094"/>
            <a:ext cx="841576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03929652-4448-5C51-3B78-262931A78E0D}"/>
              </a:ext>
            </a:extLst>
          </p:cNvPr>
          <p:cNvCxnSpPr>
            <a:cxnSpLocks/>
          </p:cNvCxnSpPr>
          <p:nvPr/>
        </p:nvCxnSpPr>
        <p:spPr>
          <a:xfrm>
            <a:off x="2354443" y="5014789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524D1AE4-E7EC-5EE6-D581-028F8C1581B5}"/>
              </a:ext>
            </a:extLst>
          </p:cNvPr>
          <p:cNvCxnSpPr>
            <a:cxnSpLocks/>
          </p:cNvCxnSpPr>
          <p:nvPr/>
        </p:nvCxnSpPr>
        <p:spPr>
          <a:xfrm>
            <a:off x="3728781" y="5014789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F25898CD-3A75-870C-55C5-F5DE4C508065}"/>
              </a:ext>
            </a:extLst>
          </p:cNvPr>
          <p:cNvCxnSpPr>
            <a:cxnSpLocks/>
          </p:cNvCxnSpPr>
          <p:nvPr/>
        </p:nvCxnSpPr>
        <p:spPr>
          <a:xfrm>
            <a:off x="5103119" y="5014789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4A574FA3-E476-33A2-F1D1-DA11D9C5E336}"/>
              </a:ext>
            </a:extLst>
          </p:cNvPr>
          <p:cNvCxnSpPr>
            <a:cxnSpLocks/>
          </p:cNvCxnSpPr>
          <p:nvPr/>
        </p:nvCxnSpPr>
        <p:spPr>
          <a:xfrm>
            <a:off x="6477456" y="5014789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0545744A-D04F-F84A-0B1E-C2801705A4CD}"/>
                  </a:ext>
                </a:extLst>
              </p:cNvPr>
              <p:cNvSpPr txBox="1"/>
              <p:nvPr/>
            </p:nvSpPr>
            <p:spPr>
              <a:xfrm>
                <a:off x="2713958" y="4951946"/>
                <a:ext cx="655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0545744A-D04F-F84A-0B1E-C2801705A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958" y="4951946"/>
                <a:ext cx="655308" cy="307777"/>
              </a:xfrm>
              <a:prstGeom prst="rect">
                <a:avLst/>
              </a:prstGeom>
              <a:blipFill>
                <a:blip r:embed="rId13"/>
                <a:stretch>
                  <a:fillRect l="-6481" r="-7407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F6970523-E0A2-9EF5-E7B3-B0E92330E958}"/>
                  </a:ext>
                </a:extLst>
              </p:cNvPr>
              <p:cNvSpPr txBox="1"/>
              <p:nvPr/>
            </p:nvSpPr>
            <p:spPr>
              <a:xfrm>
                <a:off x="4088296" y="4951946"/>
                <a:ext cx="655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F6970523-E0A2-9EF5-E7B3-B0E92330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296" y="4951946"/>
                <a:ext cx="655308" cy="307777"/>
              </a:xfrm>
              <a:prstGeom prst="rect">
                <a:avLst/>
              </a:prstGeom>
              <a:blipFill>
                <a:blip r:embed="rId14"/>
                <a:stretch>
                  <a:fillRect l="-6542" r="-7477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798C0C1A-72F5-6B46-A539-E536F471E8CF}"/>
                  </a:ext>
                </a:extLst>
              </p:cNvPr>
              <p:cNvSpPr txBox="1"/>
              <p:nvPr/>
            </p:nvSpPr>
            <p:spPr>
              <a:xfrm>
                <a:off x="5458963" y="4951946"/>
                <a:ext cx="655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798C0C1A-72F5-6B46-A539-E536F471E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963" y="4951946"/>
                <a:ext cx="655308" cy="307777"/>
              </a:xfrm>
              <a:prstGeom prst="rect">
                <a:avLst/>
              </a:prstGeom>
              <a:blipFill>
                <a:blip r:embed="rId15"/>
                <a:stretch>
                  <a:fillRect l="-5556" r="-7407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D1E3A735-0509-7B2B-2245-B8D5F728D21B}"/>
                  </a:ext>
                </a:extLst>
              </p:cNvPr>
              <p:cNvSpPr txBox="1"/>
              <p:nvPr/>
            </p:nvSpPr>
            <p:spPr>
              <a:xfrm>
                <a:off x="8213114" y="4951946"/>
                <a:ext cx="87331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&gt;3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D1E3A735-0509-7B2B-2245-B8D5F728D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114" y="4951946"/>
                <a:ext cx="873316" cy="307777"/>
              </a:xfrm>
              <a:prstGeom prst="rect">
                <a:avLst/>
              </a:prstGeom>
              <a:blipFill>
                <a:blip r:embed="rId16"/>
                <a:stretch>
                  <a:fillRect l="-4861" r="-5556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11BC15B2-DF0F-8E77-5CC0-AB58E3B4AE12}"/>
              </a:ext>
            </a:extLst>
          </p:cNvPr>
          <p:cNvCxnSpPr>
            <a:cxnSpLocks/>
          </p:cNvCxnSpPr>
          <p:nvPr/>
        </p:nvCxnSpPr>
        <p:spPr>
          <a:xfrm>
            <a:off x="2354443" y="5221097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984C3438-813C-6C71-EA82-C8DE86634AFB}"/>
              </a:ext>
            </a:extLst>
          </p:cNvPr>
          <p:cNvCxnSpPr>
            <a:cxnSpLocks/>
          </p:cNvCxnSpPr>
          <p:nvPr/>
        </p:nvCxnSpPr>
        <p:spPr>
          <a:xfrm>
            <a:off x="3728781" y="5221097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53D63517-D91E-C33D-3D25-62119EF5CA8A}"/>
              </a:ext>
            </a:extLst>
          </p:cNvPr>
          <p:cNvCxnSpPr>
            <a:cxnSpLocks/>
          </p:cNvCxnSpPr>
          <p:nvPr/>
        </p:nvCxnSpPr>
        <p:spPr>
          <a:xfrm>
            <a:off x="5103119" y="5221097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E3DB0553-06FC-B4B3-BD9F-7A3DC7D4E073}"/>
              </a:ext>
            </a:extLst>
          </p:cNvPr>
          <p:cNvCxnSpPr>
            <a:cxnSpLocks/>
          </p:cNvCxnSpPr>
          <p:nvPr/>
        </p:nvCxnSpPr>
        <p:spPr>
          <a:xfrm>
            <a:off x="6477456" y="5221097"/>
            <a:ext cx="0" cy="2093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EB1A5F0C-6494-CBF7-702D-22A60F6AEDE5}"/>
                  </a:ext>
                </a:extLst>
              </p:cNvPr>
              <p:cNvSpPr txBox="1"/>
              <p:nvPr/>
            </p:nvSpPr>
            <p:spPr>
              <a:xfrm>
                <a:off x="2572781" y="5400025"/>
                <a:ext cx="937661" cy="821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[EM91]: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𝛺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EB1A5F0C-6494-CBF7-702D-22A60F6AE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781" y="5400025"/>
                <a:ext cx="937661" cy="821892"/>
              </a:xfrm>
              <a:prstGeom prst="rect">
                <a:avLst/>
              </a:prstGeom>
              <a:blipFill>
                <a:blip r:embed="rId17"/>
                <a:stretch>
                  <a:fillRect l="-6494" t="-4444" r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06CDCDA8-070D-8765-4589-FD64339DFBAD}"/>
                  </a:ext>
                </a:extLst>
              </p:cNvPr>
              <p:cNvSpPr txBox="1"/>
              <p:nvPr/>
            </p:nvSpPr>
            <p:spPr>
              <a:xfrm>
                <a:off x="2572781" y="3955068"/>
                <a:ext cx="1150524" cy="821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[Dam91]: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𝑂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06CDCDA8-070D-8765-4589-FD64339DF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781" y="3955068"/>
                <a:ext cx="1150524" cy="821892"/>
              </a:xfrm>
              <a:prstGeom prst="rect">
                <a:avLst/>
              </a:prstGeom>
              <a:blipFill>
                <a:blip r:embed="rId18"/>
                <a:stretch>
                  <a:fillRect l="-5291" t="-4444" r="-58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D77D0906-ECF9-A1C8-9927-5BE80626B3F4}"/>
                  </a:ext>
                </a:extLst>
              </p:cNvPr>
              <p:cNvSpPr txBox="1"/>
              <p:nvPr/>
            </p:nvSpPr>
            <p:spPr>
              <a:xfrm>
                <a:off x="3809072" y="5400025"/>
                <a:ext cx="1192873" cy="848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[CLLSS14]: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𝛺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D77D0906-ECF9-A1C8-9927-5BE80626B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072" y="5400025"/>
                <a:ext cx="1192873" cy="848502"/>
              </a:xfrm>
              <a:prstGeom prst="rect">
                <a:avLst/>
              </a:prstGeom>
              <a:blipFill>
                <a:blip r:embed="rId19"/>
                <a:stretch>
                  <a:fillRect l="-5612" t="-4317" r="-91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CEF37A6B-F42A-FD6F-57BC-A257B5CAD201}"/>
                  </a:ext>
                </a:extLst>
              </p:cNvPr>
              <p:cNvSpPr txBox="1"/>
              <p:nvPr/>
            </p:nvSpPr>
            <p:spPr>
              <a:xfrm>
                <a:off x="5878815" y="3931169"/>
                <a:ext cx="1342161" cy="844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[BKLSST12]: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𝑂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+1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CEF37A6B-F42A-FD6F-57BC-A257B5CAD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815" y="3931169"/>
                <a:ext cx="1342161" cy="844847"/>
              </a:xfrm>
              <a:prstGeom prst="rect">
                <a:avLst/>
              </a:prstGeom>
              <a:blipFill>
                <a:blip r:embed="rId20"/>
                <a:stretch>
                  <a:fillRect l="-4525" t="-4348" r="-85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E3E43839-79FE-0A96-282A-7C23C7502647}"/>
              </a:ext>
            </a:extLst>
          </p:cNvPr>
          <p:cNvSpPr/>
          <p:nvPr/>
        </p:nvSpPr>
        <p:spPr>
          <a:xfrm>
            <a:off x="3734256" y="4430154"/>
            <a:ext cx="2294213" cy="558496"/>
          </a:xfrm>
          <a:custGeom>
            <a:avLst/>
            <a:gdLst>
              <a:gd name="connsiteX0" fmla="*/ 0 w 2294213"/>
              <a:gd name="connsiteY0" fmla="*/ 558496 h 558496"/>
              <a:gd name="connsiteX1" fmla="*/ 804891 w 2294213"/>
              <a:gd name="connsiteY1" fmla="*/ 136886 h 558496"/>
              <a:gd name="connsiteX2" fmla="*/ 2294213 w 2294213"/>
              <a:gd name="connsiteY2" fmla="*/ 0 h 55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4213" h="558496">
                <a:moveTo>
                  <a:pt x="0" y="558496"/>
                </a:moveTo>
                <a:cubicBezTo>
                  <a:pt x="211261" y="394232"/>
                  <a:pt x="422522" y="229969"/>
                  <a:pt x="804891" y="136886"/>
                </a:cubicBezTo>
                <a:cubicBezTo>
                  <a:pt x="1187260" y="43803"/>
                  <a:pt x="2053293" y="23727"/>
                  <a:pt x="2294213" y="0"/>
                </a:cubicBezTo>
              </a:path>
            </a:pathLst>
          </a:custGeom>
          <a:ln w="19050"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DBA0EA4D-CD54-DBCA-0B46-DD96F91F330F}"/>
              </a:ext>
            </a:extLst>
          </p:cNvPr>
          <p:cNvSpPr/>
          <p:nvPr/>
        </p:nvSpPr>
        <p:spPr>
          <a:xfrm>
            <a:off x="7096182" y="4450741"/>
            <a:ext cx="3509761" cy="537909"/>
          </a:xfrm>
          <a:custGeom>
            <a:avLst/>
            <a:gdLst>
              <a:gd name="connsiteX0" fmla="*/ 0 w 3465959"/>
              <a:gd name="connsiteY0" fmla="*/ 1315 h 433875"/>
              <a:gd name="connsiteX1" fmla="*/ 1702864 w 3465959"/>
              <a:gd name="connsiteY1" fmla="*/ 67020 h 433875"/>
              <a:gd name="connsiteX2" fmla="*/ 3465959 w 3465959"/>
              <a:gd name="connsiteY2" fmla="*/ 433875 h 43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5959" h="433875">
                <a:moveTo>
                  <a:pt x="0" y="1315"/>
                </a:moveTo>
                <a:cubicBezTo>
                  <a:pt x="562602" y="-1879"/>
                  <a:pt x="1125204" y="-5073"/>
                  <a:pt x="1702864" y="67020"/>
                </a:cubicBezTo>
                <a:cubicBezTo>
                  <a:pt x="2280524" y="139113"/>
                  <a:pt x="3148383" y="414711"/>
                  <a:pt x="3465959" y="433875"/>
                </a:cubicBezTo>
              </a:path>
            </a:pathLst>
          </a:cu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2D2BF35E-23B8-64A5-7237-EF5E5A2F0079}"/>
                  </a:ext>
                </a:extLst>
              </p:cNvPr>
              <p:cNvSpPr txBox="1"/>
              <p:nvPr/>
            </p:nvSpPr>
            <p:spPr>
              <a:xfrm>
                <a:off x="5187524" y="5400024"/>
                <a:ext cx="1252609" cy="846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[WYCD20]: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𝛺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3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2D2BF35E-23B8-64A5-7237-EF5E5A2F0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524" y="5400024"/>
                <a:ext cx="1252609" cy="846899"/>
              </a:xfrm>
              <a:prstGeom prst="rect">
                <a:avLst/>
              </a:prstGeom>
              <a:blipFill>
                <a:blip r:embed="rId21"/>
                <a:stretch>
                  <a:fillRect l="-5366" t="-4317" r="-82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ECA19065-7DE2-979F-F1FA-5C2834A83BEE}"/>
                  </a:ext>
                </a:extLst>
              </p:cNvPr>
              <p:cNvSpPr txBox="1"/>
              <p:nvPr/>
            </p:nvSpPr>
            <p:spPr>
              <a:xfrm>
                <a:off x="6872962" y="5824499"/>
                <a:ext cx="1463244" cy="8448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[This work]: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𝜴</m:t>
                      </m:r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𝟐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𝒕𝒏</m:t>
                              </m:r>
                            </m:num>
                            <m:den>
                              <m:r>
                                <a:rPr lang="en-US" altLang="zh-CN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  <m:r>
                                <a:rPr lang="en-US" altLang="zh-CN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altLang="zh-CN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𝟏</m:t>
                              </m:r>
                            </m:den>
                          </m:f>
                        </m:sup>
                      </m:sSup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20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ECA19065-7DE2-979F-F1FA-5C2834A83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2962" y="5824499"/>
                <a:ext cx="1463244" cy="844847"/>
              </a:xfrm>
              <a:prstGeom prst="rect">
                <a:avLst/>
              </a:prstGeom>
              <a:blipFill>
                <a:blip r:embed="rId22"/>
                <a:stretch>
                  <a:fillRect l="-4167" t="-3597" r="-37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EFF437C7-654A-3191-3DF2-C479CD021F08}"/>
              </a:ext>
            </a:extLst>
          </p:cNvPr>
          <p:cNvSpPr/>
          <p:nvPr/>
        </p:nvSpPr>
        <p:spPr>
          <a:xfrm rot="306390">
            <a:off x="5049927" y="5569097"/>
            <a:ext cx="1912741" cy="887898"/>
          </a:xfrm>
          <a:custGeom>
            <a:avLst/>
            <a:gdLst>
              <a:gd name="connsiteX0" fmla="*/ 1912741 w 1912741"/>
              <a:gd name="connsiteY0" fmla="*/ 870596 h 887898"/>
              <a:gd name="connsiteX1" fmla="*/ 292008 w 1912741"/>
              <a:gd name="connsiteY1" fmla="*/ 772038 h 887898"/>
              <a:gd name="connsiteX2" fmla="*/ 7285 w 1912741"/>
              <a:gd name="connsiteY2" fmla="*/ 0 h 887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2741" h="887898">
                <a:moveTo>
                  <a:pt x="1912741" y="870596"/>
                </a:moveTo>
                <a:cubicBezTo>
                  <a:pt x="1261162" y="893866"/>
                  <a:pt x="609584" y="917137"/>
                  <a:pt x="292008" y="772038"/>
                </a:cubicBezTo>
                <a:cubicBezTo>
                  <a:pt x="-25568" y="626939"/>
                  <a:pt x="-9142" y="313469"/>
                  <a:pt x="7285" y="0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`</a:t>
            </a:r>
            <a:endParaRPr lang="zh-CN" altLang="en-US" dirty="0"/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9D1CE54F-D529-9D1E-BA45-E66384F82C65}"/>
              </a:ext>
            </a:extLst>
          </p:cNvPr>
          <p:cNvSpPr/>
          <p:nvPr/>
        </p:nvSpPr>
        <p:spPr>
          <a:xfrm rot="21324329">
            <a:off x="8243771" y="5434837"/>
            <a:ext cx="2338017" cy="995922"/>
          </a:xfrm>
          <a:custGeom>
            <a:avLst/>
            <a:gdLst>
              <a:gd name="connsiteX0" fmla="*/ 0 w 2338017"/>
              <a:gd name="connsiteY0" fmla="*/ 919875 h 995922"/>
              <a:gd name="connsiteX1" fmla="*/ 1741193 w 2338017"/>
              <a:gd name="connsiteY1" fmla="*/ 903449 h 995922"/>
              <a:gd name="connsiteX2" fmla="*/ 2338017 w 2338017"/>
              <a:gd name="connsiteY2" fmla="*/ 0 h 99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8017" h="995922">
                <a:moveTo>
                  <a:pt x="0" y="919875"/>
                </a:moveTo>
                <a:cubicBezTo>
                  <a:pt x="675762" y="988318"/>
                  <a:pt x="1351524" y="1056761"/>
                  <a:pt x="1741193" y="903449"/>
                </a:cubicBezTo>
                <a:cubicBezTo>
                  <a:pt x="2130862" y="750137"/>
                  <a:pt x="2234439" y="375068"/>
                  <a:pt x="2338017" y="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296C009-4B33-DEAB-6486-2967340F8689}"/>
              </a:ext>
            </a:extLst>
          </p:cNvPr>
          <p:cNvCxnSpPr/>
          <p:nvPr/>
        </p:nvCxnSpPr>
        <p:spPr>
          <a:xfrm>
            <a:off x="237843" y="3876618"/>
            <a:ext cx="11729136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819E9AAC-9111-0C07-73B7-0C91648ABB53}"/>
              </a:ext>
            </a:extLst>
          </p:cNvPr>
          <p:cNvSpPr txBox="1"/>
          <p:nvPr/>
        </p:nvSpPr>
        <p:spPr>
          <a:xfrm>
            <a:off x="10497121" y="5400024"/>
            <a:ext cx="1713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(the proof is </a:t>
            </a:r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that difficult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7BF57DC-0CDB-C85C-A224-7D863FABB22B}"/>
              </a:ext>
            </a:extLst>
          </p:cNvPr>
          <p:cNvSpPr txBox="1"/>
          <p:nvPr/>
        </p:nvSpPr>
        <p:spPr>
          <a:xfrm>
            <a:off x="408154" y="2895549"/>
            <a:ext cx="1938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Lower Bounds</a:t>
            </a:r>
            <a:b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(security proof)</a:t>
            </a:r>
            <a:endParaRPr lang="zh-CN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EE31FB9-D6C4-5B32-6080-9369650DEF5B}"/>
              </a:ext>
            </a:extLst>
          </p:cNvPr>
          <p:cNvSpPr txBox="1"/>
          <p:nvPr/>
        </p:nvSpPr>
        <p:spPr>
          <a:xfrm>
            <a:off x="369253" y="1456183"/>
            <a:ext cx="2016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Upper Bounds</a:t>
            </a:r>
          </a:p>
          <a:p>
            <a:pPr algn="ctr"/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(attack)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D435890-F044-2174-1378-C7085CCDCCF8}"/>
              </a:ext>
            </a:extLst>
          </p:cNvPr>
          <p:cNvSpPr txBox="1"/>
          <p:nvPr/>
        </p:nvSpPr>
        <p:spPr>
          <a:xfrm>
            <a:off x="443226" y="5407019"/>
            <a:ext cx="1938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Lower Bounds</a:t>
            </a:r>
            <a:b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(security proof)</a:t>
            </a:r>
            <a:endParaRPr lang="zh-CN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0A59DBA-A049-7B3C-86B5-79D6DF9414DB}"/>
              </a:ext>
            </a:extLst>
          </p:cNvPr>
          <p:cNvSpPr txBox="1"/>
          <p:nvPr/>
        </p:nvSpPr>
        <p:spPr>
          <a:xfrm>
            <a:off x="404325" y="3967653"/>
            <a:ext cx="2016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Upper Bounds</a:t>
            </a:r>
          </a:p>
          <a:p>
            <a:pPr algn="ctr"/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(attack)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E732899-C181-5871-DF7D-8730A1BF31AC}"/>
              </a:ext>
            </a:extLst>
          </p:cNvPr>
          <p:cNvSpPr txBox="1"/>
          <p:nvPr/>
        </p:nvSpPr>
        <p:spPr>
          <a:xfrm>
            <a:off x="10946673" y="2455917"/>
            <a:ext cx="934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KACs</a:t>
            </a:r>
            <a:endParaRPr lang="zh-CN" altLang="en-US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41C9960-773B-075F-C96E-0795F6C06ED6}"/>
              </a:ext>
            </a:extLst>
          </p:cNvPr>
          <p:cNvSpPr txBox="1"/>
          <p:nvPr/>
        </p:nvSpPr>
        <p:spPr>
          <a:xfrm>
            <a:off x="10844852" y="4959487"/>
            <a:ext cx="1299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KAC</a:t>
            </a:r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zh-CN" altLang="en-US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207B290-9819-F409-F332-91451F3E5618}"/>
              </a:ext>
            </a:extLst>
          </p:cNvPr>
          <p:cNvSpPr/>
          <p:nvPr/>
        </p:nvSpPr>
        <p:spPr>
          <a:xfrm>
            <a:off x="6916762" y="5832709"/>
            <a:ext cx="1344299" cy="83663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7981C10-78B0-5A1E-67BA-B7323FF86914}"/>
              </a:ext>
            </a:extLst>
          </p:cNvPr>
          <p:cNvSpPr txBox="1"/>
          <p:nvPr/>
        </p:nvSpPr>
        <p:spPr>
          <a:xfrm>
            <a:off x="8298887" y="5938026"/>
            <a:ext cx="124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Trirong SemiBold" panose="00000700000000000000" pitchFamily="2" charset="-34"/>
                <a:ea typeface="Calibri" panose="020F0502020204030204" pitchFamily="34" charset="0"/>
                <a:cs typeface="Trirong SemiBold" panose="00000700000000000000" pitchFamily="2" charset="-34"/>
              </a:rPr>
              <a:t>√ </a:t>
            </a: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Tight</a:t>
            </a:r>
            <a:endParaRPr lang="zh-CN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1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 animBg="1"/>
      <p:bldP spid="71" grpId="0" animBg="1"/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Contribution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D12631A3-FF66-CAEF-4B12-0006BFEF5A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4"/>
                <a:ext cx="10824508" cy="455327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Main Result (Informal)</a:t>
                </a:r>
                <a:r>
                  <a:rPr lang="zh-CN" alt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：</a:t>
                </a:r>
                <a:r>
                  <a:rPr lang="en-US" altLang="zh-CN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-round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 secure up to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𝛺</m:t>
                    </m:r>
                    <m:r>
                      <a:rPr lang="en-US" altLang="zh-CN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e>
                      <m:sup>
                        <m:f>
                          <m:fPr>
                            <m:ctrlP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𝑡𝑛</m:t>
                            </m:r>
                          </m:num>
                          <m:den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</m:t>
                            </m:r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+1</m:t>
                            </m:r>
                          </m:den>
                        </m:f>
                      </m:sup>
                    </m:sSup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queries for all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≥3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i.e., </a:t>
                </a:r>
                <a:r>
                  <a:rPr lang="en-US" altLang="zh-CN" sz="2400" b="1" i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sz="24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-round KAC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sz="24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b="1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≅</m:t>
                    </m:r>
                  </m:oMath>
                </a14:m>
                <a:r>
                  <a:rPr lang="en-US" altLang="zh-CN" sz="24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b="1" i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sz="24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-round KAC.</a:t>
                </a:r>
              </a:p>
              <a:p>
                <a:pPr lvl="1"/>
                <a:r>
                  <a:rPr lang="en-US" altLang="zh-CN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What does this mean? </a:t>
                </a:r>
              </a:p>
              <a:p>
                <a:pPr marL="457200" lvl="1" indent="0">
                  <a:buNone/>
                </a:pPr>
                <a:r>
                  <a:rPr lang="en-US" altLang="zh-CN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altLang="zh-CN" i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Theoretical support </a:t>
                </a:r>
                <a:r>
                  <a:rPr lang="en-US" altLang="zh-CN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the </a:t>
                </a:r>
                <a:r>
                  <a:rPr lang="en-US" altLang="zh-CN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design philosophy of using the same round permutation </a:t>
                </a:r>
                <a:r>
                  <a:rPr lang="en-US" altLang="zh-CN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practical ciphers (e.g., AES)</a:t>
                </a:r>
                <a:endParaRPr lang="en-US" altLang="zh-CN" sz="24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lvl="1" indent="0">
                  <a:buNone/>
                </a:pPr>
                <a:endParaRPr lang="en-US" altLang="zh-CN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zh-CN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Minors:</a:t>
                </a:r>
              </a:p>
              <a:p>
                <a:pPr lvl="1"/>
                <a:r>
                  <a:rPr lang="en-US" altLang="zh-CN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𝒕</m:t>
                    </m:r>
                    <m:r>
                      <a:rPr lang="en-US" altLang="zh-CN" b="1" i="1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𝟑</m:t>
                    </m:r>
                  </m:oMath>
                </a14:m>
                <a:r>
                  <a:rPr lang="en-US" altLang="zh-CN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r>
                  <a:rPr lang="en-US" altLang="zh-CN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significantly simpler proof and quantitatively more accurate security bound</a:t>
                </a:r>
              </a:p>
              <a:p>
                <a:pPr lvl="1"/>
                <a:r>
                  <a:rPr lang="en-US" altLang="zh-CN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General proof techniques </a:t>
                </a:r>
                <a:r>
                  <a:rPr lang="en-US" altLang="zh-CN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 constructions with </a:t>
                </a:r>
                <a:r>
                  <a:rPr lang="en-US" altLang="zh-CN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non-independent</a:t>
                </a:r>
                <a:r>
                  <a:rPr lang="en-US" altLang="zh-CN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round permutations </a:t>
                </a:r>
              </a:p>
              <a:p>
                <a:pPr lvl="2"/>
                <a:r>
                  <a:rPr lang="en-US" altLang="zh-CN" sz="22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Our techniques work on all KAC-type constructions and are not limited thereto</a:t>
                </a:r>
                <a:endParaRPr lang="en-US" altLang="zh-CN" sz="22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altLang="zh-CN" i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i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any t</a:t>
                </a:r>
                <a:r>
                  <a:rPr lang="en-US" altLang="zh-CN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-round KAC-type </a:t>
                </a:r>
                <a:r>
                  <a:rPr lang="en-US" altLang="zh-CN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construction, it is secure up to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𝛺</m:t>
                    </m:r>
                    <m:r>
                      <a:rPr lang="en-US" altLang="zh-CN" sz="2400" b="0" i="0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e>
                      <m:sup>
                        <m:f>
                          <m:fPr>
                            <m:ctrlPr>
                              <a:rPr lang="en-US" altLang="zh-CN" sz="2400" b="0" i="1" smtClean="0">
                                <a:solidFill>
                                  <a:schemeClr val="accent4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altLang="zh-CN" sz="2400" b="0" i="1" smtClean="0">
                                <a:solidFill>
                                  <a:schemeClr val="accent4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𝑡𝑛</m:t>
                            </m:r>
                          </m:num>
                          <m:den>
                            <m:r>
                              <a:rPr lang="en-US" altLang="zh-CN" sz="2400" b="0" i="1" smtClean="0">
                                <a:solidFill>
                                  <a:schemeClr val="accent4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</m:t>
                            </m:r>
                            <m:r>
                              <a:rPr lang="en-US" altLang="zh-CN" sz="2400" b="0" i="1" smtClean="0">
                                <a:solidFill>
                                  <a:schemeClr val="accent4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+1</m:t>
                            </m:r>
                          </m:den>
                        </m:f>
                      </m:sup>
                    </m:sSup>
                    <m:r>
                      <a:rPr lang="en-US" altLang="zh-CN" sz="2400" b="0" i="1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queries where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altLang="zh-CN" sz="2400" b="0" i="1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≥3</m:t>
                    </m:r>
                  </m:oMath>
                </a14:m>
                <a:endParaRPr lang="en-US" altLang="zh-CN" sz="24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D12631A3-FF66-CAEF-4B12-0006BFEF5A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4"/>
                <a:ext cx="10824508" cy="4553273"/>
              </a:xfrm>
              <a:blipFill>
                <a:blip r:embed="rId2"/>
                <a:stretch>
                  <a:fillRect l="-845" t="-803" r="-9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8962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Contribution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5B22C1E0-0966-0AEB-9B9D-86931FBECE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4"/>
                <a:ext cx="10824508" cy="455327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Main Result (Informal)</a:t>
                </a:r>
                <a:r>
                  <a:rPr lang="zh-CN" alt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：</a:t>
                </a:r>
                <a:r>
                  <a:rPr lang="en-US" altLang="zh-CN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-round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 secure up to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𝛺</m:t>
                    </m:r>
                    <m:r>
                      <a:rPr lang="en-US" altLang="zh-CN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e>
                      <m:sup>
                        <m:f>
                          <m:fPr>
                            <m:ctrlP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𝑡𝑛</m:t>
                            </m:r>
                          </m:num>
                          <m:den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</m:t>
                            </m:r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+1</m:t>
                            </m:r>
                          </m:den>
                        </m:f>
                      </m:sup>
                    </m:sSup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queries for all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≥3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i.e., </a:t>
                </a:r>
                <a:r>
                  <a:rPr lang="en-US" altLang="zh-CN" sz="2400" b="1" i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sz="24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-round KAC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sz="24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b="1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≅</m:t>
                    </m:r>
                  </m:oMath>
                </a14:m>
                <a:r>
                  <a:rPr lang="en-US" altLang="zh-CN" sz="24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b="1" i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sz="24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-round KAC.</a:t>
                </a:r>
              </a:p>
              <a:p>
                <a:pPr lvl="1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What does this mean? </a:t>
                </a:r>
              </a:p>
              <a:p>
                <a:pPr marL="457200" lvl="1" indent="0">
                  <a:buNone/>
                </a:pPr>
                <a:r>
                  <a:rPr lang="en-US" altLang="zh-CN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:r>
                  <a:rPr lang="en-US" altLang="zh-CN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design philosophy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:r>
                  <a:rPr lang="en-US" altLang="zh-CN" u="sng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using the same round permutation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practical ciphers (e.g., AES) is </a:t>
                </a:r>
                <a:r>
                  <a:rPr lang="en-US" altLang="zh-CN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theoretically sound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lvl="1" indent="0">
                  <a:buNone/>
                </a:pPr>
                <a:endParaRPr lang="en-US" altLang="zh-C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zh-CN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Minors:</a:t>
                </a:r>
              </a:p>
              <a:p>
                <a:pPr lvl="1"/>
                <a:r>
                  <a:rPr lang="en-US" altLang="zh-CN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𝒕</m:t>
                    </m:r>
                    <m:r>
                      <a:rPr lang="en-US" altLang="zh-CN" b="1" i="1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𝟑</m:t>
                    </m:r>
                  </m:oMath>
                </a14:m>
                <a:r>
                  <a:rPr lang="en-US" altLang="zh-CN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r>
                  <a:rPr lang="en-US" altLang="zh-CN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significantly simpler proof and quantitatively more accurate security bound</a:t>
                </a:r>
              </a:p>
              <a:p>
                <a:pPr lvl="1"/>
                <a:r>
                  <a:rPr lang="en-US" altLang="zh-CN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General proof techniques </a:t>
                </a:r>
                <a:r>
                  <a:rPr lang="en-US" altLang="zh-CN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 constructions with </a:t>
                </a:r>
                <a:r>
                  <a:rPr lang="en-US" altLang="zh-CN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non-independent</a:t>
                </a:r>
                <a:r>
                  <a:rPr lang="en-US" altLang="zh-CN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round permutations </a:t>
                </a:r>
              </a:p>
              <a:p>
                <a:pPr lvl="2"/>
                <a:r>
                  <a:rPr lang="en-US" altLang="zh-CN" sz="22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Our techniques work on all KAC-type constructions and are not limited thereto</a:t>
                </a:r>
                <a:endParaRPr lang="en-US" altLang="zh-CN" sz="22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altLang="zh-CN" i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i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any t</a:t>
                </a:r>
                <a:r>
                  <a:rPr lang="en-US" altLang="zh-CN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-round KAC-type </a:t>
                </a:r>
                <a:r>
                  <a:rPr lang="en-US" altLang="zh-CN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construction, it is secure up to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𝛺</m:t>
                    </m:r>
                    <m:r>
                      <a:rPr lang="en-US" altLang="zh-CN" sz="2400" b="0" i="0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e>
                      <m:sup>
                        <m:f>
                          <m:fPr>
                            <m:ctrlPr>
                              <a:rPr lang="en-US" altLang="zh-CN" sz="2400" b="0" i="1" smtClean="0">
                                <a:solidFill>
                                  <a:schemeClr val="accent4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altLang="zh-CN" sz="2400" b="0" i="1" smtClean="0">
                                <a:solidFill>
                                  <a:schemeClr val="accent4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𝑡𝑛</m:t>
                            </m:r>
                          </m:num>
                          <m:den>
                            <m:r>
                              <a:rPr lang="en-US" altLang="zh-CN" sz="2400" b="0" i="1" smtClean="0">
                                <a:solidFill>
                                  <a:schemeClr val="accent4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</m:t>
                            </m:r>
                            <m:r>
                              <a:rPr lang="en-US" altLang="zh-CN" sz="2400" b="0" i="1" smtClean="0">
                                <a:solidFill>
                                  <a:schemeClr val="accent4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+1</m:t>
                            </m:r>
                          </m:den>
                        </m:f>
                      </m:sup>
                    </m:sSup>
                    <m:r>
                      <a:rPr lang="en-US" altLang="zh-CN" sz="2400" b="0" i="1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queries where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altLang="zh-CN" sz="2400" b="0" i="1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≥3</m:t>
                    </m:r>
                  </m:oMath>
                </a14:m>
                <a:endParaRPr lang="en-US" altLang="zh-CN" sz="24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5B22C1E0-0966-0AEB-9B9D-86931FBECE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4"/>
                <a:ext cx="10824508" cy="4553273"/>
              </a:xfrm>
              <a:blipFill>
                <a:blip r:embed="rId2"/>
                <a:stretch>
                  <a:fillRect l="-845" t="-803" r="-9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887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Contribution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4"/>
                <a:ext cx="10824508" cy="455327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Main Result (Informal)</a:t>
                </a:r>
                <a:r>
                  <a:rPr lang="zh-CN" alt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：</a:t>
                </a:r>
                <a:r>
                  <a:rPr lang="en-US" altLang="zh-CN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-round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 secure up to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𝛺</m:t>
                    </m:r>
                    <m:r>
                      <a:rPr lang="en-US" altLang="zh-CN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e>
                      <m:sup>
                        <m:f>
                          <m:fPr>
                            <m:ctrlP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𝑡𝑛</m:t>
                            </m:r>
                          </m:num>
                          <m:den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</m:t>
                            </m:r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+1</m:t>
                            </m:r>
                          </m:den>
                        </m:f>
                      </m:sup>
                    </m:sSup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queries for all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≥3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i.e., </a:t>
                </a:r>
                <a:r>
                  <a:rPr lang="en-US" altLang="zh-CN" sz="2400" b="1" i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sz="24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-round KAC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sz="24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b="1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≅</m:t>
                    </m:r>
                  </m:oMath>
                </a14:m>
                <a:r>
                  <a:rPr lang="en-US" altLang="zh-CN" sz="24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b="1" i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sz="24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-round KAC.</a:t>
                </a:r>
              </a:p>
              <a:p>
                <a:pPr lvl="1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What does this mean? </a:t>
                </a:r>
              </a:p>
              <a:p>
                <a:pPr marL="457200" lvl="1" indent="0">
                  <a:buNone/>
                </a:pPr>
                <a:r>
                  <a:rPr lang="en-US" altLang="zh-CN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:r>
                  <a:rPr lang="en-US" altLang="zh-CN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design philosophy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:r>
                  <a:rPr lang="en-US" altLang="zh-CN" u="sng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using the same round permutation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practical ciphers (e.g., AES) is </a:t>
                </a:r>
                <a:r>
                  <a:rPr lang="en-US" altLang="zh-CN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theoretically sound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lvl="1" indent="0">
                  <a:buNone/>
                </a:pPr>
                <a:endParaRPr lang="en-US" altLang="zh-C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zh-CN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Minors</a:t>
                </a:r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altLang="zh-CN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=3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altLang="zh-CN" b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significantly simpler </a:t>
                </a:r>
                <a:r>
                  <a:rPr lang="en-US" altLang="zh-CN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proof and </a:t>
                </a:r>
                <a:r>
                  <a:rPr lang="en-US" altLang="zh-CN" b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quantitatively more accurate </a:t>
                </a:r>
                <a:r>
                  <a:rPr lang="en-US" altLang="zh-CN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security bound</a:t>
                </a:r>
              </a:p>
              <a:p>
                <a:pPr lvl="1"/>
                <a:r>
                  <a:rPr lang="en-US" altLang="zh-CN" b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General proof techniques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 constructions with </a:t>
                </a:r>
                <a:r>
                  <a:rPr lang="en-US" altLang="zh-CN" b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non-independent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round permutations </a:t>
                </a:r>
              </a:p>
              <a:p>
                <a:pPr lvl="1"/>
                <a:r>
                  <a:rPr lang="en-US" altLang="zh-CN" i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i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any t</a:t>
                </a:r>
                <a:r>
                  <a:rPr lang="en-US" altLang="zh-CN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-round KAC-type </a:t>
                </a:r>
                <a:r>
                  <a:rPr lang="en-US" altLang="zh-CN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construction, it is secure up to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𝛺</m:t>
                    </m:r>
                    <m:r>
                      <a:rPr lang="en-US" altLang="zh-CN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e>
                      <m:sup>
                        <m:f>
                          <m:fPr>
                            <m:ctrlP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𝑡𝑛</m:t>
                            </m:r>
                          </m:num>
                          <m:den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</m:t>
                            </m:r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+1</m:t>
                            </m:r>
                          </m:den>
                        </m:f>
                      </m:sup>
                    </m:sSup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queries where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≥3</m:t>
                    </m:r>
                  </m:oMath>
                </a14:m>
                <a:endPara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4"/>
                <a:ext cx="10824508" cy="4553273"/>
              </a:xfrm>
              <a:blipFill>
                <a:blip r:embed="rId2"/>
                <a:stretch>
                  <a:fillRect l="-845" t="-803" r="-9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958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Alternating Ciphers (KACs)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4851399"/>
                <a:ext cx="10515600" cy="132556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</a:t>
                </a:r>
                <a:r>
                  <a:rPr lang="en-US" altLang="zh-CN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fundamental construction</a:t>
                </a:r>
                <a:r>
                  <a:rPr lang="en-US" altLang="zh-CN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characterizing block ciphers, e.g., AES</a:t>
                </a:r>
                <a:endParaRPr lang="en-US" altLang="zh-CN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zh-CN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-round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standard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KAC: 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,…, 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are independent and random</a:t>
                </a:r>
              </a:p>
              <a:p>
                <a:pPr marL="1371600" lvl="3" indent="0">
                  <a:buNone/>
                </a:pP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	           	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altLang="zh-CN" sz="28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,…,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are independent and random</a:t>
                </a: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851399"/>
                <a:ext cx="10515600" cy="1325563"/>
              </a:xfrm>
              <a:blipFill>
                <a:blip r:embed="rId2"/>
                <a:stretch>
                  <a:fillRect l="-928" t="-9217" b="-55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5DDC7160-47F7-5B76-8C60-0172A58FF59C}"/>
                  </a:ext>
                </a:extLst>
              </p:cNvPr>
              <p:cNvSpPr txBox="1"/>
              <p:nvPr/>
            </p:nvSpPr>
            <p:spPr>
              <a:xfrm>
                <a:off x="2291458" y="3781147"/>
                <a:ext cx="637136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(⋯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)⋯)⊕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altLang="zh-CN" b="0" dirty="0"/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5DDC7160-47F7-5B76-8C60-0172A58FF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458" y="3781147"/>
                <a:ext cx="6371360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CF64608C-9FD7-6149-7939-4E99CEECCD66}"/>
              </a:ext>
            </a:extLst>
          </p:cNvPr>
          <p:cNvSpPr txBox="1"/>
          <p:nvPr/>
        </p:nvSpPr>
        <p:spPr>
          <a:xfrm>
            <a:off x="9079045" y="3327945"/>
            <a:ext cx="2524182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t+1 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round keys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(secret)</a:t>
            </a:r>
          </a:p>
          <a:p>
            <a:r>
              <a:rPr lang="en-US" altLang="zh-CN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round permutations </a:t>
            </a:r>
            <a:r>
              <a:rPr lang="en-US" altLang="zh-CN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(public)</a:t>
            </a:r>
            <a:endParaRPr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A544902-3F5B-C550-E01A-E957F82FE4C3}"/>
              </a:ext>
            </a:extLst>
          </p:cNvPr>
          <p:cNvSpPr/>
          <p:nvPr/>
        </p:nvSpPr>
        <p:spPr>
          <a:xfrm>
            <a:off x="2640763" y="2368266"/>
            <a:ext cx="640627" cy="6406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61DE63B-4A5C-9BEE-F3B2-A4FE8EAAFEDB}"/>
                  </a:ext>
                </a:extLst>
              </p:cNvPr>
              <p:cNvSpPr txBox="1"/>
              <p:nvPr/>
            </p:nvSpPr>
            <p:spPr>
              <a:xfrm>
                <a:off x="2690358" y="2426969"/>
                <a:ext cx="62555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61DE63B-4A5C-9BEE-F3B2-A4FE8EAAF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358" y="2426969"/>
                <a:ext cx="625556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流程图: 或者 35">
            <a:extLst>
              <a:ext uri="{FF2B5EF4-FFF2-40B4-BE49-F238E27FC236}">
                <a16:creationId xmlns:a16="http://schemas.microsoft.com/office/drawing/2014/main" id="{6E6A2F9D-8AD0-11A8-267B-B4FD7F83AA8A}"/>
              </a:ext>
            </a:extLst>
          </p:cNvPr>
          <p:cNvSpPr/>
          <p:nvPr/>
        </p:nvSpPr>
        <p:spPr>
          <a:xfrm>
            <a:off x="3705853" y="2540742"/>
            <a:ext cx="295674" cy="295674"/>
          </a:xfrm>
          <a:prstGeom prst="flowChar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流程图: 或者 45">
            <a:extLst>
              <a:ext uri="{FF2B5EF4-FFF2-40B4-BE49-F238E27FC236}">
                <a16:creationId xmlns:a16="http://schemas.microsoft.com/office/drawing/2014/main" id="{352C4C31-8DF8-7DED-BEC4-6302678EF884}"/>
              </a:ext>
            </a:extLst>
          </p:cNvPr>
          <p:cNvSpPr/>
          <p:nvPr/>
        </p:nvSpPr>
        <p:spPr>
          <a:xfrm>
            <a:off x="1907054" y="2543479"/>
            <a:ext cx="295674" cy="295674"/>
          </a:xfrm>
          <a:prstGeom prst="flowChar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63BBD34C-65A5-5BBC-B0C1-F273087F706D}"/>
              </a:ext>
            </a:extLst>
          </p:cNvPr>
          <p:cNvCxnSpPr>
            <a:cxnSpLocks/>
            <a:endCxn id="36" idx="2"/>
          </p:cNvCxnSpPr>
          <p:nvPr/>
        </p:nvCxnSpPr>
        <p:spPr>
          <a:xfrm>
            <a:off x="3296864" y="2688579"/>
            <a:ext cx="408989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9D369540-CA72-7644-F415-B44F182A2B0E}"/>
              </a:ext>
            </a:extLst>
          </p:cNvPr>
          <p:cNvCxnSpPr>
            <a:cxnSpLocks/>
            <a:stCxn id="46" idx="6"/>
            <a:endCxn id="13" idx="1"/>
          </p:cNvCxnSpPr>
          <p:nvPr/>
        </p:nvCxnSpPr>
        <p:spPr>
          <a:xfrm flipV="1">
            <a:off x="2202728" y="2688580"/>
            <a:ext cx="438035" cy="2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6339EB03-C293-218E-4B97-2C0557F53AD1}"/>
              </a:ext>
            </a:extLst>
          </p:cNvPr>
          <p:cNvCxnSpPr/>
          <p:nvPr/>
        </p:nvCxnSpPr>
        <p:spPr>
          <a:xfrm>
            <a:off x="1469019" y="2688579"/>
            <a:ext cx="43803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AF4239B8-7461-28B4-BC22-8F1C235BE1AB}"/>
                  </a:ext>
                </a:extLst>
              </p:cNvPr>
              <p:cNvSpPr txBox="1"/>
              <p:nvPr/>
            </p:nvSpPr>
            <p:spPr>
              <a:xfrm>
                <a:off x="1112627" y="2426969"/>
                <a:ext cx="2994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AF4239B8-7461-28B4-BC22-8F1C235BE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627" y="2426969"/>
                <a:ext cx="299441" cy="430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矩形 50">
            <a:extLst>
              <a:ext uri="{FF2B5EF4-FFF2-40B4-BE49-F238E27FC236}">
                <a16:creationId xmlns:a16="http://schemas.microsoft.com/office/drawing/2014/main" id="{6F660C07-424D-7567-0AA1-12BB09934DED}"/>
              </a:ext>
            </a:extLst>
          </p:cNvPr>
          <p:cNvSpPr/>
          <p:nvPr/>
        </p:nvSpPr>
        <p:spPr>
          <a:xfrm>
            <a:off x="4453608" y="2368266"/>
            <a:ext cx="640627" cy="6406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9C5E732C-7E74-97AE-963E-E777123E1751}"/>
                  </a:ext>
                </a:extLst>
              </p:cNvPr>
              <p:cNvSpPr txBox="1"/>
              <p:nvPr/>
            </p:nvSpPr>
            <p:spPr>
              <a:xfrm>
                <a:off x="4503203" y="2426969"/>
                <a:ext cx="63382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9C5E732C-7E74-97AE-963E-E777123E1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203" y="2426969"/>
                <a:ext cx="633828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流程图: 或者 52">
            <a:extLst>
              <a:ext uri="{FF2B5EF4-FFF2-40B4-BE49-F238E27FC236}">
                <a16:creationId xmlns:a16="http://schemas.microsoft.com/office/drawing/2014/main" id="{848A91CE-EC80-6546-ADC7-CF7432D14B76}"/>
              </a:ext>
            </a:extLst>
          </p:cNvPr>
          <p:cNvSpPr/>
          <p:nvPr/>
        </p:nvSpPr>
        <p:spPr>
          <a:xfrm>
            <a:off x="5507585" y="2540742"/>
            <a:ext cx="295674" cy="295674"/>
          </a:xfrm>
          <a:prstGeom prst="flowChar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AA6B0B5C-B417-F3A3-5C18-BD3CA2416A2E}"/>
              </a:ext>
            </a:extLst>
          </p:cNvPr>
          <p:cNvCxnSpPr>
            <a:cxnSpLocks/>
            <a:endCxn id="53" idx="2"/>
          </p:cNvCxnSpPr>
          <p:nvPr/>
        </p:nvCxnSpPr>
        <p:spPr>
          <a:xfrm>
            <a:off x="5106868" y="2688579"/>
            <a:ext cx="400717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35A7D5B7-4EE2-3ADF-A318-E7435ED7DFA6}"/>
              </a:ext>
            </a:extLst>
          </p:cNvPr>
          <p:cNvCxnSpPr>
            <a:cxnSpLocks/>
            <a:endCxn id="51" idx="1"/>
          </p:cNvCxnSpPr>
          <p:nvPr/>
        </p:nvCxnSpPr>
        <p:spPr>
          <a:xfrm flipV="1">
            <a:off x="4015573" y="2688580"/>
            <a:ext cx="438035" cy="2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ABF935F0-3673-B5F2-CFF3-D649BD011484}"/>
              </a:ext>
            </a:extLst>
          </p:cNvPr>
          <p:cNvCxnSpPr>
            <a:cxnSpLocks/>
          </p:cNvCxnSpPr>
          <p:nvPr/>
        </p:nvCxnSpPr>
        <p:spPr>
          <a:xfrm flipV="1">
            <a:off x="5811827" y="2688579"/>
            <a:ext cx="438035" cy="2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67292B6B-7B6B-FE3F-522B-F4611E581A24}"/>
                  </a:ext>
                </a:extLst>
              </p:cNvPr>
              <p:cNvSpPr txBox="1"/>
              <p:nvPr/>
            </p:nvSpPr>
            <p:spPr>
              <a:xfrm>
                <a:off x="6396455" y="2473135"/>
                <a:ext cx="405559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80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67292B6B-7B6B-FE3F-522B-F4611E581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455" y="2473135"/>
                <a:ext cx="405559" cy="43088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矩形 57">
            <a:extLst>
              <a:ext uri="{FF2B5EF4-FFF2-40B4-BE49-F238E27FC236}">
                <a16:creationId xmlns:a16="http://schemas.microsoft.com/office/drawing/2014/main" id="{DBA71C34-9C92-AC46-0983-899C8EADF938}"/>
              </a:ext>
            </a:extLst>
          </p:cNvPr>
          <p:cNvSpPr/>
          <p:nvPr/>
        </p:nvSpPr>
        <p:spPr>
          <a:xfrm>
            <a:off x="8128919" y="2368266"/>
            <a:ext cx="640627" cy="6406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522248F-2691-A7F5-746A-31AF5C2B546B}"/>
                  </a:ext>
                </a:extLst>
              </p:cNvPr>
              <p:cNvSpPr txBox="1"/>
              <p:nvPr/>
            </p:nvSpPr>
            <p:spPr>
              <a:xfrm>
                <a:off x="8178514" y="2426969"/>
                <a:ext cx="60401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522248F-2691-A7F5-746A-31AF5C2B5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514" y="2426969"/>
                <a:ext cx="604012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流程图: 或者 59">
            <a:extLst>
              <a:ext uri="{FF2B5EF4-FFF2-40B4-BE49-F238E27FC236}">
                <a16:creationId xmlns:a16="http://schemas.microsoft.com/office/drawing/2014/main" id="{CE81A597-523B-20F0-E015-AA019D111E00}"/>
              </a:ext>
            </a:extLst>
          </p:cNvPr>
          <p:cNvSpPr/>
          <p:nvPr/>
        </p:nvSpPr>
        <p:spPr>
          <a:xfrm>
            <a:off x="9213059" y="2540742"/>
            <a:ext cx="295674" cy="295674"/>
          </a:xfrm>
          <a:prstGeom prst="flowChar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流程图: 或者 60">
            <a:extLst>
              <a:ext uri="{FF2B5EF4-FFF2-40B4-BE49-F238E27FC236}">
                <a16:creationId xmlns:a16="http://schemas.microsoft.com/office/drawing/2014/main" id="{EF5DD3E8-0A34-BB93-0C3D-5349E72D0F2F}"/>
              </a:ext>
            </a:extLst>
          </p:cNvPr>
          <p:cNvSpPr/>
          <p:nvPr/>
        </p:nvSpPr>
        <p:spPr>
          <a:xfrm>
            <a:off x="7395210" y="2543479"/>
            <a:ext cx="295674" cy="295674"/>
          </a:xfrm>
          <a:prstGeom prst="flowChar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6F2DDBC7-D5D9-86C8-3F9D-FF420E316383}"/>
              </a:ext>
            </a:extLst>
          </p:cNvPr>
          <p:cNvCxnSpPr>
            <a:cxnSpLocks/>
            <a:stCxn id="59" idx="3"/>
            <a:endCxn id="60" idx="2"/>
          </p:cNvCxnSpPr>
          <p:nvPr/>
        </p:nvCxnSpPr>
        <p:spPr>
          <a:xfrm>
            <a:off x="8782526" y="2688579"/>
            <a:ext cx="430533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779B7582-64DD-AFD6-9826-927FD7FFBF36}"/>
              </a:ext>
            </a:extLst>
          </p:cNvPr>
          <p:cNvCxnSpPr>
            <a:cxnSpLocks/>
            <a:stCxn id="61" idx="6"/>
            <a:endCxn id="58" idx="1"/>
          </p:cNvCxnSpPr>
          <p:nvPr/>
        </p:nvCxnSpPr>
        <p:spPr>
          <a:xfrm flipV="1">
            <a:off x="7690884" y="2688580"/>
            <a:ext cx="438035" cy="2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AA326F84-1BC9-9A47-F0DC-74CFA29175F5}"/>
              </a:ext>
            </a:extLst>
          </p:cNvPr>
          <p:cNvCxnSpPr/>
          <p:nvPr/>
        </p:nvCxnSpPr>
        <p:spPr>
          <a:xfrm>
            <a:off x="6957175" y="2688579"/>
            <a:ext cx="438035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0841541A-D9A1-7168-BAE5-28B7B3BFB3F5}"/>
              </a:ext>
            </a:extLst>
          </p:cNvPr>
          <p:cNvCxnSpPr/>
          <p:nvPr/>
        </p:nvCxnSpPr>
        <p:spPr>
          <a:xfrm>
            <a:off x="9508733" y="2688579"/>
            <a:ext cx="438035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259D2644-B705-35FE-DDD3-C0F089019B88}"/>
                  </a:ext>
                </a:extLst>
              </p:cNvPr>
              <p:cNvSpPr txBox="1"/>
              <p:nvPr/>
            </p:nvSpPr>
            <p:spPr>
              <a:xfrm>
                <a:off x="10090285" y="2426969"/>
                <a:ext cx="3043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259D2644-B705-35FE-DDD3-C0F089019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0285" y="2426969"/>
                <a:ext cx="304314" cy="43088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0CE59CA5-1A18-05A8-E11E-9D416AB5979D}"/>
                  </a:ext>
                </a:extLst>
              </p:cNvPr>
              <p:cNvSpPr txBox="1"/>
              <p:nvPr/>
            </p:nvSpPr>
            <p:spPr>
              <a:xfrm>
                <a:off x="1907054" y="1660255"/>
                <a:ext cx="44287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0CE59CA5-1A18-05A8-E11E-9D416AB59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054" y="1660255"/>
                <a:ext cx="442877" cy="43088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2E367F97-5F31-F131-8881-2B3EF5C7167A}"/>
              </a:ext>
            </a:extLst>
          </p:cNvPr>
          <p:cNvCxnSpPr>
            <a:cxnSpLocks/>
          </p:cNvCxnSpPr>
          <p:nvPr/>
        </p:nvCxnSpPr>
        <p:spPr>
          <a:xfrm>
            <a:off x="1771291" y="2377791"/>
            <a:ext cx="43803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F8B0B96E-0626-D9AC-A312-7B36A58CE026}"/>
                  </a:ext>
                </a:extLst>
              </p:cNvPr>
              <p:cNvSpPr txBox="1"/>
              <p:nvPr/>
            </p:nvSpPr>
            <p:spPr>
              <a:xfrm>
                <a:off x="3699255" y="1660255"/>
                <a:ext cx="44287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F8B0B96E-0626-D9AC-A312-7B36A58CE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255" y="1660255"/>
                <a:ext cx="442877" cy="43088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直接箭头连接符 69">
            <a:extLst>
              <a:ext uri="{FF2B5EF4-FFF2-40B4-BE49-F238E27FC236}">
                <a16:creationId xmlns:a16="http://schemas.microsoft.com/office/drawing/2014/main" id="{CB64A38F-6AD1-9181-A27C-097BBED808F8}"/>
              </a:ext>
            </a:extLst>
          </p:cNvPr>
          <p:cNvCxnSpPr>
            <a:cxnSpLocks/>
          </p:cNvCxnSpPr>
          <p:nvPr/>
        </p:nvCxnSpPr>
        <p:spPr>
          <a:xfrm>
            <a:off x="3563492" y="2377791"/>
            <a:ext cx="43803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602A715D-FE27-2A41-FB12-7A338DC3E75D}"/>
                  </a:ext>
                </a:extLst>
              </p:cNvPr>
              <p:cNvSpPr txBox="1"/>
              <p:nvPr/>
            </p:nvSpPr>
            <p:spPr>
              <a:xfrm>
                <a:off x="5500987" y="1659204"/>
                <a:ext cx="44287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602A715D-FE27-2A41-FB12-7A338DC3E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987" y="1659204"/>
                <a:ext cx="442877" cy="43088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9E1EBF18-A141-E012-5C63-4E43BFC80361}"/>
              </a:ext>
            </a:extLst>
          </p:cNvPr>
          <p:cNvCxnSpPr>
            <a:cxnSpLocks/>
          </p:cNvCxnSpPr>
          <p:nvPr/>
        </p:nvCxnSpPr>
        <p:spPr>
          <a:xfrm>
            <a:off x="5365224" y="2376740"/>
            <a:ext cx="43803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586AE01D-BCE8-D3CC-50A8-63429DEA1892}"/>
                  </a:ext>
                </a:extLst>
              </p:cNvPr>
              <p:cNvSpPr txBox="1"/>
              <p:nvPr/>
            </p:nvSpPr>
            <p:spPr>
              <a:xfrm>
                <a:off x="7217162" y="1659305"/>
                <a:ext cx="75610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586AE01D-BCE8-D3CC-50A8-63429DEA1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162" y="1659305"/>
                <a:ext cx="756104" cy="43088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135382BD-9AB9-BE97-E6A0-300CFF624CDC}"/>
              </a:ext>
            </a:extLst>
          </p:cNvPr>
          <p:cNvCxnSpPr>
            <a:cxnSpLocks/>
          </p:cNvCxnSpPr>
          <p:nvPr/>
        </p:nvCxnSpPr>
        <p:spPr>
          <a:xfrm>
            <a:off x="7252849" y="2376841"/>
            <a:ext cx="43803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6071DC9C-3EB2-8730-D8FD-C8D2E07E5677}"/>
                  </a:ext>
                </a:extLst>
              </p:cNvPr>
              <p:cNvSpPr txBox="1"/>
              <p:nvPr/>
            </p:nvSpPr>
            <p:spPr>
              <a:xfrm>
                <a:off x="9214808" y="1659204"/>
                <a:ext cx="4130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6071DC9C-3EB2-8730-D8FD-C8D2E07E5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4808" y="1659204"/>
                <a:ext cx="413062" cy="43088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62469A07-3A6B-654A-1802-32A6A38F4E9E}"/>
              </a:ext>
            </a:extLst>
          </p:cNvPr>
          <p:cNvCxnSpPr>
            <a:cxnSpLocks/>
          </p:cNvCxnSpPr>
          <p:nvPr/>
        </p:nvCxnSpPr>
        <p:spPr>
          <a:xfrm>
            <a:off x="9079045" y="2376740"/>
            <a:ext cx="43803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文本框 76">
            <a:extLst>
              <a:ext uri="{FF2B5EF4-FFF2-40B4-BE49-F238E27FC236}">
                <a16:creationId xmlns:a16="http://schemas.microsoft.com/office/drawing/2014/main" id="{ECEF9FB0-86FF-0507-6BCE-AF419DC13525}"/>
              </a:ext>
            </a:extLst>
          </p:cNvPr>
          <p:cNvSpPr txBox="1"/>
          <p:nvPr/>
        </p:nvSpPr>
        <p:spPr>
          <a:xfrm>
            <a:off x="877465" y="2824227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(n-bit)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7C50953E-66C9-7EED-E66E-089FECD0DADD}"/>
              </a:ext>
            </a:extLst>
          </p:cNvPr>
          <p:cNvSpPr txBox="1"/>
          <p:nvPr/>
        </p:nvSpPr>
        <p:spPr>
          <a:xfrm>
            <a:off x="9857560" y="2824227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(n-bit)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F48F8999-9D80-170E-5D5E-6A3D28C0AA24}"/>
              </a:ext>
            </a:extLst>
          </p:cNvPr>
          <p:cNvSpPr txBox="1"/>
          <p:nvPr/>
        </p:nvSpPr>
        <p:spPr>
          <a:xfrm>
            <a:off x="1689712" y="1403039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(n-bit)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7AFD3115-D9B0-33F4-6ACC-C5B8DF229DC2}"/>
              </a:ext>
            </a:extLst>
          </p:cNvPr>
          <p:cNvSpPr txBox="1"/>
          <p:nvPr/>
        </p:nvSpPr>
        <p:spPr>
          <a:xfrm>
            <a:off x="3501358" y="1403039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(n-bit)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1296CDF7-A83E-CFF4-3BAD-C8EC458FFBF8}"/>
              </a:ext>
            </a:extLst>
          </p:cNvPr>
          <p:cNvSpPr txBox="1"/>
          <p:nvPr/>
        </p:nvSpPr>
        <p:spPr>
          <a:xfrm>
            <a:off x="5307226" y="1403039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(n-bit)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267F3A9A-B18D-483B-0AC9-53BBE305DAA0}"/>
              </a:ext>
            </a:extLst>
          </p:cNvPr>
          <p:cNvSpPr txBox="1"/>
          <p:nvPr/>
        </p:nvSpPr>
        <p:spPr>
          <a:xfrm>
            <a:off x="7210332" y="1403039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(n-bit)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31D7D451-A542-86BA-E268-7961ECFD1309}"/>
              </a:ext>
            </a:extLst>
          </p:cNvPr>
          <p:cNvSpPr txBox="1"/>
          <p:nvPr/>
        </p:nvSpPr>
        <p:spPr>
          <a:xfrm>
            <a:off x="8957987" y="1403039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(n-bit)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42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Proof Outline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Preliminaries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3041846"/>
              </a:xfrm>
            </p:spPr>
            <p:txBody>
              <a:bodyPr/>
              <a:lstStyle/>
              <a:p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Transcript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(All information that the</a:t>
                </a:r>
                <a:r>
                  <a:rPr lang="zh-CN" alt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distinguisher can know)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𝑖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𝑏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: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∈</m:t>
                        </m:r>
                        <m:r>
                          <m:rPr>
                            <m:lit/>
                          </m:rP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{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0,…,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′</m:t>
                        </m:r>
                        <m:r>
                          <m:rPr>
                            <m:lit/>
                          </m:rP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}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𝑏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∈</m:t>
                        </m:r>
                        <m:r>
                          <m:rPr>
                            <m:lit/>
                          </m:rP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{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+,−},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lit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{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0,1</m:t>
                            </m:r>
                            <m:r>
                              <m:rPr>
                                <m:lit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}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d>
                  </m:oMath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lvl="1" indent="0">
                  <a:buNone/>
                </a:pP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lvl="1" indent="0">
                  <a:buNone/>
                </a:pPr>
                <a:r>
                  <a:rPr lang="en-US" altLang="zh-CN" b="1" dirty="0">
                    <a:highlight>
                      <a:srgbClr val="FFFF0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Real World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∼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𝒯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re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</a:t>
                </a:r>
                <a:r>
                  <a:rPr lang="en-US" altLang="zh-CN" b="1" dirty="0">
                    <a:highlight>
                      <a:srgbClr val="00FF0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Ideal World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∼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𝒯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id</m:t>
                        </m:r>
                      </m:sub>
                    </m:sSub>
                  </m:oMath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lvl="1" indent="0">
                  <a:buNone/>
                </a:pP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zh-CN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Graph View </a:t>
                </a:r>
                <a:r>
                  <a:rPr lang="en-US" altLang="zh-CN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(of transcripts) [CS14]</a:t>
                </a:r>
              </a:p>
              <a:p>
                <a:pPr lvl="1"/>
                <a:r>
                  <a:rPr lang="en-US" altLang="zh-CN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each </a:t>
                </a:r>
                <a:r>
                  <a:rPr lang="en-US" altLang="zh-CN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fixed tuple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 smtClean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𝒊</m:t>
                        </m:r>
                        <m:r>
                          <a:rPr lang="en-US" altLang="zh-CN" b="1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zh-CN" b="1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𝒃</m:t>
                        </m:r>
                        <m:r>
                          <a:rPr lang="en-US" altLang="zh-CN" b="1" i="1" smtClean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zh-CN" b="1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𝒖</m:t>
                        </m:r>
                        <m:r>
                          <a:rPr lang="en-US" altLang="zh-CN" b="1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zh-CN" b="1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𝒗</m:t>
                        </m:r>
                      </m:e>
                    </m:d>
                  </m:oMath>
                </a14:m>
                <a:endParaRPr lang="zh-CN" alt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3041846"/>
              </a:xfrm>
              <a:blipFill>
                <a:blip r:embed="rId2"/>
                <a:stretch>
                  <a:fillRect l="-1043" t="-3206" b="-16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4F28CDBA-018A-C86E-6B23-239D41FFF0BB}"/>
              </a:ext>
            </a:extLst>
          </p:cNvPr>
          <p:cNvSpPr txBox="1"/>
          <p:nvPr/>
        </p:nvSpPr>
        <p:spPr>
          <a:xfrm>
            <a:off x="3007112" y="2647914"/>
            <a:ext cx="1376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Oracle Index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F1F2E05-06D2-8AD8-5AFC-21D1ABCA1E20}"/>
              </a:ext>
            </a:extLst>
          </p:cNvPr>
          <p:cNvSpPr txBox="1"/>
          <p:nvPr/>
        </p:nvSpPr>
        <p:spPr>
          <a:xfrm>
            <a:off x="4658159" y="2647914"/>
            <a:ext cx="2014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Forward/Backward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83FDFD8-DCC6-0354-1CD3-E33A9085BF24}"/>
              </a:ext>
            </a:extLst>
          </p:cNvPr>
          <p:cNvSpPr txBox="1"/>
          <p:nvPr/>
        </p:nvSpPr>
        <p:spPr>
          <a:xfrm>
            <a:off x="6620043" y="2647914"/>
            <a:ext cx="178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Query, Response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E116202-7BAD-8DB7-3232-BC61154CF970}"/>
              </a:ext>
            </a:extLst>
          </p:cNvPr>
          <p:cNvCxnSpPr>
            <a:cxnSpLocks/>
          </p:cNvCxnSpPr>
          <p:nvPr/>
        </p:nvCxnSpPr>
        <p:spPr>
          <a:xfrm flipV="1">
            <a:off x="3504287" y="2578937"/>
            <a:ext cx="135253" cy="1587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F9F0ECD2-2FFB-0290-3210-E366E7130CD7}"/>
              </a:ext>
            </a:extLst>
          </p:cNvPr>
          <p:cNvCxnSpPr>
            <a:cxnSpLocks/>
          </p:cNvCxnSpPr>
          <p:nvPr/>
        </p:nvCxnSpPr>
        <p:spPr>
          <a:xfrm flipV="1">
            <a:off x="5250955" y="2578937"/>
            <a:ext cx="135253" cy="1587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AFA58DFC-4280-3DD5-BC25-5F0B10946C72}"/>
              </a:ext>
            </a:extLst>
          </p:cNvPr>
          <p:cNvCxnSpPr>
            <a:cxnSpLocks/>
          </p:cNvCxnSpPr>
          <p:nvPr/>
        </p:nvCxnSpPr>
        <p:spPr>
          <a:xfrm flipH="1" flipV="1">
            <a:off x="7265353" y="2591817"/>
            <a:ext cx="340046" cy="1661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E524635F-A634-02A7-CAF9-C78AF244EDA2}"/>
              </a:ext>
            </a:extLst>
          </p:cNvPr>
          <p:cNvCxnSpPr>
            <a:cxnSpLocks/>
          </p:cNvCxnSpPr>
          <p:nvPr/>
        </p:nvCxnSpPr>
        <p:spPr>
          <a:xfrm flipV="1">
            <a:off x="6794190" y="2622223"/>
            <a:ext cx="37450" cy="1155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355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Proof Outline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Preliminaries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3041846"/>
              </a:xfrm>
            </p:spPr>
            <p:txBody>
              <a:bodyPr/>
              <a:lstStyle/>
              <a:p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Transcript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(All information that the</a:t>
                </a:r>
                <a:r>
                  <a:rPr lang="zh-CN" alt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distinguisher can know)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𝑖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𝑏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: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∈</m:t>
                        </m:r>
                        <m:r>
                          <m:rPr>
                            <m:lit/>
                          </m:rP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{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0,…,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′</m:t>
                        </m:r>
                        <m:r>
                          <m:rPr>
                            <m:lit/>
                          </m:rP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}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𝑏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∈</m:t>
                        </m:r>
                        <m:r>
                          <m:rPr>
                            <m:lit/>
                          </m:rP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{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+,−},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lit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{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0,1</m:t>
                            </m:r>
                            <m:r>
                              <m:rPr>
                                <m:lit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}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d>
                  </m:oMath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lvl="1" indent="0">
                  <a:buNone/>
                </a:pP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lvl="1" indent="0">
                  <a:buNone/>
                </a:pPr>
                <a:r>
                  <a:rPr lang="en-US" altLang="zh-CN" b="1" dirty="0">
                    <a:highlight>
                      <a:srgbClr val="FFFF0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Real World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∼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𝒯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re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</a:t>
                </a:r>
                <a:r>
                  <a:rPr lang="en-US" altLang="zh-CN" b="1" dirty="0">
                    <a:highlight>
                      <a:srgbClr val="00FF0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Ideal World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∼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𝒯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id</m:t>
                        </m:r>
                      </m:sub>
                    </m:sSub>
                  </m:oMath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lvl="1" indent="0">
                  <a:buNone/>
                </a:pP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zh-CN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Graph View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(of transcripts) [CS14]</a:t>
                </a:r>
              </a:p>
              <a:p>
                <a:pPr lvl="1"/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each </a:t>
                </a:r>
                <a:r>
                  <a:rPr lang="en-US" altLang="zh-CN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fixed tuple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𝒊</m:t>
                        </m:r>
                        <m:r>
                          <a:rPr lang="en-US" altLang="zh-CN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zh-CN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𝒃</m:t>
                        </m:r>
                        <m:r>
                          <a:rPr lang="en-US" altLang="zh-CN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zh-CN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𝒖</m:t>
                        </m:r>
                        <m:r>
                          <a:rPr lang="en-US" altLang="zh-CN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zh-CN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𝒗</m:t>
                        </m:r>
                      </m:e>
                    </m:d>
                  </m:oMath>
                </a14:m>
                <a:endParaRPr lang="zh-CN" alt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3041846"/>
              </a:xfrm>
              <a:blipFill>
                <a:blip r:embed="rId2"/>
                <a:stretch>
                  <a:fillRect l="-1043" t="-3206" b="-16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9C929A64-2882-CA83-FEE4-5B66C9B49BF7}"/>
              </a:ext>
            </a:extLst>
          </p:cNvPr>
          <p:cNvSpPr/>
          <p:nvPr/>
        </p:nvSpPr>
        <p:spPr>
          <a:xfrm>
            <a:off x="2525661" y="529510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86BD1EF9-4A44-AF6E-42B4-B50705E0246C}"/>
              </a:ext>
            </a:extLst>
          </p:cNvPr>
          <p:cNvSpPr/>
          <p:nvPr/>
        </p:nvSpPr>
        <p:spPr>
          <a:xfrm>
            <a:off x="3717999" y="529510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67C5A6D-C12F-32A7-987C-393DA3FDD8DA}"/>
              </a:ext>
            </a:extLst>
          </p:cNvPr>
          <p:cNvCxnSpPr>
            <a:stCxn id="11" idx="6"/>
            <a:endCxn id="12" idx="2"/>
          </p:cNvCxnSpPr>
          <p:nvPr/>
        </p:nvCxnSpPr>
        <p:spPr>
          <a:xfrm>
            <a:off x="2637857" y="535120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3389693-169F-DE22-242C-A23420219EBB}"/>
                  </a:ext>
                </a:extLst>
              </p:cNvPr>
              <p:cNvSpPr txBox="1"/>
              <p:nvPr/>
            </p:nvSpPr>
            <p:spPr>
              <a:xfrm>
                <a:off x="2447202" y="5463401"/>
                <a:ext cx="26911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3389693-169F-DE22-242C-A23420219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202" y="5463401"/>
                <a:ext cx="269113" cy="369332"/>
              </a:xfrm>
              <a:prstGeom prst="rect">
                <a:avLst/>
              </a:prstGeom>
              <a:blipFill>
                <a:blip r:embed="rId3"/>
                <a:stretch>
                  <a:fillRect l="-11111" r="-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F76EA2B-92C8-8103-38CD-27F5C85065C1}"/>
                  </a:ext>
                </a:extLst>
              </p:cNvPr>
              <p:cNvSpPr txBox="1"/>
              <p:nvPr/>
            </p:nvSpPr>
            <p:spPr>
              <a:xfrm>
                <a:off x="3639540" y="5463401"/>
                <a:ext cx="26071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F76EA2B-92C8-8103-38CD-27F5C8506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540" y="5463401"/>
                <a:ext cx="260712" cy="369332"/>
              </a:xfrm>
              <a:prstGeom prst="rect">
                <a:avLst/>
              </a:prstGeom>
              <a:blipFill>
                <a:blip r:embed="rId4"/>
                <a:stretch>
                  <a:fillRect l="-13953" r="-9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474EDF4-91E8-EF09-8CA1-BFBC6366575E}"/>
                  </a:ext>
                </a:extLst>
              </p:cNvPr>
              <p:cNvSpPr txBox="1"/>
              <p:nvPr/>
            </p:nvSpPr>
            <p:spPr>
              <a:xfrm>
                <a:off x="3007112" y="4802202"/>
                <a:ext cx="3416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474EDF4-91E8-EF09-8CA1-BFBC63665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112" y="4802202"/>
                <a:ext cx="341632" cy="369332"/>
              </a:xfrm>
              <a:prstGeom prst="rect">
                <a:avLst/>
              </a:prstGeom>
              <a:blipFill>
                <a:blip r:embed="rId5"/>
                <a:stretch>
                  <a:fillRect l="-17857" r="-5357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BD9F2E2-ECD1-E750-C21B-01860280C34B}"/>
                  </a:ext>
                </a:extLst>
              </p:cNvPr>
              <p:cNvSpPr txBox="1"/>
              <p:nvPr/>
            </p:nvSpPr>
            <p:spPr>
              <a:xfrm flipH="1">
                <a:off x="2558650" y="5834941"/>
                <a:ext cx="12643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if</a:t>
                </a:r>
                <a:r>
                  <a:rPr lang="en-US" altLang="zh-CN" sz="2000" b="0" dirty="0"/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=+</m:t>
                    </m:r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𝑣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𝑢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zh-CN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BD9F2E2-ECD1-E750-C21B-01860280C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558650" y="5834941"/>
                <a:ext cx="1264336" cy="707886"/>
              </a:xfrm>
              <a:prstGeom prst="rect">
                <a:avLst/>
              </a:prstGeom>
              <a:blipFill>
                <a:blip r:embed="rId6"/>
                <a:stretch>
                  <a:fillRect l="-5314" t="-4310" b="-86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椭圆 21">
            <a:extLst>
              <a:ext uri="{FF2B5EF4-FFF2-40B4-BE49-F238E27FC236}">
                <a16:creationId xmlns:a16="http://schemas.microsoft.com/office/drawing/2014/main" id="{775652B4-6678-BDD4-F3FC-2AF7A6DF5D8D}"/>
              </a:ext>
            </a:extLst>
          </p:cNvPr>
          <p:cNvSpPr/>
          <p:nvPr/>
        </p:nvSpPr>
        <p:spPr>
          <a:xfrm>
            <a:off x="6620043" y="529510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E8D162C-4200-6683-6B40-F2E6D4118A7D}"/>
              </a:ext>
            </a:extLst>
          </p:cNvPr>
          <p:cNvSpPr/>
          <p:nvPr/>
        </p:nvSpPr>
        <p:spPr>
          <a:xfrm>
            <a:off x="7812381" y="529510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522B359F-802B-168A-C6C7-9B8B94901C0D}"/>
              </a:ext>
            </a:extLst>
          </p:cNvPr>
          <p:cNvCxnSpPr>
            <a:stCxn id="22" idx="6"/>
            <a:endCxn id="23" idx="2"/>
          </p:cNvCxnSpPr>
          <p:nvPr/>
        </p:nvCxnSpPr>
        <p:spPr>
          <a:xfrm>
            <a:off x="6732239" y="535120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C1FA7B8-6335-1BC7-09DA-ECE11EAFB8EB}"/>
                  </a:ext>
                </a:extLst>
              </p:cNvPr>
              <p:cNvSpPr txBox="1"/>
              <p:nvPr/>
            </p:nvSpPr>
            <p:spPr>
              <a:xfrm>
                <a:off x="6541584" y="5463401"/>
                <a:ext cx="26071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C1FA7B8-6335-1BC7-09DA-ECE11EAFB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584" y="5463401"/>
                <a:ext cx="260712" cy="369332"/>
              </a:xfrm>
              <a:prstGeom prst="rect">
                <a:avLst/>
              </a:prstGeom>
              <a:blipFill>
                <a:blip r:embed="rId7"/>
                <a:stretch>
                  <a:fillRect l="-13953" r="-9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639A4B5-E4C5-C662-1CCB-B93C51084587}"/>
                  </a:ext>
                </a:extLst>
              </p:cNvPr>
              <p:cNvSpPr txBox="1"/>
              <p:nvPr/>
            </p:nvSpPr>
            <p:spPr>
              <a:xfrm>
                <a:off x="7733922" y="5463401"/>
                <a:ext cx="26911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639A4B5-E4C5-C662-1CCB-B93C51084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922" y="5463401"/>
                <a:ext cx="269112" cy="369332"/>
              </a:xfrm>
              <a:prstGeom prst="rect">
                <a:avLst/>
              </a:prstGeom>
              <a:blipFill>
                <a:blip r:embed="rId8"/>
                <a:stretch>
                  <a:fillRect l="-13636" r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3DCF86A-297E-651D-B15F-F7FBAE73C61C}"/>
                  </a:ext>
                </a:extLst>
              </p:cNvPr>
              <p:cNvSpPr txBox="1"/>
              <p:nvPr/>
            </p:nvSpPr>
            <p:spPr>
              <a:xfrm>
                <a:off x="7101494" y="4802202"/>
                <a:ext cx="3416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3DCF86A-297E-651D-B15F-F7FBAE73C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494" y="4802202"/>
                <a:ext cx="341632" cy="369332"/>
              </a:xfrm>
              <a:prstGeom prst="rect">
                <a:avLst/>
              </a:prstGeom>
              <a:blipFill>
                <a:blip r:embed="rId9"/>
                <a:stretch>
                  <a:fillRect l="-19643" r="-5357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0C09BB4-823E-0807-00A4-3800DF0693AE}"/>
                  </a:ext>
                </a:extLst>
              </p:cNvPr>
              <p:cNvSpPr txBox="1"/>
              <p:nvPr/>
            </p:nvSpPr>
            <p:spPr>
              <a:xfrm flipH="1">
                <a:off x="6620043" y="5888831"/>
                <a:ext cx="1513787" cy="72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if</a:t>
                </a:r>
                <a:r>
                  <a:rPr lang="en-US" altLang="zh-CN" sz="2000" b="0" dirty="0"/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=−</m:t>
                    </m:r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𝑣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sSubSup>
                      <m:sSub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−1</m:t>
                        </m:r>
                      </m:sup>
                    </m:sSubSup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𝑢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zh-CN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0C09BB4-823E-0807-00A4-3800DF069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620043" y="5888831"/>
                <a:ext cx="1513787" cy="723916"/>
              </a:xfrm>
              <a:prstGeom prst="rect">
                <a:avLst/>
              </a:prstGeom>
              <a:blipFill>
                <a:blip r:embed="rId10"/>
                <a:stretch>
                  <a:fillRect l="-4435" t="-4202" r="-806" b="-84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4F28CDBA-018A-C86E-6B23-239D41FFF0BB}"/>
              </a:ext>
            </a:extLst>
          </p:cNvPr>
          <p:cNvSpPr txBox="1"/>
          <p:nvPr/>
        </p:nvSpPr>
        <p:spPr>
          <a:xfrm>
            <a:off x="3007112" y="2647914"/>
            <a:ext cx="1376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Oracle Index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F1F2E05-06D2-8AD8-5AFC-21D1ABCA1E20}"/>
              </a:ext>
            </a:extLst>
          </p:cNvPr>
          <p:cNvSpPr txBox="1"/>
          <p:nvPr/>
        </p:nvSpPr>
        <p:spPr>
          <a:xfrm>
            <a:off x="4658159" y="2647914"/>
            <a:ext cx="2014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Forward/Backward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83FDFD8-DCC6-0354-1CD3-E33A9085BF24}"/>
              </a:ext>
            </a:extLst>
          </p:cNvPr>
          <p:cNvSpPr txBox="1"/>
          <p:nvPr/>
        </p:nvSpPr>
        <p:spPr>
          <a:xfrm>
            <a:off x="6620043" y="2647914"/>
            <a:ext cx="178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Query, Response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E116202-7BAD-8DB7-3232-BC61154CF970}"/>
              </a:ext>
            </a:extLst>
          </p:cNvPr>
          <p:cNvCxnSpPr>
            <a:cxnSpLocks/>
          </p:cNvCxnSpPr>
          <p:nvPr/>
        </p:nvCxnSpPr>
        <p:spPr>
          <a:xfrm flipV="1">
            <a:off x="3504287" y="2578937"/>
            <a:ext cx="135253" cy="1587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F9F0ECD2-2FFB-0290-3210-E366E7130CD7}"/>
              </a:ext>
            </a:extLst>
          </p:cNvPr>
          <p:cNvCxnSpPr>
            <a:cxnSpLocks/>
          </p:cNvCxnSpPr>
          <p:nvPr/>
        </p:nvCxnSpPr>
        <p:spPr>
          <a:xfrm flipV="1">
            <a:off x="5250955" y="2578937"/>
            <a:ext cx="135253" cy="1587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AFA58DFC-4280-3DD5-BC25-5F0B10946C72}"/>
              </a:ext>
            </a:extLst>
          </p:cNvPr>
          <p:cNvCxnSpPr>
            <a:cxnSpLocks/>
          </p:cNvCxnSpPr>
          <p:nvPr/>
        </p:nvCxnSpPr>
        <p:spPr>
          <a:xfrm flipH="1" flipV="1">
            <a:off x="7265353" y="2591817"/>
            <a:ext cx="340046" cy="1661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E524635F-A634-02A7-CAF9-C78AF244EDA2}"/>
              </a:ext>
            </a:extLst>
          </p:cNvPr>
          <p:cNvCxnSpPr>
            <a:cxnSpLocks/>
          </p:cNvCxnSpPr>
          <p:nvPr/>
        </p:nvCxnSpPr>
        <p:spPr>
          <a:xfrm flipV="1">
            <a:off x="6794190" y="2622223"/>
            <a:ext cx="37450" cy="1155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431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E4B8BB6D-3B07-9161-29D6-9131948D2F05}"/>
              </a:ext>
            </a:extLst>
          </p:cNvPr>
          <p:cNvSpPr txBox="1"/>
          <p:nvPr/>
        </p:nvSpPr>
        <p:spPr>
          <a:xfrm>
            <a:off x="2299855" y="5800314"/>
            <a:ext cx="7252854" cy="7224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Proof Outline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Preliminaries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868D02-1949-E14F-DE60-81082CF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2334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H-Coefficient Technique</a:t>
            </a:r>
          </a:p>
          <a:p>
            <a:pPr marL="0" indent="0">
              <a:buNone/>
            </a:pPr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66AE5E2-C1C8-BE8F-9D03-15CAC67DE877}"/>
                  </a:ext>
                </a:extLst>
              </p:cNvPr>
              <p:cNvSpPr txBox="1"/>
              <p:nvPr/>
            </p:nvSpPr>
            <p:spPr>
              <a:xfrm>
                <a:off x="1505748" y="2444000"/>
                <a:ext cx="8443143" cy="314881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Lemma 1 </a:t>
                </a: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([Patarin08,CS14]). Let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𝒯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zh-CN" alt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𝒯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good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⊔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𝒯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bad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be the set of attainable transcripts. Assume that </a:t>
                </a:r>
                <a:r>
                  <a:rPr lang="en-US" altLang="zh-CN" sz="2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there exists a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𝜺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𝟏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en-US" altLang="zh-CN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𝟎</m:t>
                    </m:r>
                  </m:oMath>
                </a14:m>
                <a:r>
                  <a:rPr lang="en-US" altLang="zh-CN" sz="2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such that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Pr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⁡[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𝒯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re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=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𝜏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]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Pr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⁡[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𝒯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id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=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𝜏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]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&gt;1−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holds for </a:t>
                </a:r>
                <a:r>
                  <a:rPr lang="en-US" altLang="zh-CN" sz="2400" b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any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𝝉</m:t>
                    </m:r>
                    <m:r>
                      <a:rPr lang="en-US" altLang="zh-CN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𝓣</m:t>
                        </m:r>
                      </m:e>
                      <m:sub>
                        <m:r>
                          <a:rPr lang="en-US" altLang="zh-CN" sz="24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𝐠𝐨𝐨𝐝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and </a:t>
                </a:r>
                <a:r>
                  <a:rPr lang="en-US" altLang="zh-CN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there exists a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𝜺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𝟐</m:t>
                        </m:r>
                      </m:sub>
                    </m:sSub>
                    <m:r>
                      <a:rPr lang="en-US" altLang="zh-CN" sz="24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en-US" altLang="zh-CN" sz="24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𝟎</m:t>
                    </m:r>
                  </m:oMath>
                </a14:m>
                <a:r>
                  <a:rPr lang="en-US" altLang="zh-CN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such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𝒯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id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𝒯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4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bad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≤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Then for any information-theoretic distinguisher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𝒟</m:t>
                    </m:r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its distinguishing advantage is at most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66AE5E2-C1C8-BE8F-9D03-15CAC67DE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748" y="2444000"/>
                <a:ext cx="8443143" cy="3148811"/>
              </a:xfrm>
              <a:prstGeom prst="rect">
                <a:avLst/>
              </a:prstGeom>
              <a:blipFill>
                <a:blip r:embed="rId3"/>
                <a:stretch>
                  <a:fillRect l="-1009" t="-1158" r="-1442" b="-3475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04942A6D-FBE2-2BA4-8EBE-9013CC7FD005}"/>
              </a:ext>
            </a:extLst>
          </p:cNvPr>
          <p:cNvSpPr txBox="1"/>
          <p:nvPr/>
        </p:nvSpPr>
        <p:spPr>
          <a:xfrm>
            <a:off x="2402709" y="5935336"/>
            <a:ext cx="195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Security Proof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77B1C05-D241-7762-FA2C-A92796E0317C}"/>
              </a:ext>
            </a:extLst>
          </p:cNvPr>
          <p:cNvSpPr txBox="1"/>
          <p:nvPr/>
        </p:nvSpPr>
        <p:spPr>
          <a:xfrm>
            <a:off x="5727319" y="5935336"/>
            <a:ext cx="3756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Combinatorial  Probabilities</a:t>
            </a:r>
            <a:endParaRPr lang="zh-CN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94FCAC3-EC0C-E6CF-ABC7-EEC928214749}"/>
                  </a:ext>
                </a:extLst>
              </p:cNvPr>
              <p:cNvSpPr txBox="1"/>
              <p:nvPr/>
            </p:nvSpPr>
            <p:spPr>
              <a:xfrm>
                <a:off x="4669684" y="5853765"/>
                <a:ext cx="74539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4000" i="1" smtClean="0">
                          <a:latin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zh-CN" altLang="en-US" sz="40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94FCAC3-EC0C-E6CF-ABC7-EEC928214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684" y="5853765"/>
                <a:ext cx="745396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556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Proof Outline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Preliminaries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868D02-1949-E14F-DE60-81082CF42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Challenge:</a:t>
            </a:r>
          </a:p>
          <a:p>
            <a:pPr marL="0" indent="0">
              <a:buNone/>
            </a:pPr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dirty="0">
                <a:solidFill>
                  <a:srgbClr val="FFF2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Basically a complex combinatorial problem</a:t>
            </a:r>
            <a:endParaRPr lang="zh-CN" altLang="en-US" dirty="0">
              <a:solidFill>
                <a:srgbClr val="FFF2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66AE5E2-C1C8-BE8F-9D03-15CAC67DE877}"/>
                  </a:ext>
                </a:extLst>
              </p:cNvPr>
              <p:cNvSpPr txBox="1"/>
              <p:nvPr/>
            </p:nvSpPr>
            <p:spPr>
              <a:xfrm>
                <a:off x="1505748" y="2444000"/>
                <a:ext cx="10441682" cy="2779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FFF2CC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Theorem 1 ([Patarin08,CS14]). Let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solidFill>
                          <a:srgbClr val="FFF2CC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𝒯</m:t>
                    </m:r>
                    <m:r>
                      <a:rPr lang="en-US" altLang="zh-CN" sz="2400" b="0" i="1" smtClean="0">
                        <a:solidFill>
                          <a:srgbClr val="FFF2CC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zh-CN" altLang="en-US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𝒯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good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FFF2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⊔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𝒯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bad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FFF2CC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be the set of attainable transcripts. Assume that there exists a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FFF2CC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en-US" altLang="zh-CN" sz="2400" dirty="0">
                    <a:solidFill>
                      <a:srgbClr val="FFF2CC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such that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Pr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⁡[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𝒯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re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=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𝜏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]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Pr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⁡[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𝒯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id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=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𝜏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]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&gt;1−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zh-CN" sz="2400" dirty="0">
                    <a:solidFill>
                      <a:srgbClr val="FFF2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holds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 any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𝜏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𝒯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good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FFF2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and there exists a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FFF2CC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en-US" altLang="zh-CN" sz="2400" dirty="0">
                    <a:solidFill>
                      <a:srgbClr val="FFF2CC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such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240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400" i="1">
                                <a:solidFill>
                                  <a:srgbClr val="FFF2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FFF2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400" i="1">
                                    <a:solidFill>
                                      <a:srgbClr val="FFF2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𝒯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solidFill>
                                      <a:srgbClr val="FFF2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id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solidFill>
                                  <a:srgbClr val="FFF2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FFF2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FFF2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𝒯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400" b="0" i="0" smtClean="0">
                                    <a:solidFill>
                                      <a:srgbClr val="FFF2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bad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altLang="zh-CN" sz="2400" b="0" i="1" smtClean="0">
                        <a:solidFill>
                          <a:srgbClr val="FFF2CC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≤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FFF2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Then for any information-theoretic distinguisher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F2C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𝒟</m:t>
                    </m:r>
                  </m:oMath>
                </a14:m>
                <a:r>
                  <a:rPr lang="en-US" altLang="zh-CN" sz="2400" dirty="0">
                    <a:solidFill>
                      <a:srgbClr val="FFF2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its distinguishing advantage is at most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FFF2C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FFF2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zh-CN" altLang="en-US" sz="2400" dirty="0">
                  <a:solidFill>
                    <a:srgbClr val="FFF2C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66AE5E2-C1C8-BE8F-9D03-15CAC67DE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748" y="2444000"/>
                <a:ext cx="10441682" cy="2779287"/>
              </a:xfrm>
              <a:prstGeom prst="rect">
                <a:avLst/>
              </a:prstGeom>
              <a:blipFill>
                <a:blip r:embed="rId2"/>
                <a:stretch>
                  <a:fillRect l="-876" t="-1535" r="-1343" b="-3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C17C811B-CBD7-9E2E-7BAF-C2E2DEFADDED}"/>
              </a:ext>
            </a:extLst>
          </p:cNvPr>
          <p:cNvSpPr txBox="1"/>
          <p:nvPr/>
        </p:nvSpPr>
        <p:spPr>
          <a:xfrm>
            <a:off x="4224746" y="4443799"/>
            <a:ext cx="922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Trivial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EEB9011-52B2-D047-AA7F-0654040C00A5}"/>
              </a:ext>
            </a:extLst>
          </p:cNvPr>
          <p:cNvSpPr txBox="1"/>
          <p:nvPr/>
        </p:nvSpPr>
        <p:spPr>
          <a:xfrm>
            <a:off x="3981025" y="2449400"/>
            <a:ext cx="1200970" cy="46166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Difficult</a:t>
            </a:r>
            <a:endParaRPr lang="zh-CN" altLang="en-US" sz="2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6BAA9828-7A1A-CA50-486E-F548495A09FD}"/>
              </a:ext>
            </a:extLst>
          </p:cNvPr>
          <p:cNvCxnSpPr>
            <a:cxnSpLocks/>
          </p:cNvCxnSpPr>
          <p:nvPr/>
        </p:nvCxnSpPr>
        <p:spPr>
          <a:xfrm>
            <a:off x="5146922" y="2803430"/>
            <a:ext cx="646103" cy="345486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8F2E922-D688-65EF-65C3-58017BFFEF44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5146922" y="4030557"/>
            <a:ext cx="553021" cy="644075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488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Proof Outline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Preliminaries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868D02-1949-E14F-DE60-81082CF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668001" cy="4870849"/>
          </a:xfrm>
        </p:spPr>
        <p:txBody>
          <a:bodyPr>
            <a:normAutofit lnSpcReduction="10000"/>
          </a:bodyPr>
          <a:lstStyle/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Challenge:</a:t>
            </a:r>
          </a:p>
          <a:p>
            <a:pPr marL="0" indent="0">
              <a:buNone/>
            </a:pPr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Essentially a </a:t>
            </a:r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 combinatorial problem</a:t>
            </a:r>
            <a:r>
              <a:rPr lang="en-US" altLang="zh-CN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(our techniques focus on lower-bounding </a:t>
            </a:r>
            <a:r>
              <a:rPr lang="en-US" altLang="zh-CN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probability of real world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66AE5E2-C1C8-BE8F-9D03-15CAC67DE877}"/>
                  </a:ext>
                </a:extLst>
              </p:cNvPr>
              <p:cNvSpPr txBox="1"/>
              <p:nvPr/>
            </p:nvSpPr>
            <p:spPr>
              <a:xfrm>
                <a:off x="1505748" y="2444000"/>
                <a:ext cx="10441682" cy="2779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FFF2CC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Theorem 1 ([Patarin08,CS14]). Let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solidFill>
                          <a:srgbClr val="FFF2CC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𝒯</m:t>
                    </m:r>
                    <m:r>
                      <a:rPr lang="en-US" altLang="zh-CN" sz="2400" b="0" i="1" smtClean="0">
                        <a:solidFill>
                          <a:srgbClr val="FFF2CC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zh-CN" altLang="en-US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𝒯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good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FFF2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⊔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𝒯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bad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FFF2CC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be the set of attainable transcripts. Assume that there exists a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FFF2CC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en-US" altLang="zh-CN" sz="2400" dirty="0">
                    <a:solidFill>
                      <a:srgbClr val="FFF2CC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such that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Pr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⁡[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𝒯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re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=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𝜏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]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2400" smtClean="0">
                              <a:solidFill>
                                <a:srgbClr val="FFF2CC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Pr</m:t>
                          </m:r>
                          <m:r>
                            <a:rPr lang="en-US" altLang="zh-CN" sz="2400" i="1">
                              <a:solidFill>
                                <a:srgbClr val="FFF2CC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⁡[</m:t>
                          </m:r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FFF2CC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solidFill>
                                    <a:srgbClr val="FFF2CC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𝒯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FFF2CC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id</m:t>
                              </m:r>
                            </m:sub>
                          </m:sSub>
                          <m:r>
                            <a:rPr lang="en-US" altLang="zh-CN" sz="2400" i="1">
                              <a:solidFill>
                                <a:srgbClr val="FFF2CC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=</m:t>
                          </m:r>
                          <m:r>
                            <a:rPr lang="en-US" altLang="zh-CN" sz="2400" i="1">
                              <a:solidFill>
                                <a:srgbClr val="FFF2CC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𝜏</m:t>
                          </m:r>
                          <m:r>
                            <a:rPr lang="en-US" altLang="zh-CN" sz="2400" i="1">
                              <a:solidFill>
                                <a:srgbClr val="FFF2CC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]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rgbClr val="FFF2CC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&gt;1−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F2CC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F2CC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F2CC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zh-CN" sz="2400" dirty="0">
                    <a:solidFill>
                      <a:srgbClr val="FFF2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holds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 any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𝜏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𝒯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good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FFF2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and there exists a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FFF2CC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en-US" altLang="zh-CN" sz="2400" dirty="0">
                    <a:solidFill>
                      <a:srgbClr val="FFF2CC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such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240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400" i="1">
                                <a:solidFill>
                                  <a:srgbClr val="FFF2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FFF2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400" i="1">
                                    <a:solidFill>
                                      <a:srgbClr val="FFF2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𝒯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solidFill>
                                      <a:srgbClr val="FFF2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id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solidFill>
                                  <a:srgbClr val="FFF2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FFF2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FFF2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𝒯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400" b="0" i="0" smtClean="0">
                                    <a:solidFill>
                                      <a:srgbClr val="FFF2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bad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altLang="zh-CN" sz="2400" b="0" i="1" smtClean="0">
                        <a:solidFill>
                          <a:srgbClr val="FFF2CC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≤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FFF2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Then for any information-theoretic distinguisher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F2C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𝒟</m:t>
                    </m:r>
                  </m:oMath>
                </a14:m>
                <a:r>
                  <a:rPr lang="en-US" altLang="zh-CN" sz="2400" dirty="0">
                    <a:solidFill>
                      <a:srgbClr val="FFF2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its distinguishing advantage is at most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FFF2C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F2C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FFF2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zh-CN" altLang="en-US" sz="2400" dirty="0">
                  <a:solidFill>
                    <a:srgbClr val="FFF2C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66AE5E2-C1C8-BE8F-9D03-15CAC67DE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748" y="2444000"/>
                <a:ext cx="10441682" cy="2779287"/>
              </a:xfrm>
              <a:prstGeom prst="rect">
                <a:avLst/>
              </a:prstGeom>
              <a:blipFill>
                <a:blip r:embed="rId2"/>
                <a:stretch>
                  <a:fillRect l="-876" t="-1535" r="-1343" b="-3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2EEB9011-52B2-D047-AA7F-0654040C00A5}"/>
              </a:ext>
            </a:extLst>
          </p:cNvPr>
          <p:cNvSpPr txBox="1"/>
          <p:nvPr/>
        </p:nvSpPr>
        <p:spPr>
          <a:xfrm>
            <a:off x="3981025" y="2449400"/>
            <a:ext cx="1200970" cy="46166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Difficult</a:t>
            </a:r>
            <a:endParaRPr lang="zh-CN" altLang="en-US" sz="2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6BAA9828-7A1A-CA50-486E-F548495A09FD}"/>
              </a:ext>
            </a:extLst>
          </p:cNvPr>
          <p:cNvCxnSpPr>
            <a:cxnSpLocks/>
          </p:cNvCxnSpPr>
          <p:nvPr/>
        </p:nvCxnSpPr>
        <p:spPr>
          <a:xfrm>
            <a:off x="5146922" y="2803430"/>
            <a:ext cx="646103" cy="345486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C43F4CAE-7BFB-5156-EE01-DE9877BC2090}"/>
              </a:ext>
            </a:extLst>
          </p:cNvPr>
          <p:cNvSpPr txBox="1"/>
          <p:nvPr/>
        </p:nvSpPr>
        <p:spPr>
          <a:xfrm>
            <a:off x="794654" y="5418542"/>
            <a:ext cx="10668001" cy="10826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zh-CN" altLang="en-US" dirty="0">
              <a:ln w="1905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89565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文本框 345">
            <a:extLst>
              <a:ext uri="{FF2B5EF4-FFF2-40B4-BE49-F238E27FC236}">
                <a16:creationId xmlns:a16="http://schemas.microsoft.com/office/drawing/2014/main" id="{5F528D9A-96C9-5CAB-CD73-58A62C049DEB}"/>
              </a:ext>
            </a:extLst>
          </p:cNvPr>
          <p:cNvSpPr txBox="1"/>
          <p:nvPr/>
        </p:nvSpPr>
        <p:spPr>
          <a:xfrm>
            <a:off x="10492907" y="3180265"/>
            <a:ext cx="1629803" cy="1279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Proof Outline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Graph View of A Transcript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</p:spPr>
            <p:txBody>
              <a:bodyPr/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 transcript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can be represented as follows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  <a:blipFill>
                <a:blip r:embed="rId2"/>
                <a:stretch>
                  <a:fillRect l="-1043" t="-20000" b="-33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79B7C91-48E2-DF02-AACA-70562C2435C8}"/>
              </a:ext>
            </a:extLst>
          </p:cNvPr>
          <p:cNvCxnSpPr>
            <a:cxnSpLocks/>
            <a:stCxn id="8" idx="0"/>
          </p:cNvCxnSpPr>
          <p:nvPr/>
        </p:nvCxnSpPr>
        <p:spPr>
          <a:xfrm>
            <a:off x="2636513" y="2305989"/>
            <a:ext cx="2654" cy="27592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FB7F1D9-4C97-B0F4-6AB5-725DEE2609EB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827339" y="2418185"/>
            <a:ext cx="1512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3DF17108-7DAD-BB55-E21D-177BF796CC4F}"/>
              </a:ext>
            </a:extLst>
          </p:cNvPr>
          <p:cNvSpPr/>
          <p:nvPr/>
        </p:nvSpPr>
        <p:spPr>
          <a:xfrm>
            <a:off x="2580415" y="230598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1D8D25A-1901-B3D6-C72F-595428B4A759}"/>
              </a:ext>
            </a:extLst>
          </p:cNvPr>
          <p:cNvSpPr/>
          <p:nvPr/>
        </p:nvSpPr>
        <p:spPr>
          <a:xfrm>
            <a:off x="3772753" y="230598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81063A8-F531-DA93-EC5B-FDD8579DEB43}"/>
              </a:ext>
            </a:extLst>
          </p:cNvPr>
          <p:cNvCxnSpPr>
            <a:stCxn id="8" idx="6"/>
            <a:endCxn id="9" idx="2"/>
          </p:cNvCxnSpPr>
          <p:nvPr/>
        </p:nvCxnSpPr>
        <p:spPr>
          <a:xfrm>
            <a:off x="2692611" y="236208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>
            <a:extLst>
              <a:ext uri="{FF2B5EF4-FFF2-40B4-BE49-F238E27FC236}">
                <a16:creationId xmlns:a16="http://schemas.microsoft.com/office/drawing/2014/main" id="{DF009286-0705-3997-FF35-9496775DB091}"/>
              </a:ext>
            </a:extLst>
          </p:cNvPr>
          <p:cNvSpPr/>
          <p:nvPr/>
        </p:nvSpPr>
        <p:spPr>
          <a:xfrm>
            <a:off x="2580415" y="249702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2445707-2770-719C-8A66-7EB1619A8EF8}"/>
              </a:ext>
            </a:extLst>
          </p:cNvPr>
          <p:cNvSpPr/>
          <p:nvPr/>
        </p:nvSpPr>
        <p:spPr>
          <a:xfrm>
            <a:off x="3772753" y="249702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9D602A6-6D78-4CFD-CD2C-F61B71E12F9C}"/>
              </a:ext>
            </a:extLst>
          </p:cNvPr>
          <p:cNvCxnSpPr>
            <a:stCxn id="11" idx="6"/>
            <a:endCxn id="12" idx="2"/>
          </p:cNvCxnSpPr>
          <p:nvPr/>
        </p:nvCxnSpPr>
        <p:spPr>
          <a:xfrm>
            <a:off x="2692611" y="255312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0FC38B05-2A9E-80EA-1BB9-471D55C428B3}"/>
              </a:ext>
            </a:extLst>
          </p:cNvPr>
          <p:cNvSpPr/>
          <p:nvPr/>
        </p:nvSpPr>
        <p:spPr>
          <a:xfrm>
            <a:off x="2580415" y="268805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BD5D145-89F3-5B83-CE3B-2D7F0B1E891A}"/>
              </a:ext>
            </a:extLst>
          </p:cNvPr>
          <p:cNvSpPr/>
          <p:nvPr/>
        </p:nvSpPr>
        <p:spPr>
          <a:xfrm>
            <a:off x="3772753" y="268805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A35AABBB-AADA-06F4-763C-AC1FFB0EC509}"/>
              </a:ext>
            </a:extLst>
          </p:cNvPr>
          <p:cNvCxnSpPr>
            <a:stCxn id="14" idx="6"/>
            <a:endCxn id="15" idx="2"/>
          </p:cNvCxnSpPr>
          <p:nvPr/>
        </p:nvCxnSpPr>
        <p:spPr>
          <a:xfrm>
            <a:off x="2692611" y="274415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id="{ADE89797-CAA2-0223-7FC1-40378BC2A339}"/>
              </a:ext>
            </a:extLst>
          </p:cNvPr>
          <p:cNvSpPr/>
          <p:nvPr/>
        </p:nvSpPr>
        <p:spPr>
          <a:xfrm>
            <a:off x="2580415" y="287909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E610C52-16F5-DCE0-4088-66777DAF99DC}"/>
              </a:ext>
            </a:extLst>
          </p:cNvPr>
          <p:cNvSpPr/>
          <p:nvPr/>
        </p:nvSpPr>
        <p:spPr>
          <a:xfrm>
            <a:off x="3772753" y="287909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FDA0BC05-4CEC-67DE-A4C8-9A71760D2EA0}"/>
              </a:ext>
            </a:extLst>
          </p:cNvPr>
          <p:cNvCxnSpPr>
            <a:stCxn id="17" idx="6"/>
            <a:endCxn id="18" idx="2"/>
          </p:cNvCxnSpPr>
          <p:nvPr/>
        </p:nvCxnSpPr>
        <p:spPr>
          <a:xfrm>
            <a:off x="2692611" y="293518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>
            <a:extLst>
              <a:ext uri="{FF2B5EF4-FFF2-40B4-BE49-F238E27FC236}">
                <a16:creationId xmlns:a16="http://schemas.microsoft.com/office/drawing/2014/main" id="{8CFEA9DB-41EF-EF4F-C78C-5F837B4706DB}"/>
              </a:ext>
            </a:extLst>
          </p:cNvPr>
          <p:cNvSpPr/>
          <p:nvPr/>
        </p:nvSpPr>
        <p:spPr>
          <a:xfrm>
            <a:off x="2580415" y="307012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3770A9E0-63A1-EE82-7E0A-453EC457630F}"/>
              </a:ext>
            </a:extLst>
          </p:cNvPr>
          <p:cNvSpPr/>
          <p:nvPr/>
        </p:nvSpPr>
        <p:spPr>
          <a:xfrm>
            <a:off x="3772753" y="307012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F1D3D6EA-F9DF-34CD-5B3F-EE2C58244F4D}"/>
              </a:ext>
            </a:extLst>
          </p:cNvPr>
          <p:cNvCxnSpPr>
            <a:stCxn id="20" idx="6"/>
            <a:endCxn id="21" idx="2"/>
          </p:cNvCxnSpPr>
          <p:nvPr/>
        </p:nvCxnSpPr>
        <p:spPr>
          <a:xfrm>
            <a:off x="2692611" y="312622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>
            <a:extLst>
              <a:ext uri="{FF2B5EF4-FFF2-40B4-BE49-F238E27FC236}">
                <a16:creationId xmlns:a16="http://schemas.microsoft.com/office/drawing/2014/main" id="{0F890A6C-D5F7-D1FD-EEBC-42738DD06DB6}"/>
              </a:ext>
            </a:extLst>
          </p:cNvPr>
          <p:cNvSpPr/>
          <p:nvPr/>
        </p:nvSpPr>
        <p:spPr>
          <a:xfrm>
            <a:off x="2580415" y="326220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3BFDFE52-2AA2-0296-3009-7D426759C6F2}"/>
              </a:ext>
            </a:extLst>
          </p:cNvPr>
          <p:cNvSpPr/>
          <p:nvPr/>
        </p:nvSpPr>
        <p:spPr>
          <a:xfrm>
            <a:off x="3772753" y="326220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3209CF9-FD06-F343-4A43-895724823E5F}"/>
              </a:ext>
            </a:extLst>
          </p:cNvPr>
          <p:cNvCxnSpPr>
            <a:stCxn id="23" idx="6"/>
            <a:endCxn id="24" idx="2"/>
          </p:cNvCxnSpPr>
          <p:nvPr/>
        </p:nvCxnSpPr>
        <p:spPr>
          <a:xfrm>
            <a:off x="2692611" y="331830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>
            <a:extLst>
              <a:ext uri="{FF2B5EF4-FFF2-40B4-BE49-F238E27FC236}">
                <a16:creationId xmlns:a16="http://schemas.microsoft.com/office/drawing/2014/main" id="{A39D72CD-8AB3-CAD8-19B0-9A87B5380314}"/>
              </a:ext>
            </a:extLst>
          </p:cNvPr>
          <p:cNvSpPr/>
          <p:nvPr/>
        </p:nvSpPr>
        <p:spPr>
          <a:xfrm>
            <a:off x="2580415" y="345427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AE3014D5-D687-34B1-A583-17A6985DBBA0}"/>
              </a:ext>
            </a:extLst>
          </p:cNvPr>
          <p:cNvSpPr/>
          <p:nvPr/>
        </p:nvSpPr>
        <p:spPr>
          <a:xfrm>
            <a:off x="2580415" y="3646356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8A469A76-F7C5-B6D6-52AE-6627B3DE685A}"/>
              </a:ext>
            </a:extLst>
          </p:cNvPr>
          <p:cNvSpPr/>
          <p:nvPr/>
        </p:nvSpPr>
        <p:spPr>
          <a:xfrm>
            <a:off x="2580415" y="385633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9D6703CE-CCEF-097C-CE45-CD42659E9BCF}"/>
              </a:ext>
            </a:extLst>
          </p:cNvPr>
          <p:cNvSpPr/>
          <p:nvPr/>
        </p:nvSpPr>
        <p:spPr>
          <a:xfrm>
            <a:off x="2580415" y="42673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E6F96F96-B808-2299-8FBD-BE27FE48CE00}"/>
              </a:ext>
            </a:extLst>
          </p:cNvPr>
          <p:cNvSpPr/>
          <p:nvPr/>
        </p:nvSpPr>
        <p:spPr>
          <a:xfrm>
            <a:off x="2580415" y="445946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BBDFEC71-7A70-FDC6-6800-6478E37F6C9B}"/>
              </a:ext>
            </a:extLst>
          </p:cNvPr>
          <p:cNvSpPr/>
          <p:nvPr/>
        </p:nvSpPr>
        <p:spPr>
          <a:xfrm>
            <a:off x="3771241" y="345427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480E1815-0ABA-1ED3-278E-86FF6A1B0DA8}"/>
              </a:ext>
            </a:extLst>
          </p:cNvPr>
          <p:cNvSpPr/>
          <p:nvPr/>
        </p:nvSpPr>
        <p:spPr>
          <a:xfrm>
            <a:off x="3771241" y="3646356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66758903-0ED8-3BC7-04E0-AC3801B6CB88}"/>
              </a:ext>
            </a:extLst>
          </p:cNvPr>
          <p:cNvSpPr/>
          <p:nvPr/>
        </p:nvSpPr>
        <p:spPr>
          <a:xfrm>
            <a:off x="3771241" y="4075307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547A9248-53B3-1340-531D-EDFD3C81FB4E}"/>
              </a:ext>
            </a:extLst>
          </p:cNvPr>
          <p:cNvSpPr/>
          <p:nvPr/>
        </p:nvSpPr>
        <p:spPr>
          <a:xfrm>
            <a:off x="3771241" y="42673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424D6965-B068-819F-0580-49953426A38E}"/>
              </a:ext>
            </a:extLst>
          </p:cNvPr>
          <p:cNvSpPr/>
          <p:nvPr/>
        </p:nvSpPr>
        <p:spPr>
          <a:xfrm>
            <a:off x="3771241" y="445946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44E0DA38-D90C-596B-E30C-87A969FBCB09}"/>
              </a:ext>
            </a:extLst>
          </p:cNvPr>
          <p:cNvSpPr/>
          <p:nvPr/>
        </p:nvSpPr>
        <p:spPr>
          <a:xfrm>
            <a:off x="2942407" y="5725635"/>
            <a:ext cx="640627" cy="6406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6488DF1C-7FFA-1647-BA32-51804CD1A138}"/>
                  </a:ext>
                </a:extLst>
              </p:cNvPr>
              <p:cNvSpPr txBox="1"/>
              <p:nvPr/>
            </p:nvSpPr>
            <p:spPr>
              <a:xfrm>
                <a:off x="2992002" y="5784338"/>
                <a:ext cx="62555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6488DF1C-7FFA-1647-BA32-51804CD1A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002" y="5784338"/>
                <a:ext cx="62555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流程图: 或者 59">
            <a:extLst>
              <a:ext uri="{FF2B5EF4-FFF2-40B4-BE49-F238E27FC236}">
                <a16:creationId xmlns:a16="http://schemas.microsoft.com/office/drawing/2014/main" id="{7F1D94E3-FC11-53AE-BB10-1C034ADCAFBC}"/>
              </a:ext>
            </a:extLst>
          </p:cNvPr>
          <p:cNvSpPr/>
          <p:nvPr/>
        </p:nvSpPr>
        <p:spPr>
          <a:xfrm>
            <a:off x="4341451" y="5898111"/>
            <a:ext cx="295674" cy="295674"/>
          </a:xfrm>
          <a:prstGeom prst="flowChar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流程图: 或者 60">
            <a:extLst>
              <a:ext uri="{FF2B5EF4-FFF2-40B4-BE49-F238E27FC236}">
                <a16:creationId xmlns:a16="http://schemas.microsoft.com/office/drawing/2014/main" id="{20A71A4F-9038-DF55-BE05-2E791E105C3E}"/>
              </a:ext>
            </a:extLst>
          </p:cNvPr>
          <p:cNvSpPr/>
          <p:nvPr/>
        </p:nvSpPr>
        <p:spPr>
          <a:xfrm>
            <a:off x="1831588" y="5900848"/>
            <a:ext cx="295674" cy="295674"/>
          </a:xfrm>
          <a:prstGeom prst="flowChar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E56F0FC5-2BCE-9002-5D0E-783849D02BFD}"/>
              </a:ext>
            </a:extLst>
          </p:cNvPr>
          <p:cNvCxnSpPr>
            <a:cxnSpLocks/>
            <a:endCxn id="60" idx="2"/>
          </p:cNvCxnSpPr>
          <p:nvPr/>
        </p:nvCxnSpPr>
        <p:spPr>
          <a:xfrm>
            <a:off x="3583034" y="6045948"/>
            <a:ext cx="758417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E3807C81-2288-966A-6164-363541AD2312}"/>
              </a:ext>
            </a:extLst>
          </p:cNvPr>
          <p:cNvCxnSpPr>
            <a:cxnSpLocks/>
            <a:stCxn id="61" idx="6"/>
            <a:endCxn id="58" idx="1"/>
          </p:cNvCxnSpPr>
          <p:nvPr/>
        </p:nvCxnSpPr>
        <p:spPr>
          <a:xfrm flipV="1">
            <a:off x="2127262" y="6045949"/>
            <a:ext cx="815145" cy="2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B9546C39-B76B-7F6B-ABAC-CBAF51DC8EB6}"/>
              </a:ext>
            </a:extLst>
          </p:cNvPr>
          <p:cNvCxnSpPr/>
          <p:nvPr/>
        </p:nvCxnSpPr>
        <p:spPr>
          <a:xfrm>
            <a:off x="1393553" y="6045948"/>
            <a:ext cx="43803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6A6799A6-4618-00CA-5C5A-7E92BA8C577D}"/>
                  </a:ext>
                </a:extLst>
              </p:cNvPr>
              <p:cNvSpPr txBox="1"/>
              <p:nvPr/>
            </p:nvSpPr>
            <p:spPr>
              <a:xfrm>
                <a:off x="1037161" y="5784338"/>
                <a:ext cx="2994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6A6799A6-4618-00CA-5C5A-7E92BA8C5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161" y="5784338"/>
                <a:ext cx="29944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矩形 65">
            <a:extLst>
              <a:ext uri="{FF2B5EF4-FFF2-40B4-BE49-F238E27FC236}">
                <a16:creationId xmlns:a16="http://schemas.microsoft.com/office/drawing/2014/main" id="{7095FE12-8CA6-27D6-A107-25FEC5BA63A8}"/>
              </a:ext>
            </a:extLst>
          </p:cNvPr>
          <p:cNvSpPr/>
          <p:nvPr/>
        </p:nvSpPr>
        <p:spPr>
          <a:xfrm>
            <a:off x="5289344" y="5725635"/>
            <a:ext cx="640627" cy="6406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38AD0745-F575-9580-1DD0-B40160EB484B}"/>
                  </a:ext>
                </a:extLst>
              </p:cNvPr>
              <p:cNvSpPr txBox="1"/>
              <p:nvPr/>
            </p:nvSpPr>
            <p:spPr>
              <a:xfrm>
                <a:off x="5338939" y="5784338"/>
                <a:ext cx="63382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38AD0745-F575-9580-1DD0-B40160EB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939" y="5784338"/>
                <a:ext cx="63382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流程图: 或者 67">
            <a:extLst>
              <a:ext uri="{FF2B5EF4-FFF2-40B4-BE49-F238E27FC236}">
                <a16:creationId xmlns:a16="http://schemas.microsoft.com/office/drawing/2014/main" id="{E4DDEF2E-F6B6-2999-8E9F-C1AC383014AA}"/>
              </a:ext>
            </a:extLst>
          </p:cNvPr>
          <p:cNvSpPr/>
          <p:nvPr/>
        </p:nvSpPr>
        <p:spPr>
          <a:xfrm>
            <a:off x="6621795" y="5898111"/>
            <a:ext cx="295674" cy="295674"/>
          </a:xfrm>
          <a:prstGeom prst="flowChar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C26B709E-D29B-3EC0-13C1-0F886335CDA8}"/>
              </a:ext>
            </a:extLst>
          </p:cNvPr>
          <p:cNvCxnSpPr>
            <a:cxnSpLocks/>
            <a:endCxn id="68" idx="2"/>
          </p:cNvCxnSpPr>
          <p:nvPr/>
        </p:nvCxnSpPr>
        <p:spPr>
          <a:xfrm>
            <a:off x="5929971" y="6045948"/>
            <a:ext cx="69182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40535820-9076-86C7-DA7C-402F80338195}"/>
              </a:ext>
            </a:extLst>
          </p:cNvPr>
          <p:cNvCxnSpPr>
            <a:cxnSpLocks/>
            <a:stCxn id="60" idx="6"/>
            <a:endCxn id="66" idx="1"/>
          </p:cNvCxnSpPr>
          <p:nvPr/>
        </p:nvCxnSpPr>
        <p:spPr>
          <a:xfrm>
            <a:off x="4637125" y="6045948"/>
            <a:ext cx="652219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CC2A9E8E-3A80-C37C-E295-84611C9505B3}"/>
              </a:ext>
            </a:extLst>
          </p:cNvPr>
          <p:cNvCxnSpPr>
            <a:cxnSpLocks/>
            <a:endCxn id="73" idx="1"/>
          </p:cNvCxnSpPr>
          <p:nvPr/>
        </p:nvCxnSpPr>
        <p:spPr>
          <a:xfrm flipV="1">
            <a:off x="6926037" y="6045949"/>
            <a:ext cx="716445" cy="27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矩形 72">
            <a:extLst>
              <a:ext uri="{FF2B5EF4-FFF2-40B4-BE49-F238E27FC236}">
                <a16:creationId xmlns:a16="http://schemas.microsoft.com/office/drawing/2014/main" id="{9291540D-D356-0377-6B58-D855CFBDF649}"/>
              </a:ext>
            </a:extLst>
          </p:cNvPr>
          <p:cNvSpPr/>
          <p:nvPr/>
        </p:nvSpPr>
        <p:spPr>
          <a:xfrm>
            <a:off x="7642482" y="5725635"/>
            <a:ext cx="640627" cy="6406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9FBD632D-451F-1F4A-12A6-3E07C1DB5362}"/>
                  </a:ext>
                </a:extLst>
              </p:cNvPr>
              <p:cNvSpPr txBox="1"/>
              <p:nvPr/>
            </p:nvSpPr>
            <p:spPr>
              <a:xfrm>
                <a:off x="7692077" y="5784338"/>
                <a:ext cx="63382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9FBD632D-451F-1F4A-12A6-3E07C1DB5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077" y="5784338"/>
                <a:ext cx="63382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流程图: 或者 74">
            <a:extLst>
              <a:ext uri="{FF2B5EF4-FFF2-40B4-BE49-F238E27FC236}">
                <a16:creationId xmlns:a16="http://schemas.microsoft.com/office/drawing/2014/main" id="{5042787E-6422-03A1-20E1-24BABBA58578}"/>
              </a:ext>
            </a:extLst>
          </p:cNvPr>
          <p:cNvSpPr/>
          <p:nvPr/>
        </p:nvSpPr>
        <p:spPr>
          <a:xfrm>
            <a:off x="8949466" y="5898111"/>
            <a:ext cx="295674" cy="295674"/>
          </a:xfrm>
          <a:prstGeom prst="flowChar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箭头连接符 76">
            <a:extLst>
              <a:ext uri="{FF2B5EF4-FFF2-40B4-BE49-F238E27FC236}">
                <a16:creationId xmlns:a16="http://schemas.microsoft.com/office/drawing/2014/main" id="{F1F66526-FFCE-1F95-C443-CC5A60745BEF}"/>
              </a:ext>
            </a:extLst>
          </p:cNvPr>
          <p:cNvCxnSpPr>
            <a:cxnSpLocks/>
            <a:endCxn id="75" idx="2"/>
          </p:cNvCxnSpPr>
          <p:nvPr/>
        </p:nvCxnSpPr>
        <p:spPr>
          <a:xfrm>
            <a:off x="8283109" y="6045948"/>
            <a:ext cx="666357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7CC76012-8B1A-5F03-B9DF-BC4FA149E2D1}"/>
              </a:ext>
            </a:extLst>
          </p:cNvPr>
          <p:cNvCxnSpPr>
            <a:cxnSpLocks/>
          </p:cNvCxnSpPr>
          <p:nvPr/>
        </p:nvCxnSpPr>
        <p:spPr>
          <a:xfrm>
            <a:off x="9245140" y="6045948"/>
            <a:ext cx="656501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AB8811C7-17D1-9039-FC70-3AEFE28DEDF7}"/>
                  </a:ext>
                </a:extLst>
              </p:cNvPr>
              <p:cNvSpPr txBox="1"/>
              <p:nvPr/>
            </p:nvSpPr>
            <p:spPr>
              <a:xfrm>
                <a:off x="9826692" y="5784338"/>
                <a:ext cx="3043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AB8811C7-17D1-9039-FC70-3AEFE28DE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692" y="5784338"/>
                <a:ext cx="304314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37B0D8C6-F53A-F557-977F-2DBFE573353B}"/>
                  </a:ext>
                </a:extLst>
              </p:cNvPr>
              <p:cNvSpPr txBox="1"/>
              <p:nvPr/>
            </p:nvSpPr>
            <p:spPr>
              <a:xfrm>
                <a:off x="1831588" y="5017624"/>
                <a:ext cx="44287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37B0D8C6-F53A-F557-977F-2DBFE5733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588" y="5017624"/>
                <a:ext cx="442877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直接箭头连接符 82">
            <a:extLst>
              <a:ext uri="{FF2B5EF4-FFF2-40B4-BE49-F238E27FC236}">
                <a16:creationId xmlns:a16="http://schemas.microsoft.com/office/drawing/2014/main" id="{621F0BAB-2CD1-DEAE-EE99-FCF1EA251697}"/>
              </a:ext>
            </a:extLst>
          </p:cNvPr>
          <p:cNvCxnSpPr>
            <a:cxnSpLocks/>
          </p:cNvCxnSpPr>
          <p:nvPr/>
        </p:nvCxnSpPr>
        <p:spPr>
          <a:xfrm>
            <a:off x="1695825" y="5735160"/>
            <a:ext cx="43803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9508C6AD-C669-72CD-87E4-EC736B6424CE}"/>
                  </a:ext>
                </a:extLst>
              </p:cNvPr>
              <p:cNvSpPr txBox="1"/>
              <p:nvPr/>
            </p:nvSpPr>
            <p:spPr>
              <a:xfrm>
                <a:off x="4334853" y="5017624"/>
                <a:ext cx="44287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9508C6AD-C669-72CD-87E4-EC736B642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853" y="5017624"/>
                <a:ext cx="442877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直接箭头连接符 84">
            <a:extLst>
              <a:ext uri="{FF2B5EF4-FFF2-40B4-BE49-F238E27FC236}">
                <a16:creationId xmlns:a16="http://schemas.microsoft.com/office/drawing/2014/main" id="{550B6DCA-DF20-9755-9C5D-1C66CEC6498F}"/>
              </a:ext>
            </a:extLst>
          </p:cNvPr>
          <p:cNvCxnSpPr>
            <a:cxnSpLocks/>
          </p:cNvCxnSpPr>
          <p:nvPr/>
        </p:nvCxnSpPr>
        <p:spPr>
          <a:xfrm>
            <a:off x="4199090" y="5735160"/>
            <a:ext cx="43803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文本框 85">
                <a:extLst>
                  <a:ext uri="{FF2B5EF4-FFF2-40B4-BE49-F238E27FC236}">
                    <a16:creationId xmlns:a16="http://schemas.microsoft.com/office/drawing/2014/main" id="{800B9519-EDEF-08CE-15B9-B7A475E2D983}"/>
                  </a:ext>
                </a:extLst>
              </p:cNvPr>
              <p:cNvSpPr txBox="1"/>
              <p:nvPr/>
            </p:nvSpPr>
            <p:spPr>
              <a:xfrm>
                <a:off x="6615197" y="5016573"/>
                <a:ext cx="44287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6" name="文本框 85">
                <a:extLst>
                  <a:ext uri="{FF2B5EF4-FFF2-40B4-BE49-F238E27FC236}">
                    <a16:creationId xmlns:a16="http://schemas.microsoft.com/office/drawing/2014/main" id="{800B9519-EDEF-08CE-15B9-B7A475E2D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197" y="5016573"/>
                <a:ext cx="442877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" name="直接箭头连接符 86">
            <a:extLst>
              <a:ext uri="{FF2B5EF4-FFF2-40B4-BE49-F238E27FC236}">
                <a16:creationId xmlns:a16="http://schemas.microsoft.com/office/drawing/2014/main" id="{22E5BFDC-0046-242C-1E56-06ECD875B923}"/>
              </a:ext>
            </a:extLst>
          </p:cNvPr>
          <p:cNvCxnSpPr>
            <a:cxnSpLocks/>
          </p:cNvCxnSpPr>
          <p:nvPr/>
        </p:nvCxnSpPr>
        <p:spPr>
          <a:xfrm>
            <a:off x="6479434" y="5734109"/>
            <a:ext cx="43803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B1BD2E6C-E02B-0772-43D9-AE993E712D88}"/>
                  </a:ext>
                </a:extLst>
              </p:cNvPr>
              <p:cNvSpPr txBox="1"/>
              <p:nvPr/>
            </p:nvSpPr>
            <p:spPr>
              <a:xfrm>
                <a:off x="8951215" y="5016573"/>
                <a:ext cx="4130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B1BD2E6C-E02B-0772-43D9-AE993E712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215" y="5016573"/>
                <a:ext cx="413062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直接箭头连接符 90">
            <a:extLst>
              <a:ext uri="{FF2B5EF4-FFF2-40B4-BE49-F238E27FC236}">
                <a16:creationId xmlns:a16="http://schemas.microsoft.com/office/drawing/2014/main" id="{3A6C7953-F50C-A17F-61E9-796F90C354BF}"/>
              </a:ext>
            </a:extLst>
          </p:cNvPr>
          <p:cNvCxnSpPr>
            <a:cxnSpLocks/>
          </p:cNvCxnSpPr>
          <p:nvPr/>
        </p:nvCxnSpPr>
        <p:spPr>
          <a:xfrm>
            <a:off x="8815452" y="5734109"/>
            <a:ext cx="43803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文本框 91">
            <a:extLst>
              <a:ext uri="{FF2B5EF4-FFF2-40B4-BE49-F238E27FC236}">
                <a16:creationId xmlns:a16="http://schemas.microsoft.com/office/drawing/2014/main" id="{F56E7D23-8198-EE71-13A4-FDAB26532447}"/>
              </a:ext>
            </a:extLst>
          </p:cNvPr>
          <p:cNvSpPr txBox="1"/>
          <p:nvPr/>
        </p:nvSpPr>
        <p:spPr>
          <a:xfrm>
            <a:off x="801999" y="6181596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(n-bit)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E8512030-137D-D1A8-9ABF-1E14E56EA8C9}"/>
              </a:ext>
            </a:extLst>
          </p:cNvPr>
          <p:cNvSpPr txBox="1"/>
          <p:nvPr/>
        </p:nvSpPr>
        <p:spPr>
          <a:xfrm>
            <a:off x="9593967" y="6181596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(n-bit)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椭圆 100">
            <a:extLst>
              <a:ext uri="{FF2B5EF4-FFF2-40B4-BE49-F238E27FC236}">
                <a16:creationId xmlns:a16="http://schemas.microsoft.com/office/drawing/2014/main" id="{BF1E2F5B-B0B6-9AF4-1F56-F7CA351CAB23}"/>
              </a:ext>
            </a:extLst>
          </p:cNvPr>
          <p:cNvSpPr/>
          <p:nvPr/>
        </p:nvSpPr>
        <p:spPr>
          <a:xfrm>
            <a:off x="2579392" y="48495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E7C34674-A5CE-B85A-1C88-AA79E428F50D}"/>
              </a:ext>
            </a:extLst>
          </p:cNvPr>
          <p:cNvSpPr/>
          <p:nvPr/>
        </p:nvSpPr>
        <p:spPr>
          <a:xfrm>
            <a:off x="2579392" y="505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82F6BC22-52A1-2A2E-91FE-AF1939D7181A}"/>
                  </a:ext>
                </a:extLst>
              </p:cNvPr>
              <p:cNvSpPr txBox="1"/>
              <p:nvPr/>
            </p:nvSpPr>
            <p:spPr>
              <a:xfrm>
                <a:off x="2679871" y="4562654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82F6BC22-52A1-2A2E-91FE-AF1939D71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871" y="4562654"/>
                <a:ext cx="134652" cy="276999"/>
              </a:xfrm>
              <a:prstGeom prst="rect">
                <a:avLst/>
              </a:prstGeom>
              <a:blipFill>
                <a:blip r:embed="rId1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椭圆 103">
            <a:extLst>
              <a:ext uri="{FF2B5EF4-FFF2-40B4-BE49-F238E27FC236}">
                <a16:creationId xmlns:a16="http://schemas.microsoft.com/office/drawing/2014/main" id="{6DFFB18A-1A07-CB17-FDE1-958605CCD481}"/>
              </a:ext>
            </a:extLst>
          </p:cNvPr>
          <p:cNvSpPr/>
          <p:nvPr/>
        </p:nvSpPr>
        <p:spPr>
          <a:xfrm>
            <a:off x="3771241" y="484367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A3E2D5D1-D05D-B7EE-3697-3A22FB2D5AE7}"/>
              </a:ext>
            </a:extLst>
          </p:cNvPr>
          <p:cNvSpPr/>
          <p:nvPr/>
        </p:nvSpPr>
        <p:spPr>
          <a:xfrm>
            <a:off x="3771241" y="505013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7A28436B-F77B-02D0-0D3C-47ED06495B75}"/>
                  </a:ext>
                </a:extLst>
              </p:cNvPr>
              <p:cNvSpPr txBox="1"/>
              <p:nvPr/>
            </p:nvSpPr>
            <p:spPr>
              <a:xfrm>
                <a:off x="3895452" y="4562654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7A28436B-F77B-02D0-0D3C-47ED06495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452" y="4562654"/>
                <a:ext cx="134652" cy="276999"/>
              </a:xfrm>
              <a:prstGeom prst="rect">
                <a:avLst/>
              </a:prstGeom>
              <a:blipFill>
                <a:blip r:embed="rId1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5" name="椭圆 194">
            <a:extLst>
              <a:ext uri="{FF2B5EF4-FFF2-40B4-BE49-F238E27FC236}">
                <a16:creationId xmlns:a16="http://schemas.microsoft.com/office/drawing/2014/main" id="{1158779F-DA83-7D6C-52C9-43B4784EC342}"/>
              </a:ext>
            </a:extLst>
          </p:cNvPr>
          <p:cNvSpPr/>
          <p:nvPr/>
        </p:nvSpPr>
        <p:spPr>
          <a:xfrm>
            <a:off x="2575716" y="406942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6" name="椭圆 195">
            <a:extLst>
              <a:ext uri="{FF2B5EF4-FFF2-40B4-BE49-F238E27FC236}">
                <a16:creationId xmlns:a16="http://schemas.microsoft.com/office/drawing/2014/main" id="{D7554843-EF8F-E5A9-8EF6-67B1BEC603EB}"/>
              </a:ext>
            </a:extLst>
          </p:cNvPr>
          <p:cNvSpPr/>
          <p:nvPr/>
        </p:nvSpPr>
        <p:spPr>
          <a:xfrm>
            <a:off x="3774287" y="383486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16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17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597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5972" cy="4001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19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20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8" name="直接连接符 247">
            <a:extLst>
              <a:ext uri="{FF2B5EF4-FFF2-40B4-BE49-F238E27FC236}">
                <a16:creationId xmlns:a16="http://schemas.microsoft.com/office/drawing/2014/main" id="{C38A2983-9723-9273-F39C-A144691F6A2E}"/>
              </a:ext>
            </a:extLst>
          </p:cNvPr>
          <p:cNvCxnSpPr>
            <a:cxnSpLocks/>
          </p:cNvCxnSpPr>
          <p:nvPr/>
        </p:nvCxnSpPr>
        <p:spPr>
          <a:xfrm>
            <a:off x="731597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直接连接符 248">
            <a:extLst>
              <a:ext uri="{FF2B5EF4-FFF2-40B4-BE49-F238E27FC236}">
                <a16:creationId xmlns:a16="http://schemas.microsoft.com/office/drawing/2014/main" id="{F88CFC7B-68ED-7AF8-598C-584E59AFA8B8}"/>
              </a:ext>
            </a:extLst>
          </p:cNvPr>
          <p:cNvCxnSpPr>
            <a:cxnSpLocks/>
          </p:cNvCxnSpPr>
          <p:nvPr/>
        </p:nvCxnSpPr>
        <p:spPr>
          <a:xfrm>
            <a:off x="851775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椭圆 250">
            <a:extLst>
              <a:ext uri="{FF2B5EF4-FFF2-40B4-BE49-F238E27FC236}">
                <a16:creationId xmlns:a16="http://schemas.microsoft.com/office/drawing/2014/main" id="{5AF92C4D-5299-7E6C-1969-BCAFB046E0DB}"/>
              </a:ext>
            </a:extLst>
          </p:cNvPr>
          <p:cNvSpPr/>
          <p:nvPr/>
        </p:nvSpPr>
        <p:spPr>
          <a:xfrm>
            <a:off x="725988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2" name="椭圆 251">
            <a:extLst>
              <a:ext uri="{FF2B5EF4-FFF2-40B4-BE49-F238E27FC236}">
                <a16:creationId xmlns:a16="http://schemas.microsoft.com/office/drawing/2014/main" id="{36B97F83-99FD-97BC-DF7A-2875CA48B93F}"/>
              </a:ext>
            </a:extLst>
          </p:cNvPr>
          <p:cNvSpPr/>
          <p:nvPr/>
        </p:nvSpPr>
        <p:spPr>
          <a:xfrm>
            <a:off x="846165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3" name="椭圆 252">
            <a:extLst>
              <a:ext uri="{FF2B5EF4-FFF2-40B4-BE49-F238E27FC236}">
                <a16:creationId xmlns:a16="http://schemas.microsoft.com/office/drawing/2014/main" id="{924F917B-C446-5F21-97CF-94EE4DF4BF84}"/>
              </a:ext>
            </a:extLst>
          </p:cNvPr>
          <p:cNvSpPr/>
          <p:nvPr/>
        </p:nvSpPr>
        <p:spPr>
          <a:xfrm>
            <a:off x="7259881" y="506968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4" name="椭圆 253">
            <a:extLst>
              <a:ext uri="{FF2B5EF4-FFF2-40B4-BE49-F238E27FC236}">
                <a16:creationId xmlns:a16="http://schemas.microsoft.com/office/drawing/2014/main" id="{DEED3AF3-DD21-2CB9-E223-F4744B7BFAEA}"/>
              </a:ext>
            </a:extLst>
          </p:cNvPr>
          <p:cNvSpPr/>
          <p:nvPr/>
        </p:nvSpPr>
        <p:spPr>
          <a:xfrm>
            <a:off x="8467132" y="506968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7" name="椭圆 256">
            <a:extLst>
              <a:ext uri="{FF2B5EF4-FFF2-40B4-BE49-F238E27FC236}">
                <a16:creationId xmlns:a16="http://schemas.microsoft.com/office/drawing/2014/main" id="{0638CA1E-B638-E430-0E1D-B299B8ED65D7}"/>
              </a:ext>
            </a:extLst>
          </p:cNvPr>
          <p:cNvSpPr/>
          <p:nvPr/>
        </p:nvSpPr>
        <p:spPr>
          <a:xfrm>
            <a:off x="725988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8" name="椭圆 257">
            <a:extLst>
              <a:ext uri="{FF2B5EF4-FFF2-40B4-BE49-F238E27FC236}">
                <a16:creationId xmlns:a16="http://schemas.microsoft.com/office/drawing/2014/main" id="{A6F240A7-C004-CF08-9336-209A3104E8F8}"/>
              </a:ext>
            </a:extLst>
          </p:cNvPr>
          <p:cNvSpPr/>
          <p:nvPr/>
        </p:nvSpPr>
        <p:spPr>
          <a:xfrm>
            <a:off x="846165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9" name="椭圆 258">
            <a:extLst>
              <a:ext uri="{FF2B5EF4-FFF2-40B4-BE49-F238E27FC236}">
                <a16:creationId xmlns:a16="http://schemas.microsoft.com/office/drawing/2014/main" id="{00543540-D59F-4A0E-C9B6-5F2738E45AD0}"/>
              </a:ext>
            </a:extLst>
          </p:cNvPr>
          <p:cNvSpPr/>
          <p:nvPr/>
        </p:nvSpPr>
        <p:spPr>
          <a:xfrm>
            <a:off x="7259881" y="28790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0" name="椭圆 259">
            <a:extLst>
              <a:ext uri="{FF2B5EF4-FFF2-40B4-BE49-F238E27FC236}">
                <a16:creationId xmlns:a16="http://schemas.microsoft.com/office/drawing/2014/main" id="{DD09491D-E3C7-911F-BB03-EBF7B2321450}"/>
              </a:ext>
            </a:extLst>
          </p:cNvPr>
          <p:cNvSpPr/>
          <p:nvPr/>
        </p:nvSpPr>
        <p:spPr>
          <a:xfrm>
            <a:off x="8461657" y="28790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1" name="文本框 260">
                <a:extLst>
                  <a:ext uri="{FF2B5EF4-FFF2-40B4-BE49-F238E27FC236}">
                    <a16:creationId xmlns:a16="http://schemas.microsoft.com/office/drawing/2014/main" id="{C55FA216-08B0-1668-63D5-74F4DA37548E}"/>
                  </a:ext>
                </a:extLst>
              </p:cNvPr>
              <p:cNvSpPr txBox="1"/>
              <p:nvPr/>
            </p:nvSpPr>
            <p:spPr>
              <a:xfrm>
                <a:off x="736846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1" name="文本框 260">
                <a:extLst>
                  <a:ext uri="{FF2B5EF4-FFF2-40B4-BE49-F238E27FC236}">
                    <a16:creationId xmlns:a16="http://schemas.microsoft.com/office/drawing/2014/main" id="{C55FA216-08B0-1668-63D5-74F4DA375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464" y="2630248"/>
                <a:ext cx="134652" cy="276999"/>
              </a:xfrm>
              <a:prstGeom prst="rect">
                <a:avLst/>
              </a:prstGeom>
              <a:blipFill>
                <a:blip r:embed="rId2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2" name="文本框 261">
                <a:extLst>
                  <a:ext uri="{FF2B5EF4-FFF2-40B4-BE49-F238E27FC236}">
                    <a16:creationId xmlns:a16="http://schemas.microsoft.com/office/drawing/2014/main" id="{421000AA-3EA4-BE6E-0394-94E7D8BFCF8B}"/>
                  </a:ext>
                </a:extLst>
              </p:cNvPr>
              <p:cNvSpPr txBox="1"/>
              <p:nvPr/>
            </p:nvSpPr>
            <p:spPr>
              <a:xfrm>
                <a:off x="8582389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2" name="文本框 261">
                <a:extLst>
                  <a:ext uri="{FF2B5EF4-FFF2-40B4-BE49-F238E27FC236}">
                    <a16:creationId xmlns:a16="http://schemas.microsoft.com/office/drawing/2014/main" id="{421000AA-3EA4-BE6E-0394-94E7D8BFC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2389" y="2630248"/>
                <a:ext cx="134652" cy="276999"/>
              </a:xfrm>
              <a:prstGeom prst="rect">
                <a:avLst/>
              </a:prstGeom>
              <a:blipFill>
                <a:blip r:embed="rId2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3" name="椭圆 262">
            <a:extLst>
              <a:ext uri="{FF2B5EF4-FFF2-40B4-BE49-F238E27FC236}">
                <a16:creationId xmlns:a16="http://schemas.microsoft.com/office/drawing/2014/main" id="{1C7EACBD-64E5-EC9E-09B9-6FA24A836663}"/>
              </a:ext>
            </a:extLst>
          </p:cNvPr>
          <p:cNvSpPr/>
          <p:nvPr/>
        </p:nvSpPr>
        <p:spPr>
          <a:xfrm>
            <a:off x="7258535" y="307119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4" name="椭圆 263">
            <a:extLst>
              <a:ext uri="{FF2B5EF4-FFF2-40B4-BE49-F238E27FC236}">
                <a16:creationId xmlns:a16="http://schemas.microsoft.com/office/drawing/2014/main" id="{32764E55-204B-680F-7E5A-CB31A75F431E}"/>
              </a:ext>
            </a:extLst>
          </p:cNvPr>
          <p:cNvSpPr/>
          <p:nvPr/>
        </p:nvSpPr>
        <p:spPr>
          <a:xfrm>
            <a:off x="8460311" y="307119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5" name="椭圆 264">
            <a:extLst>
              <a:ext uri="{FF2B5EF4-FFF2-40B4-BE49-F238E27FC236}">
                <a16:creationId xmlns:a16="http://schemas.microsoft.com/office/drawing/2014/main" id="{0A917B81-EB4F-ED35-802F-E12D0B792776}"/>
              </a:ext>
            </a:extLst>
          </p:cNvPr>
          <p:cNvSpPr/>
          <p:nvPr/>
        </p:nvSpPr>
        <p:spPr>
          <a:xfrm>
            <a:off x="7258535" y="3264212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6" name="椭圆 265">
            <a:extLst>
              <a:ext uri="{FF2B5EF4-FFF2-40B4-BE49-F238E27FC236}">
                <a16:creationId xmlns:a16="http://schemas.microsoft.com/office/drawing/2014/main" id="{C37ADBD1-222B-2162-B646-4C1A4F05BCA9}"/>
              </a:ext>
            </a:extLst>
          </p:cNvPr>
          <p:cNvSpPr/>
          <p:nvPr/>
        </p:nvSpPr>
        <p:spPr>
          <a:xfrm>
            <a:off x="8460311" y="3264212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7" name="椭圆 266">
            <a:extLst>
              <a:ext uri="{FF2B5EF4-FFF2-40B4-BE49-F238E27FC236}">
                <a16:creationId xmlns:a16="http://schemas.microsoft.com/office/drawing/2014/main" id="{6EE02257-F1BD-C3BC-4DEA-B227EB50061F}"/>
              </a:ext>
            </a:extLst>
          </p:cNvPr>
          <p:cNvSpPr/>
          <p:nvPr/>
        </p:nvSpPr>
        <p:spPr>
          <a:xfrm>
            <a:off x="7266517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8" name="椭圆 267">
            <a:extLst>
              <a:ext uri="{FF2B5EF4-FFF2-40B4-BE49-F238E27FC236}">
                <a16:creationId xmlns:a16="http://schemas.microsoft.com/office/drawing/2014/main" id="{8E3D2F0C-23F8-1BE0-59D3-965068731D86}"/>
              </a:ext>
            </a:extLst>
          </p:cNvPr>
          <p:cNvSpPr/>
          <p:nvPr/>
        </p:nvSpPr>
        <p:spPr>
          <a:xfrm>
            <a:off x="8458855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9" name="直接连接符 268">
            <a:extLst>
              <a:ext uri="{FF2B5EF4-FFF2-40B4-BE49-F238E27FC236}">
                <a16:creationId xmlns:a16="http://schemas.microsoft.com/office/drawing/2014/main" id="{FC83512F-D5A9-7209-D3CE-C395BC1ECE25}"/>
              </a:ext>
            </a:extLst>
          </p:cNvPr>
          <p:cNvCxnSpPr>
            <a:stCxn id="267" idx="6"/>
            <a:endCxn id="268" idx="2"/>
          </p:cNvCxnSpPr>
          <p:nvPr/>
        </p:nvCxnSpPr>
        <p:spPr>
          <a:xfrm>
            <a:off x="7378713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椭圆 271">
            <a:extLst>
              <a:ext uri="{FF2B5EF4-FFF2-40B4-BE49-F238E27FC236}">
                <a16:creationId xmlns:a16="http://schemas.microsoft.com/office/drawing/2014/main" id="{891F5AC5-AE9A-A9E2-F2D4-5F3F9B24C822}"/>
              </a:ext>
            </a:extLst>
          </p:cNvPr>
          <p:cNvSpPr/>
          <p:nvPr/>
        </p:nvSpPr>
        <p:spPr>
          <a:xfrm>
            <a:off x="7266265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3" name="椭圆 272">
            <a:extLst>
              <a:ext uri="{FF2B5EF4-FFF2-40B4-BE49-F238E27FC236}">
                <a16:creationId xmlns:a16="http://schemas.microsoft.com/office/drawing/2014/main" id="{5036EB70-C83F-15CD-F682-0627273E1ED3}"/>
              </a:ext>
            </a:extLst>
          </p:cNvPr>
          <p:cNvSpPr/>
          <p:nvPr/>
        </p:nvSpPr>
        <p:spPr>
          <a:xfrm>
            <a:off x="8458603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4" name="直接连接符 273">
            <a:extLst>
              <a:ext uri="{FF2B5EF4-FFF2-40B4-BE49-F238E27FC236}">
                <a16:creationId xmlns:a16="http://schemas.microsoft.com/office/drawing/2014/main" id="{0E756C95-EDE4-AF53-FC01-3189DD09C616}"/>
              </a:ext>
            </a:extLst>
          </p:cNvPr>
          <p:cNvCxnSpPr>
            <a:stCxn id="272" idx="6"/>
            <a:endCxn id="273" idx="2"/>
          </p:cNvCxnSpPr>
          <p:nvPr/>
        </p:nvCxnSpPr>
        <p:spPr>
          <a:xfrm>
            <a:off x="7378461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椭圆 274">
            <a:extLst>
              <a:ext uri="{FF2B5EF4-FFF2-40B4-BE49-F238E27FC236}">
                <a16:creationId xmlns:a16="http://schemas.microsoft.com/office/drawing/2014/main" id="{128D3D68-FFE3-9908-3785-860E1DBF2248}"/>
              </a:ext>
            </a:extLst>
          </p:cNvPr>
          <p:cNvSpPr/>
          <p:nvPr/>
        </p:nvSpPr>
        <p:spPr>
          <a:xfrm>
            <a:off x="7263405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6" name="椭圆 275">
            <a:extLst>
              <a:ext uri="{FF2B5EF4-FFF2-40B4-BE49-F238E27FC236}">
                <a16:creationId xmlns:a16="http://schemas.microsoft.com/office/drawing/2014/main" id="{5BB9C55F-65F2-2FB7-3EDA-0F1E9F04B03C}"/>
              </a:ext>
            </a:extLst>
          </p:cNvPr>
          <p:cNvSpPr/>
          <p:nvPr/>
        </p:nvSpPr>
        <p:spPr>
          <a:xfrm>
            <a:off x="8455743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7" name="直接连接符 276">
            <a:extLst>
              <a:ext uri="{FF2B5EF4-FFF2-40B4-BE49-F238E27FC236}">
                <a16:creationId xmlns:a16="http://schemas.microsoft.com/office/drawing/2014/main" id="{FF552498-B87F-936A-618A-A21A1DA0B76E}"/>
              </a:ext>
            </a:extLst>
          </p:cNvPr>
          <p:cNvCxnSpPr>
            <a:stCxn id="275" idx="6"/>
            <a:endCxn id="276" idx="2"/>
          </p:cNvCxnSpPr>
          <p:nvPr/>
        </p:nvCxnSpPr>
        <p:spPr>
          <a:xfrm>
            <a:off x="7375601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椭圆 277">
            <a:extLst>
              <a:ext uri="{FF2B5EF4-FFF2-40B4-BE49-F238E27FC236}">
                <a16:creationId xmlns:a16="http://schemas.microsoft.com/office/drawing/2014/main" id="{D00BE8AA-2467-6237-A8BD-7F403837F326}"/>
              </a:ext>
            </a:extLst>
          </p:cNvPr>
          <p:cNvSpPr/>
          <p:nvPr/>
        </p:nvSpPr>
        <p:spPr>
          <a:xfrm>
            <a:off x="7258535" y="403880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9" name="椭圆 278">
            <a:extLst>
              <a:ext uri="{FF2B5EF4-FFF2-40B4-BE49-F238E27FC236}">
                <a16:creationId xmlns:a16="http://schemas.microsoft.com/office/drawing/2014/main" id="{C385516C-FBBC-D8DE-CD1B-AC0ABBD9AA1B}"/>
              </a:ext>
            </a:extLst>
          </p:cNvPr>
          <p:cNvSpPr/>
          <p:nvPr/>
        </p:nvSpPr>
        <p:spPr>
          <a:xfrm>
            <a:off x="8460311" y="403880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0" name="椭圆 279">
            <a:extLst>
              <a:ext uri="{FF2B5EF4-FFF2-40B4-BE49-F238E27FC236}">
                <a16:creationId xmlns:a16="http://schemas.microsoft.com/office/drawing/2014/main" id="{7622B2D5-82CB-334B-B03C-0C583F2619B5}"/>
              </a:ext>
            </a:extLst>
          </p:cNvPr>
          <p:cNvSpPr/>
          <p:nvPr/>
        </p:nvSpPr>
        <p:spPr>
          <a:xfrm>
            <a:off x="7258535" y="419746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1" name="椭圆 280">
            <a:extLst>
              <a:ext uri="{FF2B5EF4-FFF2-40B4-BE49-F238E27FC236}">
                <a16:creationId xmlns:a16="http://schemas.microsoft.com/office/drawing/2014/main" id="{206D4C81-A9D0-FD98-3897-38724FC0229C}"/>
              </a:ext>
            </a:extLst>
          </p:cNvPr>
          <p:cNvSpPr/>
          <p:nvPr/>
        </p:nvSpPr>
        <p:spPr>
          <a:xfrm>
            <a:off x="8460311" y="419746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2" name="椭圆 281">
            <a:extLst>
              <a:ext uri="{FF2B5EF4-FFF2-40B4-BE49-F238E27FC236}">
                <a16:creationId xmlns:a16="http://schemas.microsoft.com/office/drawing/2014/main" id="{0F7254D0-6F44-5C01-BF70-BCF75E634CC5}"/>
              </a:ext>
            </a:extLst>
          </p:cNvPr>
          <p:cNvSpPr/>
          <p:nvPr/>
        </p:nvSpPr>
        <p:spPr>
          <a:xfrm>
            <a:off x="7258535" y="442719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椭圆 282">
            <a:extLst>
              <a:ext uri="{FF2B5EF4-FFF2-40B4-BE49-F238E27FC236}">
                <a16:creationId xmlns:a16="http://schemas.microsoft.com/office/drawing/2014/main" id="{9A1F5063-20D0-8037-FFF6-F63175DFD0AC}"/>
              </a:ext>
            </a:extLst>
          </p:cNvPr>
          <p:cNvSpPr/>
          <p:nvPr/>
        </p:nvSpPr>
        <p:spPr>
          <a:xfrm>
            <a:off x="8460311" y="442719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4" name="椭圆 283">
            <a:extLst>
              <a:ext uri="{FF2B5EF4-FFF2-40B4-BE49-F238E27FC236}">
                <a16:creationId xmlns:a16="http://schemas.microsoft.com/office/drawing/2014/main" id="{9E8272C2-665E-FF6C-6B98-97387DA8922B}"/>
              </a:ext>
            </a:extLst>
          </p:cNvPr>
          <p:cNvSpPr/>
          <p:nvPr/>
        </p:nvSpPr>
        <p:spPr>
          <a:xfrm>
            <a:off x="7258535" y="4840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5" name="椭圆 284">
            <a:extLst>
              <a:ext uri="{FF2B5EF4-FFF2-40B4-BE49-F238E27FC236}">
                <a16:creationId xmlns:a16="http://schemas.microsoft.com/office/drawing/2014/main" id="{77DFA798-DE9A-0305-6323-DFC82F9278A0}"/>
              </a:ext>
            </a:extLst>
          </p:cNvPr>
          <p:cNvSpPr/>
          <p:nvPr/>
        </p:nvSpPr>
        <p:spPr>
          <a:xfrm>
            <a:off x="8471261" y="4840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文本框 285">
                <a:extLst>
                  <a:ext uri="{FF2B5EF4-FFF2-40B4-BE49-F238E27FC236}">
                    <a16:creationId xmlns:a16="http://schemas.microsoft.com/office/drawing/2014/main" id="{F459A424-AEB7-1538-A5E5-3EA436ABA516}"/>
                  </a:ext>
                </a:extLst>
              </p:cNvPr>
              <p:cNvSpPr txBox="1"/>
              <p:nvPr/>
            </p:nvSpPr>
            <p:spPr>
              <a:xfrm>
                <a:off x="733932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6" name="文本框 285">
                <a:extLst>
                  <a:ext uri="{FF2B5EF4-FFF2-40B4-BE49-F238E27FC236}">
                    <a16:creationId xmlns:a16="http://schemas.microsoft.com/office/drawing/2014/main" id="{F459A424-AEB7-1538-A5E5-3EA436ABA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321" y="4578758"/>
                <a:ext cx="134652" cy="276999"/>
              </a:xfrm>
              <a:prstGeom prst="rect">
                <a:avLst/>
              </a:prstGeom>
              <a:blipFill>
                <a:blip r:embed="rId2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0A6E1C5A-3D1F-F4FC-1A1A-10449C1699DA}"/>
                  </a:ext>
                </a:extLst>
              </p:cNvPr>
              <p:cNvSpPr txBox="1"/>
              <p:nvPr/>
            </p:nvSpPr>
            <p:spPr>
              <a:xfrm>
                <a:off x="8567939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0A6E1C5A-3D1F-F4FC-1A1A-10449C169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7939" y="4578758"/>
                <a:ext cx="134652" cy="276999"/>
              </a:xfrm>
              <a:prstGeom prst="rect">
                <a:avLst/>
              </a:prstGeom>
              <a:blipFill>
                <a:blip r:embed="rId2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597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5972" cy="400110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5" name="文本框 334">
            <a:extLst>
              <a:ext uri="{FF2B5EF4-FFF2-40B4-BE49-F238E27FC236}">
                <a16:creationId xmlns:a16="http://schemas.microsoft.com/office/drawing/2014/main" id="{68CA9CC6-7426-7FCD-2394-40288FD4BC2C}"/>
              </a:ext>
            </a:extLst>
          </p:cNvPr>
          <p:cNvSpPr txBox="1"/>
          <p:nvPr/>
        </p:nvSpPr>
        <p:spPr>
          <a:xfrm>
            <a:off x="10708192" y="3119124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6" name="椭圆 335">
            <a:extLst>
              <a:ext uri="{FF2B5EF4-FFF2-40B4-BE49-F238E27FC236}">
                <a16:creationId xmlns:a16="http://schemas.microsoft.com/office/drawing/2014/main" id="{45CEFA27-F56F-7DBB-C31A-2AE77F692678}"/>
              </a:ext>
            </a:extLst>
          </p:cNvPr>
          <p:cNvSpPr/>
          <p:nvPr/>
        </p:nvSpPr>
        <p:spPr>
          <a:xfrm>
            <a:off x="10586862" y="3245130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37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38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39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40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2" name="文本框 341">
            <a:extLst>
              <a:ext uri="{FF2B5EF4-FFF2-40B4-BE49-F238E27FC236}">
                <a16:creationId xmlns:a16="http://schemas.microsoft.com/office/drawing/2014/main" id="{979A9C5A-1A75-8F79-A18B-D3B66EDE37E7}"/>
              </a:ext>
            </a:extLst>
          </p:cNvPr>
          <p:cNvSpPr txBox="1"/>
          <p:nvPr/>
        </p:nvSpPr>
        <p:spPr>
          <a:xfrm>
            <a:off x="10708192" y="3375158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3" name="椭圆 342">
            <a:extLst>
              <a:ext uri="{FF2B5EF4-FFF2-40B4-BE49-F238E27FC236}">
                <a16:creationId xmlns:a16="http://schemas.microsoft.com/office/drawing/2014/main" id="{0D126E9E-1ED7-8A7D-716B-A18DA1CF3393}"/>
              </a:ext>
            </a:extLst>
          </p:cNvPr>
          <p:cNvSpPr/>
          <p:nvPr/>
        </p:nvSpPr>
        <p:spPr>
          <a:xfrm>
            <a:off x="10586862" y="3501164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4" name="文本框 343">
            <a:extLst>
              <a:ext uri="{FF2B5EF4-FFF2-40B4-BE49-F238E27FC236}">
                <a16:creationId xmlns:a16="http://schemas.microsoft.com/office/drawing/2014/main" id="{BE9F8A5E-B4CC-C728-D60A-6D87EB17A7CD}"/>
              </a:ext>
            </a:extLst>
          </p:cNvPr>
          <p:cNvSpPr txBox="1"/>
          <p:nvPr/>
        </p:nvSpPr>
        <p:spPr>
          <a:xfrm>
            <a:off x="10708192" y="3629972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5" name="椭圆 344">
            <a:extLst>
              <a:ext uri="{FF2B5EF4-FFF2-40B4-BE49-F238E27FC236}">
                <a16:creationId xmlns:a16="http://schemas.microsoft.com/office/drawing/2014/main" id="{78535A26-114B-1281-41C7-353A8FD39BD6}"/>
              </a:ext>
            </a:extLst>
          </p:cNvPr>
          <p:cNvSpPr/>
          <p:nvPr/>
        </p:nvSpPr>
        <p:spPr>
          <a:xfrm>
            <a:off x="10586862" y="3755978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7" name="左大括号 346">
            <a:extLst>
              <a:ext uri="{FF2B5EF4-FFF2-40B4-BE49-F238E27FC236}">
                <a16:creationId xmlns:a16="http://schemas.microsoft.com/office/drawing/2014/main" id="{F95581E8-62F8-8A35-0012-BC53B5FA50D2}"/>
              </a:ext>
            </a:extLst>
          </p:cNvPr>
          <p:cNvSpPr/>
          <p:nvPr/>
        </p:nvSpPr>
        <p:spPr>
          <a:xfrm>
            <a:off x="2387489" y="2324609"/>
            <a:ext cx="162625" cy="989511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" name="文本框 347">
                <a:extLst>
                  <a:ext uri="{FF2B5EF4-FFF2-40B4-BE49-F238E27FC236}">
                    <a16:creationId xmlns:a16="http://schemas.microsoft.com/office/drawing/2014/main" id="{BF8502E9-A1D0-9B20-573C-737D736E3171}"/>
                  </a:ext>
                </a:extLst>
              </p:cNvPr>
              <p:cNvSpPr txBox="1"/>
              <p:nvPr/>
            </p:nvSpPr>
            <p:spPr>
              <a:xfrm>
                <a:off x="2086678" y="2649392"/>
                <a:ext cx="3127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8" name="文本框 347">
                <a:extLst>
                  <a:ext uri="{FF2B5EF4-FFF2-40B4-BE49-F238E27FC236}">
                    <a16:creationId xmlns:a16="http://schemas.microsoft.com/office/drawing/2014/main" id="{BF8502E9-A1D0-9B20-573C-737D736E3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678" y="2649392"/>
                <a:ext cx="312713" cy="276999"/>
              </a:xfrm>
              <a:prstGeom prst="rect">
                <a:avLst/>
              </a:prstGeom>
              <a:blipFill>
                <a:blip r:embed="rId41"/>
                <a:stretch>
                  <a:fillRect l="-23077" r="-5769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42"/>
                <a:stretch>
                  <a:fillRect l="-23529" r="-7843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1" name="左大括号 350">
            <a:extLst>
              <a:ext uri="{FF2B5EF4-FFF2-40B4-BE49-F238E27FC236}">
                <a16:creationId xmlns:a16="http://schemas.microsoft.com/office/drawing/2014/main" id="{91D3AC05-086C-C661-2F71-7A56BF47753F}"/>
              </a:ext>
            </a:extLst>
          </p:cNvPr>
          <p:cNvSpPr/>
          <p:nvPr/>
        </p:nvSpPr>
        <p:spPr>
          <a:xfrm>
            <a:off x="7128621" y="3465109"/>
            <a:ext cx="70816" cy="430888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2" name="文本框 351">
                <a:extLst>
                  <a:ext uri="{FF2B5EF4-FFF2-40B4-BE49-F238E27FC236}">
                    <a16:creationId xmlns:a16="http://schemas.microsoft.com/office/drawing/2014/main" id="{181A8D9A-FFBC-38A7-F65E-EEACA98483B4}"/>
                  </a:ext>
                </a:extLst>
              </p:cNvPr>
              <p:cNvSpPr txBox="1"/>
              <p:nvPr/>
            </p:nvSpPr>
            <p:spPr>
              <a:xfrm>
                <a:off x="6804844" y="3500079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2" name="文本框 351">
                <a:extLst>
                  <a:ext uri="{FF2B5EF4-FFF2-40B4-BE49-F238E27FC236}">
                    <a16:creationId xmlns:a16="http://schemas.microsoft.com/office/drawing/2014/main" id="{181A8D9A-FFBC-38A7-F65E-EEACA9848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844" y="3500079"/>
                <a:ext cx="312713" cy="276999"/>
              </a:xfrm>
              <a:prstGeom prst="rect">
                <a:avLst/>
              </a:prstGeom>
              <a:blipFill>
                <a:blip r:embed="rId43"/>
                <a:stretch>
                  <a:fillRect l="-23077" r="-7692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" name="文本框 357">
                <a:extLst>
                  <a:ext uri="{FF2B5EF4-FFF2-40B4-BE49-F238E27FC236}">
                    <a16:creationId xmlns:a16="http://schemas.microsoft.com/office/drawing/2014/main" id="{D7406947-8CD5-72AF-30F6-D1DEA0AFA25F}"/>
                  </a:ext>
                </a:extLst>
              </p:cNvPr>
              <p:cNvSpPr txBox="1"/>
              <p:nvPr/>
            </p:nvSpPr>
            <p:spPr>
              <a:xfrm>
                <a:off x="270738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8" name="文本框 357">
                <a:extLst>
                  <a:ext uri="{FF2B5EF4-FFF2-40B4-BE49-F238E27FC236}">
                    <a16:creationId xmlns:a16="http://schemas.microsoft.com/office/drawing/2014/main" id="{D7406947-8CD5-72AF-30F6-D1DEA0AFA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387" y="5006217"/>
                <a:ext cx="312200" cy="276999"/>
              </a:xfrm>
              <a:prstGeom prst="rect">
                <a:avLst/>
              </a:prstGeom>
              <a:blipFill>
                <a:blip r:embed="rId47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9" name="文本框 358">
                <a:extLst>
                  <a:ext uri="{FF2B5EF4-FFF2-40B4-BE49-F238E27FC236}">
                    <a16:creationId xmlns:a16="http://schemas.microsoft.com/office/drawing/2014/main" id="{48343B1A-4CD1-2C36-608B-9F7A0081B180}"/>
                  </a:ext>
                </a:extLst>
              </p:cNvPr>
              <p:cNvSpPr txBox="1"/>
              <p:nvPr/>
            </p:nvSpPr>
            <p:spPr>
              <a:xfrm>
                <a:off x="3439991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9" name="文本框 358">
                <a:extLst>
                  <a:ext uri="{FF2B5EF4-FFF2-40B4-BE49-F238E27FC236}">
                    <a16:creationId xmlns:a16="http://schemas.microsoft.com/office/drawing/2014/main" id="{48343B1A-4CD1-2C36-608B-9F7A0081B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991" y="5006217"/>
                <a:ext cx="312200" cy="276999"/>
              </a:xfrm>
              <a:prstGeom prst="rect">
                <a:avLst/>
              </a:prstGeom>
              <a:blipFill>
                <a:blip r:embed="rId48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49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50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2" name="文本框 361">
                <a:extLst>
                  <a:ext uri="{FF2B5EF4-FFF2-40B4-BE49-F238E27FC236}">
                    <a16:creationId xmlns:a16="http://schemas.microsoft.com/office/drawing/2014/main" id="{C9CC59E2-C841-31F5-ADC9-A277DE66CDE6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2" name="文本框 361">
                <a:extLst>
                  <a:ext uri="{FF2B5EF4-FFF2-40B4-BE49-F238E27FC236}">
                    <a16:creationId xmlns:a16="http://schemas.microsoft.com/office/drawing/2014/main" id="{C9CC59E2-C841-31F5-ADC9-A277DE66C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51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4" name="文本框 363">
                <a:extLst>
                  <a:ext uri="{FF2B5EF4-FFF2-40B4-BE49-F238E27FC236}">
                    <a16:creationId xmlns:a16="http://schemas.microsoft.com/office/drawing/2014/main" id="{F34B9EEA-A052-4DCC-F46C-7B6AB31F136F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4" name="文本框 363">
                <a:extLst>
                  <a:ext uri="{FF2B5EF4-FFF2-40B4-BE49-F238E27FC236}">
                    <a16:creationId xmlns:a16="http://schemas.microsoft.com/office/drawing/2014/main" id="{F34B9EEA-A052-4DCC-F46C-7B6AB31F1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52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8" name="文本框 367">
                <a:extLst>
                  <a:ext uri="{FF2B5EF4-FFF2-40B4-BE49-F238E27FC236}">
                    <a16:creationId xmlns:a16="http://schemas.microsoft.com/office/drawing/2014/main" id="{AAD15448-F7ED-59D4-5081-0122FBF6AF13}"/>
                  </a:ext>
                </a:extLst>
              </p:cNvPr>
              <p:cNvSpPr txBox="1"/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368" name="文本框 367">
                <a:extLst>
                  <a:ext uri="{FF2B5EF4-FFF2-40B4-BE49-F238E27FC236}">
                    <a16:creationId xmlns:a16="http://schemas.microsoft.com/office/drawing/2014/main" id="{AAD15448-F7ED-59D4-5081-0122FBF6A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blipFill>
                <a:blip r:embed="rId54"/>
                <a:stretch>
                  <a:fillRect t="-3158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3" name="直接连接符 192">
            <a:extLst>
              <a:ext uri="{FF2B5EF4-FFF2-40B4-BE49-F238E27FC236}">
                <a16:creationId xmlns:a16="http://schemas.microsoft.com/office/drawing/2014/main" id="{43B9AF40-AFB2-A940-ADC2-79D49D373D70}"/>
              </a:ext>
            </a:extLst>
          </p:cNvPr>
          <p:cNvCxnSpPr>
            <a:cxnSpLocks/>
            <a:stCxn id="194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椭圆 193">
            <a:extLst>
              <a:ext uri="{FF2B5EF4-FFF2-40B4-BE49-F238E27FC236}">
                <a16:creationId xmlns:a16="http://schemas.microsoft.com/office/drawing/2014/main" id="{3EC173B0-DFC0-EAB9-61B5-9882AD19C1E2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8" name="椭圆 197">
            <a:extLst>
              <a:ext uri="{FF2B5EF4-FFF2-40B4-BE49-F238E27FC236}">
                <a16:creationId xmlns:a16="http://schemas.microsoft.com/office/drawing/2014/main" id="{48A9E7CA-6085-AE71-7857-3E9BC8F354FE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3" name="椭圆 222">
            <a:extLst>
              <a:ext uri="{FF2B5EF4-FFF2-40B4-BE49-F238E27FC236}">
                <a16:creationId xmlns:a16="http://schemas.microsoft.com/office/drawing/2014/main" id="{3E5846AD-3BD6-E67F-512D-0A568ABD5534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DE21C631-F66D-925C-B6FE-093C9548B600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94AFFC62-CAEB-B62C-B164-1D3C3B3C576D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C68D2AE4-50F0-F45D-736A-2F48DB43CA6A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F4E7414F-2560-FCD7-FCE5-79D4148B2D8C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D887D3B0-2A09-9B06-78FF-52A6A8FE6E94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6" name="椭圆 235">
            <a:extLst>
              <a:ext uri="{FF2B5EF4-FFF2-40B4-BE49-F238E27FC236}">
                <a16:creationId xmlns:a16="http://schemas.microsoft.com/office/drawing/2014/main" id="{798058D4-A556-9293-F319-4787826C68EC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7" name="椭圆 236">
            <a:extLst>
              <a:ext uri="{FF2B5EF4-FFF2-40B4-BE49-F238E27FC236}">
                <a16:creationId xmlns:a16="http://schemas.microsoft.com/office/drawing/2014/main" id="{C4EA161D-0BFA-BB2D-B5E1-87E16D4D14EF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8" name="椭圆 237">
            <a:extLst>
              <a:ext uri="{FF2B5EF4-FFF2-40B4-BE49-F238E27FC236}">
                <a16:creationId xmlns:a16="http://schemas.microsoft.com/office/drawing/2014/main" id="{3F998744-71D0-5A2C-151E-1E094598299B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7" name="文本框 246">
                <a:extLst>
                  <a:ext uri="{FF2B5EF4-FFF2-40B4-BE49-F238E27FC236}">
                    <a16:creationId xmlns:a16="http://schemas.microsoft.com/office/drawing/2014/main" id="{B5CCA0A6-C6E3-8A11-F0AF-A422C3367AEB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7" name="文本框 246">
                <a:extLst>
                  <a:ext uri="{FF2B5EF4-FFF2-40B4-BE49-F238E27FC236}">
                    <a16:creationId xmlns:a16="http://schemas.microsoft.com/office/drawing/2014/main" id="{B5CCA0A6-C6E3-8A11-F0AF-A422C3367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5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0" name="椭圆 249">
            <a:extLst>
              <a:ext uri="{FF2B5EF4-FFF2-40B4-BE49-F238E27FC236}">
                <a16:creationId xmlns:a16="http://schemas.microsoft.com/office/drawing/2014/main" id="{F619CE96-ACC1-F07C-0C1B-F1BDD927B6C0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5" name="文本框 254">
                <a:extLst>
                  <a:ext uri="{FF2B5EF4-FFF2-40B4-BE49-F238E27FC236}">
                    <a16:creationId xmlns:a16="http://schemas.microsoft.com/office/drawing/2014/main" id="{7A473BCC-3064-5790-1E65-26E9E5F017BD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5" name="文本框 254">
                <a:extLst>
                  <a:ext uri="{FF2B5EF4-FFF2-40B4-BE49-F238E27FC236}">
                    <a16:creationId xmlns:a16="http://schemas.microsoft.com/office/drawing/2014/main" id="{7A473BCC-3064-5790-1E65-26E9E5F01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56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6" name="文本框 255">
                <a:extLst>
                  <a:ext uri="{FF2B5EF4-FFF2-40B4-BE49-F238E27FC236}">
                    <a16:creationId xmlns:a16="http://schemas.microsoft.com/office/drawing/2014/main" id="{34A529B6-8F92-F845-4F5C-67DE1A12F560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6" name="文本框 255">
                <a:extLst>
                  <a:ext uri="{FF2B5EF4-FFF2-40B4-BE49-F238E27FC236}">
                    <a16:creationId xmlns:a16="http://schemas.microsoft.com/office/drawing/2014/main" id="{34A529B6-8F92-F845-4F5C-67DE1A12F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57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0" name="文本框 269">
                <a:extLst>
                  <a:ext uri="{FF2B5EF4-FFF2-40B4-BE49-F238E27FC236}">
                    <a16:creationId xmlns:a16="http://schemas.microsoft.com/office/drawing/2014/main" id="{D03753C3-3835-441D-97FD-59C112C0D1A3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0" name="文本框 269">
                <a:extLst>
                  <a:ext uri="{FF2B5EF4-FFF2-40B4-BE49-F238E27FC236}">
                    <a16:creationId xmlns:a16="http://schemas.microsoft.com/office/drawing/2014/main" id="{D03753C3-3835-441D-97FD-59C112C0D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58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737F9E41-2472-0457-A9A9-2F2E74359258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737F9E41-2472-0457-A9A9-2F2E74359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59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AB71C2E1-0A73-30A9-5647-5E7AD30269EF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AB71C2E1-0A73-30A9-5647-5E7AD3026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60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左大括号 295">
            <a:extLst>
              <a:ext uri="{FF2B5EF4-FFF2-40B4-BE49-F238E27FC236}">
                <a16:creationId xmlns:a16="http://schemas.microsoft.com/office/drawing/2014/main" id="{D528F588-49E5-075B-9852-17373D458034}"/>
              </a:ext>
            </a:extLst>
          </p:cNvPr>
          <p:cNvSpPr/>
          <p:nvPr/>
        </p:nvSpPr>
        <p:spPr>
          <a:xfrm>
            <a:off x="787383" y="2324609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EF500EC9-1C66-32B0-0966-46D7E57E4570}"/>
                  </a:ext>
                </a:extLst>
              </p:cNvPr>
              <p:cNvSpPr txBox="1"/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EF500EC9-1C66-32B0-0966-46D7E57E4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blipFill>
                <a:blip r:embed="rId61"/>
                <a:stretch>
                  <a:fillRect l="-23529" r="-7843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文本框 304">
                <a:extLst>
                  <a:ext uri="{FF2B5EF4-FFF2-40B4-BE49-F238E27FC236}">
                    <a16:creationId xmlns:a16="http://schemas.microsoft.com/office/drawing/2014/main" id="{1E0FD012-F29D-89FD-AF8D-EF3DF6255A7C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5" name="文本框 304">
                <a:extLst>
                  <a:ext uri="{FF2B5EF4-FFF2-40B4-BE49-F238E27FC236}">
                    <a16:creationId xmlns:a16="http://schemas.microsoft.com/office/drawing/2014/main" id="{1E0FD012-F29D-89FD-AF8D-EF3DF6255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62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6" name="椭圆 305">
            <a:extLst>
              <a:ext uri="{FF2B5EF4-FFF2-40B4-BE49-F238E27FC236}">
                <a16:creationId xmlns:a16="http://schemas.microsoft.com/office/drawing/2014/main" id="{03FE5012-A515-40F1-681C-96D9F3B8BC7D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7" name="椭圆 306">
            <a:extLst>
              <a:ext uri="{FF2B5EF4-FFF2-40B4-BE49-F238E27FC236}">
                <a16:creationId xmlns:a16="http://schemas.microsoft.com/office/drawing/2014/main" id="{97958F8D-FDB7-E897-AFB6-A2410C751BC8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文本框 307">
                <a:extLst>
                  <a:ext uri="{FF2B5EF4-FFF2-40B4-BE49-F238E27FC236}">
                    <a16:creationId xmlns:a16="http://schemas.microsoft.com/office/drawing/2014/main" id="{8D656CF0-4060-E7FC-CCF8-DF1907E0D771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8" name="文本框 307">
                <a:extLst>
                  <a:ext uri="{FF2B5EF4-FFF2-40B4-BE49-F238E27FC236}">
                    <a16:creationId xmlns:a16="http://schemas.microsoft.com/office/drawing/2014/main" id="{8D656CF0-4060-E7FC-CCF8-DF1907E0D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63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9" name="文本框 308">
                <a:extLst>
                  <a:ext uri="{FF2B5EF4-FFF2-40B4-BE49-F238E27FC236}">
                    <a16:creationId xmlns:a16="http://schemas.microsoft.com/office/drawing/2014/main" id="{4600A4AC-2542-7A3C-FA25-35FF33A56716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9" name="文本框 308">
                <a:extLst>
                  <a:ext uri="{FF2B5EF4-FFF2-40B4-BE49-F238E27FC236}">
                    <a16:creationId xmlns:a16="http://schemas.microsoft.com/office/drawing/2014/main" id="{4600A4AC-2542-7A3C-FA25-35FF33A56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64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0" name="文本框 309">
                <a:extLst>
                  <a:ext uri="{FF2B5EF4-FFF2-40B4-BE49-F238E27FC236}">
                    <a16:creationId xmlns:a16="http://schemas.microsoft.com/office/drawing/2014/main" id="{9B3A497F-3ABF-70E7-1EB3-6388A30C353E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0" name="文本框 309">
                <a:extLst>
                  <a:ext uri="{FF2B5EF4-FFF2-40B4-BE49-F238E27FC236}">
                    <a16:creationId xmlns:a16="http://schemas.microsoft.com/office/drawing/2014/main" id="{9B3A497F-3ABF-70E7-1EB3-6388A30C35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65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1" name="文本框 310">
                <a:extLst>
                  <a:ext uri="{FF2B5EF4-FFF2-40B4-BE49-F238E27FC236}">
                    <a16:creationId xmlns:a16="http://schemas.microsoft.com/office/drawing/2014/main" id="{D3001455-5737-8401-C048-81C39661095C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1" name="文本框 310">
                <a:extLst>
                  <a:ext uri="{FF2B5EF4-FFF2-40B4-BE49-F238E27FC236}">
                    <a16:creationId xmlns:a16="http://schemas.microsoft.com/office/drawing/2014/main" id="{D3001455-5737-8401-C048-81C396610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66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2" name="文本框 311">
                <a:extLst>
                  <a:ext uri="{FF2B5EF4-FFF2-40B4-BE49-F238E27FC236}">
                    <a16:creationId xmlns:a16="http://schemas.microsoft.com/office/drawing/2014/main" id="{50768617-3686-2266-1D2B-D8B690D19C17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2" name="文本框 311">
                <a:extLst>
                  <a:ext uri="{FF2B5EF4-FFF2-40B4-BE49-F238E27FC236}">
                    <a16:creationId xmlns:a16="http://schemas.microsoft.com/office/drawing/2014/main" id="{50768617-3686-2266-1D2B-D8B690D19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67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3" name="文本框 312">
                <a:extLst>
                  <a:ext uri="{FF2B5EF4-FFF2-40B4-BE49-F238E27FC236}">
                    <a16:creationId xmlns:a16="http://schemas.microsoft.com/office/drawing/2014/main" id="{D5DDBED1-5639-E37B-4481-885936BB30B7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3" name="文本框 312">
                <a:extLst>
                  <a:ext uri="{FF2B5EF4-FFF2-40B4-BE49-F238E27FC236}">
                    <a16:creationId xmlns:a16="http://schemas.microsoft.com/office/drawing/2014/main" id="{D5DDBED1-5639-E37B-4481-885936BB3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68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" name="文本框 313">
                <a:extLst>
                  <a:ext uri="{FF2B5EF4-FFF2-40B4-BE49-F238E27FC236}">
                    <a16:creationId xmlns:a16="http://schemas.microsoft.com/office/drawing/2014/main" id="{145B1D77-1F61-16D3-90D3-8AAE401B5164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4" name="文本框 313">
                <a:extLst>
                  <a:ext uri="{FF2B5EF4-FFF2-40B4-BE49-F238E27FC236}">
                    <a16:creationId xmlns:a16="http://schemas.microsoft.com/office/drawing/2014/main" id="{145B1D77-1F61-16D3-90D3-8AAE401B5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69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文本框 314">
                <a:extLst>
                  <a:ext uri="{FF2B5EF4-FFF2-40B4-BE49-F238E27FC236}">
                    <a16:creationId xmlns:a16="http://schemas.microsoft.com/office/drawing/2014/main" id="{FE6134B1-42D4-9945-AB3D-436744EB3B57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5" name="文本框 314">
                <a:extLst>
                  <a:ext uri="{FF2B5EF4-FFF2-40B4-BE49-F238E27FC236}">
                    <a16:creationId xmlns:a16="http://schemas.microsoft.com/office/drawing/2014/main" id="{FE6134B1-42D4-9945-AB3D-436744EB3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70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7" name="左大括号 316">
            <a:extLst>
              <a:ext uri="{FF2B5EF4-FFF2-40B4-BE49-F238E27FC236}">
                <a16:creationId xmlns:a16="http://schemas.microsoft.com/office/drawing/2014/main" id="{F4001CB1-3E41-3BE2-346D-8DC1E30E8C13}"/>
              </a:ext>
            </a:extLst>
          </p:cNvPr>
          <p:cNvSpPr/>
          <p:nvPr/>
        </p:nvSpPr>
        <p:spPr>
          <a:xfrm>
            <a:off x="9374820" y="2340390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文本框 317">
                <a:extLst>
                  <a:ext uri="{FF2B5EF4-FFF2-40B4-BE49-F238E27FC236}">
                    <a16:creationId xmlns:a16="http://schemas.microsoft.com/office/drawing/2014/main" id="{DB3B12CA-5F8E-1CD3-7749-AD3BE1724AC1}"/>
                  </a:ext>
                </a:extLst>
              </p:cNvPr>
              <p:cNvSpPr txBox="1"/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18" name="文本框 317">
                <a:extLst>
                  <a:ext uri="{FF2B5EF4-FFF2-40B4-BE49-F238E27FC236}">
                    <a16:creationId xmlns:a16="http://schemas.microsoft.com/office/drawing/2014/main" id="{DB3B12CA-5F8E-1CD3-7749-AD3BE1724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blipFill>
                <a:blip r:embed="rId71"/>
                <a:stretch>
                  <a:fillRect l="-23529" r="-7843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3" name="直接连接符 322">
            <a:extLst>
              <a:ext uri="{FF2B5EF4-FFF2-40B4-BE49-F238E27FC236}">
                <a16:creationId xmlns:a16="http://schemas.microsoft.com/office/drawing/2014/main" id="{868A6ADC-5533-44DF-CC30-A81E13334155}"/>
              </a:ext>
            </a:extLst>
          </p:cNvPr>
          <p:cNvCxnSpPr>
            <a:cxnSpLocks/>
            <a:stCxn id="324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4" name="椭圆 323">
            <a:extLst>
              <a:ext uri="{FF2B5EF4-FFF2-40B4-BE49-F238E27FC236}">
                <a16:creationId xmlns:a16="http://schemas.microsoft.com/office/drawing/2014/main" id="{CF7B5E78-406E-0242-AA85-4299AF8994C9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5" name="椭圆 324">
            <a:extLst>
              <a:ext uri="{FF2B5EF4-FFF2-40B4-BE49-F238E27FC236}">
                <a16:creationId xmlns:a16="http://schemas.microsoft.com/office/drawing/2014/main" id="{CAC7AF04-FB3A-9A08-B5DD-C3C80E36E2DF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6" name="椭圆 325">
            <a:extLst>
              <a:ext uri="{FF2B5EF4-FFF2-40B4-BE49-F238E27FC236}">
                <a16:creationId xmlns:a16="http://schemas.microsoft.com/office/drawing/2014/main" id="{A2008BF4-17FE-BCBB-2644-8E5E32F1E8E8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7" name="椭圆 326">
            <a:extLst>
              <a:ext uri="{FF2B5EF4-FFF2-40B4-BE49-F238E27FC236}">
                <a16:creationId xmlns:a16="http://schemas.microsoft.com/office/drawing/2014/main" id="{0F03EDB2-CEF7-5CDE-C8DB-E1B56AE22226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4" name="椭圆 333">
            <a:extLst>
              <a:ext uri="{FF2B5EF4-FFF2-40B4-BE49-F238E27FC236}">
                <a16:creationId xmlns:a16="http://schemas.microsoft.com/office/drawing/2014/main" id="{EFA0C950-96A2-6D93-5E37-C30582BF9D3F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1" name="椭圆 340">
            <a:extLst>
              <a:ext uri="{FF2B5EF4-FFF2-40B4-BE49-F238E27FC236}">
                <a16:creationId xmlns:a16="http://schemas.microsoft.com/office/drawing/2014/main" id="{8A39E4C6-BCA2-3049-BC1C-C0B46EAB63F0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3" name="椭圆 362">
            <a:extLst>
              <a:ext uri="{FF2B5EF4-FFF2-40B4-BE49-F238E27FC236}">
                <a16:creationId xmlns:a16="http://schemas.microsoft.com/office/drawing/2014/main" id="{921D2BF6-062A-1509-F660-5E29E192B158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6" name="椭圆 365">
            <a:extLst>
              <a:ext uri="{FF2B5EF4-FFF2-40B4-BE49-F238E27FC236}">
                <a16:creationId xmlns:a16="http://schemas.microsoft.com/office/drawing/2014/main" id="{5064A2FE-DCBD-57FE-47BD-68087F050B68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7" name="椭圆 366">
            <a:extLst>
              <a:ext uri="{FF2B5EF4-FFF2-40B4-BE49-F238E27FC236}">
                <a16:creationId xmlns:a16="http://schemas.microsoft.com/office/drawing/2014/main" id="{75B9074E-0245-9447-ED06-F4E592A10E41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9" name="椭圆 368">
            <a:extLst>
              <a:ext uri="{FF2B5EF4-FFF2-40B4-BE49-F238E27FC236}">
                <a16:creationId xmlns:a16="http://schemas.microsoft.com/office/drawing/2014/main" id="{8F5D2BDA-C0E5-FBC3-037A-F27EF5E02C28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0" name="椭圆 369">
            <a:extLst>
              <a:ext uri="{FF2B5EF4-FFF2-40B4-BE49-F238E27FC236}">
                <a16:creationId xmlns:a16="http://schemas.microsoft.com/office/drawing/2014/main" id="{F0C4743E-9B1B-1633-F5BD-6E0D20317391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1" name="文本框 370">
                <a:extLst>
                  <a:ext uri="{FF2B5EF4-FFF2-40B4-BE49-F238E27FC236}">
                    <a16:creationId xmlns:a16="http://schemas.microsoft.com/office/drawing/2014/main" id="{4D6B0B82-038F-CC12-4177-97A73242DB82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71" name="文本框 370">
                <a:extLst>
                  <a:ext uri="{FF2B5EF4-FFF2-40B4-BE49-F238E27FC236}">
                    <a16:creationId xmlns:a16="http://schemas.microsoft.com/office/drawing/2014/main" id="{4D6B0B82-038F-CC12-4177-97A73242D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7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2" name="椭圆 371">
            <a:extLst>
              <a:ext uri="{FF2B5EF4-FFF2-40B4-BE49-F238E27FC236}">
                <a16:creationId xmlns:a16="http://schemas.microsoft.com/office/drawing/2014/main" id="{EA4318DE-6C2D-5CE1-195C-D91260B90ED1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3" name="椭圆 372">
            <a:extLst>
              <a:ext uri="{FF2B5EF4-FFF2-40B4-BE49-F238E27FC236}">
                <a16:creationId xmlns:a16="http://schemas.microsoft.com/office/drawing/2014/main" id="{4B417C01-1A8A-01EC-385F-12CE4869685B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4" name="椭圆 373">
            <a:extLst>
              <a:ext uri="{FF2B5EF4-FFF2-40B4-BE49-F238E27FC236}">
                <a16:creationId xmlns:a16="http://schemas.microsoft.com/office/drawing/2014/main" id="{4C18E890-316F-CF3F-8ABD-8EABFFA5DDB6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文本框 374">
                <a:extLst>
                  <a:ext uri="{FF2B5EF4-FFF2-40B4-BE49-F238E27FC236}">
                    <a16:creationId xmlns:a16="http://schemas.microsoft.com/office/drawing/2014/main" id="{0D287BB3-D8D6-08C5-C677-3036DF5BB998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75" name="文本框 374">
                <a:extLst>
                  <a:ext uri="{FF2B5EF4-FFF2-40B4-BE49-F238E27FC236}">
                    <a16:creationId xmlns:a16="http://schemas.microsoft.com/office/drawing/2014/main" id="{0D287BB3-D8D6-08C5-C677-3036DF5BB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73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6" name="文本框 375">
                <a:extLst>
                  <a:ext uri="{FF2B5EF4-FFF2-40B4-BE49-F238E27FC236}">
                    <a16:creationId xmlns:a16="http://schemas.microsoft.com/office/drawing/2014/main" id="{B33DF3F6-9099-E1EE-1AA6-0CB18349D03E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76" name="文本框 375">
                <a:extLst>
                  <a:ext uri="{FF2B5EF4-FFF2-40B4-BE49-F238E27FC236}">
                    <a16:creationId xmlns:a16="http://schemas.microsoft.com/office/drawing/2014/main" id="{B33DF3F6-9099-E1EE-1AA6-0CB18349D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74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文本框 376">
                <a:extLst>
                  <a:ext uri="{FF2B5EF4-FFF2-40B4-BE49-F238E27FC236}">
                    <a16:creationId xmlns:a16="http://schemas.microsoft.com/office/drawing/2014/main" id="{3437A040-061B-9CF0-00DA-E19926B97D3D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77" name="文本框 376">
                <a:extLst>
                  <a:ext uri="{FF2B5EF4-FFF2-40B4-BE49-F238E27FC236}">
                    <a16:creationId xmlns:a16="http://schemas.microsoft.com/office/drawing/2014/main" id="{3437A040-061B-9CF0-00DA-E19926B97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75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9" name="直接连接符 378">
            <a:extLst>
              <a:ext uri="{FF2B5EF4-FFF2-40B4-BE49-F238E27FC236}">
                <a16:creationId xmlns:a16="http://schemas.microsoft.com/office/drawing/2014/main" id="{0ABC5A83-8141-864D-5F92-C881CDFCCBB9}"/>
              </a:ext>
            </a:extLst>
          </p:cNvPr>
          <p:cNvCxnSpPr/>
          <p:nvPr/>
        </p:nvCxnSpPr>
        <p:spPr>
          <a:xfrm>
            <a:off x="1466098" y="5507932"/>
            <a:ext cx="0" cy="97463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0" name="直接连接符 379">
            <a:extLst>
              <a:ext uri="{FF2B5EF4-FFF2-40B4-BE49-F238E27FC236}">
                <a16:creationId xmlns:a16="http://schemas.microsoft.com/office/drawing/2014/main" id="{0FE0DC25-071C-AA1B-7F8E-94DAED50ED1C}"/>
              </a:ext>
            </a:extLst>
          </p:cNvPr>
          <p:cNvCxnSpPr/>
          <p:nvPr/>
        </p:nvCxnSpPr>
        <p:spPr>
          <a:xfrm>
            <a:off x="2636513" y="5507932"/>
            <a:ext cx="0" cy="97463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1" name="直接连接符 380">
            <a:extLst>
              <a:ext uri="{FF2B5EF4-FFF2-40B4-BE49-F238E27FC236}">
                <a16:creationId xmlns:a16="http://schemas.microsoft.com/office/drawing/2014/main" id="{7B0B9BC0-429B-E747-3C9E-0B61B71C10EE}"/>
              </a:ext>
            </a:extLst>
          </p:cNvPr>
          <p:cNvCxnSpPr/>
          <p:nvPr/>
        </p:nvCxnSpPr>
        <p:spPr>
          <a:xfrm>
            <a:off x="3827339" y="5507932"/>
            <a:ext cx="0" cy="97463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2" name="直接连接符 381">
            <a:extLst>
              <a:ext uri="{FF2B5EF4-FFF2-40B4-BE49-F238E27FC236}">
                <a16:creationId xmlns:a16="http://schemas.microsoft.com/office/drawing/2014/main" id="{16AB40B9-E920-F1A7-0F90-24DD96DB4738}"/>
              </a:ext>
            </a:extLst>
          </p:cNvPr>
          <p:cNvCxnSpPr/>
          <p:nvPr/>
        </p:nvCxnSpPr>
        <p:spPr>
          <a:xfrm>
            <a:off x="5016882" y="5507932"/>
            <a:ext cx="0" cy="97463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3" name="直接连接符 382">
            <a:extLst>
              <a:ext uri="{FF2B5EF4-FFF2-40B4-BE49-F238E27FC236}">
                <a16:creationId xmlns:a16="http://schemas.microsoft.com/office/drawing/2014/main" id="{37956761-70FA-FEE6-EE61-4FCD99FD144C}"/>
              </a:ext>
            </a:extLst>
          </p:cNvPr>
          <p:cNvCxnSpPr/>
          <p:nvPr/>
        </p:nvCxnSpPr>
        <p:spPr>
          <a:xfrm>
            <a:off x="6238791" y="5507932"/>
            <a:ext cx="0" cy="97463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4" name="直接连接符 383">
            <a:extLst>
              <a:ext uri="{FF2B5EF4-FFF2-40B4-BE49-F238E27FC236}">
                <a16:creationId xmlns:a16="http://schemas.microsoft.com/office/drawing/2014/main" id="{3FEAF9AD-4F74-B077-B19B-57394E7C7AA6}"/>
              </a:ext>
            </a:extLst>
          </p:cNvPr>
          <p:cNvCxnSpPr/>
          <p:nvPr/>
        </p:nvCxnSpPr>
        <p:spPr>
          <a:xfrm>
            <a:off x="7315979" y="5507932"/>
            <a:ext cx="0" cy="97463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5" name="直接连接符 384">
            <a:extLst>
              <a:ext uri="{FF2B5EF4-FFF2-40B4-BE49-F238E27FC236}">
                <a16:creationId xmlns:a16="http://schemas.microsoft.com/office/drawing/2014/main" id="{10FA10A9-39D5-62A1-4921-773AAC6A54A5}"/>
              </a:ext>
            </a:extLst>
          </p:cNvPr>
          <p:cNvCxnSpPr/>
          <p:nvPr/>
        </p:nvCxnSpPr>
        <p:spPr>
          <a:xfrm>
            <a:off x="8555515" y="5507932"/>
            <a:ext cx="0" cy="97463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8" name="直接连接符 387">
            <a:extLst>
              <a:ext uri="{FF2B5EF4-FFF2-40B4-BE49-F238E27FC236}">
                <a16:creationId xmlns:a16="http://schemas.microsoft.com/office/drawing/2014/main" id="{20870C80-AB2C-CEDE-29DA-1ECBFACAB30C}"/>
              </a:ext>
            </a:extLst>
          </p:cNvPr>
          <p:cNvCxnSpPr/>
          <p:nvPr/>
        </p:nvCxnSpPr>
        <p:spPr>
          <a:xfrm>
            <a:off x="9698779" y="5507932"/>
            <a:ext cx="0" cy="97463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58F54712-304E-FF1B-82B4-FF61F8217421}"/>
              </a:ext>
            </a:extLst>
          </p:cNvPr>
          <p:cNvSpPr txBox="1"/>
          <p:nvPr/>
        </p:nvSpPr>
        <p:spPr>
          <a:xfrm>
            <a:off x="134138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140AF93-5486-6AA9-DD8F-FA4801AED29D}"/>
              </a:ext>
            </a:extLst>
          </p:cNvPr>
          <p:cNvSpPr txBox="1"/>
          <p:nvPr/>
        </p:nvSpPr>
        <p:spPr>
          <a:xfrm>
            <a:off x="8724777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AB21400-3019-37E9-8AA8-1C8713D5A585}"/>
              </a:ext>
            </a:extLst>
          </p:cNvPr>
          <p:cNvSpPr txBox="1"/>
          <p:nvPr/>
        </p:nvSpPr>
        <p:spPr>
          <a:xfrm>
            <a:off x="1627081" y="2905693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62F5BE9-02A1-A5B4-8600-163517081D58}"/>
              </a:ext>
            </a:extLst>
          </p:cNvPr>
          <p:cNvSpPr txBox="1"/>
          <p:nvPr/>
        </p:nvSpPr>
        <p:spPr>
          <a:xfrm>
            <a:off x="3981851" y="3792268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26EE773-EBD3-E096-F260-11D63CD33E5B}"/>
              </a:ext>
            </a:extLst>
          </p:cNvPr>
          <p:cNvSpPr txBox="1"/>
          <p:nvPr/>
        </p:nvSpPr>
        <p:spPr>
          <a:xfrm>
            <a:off x="6355121" y="3779940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03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Proof Outline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Key Probability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</p:spPr>
            <p:txBody>
              <a:bodyPr/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the key probability </a:t>
                </a:r>
                <a:r>
                  <a:rPr lang="en-US" altLang="zh-CN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w.r.t.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  <a:blipFill>
                <a:blip r:embed="rId2"/>
                <a:stretch>
                  <a:fillRect l="-1043" t="-20000" b="-33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79B7C91-48E2-DF02-AACA-70562C2435C8}"/>
              </a:ext>
            </a:extLst>
          </p:cNvPr>
          <p:cNvCxnSpPr>
            <a:cxnSpLocks/>
            <a:stCxn id="8" idx="0"/>
          </p:cNvCxnSpPr>
          <p:nvPr/>
        </p:nvCxnSpPr>
        <p:spPr>
          <a:xfrm>
            <a:off x="2636513" y="2305989"/>
            <a:ext cx="2654" cy="27592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FB7F1D9-4C97-B0F4-6AB5-725DEE2609EB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827339" y="2418185"/>
            <a:ext cx="1512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3DF17108-7DAD-BB55-E21D-177BF796CC4F}"/>
              </a:ext>
            </a:extLst>
          </p:cNvPr>
          <p:cNvSpPr/>
          <p:nvPr/>
        </p:nvSpPr>
        <p:spPr>
          <a:xfrm>
            <a:off x="2580415" y="230598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1D8D25A-1901-B3D6-C72F-595428B4A759}"/>
              </a:ext>
            </a:extLst>
          </p:cNvPr>
          <p:cNvSpPr/>
          <p:nvPr/>
        </p:nvSpPr>
        <p:spPr>
          <a:xfrm>
            <a:off x="3772753" y="230598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81063A8-F531-DA93-EC5B-FDD8579DEB43}"/>
              </a:ext>
            </a:extLst>
          </p:cNvPr>
          <p:cNvCxnSpPr>
            <a:stCxn id="8" idx="6"/>
            <a:endCxn id="9" idx="2"/>
          </p:cNvCxnSpPr>
          <p:nvPr/>
        </p:nvCxnSpPr>
        <p:spPr>
          <a:xfrm>
            <a:off x="2692611" y="236208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>
            <a:extLst>
              <a:ext uri="{FF2B5EF4-FFF2-40B4-BE49-F238E27FC236}">
                <a16:creationId xmlns:a16="http://schemas.microsoft.com/office/drawing/2014/main" id="{DF009286-0705-3997-FF35-9496775DB091}"/>
              </a:ext>
            </a:extLst>
          </p:cNvPr>
          <p:cNvSpPr/>
          <p:nvPr/>
        </p:nvSpPr>
        <p:spPr>
          <a:xfrm>
            <a:off x="2580415" y="249702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2445707-2770-719C-8A66-7EB1619A8EF8}"/>
              </a:ext>
            </a:extLst>
          </p:cNvPr>
          <p:cNvSpPr/>
          <p:nvPr/>
        </p:nvSpPr>
        <p:spPr>
          <a:xfrm>
            <a:off x="3772753" y="249702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9D602A6-6D78-4CFD-CD2C-F61B71E12F9C}"/>
              </a:ext>
            </a:extLst>
          </p:cNvPr>
          <p:cNvCxnSpPr>
            <a:stCxn id="11" idx="6"/>
            <a:endCxn id="12" idx="2"/>
          </p:cNvCxnSpPr>
          <p:nvPr/>
        </p:nvCxnSpPr>
        <p:spPr>
          <a:xfrm>
            <a:off x="2692611" y="255312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0FC38B05-2A9E-80EA-1BB9-471D55C428B3}"/>
              </a:ext>
            </a:extLst>
          </p:cNvPr>
          <p:cNvSpPr/>
          <p:nvPr/>
        </p:nvSpPr>
        <p:spPr>
          <a:xfrm>
            <a:off x="2580415" y="268805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BD5D145-89F3-5B83-CE3B-2D7F0B1E891A}"/>
              </a:ext>
            </a:extLst>
          </p:cNvPr>
          <p:cNvSpPr/>
          <p:nvPr/>
        </p:nvSpPr>
        <p:spPr>
          <a:xfrm>
            <a:off x="3772753" y="268805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A35AABBB-AADA-06F4-763C-AC1FFB0EC509}"/>
              </a:ext>
            </a:extLst>
          </p:cNvPr>
          <p:cNvCxnSpPr>
            <a:stCxn id="14" idx="6"/>
            <a:endCxn id="15" idx="2"/>
          </p:cNvCxnSpPr>
          <p:nvPr/>
        </p:nvCxnSpPr>
        <p:spPr>
          <a:xfrm>
            <a:off x="2692611" y="274415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id="{ADE89797-CAA2-0223-7FC1-40378BC2A339}"/>
              </a:ext>
            </a:extLst>
          </p:cNvPr>
          <p:cNvSpPr/>
          <p:nvPr/>
        </p:nvSpPr>
        <p:spPr>
          <a:xfrm>
            <a:off x="2580415" y="287909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E610C52-16F5-DCE0-4088-66777DAF99DC}"/>
              </a:ext>
            </a:extLst>
          </p:cNvPr>
          <p:cNvSpPr/>
          <p:nvPr/>
        </p:nvSpPr>
        <p:spPr>
          <a:xfrm>
            <a:off x="3772753" y="287909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FDA0BC05-4CEC-67DE-A4C8-9A71760D2EA0}"/>
              </a:ext>
            </a:extLst>
          </p:cNvPr>
          <p:cNvCxnSpPr>
            <a:stCxn id="17" idx="6"/>
            <a:endCxn id="18" idx="2"/>
          </p:cNvCxnSpPr>
          <p:nvPr/>
        </p:nvCxnSpPr>
        <p:spPr>
          <a:xfrm>
            <a:off x="2692611" y="293518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>
            <a:extLst>
              <a:ext uri="{FF2B5EF4-FFF2-40B4-BE49-F238E27FC236}">
                <a16:creationId xmlns:a16="http://schemas.microsoft.com/office/drawing/2014/main" id="{8CFEA9DB-41EF-EF4F-C78C-5F837B4706DB}"/>
              </a:ext>
            </a:extLst>
          </p:cNvPr>
          <p:cNvSpPr/>
          <p:nvPr/>
        </p:nvSpPr>
        <p:spPr>
          <a:xfrm>
            <a:off x="2580415" y="307012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3770A9E0-63A1-EE82-7E0A-453EC457630F}"/>
              </a:ext>
            </a:extLst>
          </p:cNvPr>
          <p:cNvSpPr/>
          <p:nvPr/>
        </p:nvSpPr>
        <p:spPr>
          <a:xfrm>
            <a:off x="3772753" y="307012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F1D3D6EA-F9DF-34CD-5B3F-EE2C58244F4D}"/>
              </a:ext>
            </a:extLst>
          </p:cNvPr>
          <p:cNvCxnSpPr>
            <a:stCxn id="20" idx="6"/>
            <a:endCxn id="21" idx="2"/>
          </p:cNvCxnSpPr>
          <p:nvPr/>
        </p:nvCxnSpPr>
        <p:spPr>
          <a:xfrm>
            <a:off x="2692611" y="312622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>
            <a:extLst>
              <a:ext uri="{FF2B5EF4-FFF2-40B4-BE49-F238E27FC236}">
                <a16:creationId xmlns:a16="http://schemas.microsoft.com/office/drawing/2014/main" id="{0F890A6C-D5F7-D1FD-EEBC-42738DD06DB6}"/>
              </a:ext>
            </a:extLst>
          </p:cNvPr>
          <p:cNvSpPr/>
          <p:nvPr/>
        </p:nvSpPr>
        <p:spPr>
          <a:xfrm>
            <a:off x="2580415" y="326220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3BFDFE52-2AA2-0296-3009-7D426759C6F2}"/>
              </a:ext>
            </a:extLst>
          </p:cNvPr>
          <p:cNvSpPr/>
          <p:nvPr/>
        </p:nvSpPr>
        <p:spPr>
          <a:xfrm>
            <a:off x="3772753" y="326220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3209CF9-FD06-F343-4A43-895724823E5F}"/>
              </a:ext>
            </a:extLst>
          </p:cNvPr>
          <p:cNvCxnSpPr>
            <a:stCxn id="23" idx="6"/>
            <a:endCxn id="24" idx="2"/>
          </p:cNvCxnSpPr>
          <p:nvPr/>
        </p:nvCxnSpPr>
        <p:spPr>
          <a:xfrm>
            <a:off x="2692611" y="331830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>
            <a:extLst>
              <a:ext uri="{FF2B5EF4-FFF2-40B4-BE49-F238E27FC236}">
                <a16:creationId xmlns:a16="http://schemas.microsoft.com/office/drawing/2014/main" id="{A39D72CD-8AB3-CAD8-19B0-9A87B5380314}"/>
              </a:ext>
            </a:extLst>
          </p:cNvPr>
          <p:cNvSpPr/>
          <p:nvPr/>
        </p:nvSpPr>
        <p:spPr>
          <a:xfrm>
            <a:off x="2580415" y="345427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AE3014D5-D687-34B1-A583-17A6985DBBA0}"/>
              </a:ext>
            </a:extLst>
          </p:cNvPr>
          <p:cNvSpPr/>
          <p:nvPr/>
        </p:nvSpPr>
        <p:spPr>
          <a:xfrm>
            <a:off x="2580415" y="3646356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8A469A76-F7C5-B6D6-52AE-6627B3DE685A}"/>
              </a:ext>
            </a:extLst>
          </p:cNvPr>
          <p:cNvSpPr/>
          <p:nvPr/>
        </p:nvSpPr>
        <p:spPr>
          <a:xfrm>
            <a:off x="2580415" y="385633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9D6703CE-CCEF-097C-CE45-CD42659E9BCF}"/>
              </a:ext>
            </a:extLst>
          </p:cNvPr>
          <p:cNvSpPr/>
          <p:nvPr/>
        </p:nvSpPr>
        <p:spPr>
          <a:xfrm>
            <a:off x="2580415" y="42673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E6F96F96-B808-2299-8FBD-BE27FE48CE00}"/>
              </a:ext>
            </a:extLst>
          </p:cNvPr>
          <p:cNvSpPr/>
          <p:nvPr/>
        </p:nvSpPr>
        <p:spPr>
          <a:xfrm>
            <a:off x="2580415" y="445946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BBDFEC71-7A70-FDC6-6800-6478E37F6C9B}"/>
              </a:ext>
            </a:extLst>
          </p:cNvPr>
          <p:cNvSpPr/>
          <p:nvPr/>
        </p:nvSpPr>
        <p:spPr>
          <a:xfrm>
            <a:off x="3771241" y="345427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480E1815-0ABA-1ED3-278E-86FF6A1B0DA8}"/>
              </a:ext>
            </a:extLst>
          </p:cNvPr>
          <p:cNvSpPr/>
          <p:nvPr/>
        </p:nvSpPr>
        <p:spPr>
          <a:xfrm>
            <a:off x="3771241" y="3646356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66758903-0ED8-3BC7-04E0-AC3801B6CB88}"/>
              </a:ext>
            </a:extLst>
          </p:cNvPr>
          <p:cNvSpPr/>
          <p:nvPr/>
        </p:nvSpPr>
        <p:spPr>
          <a:xfrm>
            <a:off x="3771241" y="4075307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547A9248-53B3-1340-531D-EDFD3C81FB4E}"/>
              </a:ext>
            </a:extLst>
          </p:cNvPr>
          <p:cNvSpPr/>
          <p:nvPr/>
        </p:nvSpPr>
        <p:spPr>
          <a:xfrm>
            <a:off x="3771241" y="42673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424D6965-B068-819F-0580-49953426A38E}"/>
              </a:ext>
            </a:extLst>
          </p:cNvPr>
          <p:cNvSpPr/>
          <p:nvPr/>
        </p:nvSpPr>
        <p:spPr>
          <a:xfrm>
            <a:off x="3771241" y="445946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椭圆 100">
            <a:extLst>
              <a:ext uri="{FF2B5EF4-FFF2-40B4-BE49-F238E27FC236}">
                <a16:creationId xmlns:a16="http://schemas.microsoft.com/office/drawing/2014/main" id="{BF1E2F5B-B0B6-9AF4-1F56-F7CA351CAB23}"/>
              </a:ext>
            </a:extLst>
          </p:cNvPr>
          <p:cNvSpPr/>
          <p:nvPr/>
        </p:nvSpPr>
        <p:spPr>
          <a:xfrm>
            <a:off x="2579392" y="48495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E7C34674-A5CE-B85A-1C88-AA79E428F50D}"/>
              </a:ext>
            </a:extLst>
          </p:cNvPr>
          <p:cNvSpPr/>
          <p:nvPr/>
        </p:nvSpPr>
        <p:spPr>
          <a:xfrm>
            <a:off x="2579392" y="505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82F6BC22-52A1-2A2E-91FE-AF1939D7181A}"/>
                  </a:ext>
                </a:extLst>
              </p:cNvPr>
              <p:cNvSpPr txBox="1"/>
              <p:nvPr/>
            </p:nvSpPr>
            <p:spPr>
              <a:xfrm>
                <a:off x="2679871" y="4562654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82F6BC22-52A1-2A2E-91FE-AF1939D71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871" y="4562654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椭圆 103">
            <a:extLst>
              <a:ext uri="{FF2B5EF4-FFF2-40B4-BE49-F238E27FC236}">
                <a16:creationId xmlns:a16="http://schemas.microsoft.com/office/drawing/2014/main" id="{6DFFB18A-1A07-CB17-FDE1-958605CCD481}"/>
              </a:ext>
            </a:extLst>
          </p:cNvPr>
          <p:cNvSpPr/>
          <p:nvPr/>
        </p:nvSpPr>
        <p:spPr>
          <a:xfrm>
            <a:off x="3771241" y="484367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A3E2D5D1-D05D-B7EE-3697-3A22FB2D5AE7}"/>
              </a:ext>
            </a:extLst>
          </p:cNvPr>
          <p:cNvSpPr/>
          <p:nvPr/>
        </p:nvSpPr>
        <p:spPr>
          <a:xfrm>
            <a:off x="3771241" y="505013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7A28436B-F77B-02D0-0D3C-47ED06495B75}"/>
                  </a:ext>
                </a:extLst>
              </p:cNvPr>
              <p:cNvSpPr txBox="1"/>
              <p:nvPr/>
            </p:nvSpPr>
            <p:spPr>
              <a:xfrm>
                <a:off x="3895452" y="4562654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7A28436B-F77B-02D0-0D3C-47ED06495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452" y="4562654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5" name="椭圆 194">
            <a:extLst>
              <a:ext uri="{FF2B5EF4-FFF2-40B4-BE49-F238E27FC236}">
                <a16:creationId xmlns:a16="http://schemas.microsoft.com/office/drawing/2014/main" id="{1158779F-DA83-7D6C-52C9-43B4784EC342}"/>
              </a:ext>
            </a:extLst>
          </p:cNvPr>
          <p:cNvSpPr/>
          <p:nvPr/>
        </p:nvSpPr>
        <p:spPr>
          <a:xfrm>
            <a:off x="2575716" y="406942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6" name="椭圆 195">
            <a:extLst>
              <a:ext uri="{FF2B5EF4-FFF2-40B4-BE49-F238E27FC236}">
                <a16:creationId xmlns:a16="http://schemas.microsoft.com/office/drawing/2014/main" id="{D7554843-EF8F-E5A9-8EF6-67B1BEC603EB}"/>
              </a:ext>
            </a:extLst>
          </p:cNvPr>
          <p:cNvSpPr/>
          <p:nvPr/>
        </p:nvSpPr>
        <p:spPr>
          <a:xfrm>
            <a:off x="3774287" y="383486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6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597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597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9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10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8" name="直接连接符 247">
            <a:extLst>
              <a:ext uri="{FF2B5EF4-FFF2-40B4-BE49-F238E27FC236}">
                <a16:creationId xmlns:a16="http://schemas.microsoft.com/office/drawing/2014/main" id="{C38A2983-9723-9273-F39C-A144691F6A2E}"/>
              </a:ext>
            </a:extLst>
          </p:cNvPr>
          <p:cNvCxnSpPr>
            <a:cxnSpLocks/>
          </p:cNvCxnSpPr>
          <p:nvPr/>
        </p:nvCxnSpPr>
        <p:spPr>
          <a:xfrm>
            <a:off x="731597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直接连接符 248">
            <a:extLst>
              <a:ext uri="{FF2B5EF4-FFF2-40B4-BE49-F238E27FC236}">
                <a16:creationId xmlns:a16="http://schemas.microsoft.com/office/drawing/2014/main" id="{F88CFC7B-68ED-7AF8-598C-584E59AFA8B8}"/>
              </a:ext>
            </a:extLst>
          </p:cNvPr>
          <p:cNvCxnSpPr>
            <a:cxnSpLocks/>
          </p:cNvCxnSpPr>
          <p:nvPr/>
        </p:nvCxnSpPr>
        <p:spPr>
          <a:xfrm>
            <a:off x="851775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椭圆 250">
            <a:extLst>
              <a:ext uri="{FF2B5EF4-FFF2-40B4-BE49-F238E27FC236}">
                <a16:creationId xmlns:a16="http://schemas.microsoft.com/office/drawing/2014/main" id="{5AF92C4D-5299-7E6C-1969-BCAFB046E0DB}"/>
              </a:ext>
            </a:extLst>
          </p:cNvPr>
          <p:cNvSpPr/>
          <p:nvPr/>
        </p:nvSpPr>
        <p:spPr>
          <a:xfrm>
            <a:off x="725988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2" name="椭圆 251">
            <a:extLst>
              <a:ext uri="{FF2B5EF4-FFF2-40B4-BE49-F238E27FC236}">
                <a16:creationId xmlns:a16="http://schemas.microsoft.com/office/drawing/2014/main" id="{36B97F83-99FD-97BC-DF7A-2875CA48B93F}"/>
              </a:ext>
            </a:extLst>
          </p:cNvPr>
          <p:cNvSpPr/>
          <p:nvPr/>
        </p:nvSpPr>
        <p:spPr>
          <a:xfrm>
            <a:off x="846165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3" name="椭圆 252">
            <a:extLst>
              <a:ext uri="{FF2B5EF4-FFF2-40B4-BE49-F238E27FC236}">
                <a16:creationId xmlns:a16="http://schemas.microsoft.com/office/drawing/2014/main" id="{924F917B-C446-5F21-97CF-94EE4DF4BF84}"/>
              </a:ext>
            </a:extLst>
          </p:cNvPr>
          <p:cNvSpPr/>
          <p:nvPr/>
        </p:nvSpPr>
        <p:spPr>
          <a:xfrm>
            <a:off x="7259881" y="506968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4" name="椭圆 253">
            <a:extLst>
              <a:ext uri="{FF2B5EF4-FFF2-40B4-BE49-F238E27FC236}">
                <a16:creationId xmlns:a16="http://schemas.microsoft.com/office/drawing/2014/main" id="{DEED3AF3-DD21-2CB9-E223-F4744B7BFAEA}"/>
              </a:ext>
            </a:extLst>
          </p:cNvPr>
          <p:cNvSpPr/>
          <p:nvPr/>
        </p:nvSpPr>
        <p:spPr>
          <a:xfrm>
            <a:off x="8467132" y="506968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7" name="椭圆 256">
            <a:extLst>
              <a:ext uri="{FF2B5EF4-FFF2-40B4-BE49-F238E27FC236}">
                <a16:creationId xmlns:a16="http://schemas.microsoft.com/office/drawing/2014/main" id="{0638CA1E-B638-E430-0E1D-B299B8ED65D7}"/>
              </a:ext>
            </a:extLst>
          </p:cNvPr>
          <p:cNvSpPr/>
          <p:nvPr/>
        </p:nvSpPr>
        <p:spPr>
          <a:xfrm>
            <a:off x="725988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8" name="椭圆 257">
            <a:extLst>
              <a:ext uri="{FF2B5EF4-FFF2-40B4-BE49-F238E27FC236}">
                <a16:creationId xmlns:a16="http://schemas.microsoft.com/office/drawing/2014/main" id="{A6F240A7-C004-CF08-9336-209A3104E8F8}"/>
              </a:ext>
            </a:extLst>
          </p:cNvPr>
          <p:cNvSpPr/>
          <p:nvPr/>
        </p:nvSpPr>
        <p:spPr>
          <a:xfrm>
            <a:off x="846165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9" name="椭圆 258">
            <a:extLst>
              <a:ext uri="{FF2B5EF4-FFF2-40B4-BE49-F238E27FC236}">
                <a16:creationId xmlns:a16="http://schemas.microsoft.com/office/drawing/2014/main" id="{00543540-D59F-4A0E-C9B6-5F2738E45AD0}"/>
              </a:ext>
            </a:extLst>
          </p:cNvPr>
          <p:cNvSpPr/>
          <p:nvPr/>
        </p:nvSpPr>
        <p:spPr>
          <a:xfrm>
            <a:off x="7259881" y="28790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0" name="椭圆 259">
            <a:extLst>
              <a:ext uri="{FF2B5EF4-FFF2-40B4-BE49-F238E27FC236}">
                <a16:creationId xmlns:a16="http://schemas.microsoft.com/office/drawing/2014/main" id="{DD09491D-E3C7-911F-BB03-EBF7B2321450}"/>
              </a:ext>
            </a:extLst>
          </p:cNvPr>
          <p:cNvSpPr/>
          <p:nvPr/>
        </p:nvSpPr>
        <p:spPr>
          <a:xfrm>
            <a:off x="8461657" y="28790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1" name="文本框 260">
                <a:extLst>
                  <a:ext uri="{FF2B5EF4-FFF2-40B4-BE49-F238E27FC236}">
                    <a16:creationId xmlns:a16="http://schemas.microsoft.com/office/drawing/2014/main" id="{C55FA216-08B0-1668-63D5-74F4DA37548E}"/>
                  </a:ext>
                </a:extLst>
              </p:cNvPr>
              <p:cNvSpPr txBox="1"/>
              <p:nvPr/>
            </p:nvSpPr>
            <p:spPr>
              <a:xfrm>
                <a:off x="736846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1" name="文本框 260">
                <a:extLst>
                  <a:ext uri="{FF2B5EF4-FFF2-40B4-BE49-F238E27FC236}">
                    <a16:creationId xmlns:a16="http://schemas.microsoft.com/office/drawing/2014/main" id="{C55FA216-08B0-1668-63D5-74F4DA375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464" y="2630248"/>
                <a:ext cx="134652" cy="276999"/>
              </a:xfrm>
              <a:prstGeom prst="rect">
                <a:avLst/>
              </a:prstGeom>
              <a:blipFill>
                <a:blip r:embed="rId1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2" name="文本框 261">
                <a:extLst>
                  <a:ext uri="{FF2B5EF4-FFF2-40B4-BE49-F238E27FC236}">
                    <a16:creationId xmlns:a16="http://schemas.microsoft.com/office/drawing/2014/main" id="{421000AA-3EA4-BE6E-0394-94E7D8BFCF8B}"/>
                  </a:ext>
                </a:extLst>
              </p:cNvPr>
              <p:cNvSpPr txBox="1"/>
              <p:nvPr/>
            </p:nvSpPr>
            <p:spPr>
              <a:xfrm>
                <a:off x="8582389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2" name="文本框 261">
                <a:extLst>
                  <a:ext uri="{FF2B5EF4-FFF2-40B4-BE49-F238E27FC236}">
                    <a16:creationId xmlns:a16="http://schemas.microsoft.com/office/drawing/2014/main" id="{421000AA-3EA4-BE6E-0394-94E7D8BFC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2389" y="2630248"/>
                <a:ext cx="134652" cy="276999"/>
              </a:xfrm>
              <a:prstGeom prst="rect">
                <a:avLst/>
              </a:prstGeom>
              <a:blipFill>
                <a:blip r:embed="rId1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3" name="椭圆 262">
            <a:extLst>
              <a:ext uri="{FF2B5EF4-FFF2-40B4-BE49-F238E27FC236}">
                <a16:creationId xmlns:a16="http://schemas.microsoft.com/office/drawing/2014/main" id="{1C7EACBD-64E5-EC9E-09B9-6FA24A836663}"/>
              </a:ext>
            </a:extLst>
          </p:cNvPr>
          <p:cNvSpPr/>
          <p:nvPr/>
        </p:nvSpPr>
        <p:spPr>
          <a:xfrm>
            <a:off x="7258535" y="307119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4" name="椭圆 263">
            <a:extLst>
              <a:ext uri="{FF2B5EF4-FFF2-40B4-BE49-F238E27FC236}">
                <a16:creationId xmlns:a16="http://schemas.microsoft.com/office/drawing/2014/main" id="{32764E55-204B-680F-7E5A-CB31A75F431E}"/>
              </a:ext>
            </a:extLst>
          </p:cNvPr>
          <p:cNvSpPr/>
          <p:nvPr/>
        </p:nvSpPr>
        <p:spPr>
          <a:xfrm>
            <a:off x="8460311" y="307119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5" name="椭圆 264">
            <a:extLst>
              <a:ext uri="{FF2B5EF4-FFF2-40B4-BE49-F238E27FC236}">
                <a16:creationId xmlns:a16="http://schemas.microsoft.com/office/drawing/2014/main" id="{0A917B81-EB4F-ED35-802F-E12D0B792776}"/>
              </a:ext>
            </a:extLst>
          </p:cNvPr>
          <p:cNvSpPr/>
          <p:nvPr/>
        </p:nvSpPr>
        <p:spPr>
          <a:xfrm>
            <a:off x="7258535" y="3264212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6" name="椭圆 265">
            <a:extLst>
              <a:ext uri="{FF2B5EF4-FFF2-40B4-BE49-F238E27FC236}">
                <a16:creationId xmlns:a16="http://schemas.microsoft.com/office/drawing/2014/main" id="{C37ADBD1-222B-2162-B646-4C1A4F05BCA9}"/>
              </a:ext>
            </a:extLst>
          </p:cNvPr>
          <p:cNvSpPr/>
          <p:nvPr/>
        </p:nvSpPr>
        <p:spPr>
          <a:xfrm>
            <a:off x="8460311" y="3264212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7" name="椭圆 266">
            <a:extLst>
              <a:ext uri="{FF2B5EF4-FFF2-40B4-BE49-F238E27FC236}">
                <a16:creationId xmlns:a16="http://schemas.microsoft.com/office/drawing/2014/main" id="{6EE02257-F1BD-C3BC-4DEA-B227EB50061F}"/>
              </a:ext>
            </a:extLst>
          </p:cNvPr>
          <p:cNvSpPr/>
          <p:nvPr/>
        </p:nvSpPr>
        <p:spPr>
          <a:xfrm>
            <a:off x="7266517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8" name="椭圆 267">
            <a:extLst>
              <a:ext uri="{FF2B5EF4-FFF2-40B4-BE49-F238E27FC236}">
                <a16:creationId xmlns:a16="http://schemas.microsoft.com/office/drawing/2014/main" id="{8E3D2F0C-23F8-1BE0-59D3-965068731D86}"/>
              </a:ext>
            </a:extLst>
          </p:cNvPr>
          <p:cNvSpPr/>
          <p:nvPr/>
        </p:nvSpPr>
        <p:spPr>
          <a:xfrm>
            <a:off x="8458855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9" name="直接连接符 268">
            <a:extLst>
              <a:ext uri="{FF2B5EF4-FFF2-40B4-BE49-F238E27FC236}">
                <a16:creationId xmlns:a16="http://schemas.microsoft.com/office/drawing/2014/main" id="{FC83512F-D5A9-7209-D3CE-C395BC1ECE25}"/>
              </a:ext>
            </a:extLst>
          </p:cNvPr>
          <p:cNvCxnSpPr>
            <a:stCxn id="267" idx="6"/>
            <a:endCxn id="268" idx="2"/>
          </p:cNvCxnSpPr>
          <p:nvPr/>
        </p:nvCxnSpPr>
        <p:spPr>
          <a:xfrm>
            <a:off x="7378713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椭圆 271">
            <a:extLst>
              <a:ext uri="{FF2B5EF4-FFF2-40B4-BE49-F238E27FC236}">
                <a16:creationId xmlns:a16="http://schemas.microsoft.com/office/drawing/2014/main" id="{891F5AC5-AE9A-A9E2-F2D4-5F3F9B24C822}"/>
              </a:ext>
            </a:extLst>
          </p:cNvPr>
          <p:cNvSpPr/>
          <p:nvPr/>
        </p:nvSpPr>
        <p:spPr>
          <a:xfrm>
            <a:off x="7266265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3" name="椭圆 272">
            <a:extLst>
              <a:ext uri="{FF2B5EF4-FFF2-40B4-BE49-F238E27FC236}">
                <a16:creationId xmlns:a16="http://schemas.microsoft.com/office/drawing/2014/main" id="{5036EB70-C83F-15CD-F682-0627273E1ED3}"/>
              </a:ext>
            </a:extLst>
          </p:cNvPr>
          <p:cNvSpPr/>
          <p:nvPr/>
        </p:nvSpPr>
        <p:spPr>
          <a:xfrm>
            <a:off x="8458603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4" name="直接连接符 273">
            <a:extLst>
              <a:ext uri="{FF2B5EF4-FFF2-40B4-BE49-F238E27FC236}">
                <a16:creationId xmlns:a16="http://schemas.microsoft.com/office/drawing/2014/main" id="{0E756C95-EDE4-AF53-FC01-3189DD09C616}"/>
              </a:ext>
            </a:extLst>
          </p:cNvPr>
          <p:cNvCxnSpPr>
            <a:stCxn id="272" idx="6"/>
            <a:endCxn id="273" idx="2"/>
          </p:cNvCxnSpPr>
          <p:nvPr/>
        </p:nvCxnSpPr>
        <p:spPr>
          <a:xfrm>
            <a:off x="7378461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椭圆 274">
            <a:extLst>
              <a:ext uri="{FF2B5EF4-FFF2-40B4-BE49-F238E27FC236}">
                <a16:creationId xmlns:a16="http://schemas.microsoft.com/office/drawing/2014/main" id="{128D3D68-FFE3-9908-3785-860E1DBF2248}"/>
              </a:ext>
            </a:extLst>
          </p:cNvPr>
          <p:cNvSpPr/>
          <p:nvPr/>
        </p:nvSpPr>
        <p:spPr>
          <a:xfrm>
            <a:off x="7263405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6" name="椭圆 275">
            <a:extLst>
              <a:ext uri="{FF2B5EF4-FFF2-40B4-BE49-F238E27FC236}">
                <a16:creationId xmlns:a16="http://schemas.microsoft.com/office/drawing/2014/main" id="{5BB9C55F-65F2-2FB7-3EDA-0F1E9F04B03C}"/>
              </a:ext>
            </a:extLst>
          </p:cNvPr>
          <p:cNvSpPr/>
          <p:nvPr/>
        </p:nvSpPr>
        <p:spPr>
          <a:xfrm>
            <a:off x="8455743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7" name="直接连接符 276">
            <a:extLst>
              <a:ext uri="{FF2B5EF4-FFF2-40B4-BE49-F238E27FC236}">
                <a16:creationId xmlns:a16="http://schemas.microsoft.com/office/drawing/2014/main" id="{FF552498-B87F-936A-618A-A21A1DA0B76E}"/>
              </a:ext>
            </a:extLst>
          </p:cNvPr>
          <p:cNvCxnSpPr>
            <a:stCxn id="275" idx="6"/>
            <a:endCxn id="276" idx="2"/>
          </p:cNvCxnSpPr>
          <p:nvPr/>
        </p:nvCxnSpPr>
        <p:spPr>
          <a:xfrm>
            <a:off x="7375601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椭圆 277">
            <a:extLst>
              <a:ext uri="{FF2B5EF4-FFF2-40B4-BE49-F238E27FC236}">
                <a16:creationId xmlns:a16="http://schemas.microsoft.com/office/drawing/2014/main" id="{D00BE8AA-2467-6237-A8BD-7F403837F326}"/>
              </a:ext>
            </a:extLst>
          </p:cNvPr>
          <p:cNvSpPr/>
          <p:nvPr/>
        </p:nvSpPr>
        <p:spPr>
          <a:xfrm>
            <a:off x="7258535" y="403880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9" name="椭圆 278">
            <a:extLst>
              <a:ext uri="{FF2B5EF4-FFF2-40B4-BE49-F238E27FC236}">
                <a16:creationId xmlns:a16="http://schemas.microsoft.com/office/drawing/2014/main" id="{C385516C-FBBC-D8DE-CD1B-AC0ABBD9AA1B}"/>
              </a:ext>
            </a:extLst>
          </p:cNvPr>
          <p:cNvSpPr/>
          <p:nvPr/>
        </p:nvSpPr>
        <p:spPr>
          <a:xfrm>
            <a:off x="8460311" y="403880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0" name="椭圆 279">
            <a:extLst>
              <a:ext uri="{FF2B5EF4-FFF2-40B4-BE49-F238E27FC236}">
                <a16:creationId xmlns:a16="http://schemas.microsoft.com/office/drawing/2014/main" id="{7622B2D5-82CB-334B-B03C-0C583F2619B5}"/>
              </a:ext>
            </a:extLst>
          </p:cNvPr>
          <p:cNvSpPr/>
          <p:nvPr/>
        </p:nvSpPr>
        <p:spPr>
          <a:xfrm>
            <a:off x="7258535" y="419746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1" name="椭圆 280">
            <a:extLst>
              <a:ext uri="{FF2B5EF4-FFF2-40B4-BE49-F238E27FC236}">
                <a16:creationId xmlns:a16="http://schemas.microsoft.com/office/drawing/2014/main" id="{206D4C81-A9D0-FD98-3897-38724FC0229C}"/>
              </a:ext>
            </a:extLst>
          </p:cNvPr>
          <p:cNvSpPr/>
          <p:nvPr/>
        </p:nvSpPr>
        <p:spPr>
          <a:xfrm>
            <a:off x="8460311" y="419746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2" name="椭圆 281">
            <a:extLst>
              <a:ext uri="{FF2B5EF4-FFF2-40B4-BE49-F238E27FC236}">
                <a16:creationId xmlns:a16="http://schemas.microsoft.com/office/drawing/2014/main" id="{0F7254D0-6F44-5C01-BF70-BCF75E634CC5}"/>
              </a:ext>
            </a:extLst>
          </p:cNvPr>
          <p:cNvSpPr/>
          <p:nvPr/>
        </p:nvSpPr>
        <p:spPr>
          <a:xfrm>
            <a:off x="7258535" y="442719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椭圆 282">
            <a:extLst>
              <a:ext uri="{FF2B5EF4-FFF2-40B4-BE49-F238E27FC236}">
                <a16:creationId xmlns:a16="http://schemas.microsoft.com/office/drawing/2014/main" id="{9A1F5063-20D0-8037-FFF6-F63175DFD0AC}"/>
              </a:ext>
            </a:extLst>
          </p:cNvPr>
          <p:cNvSpPr/>
          <p:nvPr/>
        </p:nvSpPr>
        <p:spPr>
          <a:xfrm>
            <a:off x="8460311" y="442719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4" name="椭圆 283">
            <a:extLst>
              <a:ext uri="{FF2B5EF4-FFF2-40B4-BE49-F238E27FC236}">
                <a16:creationId xmlns:a16="http://schemas.microsoft.com/office/drawing/2014/main" id="{9E8272C2-665E-FF6C-6B98-97387DA8922B}"/>
              </a:ext>
            </a:extLst>
          </p:cNvPr>
          <p:cNvSpPr/>
          <p:nvPr/>
        </p:nvSpPr>
        <p:spPr>
          <a:xfrm>
            <a:off x="7258535" y="4840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5" name="椭圆 284">
            <a:extLst>
              <a:ext uri="{FF2B5EF4-FFF2-40B4-BE49-F238E27FC236}">
                <a16:creationId xmlns:a16="http://schemas.microsoft.com/office/drawing/2014/main" id="{77DFA798-DE9A-0305-6323-DFC82F9278A0}"/>
              </a:ext>
            </a:extLst>
          </p:cNvPr>
          <p:cNvSpPr/>
          <p:nvPr/>
        </p:nvSpPr>
        <p:spPr>
          <a:xfrm>
            <a:off x="8471261" y="4840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文本框 285">
                <a:extLst>
                  <a:ext uri="{FF2B5EF4-FFF2-40B4-BE49-F238E27FC236}">
                    <a16:creationId xmlns:a16="http://schemas.microsoft.com/office/drawing/2014/main" id="{F459A424-AEB7-1538-A5E5-3EA436ABA516}"/>
                  </a:ext>
                </a:extLst>
              </p:cNvPr>
              <p:cNvSpPr txBox="1"/>
              <p:nvPr/>
            </p:nvSpPr>
            <p:spPr>
              <a:xfrm>
                <a:off x="733932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6" name="文本框 285">
                <a:extLst>
                  <a:ext uri="{FF2B5EF4-FFF2-40B4-BE49-F238E27FC236}">
                    <a16:creationId xmlns:a16="http://schemas.microsoft.com/office/drawing/2014/main" id="{F459A424-AEB7-1538-A5E5-3EA436ABA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321" y="4578758"/>
                <a:ext cx="134652" cy="276999"/>
              </a:xfrm>
              <a:prstGeom prst="rect">
                <a:avLst/>
              </a:prstGeom>
              <a:blipFill>
                <a:blip r:embed="rId1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0A6E1C5A-3D1F-F4FC-1A1A-10449C1699DA}"/>
                  </a:ext>
                </a:extLst>
              </p:cNvPr>
              <p:cNvSpPr txBox="1"/>
              <p:nvPr/>
            </p:nvSpPr>
            <p:spPr>
              <a:xfrm>
                <a:off x="8567939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0A6E1C5A-3D1F-F4FC-1A1A-10449C169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7939" y="4578758"/>
                <a:ext cx="134652" cy="276999"/>
              </a:xfrm>
              <a:prstGeom prst="rect">
                <a:avLst/>
              </a:prstGeom>
              <a:blipFill>
                <a:blip r:embed="rId1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597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5972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16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17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18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19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7" name="左大括号 346">
            <a:extLst>
              <a:ext uri="{FF2B5EF4-FFF2-40B4-BE49-F238E27FC236}">
                <a16:creationId xmlns:a16="http://schemas.microsoft.com/office/drawing/2014/main" id="{F95581E8-62F8-8A35-0012-BC53B5FA50D2}"/>
              </a:ext>
            </a:extLst>
          </p:cNvPr>
          <p:cNvSpPr/>
          <p:nvPr/>
        </p:nvSpPr>
        <p:spPr>
          <a:xfrm>
            <a:off x="2387489" y="2324609"/>
            <a:ext cx="162625" cy="989511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" name="文本框 347">
                <a:extLst>
                  <a:ext uri="{FF2B5EF4-FFF2-40B4-BE49-F238E27FC236}">
                    <a16:creationId xmlns:a16="http://schemas.microsoft.com/office/drawing/2014/main" id="{BF8502E9-A1D0-9B20-573C-737D736E3171}"/>
                  </a:ext>
                </a:extLst>
              </p:cNvPr>
              <p:cNvSpPr txBox="1"/>
              <p:nvPr/>
            </p:nvSpPr>
            <p:spPr>
              <a:xfrm>
                <a:off x="2086678" y="2649392"/>
                <a:ext cx="3127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8" name="文本框 347">
                <a:extLst>
                  <a:ext uri="{FF2B5EF4-FFF2-40B4-BE49-F238E27FC236}">
                    <a16:creationId xmlns:a16="http://schemas.microsoft.com/office/drawing/2014/main" id="{BF8502E9-A1D0-9B20-573C-737D736E3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678" y="2649392"/>
                <a:ext cx="312713" cy="276999"/>
              </a:xfrm>
              <a:prstGeom prst="rect">
                <a:avLst/>
              </a:prstGeom>
              <a:blipFill>
                <a:blip r:embed="rId20"/>
                <a:stretch>
                  <a:fillRect l="-23077" r="-5769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21"/>
                <a:stretch>
                  <a:fillRect l="-23529" r="-7843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1" name="左大括号 350">
            <a:extLst>
              <a:ext uri="{FF2B5EF4-FFF2-40B4-BE49-F238E27FC236}">
                <a16:creationId xmlns:a16="http://schemas.microsoft.com/office/drawing/2014/main" id="{91D3AC05-086C-C661-2F71-7A56BF47753F}"/>
              </a:ext>
            </a:extLst>
          </p:cNvPr>
          <p:cNvSpPr/>
          <p:nvPr/>
        </p:nvSpPr>
        <p:spPr>
          <a:xfrm>
            <a:off x="7128621" y="3465109"/>
            <a:ext cx="70816" cy="430888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2" name="文本框 351">
                <a:extLst>
                  <a:ext uri="{FF2B5EF4-FFF2-40B4-BE49-F238E27FC236}">
                    <a16:creationId xmlns:a16="http://schemas.microsoft.com/office/drawing/2014/main" id="{181A8D9A-FFBC-38A7-F65E-EEACA98483B4}"/>
                  </a:ext>
                </a:extLst>
              </p:cNvPr>
              <p:cNvSpPr txBox="1"/>
              <p:nvPr/>
            </p:nvSpPr>
            <p:spPr>
              <a:xfrm>
                <a:off x="6804844" y="3500079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2" name="文本框 351">
                <a:extLst>
                  <a:ext uri="{FF2B5EF4-FFF2-40B4-BE49-F238E27FC236}">
                    <a16:creationId xmlns:a16="http://schemas.microsoft.com/office/drawing/2014/main" id="{181A8D9A-FFBC-38A7-F65E-EEACA9848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844" y="3500079"/>
                <a:ext cx="312713" cy="276999"/>
              </a:xfrm>
              <a:prstGeom prst="rect">
                <a:avLst/>
              </a:prstGeom>
              <a:blipFill>
                <a:blip r:embed="rId22"/>
                <a:stretch>
                  <a:fillRect l="-23077" r="-7692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" name="文本框 357">
                <a:extLst>
                  <a:ext uri="{FF2B5EF4-FFF2-40B4-BE49-F238E27FC236}">
                    <a16:creationId xmlns:a16="http://schemas.microsoft.com/office/drawing/2014/main" id="{D7406947-8CD5-72AF-30F6-D1DEA0AFA25F}"/>
                  </a:ext>
                </a:extLst>
              </p:cNvPr>
              <p:cNvSpPr txBox="1"/>
              <p:nvPr/>
            </p:nvSpPr>
            <p:spPr>
              <a:xfrm>
                <a:off x="270738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8" name="文本框 357">
                <a:extLst>
                  <a:ext uri="{FF2B5EF4-FFF2-40B4-BE49-F238E27FC236}">
                    <a16:creationId xmlns:a16="http://schemas.microsoft.com/office/drawing/2014/main" id="{D7406947-8CD5-72AF-30F6-D1DEA0AFA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387" y="5006217"/>
                <a:ext cx="312200" cy="276999"/>
              </a:xfrm>
              <a:prstGeom prst="rect">
                <a:avLst/>
              </a:prstGeom>
              <a:blipFill>
                <a:blip r:embed="rId23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9" name="文本框 358">
                <a:extLst>
                  <a:ext uri="{FF2B5EF4-FFF2-40B4-BE49-F238E27FC236}">
                    <a16:creationId xmlns:a16="http://schemas.microsoft.com/office/drawing/2014/main" id="{48343B1A-4CD1-2C36-608B-9F7A0081B180}"/>
                  </a:ext>
                </a:extLst>
              </p:cNvPr>
              <p:cNvSpPr txBox="1"/>
              <p:nvPr/>
            </p:nvSpPr>
            <p:spPr>
              <a:xfrm>
                <a:off x="3439991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9" name="文本框 358">
                <a:extLst>
                  <a:ext uri="{FF2B5EF4-FFF2-40B4-BE49-F238E27FC236}">
                    <a16:creationId xmlns:a16="http://schemas.microsoft.com/office/drawing/2014/main" id="{48343B1A-4CD1-2C36-608B-9F7A0081B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991" y="5006217"/>
                <a:ext cx="312200" cy="276999"/>
              </a:xfrm>
              <a:prstGeom prst="rect">
                <a:avLst/>
              </a:prstGeom>
              <a:blipFill>
                <a:blip r:embed="rId24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25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26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2" name="文本框 361">
                <a:extLst>
                  <a:ext uri="{FF2B5EF4-FFF2-40B4-BE49-F238E27FC236}">
                    <a16:creationId xmlns:a16="http://schemas.microsoft.com/office/drawing/2014/main" id="{C9CC59E2-C841-31F5-ADC9-A277DE66CDE6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2" name="文本框 361">
                <a:extLst>
                  <a:ext uri="{FF2B5EF4-FFF2-40B4-BE49-F238E27FC236}">
                    <a16:creationId xmlns:a16="http://schemas.microsoft.com/office/drawing/2014/main" id="{C9CC59E2-C841-31F5-ADC9-A277DE66C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27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4" name="文本框 363">
                <a:extLst>
                  <a:ext uri="{FF2B5EF4-FFF2-40B4-BE49-F238E27FC236}">
                    <a16:creationId xmlns:a16="http://schemas.microsoft.com/office/drawing/2014/main" id="{F34B9EEA-A052-4DCC-F46C-7B6AB31F136F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4" name="文本框 363">
                <a:extLst>
                  <a:ext uri="{FF2B5EF4-FFF2-40B4-BE49-F238E27FC236}">
                    <a16:creationId xmlns:a16="http://schemas.microsoft.com/office/drawing/2014/main" id="{F34B9EEA-A052-4DCC-F46C-7B6AB31F1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28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7CCEC9C4-16F0-EEA3-3F39-E41532B94038}"/>
                  </a:ext>
                </a:extLst>
              </p:cNvPr>
              <p:cNvSpPr txBox="1"/>
              <p:nvPr/>
            </p:nvSpPr>
            <p:spPr>
              <a:xfrm>
                <a:off x="1009605" y="6109199"/>
                <a:ext cx="67771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’s</a:t>
                </a:r>
                <a:r>
                  <a:rPr lang="en-US" altLang="zh-CN" sz="2000" dirty="0">
                    <a:solidFill>
                      <a:schemeClr val="accent1"/>
                    </a:solidFill>
                    <a:highlight>
                      <a:srgbClr val="FFFF0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</a:t>
                </a:r>
                <a:r>
                  <a:rPr lang="en-US" altLang="zh-CN" sz="2000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truly random permutations </a:t>
                </a:r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0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000" dirty="0">
                    <a:highlight>
                      <a:srgbClr val="00FF0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’s</a:t>
                </a:r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zh-CN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7CCEC9C4-16F0-EEA3-3F39-E41532B94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05" y="6109199"/>
                <a:ext cx="6777112" cy="400110"/>
              </a:xfrm>
              <a:prstGeom prst="rect">
                <a:avLst/>
              </a:prstGeom>
              <a:blipFill>
                <a:blip r:embed="rId29"/>
                <a:stretch>
                  <a:fillRect l="-990" t="-7576" r="-540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E8A50770-E822-B993-C457-A0A9E624147C}"/>
              </a:ext>
            </a:extLst>
          </p:cNvPr>
          <p:cNvSpPr txBox="1"/>
          <p:nvPr/>
        </p:nvSpPr>
        <p:spPr>
          <a:xfrm>
            <a:off x="10492907" y="3180265"/>
            <a:ext cx="1629803" cy="1279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54164CF-A91F-1EDC-90B0-C293A3589A39}"/>
              </a:ext>
            </a:extLst>
          </p:cNvPr>
          <p:cNvSpPr txBox="1"/>
          <p:nvPr/>
        </p:nvSpPr>
        <p:spPr>
          <a:xfrm>
            <a:off x="10708192" y="3119124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6F70E39-7D73-A99E-BD4E-E145162ADDA6}"/>
              </a:ext>
            </a:extLst>
          </p:cNvPr>
          <p:cNvSpPr/>
          <p:nvPr/>
        </p:nvSpPr>
        <p:spPr>
          <a:xfrm>
            <a:off x="10586862" y="3245130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849E85B-C534-5D83-FE36-C905FC9305EB}"/>
              </a:ext>
            </a:extLst>
          </p:cNvPr>
          <p:cNvSpPr txBox="1"/>
          <p:nvPr/>
        </p:nvSpPr>
        <p:spPr>
          <a:xfrm>
            <a:off x="10708192" y="3375158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4DE13003-3F9B-C263-F4EB-E9593D036F05}"/>
              </a:ext>
            </a:extLst>
          </p:cNvPr>
          <p:cNvSpPr/>
          <p:nvPr/>
        </p:nvSpPr>
        <p:spPr>
          <a:xfrm>
            <a:off x="10586862" y="3501164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E57FAF-C56F-9F71-1B87-F30B9F89AF8B}"/>
              </a:ext>
            </a:extLst>
          </p:cNvPr>
          <p:cNvSpPr txBox="1"/>
          <p:nvPr/>
        </p:nvSpPr>
        <p:spPr>
          <a:xfrm>
            <a:off x="10708192" y="3629972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7A3C205F-9437-D11C-A480-B3E10EAFDC1C}"/>
              </a:ext>
            </a:extLst>
          </p:cNvPr>
          <p:cNvSpPr/>
          <p:nvPr/>
        </p:nvSpPr>
        <p:spPr>
          <a:xfrm>
            <a:off x="10586862" y="3755978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/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blipFill>
                <a:blip r:embed="rId30"/>
                <a:stretch>
                  <a:fillRect t="-3158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24179437-2498-7A36-2146-938BF01AE2A4}"/>
              </a:ext>
            </a:extLst>
          </p:cNvPr>
          <p:cNvCxnSpPr>
            <a:cxnSpLocks/>
            <a:stCxn id="110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椭圆 109">
            <a:extLst>
              <a:ext uri="{FF2B5EF4-FFF2-40B4-BE49-F238E27FC236}">
                <a16:creationId xmlns:a16="http://schemas.microsoft.com/office/drawing/2014/main" id="{AD5331E9-6D85-96C9-2902-0CE92CDA8625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F2905327-397A-F409-6E99-18B6477E8C24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E9296720-1E5A-0B30-C482-DFE663309278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F1D072F0-3E1C-A445-836B-C3BD2389E25F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23E7A1CC-8945-3600-0354-4BBF8E8CBD0F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77CB33B2-2FD0-0F78-3BC1-D17507B4120A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E1A66694-55E2-E7D7-AC15-0FD7A2E280DE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FEF8874F-A7F7-445A-FE02-B6BFF10EDD44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BDECCDE-296D-71F4-1C37-D5F29F36D13A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椭圆 118">
            <a:extLst>
              <a:ext uri="{FF2B5EF4-FFF2-40B4-BE49-F238E27FC236}">
                <a16:creationId xmlns:a16="http://schemas.microsoft.com/office/drawing/2014/main" id="{877822DA-FE81-6BEE-1B2D-E2CE2F5F112B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F1EB8C6C-70FF-7A3C-6346-F0031F8ED03A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文本框 120">
                <a:extLst>
                  <a:ext uri="{FF2B5EF4-FFF2-40B4-BE49-F238E27FC236}">
                    <a16:creationId xmlns:a16="http://schemas.microsoft.com/office/drawing/2014/main" id="{2C8357A1-F4B3-3245-F619-0CD341E0912B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1" name="文本框 120">
                <a:extLst>
                  <a:ext uri="{FF2B5EF4-FFF2-40B4-BE49-F238E27FC236}">
                    <a16:creationId xmlns:a16="http://schemas.microsoft.com/office/drawing/2014/main" id="{2C8357A1-F4B3-3245-F619-0CD341E09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3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椭圆 121">
            <a:extLst>
              <a:ext uri="{FF2B5EF4-FFF2-40B4-BE49-F238E27FC236}">
                <a16:creationId xmlns:a16="http://schemas.microsoft.com/office/drawing/2014/main" id="{AC5A2275-D5D9-63AC-72AE-6884F1680ADD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文本框 122">
                <a:extLst>
                  <a:ext uri="{FF2B5EF4-FFF2-40B4-BE49-F238E27FC236}">
                    <a16:creationId xmlns:a16="http://schemas.microsoft.com/office/drawing/2014/main" id="{53F7FF06-8ECD-D386-585E-F5E7DFB5B153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3" name="文本框 122">
                <a:extLst>
                  <a:ext uri="{FF2B5EF4-FFF2-40B4-BE49-F238E27FC236}">
                    <a16:creationId xmlns:a16="http://schemas.microsoft.com/office/drawing/2014/main" id="{53F7FF06-8ECD-D386-585E-F5E7DFB5B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32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文本框 123">
                <a:extLst>
                  <a:ext uri="{FF2B5EF4-FFF2-40B4-BE49-F238E27FC236}">
                    <a16:creationId xmlns:a16="http://schemas.microsoft.com/office/drawing/2014/main" id="{A2801C36-22AE-4AF1-54C4-C9455CF435F9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4" name="文本框 123">
                <a:extLst>
                  <a:ext uri="{FF2B5EF4-FFF2-40B4-BE49-F238E27FC236}">
                    <a16:creationId xmlns:a16="http://schemas.microsoft.com/office/drawing/2014/main" id="{A2801C36-22AE-4AF1-54C4-C9455CF43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33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文本框 124">
                <a:extLst>
                  <a:ext uri="{FF2B5EF4-FFF2-40B4-BE49-F238E27FC236}">
                    <a16:creationId xmlns:a16="http://schemas.microsoft.com/office/drawing/2014/main" id="{B1CDB4DA-1034-6584-AAF3-82E5E135913F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5" name="文本框 124">
                <a:extLst>
                  <a:ext uri="{FF2B5EF4-FFF2-40B4-BE49-F238E27FC236}">
                    <a16:creationId xmlns:a16="http://schemas.microsoft.com/office/drawing/2014/main" id="{B1CDB4DA-1034-6584-AAF3-82E5E1359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34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本框 125">
                <a:extLst>
                  <a:ext uri="{FF2B5EF4-FFF2-40B4-BE49-F238E27FC236}">
                    <a16:creationId xmlns:a16="http://schemas.microsoft.com/office/drawing/2014/main" id="{8CFF78F5-AB08-6364-16F7-F3EB875C31C9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6" name="文本框 125">
                <a:extLst>
                  <a:ext uri="{FF2B5EF4-FFF2-40B4-BE49-F238E27FC236}">
                    <a16:creationId xmlns:a16="http://schemas.microsoft.com/office/drawing/2014/main" id="{8CFF78F5-AB08-6364-16F7-F3EB875C3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35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文本框 126">
                <a:extLst>
                  <a:ext uri="{FF2B5EF4-FFF2-40B4-BE49-F238E27FC236}">
                    <a16:creationId xmlns:a16="http://schemas.microsoft.com/office/drawing/2014/main" id="{85F05543-C59D-9B56-F70A-F6ED4A2D82B3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7" name="文本框 126">
                <a:extLst>
                  <a:ext uri="{FF2B5EF4-FFF2-40B4-BE49-F238E27FC236}">
                    <a16:creationId xmlns:a16="http://schemas.microsoft.com/office/drawing/2014/main" id="{85F05543-C59D-9B56-F70A-F6ED4A2D8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36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2" name="左大括号 191">
            <a:extLst>
              <a:ext uri="{FF2B5EF4-FFF2-40B4-BE49-F238E27FC236}">
                <a16:creationId xmlns:a16="http://schemas.microsoft.com/office/drawing/2014/main" id="{233E5329-19C9-F375-863A-2DB7AEE540BA}"/>
              </a:ext>
            </a:extLst>
          </p:cNvPr>
          <p:cNvSpPr/>
          <p:nvPr/>
        </p:nvSpPr>
        <p:spPr>
          <a:xfrm>
            <a:off x="787383" y="2324609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文本框 192">
                <a:extLst>
                  <a:ext uri="{FF2B5EF4-FFF2-40B4-BE49-F238E27FC236}">
                    <a16:creationId xmlns:a16="http://schemas.microsoft.com/office/drawing/2014/main" id="{767F7D07-1A0B-60A7-7B92-88A64BAB379F}"/>
                  </a:ext>
                </a:extLst>
              </p:cNvPr>
              <p:cNvSpPr txBox="1"/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193" name="文本框 192">
                <a:extLst>
                  <a:ext uri="{FF2B5EF4-FFF2-40B4-BE49-F238E27FC236}">
                    <a16:creationId xmlns:a16="http://schemas.microsoft.com/office/drawing/2014/main" id="{767F7D07-1A0B-60A7-7B92-88A64BAB3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blipFill>
                <a:blip r:embed="rId37"/>
                <a:stretch>
                  <a:fillRect l="-23529" r="-7843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文本框 193">
                <a:extLst>
                  <a:ext uri="{FF2B5EF4-FFF2-40B4-BE49-F238E27FC236}">
                    <a16:creationId xmlns:a16="http://schemas.microsoft.com/office/drawing/2014/main" id="{46B6788B-ACDF-8825-3812-3460C236796F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4" name="文本框 193">
                <a:extLst>
                  <a:ext uri="{FF2B5EF4-FFF2-40B4-BE49-F238E27FC236}">
                    <a16:creationId xmlns:a16="http://schemas.microsoft.com/office/drawing/2014/main" id="{46B6788B-ACDF-8825-3812-3460C2367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38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8" name="椭圆 197">
            <a:extLst>
              <a:ext uri="{FF2B5EF4-FFF2-40B4-BE49-F238E27FC236}">
                <a16:creationId xmlns:a16="http://schemas.microsoft.com/office/drawing/2014/main" id="{DA272E3D-E4D4-99BB-7C4A-CE8C2ABD559E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3" name="椭圆 222">
            <a:extLst>
              <a:ext uri="{FF2B5EF4-FFF2-40B4-BE49-F238E27FC236}">
                <a16:creationId xmlns:a16="http://schemas.microsoft.com/office/drawing/2014/main" id="{51199079-5628-8543-069D-91A2E3E1EBA6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4" name="文本框 223">
                <a:extLst>
                  <a:ext uri="{FF2B5EF4-FFF2-40B4-BE49-F238E27FC236}">
                    <a16:creationId xmlns:a16="http://schemas.microsoft.com/office/drawing/2014/main" id="{8A245F0C-EA5D-2B00-CE40-7CCD7C0153EE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4" name="文本框 223">
                <a:extLst>
                  <a:ext uri="{FF2B5EF4-FFF2-40B4-BE49-F238E27FC236}">
                    <a16:creationId xmlns:a16="http://schemas.microsoft.com/office/drawing/2014/main" id="{8A245F0C-EA5D-2B00-CE40-7CCD7C015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39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文本框 231">
                <a:extLst>
                  <a:ext uri="{FF2B5EF4-FFF2-40B4-BE49-F238E27FC236}">
                    <a16:creationId xmlns:a16="http://schemas.microsoft.com/office/drawing/2014/main" id="{FE57B5A1-3EAA-1F3F-D377-330DAB2F3F08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2" name="文本框 231">
                <a:extLst>
                  <a:ext uri="{FF2B5EF4-FFF2-40B4-BE49-F238E27FC236}">
                    <a16:creationId xmlns:a16="http://schemas.microsoft.com/office/drawing/2014/main" id="{FE57B5A1-3EAA-1F3F-D377-330DAB2F3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40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3" name="文本框 232">
                <a:extLst>
                  <a:ext uri="{FF2B5EF4-FFF2-40B4-BE49-F238E27FC236}">
                    <a16:creationId xmlns:a16="http://schemas.microsoft.com/office/drawing/2014/main" id="{4B814D43-C682-EEEC-0F27-352AD47059BE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3" name="文本框 232">
                <a:extLst>
                  <a:ext uri="{FF2B5EF4-FFF2-40B4-BE49-F238E27FC236}">
                    <a16:creationId xmlns:a16="http://schemas.microsoft.com/office/drawing/2014/main" id="{4B814D43-C682-EEEC-0F27-352AD4705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4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4" name="文本框 233">
                <a:extLst>
                  <a:ext uri="{FF2B5EF4-FFF2-40B4-BE49-F238E27FC236}">
                    <a16:creationId xmlns:a16="http://schemas.microsoft.com/office/drawing/2014/main" id="{861124FB-5B6A-0B86-606E-BC2F5EB88599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4" name="文本框 233">
                <a:extLst>
                  <a:ext uri="{FF2B5EF4-FFF2-40B4-BE49-F238E27FC236}">
                    <a16:creationId xmlns:a16="http://schemas.microsoft.com/office/drawing/2014/main" id="{861124FB-5B6A-0B86-606E-BC2F5EB88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42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文本框 234">
                <a:extLst>
                  <a:ext uri="{FF2B5EF4-FFF2-40B4-BE49-F238E27FC236}">
                    <a16:creationId xmlns:a16="http://schemas.microsoft.com/office/drawing/2014/main" id="{44C5FD7F-2E62-77B9-0C95-9A770DBAFD21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5" name="文本框 234">
                <a:extLst>
                  <a:ext uri="{FF2B5EF4-FFF2-40B4-BE49-F238E27FC236}">
                    <a16:creationId xmlns:a16="http://schemas.microsoft.com/office/drawing/2014/main" id="{44C5FD7F-2E62-77B9-0C95-9A770DBAF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43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3B8109FB-1C19-3831-3A32-EF3055400B30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3B8109FB-1C19-3831-3A32-EF3055400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44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75EBCFC0-771A-8417-658F-D90DBBACD629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75EBCFC0-771A-8417-658F-D90DBBACD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4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8" name="文本框 237">
                <a:extLst>
                  <a:ext uri="{FF2B5EF4-FFF2-40B4-BE49-F238E27FC236}">
                    <a16:creationId xmlns:a16="http://schemas.microsoft.com/office/drawing/2014/main" id="{8E0CE974-1FC5-594B-3C62-34B3404245EB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8" name="文本框 237">
                <a:extLst>
                  <a:ext uri="{FF2B5EF4-FFF2-40B4-BE49-F238E27FC236}">
                    <a16:creationId xmlns:a16="http://schemas.microsoft.com/office/drawing/2014/main" id="{8E0CE974-1FC5-594B-3C62-34B340424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46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7" name="左大括号 246">
            <a:extLst>
              <a:ext uri="{FF2B5EF4-FFF2-40B4-BE49-F238E27FC236}">
                <a16:creationId xmlns:a16="http://schemas.microsoft.com/office/drawing/2014/main" id="{296D9B3F-E106-A9DD-BD71-6293B44543BF}"/>
              </a:ext>
            </a:extLst>
          </p:cNvPr>
          <p:cNvSpPr/>
          <p:nvPr/>
        </p:nvSpPr>
        <p:spPr>
          <a:xfrm>
            <a:off x="9374820" y="2340390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0" name="文本框 249">
                <a:extLst>
                  <a:ext uri="{FF2B5EF4-FFF2-40B4-BE49-F238E27FC236}">
                    <a16:creationId xmlns:a16="http://schemas.microsoft.com/office/drawing/2014/main" id="{6C139CFF-3721-FDE1-A7E1-816E86ACBAB8}"/>
                  </a:ext>
                </a:extLst>
              </p:cNvPr>
              <p:cNvSpPr txBox="1"/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250" name="文本框 249">
                <a:extLst>
                  <a:ext uri="{FF2B5EF4-FFF2-40B4-BE49-F238E27FC236}">
                    <a16:creationId xmlns:a16="http://schemas.microsoft.com/office/drawing/2014/main" id="{6C139CFF-3721-FDE1-A7E1-816E86ACB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blipFill>
                <a:blip r:embed="rId47"/>
                <a:stretch>
                  <a:fillRect l="-23529" r="-7843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5" name="直接连接符 254">
            <a:extLst>
              <a:ext uri="{FF2B5EF4-FFF2-40B4-BE49-F238E27FC236}">
                <a16:creationId xmlns:a16="http://schemas.microsoft.com/office/drawing/2014/main" id="{E364917B-4B27-E493-6486-03D0380B703B}"/>
              </a:ext>
            </a:extLst>
          </p:cNvPr>
          <p:cNvCxnSpPr>
            <a:cxnSpLocks/>
            <a:stCxn id="256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椭圆 255">
            <a:extLst>
              <a:ext uri="{FF2B5EF4-FFF2-40B4-BE49-F238E27FC236}">
                <a16:creationId xmlns:a16="http://schemas.microsoft.com/office/drawing/2014/main" id="{16BEBA80-90D6-F748-096B-F6F114843BA1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24E7C07F-4441-455D-D5AE-348E4CBF6B60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1" name="椭圆 270">
            <a:extLst>
              <a:ext uri="{FF2B5EF4-FFF2-40B4-BE49-F238E27FC236}">
                <a16:creationId xmlns:a16="http://schemas.microsoft.com/office/drawing/2014/main" id="{96D3E0A3-1071-49E2-2ABE-B85E64A1788D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5" name="椭圆 294">
            <a:extLst>
              <a:ext uri="{FF2B5EF4-FFF2-40B4-BE49-F238E27FC236}">
                <a16:creationId xmlns:a16="http://schemas.microsoft.com/office/drawing/2014/main" id="{96056B65-9648-7402-1472-9E42FE9114A3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6" name="椭圆 295">
            <a:extLst>
              <a:ext uri="{FF2B5EF4-FFF2-40B4-BE49-F238E27FC236}">
                <a16:creationId xmlns:a16="http://schemas.microsoft.com/office/drawing/2014/main" id="{5D50B411-7BFA-D86B-2779-D07B300219B9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4" name="椭圆 303">
            <a:extLst>
              <a:ext uri="{FF2B5EF4-FFF2-40B4-BE49-F238E27FC236}">
                <a16:creationId xmlns:a16="http://schemas.microsoft.com/office/drawing/2014/main" id="{8D449A94-BA02-C3F9-A27A-4D2FE5E8A059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5" name="椭圆 304">
            <a:extLst>
              <a:ext uri="{FF2B5EF4-FFF2-40B4-BE49-F238E27FC236}">
                <a16:creationId xmlns:a16="http://schemas.microsoft.com/office/drawing/2014/main" id="{32BE6D77-A8A7-B545-E72C-DD8F3A41BBE4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6" name="椭圆 305">
            <a:extLst>
              <a:ext uri="{FF2B5EF4-FFF2-40B4-BE49-F238E27FC236}">
                <a16:creationId xmlns:a16="http://schemas.microsoft.com/office/drawing/2014/main" id="{6A31B5EC-7A29-4DEF-A4CC-3B91C4FB5E6A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7" name="椭圆 306">
            <a:extLst>
              <a:ext uri="{FF2B5EF4-FFF2-40B4-BE49-F238E27FC236}">
                <a16:creationId xmlns:a16="http://schemas.microsoft.com/office/drawing/2014/main" id="{199E76D0-823A-1F04-852B-675AA48E1285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8" name="椭圆 307">
            <a:extLst>
              <a:ext uri="{FF2B5EF4-FFF2-40B4-BE49-F238E27FC236}">
                <a16:creationId xmlns:a16="http://schemas.microsoft.com/office/drawing/2014/main" id="{BAB3024D-54ED-DB88-79A9-02FC066E08DC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9" name="椭圆 308">
            <a:extLst>
              <a:ext uri="{FF2B5EF4-FFF2-40B4-BE49-F238E27FC236}">
                <a16:creationId xmlns:a16="http://schemas.microsoft.com/office/drawing/2014/main" id="{1EC3DA1F-271D-87C8-AE92-823A352A9D12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0" name="文本框 309">
                <a:extLst>
                  <a:ext uri="{FF2B5EF4-FFF2-40B4-BE49-F238E27FC236}">
                    <a16:creationId xmlns:a16="http://schemas.microsoft.com/office/drawing/2014/main" id="{6FB7ACE7-9611-AF9A-5537-466AEB8FF1C0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0" name="文本框 309">
                <a:extLst>
                  <a:ext uri="{FF2B5EF4-FFF2-40B4-BE49-F238E27FC236}">
                    <a16:creationId xmlns:a16="http://schemas.microsoft.com/office/drawing/2014/main" id="{6FB7ACE7-9611-AF9A-5537-466AEB8FF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1" name="椭圆 310">
            <a:extLst>
              <a:ext uri="{FF2B5EF4-FFF2-40B4-BE49-F238E27FC236}">
                <a16:creationId xmlns:a16="http://schemas.microsoft.com/office/drawing/2014/main" id="{459E1EF2-F2C5-3380-5A57-4DE23AAE9CB0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2" name="椭圆 311">
            <a:extLst>
              <a:ext uri="{FF2B5EF4-FFF2-40B4-BE49-F238E27FC236}">
                <a16:creationId xmlns:a16="http://schemas.microsoft.com/office/drawing/2014/main" id="{7A226F3D-8742-FCC7-C540-A3BA84FBDC8D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3" name="椭圆 312">
            <a:extLst>
              <a:ext uri="{FF2B5EF4-FFF2-40B4-BE49-F238E27FC236}">
                <a16:creationId xmlns:a16="http://schemas.microsoft.com/office/drawing/2014/main" id="{16378E23-5A0C-0A34-F5C5-A5A36FC77B9F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4" name="文本框 313">
                <a:extLst>
                  <a:ext uri="{FF2B5EF4-FFF2-40B4-BE49-F238E27FC236}">
                    <a16:creationId xmlns:a16="http://schemas.microsoft.com/office/drawing/2014/main" id="{E9CEECB9-A15A-36DA-F09D-A066AEA8879D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4" name="文本框 313">
                <a:extLst>
                  <a:ext uri="{FF2B5EF4-FFF2-40B4-BE49-F238E27FC236}">
                    <a16:creationId xmlns:a16="http://schemas.microsoft.com/office/drawing/2014/main" id="{E9CEECB9-A15A-36DA-F09D-A066AEA88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9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文本框 314">
                <a:extLst>
                  <a:ext uri="{FF2B5EF4-FFF2-40B4-BE49-F238E27FC236}">
                    <a16:creationId xmlns:a16="http://schemas.microsoft.com/office/drawing/2014/main" id="{8704723F-7733-7677-FBC4-D0C95CACC79A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5" name="文本框 314">
                <a:extLst>
                  <a:ext uri="{FF2B5EF4-FFF2-40B4-BE49-F238E27FC236}">
                    <a16:creationId xmlns:a16="http://schemas.microsoft.com/office/drawing/2014/main" id="{8704723F-7733-7677-FBC4-D0C95CACC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50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文本框 316">
                <a:extLst>
                  <a:ext uri="{FF2B5EF4-FFF2-40B4-BE49-F238E27FC236}">
                    <a16:creationId xmlns:a16="http://schemas.microsoft.com/office/drawing/2014/main" id="{FE066627-C207-29C9-B818-325EFDFED318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7" name="文本框 316">
                <a:extLst>
                  <a:ext uri="{FF2B5EF4-FFF2-40B4-BE49-F238E27FC236}">
                    <a16:creationId xmlns:a16="http://schemas.microsoft.com/office/drawing/2014/main" id="{FE066627-C207-29C9-B818-325EFDFED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51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15C0067D-1094-D03C-F06F-BB8BCD965894}"/>
              </a:ext>
            </a:extLst>
          </p:cNvPr>
          <p:cNvSpPr txBox="1"/>
          <p:nvPr/>
        </p:nvSpPr>
        <p:spPr>
          <a:xfrm>
            <a:off x="134138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2A13CB7-E00F-D02B-9F1F-86CB5F1C802A}"/>
              </a:ext>
            </a:extLst>
          </p:cNvPr>
          <p:cNvSpPr txBox="1"/>
          <p:nvPr/>
        </p:nvSpPr>
        <p:spPr>
          <a:xfrm>
            <a:off x="8724777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6CA8F51-18AD-31E4-3987-6A7EBFCDCE6F}"/>
              </a:ext>
            </a:extLst>
          </p:cNvPr>
          <p:cNvSpPr txBox="1"/>
          <p:nvPr/>
        </p:nvSpPr>
        <p:spPr>
          <a:xfrm>
            <a:off x="1627081" y="2905693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7BCDFD3-A8FB-1171-7DFA-406D3D808841}"/>
              </a:ext>
            </a:extLst>
          </p:cNvPr>
          <p:cNvSpPr txBox="1"/>
          <p:nvPr/>
        </p:nvSpPr>
        <p:spPr>
          <a:xfrm>
            <a:off x="3981851" y="3792268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9D79EB9-889D-4BE3-2BA4-40777F40C499}"/>
              </a:ext>
            </a:extLst>
          </p:cNvPr>
          <p:cNvSpPr txBox="1"/>
          <p:nvPr/>
        </p:nvSpPr>
        <p:spPr>
          <a:xfrm>
            <a:off x="6355121" y="3779940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654FFDA0-C3FD-D974-9ECB-3EDEF308026A}"/>
                  </a:ext>
                </a:extLst>
              </p:cNvPr>
              <p:cNvSpPr txBox="1"/>
              <p:nvPr/>
            </p:nvSpPr>
            <p:spPr>
              <a:xfrm>
                <a:off x="681282" y="5503303"/>
                <a:ext cx="11085458" cy="49487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⁡[</m:t>
                    </m:r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∧⋯∧</m:t>
                    </m:r>
                    <m:sSub>
                      <m:sSubPr>
                        <m:ctrlPr>
                          <a:rPr lang="en-US" altLang="zh-CN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  <m:r>
                      <a:rPr lang="en-US" altLang="zh-CN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∣</m:t>
                    </m:r>
                    <m:sSub>
                      <m:sSubPr>
                        <m:ctrlPr>
                          <a:rPr lang="en-US" altLang="zh-CN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↓</m:t>
                    </m:r>
                    <m:sSub>
                      <m:sSubPr>
                        <m:ctrlPr>
                          <a:rPr lang="en-US" altLang="zh-CN" sz="24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4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altLang="zh-CN" sz="24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↓</m:t>
                    </m:r>
                    <m:sSub>
                      <m:sSubPr>
                        <m:ctrlP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4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altLang="zh-CN" sz="24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↓</m:t>
                    </m:r>
                    <m:sSub>
                      <m:sSubPr>
                        <m:ctrlP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4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are</m:t>
                    </m:r>
                    <m:r>
                      <m:rPr>
                        <m:nor/>
                      </m:rPr>
                      <a:rPr lang="en-US" altLang="zh-CN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fixed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654FFDA0-C3FD-D974-9ECB-3EDEF3080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82" y="5503303"/>
                <a:ext cx="11085458" cy="494879"/>
              </a:xfrm>
              <a:prstGeom prst="rect">
                <a:avLst/>
              </a:prstGeom>
              <a:blipFill>
                <a:blip r:embed="rId52"/>
                <a:stretch>
                  <a:fillRect l="-440" t="-7229" r="-1758" b="-2048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对话气泡: 圆角矩形 42">
                <a:extLst>
                  <a:ext uri="{FF2B5EF4-FFF2-40B4-BE49-F238E27FC236}">
                    <a16:creationId xmlns:a16="http://schemas.microsoft.com/office/drawing/2014/main" id="{E07643D4-D9DF-12EA-BA1B-C3A6E495625C}"/>
                  </a:ext>
                </a:extLst>
              </p:cNvPr>
              <p:cNvSpPr/>
              <p:nvPr/>
            </p:nvSpPr>
            <p:spPr>
              <a:xfrm>
                <a:off x="8330885" y="6269389"/>
                <a:ext cx="3561789" cy="418165"/>
              </a:xfrm>
              <a:prstGeom prst="wedgeRoundRectCallout">
                <a:avLst>
                  <a:gd name="adj1" fmla="val -50254"/>
                  <a:gd name="adj2" fmla="val -143076"/>
                  <a:gd name="adj3" fmla="val 16667"/>
                </a:avLst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altLang="zh-CN" sz="1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↓</m:t>
                    </m:r>
                    <m:sSub>
                      <m:sSubPr>
                        <m:ctrlPr>
                          <a:rPr lang="en-US" altLang="zh-CN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altLang="zh-CN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d>
                      <m:d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altLang="zh-CN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对话气泡: 圆角矩形 42">
                <a:extLst>
                  <a:ext uri="{FF2B5EF4-FFF2-40B4-BE49-F238E27FC236}">
                    <a16:creationId xmlns:a16="http://schemas.microsoft.com/office/drawing/2014/main" id="{E07643D4-D9DF-12EA-BA1B-C3A6E49562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0885" y="6269389"/>
                <a:ext cx="3561789" cy="418165"/>
              </a:xfrm>
              <a:prstGeom prst="wedgeRoundRectCallout">
                <a:avLst>
                  <a:gd name="adj1" fmla="val -50254"/>
                  <a:gd name="adj2" fmla="val -143076"/>
                  <a:gd name="adj3" fmla="val 16667"/>
                </a:avLst>
              </a:prstGeom>
              <a:blipFill>
                <a:blip r:embed="rId53"/>
                <a:stretch>
                  <a:fillRect b="-80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350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42" grpId="0" animBg="1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Proof Outline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Key Probability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</p:spPr>
            <p:txBody>
              <a:bodyPr/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the key probability </a:t>
                </a:r>
                <a:r>
                  <a:rPr lang="en-US" altLang="zh-CN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w.r.t.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  <a:blipFill>
                <a:blip r:embed="rId2"/>
                <a:stretch>
                  <a:fillRect l="-1043" t="-20000" b="-33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79B7C91-48E2-DF02-AACA-70562C2435C8}"/>
              </a:ext>
            </a:extLst>
          </p:cNvPr>
          <p:cNvCxnSpPr>
            <a:cxnSpLocks/>
            <a:stCxn id="8" idx="0"/>
          </p:cNvCxnSpPr>
          <p:nvPr/>
        </p:nvCxnSpPr>
        <p:spPr>
          <a:xfrm>
            <a:off x="2636513" y="2305989"/>
            <a:ext cx="2654" cy="27592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FB7F1D9-4C97-B0F4-6AB5-725DEE2609EB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827339" y="2418185"/>
            <a:ext cx="1512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3DF17108-7DAD-BB55-E21D-177BF796CC4F}"/>
              </a:ext>
            </a:extLst>
          </p:cNvPr>
          <p:cNvSpPr/>
          <p:nvPr/>
        </p:nvSpPr>
        <p:spPr>
          <a:xfrm>
            <a:off x="2580415" y="230598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1D8D25A-1901-B3D6-C72F-595428B4A759}"/>
              </a:ext>
            </a:extLst>
          </p:cNvPr>
          <p:cNvSpPr/>
          <p:nvPr/>
        </p:nvSpPr>
        <p:spPr>
          <a:xfrm>
            <a:off x="3772753" y="230598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81063A8-F531-DA93-EC5B-FDD8579DEB43}"/>
              </a:ext>
            </a:extLst>
          </p:cNvPr>
          <p:cNvCxnSpPr>
            <a:stCxn id="8" idx="6"/>
            <a:endCxn id="9" idx="2"/>
          </p:cNvCxnSpPr>
          <p:nvPr/>
        </p:nvCxnSpPr>
        <p:spPr>
          <a:xfrm>
            <a:off x="2692611" y="236208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>
            <a:extLst>
              <a:ext uri="{FF2B5EF4-FFF2-40B4-BE49-F238E27FC236}">
                <a16:creationId xmlns:a16="http://schemas.microsoft.com/office/drawing/2014/main" id="{DF009286-0705-3997-FF35-9496775DB091}"/>
              </a:ext>
            </a:extLst>
          </p:cNvPr>
          <p:cNvSpPr/>
          <p:nvPr/>
        </p:nvSpPr>
        <p:spPr>
          <a:xfrm>
            <a:off x="2580415" y="249702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2445707-2770-719C-8A66-7EB1619A8EF8}"/>
              </a:ext>
            </a:extLst>
          </p:cNvPr>
          <p:cNvSpPr/>
          <p:nvPr/>
        </p:nvSpPr>
        <p:spPr>
          <a:xfrm>
            <a:off x="3772753" y="249702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9D602A6-6D78-4CFD-CD2C-F61B71E12F9C}"/>
              </a:ext>
            </a:extLst>
          </p:cNvPr>
          <p:cNvCxnSpPr>
            <a:stCxn id="11" idx="6"/>
            <a:endCxn id="12" idx="2"/>
          </p:cNvCxnSpPr>
          <p:nvPr/>
        </p:nvCxnSpPr>
        <p:spPr>
          <a:xfrm>
            <a:off x="2692611" y="255312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0FC38B05-2A9E-80EA-1BB9-471D55C428B3}"/>
              </a:ext>
            </a:extLst>
          </p:cNvPr>
          <p:cNvSpPr/>
          <p:nvPr/>
        </p:nvSpPr>
        <p:spPr>
          <a:xfrm>
            <a:off x="2580415" y="268805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BD5D145-89F3-5B83-CE3B-2D7F0B1E891A}"/>
              </a:ext>
            </a:extLst>
          </p:cNvPr>
          <p:cNvSpPr/>
          <p:nvPr/>
        </p:nvSpPr>
        <p:spPr>
          <a:xfrm>
            <a:off x="3772753" y="268805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A35AABBB-AADA-06F4-763C-AC1FFB0EC509}"/>
              </a:ext>
            </a:extLst>
          </p:cNvPr>
          <p:cNvCxnSpPr>
            <a:stCxn id="14" idx="6"/>
            <a:endCxn id="15" idx="2"/>
          </p:cNvCxnSpPr>
          <p:nvPr/>
        </p:nvCxnSpPr>
        <p:spPr>
          <a:xfrm>
            <a:off x="2692611" y="274415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id="{ADE89797-CAA2-0223-7FC1-40378BC2A339}"/>
              </a:ext>
            </a:extLst>
          </p:cNvPr>
          <p:cNvSpPr/>
          <p:nvPr/>
        </p:nvSpPr>
        <p:spPr>
          <a:xfrm>
            <a:off x="2580415" y="287909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E610C52-16F5-DCE0-4088-66777DAF99DC}"/>
              </a:ext>
            </a:extLst>
          </p:cNvPr>
          <p:cNvSpPr/>
          <p:nvPr/>
        </p:nvSpPr>
        <p:spPr>
          <a:xfrm>
            <a:off x="3772753" y="287909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FDA0BC05-4CEC-67DE-A4C8-9A71760D2EA0}"/>
              </a:ext>
            </a:extLst>
          </p:cNvPr>
          <p:cNvCxnSpPr>
            <a:stCxn id="17" idx="6"/>
            <a:endCxn id="18" idx="2"/>
          </p:cNvCxnSpPr>
          <p:nvPr/>
        </p:nvCxnSpPr>
        <p:spPr>
          <a:xfrm>
            <a:off x="2692611" y="293518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>
            <a:extLst>
              <a:ext uri="{FF2B5EF4-FFF2-40B4-BE49-F238E27FC236}">
                <a16:creationId xmlns:a16="http://schemas.microsoft.com/office/drawing/2014/main" id="{8CFEA9DB-41EF-EF4F-C78C-5F837B4706DB}"/>
              </a:ext>
            </a:extLst>
          </p:cNvPr>
          <p:cNvSpPr/>
          <p:nvPr/>
        </p:nvSpPr>
        <p:spPr>
          <a:xfrm>
            <a:off x="2580415" y="307012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3770A9E0-63A1-EE82-7E0A-453EC457630F}"/>
              </a:ext>
            </a:extLst>
          </p:cNvPr>
          <p:cNvSpPr/>
          <p:nvPr/>
        </p:nvSpPr>
        <p:spPr>
          <a:xfrm>
            <a:off x="3772753" y="307012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F1D3D6EA-F9DF-34CD-5B3F-EE2C58244F4D}"/>
              </a:ext>
            </a:extLst>
          </p:cNvPr>
          <p:cNvCxnSpPr>
            <a:stCxn id="20" idx="6"/>
            <a:endCxn id="21" idx="2"/>
          </p:cNvCxnSpPr>
          <p:nvPr/>
        </p:nvCxnSpPr>
        <p:spPr>
          <a:xfrm>
            <a:off x="2692611" y="312622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>
            <a:extLst>
              <a:ext uri="{FF2B5EF4-FFF2-40B4-BE49-F238E27FC236}">
                <a16:creationId xmlns:a16="http://schemas.microsoft.com/office/drawing/2014/main" id="{0F890A6C-D5F7-D1FD-EEBC-42738DD06DB6}"/>
              </a:ext>
            </a:extLst>
          </p:cNvPr>
          <p:cNvSpPr/>
          <p:nvPr/>
        </p:nvSpPr>
        <p:spPr>
          <a:xfrm>
            <a:off x="2580415" y="326220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3BFDFE52-2AA2-0296-3009-7D426759C6F2}"/>
              </a:ext>
            </a:extLst>
          </p:cNvPr>
          <p:cNvSpPr/>
          <p:nvPr/>
        </p:nvSpPr>
        <p:spPr>
          <a:xfrm>
            <a:off x="3772753" y="326220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3209CF9-FD06-F343-4A43-895724823E5F}"/>
              </a:ext>
            </a:extLst>
          </p:cNvPr>
          <p:cNvCxnSpPr>
            <a:stCxn id="23" idx="6"/>
            <a:endCxn id="24" idx="2"/>
          </p:cNvCxnSpPr>
          <p:nvPr/>
        </p:nvCxnSpPr>
        <p:spPr>
          <a:xfrm>
            <a:off x="2692611" y="331830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>
            <a:extLst>
              <a:ext uri="{FF2B5EF4-FFF2-40B4-BE49-F238E27FC236}">
                <a16:creationId xmlns:a16="http://schemas.microsoft.com/office/drawing/2014/main" id="{A39D72CD-8AB3-CAD8-19B0-9A87B5380314}"/>
              </a:ext>
            </a:extLst>
          </p:cNvPr>
          <p:cNvSpPr/>
          <p:nvPr/>
        </p:nvSpPr>
        <p:spPr>
          <a:xfrm>
            <a:off x="2580415" y="345427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AE3014D5-D687-34B1-A583-17A6985DBBA0}"/>
              </a:ext>
            </a:extLst>
          </p:cNvPr>
          <p:cNvSpPr/>
          <p:nvPr/>
        </p:nvSpPr>
        <p:spPr>
          <a:xfrm>
            <a:off x="2580415" y="3646356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8A469A76-F7C5-B6D6-52AE-6627B3DE685A}"/>
              </a:ext>
            </a:extLst>
          </p:cNvPr>
          <p:cNvSpPr/>
          <p:nvPr/>
        </p:nvSpPr>
        <p:spPr>
          <a:xfrm>
            <a:off x="2580415" y="385633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9D6703CE-CCEF-097C-CE45-CD42659E9BCF}"/>
              </a:ext>
            </a:extLst>
          </p:cNvPr>
          <p:cNvSpPr/>
          <p:nvPr/>
        </p:nvSpPr>
        <p:spPr>
          <a:xfrm>
            <a:off x="2580415" y="42673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E6F96F96-B808-2299-8FBD-BE27FE48CE00}"/>
              </a:ext>
            </a:extLst>
          </p:cNvPr>
          <p:cNvSpPr/>
          <p:nvPr/>
        </p:nvSpPr>
        <p:spPr>
          <a:xfrm>
            <a:off x="2580415" y="445946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BBDFEC71-7A70-FDC6-6800-6478E37F6C9B}"/>
              </a:ext>
            </a:extLst>
          </p:cNvPr>
          <p:cNvSpPr/>
          <p:nvPr/>
        </p:nvSpPr>
        <p:spPr>
          <a:xfrm>
            <a:off x="3771241" y="345427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480E1815-0ABA-1ED3-278E-86FF6A1B0DA8}"/>
              </a:ext>
            </a:extLst>
          </p:cNvPr>
          <p:cNvSpPr/>
          <p:nvPr/>
        </p:nvSpPr>
        <p:spPr>
          <a:xfrm>
            <a:off x="3771241" y="3646356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66758903-0ED8-3BC7-04E0-AC3801B6CB88}"/>
              </a:ext>
            </a:extLst>
          </p:cNvPr>
          <p:cNvSpPr/>
          <p:nvPr/>
        </p:nvSpPr>
        <p:spPr>
          <a:xfrm>
            <a:off x="3771241" y="4075307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547A9248-53B3-1340-531D-EDFD3C81FB4E}"/>
              </a:ext>
            </a:extLst>
          </p:cNvPr>
          <p:cNvSpPr/>
          <p:nvPr/>
        </p:nvSpPr>
        <p:spPr>
          <a:xfrm>
            <a:off x="3771241" y="42673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424D6965-B068-819F-0580-49953426A38E}"/>
              </a:ext>
            </a:extLst>
          </p:cNvPr>
          <p:cNvSpPr/>
          <p:nvPr/>
        </p:nvSpPr>
        <p:spPr>
          <a:xfrm>
            <a:off x="3771241" y="445946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椭圆 100">
            <a:extLst>
              <a:ext uri="{FF2B5EF4-FFF2-40B4-BE49-F238E27FC236}">
                <a16:creationId xmlns:a16="http://schemas.microsoft.com/office/drawing/2014/main" id="{BF1E2F5B-B0B6-9AF4-1F56-F7CA351CAB23}"/>
              </a:ext>
            </a:extLst>
          </p:cNvPr>
          <p:cNvSpPr/>
          <p:nvPr/>
        </p:nvSpPr>
        <p:spPr>
          <a:xfrm>
            <a:off x="2579392" y="48495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E7C34674-A5CE-B85A-1C88-AA79E428F50D}"/>
              </a:ext>
            </a:extLst>
          </p:cNvPr>
          <p:cNvSpPr/>
          <p:nvPr/>
        </p:nvSpPr>
        <p:spPr>
          <a:xfrm>
            <a:off x="2579392" y="505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82F6BC22-52A1-2A2E-91FE-AF1939D7181A}"/>
                  </a:ext>
                </a:extLst>
              </p:cNvPr>
              <p:cNvSpPr txBox="1"/>
              <p:nvPr/>
            </p:nvSpPr>
            <p:spPr>
              <a:xfrm>
                <a:off x="2679871" y="4562654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82F6BC22-52A1-2A2E-91FE-AF1939D71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871" y="4562654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椭圆 103">
            <a:extLst>
              <a:ext uri="{FF2B5EF4-FFF2-40B4-BE49-F238E27FC236}">
                <a16:creationId xmlns:a16="http://schemas.microsoft.com/office/drawing/2014/main" id="{6DFFB18A-1A07-CB17-FDE1-958605CCD481}"/>
              </a:ext>
            </a:extLst>
          </p:cNvPr>
          <p:cNvSpPr/>
          <p:nvPr/>
        </p:nvSpPr>
        <p:spPr>
          <a:xfrm>
            <a:off x="3771241" y="484367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A3E2D5D1-D05D-B7EE-3697-3A22FB2D5AE7}"/>
              </a:ext>
            </a:extLst>
          </p:cNvPr>
          <p:cNvSpPr/>
          <p:nvPr/>
        </p:nvSpPr>
        <p:spPr>
          <a:xfrm>
            <a:off x="3771241" y="505013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7A28436B-F77B-02D0-0D3C-47ED06495B75}"/>
                  </a:ext>
                </a:extLst>
              </p:cNvPr>
              <p:cNvSpPr txBox="1"/>
              <p:nvPr/>
            </p:nvSpPr>
            <p:spPr>
              <a:xfrm>
                <a:off x="3895452" y="4562654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7A28436B-F77B-02D0-0D3C-47ED06495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452" y="4562654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5" name="椭圆 194">
            <a:extLst>
              <a:ext uri="{FF2B5EF4-FFF2-40B4-BE49-F238E27FC236}">
                <a16:creationId xmlns:a16="http://schemas.microsoft.com/office/drawing/2014/main" id="{1158779F-DA83-7D6C-52C9-43B4784EC342}"/>
              </a:ext>
            </a:extLst>
          </p:cNvPr>
          <p:cNvSpPr/>
          <p:nvPr/>
        </p:nvSpPr>
        <p:spPr>
          <a:xfrm>
            <a:off x="2575716" y="406942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6" name="椭圆 195">
            <a:extLst>
              <a:ext uri="{FF2B5EF4-FFF2-40B4-BE49-F238E27FC236}">
                <a16:creationId xmlns:a16="http://schemas.microsoft.com/office/drawing/2014/main" id="{D7554843-EF8F-E5A9-8EF6-67B1BEC603EB}"/>
              </a:ext>
            </a:extLst>
          </p:cNvPr>
          <p:cNvSpPr/>
          <p:nvPr/>
        </p:nvSpPr>
        <p:spPr>
          <a:xfrm>
            <a:off x="3774287" y="383486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6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597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597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9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10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8" name="直接连接符 247">
            <a:extLst>
              <a:ext uri="{FF2B5EF4-FFF2-40B4-BE49-F238E27FC236}">
                <a16:creationId xmlns:a16="http://schemas.microsoft.com/office/drawing/2014/main" id="{C38A2983-9723-9273-F39C-A144691F6A2E}"/>
              </a:ext>
            </a:extLst>
          </p:cNvPr>
          <p:cNvCxnSpPr>
            <a:cxnSpLocks/>
          </p:cNvCxnSpPr>
          <p:nvPr/>
        </p:nvCxnSpPr>
        <p:spPr>
          <a:xfrm>
            <a:off x="731597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直接连接符 248">
            <a:extLst>
              <a:ext uri="{FF2B5EF4-FFF2-40B4-BE49-F238E27FC236}">
                <a16:creationId xmlns:a16="http://schemas.microsoft.com/office/drawing/2014/main" id="{F88CFC7B-68ED-7AF8-598C-584E59AFA8B8}"/>
              </a:ext>
            </a:extLst>
          </p:cNvPr>
          <p:cNvCxnSpPr>
            <a:cxnSpLocks/>
          </p:cNvCxnSpPr>
          <p:nvPr/>
        </p:nvCxnSpPr>
        <p:spPr>
          <a:xfrm>
            <a:off x="851775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椭圆 250">
            <a:extLst>
              <a:ext uri="{FF2B5EF4-FFF2-40B4-BE49-F238E27FC236}">
                <a16:creationId xmlns:a16="http://schemas.microsoft.com/office/drawing/2014/main" id="{5AF92C4D-5299-7E6C-1969-BCAFB046E0DB}"/>
              </a:ext>
            </a:extLst>
          </p:cNvPr>
          <p:cNvSpPr/>
          <p:nvPr/>
        </p:nvSpPr>
        <p:spPr>
          <a:xfrm>
            <a:off x="725988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2" name="椭圆 251">
            <a:extLst>
              <a:ext uri="{FF2B5EF4-FFF2-40B4-BE49-F238E27FC236}">
                <a16:creationId xmlns:a16="http://schemas.microsoft.com/office/drawing/2014/main" id="{36B97F83-99FD-97BC-DF7A-2875CA48B93F}"/>
              </a:ext>
            </a:extLst>
          </p:cNvPr>
          <p:cNvSpPr/>
          <p:nvPr/>
        </p:nvSpPr>
        <p:spPr>
          <a:xfrm>
            <a:off x="846165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3" name="椭圆 252">
            <a:extLst>
              <a:ext uri="{FF2B5EF4-FFF2-40B4-BE49-F238E27FC236}">
                <a16:creationId xmlns:a16="http://schemas.microsoft.com/office/drawing/2014/main" id="{924F917B-C446-5F21-97CF-94EE4DF4BF84}"/>
              </a:ext>
            </a:extLst>
          </p:cNvPr>
          <p:cNvSpPr/>
          <p:nvPr/>
        </p:nvSpPr>
        <p:spPr>
          <a:xfrm>
            <a:off x="7259881" y="506968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4" name="椭圆 253">
            <a:extLst>
              <a:ext uri="{FF2B5EF4-FFF2-40B4-BE49-F238E27FC236}">
                <a16:creationId xmlns:a16="http://schemas.microsoft.com/office/drawing/2014/main" id="{DEED3AF3-DD21-2CB9-E223-F4744B7BFAEA}"/>
              </a:ext>
            </a:extLst>
          </p:cNvPr>
          <p:cNvSpPr/>
          <p:nvPr/>
        </p:nvSpPr>
        <p:spPr>
          <a:xfrm>
            <a:off x="8467132" y="506968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7" name="椭圆 256">
            <a:extLst>
              <a:ext uri="{FF2B5EF4-FFF2-40B4-BE49-F238E27FC236}">
                <a16:creationId xmlns:a16="http://schemas.microsoft.com/office/drawing/2014/main" id="{0638CA1E-B638-E430-0E1D-B299B8ED65D7}"/>
              </a:ext>
            </a:extLst>
          </p:cNvPr>
          <p:cNvSpPr/>
          <p:nvPr/>
        </p:nvSpPr>
        <p:spPr>
          <a:xfrm>
            <a:off x="725988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8" name="椭圆 257">
            <a:extLst>
              <a:ext uri="{FF2B5EF4-FFF2-40B4-BE49-F238E27FC236}">
                <a16:creationId xmlns:a16="http://schemas.microsoft.com/office/drawing/2014/main" id="{A6F240A7-C004-CF08-9336-209A3104E8F8}"/>
              </a:ext>
            </a:extLst>
          </p:cNvPr>
          <p:cNvSpPr/>
          <p:nvPr/>
        </p:nvSpPr>
        <p:spPr>
          <a:xfrm>
            <a:off x="846165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9" name="椭圆 258">
            <a:extLst>
              <a:ext uri="{FF2B5EF4-FFF2-40B4-BE49-F238E27FC236}">
                <a16:creationId xmlns:a16="http://schemas.microsoft.com/office/drawing/2014/main" id="{00543540-D59F-4A0E-C9B6-5F2738E45AD0}"/>
              </a:ext>
            </a:extLst>
          </p:cNvPr>
          <p:cNvSpPr/>
          <p:nvPr/>
        </p:nvSpPr>
        <p:spPr>
          <a:xfrm>
            <a:off x="7259881" y="28790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0" name="椭圆 259">
            <a:extLst>
              <a:ext uri="{FF2B5EF4-FFF2-40B4-BE49-F238E27FC236}">
                <a16:creationId xmlns:a16="http://schemas.microsoft.com/office/drawing/2014/main" id="{DD09491D-E3C7-911F-BB03-EBF7B2321450}"/>
              </a:ext>
            </a:extLst>
          </p:cNvPr>
          <p:cNvSpPr/>
          <p:nvPr/>
        </p:nvSpPr>
        <p:spPr>
          <a:xfrm>
            <a:off x="8461657" y="28790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1" name="文本框 260">
                <a:extLst>
                  <a:ext uri="{FF2B5EF4-FFF2-40B4-BE49-F238E27FC236}">
                    <a16:creationId xmlns:a16="http://schemas.microsoft.com/office/drawing/2014/main" id="{C55FA216-08B0-1668-63D5-74F4DA37548E}"/>
                  </a:ext>
                </a:extLst>
              </p:cNvPr>
              <p:cNvSpPr txBox="1"/>
              <p:nvPr/>
            </p:nvSpPr>
            <p:spPr>
              <a:xfrm>
                <a:off x="736846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1" name="文本框 260">
                <a:extLst>
                  <a:ext uri="{FF2B5EF4-FFF2-40B4-BE49-F238E27FC236}">
                    <a16:creationId xmlns:a16="http://schemas.microsoft.com/office/drawing/2014/main" id="{C55FA216-08B0-1668-63D5-74F4DA375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464" y="2630248"/>
                <a:ext cx="134652" cy="276999"/>
              </a:xfrm>
              <a:prstGeom prst="rect">
                <a:avLst/>
              </a:prstGeom>
              <a:blipFill>
                <a:blip r:embed="rId1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2" name="文本框 261">
                <a:extLst>
                  <a:ext uri="{FF2B5EF4-FFF2-40B4-BE49-F238E27FC236}">
                    <a16:creationId xmlns:a16="http://schemas.microsoft.com/office/drawing/2014/main" id="{421000AA-3EA4-BE6E-0394-94E7D8BFCF8B}"/>
                  </a:ext>
                </a:extLst>
              </p:cNvPr>
              <p:cNvSpPr txBox="1"/>
              <p:nvPr/>
            </p:nvSpPr>
            <p:spPr>
              <a:xfrm>
                <a:off x="8582389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2" name="文本框 261">
                <a:extLst>
                  <a:ext uri="{FF2B5EF4-FFF2-40B4-BE49-F238E27FC236}">
                    <a16:creationId xmlns:a16="http://schemas.microsoft.com/office/drawing/2014/main" id="{421000AA-3EA4-BE6E-0394-94E7D8BFC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2389" y="2630248"/>
                <a:ext cx="134652" cy="276999"/>
              </a:xfrm>
              <a:prstGeom prst="rect">
                <a:avLst/>
              </a:prstGeom>
              <a:blipFill>
                <a:blip r:embed="rId1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3" name="椭圆 262">
            <a:extLst>
              <a:ext uri="{FF2B5EF4-FFF2-40B4-BE49-F238E27FC236}">
                <a16:creationId xmlns:a16="http://schemas.microsoft.com/office/drawing/2014/main" id="{1C7EACBD-64E5-EC9E-09B9-6FA24A836663}"/>
              </a:ext>
            </a:extLst>
          </p:cNvPr>
          <p:cNvSpPr/>
          <p:nvPr/>
        </p:nvSpPr>
        <p:spPr>
          <a:xfrm>
            <a:off x="7258535" y="307119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4" name="椭圆 263">
            <a:extLst>
              <a:ext uri="{FF2B5EF4-FFF2-40B4-BE49-F238E27FC236}">
                <a16:creationId xmlns:a16="http://schemas.microsoft.com/office/drawing/2014/main" id="{32764E55-204B-680F-7E5A-CB31A75F431E}"/>
              </a:ext>
            </a:extLst>
          </p:cNvPr>
          <p:cNvSpPr/>
          <p:nvPr/>
        </p:nvSpPr>
        <p:spPr>
          <a:xfrm>
            <a:off x="8460311" y="307119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5" name="椭圆 264">
            <a:extLst>
              <a:ext uri="{FF2B5EF4-FFF2-40B4-BE49-F238E27FC236}">
                <a16:creationId xmlns:a16="http://schemas.microsoft.com/office/drawing/2014/main" id="{0A917B81-EB4F-ED35-802F-E12D0B792776}"/>
              </a:ext>
            </a:extLst>
          </p:cNvPr>
          <p:cNvSpPr/>
          <p:nvPr/>
        </p:nvSpPr>
        <p:spPr>
          <a:xfrm>
            <a:off x="7258535" y="3264212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6" name="椭圆 265">
            <a:extLst>
              <a:ext uri="{FF2B5EF4-FFF2-40B4-BE49-F238E27FC236}">
                <a16:creationId xmlns:a16="http://schemas.microsoft.com/office/drawing/2014/main" id="{C37ADBD1-222B-2162-B646-4C1A4F05BCA9}"/>
              </a:ext>
            </a:extLst>
          </p:cNvPr>
          <p:cNvSpPr/>
          <p:nvPr/>
        </p:nvSpPr>
        <p:spPr>
          <a:xfrm>
            <a:off x="8460311" y="3264212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7" name="椭圆 266">
            <a:extLst>
              <a:ext uri="{FF2B5EF4-FFF2-40B4-BE49-F238E27FC236}">
                <a16:creationId xmlns:a16="http://schemas.microsoft.com/office/drawing/2014/main" id="{6EE02257-F1BD-C3BC-4DEA-B227EB50061F}"/>
              </a:ext>
            </a:extLst>
          </p:cNvPr>
          <p:cNvSpPr/>
          <p:nvPr/>
        </p:nvSpPr>
        <p:spPr>
          <a:xfrm>
            <a:off x="7266517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8" name="椭圆 267">
            <a:extLst>
              <a:ext uri="{FF2B5EF4-FFF2-40B4-BE49-F238E27FC236}">
                <a16:creationId xmlns:a16="http://schemas.microsoft.com/office/drawing/2014/main" id="{8E3D2F0C-23F8-1BE0-59D3-965068731D86}"/>
              </a:ext>
            </a:extLst>
          </p:cNvPr>
          <p:cNvSpPr/>
          <p:nvPr/>
        </p:nvSpPr>
        <p:spPr>
          <a:xfrm>
            <a:off x="8458855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9" name="直接连接符 268">
            <a:extLst>
              <a:ext uri="{FF2B5EF4-FFF2-40B4-BE49-F238E27FC236}">
                <a16:creationId xmlns:a16="http://schemas.microsoft.com/office/drawing/2014/main" id="{FC83512F-D5A9-7209-D3CE-C395BC1ECE25}"/>
              </a:ext>
            </a:extLst>
          </p:cNvPr>
          <p:cNvCxnSpPr>
            <a:stCxn id="267" idx="6"/>
            <a:endCxn id="268" idx="2"/>
          </p:cNvCxnSpPr>
          <p:nvPr/>
        </p:nvCxnSpPr>
        <p:spPr>
          <a:xfrm>
            <a:off x="7378713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椭圆 271">
            <a:extLst>
              <a:ext uri="{FF2B5EF4-FFF2-40B4-BE49-F238E27FC236}">
                <a16:creationId xmlns:a16="http://schemas.microsoft.com/office/drawing/2014/main" id="{891F5AC5-AE9A-A9E2-F2D4-5F3F9B24C822}"/>
              </a:ext>
            </a:extLst>
          </p:cNvPr>
          <p:cNvSpPr/>
          <p:nvPr/>
        </p:nvSpPr>
        <p:spPr>
          <a:xfrm>
            <a:off x="7266265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3" name="椭圆 272">
            <a:extLst>
              <a:ext uri="{FF2B5EF4-FFF2-40B4-BE49-F238E27FC236}">
                <a16:creationId xmlns:a16="http://schemas.microsoft.com/office/drawing/2014/main" id="{5036EB70-C83F-15CD-F682-0627273E1ED3}"/>
              </a:ext>
            </a:extLst>
          </p:cNvPr>
          <p:cNvSpPr/>
          <p:nvPr/>
        </p:nvSpPr>
        <p:spPr>
          <a:xfrm>
            <a:off x="8458603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4" name="直接连接符 273">
            <a:extLst>
              <a:ext uri="{FF2B5EF4-FFF2-40B4-BE49-F238E27FC236}">
                <a16:creationId xmlns:a16="http://schemas.microsoft.com/office/drawing/2014/main" id="{0E756C95-EDE4-AF53-FC01-3189DD09C616}"/>
              </a:ext>
            </a:extLst>
          </p:cNvPr>
          <p:cNvCxnSpPr>
            <a:stCxn id="272" idx="6"/>
            <a:endCxn id="273" idx="2"/>
          </p:cNvCxnSpPr>
          <p:nvPr/>
        </p:nvCxnSpPr>
        <p:spPr>
          <a:xfrm>
            <a:off x="7378461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椭圆 274">
            <a:extLst>
              <a:ext uri="{FF2B5EF4-FFF2-40B4-BE49-F238E27FC236}">
                <a16:creationId xmlns:a16="http://schemas.microsoft.com/office/drawing/2014/main" id="{128D3D68-FFE3-9908-3785-860E1DBF2248}"/>
              </a:ext>
            </a:extLst>
          </p:cNvPr>
          <p:cNvSpPr/>
          <p:nvPr/>
        </p:nvSpPr>
        <p:spPr>
          <a:xfrm>
            <a:off x="7263405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6" name="椭圆 275">
            <a:extLst>
              <a:ext uri="{FF2B5EF4-FFF2-40B4-BE49-F238E27FC236}">
                <a16:creationId xmlns:a16="http://schemas.microsoft.com/office/drawing/2014/main" id="{5BB9C55F-65F2-2FB7-3EDA-0F1E9F04B03C}"/>
              </a:ext>
            </a:extLst>
          </p:cNvPr>
          <p:cNvSpPr/>
          <p:nvPr/>
        </p:nvSpPr>
        <p:spPr>
          <a:xfrm>
            <a:off x="8455743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7" name="直接连接符 276">
            <a:extLst>
              <a:ext uri="{FF2B5EF4-FFF2-40B4-BE49-F238E27FC236}">
                <a16:creationId xmlns:a16="http://schemas.microsoft.com/office/drawing/2014/main" id="{FF552498-B87F-936A-618A-A21A1DA0B76E}"/>
              </a:ext>
            </a:extLst>
          </p:cNvPr>
          <p:cNvCxnSpPr>
            <a:stCxn id="275" idx="6"/>
            <a:endCxn id="276" idx="2"/>
          </p:cNvCxnSpPr>
          <p:nvPr/>
        </p:nvCxnSpPr>
        <p:spPr>
          <a:xfrm>
            <a:off x="7375601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椭圆 277">
            <a:extLst>
              <a:ext uri="{FF2B5EF4-FFF2-40B4-BE49-F238E27FC236}">
                <a16:creationId xmlns:a16="http://schemas.microsoft.com/office/drawing/2014/main" id="{D00BE8AA-2467-6237-A8BD-7F403837F326}"/>
              </a:ext>
            </a:extLst>
          </p:cNvPr>
          <p:cNvSpPr/>
          <p:nvPr/>
        </p:nvSpPr>
        <p:spPr>
          <a:xfrm>
            <a:off x="7258535" y="403880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9" name="椭圆 278">
            <a:extLst>
              <a:ext uri="{FF2B5EF4-FFF2-40B4-BE49-F238E27FC236}">
                <a16:creationId xmlns:a16="http://schemas.microsoft.com/office/drawing/2014/main" id="{C385516C-FBBC-D8DE-CD1B-AC0ABBD9AA1B}"/>
              </a:ext>
            </a:extLst>
          </p:cNvPr>
          <p:cNvSpPr/>
          <p:nvPr/>
        </p:nvSpPr>
        <p:spPr>
          <a:xfrm>
            <a:off x="8460311" y="403880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0" name="椭圆 279">
            <a:extLst>
              <a:ext uri="{FF2B5EF4-FFF2-40B4-BE49-F238E27FC236}">
                <a16:creationId xmlns:a16="http://schemas.microsoft.com/office/drawing/2014/main" id="{7622B2D5-82CB-334B-B03C-0C583F2619B5}"/>
              </a:ext>
            </a:extLst>
          </p:cNvPr>
          <p:cNvSpPr/>
          <p:nvPr/>
        </p:nvSpPr>
        <p:spPr>
          <a:xfrm>
            <a:off x="7258535" y="419746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1" name="椭圆 280">
            <a:extLst>
              <a:ext uri="{FF2B5EF4-FFF2-40B4-BE49-F238E27FC236}">
                <a16:creationId xmlns:a16="http://schemas.microsoft.com/office/drawing/2014/main" id="{206D4C81-A9D0-FD98-3897-38724FC0229C}"/>
              </a:ext>
            </a:extLst>
          </p:cNvPr>
          <p:cNvSpPr/>
          <p:nvPr/>
        </p:nvSpPr>
        <p:spPr>
          <a:xfrm>
            <a:off x="8460311" y="419746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2" name="椭圆 281">
            <a:extLst>
              <a:ext uri="{FF2B5EF4-FFF2-40B4-BE49-F238E27FC236}">
                <a16:creationId xmlns:a16="http://schemas.microsoft.com/office/drawing/2014/main" id="{0F7254D0-6F44-5C01-BF70-BCF75E634CC5}"/>
              </a:ext>
            </a:extLst>
          </p:cNvPr>
          <p:cNvSpPr/>
          <p:nvPr/>
        </p:nvSpPr>
        <p:spPr>
          <a:xfrm>
            <a:off x="7258535" y="442719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椭圆 282">
            <a:extLst>
              <a:ext uri="{FF2B5EF4-FFF2-40B4-BE49-F238E27FC236}">
                <a16:creationId xmlns:a16="http://schemas.microsoft.com/office/drawing/2014/main" id="{9A1F5063-20D0-8037-FFF6-F63175DFD0AC}"/>
              </a:ext>
            </a:extLst>
          </p:cNvPr>
          <p:cNvSpPr/>
          <p:nvPr/>
        </p:nvSpPr>
        <p:spPr>
          <a:xfrm>
            <a:off x="8460311" y="442719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4" name="椭圆 283">
            <a:extLst>
              <a:ext uri="{FF2B5EF4-FFF2-40B4-BE49-F238E27FC236}">
                <a16:creationId xmlns:a16="http://schemas.microsoft.com/office/drawing/2014/main" id="{9E8272C2-665E-FF6C-6B98-97387DA8922B}"/>
              </a:ext>
            </a:extLst>
          </p:cNvPr>
          <p:cNvSpPr/>
          <p:nvPr/>
        </p:nvSpPr>
        <p:spPr>
          <a:xfrm>
            <a:off x="7258535" y="4840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5" name="椭圆 284">
            <a:extLst>
              <a:ext uri="{FF2B5EF4-FFF2-40B4-BE49-F238E27FC236}">
                <a16:creationId xmlns:a16="http://schemas.microsoft.com/office/drawing/2014/main" id="{77DFA798-DE9A-0305-6323-DFC82F9278A0}"/>
              </a:ext>
            </a:extLst>
          </p:cNvPr>
          <p:cNvSpPr/>
          <p:nvPr/>
        </p:nvSpPr>
        <p:spPr>
          <a:xfrm>
            <a:off x="8471261" y="4840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文本框 285">
                <a:extLst>
                  <a:ext uri="{FF2B5EF4-FFF2-40B4-BE49-F238E27FC236}">
                    <a16:creationId xmlns:a16="http://schemas.microsoft.com/office/drawing/2014/main" id="{F459A424-AEB7-1538-A5E5-3EA436ABA516}"/>
                  </a:ext>
                </a:extLst>
              </p:cNvPr>
              <p:cNvSpPr txBox="1"/>
              <p:nvPr/>
            </p:nvSpPr>
            <p:spPr>
              <a:xfrm>
                <a:off x="733932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6" name="文本框 285">
                <a:extLst>
                  <a:ext uri="{FF2B5EF4-FFF2-40B4-BE49-F238E27FC236}">
                    <a16:creationId xmlns:a16="http://schemas.microsoft.com/office/drawing/2014/main" id="{F459A424-AEB7-1538-A5E5-3EA436ABA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321" y="4578758"/>
                <a:ext cx="134652" cy="276999"/>
              </a:xfrm>
              <a:prstGeom prst="rect">
                <a:avLst/>
              </a:prstGeom>
              <a:blipFill>
                <a:blip r:embed="rId1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0A6E1C5A-3D1F-F4FC-1A1A-10449C1699DA}"/>
                  </a:ext>
                </a:extLst>
              </p:cNvPr>
              <p:cNvSpPr txBox="1"/>
              <p:nvPr/>
            </p:nvSpPr>
            <p:spPr>
              <a:xfrm>
                <a:off x="8567939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0A6E1C5A-3D1F-F4FC-1A1A-10449C169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7939" y="4578758"/>
                <a:ext cx="134652" cy="276999"/>
              </a:xfrm>
              <a:prstGeom prst="rect">
                <a:avLst/>
              </a:prstGeom>
              <a:blipFill>
                <a:blip r:embed="rId1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597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5972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16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17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18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19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7" name="左大括号 346">
            <a:extLst>
              <a:ext uri="{FF2B5EF4-FFF2-40B4-BE49-F238E27FC236}">
                <a16:creationId xmlns:a16="http://schemas.microsoft.com/office/drawing/2014/main" id="{F95581E8-62F8-8A35-0012-BC53B5FA50D2}"/>
              </a:ext>
            </a:extLst>
          </p:cNvPr>
          <p:cNvSpPr/>
          <p:nvPr/>
        </p:nvSpPr>
        <p:spPr>
          <a:xfrm>
            <a:off x="2387489" y="2324609"/>
            <a:ext cx="162625" cy="989511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" name="文本框 347">
                <a:extLst>
                  <a:ext uri="{FF2B5EF4-FFF2-40B4-BE49-F238E27FC236}">
                    <a16:creationId xmlns:a16="http://schemas.microsoft.com/office/drawing/2014/main" id="{BF8502E9-A1D0-9B20-573C-737D736E3171}"/>
                  </a:ext>
                </a:extLst>
              </p:cNvPr>
              <p:cNvSpPr txBox="1"/>
              <p:nvPr/>
            </p:nvSpPr>
            <p:spPr>
              <a:xfrm>
                <a:off x="2086678" y="2649392"/>
                <a:ext cx="3127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8" name="文本框 347">
                <a:extLst>
                  <a:ext uri="{FF2B5EF4-FFF2-40B4-BE49-F238E27FC236}">
                    <a16:creationId xmlns:a16="http://schemas.microsoft.com/office/drawing/2014/main" id="{BF8502E9-A1D0-9B20-573C-737D736E3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678" y="2649392"/>
                <a:ext cx="312713" cy="276999"/>
              </a:xfrm>
              <a:prstGeom prst="rect">
                <a:avLst/>
              </a:prstGeom>
              <a:blipFill>
                <a:blip r:embed="rId20"/>
                <a:stretch>
                  <a:fillRect l="-23077" r="-5769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21"/>
                <a:stretch>
                  <a:fillRect l="-23529" r="-7843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1" name="左大括号 350">
            <a:extLst>
              <a:ext uri="{FF2B5EF4-FFF2-40B4-BE49-F238E27FC236}">
                <a16:creationId xmlns:a16="http://schemas.microsoft.com/office/drawing/2014/main" id="{91D3AC05-086C-C661-2F71-7A56BF47753F}"/>
              </a:ext>
            </a:extLst>
          </p:cNvPr>
          <p:cNvSpPr/>
          <p:nvPr/>
        </p:nvSpPr>
        <p:spPr>
          <a:xfrm>
            <a:off x="7128621" y="3465109"/>
            <a:ext cx="70816" cy="430888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2" name="文本框 351">
                <a:extLst>
                  <a:ext uri="{FF2B5EF4-FFF2-40B4-BE49-F238E27FC236}">
                    <a16:creationId xmlns:a16="http://schemas.microsoft.com/office/drawing/2014/main" id="{181A8D9A-FFBC-38A7-F65E-EEACA98483B4}"/>
                  </a:ext>
                </a:extLst>
              </p:cNvPr>
              <p:cNvSpPr txBox="1"/>
              <p:nvPr/>
            </p:nvSpPr>
            <p:spPr>
              <a:xfrm>
                <a:off x="6804844" y="3500079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2" name="文本框 351">
                <a:extLst>
                  <a:ext uri="{FF2B5EF4-FFF2-40B4-BE49-F238E27FC236}">
                    <a16:creationId xmlns:a16="http://schemas.microsoft.com/office/drawing/2014/main" id="{181A8D9A-FFBC-38A7-F65E-EEACA9848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844" y="3500079"/>
                <a:ext cx="312713" cy="276999"/>
              </a:xfrm>
              <a:prstGeom prst="rect">
                <a:avLst/>
              </a:prstGeom>
              <a:blipFill>
                <a:blip r:embed="rId22"/>
                <a:stretch>
                  <a:fillRect l="-23077" r="-7692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" name="文本框 357">
                <a:extLst>
                  <a:ext uri="{FF2B5EF4-FFF2-40B4-BE49-F238E27FC236}">
                    <a16:creationId xmlns:a16="http://schemas.microsoft.com/office/drawing/2014/main" id="{D7406947-8CD5-72AF-30F6-D1DEA0AFA25F}"/>
                  </a:ext>
                </a:extLst>
              </p:cNvPr>
              <p:cNvSpPr txBox="1"/>
              <p:nvPr/>
            </p:nvSpPr>
            <p:spPr>
              <a:xfrm>
                <a:off x="270738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8" name="文本框 357">
                <a:extLst>
                  <a:ext uri="{FF2B5EF4-FFF2-40B4-BE49-F238E27FC236}">
                    <a16:creationId xmlns:a16="http://schemas.microsoft.com/office/drawing/2014/main" id="{D7406947-8CD5-72AF-30F6-D1DEA0AFA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387" y="5006217"/>
                <a:ext cx="312200" cy="276999"/>
              </a:xfrm>
              <a:prstGeom prst="rect">
                <a:avLst/>
              </a:prstGeom>
              <a:blipFill>
                <a:blip r:embed="rId23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9" name="文本框 358">
                <a:extLst>
                  <a:ext uri="{FF2B5EF4-FFF2-40B4-BE49-F238E27FC236}">
                    <a16:creationId xmlns:a16="http://schemas.microsoft.com/office/drawing/2014/main" id="{48343B1A-4CD1-2C36-608B-9F7A0081B180}"/>
                  </a:ext>
                </a:extLst>
              </p:cNvPr>
              <p:cNvSpPr txBox="1"/>
              <p:nvPr/>
            </p:nvSpPr>
            <p:spPr>
              <a:xfrm>
                <a:off x="3439991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9" name="文本框 358">
                <a:extLst>
                  <a:ext uri="{FF2B5EF4-FFF2-40B4-BE49-F238E27FC236}">
                    <a16:creationId xmlns:a16="http://schemas.microsoft.com/office/drawing/2014/main" id="{48343B1A-4CD1-2C36-608B-9F7A0081B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991" y="5006217"/>
                <a:ext cx="312200" cy="276999"/>
              </a:xfrm>
              <a:prstGeom prst="rect">
                <a:avLst/>
              </a:prstGeom>
              <a:blipFill>
                <a:blip r:embed="rId24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25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26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2" name="文本框 361">
                <a:extLst>
                  <a:ext uri="{FF2B5EF4-FFF2-40B4-BE49-F238E27FC236}">
                    <a16:creationId xmlns:a16="http://schemas.microsoft.com/office/drawing/2014/main" id="{C9CC59E2-C841-31F5-ADC9-A277DE66CDE6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2" name="文本框 361">
                <a:extLst>
                  <a:ext uri="{FF2B5EF4-FFF2-40B4-BE49-F238E27FC236}">
                    <a16:creationId xmlns:a16="http://schemas.microsoft.com/office/drawing/2014/main" id="{C9CC59E2-C841-31F5-ADC9-A277DE66C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27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4" name="文本框 363">
                <a:extLst>
                  <a:ext uri="{FF2B5EF4-FFF2-40B4-BE49-F238E27FC236}">
                    <a16:creationId xmlns:a16="http://schemas.microsoft.com/office/drawing/2014/main" id="{F34B9EEA-A052-4DCC-F46C-7B6AB31F136F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4" name="文本框 363">
                <a:extLst>
                  <a:ext uri="{FF2B5EF4-FFF2-40B4-BE49-F238E27FC236}">
                    <a16:creationId xmlns:a16="http://schemas.microsoft.com/office/drawing/2014/main" id="{F34B9EEA-A052-4DCC-F46C-7B6AB31F1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28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7CCEC9C4-16F0-EEA3-3F39-E41532B94038}"/>
                  </a:ext>
                </a:extLst>
              </p:cNvPr>
              <p:cNvSpPr txBox="1"/>
              <p:nvPr/>
            </p:nvSpPr>
            <p:spPr>
              <a:xfrm>
                <a:off x="1009605" y="6109199"/>
                <a:ext cx="67771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’s</a:t>
                </a:r>
                <a:r>
                  <a:rPr lang="en-US" altLang="zh-CN" sz="2000" dirty="0">
                    <a:solidFill>
                      <a:schemeClr val="accent1"/>
                    </a:solidFill>
                    <a:highlight>
                      <a:srgbClr val="FFFF0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</a:t>
                </a:r>
                <a:r>
                  <a:rPr lang="en-US" altLang="zh-CN" sz="2000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truly random permutations </a:t>
                </a:r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0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000" dirty="0">
                    <a:highlight>
                      <a:srgbClr val="00FF0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’s</a:t>
                </a:r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zh-CN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7CCEC9C4-16F0-EEA3-3F39-E41532B94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05" y="6109199"/>
                <a:ext cx="6777112" cy="400110"/>
              </a:xfrm>
              <a:prstGeom prst="rect">
                <a:avLst/>
              </a:prstGeom>
              <a:blipFill>
                <a:blip r:embed="rId29"/>
                <a:stretch>
                  <a:fillRect l="-990" t="-7576" r="-540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E8A50770-E822-B993-C457-A0A9E624147C}"/>
              </a:ext>
            </a:extLst>
          </p:cNvPr>
          <p:cNvSpPr txBox="1"/>
          <p:nvPr/>
        </p:nvSpPr>
        <p:spPr>
          <a:xfrm>
            <a:off x="10492907" y="3180265"/>
            <a:ext cx="1629803" cy="1279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54164CF-A91F-1EDC-90B0-C293A3589A39}"/>
              </a:ext>
            </a:extLst>
          </p:cNvPr>
          <p:cNvSpPr txBox="1"/>
          <p:nvPr/>
        </p:nvSpPr>
        <p:spPr>
          <a:xfrm>
            <a:off x="10708192" y="3119124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6F70E39-7D73-A99E-BD4E-E145162ADDA6}"/>
              </a:ext>
            </a:extLst>
          </p:cNvPr>
          <p:cNvSpPr/>
          <p:nvPr/>
        </p:nvSpPr>
        <p:spPr>
          <a:xfrm>
            <a:off x="10586862" y="3245130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849E85B-C534-5D83-FE36-C905FC9305EB}"/>
              </a:ext>
            </a:extLst>
          </p:cNvPr>
          <p:cNvSpPr txBox="1"/>
          <p:nvPr/>
        </p:nvSpPr>
        <p:spPr>
          <a:xfrm>
            <a:off x="10708192" y="3375158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4DE13003-3F9B-C263-F4EB-E9593D036F05}"/>
              </a:ext>
            </a:extLst>
          </p:cNvPr>
          <p:cNvSpPr/>
          <p:nvPr/>
        </p:nvSpPr>
        <p:spPr>
          <a:xfrm>
            <a:off x="10586862" y="3501164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E57FAF-C56F-9F71-1B87-F30B9F89AF8B}"/>
              </a:ext>
            </a:extLst>
          </p:cNvPr>
          <p:cNvSpPr txBox="1"/>
          <p:nvPr/>
        </p:nvSpPr>
        <p:spPr>
          <a:xfrm>
            <a:off x="10708192" y="3629972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7A3C205F-9437-D11C-A480-B3E10EAFDC1C}"/>
              </a:ext>
            </a:extLst>
          </p:cNvPr>
          <p:cNvSpPr/>
          <p:nvPr/>
        </p:nvSpPr>
        <p:spPr>
          <a:xfrm>
            <a:off x="10586862" y="3755978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/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blipFill>
                <a:blip r:embed="rId30"/>
                <a:stretch>
                  <a:fillRect t="-3158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24179437-2498-7A36-2146-938BF01AE2A4}"/>
              </a:ext>
            </a:extLst>
          </p:cNvPr>
          <p:cNvCxnSpPr>
            <a:cxnSpLocks/>
            <a:stCxn id="110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椭圆 109">
            <a:extLst>
              <a:ext uri="{FF2B5EF4-FFF2-40B4-BE49-F238E27FC236}">
                <a16:creationId xmlns:a16="http://schemas.microsoft.com/office/drawing/2014/main" id="{AD5331E9-6D85-96C9-2902-0CE92CDA8625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F2905327-397A-F409-6E99-18B6477E8C24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E9296720-1E5A-0B30-C482-DFE663309278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F1D072F0-3E1C-A445-836B-C3BD2389E25F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23E7A1CC-8945-3600-0354-4BBF8E8CBD0F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77CB33B2-2FD0-0F78-3BC1-D17507B4120A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E1A66694-55E2-E7D7-AC15-0FD7A2E280DE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FEF8874F-A7F7-445A-FE02-B6BFF10EDD44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BDECCDE-296D-71F4-1C37-D5F29F36D13A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椭圆 118">
            <a:extLst>
              <a:ext uri="{FF2B5EF4-FFF2-40B4-BE49-F238E27FC236}">
                <a16:creationId xmlns:a16="http://schemas.microsoft.com/office/drawing/2014/main" id="{877822DA-FE81-6BEE-1B2D-E2CE2F5F112B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F1EB8C6C-70FF-7A3C-6346-F0031F8ED03A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文本框 120">
                <a:extLst>
                  <a:ext uri="{FF2B5EF4-FFF2-40B4-BE49-F238E27FC236}">
                    <a16:creationId xmlns:a16="http://schemas.microsoft.com/office/drawing/2014/main" id="{2C8357A1-F4B3-3245-F619-0CD341E0912B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1" name="文本框 120">
                <a:extLst>
                  <a:ext uri="{FF2B5EF4-FFF2-40B4-BE49-F238E27FC236}">
                    <a16:creationId xmlns:a16="http://schemas.microsoft.com/office/drawing/2014/main" id="{2C8357A1-F4B3-3245-F619-0CD341E09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3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椭圆 121">
            <a:extLst>
              <a:ext uri="{FF2B5EF4-FFF2-40B4-BE49-F238E27FC236}">
                <a16:creationId xmlns:a16="http://schemas.microsoft.com/office/drawing/2014/main" id="{AC5A2275-D5D9-63AC-72AE-6884F1680ADD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文本框 122">
                <a:extLst>
                  <a:ext uri="{FF2B5EF4-FFF2-40B4-BE49-F238E27FC236}">
                    <a16:creationId xmlns:a16="http://schemas.microsoft.com/office/drawing/2014/main" id="{53F7FF06-8ECD-D386-585E-F5E7DFB5B153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3" name="文本框 122">
                <a:extLst>
                  <a:ext uri="{FF2B5EF4-FFF2-40B4-BE49-F238E27FC236}">
                    <a16:creationId xmlns:a16="http://schemas.microsoft.com/office/drawing/2014/main" id="{53F7FF06-8ECD-D386-585E-F5E7DFB5B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32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文本框 123">
                <a:extLst>
                  <a:ext uri="{FF2B5EF4-FFF2-40B4-BE49-F238E27FC236}">
                    <a16:creationId xmlns:a16="http://schemas.microsoft.com/office/drawing/2014/main" id="{A2801C36-22AE-4AF1-54C4-C9455CF435F9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4" name="文本框 123">
                <a:extLst>
                  <a:ext uri="{FF2B5EF4-FFF2-40B4-BE49-F238E27FC236}">
                    <a16:creationId xmlns:a16="http://schemas.microsoft.com/office/drawing/2014/main" id="{A2801C36-22AE-4AF1-54C4-C9455CF43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33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文本框 124">
                <a:extLst>
                  <a:ext uri="{FF2B5EF4-FFF2-40B4-BE49-F238E27FC236}">
                    <a16:creationId xmlns:a16="http://schemas.microsoft.com/office/drawing/2014/main" id="{B1CDB4DA-1034-6584-AAF3-82E5E135913F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5" name="文本框 124">
                <a:extLst>
                  <a:ext uri="{FF2B5EF4-FFF2-40B4-BE49-F238E27FC236}">
                    <a16:creationId xmlns:a16="http://schemas.microsoft.com/office/drawing/2014/main" id="{B1CDB4DA-1034-6584-AAF3-82E5E1359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34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本框 125">
                <a:extLst>
                  <a:ext uri="{FF2B5EF4-FFF2-40B4-BE49-F238E27FC236}">
                    <a16:creationId xmlns:a16="http://schemas.microsoft.com/office/drawing/2014/main" id="{8CFF78F5-AB08-6364-16F7-F3EB875C31C9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6" name="文本框 125">
                <a:extLst>
                  <a:ext uri="{FF2B5EF4-FFF2-40B4-BE49-F238E27FC236}">
                    <a16:creationId xmlns:a16="http://schemas.microsoft.com/office/drawing/2014/main" id="{8CFF78F5-AB08-6364-16F7-F3EB875C3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35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文本框 126">
                <a:extLst>
                  <a:ext uri="{FF2B5EF4-FFF2-40B4-BE49-F238E27FC236}">
                    <a16:creationId xmlns:a16="http://schemas.microsoft.com/office/drawing/2014/main" id="{85F05543-C59D-9B56-F70A-F6ED4A2D82B3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7" name="文本框 126">
                <a:extLst>
                  <a:ext uri="{FF2B5EF4-FFF2-40B4-BE49-F238E27FC236}">
                    <a16:creationId xmlns:a16="http://schemas.microsoft.com/office/drawing/2014/main" id="{85F05543-C59D-9B56-F70A-F6ED4A2D8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36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2" name="左大括号 191">
            <a:extLst>
              <a:ext uri="{FF2B5EF4-FFF2-40B4-BE49-F238E27FC236}">
                <a16:creationId xmlns:a16="http://schemas.microsoft.com/office/drawing/2014/main" id="{233E5329-19C9-F375-863A-2DB7AEE540BA}"/>
              </a:ext>
            </a:extLst>
          </p:cNvPr>
          <p:cNvSpPr/>
          <p:nvPr/>
        </p:nvSpPr>
        <p:spPr>
          <a:xfrm>
            <a:off x="787383" y="2324609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文本框 192">
                <a:extLst>
                  <a:ext uri="{FF2B5EF4-FFF2-40B4-BE49-F238E27FC236}">
                    <a16:creationId xmlns:a16="http://schemas.microsoft.com/office/drawing/2014/main" id="{767F7D07-1A0B-60A7-7B92-88A64BAB379F}"/>
                  </a:ext>
                </a:extLst>
              </p:cNvPr>
              <p:cNvSpPr txBox="1"/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193" name="文本框 192">
                <a:extLst>
                  <a:ext uri="{FF2B5EF4-FFF2-40B4-BE49-F238E27FC236}">
                    <a16:creationId xmlns:a16="http://schemas.microsoft.com/office/drawing/2014/main" id="{767F7D07-1A0B-60A7-7B92-88A64BAB3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blipFill>
                <a:blip r:embed="rId37"/>
                <a:stretch>
                  <a:fillRect l="-23529" r="-7843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文本框 193">
                <a:extLst>
                  <a:ext uri="{FF2B5EF4-FFF2-40B4-BE49-F238E27FC236}">
                    <a16:creationId xmlns:a16="http://schemas.microsoft.com/office/drawing/2014/main" id="{46B6788B-ACDF-8825-3812-3460C236796F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4" name="文本框 193">
                <a:extLst>
                  <a:ext uri="{FF2B5EF4-FFF2-40B4-BE49-F238E27FC236}">
                    <a16:creationId xmlns:a16="http://schemas.microsoft.com/office/drawing/2014/main" id="{46B6788B-ACDF-8825-3812-3460C2367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38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8" name="椭圆 197">
            <a:extLst>
              <a:ext uri="{FF2B5EF4-FFF2-40B4-BE49-F238E27FC236}">
                <a16:creationId xmlns:a16="http://schemas.microsoft.com/office/drawing/2014/main" id="{DA272E3D-E4D4-99BB-7C4A-CE8C2ABD559E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3" name="椭圆 222">
            <a:extLst>
              <a:ext uri="{FF2B5EF4-FFF2-40B4-BE49-F238E27FC236}">
                <a16:creationId xmlns:a16="http://schemas.microsoft.com/office/drawing/2014/main" id="{51199079-5628-8543-069D-91A2E3E1EBA6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4" name="文本框 223">
                <a:extLst>
                  <a:ext uri="{FF2B5EF4-FFF2-40B4-BE49-F238E27FC236}">
                    <a16:creationId xmlns:a16="http://schemas.microsoft.com/office/drawing/2014/main" id="{8A245F0C-EA5D-2B00-CE40-7CCD7C0153EE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4" name="文本框 223">
                <a:extLst>
                  <a:ext uri="{FF2B5EF4-FFF2-40B4-BE49-F238E27FC236}">
                    <a16:creationId xmlns:a16="http://schemas.microsoft.com/office/drawing/2014/main" id="{8A245F0C-EA5D-2B00-CE40-7CCD7C015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39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文本框 231">
                <a:extLst>
                  <a:ext uri="{FF2B5EF4-FFF2-40B4-BE49-F238E27FC236}">
                    <a16:creationId xmlns:a16="http://schemas.microsoft.com/office/drawing/2014/main" id="{FE57B5A1-3EAA-1F3F-D377-330DAB2F3F08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2" name="文本框 231">
                <a:extLst>
                  <a:ext uri="{FF2B5EF4-FFF2-40B4-BE49-F238E27FC236}">
                    <a16:creationId xmlns:a16="http://schemas.microsoft.com/office/drawing/2014/main" id="{FE57B5A1-3EAA-1F3F-D377-330DAB2F3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40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3" name="文本框 232">
                <a:extLst>
                  <a:ext uri="{FF2B5EF4-FFF2-40B4-BE49-F238E27FC236}">
                    <a16:creationId xmlns:a16="http://schemas.microsoft.com/office/drawing/2014/main" id="{4B814D43-C682-EEEC-0F27-352AD47059BE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3" name="文本框 232">
                <a:extLst>
                  <a:ext uri="{FF2B5EF4-FFF2-40B4-BE49-F238E27FC236}">
                    <a16:creationId xmlns:a16="http://schemas.microsoft.com/office/drawing/2014/main" id="{4B814D43-C682-EEEC-0F27-352AD4705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4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4" name="文本框 233">
                <a:extLst>
                  <a:ext uri="{FF2B5EF4-FFF2-40B4-BE49-F238E27FC236}">
                    <a16:creationId xmlns:a16="http://schemas.microsoft.com/office/drawing/2014/main" id="{861124FB-5B6A-0B86-606E-BC2F5EB88599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4" name="文本框 233">
                <a:extLst>
                  <a:ext uri="{FF2B5EF4-FFF2-40B4-BE49-F238E27FC236}">
                    <a16:creationId xmlns:a16="http://schemas.microsoft.com/office/drawing/2014/main" id="{861124FB-5B6A-0B86-606E-BC2F5EB88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42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文本框 234">
                <a:extLst>
                  <a:ext uri="{FF2B5EF4-FFF2-40B4-BE49-F238E27FC236}">
                    <a16:creationId xmlns:a16="http://schemas.microsoft.com/office/drawing/2014/main" id="{44C5FD7F-2E62-77B9-0C95-9A770DBAFD21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5" name="文本框 234">
                <a:extLst>
                  <a:ext uri="{FF2B5EF4-FFF2-40B4-BE49-F238E27FC236}">
                    <a16:creationId xmlns:a16="http://schemas.microsoft.com/office/drawing/2014/main" id="{44C5FD7F-2E62-77B9-0C95-9A770DBAF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43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3B8109FB-1C19-3831-3A32-EF3055400B30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3B8109FB-1C19-3831-3A32-EF3055400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44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75EBCFC0-771A-8417-658F-D90DBBACD629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75EBCFC0-771A-8417-658F-D90DBBACD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4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8" name="文本框 237">
                <a:extLst>
                  <a:ext uri="{FF2B5EF4-FFF2-40B4-BE49-F238E27FC236}">
                    <a16:creationId xmlns:a16="http://schemas.microsoft.com/office/drawing/2014/main" id="{8E0CE974-1FC5-594B-3C62-34B3404245EB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8" name="文本框 237">
                <a:extLst>
                  <a:ext uri="{FF2B5EF4-FFF2-40B4-BE49-F238E27FC236}">
                    <a16:creationId xmlns:a16="http://schemas.microsoft.com/office/drawing/2014/main" id="{8E0CE974-1FC5-594B-3C62-34B340424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46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7" name="左大括号 246">
            <a:extLst>
              <a:ext uri="{FF2B5EF4-FFF2-40B4-BE49-F238E27FC236}">
                <a16:creationId xmlns:a16="http://schemas.microsoft.com/office/drawing/2014/main" id="{296D9B3F-E106-A9DD-BD71-6293B44543BF}"/>
              </a:ext>
            </a:extLst>
          </p:cNvPr>
          <p:cNvSpPr/>
          <p:nvPr/>
        </p:nvSpPr>
        <p:spPr>
          <a:xfrm>
            <a:off x="9374820" y="2340390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0" name="文本框 249">
                <a:extLst>
                  <a:ext uri="{FF2B5EF4-FFF2-40B4-BE49-F238E27FC236}">
                    <a16:creationId xmlns:a16="http://schemas.microsoft.com/office/drawing/2014/main" id="{6C139CFF-3721-FDE1-A7E1-816E86ACBAB8}"/>
                  </a:ext>
                </a:extLst>
              </p:cNvPr>
              <p:cNvSpPr txBox="1"/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250" name="文本框 249">
                <a:extLst>
                  <a:ext uri="{FF2B5EF4-FFF2-40B4-BE49-F238E27FC236}">
                    <a16:creationId xmlns:a16="http://schemas.microsoft.com/office/drawing/2014/main" id="{6C139CFF-3721-FDE1-A7E1-816E86ACB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blipFill>
                <a:blip r:embed="rId47"/>
                <a:stretch>
                  <a:fillRect l="-23529" r="-7843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5" name="直接连接符 254">
            <a:extLst>
              <a:ext uri="{FF2B5EF4-FFF2-40B4-BE49-F238E27FC236}">
                <a16:creationId xmlns:a16="http://schemas.microsoft.com/office/drawing/2014/main" id="{E364917B-4B27-E493-6486-03D0380B703B}"/>
              </a:ext>
            </a:extLst>
          </p:cNvPr>
          <p:cNvCxnSpPr>
            <a:cxnSpLocks/>
            <a:stCxn id="256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椭圆 255">
            <a:extLst>
              <a:ext uri="{FF2B5EF4-FFF2-40B4-BE49-F238E27FC236}">
                <a16:creationId xmlns:a16="http://schemas.microsoft.com/office/drawing/2014/main" id="{16BEBA80-90D6-F748-096B-F6F114843BA1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24E7C07F-4441-455D-D5AE-348E4CBF6B60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1" name="椭圆 270">
            <a:extLst>
              <a:ext uri="{FF2B5EF4-FFF2-40B4-BE49-F238E27FC236}">
                <a16:creationId xmlns:a16="http://schemas.microsoft.com/office/drawing/2014/main" id="{96D3E0A3-1071-49E2-2ABE-B85E64A1788D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5" name="椭圆 294">
            <a:extLst>
              <a:ext uri="{FF2B5EF4-FFF2-40B4-BE49-F238E27FC236}">
                <a16:creationId xmlns:a16="http://schemas.microsoft.com/office/drawing/2014/main" id="{96056B65-9648-7402-1472-9E42FE9114A3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6" name="椭圆 295">
            <a:extLst>
              <a:ext uri="{FF2B5EF4-FFF2-40B4-BE49-F238E27FC236}">
                <a16:creationId xmlns:a16="http://schemas.microsoft.com/office/drawing/2014/main" id="{5D50B411-7BFA-D86B-2779-D07B300219B9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4" name="椭圆 303">
            <a:extLst>
              <a:ext uri="{FF2B5EF4-FFF2-40B4-BE49-F238E27FC236}">
                <a16:creationId xmlns:a16="http://schemas.microsoft.com/office/drawing/2014/main" id="{8D449A94-BA02-C3F9-A27A-4D2FE5E8A059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5" name="椭圆 304">
            <a:extLst>
              <a:ext uri="{FF2B5EF4-FFF2-40B4-BE49-F238E27FC236}">
                <a16:creationId xmlns:a16="http://schemas.microsoft.com/office/drawing/2014/main" id="{32BE6D77-A8A7-B545-E72C-DD8F3A41BBE4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6" name="椭圆 305">
            <a:extLst>
              <a:ext uri="{FF2B5EF4-FFF2-40B4-BE49-F238E27FC236}">
                <a16:creationId xmlns:a16="http://schemas.microsoft.com/office/drawing/2014/main" id="{6A31B5EC-7A29-4DEF-A4CC-3B91C4FB5E6A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7" name="椭圆 306">
            <a:extLst>
              <a:ext uri="{FF2B5EF4-FFF2-40B4-BE49-F238E27FC236}">
                <a16:creationId xmlns:a16="http://schemas.microsoft.com/office/drawing/2014/main" id="{199E76D0-823A-1F04-852B-675AA48E1285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8" name="椭圆 307">
            <a:extLst>
              <a:ext uri="{FF2B5EF4-FFF2-40B4-BE49-F238E27FC236}">
                <a16:creationId xmlns:a16="http://schemas.microsoft.com/office/drawing/2014/main" id="{BAB3024D-54ED-DB88-79A9-02FC066E08DC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9" name="椭圆 308">
            <a:extLst>
              <a:ext uri="{FF2B5EF4-FFF2-40B4-BE49-F238E27FC236}">
                <a16:creationId xmlns:a16="http://schemas.microsoft.com/office/drawing/2014/main" id="{1EC3DA1F-271D-87C8-AE92-823A352A9D12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0" name="文本框 309">
                <a:extLst>
                  <a:ext uri="{FF2B5EF4-FFF2-40B4-BE49-F238E27FC236}">
                    <a16:creationId xmlns:a16="http://schemas.microsoft.com/office/drawing/2014/main" id="{6FB7ACE7-9611-AF9A-5537-466AEB8FF1C0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0" name="文本框 309">
                <a:extLst>
                  <a:ext uri="{FF2B5EF4-FFF2-40B4-BE49-F238E27FC236}">
                    <a16:creationId xmlns:a16="http://schemas.microsoft.com/office/drawing/2014/main" id="{6FB7ACE7-9611-AF9A-5537-466AEB8FF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1" name="椭圆 310">
            <a:extLst>
              <a:ext uri="{FF2B5EF4-FFF2-40B4-BE49-F238E27FC236}">
                <a16:creationId xmlns:a16="http://schemas.microsoft.com/office/drawing/2014/main" id="{459E1EF2-F2C5-3380-5A57-4DE23AAE9CB0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2" name="椭圆 311">
            <a:extLst>
              <a:ext uri="{FF2B5EF4-FFF2-40B4-BE49-F238E27FC236}">
                <a16:creationId xmlns:a16="http://schemas.microsoft.com/office/drawing/2014/main" id="{7A226F3D-8742-FCC7-C540-A3BA84FBDC8D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3" name="椭圆 312">
            <a:extLst>
              <a:ext uri="{FF2B5EF4-FFF2-40B4-BE49-F238E27FC236}">
                <a16:creationId xmlns:a16="http://schemas.microsoft.com/office/drawing/2014/main" id="{16378E23-5A0C-0A34-F5C5-A5A36FC77B9F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4" name="文本框 313">
                <a:extLst>
                  <a:ext uri="{FF2B5EF4-FFF2-40B4-BE49-F238E27FC236}">
                    <a16:creationId xmlns:a16="http://schemas.microsoft.com/office/drawing/2014/main" id="{E9CEECB9-A15A-36DA-F09D-A066AEA8879D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4" name="文本框 313">
                <a:extLst>
                  <a:ext uri="{FF2B5EF4-FFF2-40B4-BE49-F238E27FC236}">
                    <a16:creationId xmlns:a16="http://schemas.microsoft.com/office/drawing/2014/main" id="{E9CEECB9-A15A-36DA-F09D-A066AEA88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9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文本框 314">
                <a:extLst>
                  <a:ext uri="{FF2B5EF4-FFF2-40B4-BE49-F238E27FC236}">
                    <a16:creationId xmlns:a16="http://schemas.microsoft.com/office/drawing/2014/main" id="{8704723F-7733-7677-FBC4-D0C95CACC79A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5" name="文本框 314">
                <a:extLst>
                  <a:ext uri="{FF2B5EF4-FFF2-40B4-BE49-F238E27FC236}">
                    <a16:creationId xmlns:a16="http://schemas.microsoft.com/office/drawing/2014/main" id="{8704723F-7733-7677-FBC4-D0C95CACC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50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文本框 316">
                <a:extLst>
                  <a:ext uri="{FF2B5EF4-FFF2-40B4-BE49-F238E27FC236}">
                    <a16:creationId xmlns:a16="http://schemas.microsoft.com/office/drawing/2014/main" id="{FE066627-C207-29C9-B818-325EFDFED318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7" name="文本框 316">
                <a:extLst>
                  <a:ext uri="{FF2B5EF4-FFF2-40B4-BE49-F238E27FC236}">
                    <a16:creationId xmlns:a16="http://schemas.microsoft.com/office/drawing/2014/main" id="{FE066627-C207-29C9-B818-325EFDFED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51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15C0067D-1094-D03C-F06F-BB8BCD965894}"/>
              </a:ext>
            </a:extLst>
          </p:cNvPr>
          <p:cNvSpPr txBox="1"/>
          <p:nvPr/>
        </p:nvSpPr>
        <p:spPr>
          <a:xfrm>
            <a:off x="134138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2A13CB7-E00F-D02B-9F1F-86CB5F1C802A}"/>
              </a:ext>
            </a:extLst>
          </p:cNvPr>
          <p:cNvSpPr txBox="1"/>
          <p:nvPr/>
        </p:nvSpPr>
        <p:spPr>
          <a:xfrm>
            <a:off x="8724777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6CA8F51-18AD-31E4-3987-6A7EBFCDCE6F}"/>
              </a:ext>
            </a:extLst>
          </p:cNvPr>
          <p:cNvSpPr txBox="1"/>
          <p:nvPr/>
        </p:nvSpPr>
        <p:spPr>
          <a:xfrm>
            <a:off x="1627081" y="2905693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7BCDFD3-A8FB-1171-7DFA-406D3D808841}"/>
              </a:ext>
            </a:extLst>
          </p:cNvPr>
          <p:cNvSpPr txBox="1"/>
          <p:nvPr/>
        </p:nvSpPr>
        <p:spPr>
          <a:xfrm>
            <a:off x="3981851" y="3792268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9D79EB9-889D-4BE3-2BA4-40777F40C499}"/>
              </a:ext>
            </a:extLst>
          </p:cNvPr>
          <p:cNvSpPr txBox="1"/>
          <p:nvPr/>
        </p:nvSpPr>
        <p:spPr>
          <a:xfrm>
            <a:off x="6355121" y="3779940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460C101-01A7-0508-D460-D580E5D94E2E}"/>
                  </a:ext>
                </a:extLst>
              </p:cNvPr>
              <p:cNvSpPr txBox="1"/>
              <p:nvPr/>
            </p:nvSpPr>
            <p:spPr>
              <a:xfrm>
                <a:off x="681282" y="5503303"/>
                <a:ext cx="11085458" cy="49487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⁡[</m:t>
                    </m:r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∧⋯∧</m:t>
                    </m:r>
                    <m:sSub>
                      <m:sSubPr>
                        <m:ctrlPr>
                          <a:rPr lang="en-US" altLang="zh-CN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  <m:r>
                      <a:rPr lang="en-US" altLang="zh-CN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∣</m:t>
                    </m:r>
                    <m:sSub>
                      <m:sSubPr>
                        <m:ctrlPr>
                          <a:rPr lang="en-US" altLang="zh-CN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↓</m:t>
                    </m:r>
                    <m:sSub>
                      <m:sSubPr>
                        <m:ctrlPr>
                          <a:rPr lang="en-US" altLang="zh-CN" sz="24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4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altLang="zh-CN" sz="24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↓</m:t>
                    </m:r>
                    <m:sSub>
                      <m:sSubPr>
                        <m:ctrlP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4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altLang="zh-CN" sz="24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↓</m:t>
                    </m:r>
                    <m:sSub>
                      <m:sSubPr>
                        <m:ctrlP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4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are</m:t>
                    </m:r>
                    <m:r>
                      <m:rPr>
                        <m:nor/>
                      </m:rPr>
                      <a:rPr lang="en-US" altLang="zh-CN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fixed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460C101-01A7-0508-D460-D580E5D94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82" y="5503303"/>
                <a:ext cx="11085458" cy="494879"/>
              </a:xfrm>
              <a:prstGeom prst="rect">
                <a:avLst/>
              </a:prstGeom>
              <a:blipFill>
                <a:blip r:embed="rId52"/>
                <a:stretch>
                  <a:fillRect l="-440" t="-7229" r="-1758" b="-2048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对话气泡: 圆角矩形 40">
                <a:extLst>
                  <a:ext uri="{FF2B5EF4-FFF2-40B4-BE49-F238E27FC236}">
                    <a16:creationId xmlns:a16="http://schemas.microsoft.com/office/drawing/2014/main" id="{77906988-8875-8BD4-F4C7-B2D083528179}"/>
                  </a:ext>
                </a:extLst>
              </p:cNvPr>
              <p:cNvSpPr/>
              <p:nvPr/>
            </p:nvSpPr>
            <p:spPr>
              <a:xfrm>
                <a:off x="532897" y="4034729"/>
                <a:ext cx="11411788" cy="1128381"/>
              </a:xfrm>
              <a:prstGeom prst="wedgeRoundRectCallout">
                <a:avLst>
                  <a:gd name="adj1" fmla="val -43132"/>
                  <a:gd name="adj2" fmla="val 90579"/>
                  <a:gd name="adj3" fmla="val 16667"/>
                </a:avLst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400" b="1" i="1" u="sng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General Counting Problem:</a:t>
                </a:r>
              </a:p>
              <a:p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How many possible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assignments to free points</a:t>
                </a:r>
                <a:r>
                  <a:rPr lang="en-US" altLang="zh-CN" sz="2400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’s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such that </a:t>
                </a:r>
                <a:r>
                  <a:rPr lang="en-US" altLang="zh-CN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𝒒</m:t>
                    </m:r>
                  </m:oMath>
                </a14:m>
                <a:r>
                  <a:rPr lang="en-US" altLang="zh-CN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paths are connected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exactly?  (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good lower bound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⟸</m:t>
                    </m:r>
                  </m:oMath>
                </a14:m>
                <a:r>
                  <a:rPr lang="en-US" altLang="zh-CN" sz="2400" dirty="0">
                    <a:solidFill>
                      <a:schemeClr val="accent4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(</a:t>
                </a:r>
                <a:r>
                  <a:rPr lang="en-US" altLang="zh-CN" sz="2400" b="1" dirty="0">
                    <a:solidFill>
                      <a:schemeClr val="accent4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Constructive methods</a:t>
                </a:r>
                <a:r>
                  <a:rPr lang="en-US" altLang="zh-CN" sz="2400" dirty="0">
                    <a:solidFill>
                      <a:schemeClr val="accent4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1" name="对话气泡: 圆角矩形 40">
                <a:extLst>
                  <a:ext uri="{FF2B5EF4-FFF2-40B4-BE49-F238E27FC236}">
                    <a16:creationId xmlns:a16="http://schemas.microsoft.com/office/drawing/2014/main" id="{77906988-8875-8BD4-F4C7-B2D0835281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97" y="4034729"/>
                <a:ext cx="11411788" cy="1128381"/>
              </a:xfrm>
              <a:prstGeom prst="wedgeRoundRectCallout">
                <a:avLst>
                  <a:gd name="adj1" fmla="val -43132"/>
                  <a:gd name="adj2" fmla="val 90579"/>
                  <a:gd name="adj3" fmla="val 16667"/>
                </a:avLst>
              </a:prstGeom>
              <a:blipFill>
                <a:blip r:embed="rId53"/>
                <a:stretch>
                  <a:fillRect l="-267" t="-4563" r="-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70A1DFA8-D7CE-08E1-3A39-A7E1BC598FB2}"/>
                  </a:ext>
                </a:extLst>
              </p:cNvPr>
              <p:cNvSpPr txBox="1"/>
              <p:nvPr/>
            </p:nvSpPr>
            <p:spPr>
              <a:xfrm>
                <a:off x="4628199" y="4700231"/>
                <a:ext cx="36803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⟸</m:t>
                    </m:r>
                  </m:oMath>
                </a14:m>
                <a:r>
                  <a:rPr lang="en-US" altLang="zh-CN" sz="2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(Constructive methods)</a:t>
                </a:r>
                <a:endParaRPr lang="zh-CN" altLang="en-US" sz="24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70A1DFA8-D7CE-08E1-3A39-A7E1BC598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8199" y="4700231"/>
                <a:ext cx="3680366" cy="461665"/>
              </a:xfrm>
              <a:prstGeom prst="rect">
                <a:avLst/>
              </a:prstGeom>
              <a:blipFill>
                <a:blip r:embed="rId54"/>
                <a:stretch>
                  <a:fillRect t="-10526" r="-1821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432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Proof Outline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Case of KAC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endParaRPr lang="zh-CN" alt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</p:spPr>
            <p:txBody>
              <a:bodyPr/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the key probability </a:t>
                </a:r>
                <a:r>
                  <a:rPr lang="en-US" altLang="zh-CN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w.r.t.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  <a:blipFill>
                <a:blip r:embed="rId2"/>
                <a:stretch>
                  <a:fillRect l="-1043" t="-20000" b="-33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8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10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11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12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13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14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15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16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E8A50770-E822-B993-C457-A0A9E624147C}"/>
              </a:ext>
            </a:extLst>
          </p:cNvPr>
          <p:cNvSpPr txBox="1"/>
          <p:nvPr/>
        </p:nvSpPr>
        <p:spPr>
          <a:xfrm>
            <a:off x="10492907" y="3180265"/>
            <a:ext cx="1629803" cy="1279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54164CF-A91F-1EDC-90B0-C293A3589A39}"/>
              </a:ext>
            </a:extLst>
          </p:cNvPr>
          <p:cNvSpPr txBox="1"/>
          <p:nvPr/>
        </p:nvSpPr>
        <p:spPr>
          <a:xfrm>
            <a:off x="10708192" y="3119124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6F70E39-7D73-A99E-BD4E-E145162ADDA6}"/>
              </a:ext>
            </a:extLst>
          </p:cNvPr>
          <p:cNvSpPr/>
          <p:nvPr/>
        </p:nvSpPr>
        <p:spPr>
          <a:xfrm>
            <a:off x="10586862" y="3245130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849E85B-C534-5D83-FE36-C905FC9305EB}"/>
              </a:ext>
            </a:extLst>
          </p:cNvPr>
          <p:cNvSpPr txBox="1"/>
          <p:nvPr/>
        </p:nvSpPr>
        <p:spPr>
          <a:xfrm>
            <a:off x="10708192" y="3375158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4DE13003-3F9B-C263-F4EB-E9593D036F05}"/>
              </a:ext>
            </a:extLst>
          </p:cNvPr>
          <p:cNvSpPr/>
          <p:nvPr/>
        </p:nvSpPr>
        <p:spPr>
          <a:xfrm>
            <a:off x="10586862" y="3501164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E57FAF-C56F-9F71-1B87-F30B9F89AF8B}"/>
              </a:ext>
            </a:extLst>
          </p:cNvPr>
          <p:cNvSpPr txBox="1"/>
          <p:nvPr/>
        </p:nvSpPr>
        <p:spPr>
          <a:xfrm>
            <a:off x="10708192" y="3629972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7A3C205F-9437-D11C-A480-B3E10EAFDC1C}"/>
              </a:ext>
            </a:extLst>
          </p:cNvPr>
          <p:cNvSpPr/>
          <p:nvPr/>
        </p:nvSpPr>
        <p:spPr>
          <a:xfrm>
            <a:off x="10586862" y="3755978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/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blipFill>
                <a:blip r:embed="rId17"/>
                <a:stretch>
                  <a:fillRect t="-3158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676FB6F-5453-54AB-643F-24874C5EC241}"/>
              </a:ext>
            </a:extLst>
          </p:cNvPr>
          <p:cNvCxnSpPr>
            <a:cxnSpLocks/>
            <a:stCxn id="78" idx="4"/>
          </p:cNvCxnSpPr>
          <p:nvPr/>
        </p:nvCxnSpPr>
        <p:spPr>
          <a:xfrm>
            <a:off x="263356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959D8E5-E3B2-8835-15DE-EA31E0C5252D}"/>
              </a:ext>
            </a:extLst>
          </p:cNvPr>
          <p:cNvCxnSpPr>
            <a:cxnSpLocks/>
            <a:stCxn id="79" idx="4"/>
          </p:cNvCxnSpPr>
          <p:nvPr/>
        </p:nvCxnSpPr>
        <p:spPr>
          <a:xfrm>
            <a:off x="383534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09577AC-A77E-63E9-1073-913D2D4A2B7C}"/>
              </a:ext>
            </a:extLst>
          </p:cNvPr>
          <p:cNvSpPr/>
          <p:nvPr/>
        </p:nvSpPr>
        <p:spPr>
          <a:xfrm>
            <a:off x="2586909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43B9691-0E77-DE28-350F-5D3274FD6EAB}"/>
              </a:ext>
            </a:extLst>
          </p:cNvPr>
          <p:cNvSpPr/>
          <p:nvPr/>
        </p:nvSpPr>
        <p:spPr>
          <a:xfrm>
            <a:off x="3779247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ED80F24-88C8-297D-5F1F-A68DCB03A75C}"/>
              </a:ext>
            </a:extLst>
          </p:cNvPr>
          <p:cNvCxnSpPr>
            <a:stCxn id="27" idx="6"/>
            <a:endCxn id="58" idx="2"/>
          </p:cNvCxnSpPr>
          <p:nvPr/>
        </p:nvCxnSpPr>
        <p:spPr>
          <a:xfrm>
            <a:off x="2699105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EB9CBF6D-757A-5EB7-6AE2-C3033F86EBB5}"/>
              </a:ext>
            </a:extLst>
          </p:cNvPr>
          <p:cNvSpPr/>
          <p:nvPr/>
        </p:nvSpPr>
        <p:spPr>
          <a:xfrm>
            <a:off x="2586909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C08B10C-78AF-FB94-D46C-DAF7837680C7}"/>
              </a:ext>
            </a:extLst>
          </p:cNvPr>
          <p:cNvSpPr/>
          <p:nvPr/>
        </p:nvSpPr>
        <p:spPr>
          <a:xfrm>
            <a:off x="3779247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3382CE5-D5B8-A960-C727-169103312AB1}"/>
              </a:ext>
            </a:extLst>
          </p:cNvPr>
          <p:cNvCxnSpPr>
            <a:stCxn id="60" idx="6"/>
            <a:endCxn id="61" idx="2"/>
          </p:cNvCxnSpPr>
          <p:nvPr/>
        </p:nvCxnSpPr>
        <p:spPr>
          <a:xfrm>
            <a:off x="2699105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D9DF359B-2C81-4F48-1F23-750AE04066A9}"/>
              </a:ext>
            </a:extLst>
          </p:cNvPr>
          <p:cNvSpPr/>
          <p:nvPr/>
        </p:nvSpPr>
        <p:spPr>
          <a:xfrm>
            <a:off x="2586909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EA25488-93F1-9E62-A50E-15D40D9814C0}"/>
              </a:ext>
            </a:extLst>
          </p:cNvPr>
          <p:cNvSpPr/>
          <p:nvPr/>
        </p:nvSpPr>
        <p:spPr>
          <a:xfrm>
            <a:off x="3779247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59538B89-A49B-21AE-9893-88EAC39D5742}"/>
              </a:ext>
            </a:extLst>
          </p:cNvPr>
          <p:cNvCxnSpPr>
            <a:stCxn id="63" idx="6"/>
            <a:endCxn id="64" idx="2"/>
          </p:cNvCxnSpPr>
          <p:nvPr/>
        </p:nvCxnSpPr>
        <p:spPr>
          <a:xfrm>
            <a:off x="2699105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CB9B10CE-0D90-6FFA-DAF4-8D7EA66E587D}"/>
              </a:ext>
            </a:extLst>
          </p:cNvPr>
          <p:cNvSpPr/>
          <p:nvPr/>
        </p:nvSpPr>
        <p:spPr>
          <a:xfrm>
            <a:off x="2586909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B5C4E90C-432E-6DB8-A2A2-A6A2180B4F83}"/>
              </a:ext>
            </a:extLst>
          </p:cNvPr>
          <p:cNvSpPr/>
          <p:nvPr/>
        </p:nvSpPr>
        <p:spPr>
          <a:xfrm>
            <a:off x="3779247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2D7F04E-CCEA-DEC1-0269-E08ED5B2FEB4}"/>
              </a:ext>
            </a:extLst>
          </p:cNvPr>
          <p:cNvCxnSpPr>
            <a:stCxn id="66" idx="6"/>
            <a:endCxn id="67" idx="2"/>
          </p:cNvCxnSpPr>
          <p:nvPr/>
        </p:nvCxnSpPr>
        <p:spPr>
          <a:xfrm>
            <a:off x="2699105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22A544FF-3216-9790-51D8-FD148E07F4DC}"/>
              </a:ext>
            </a:extLst>
          </p:cNvPr>
          <p:cNvSpPr/>
          <p:nvPr/>
        </p:nvSpPr>
        <p:spPr>
          <a:xfrm>
            <a:off x="2586909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7225C72-4CDF-58C7-4BCF-C2E79833339E}"/>
              </a:ext>
            </a:extLst>
          </p:cNvPr>
          <p:cNvSpPr/>
          <p:nvPr/>
        </p:nvSpPr>
        <p:spPr>
          <a:xfrm>
            <a:off x="3779247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31F5774-0C78-7A36-3ECC-2DBF6BFF235B}"/>
              </a:ext>
            </a:extLst>
          </p:cNvPr>
          <p:cNvCxnSpPr>
            <a:stCxn id="69" idx="6"/>
            <a:endCxn id="70" idx="2"/>
          </p:cNvCxnSpPr>
          <p:nvPr/>
        </p:nvCxnSpPr>
        <p:spPr>
          <a:xfrm>
            <a:off x="2699105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78275D05-63FB-EABE-7647-A11F4BFC99FF}"/>
              </a:ext>
            </a:extLst>
          </p:cNvPr>
          <p:cNvSpPr/>
          <p:nvPr/>
        </p:nvSpPr>
        <p:spPr>
          <a:xfrm>
            <a:off x="2586909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3CB9FF16-D473-55FA-8720-3537C190B250}"/>
              </a:ext>
            </a:extLst>
          </p:cNvPr>
          <p:cNvSpPr/>
          <p:nvPr/>
        </p:nvSpPr>
        <p:spPr>
          <a:xfrm>
            <a:off x="3779247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52D8080-6719-DD11-B07A-71692164322C}"/>
              </a:ext>
            </a:extLst>
          </p:cNvPr>
          <p:cNvCxnSpPr>
            <a:stCxn id="72" idx="6"/>
            <a:endCxn id="73" idx="2"/>
          </p:cNvCxnSpPr>
          <p:nvPr/>
        </p:nvCxnSpPr>
        <p:spPr>
          <a:xfrm>
            <a:off x="2699105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76354108-688B-3C8F-D78D-F38FF439A049}"/>
              </a:ext>
            </a:extLst>
          </p:cNvPr>
          <p:cNvSpPr/>
          <p:nvPr/>
        </p:nvSpPr>
        <p:spPr>
          <a:xfrm>
            <a:off x="2586909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8502FAD9-C3D9-1215-9FC6-C562FFDBC5EF}"/>
              </a:ext>
            </a:extLst>
          </p:cNvPr>
          <p:cNvSpPr/>
          <p:nvPr/>
        </p:nvSpPr>
        <p:spPr>
          <a:xfrm>
            <a:off x="3779247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0C24A099-1458-7B60-D3BD-8179949BBD9D}"/>
              </a:ext>
            </a:extLst>
          </p:cNvPr>
          <p:cNvCxnSpPr>
            <a:stCxn id="75" idx="6"/>
            <a:endCxn id="76" idx="2"/>
          </p:cNvCxnSpPr>
          <p:nvPr/>
        </p:nvCxnSpPr>
        <p:spPr>
          <a:xfrm>
            <a:off x="2699105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A703D21-D20A-D237-4568-BEF3437951C9}"/>
              </a:ext>
            </a:extLst>
          </p:cNvPr>
          <p:cNvSpPr/>
          <p:nvPr/>
        </p:nvSpPr>
        <p:spPr>
          <a:xfrm>
            <a:off x="257747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7DA4E382-4C81-B11F-D47B-26328DFC8C63}"/>
              </a:ext>
            </a:extLst>
          </p:cNvPr>
          <p:cNvSpPr/>
          <p:nvPr/>
        </p:nvSpPr>
        <p:spPr>
          <a:xfrm>
            <a:off x="377924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3E074669-0A57-650C-DEAF-FC336F413B5D}"/>
              </a:ext>
            </a:extLst>
          </p:cNvPr>
          <p:cNvSpPr/>
          <p:nvPr/>
        </p:nvSpPr>
        <p:spPr>
          <a:xfrm>
            <a:off x="257747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A40C633-A28A-EB30-A3EE-7D9435988E9E}"/>
              </a:ext>
            </a:extLst>
          </p:cNvPr>
          <p:cNvSpPr/>
          <p:nvPr/>
        </p:nvSpPr>
        <p:spPr>
          <a:xfrm>
            <a:off x="377924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FA53459C-3A88-9824-2506-673CEAFFFAD3}"/>
              </a:ext>
            </a:extLst>
          </p:cNvPr>
          <p:cNvSpPr/>
          <p:nvPr/>
        </p:nvSpPr>
        <p:spPr>
          <a:xfrm>
            <a:off x="2577471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1888A2F-F37E-3250-1DC7-75C05D707B7C}"/>
              </a:ext>
            </a:extLst>
          </p:cNvPr>
          <p:cNvSpPr/>
          <p:nvPr/>
        </p:nvSpPr>
        <p:spPr>
          <a:xfrm>
            <a:off x="3779247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/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blipFill>
                <a:blip r:embed="rId1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/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blipFill>
                <a:blip r:embed="rId19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椭圆 85">
            <a:extLst>
              <a:ext uri="{FF2B5EF4-FFF2-40B4-BE49-F238E27FC236}">
                <a16:creationId xmlns:a16="http://schemas.microsoft.com/office/drawing/2014/main" id="{AECDAD3C-A0D9-2AC1-410B-7A14C2621AD4}"/>
              </a:ext>
            </a:extLst>
          </p:cNvPr>
          <p:cNvSpPr/>
          <p:nvPr/>
        </p:nvSpPr>
        <p:spPr>
          <a:xfrm>
            <a:off x="2581600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77003F9-D0FD-E9BC-F80D-9B9DF21EB3C3}"/>
              </a:ext>
            </a:extLst>
          </p:cNvPr>
          <p:cNvSpPr/>
          <p:nvPr/>
        </p:nvSpPr>
        <p:spPr>
          <a:xfrm>
            <a:off x="3788851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5733315-1DBB-8C2F-54CB-02E78770376F}"/>
              </a:ext>
            </a:extLst>
          </p:cNvPr>
          <p:cNvSpPr/>
          <p:nvPr/>
        </p:nvSpPr>
        <p:spPr>
          <a:xfrm>
            <a:off x="2577471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C60224A-4F0B-FB1E-5E4C-8F7E08601149}"/>
              </a:ext>
            </a:extLst>
          </p:cNvPr>
          <p:cNvSpPr/>
          <p:nvPr/>
        </p:nvSpPr>
        <p:spPr>
          <a:xfrm>
            <a:off x="3790197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54BD3B2A-1863-6935-D544-C0AEA38A8C39}"/>
              </a:ext>
            </a:extLst>
          </p:cNvPr>
          <p:cNvSpPr/>
          <p:nvPr/>
        </p:nvSpPr>
        <p:spPr>
          <a:xfrm>
            <a:off x="2577471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CA56BBE-4CF9-39D7-966E-3848203DBDE4}"/>
              </a:ext>
            </a:extLst>
          </p:cNvPr>
          <p:cNvSpPr/>
          <p:nvPr/>
        </p:nvSpPr>
        <p:spPr>
          <a:xfrm>
            <a:off x="3790197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/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blipFill>
                <a:blip r:embed="rId20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/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blipFill>
                <a:blip r:embed="rId2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左大括号 94">
            <a:extLst>
              <a:ext uri="{FF2B5EF4-FFF2-40B4-BE49-F238E27FC236}">
                <a16:creationId xmlns:a16="http://schemas.microsoft.com/office/drawing/2014/main" id="{79672DFD-AAD3-44B6-B84E-F072E84D1358}"/>
              </a:ext>
            </a:extLst>
          </p:cNvPr>
          <p:cNvSpPr/>
          <p:nvPr/>
        </p:nvSpPr>
        <p:spPr>
          <a:xfrm>
            <a:off x="2358768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/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blipFill>
                <a:blip r:embed="rId22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/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blipFill>
                <a:blip r:embed="rId23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/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blipFill>
                <a:blip r:embed="rId24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AA89D64C-9787-7125-A255-35BE4340660F}"/>
                  </a:ext>
                </a:extLst>
              </p:cNvPr>
              <p:cNvSpPr txBox="1"/>
              <p:nvPr/>
            </p:nvSpPr>
            <p:spPr>
              <a:xfrm>
                <a:off x="1601230" y="5454991"/>
                <a:ext cx="8538169" cy="49487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⁡[</m:t>
                    </m:r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∧⋯∧</m:t>
                    </m:r>
                    <m:sSub>
                      <m:sSubPr>
                        <m:ctrlPr>
                          <a:rPr lang="en-US" altLang="zh-CN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  <m:r>
                      <a:rPr lang="en-US" altLang="zh-CN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∣</m:t>
                    </m:r>
                    <m:sSub>
                      <m:sSubPr>
                        <m:ctrlPr>
                          <a:rPr lang="en-US" altLang="zh-CN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↓</m:t>
                    </m:r>
                    <m:sSub>
                      <m:sSubPr>
                        <m:ctrlPr>
                          <a:rPr lang="en-US" altLang="zh-CN" sz="24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4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are</m:t>
                    </m:r>
                    <m:r>
                      <m:rPr>
                        <m:nor/>
                      </m:rPr>
                      <a:rPr lang="en-US" altLang="zh-CN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fixed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</a:p>
            </p:txBody>
          </p:sp>
        </mc:Choice>
        <mc:Fallback xmlns=""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AA89D64C-9787-7125-A255-35BE43406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230" y="5454991"/>
                <a:ext cx="8538169" cy="494879"/>
              </a:xfrm>
              <a:prstGeom prst="rect">
                <a:avLst/>
              </a:prstGeom>
              <a:blipFill>
                <a:blip r:embed="rId25"/>
                <a:stretch>
                  <a:fillRect l="-642" t="-7229" r="-2354" b="-2048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A1E87C10-9791-1CD6-9298-12656A1CD17B}"/>
                  </a:ext>
                </a:extLst>
              </p:cNvPr>
              <p:cNvSpPr txBox="1"/>
              <p:nvPr/>
            </p:nvSpPr>
            <p:spPr>
              <a:xfrm>
                <a:off x="1009605" y="6109199"/>
                <a:ext cx="65869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</a:t>
                </a:r>
                <a:r>
                  <a:rPr lang="en-US" altLang="zh-CN" sz="2000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truly random permutation </a:t>
                </a:r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0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zh-CN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A1E87C10-9791-1CD6-9298-12656A1CD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05" y="6109199"/>
                <a:ext cx="6586996" cy="400110"/>
              </a:xfrm>
              <a:prstGeom prst="rect">
                <a:avLst/>
              </a:prstGeom>
              <a:blipFill>
                <a:blip r:embed="rId26"/>
                <a:stretch>
                  <a:fillRect l="-1019"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B61C95A0-B423-D550-7212-C0FD26F5B85E}"/>
              </a:ext>
            </a:extLst>
          </p:cNvPr>
          <p:cNvCxnSpPr>
            <a:cxnSpLocks/>
            <a:stCxn id="223" idx="4"/>
          </p:cNvCxnSpPr>
          <p:nvPr/>
        </p:nvCxnSpPr>
        <p:spPr>
          <a:xfrm>
            <a:off x="7321351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6376A73-E3D0-5977-DC05-03854360282A}"/>
              </a:ext>
            </a:extLst>
          </p:cNvPr>
          <p:cNvCxnSpPr>
            <a:cxnSpLocks/>
            <a:stCxn id="224" idx="4"/>
          </p:cNvCxnSpPr>
          <p:nvPr/>
        </p:nvCxnSpPr>
        <p:spPr>
          <a:xfrm>
            <a:off x="8523127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椭圆 110">
            <a:extLst>
              <a:ext uri="{FF2B5EF4-FFF2-40B4-BE49-F238E27FC236}">
                <a16:creationId xmlns:a16="http://schemas.microsoft.com/office/drawing/2014/main" id="{54E686A5-BC7D-87ED-BF2C-3DEBA719328E}"/>
              </a:ext>
            </a:extLst>
          </p:cNvPr>
          <p:cNvSpPr/>
          <p:nvPr/>
        </p:nvSpPr>
        <p:spPr>
          <a:xfrm>
            <a:off x="7274691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AADCD10D-6AF4-3E63-4AC3-1E97B5E2E187}"/>
              </a:ext>
            </a:extLst>
          </p:cNvPr>
          <p:cNvSpPr/>
          <p:nvPr/>
        </p:nvSpPr>
        <p:spPr>
          <a:xfrm>
            <a:off x="8467029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2D758539-343A-23D9-A925-9C33A4B0B24E}"/>
              </a:ext>
            </a:extLst>
          </p:cNvPr>
          <p:cNvCxnSpPr>
            <a:stCxn id="111" idx="6"/>
            <a:endCxn id="112" idx="2"/>
          </p:cNvCxnSpPr>
          <p:nvPr/>
        </p:nvCxnSpPr>
        <p:spPr>
          <a:xfrm>
            <a:off x="7386887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FC9E5D01-4C5D-C013-44CD-C4A40E91C148}"/>
              </a:ext>
            </a:extLst>
          </p:cNvPr>
          <p:cNvSpPr/>
          <p:nvPr/>
        </p:nvSpPr>
        <p:spPr>
          <a:xfrm>
            <a:off x="7274691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11E9323-7925-BC3C-5806-50AB8F4B7E6E}"/>
              </a:ext>
            </a:extLst>
          </p:cNvPr>
          <p:cNvSpPr/>
          <p:nvPr/>
        </p:nvSpPr>
        <p:spPr>
          <a:xfrm>
            <a:off x="8467029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AFE73654-80C9-CC6C-52C2-B2216C3C61E2}"/>
              </a:ext>
            </a:extLst>
          </p:cNvPr>
          <p:cNvCxnSpPr>
            <a:stCxn id="114" idx="6"/>
            <a:endCxn id="115" idx="2"/>
          </p:cNvCxnSpPr>
          <p:nvPr/>
        </p:nvCxnSpPr>
        <p:spPr>
          <a:xfrm>
            <a:off x="7386887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855B5306-6803-C406-606D-882856877815}"/>
              </a:ext>
            </a:extLst>
          </p:cNvPr>
          <p:cNvSpPr/>
          <p:nvPr/>
        </p:nvSpPr>
        <p:spPr>
          <a:xfrm>
            <a:off x="7274691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E25F40B-4469-9542-EE4E-C3F1039FFEA9}"/>
              </a:ext>
            </a:extLst>
          </p:cNvPr>
          <p:cNvSpPr/>
          <p:nvPr/>
        </p:nvSpPr>
        <p:spPr>
          <a:xfrm>
            <a:off x="8467029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7B06FB21-3038-166A-8FC9-624582A8863A}"/>
              </a:ext>
            </a:extLst>
          </p:cNvPr>
          <p:cNvCxnSpPr>
            <a:stCxn id="117" idx="6"/>
            <a:endCxn id="118" idx="2"/>
          </p:cNvCxnSpPr>
          <p:nvPr/>
        </p:nvCxnSpPr>
        <p:spPr>
          <a:xfrm>
            <a:off x="7386887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119">
            <a:extLst>
              <a:ext uri="{FF2B5EF4-FFF2-40B4-BE49-F238E27FC236}">
                <a16:creationId xmlns:a16="http://schemas.microsoft.com/office/drawing/2014/main" id="{0FB16CDA-F346-D277-31F0-B4ACCC4E11BE}"/>
              </a:ext>
            </a:extLst>
          </p:cNvPr>
          <p:cNvSpPr/>
          <p:nvPr/>
        </p:nvSpPr>
        <p:spPr>
          <a:xfrm>
            <a:off x="7274691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D38FE176-634D-BD6B-B9F5-A27448664537}"/>
              </a:ext>
            </a:extLst>
          </p:cNvPr>
          <p:cNvSpPr/>
          <p:nvPr/>
        </p:nvSpPr>
        <p:spPr>
          <a:xfrm>
            <a:off x="8467029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BD262FD3-6323-AF61-7055-3F7D9492DB2F}"/>
              </a:ext>
            </a:extLst>
          </p:cNvPr>
          <p:cNvCxnSpPr>
            <a:stCxn id="120" idx="6"/>
            <a:endCxn id="121" idx="2"/>
          </p:cNvCxnSpPr>
          <p:nvPr/>
        </p:nvCxnSpPr>
        <p:spPr>
          <a:xfrm>
            <a:off x="7386887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>
            <a:extLst>
              <a:ext uri="{FF2B5EF4-FFF2-40B4-BE49-F238E27FC236}">
                <a16:creationId xmlns:a16="http://schemas.microsoft.com/office/drawing/2014/main" id="{BE37C620-DDCA-5F9A-307C-58DE4502EA66}"/>
              </a:ext>
            </a:extLst>
          </p:cNvPr>
          <p:cNvSpPr/>
          <p:nvPr/>
        </p:nvSpPr>
        <p:spPr>
          <a:xfrm>
            <a:off x="7274691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4A6E3FA-28D0-3573-2E29-8656100A110F}"/>
              </a:ext>
            </a:extLst>
          </p:cNvPr>
          <p:cNvSpPr/>
          <p:nvPr/>
        </p:nvSpPr>
        <p:spPr>
          <a:xfrm>
            <a:off x="8467029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A39BED70-9DB5-1963-3490-44C4604836DB}"/>
              </a:ext>
            </a:extLst>
          </p:cNvPr>
          <p:cNvCxnSpPr>
            <a:stCxn id="123" idx="6"/>
            <a:endCxn id="124" idx="2"/>
          </p:cNvCxnSpPr>
          <p:nvPr/>
        </p:nvCxnSpPr>
        <p:spPr>
          <a:xfrm>
            <a:off x="7386887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>
            <a:extLst>
              <a:ext uri="{FF2B5EF4-FFF2-40B4-BE49-F238E27FC236}">
                <a16:creationId xmlns:a16="http://schemas.microsoft.com/office/drawing/2014/main" id="{2C9E5BDA-D050-6008-9161-048B075A1B9A}"/>
              </a:ext>
            </a:extLst>
          </p:cNvPr>
          <p:cNvSpPr/>
          <p:nvPr/>
        </p:nvSpPr>
        <p:spPr>
          <a:xfrm>
            <a:off x="7274691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62DC4179-81EF-61A2-C192-C16A691FDE68}"/>
              </a:ext>
            </a:extLst>
          </p:cNvPr>
          <p:cNvSpPr/>
          <p:nvPr/>
        </p:nvSpPr>
        <p:spPr>
          <a:xfrm>
            <a:off x="8467029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974AEE50-78A6-C6FC-C658-7EF76BBFFC84}"/>
              </a:ext>
            </a:extLst>
          </p:cNvPr>
          <p:cNvCxnSpPr>
            <a:stCxn id="126" idx="6"/>
            <a:endCxn id="127" idx="2"/>
          </p:cNvCxnSpPr>
          <p:nvPr/>
        </p:nvCxnSpPr>
        <p:spPr>
          <a:xfrm>
            <a:off x="7386887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椭圆 192">
            <a:extLst>
              <a:ext uri="{FF2B5EF4-FFF2-40B4-BE49-F238E27FC236}">
                <a16:creationId xmlns:a16="http://schemas.microsoft.com/office/drawing/2014/main" id="{5308A5EB-D7B5-53E9-F070-3BF7EED1971C}"/>
              </a:ext>
            </a:extLst>
          </p:cNvPr>
          <p:cNvSpPr/>
          <p:nvPr/>
        </p:nvSpPr>
        <p:spPr>
          <a:xfrm>
            <a:off x="7274691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62C13299-EE7B-617C-80CC-650F19F64312}"/>
              </a:ext>
            </a:extLst>
          </p:cNvPr>
          <p:cNvSpPr/>
          <p:nvPr/>
        </p:nvSpPr>
        <p:spPr>
          <a:xfrm>
            <a:off x="8467029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35F59B63-3D8C-9244-4FB5-CE7B0C0B442B}"/>
              </a:ext>
            </a:extLst>
          </p:cNvPr>
          <p:cNvCxnSpPr>
            <a:stCxn id="193" idx="6"/>
            <a:endCxn id="194" idx="2"/>
          </p:cNvCxnSpPr>
          <p:nvPr/>
        </p:nvCxnSpPr>
        <p:spPr>
          <a:xfrm>
            <a:off x="7386887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椭圆 222">
            <a:extLst>
              <a:ext uri="{FF2B5EF4-FFF2-40B4-BE49-F238E27FC236}">
                <a16:creationId xmlns:a16="http://schemas.microsoft.com/office/drawing/2014/main" id="{BA1BE72B-E0CB-685A-1E50-E1D73F6FC53C}"/>
              </a:ext>
            </a:extLst>
          </p:cNvPr>
          <p:cNvSpPr/>
          <p:nvPr/>
        </p:nvSpPr>
        <p:spPr>
          <a:xfrm>
            <a:off x="7265253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03FC0C1A-BE9B-BB9E-337A-7E0A107DE2E1}"/>
              </a:ext>
            </a:extLst>
          </p:cNvPr>
          <p:cNvSpPr/>
          <p:nvPr/>
        </p:nvSpPr>
        <p:spPr>
          <a:xfrm>
            <a:off x="8467029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0A8A34CD-3094-5B1A-A3D8-8A4EE25D59F9}"/>
              </a:ext>
            </a:extLst>
          </p:cNvPr>
          <p:cNvSpPr/>
          <p:nvPr/>
        </p:nvSpPr>
        <p:spPr>
          <a:xfrm>
            <a:off x="7265253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ABAE3C11-F923-9D88-56D6-818EDB0ACEB3}"/>
              </a:ext>
            </a:extLst>
          </p:cNvPr>
          <p:cNvSpPr/>
          <p:nvPr/>
        </p:nvSpPr>
        <p:spPr>
          <a:xfrm>
            <a:off x="8467029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798A608E-C7E6-7C5A-97B6-42B2167A8E89}"/>
              </a:ext>
            </a:extLst>
          </p:cNvPr>
          <p:cNvSpPr/>
          <p:nvPr/>
        </p:nvSpPr>
        <p:spPr>
          <a:xfrm>
            <a:off x="7265253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76BB56C3-96D7-D65A-8E81-1F6DCBFDB0CE}"/>
              </a:ext>
            </a:extLst>
          </p:cNvPr>
          <p:cNvSpPr/>
          <p:nvPr/>
        </p:nvSpPr>
        <p:spPr>
          <a:xfrm>
            <a:off x="8467029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/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blipFill>
                <a:blip r:embed="rId27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/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blipFill>
                <a:blip r:embed="rId19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椭圆 237">
            <a:extLst>
              <a:ext uri="{FF2B5EF4-FFF2-40B4-BE49-F238E27FC236}">
                <a16:creationId xmlns:a16="http://schemas.microsoft.com/office/drawing/2014/main" id="{C7CE1032-8B46-5444-F0C7-1C53D3AF589D}"/>
              </a:ext>
            </a:extLst>
          </p:cNvPr>
          <p:cNvSpPr/>
          <p:nvPr/>
        </p:nvSpPr>
        <p:spPr>
          <a:xfrm>
            <a:off x="7269382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B48A6859-DE48-6F5B-6BDC-1536F4DA1E62}"/>
              </a:ext>
            </a:extLst>
          </p:cNvPr>
          <p:cNvSpPr/>
          <p:nvPr/>
        </p:nvSpPr>
        <p:spPr>
          <a:xfrm>
            <a:off x="8476633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414B0EBF-FF94-E47B-8BCB-F68563B6C569}"/>
              </a:ext>
            </a:extLst>
          </p:cNvPr>
          <p:cNvSpPr/>
          <p:nvPr/>
        </p:nvSpPr>
        <p:spPr>
          <a:xfrm>
            <a:off x="7265253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5" name="椭圆 254">
            <a:extLst>
              <a:ext uri="{FF2B5EF4-FFF2-40B4-BE49-F238E27FC236}">
                <a16:creationId xmlns:a16="http://schemas.microsoft.com/office/drawing/2014/main" id="{5AE64696-3B6D-A9AA-EAE7-1029BAE93CD3}"/>
              </a:ext>
            </a:extLst>
          </p:cNvPr>
          <p:cNvSpPr/>
          <p:nvPr/>
        </p:nvSpPr>
        <p:spPr>
          <a:xfrm>
            <a:off x="8477979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椭圆 255">
            <a:extLst>
              <a:ext uri="{FF2B5EF4-FFF2-40B4-BE49-F238E27FC236}">
                <a16:creationId xmlns:a16="http://schemas.microsoft.com/office/drawing/2014/main" id="{9F7AE314-A24F-9F02-8439-0E084389EFE6}"/>
              </a:ext>
            </a:extLst>
          </p:cNvPr>
          <p:cNvSpPr/>
          <p:nvPr/>
        </p:nvSpPr>
        <p:spPr>
          <a:xfrm>
            <a:off x="7265253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36A48968-8431-8BD6-045B-21C6599F5042}"/>
              </a:ext>
            </a:extLst>
          </p:cNvPr>
          <p:cNvSpPr/>
          <p:nvPr/>
        </p:nvSpPr>
        <p:spPr>
          <a:xfrm>
            <a:off x="848345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/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blipFill>
                <a:blip r:embed="rId28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/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blipFill>
                <a:blip r:embed="rId2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左大括号 295">
            <a:extLst>
              <a:ext uri="{FF2B5EF4-FFF2-40B4-BE49-F238E27FC236}">
                <a16:creationId xmlns:a16="http://schemas.microsoft.com/office/drawing/2014/main" id="{A123E46C-0988-10AA-7E5C-BDD5724B5447}"/>
              </a:ext>
            </a:extLst>
          </p:cNvPr>
          <p:cNvSpPr/>
          <p:nvPr/>
        </p:nvSpPr>
        <p:spPr>
          <a:xfrm>
            <a:off x="7046550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/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blipFill>
                <a:blip r:embed="rId29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9" name="直接连接符 408">
            <a:extLst>
              <a:ext uri="{FF2B5EF4-FFF2-40B4-BE49-F238E27FC236}">
                <a16:creationId xmlns:a16="http://schemas.microsoft.com/office/drawing/2014/main" id="{D528D536-B664-4A9F-5F73-BA1C6E66DC39}"/>
              </a:ext>
            </a:extLst>
          </p:cNvPr>
          <p:cNvCxnSpPr>
            <a:cxnSpLocks/>
            <a:stCxn id="410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" name="椭圆 409">
            <a:extLst>
              <a:ext uri="{FF2B5EF4-FFF2-40B4-BE49-F238E27FC236}">
                <a16:creationId xmlns:a16="http://schemas.microsoft.com/office/drawing/2014/main" id="{CC74D25F-0257-FA09-7577-789B3823F0A6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1" name="椭圆 410">
            <a:extLst>
              <a:ext uri="{FF2B5EF4-FFF2-40B4-BE49-F238E27FC236}">
                <a16:creationId xmlns:a16="http://schemas.microsoft.com/office/drawing/2014/main" id="{1FF776BF-4FF9-AD8D-DCD5-F94F533A8FEE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2" name="椭圆 411">
            <a:extLst>
              <a:ext uri="{FF2B5EF4-FFF2-40B4-BE49-F238E27FC236}">
                <a16:creationId xmlns:a16="http://schemas.microsoft.com/office/drawing/2014/main" id="{9347B8CA-8597-537E-E93B-842A09502C62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3" name="椭圆 412">
            <a:extLst>
              <a:ext uri="{FF2B5EF4-FFF2-40B4-BE49-F238E27FC236}">
                <a16:creationId xmlns:a16="http://schemas.microsoft.com/office/drawing/2014/main" id="{0B0D1FBC-8CF4-C1DA-FCEF-DA2C39A29B66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4" name="椭圆 413">
            <a:extLst>
              <a:ext uri="{FF2B5EF4-FFF2-40B4-BE49-F238E27FC236}">
                <a16:creationId xmlns:a16="http://schemas.microsoft.com/office/drawing/2014/main" id="{5AC97C5B-8CC1-A9D7-18B3-6A7B687AAFA3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5" name="椭圆 414">
            <a:extLst>
              <a:ext uri="{FF2B5EF4-FFF2-40B4-BE49-F238E27FC236}">
                <a16:creationId xmlns:a16="http://schemas.microsoft.com/office/drawing/2014/main" id="{0D8E9E55-14B3-DB53-3507-560ACB323BEF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6" name="椭圆 415">
            <a:extLst>
              <a:ext uri="{FF2B5EF4-FFF2-40B4-BE49-F238E27FC236}">
                <a16:creationId xmlns:a16="http://schemas.microsoft.com/office/drawing/2014/main" id="{1E874922-03D7-2E33-CECA-D8B1952F4792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7" name="椭圆 416">
            <a:extLst>
              <a:ext uri="{FF2B5EF4-FFF2-40B4-BE49-F238E27FC236}">
                <a16:creationId xmlns:a16="http://schemas.microsoft.com/office/drawing/2014/main" id="{6B8B9C4B-2C82-A62E-9752-B05FED3A2139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8" name="椭圆 417">
            <a:extLst>
              <a:ext uri="{FF2B5EF4-FFF2-40B4-BE49-F238E27FC236}">
                <a16:creationId xmlns:a16="http://schemas.microsoft.com/office/drawing/2014/main" id="{FFC72621-1687-AD94-B4C2-8EE06A2E6212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9" name="椭圆 418">
            <a:extLst>
              <a:ext uri="{FF2B5EF4-FFF2-40B4-BE49-F238E27FC236}">
                <a16:creationId xmlns:a16="http://schemas.microsoft.com/office/drawing/2014/main" id="{7A1383B0-EE50-256B-28B9-00F40C7614EF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0" name="椭圆 419">
            <a:extLst>
              <a:ext uri="{FF2B5EF4-FFF2-40B4-BE49-F238E27FC236}">
                <a16:creationId xmlns:a16="http://schemas.microsoft.com/office/drawing/2014/main" id="{C20CFE1E-BE7D-2229-5E9B-5552BB83C4B3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1" name="文本框 420">
                <a:extLst>
                  <a:ext uri="{FF2B5EF4-FFF2-40B4-BE49-F238E27FC236}">
                    <a16:creationId xmlns:a16="http://schemas.microsoft.com/office/drawing/2014/main" id="{64B08EB1-65EB-38E2-1FB3-E31B88A307C4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1" name="文本框 420">
                <a:extLst>
                  <a:ext uri="{FF2B5EF4-FFF2-40B4-BE49-F238E27FC236}">
                    <a16:creationId xmlns:a16="http://schemas.microsoft.com/office/drawing/2014/main" id="{64B08EB1-65EB-38E2-1FB3-E31B88A30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30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2" name="椭圆 421">
            <a:extLst>
              <a:ext uri="{FF2B5EF4-FFF2-40B4-BE49-F238E27FC236}">
                <a16:creationId xmlns:a16="http://schemas.microsoft.com/office/drawing/2014/main" id="{7B074C5D-F067-78D7-38ED-F4F9A0AC5DCE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3" name="文本框 422">
                <a:extLst>
                  <a:ext uri="{FF2B5EF4-FFF2-40B4-BE49-F238E27FC236}">
                    <a16:creationId xmlns:a16="http://schemas.microsoft.com/office/drawing/2014/main" id="{BD2B1E2B-9408-173A-E95D-BC1C37473CA6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3" name="文本框 422">
                <a:extLst>
                  <a:ext uri="{FF2B5EF4-FFF2-40B4-BE49-F238E27FC236}">
                    <a16:creationId xmlns:a16="http://schemas.microsoft.com/office/drawing/2014/main" id="{BD2B1E2B-9408-173A-E95D-BC1C37473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31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4" name="文本框 423">
                <a:extLst>
                  <a:ext uri="{FF2B5EF4-FFF2-40B4-BE49-F238E27FC236}">
                    <a16:creationId xmlns:a16="http://schemas.microsoft.com/office/drawing/2014/main" id="{56610682-26D1-2519-A3E0-8FACA092A239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4" name="文本框 423">
                <a:extLst>
                  <a:ext uri="{FF2B5EF4-FFF2-40B4-BE49-F238E27FC236}">
                    <a16:creationId xmlns:a16="http://schemas.microsoft.com/office/drawing/2014/main" id="{56610682-26D1-2519-A3E0-8FACA092A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32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5" name="文本框 424">
                <a:extLst>
                  <a:ext uri="{FF2B5EF4-FFF2-40B4-BE49-F238E27FC236}">
                    <a16:creationId xmlns:a16="http://schemas.microsoft.com/office/drawing/2014/main" id="{56D68843-3680-A315-512A-68D4476B342D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5" name="文本框 424">
                <a:extLst>
                  <a:ext uri="{FF2B5EF4-FFF2-40B4-BE49-F238E27FC236}">
                    <a16:creationId xmlns:a16="http://schemas.microsoft.com/office/drawing/2014/main" id="{56D68843-3680-A315-512A-68D4476B3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33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6" name="文本框 425">
                <a:extLst>
                  <a:ext uri="{FF2B5EF4-FFF2-40B4-BE49-F238E27FC236}">
                    <a16:creationId xmlns:a16="http://schemas.microsoft.com/office/drawing/2014/main" id="{11ECE8EC-E792-1AAB-E318-C4985EB5864E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6" name="文本框 425">
                <a:extLst>
                  <a:ext uri="{FF2B5EF4-FFF2-40B4-BE49-F238E27FC236}">
                    <a16:creationId xmlns:a16="http://schemas.microsoft.com/office/drawing/2014/main" id="{11ECE8EC-E792-1AAB-E318-C4985EB58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34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7" name="文本框 426">
                <a:extLst>
                  <a:ext uri="{FF2B5EF4-FFF2-40B4-BE49-F238E27FC236}">
                    <a16:creationId xmlns:a16="http://schemas.microsoft.com/office/drawing/2014/main" id="{F51DDC1F-DE8C-40AE-1B18-432DE0D741F9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7" name="文本框 426">
                <a:extLst>
                  <a:ext uri="{FF2B5EF4-FFF2-40B4-BE49-F238E27FC236}">
                    <a16:creationId xmlns:a16="http://schemas.microsoft.com/office/drawing/2014/main" id="{F51DDC1F-DE8C-40AE-1B18-432DE0D74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35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8" name="左大括号 427">
            <a:extLst>
              <a:ext uri="{FF2B5EF4-FFF2-40B4-BE49-F238E27FC236}">
                <a16:creationId xmlns:a16="http://schemas.microsoft.com/office/drawing/2014/main" id="{2F163720-0076-19E1-220F-82C2FCE7FD0A}"/>
              </a:ext>
            </a:extLst>
          </p:cNvPr>
          <p:cNvSpPr/>
          <p:nvPr/>
        </p:nvSpPr>
        <p:spPr>
          <a:xfrm>
            <a:off x="787383" y="2324609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9" name="文本框 428">
                <a:extLst>
                  <a:ext uri="{FF2B5EF4-FFF2-40B4-BE49-F238E27FC236}">
                    <a16:creationId xmlns:a16="http://schemas.microsoft.com/office/drawing/2014/main" id="{EB77905A-B859-67B3-8FF3-99C1335E9FC4}"/>
                  </a:ext>
                </a:extLst>
              </p:cNvPr>
              <p:cNvSpPr txBox="1"/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429" name="文本框 428">
                <a:extLst>
                  <a:ext uri="{FF2B5EF4-FFF2-40B4-BE49-F238E27FC236}">
                    <a16:creationId xmlns:a16="http://schemas.microsoft.com/office/drawing/2014/main" id="{EB77905A-B859-67B3-8FF3-99C1335E9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blipFill>
                <a:blip r:embed="rId36"/>
                <a:stretch>
                  <a:fillRect l="-23529" r="-7843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0" name="文本框 429">
                <a:extLst>
                  <a:ext uri="{FF2B5EF4-FFF2-40B4-BE49-F238E27FC236}">
                    <a16:creationId xmlns:a16="http://schemas.microsoft.com/office/drawing/2014/main" id="{333CC4F7-C85C-08E4-625F-412EBDED0EC0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0" name="文本框 429">
                <a:extLst>
                  <a:ext uri="{FF2B5EF4-FFF2-40B4-BE49-F238E27FC236}">
                    <a16:creationId xmlns:a16="http://schemas.microsoft.com/office/drawing/2014/main" id="{333CC4F7-C85C-08E4-625F-412EBDED0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37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1" name="椭圆 430">
            <a:extLst>
              <a:ext uri="{FF2B5EF4-FFF2-40B4-BE49-F238E27FC236}">
                <a16:creationId xmlns:a16="http://schemas.microsoft.com/office/drawing/2014/main" id="{DA0D8CD0-9A8F-7005-EAB5-856AC8F94F58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2" name="椭圆 431">
            <a:extLst>
              <a:ext uri="{FF2B5EF4-FFF2-40B4-BE49-F238E27FC236}">
                <a16:creationId xmlns:a16="http://schemas.microsoft.com/office/drawing/2014/main" id="{8B34C106-1DB1-7566-F452-8E2189080A27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3" name="文本框 432">
                <a:extLst>
                  <a:ext uri="{FF2B5EF4-FFF2-40B4-BE49-F238E27FC236}">
                    <a16:creationId xmlns:a16="http://schemas.microsoft.com/office/drawing/2014/main" id="{36B9C909-E4FA-58B2-FE0B-9C6B863E87B8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3" name="文本框 432">
                <a:extLst>
                  <a:ext uri="{FF2B5EF4-FFF2-40B4-BE49-F238E27FC236}">
                    <a16:creationId xmlns:a16="http://schemas.microsoft.com/office/drawing/2014/main" id="{36B9C909-E4FA-58B2-FE0B-9C6B863E8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38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4" name="文本框 433">
                <a:extLst>
                  <a:ext uri="{FF2B5EF4-FFF2-40B4-BE49-F238E27FC236}">
                    <a16:creationId xmlns:a16="http://schemas.microsoft.com/office/drawing/2014/main" id="{73E6CCE1-052C-99EB-25E6-89C2622ED4B2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4" name="文本框 433">
                <a:extLst>
                  <a:ext uri="{FF2B5EF4-FFF2-40B4-BE49-F238E27FC236}">
                    <a16:creationId xmlns:a16="http://schemas.microsoft.com/office/drawing/2014/main" id="{73E6CCE1-052C-99EB-25E6-89C2622ED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39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5" name="文本框 434">
                <a:extLst>
                  <a:ext uri="{FF2B5EF4-FFF2-40B4-BE49-F238E27FC236}">
                    <a16:creationId xmlns:a16="http://schemas.microsoft.com/office/drawing/2014/main" id="{A5DA41E1-9917-0EE6-421E-3D0354500C61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5" name="文本框 434">
                <a:extLst>
                  <a:ext uri="{FF2B5EF4-FFF2-40B4-BE49-F238E27FC236}">
                    <a16:creationId xmlns:a16="http://schemas.microsoft.com/office/drawing/2014/main" id="{A5DA41E1-9917-0EE6-421E-3D0354500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40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6" name="文本框 435">
                <a:extLst>
                  <a:ext uri="{FF2B5EF4-FFF2-40B4-BE49-F238E27FC236}">
                    <a16:creationId xmlns:a16="http://schemas.microsoft.com/office/drawing/2014/main" id="{1881F56F-F6EB-9122-257D-7C259CF0A581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6" name="文本框 435">
                <a:extLst>
                  <a:ext uri="{FF2B5EF4-FFF2-40B4-BE49-F238E27FC236}">
                    <a16:creationId xmlns:a16="http://schemas.microsoft.com/office/drawing/2014/main" id="{1881F56F-F6EB-9122-257D-7C259CF0A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41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7" name="文本框 436">
                <a:extLst>
                  <a:ext uri="{FF2B5EF4-FFF2-40B4-BE49-F238E27FC236}">
                    <a16:creationId xmlns:a16="http://schemas.microsoft.com/office/drawing/2014/main" id="{B8C0D4F0-FC5A-C0E0-DFD1-3F5966F8760B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7" name="文本框 436">
                <a:extLst>
                  <a:ext uri="{FF2B5EF4-FFF2-40B4-BE49-F238E27FC236}">
                    <a16:creationId xmlns:a16="http://schemas.microsoft.com/office/drawing/2014/main" id="{B8C0D4F0-FC5A-C0E0-DFD1-3F5966F87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42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8" name="文本框 437">
                <a:extLst>
                  <a:ext uri="{FF2B5EF4-FFF2-40B4-BE49-F238E27FC236}">
                    <a16:creationId xmlns:a16="http://schemas.microsoft.com/office/drawing/2014/main" id="{EE7FC9BA-46C9-0821-122E-B9F73907F2C6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8" name="文本框 437">
                <a:extLst>
                  <a:ext uri="{FF2B5EF4-FFF2-40B4-BE49-F238E27FC236}">
                    <a16:creationId xmlns:a16="http://schemas.microsoft.com/office/drawing/2014/main" id="{EE7FC9BA-46C9-0821-122E-B9F73907F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43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9" name="文本框 438">
                <a:extLst>
                  <a:ext uri="{FF2B5EF4-FFF2-40B4-BE49-F238E27FC236}">
                    <a16:creationId xmlns:a16="http://schemas.microsoft.com/office/drawing/2014/main" id="{7FA5061C-331D-225D-AF5B-E867BE52D666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9" name="文本框 438">
                <a:extLst>
                  <a:ext uri="{FF2B5EF4-FFF2-40B4-BE49-F238E27FC236}">
                    <a16:creationId xmlns:a16="http://schemas.microsoft.com/office/drawing/2014/main" id="{7FA5061C-331D-225D-AF5B-E867BE52D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4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0" name="文本框 439">
                <a:extLst>
                  <a:ext uri="{FF2B5EF4-FFF2-40B4-BE49-F238E27FC236}">
                    <a16:creationId xmlns:a16="http://schemas.microsoft.com/office/drawing/2014/main" id="{AEAD821E-D5C1-870E-7462-AFBB69E6AC5C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40" name="文本框 439">
                <a:extLst>
                  <a:ext uri="{FF2B5EF4-FFF2-40B4-BE49-F238E27FC236}">
                    <a16:creationId xmlns:a16="http://schemas.microsoft.com/office/drawing/2014/main" id="{AEAD821E-D5C1-870E-7462-AFBB69E6A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45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1" name="左大括号 440">
            <a:extLst>
              <a:ext uri="{FF2B5EF4-FFF2-40B4-BE49-F238E27FC236}">
                <a16:creationId xmlns:a16="http://schemas.microsoft.com/office/drawing/2014/main" id="{78416C25-6F5F-0F82-D1FD-F113741A600A}"/>
              </a:ext>
            </a:extLst>
          </p:cNvPr>
          <p:cNvSpPr/>
          <p:nvPr/>
        </p:nvSpPr>
        <p:spPr>
          <a:xfrm>
            <a:off x="9374820" y="2340390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2" name="文本框 441">
                <a:extLst>
                  <a:ext uri="{FF2B5EF4-FFF2-40B4-BE49-F238E27FC236}">
                    <a16:creationId xmlns:a16="http://schemas.microsoft.com/office/drawing/2014/main" id="{8FBBBA74-9079-79F9-35BB-3F87952FD254}"/>
                  </a:ext>
                </a:extLst>
              </p:cNvPr>
              <p:cNvSpPr txBox="1"/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442" name="文本框 441">
                <a:extLst>
                  <a:ext uri="{FF2B5EF4-FFF2-40B4-BE49-F238E27FC236}">
                    <a16:creationId xmlns:a16="http://schemas.microsoft.com/office/drawing/2014/main" id="{8FBBBA74-9079-79F9-35BB-3F87952FD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blipFill>
                <a:blip r:embed="rId46"/>
                <a:stretch>
                  <a:fillRect l="-23529" r="-7843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3" name="直接连接符 442">
            <a:extLst>
              <a:ext uri="{FF2B5EF4-FFF2-40B4-BE49-F238E27FC236}">
                <a16:creationId xmlns:a16="http://schemas.microsoft.com/office/drawing/2014/main" id="{512895C5-D5B7-B508-904D-4360620DC3E4}"/>
              </a:ext>
            </a:extLst>
          </p:cNvPr>
          <p:cNvCxnSpPr>
            <a:cxnSpLocks/>
            <a:stCxn id="444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椭圆 443">
            <a:extLst>
              <a:ext uri="{FF2B5EF4-FFF2-40B4-BE49-F238E27FC236}">
                <a16:creationId xmlns:a16="http://schemas.microsoft.com/office/drawing/2014/main" id="{B58B3F2C-04FD-299B-B7C5-8FBEFC34B1CC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5" name="椭圆 444">
            <a:extLst>
              <a:ext uri="{FF2B5EF4-FFF2-40B4-BE49-F238E27FC236}">
                <a16:creationId xmlns:a16="http://schemas.microsoft.com/office/drawing/2014/main" id="{415120E5-EEBC-5DF5-0A07-8F19A99B71AC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6" name="椭圆 445">
            <a:extLst>
              <a:ext uri="{FF2B5EF4-FFF2-40B4-BE49-F238E27FC236}">
                <a16:creationId xmlns:a16="http://schemas.microsoft.com/office/drawing/2014/main" id="{4767FA3C-1778-8727-9896-F27CCC06A3B1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7" name="椭圆 446">
            <a:extLst>
              <a:ext uri="{FF2B5EF4-FFF2-40B4-BE49-F238E27FC236}">
                <a16:creationId xmlns:a16="http://schemas.microsoft.com/office/drawing/2014/main" id="{78AF82AC-F0BF-C1FF-5A17-F6C9FAE07566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8" name="椭圆 447">
            <a:extLst>
              <a:ext uri="{FF2B5EF4-FFF2-40B4-BE49-F238E27FC236}">
                <a16:creationId xmlns:a16="http://schemas.microsoft.com/office/drawing/2014/main" id="{52C68B87-C7DB-CA1E-9A47-F59963EA6A87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9" name="椭圆 448">
            <a:extLst>
              <a:ext uri="{FF2B5EF4-FFF2-40B4-BE49-F238E27FC236}">
                <a16:creationId xmlns:a16="http://schemas.microsoft.com/office/drawing/2014/main" id="{F6C3B974-5973-2F69-0E2D-975CA3DBBCB8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0" name="椭圆 449">
            <a:extLst>
              <a:ext uri="{FF2B5EF4-FFF2-40B4-BE49-F238E27FC236}">
                <a16:creationId xmlns:a16="http://schemas.microsoft.com/office/drawing/2014/main" id="{CAE59F09-6ABF-9796-3629-3D1A05AC6348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1" name="椭圆 450">
            <a:extLst>
              <a:ext uri="{FF2B5EF4-FFF2-40B4-BE49-F238E27FC236}">
                <a16:creationId xmlns:a16="http://schemas.microsoft.com/office/drawing/2014/main" id="{83AF18C0-00D5-CD5D-A579-A63C1A270B0F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2" name="椭圆 451">
            <a:extLst>
              <a:ext uri="{FF2B5EF4-FFF2-40B4-BE49-F238E27FC236}">
                <a16:creationId xmlns:a16="http://schemas.microsoft.com/office/drawing/2014/main" id="{F2451780-4859-8E95-9381-16F7147FB81F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3" name="椭圆 452">
            <a:extLst>
              <a:ext uri="{FF2B5EF4-FFF2-40B4-BE49-F238E27FC236}">
                <a16:creationId xmlns:a16="http://schemas.microsoft.com/office/drawing/2014/main" id="{43235F36-55FE-98C6-ACF9-27AEF31D7636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4" name="椭圆 453">
            <a:extLst>
              <a:ext uri="{FF2B5EF4-FFF2-40B4-BE49-F238E27FC236}">
                <a16:creationId xmlns:a16="http://schemas.microsoft.com/office/drawing/2014/main" id="{2404FFAB-7900-3C6F-A44E-93BC7DC9D8C1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5" name="文本框 454">
                <a:extLst>
                  <a:ext uri="{FF2B5EF4-FFF2-40B4-BE49-F238E27FC236}">
                    <a16:creationId xmlns:a16="http://schemas.microsoft.com/office/drawing/2014/main" id="{BC7C0145-EA3D-B1D9-B415-38D44FD772E5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5" name="文本框 454">
                <a:extLst>
                  <a:ext uri="{FF2B5EF4-FFF2-40B4-BE49-F238E27FC236}">
                    <a16:creationId xmlns:a16="http://schemas.microsoft.com/office/drawing/2014/main" id="{BC7C0145-EA3D-B1D9-B415-38D44FD77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7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6" name="椭圆 455">
            <a:extLst>
              <a:ext uri="{FF2B5EF4-FFF2-40B4-BE49-F238E27FC236}">
                <a16:creationId xmlns:a16="http://schemas.microsoft.com/office/drawing/2014/main" id="{846485D3-7411-4C34-EAA7-24A864163BDE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7" name="椭圆 456">
            <a:extLst>
              <a:ext uri="{FF2B5EF4-FFF2-40B4-BE49-F238E27FC236}">
                <a16:creationId xmlns:a16="http://schemas.microsoft.com/office/drawing/2014/main" id="{2C6CF973-3DFE-C84B-712B-AEBA7A8186D8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8" name="椭圆 457">
            <a:extLst>
              <a:ext uri="{FF2B5EF4-FFF2-40B4-BE49-F238E27FC236}">
                <a16:creationId xmlns:a16="http://schemas.microsoft.com/office/drawing/2014/main" id="{78B42A41-9438-AECD-3E3D-862FBD3F83EB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9" name="文本框 458">
                <a:extLst>
                  <a:ext uri="{FF2B5EF4-FFF2-40B4-BE49-F238E27FC236}">
                    <a16:creationId xmlns:a16="http://schemas.microsoft.com/office/drawing/2014/main" id="{40CDAA7C-6713-0704-B08D-51D1B920D795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9" name="文本框 458">
                <a:extLst>
                  <a:ext uri="{FF2B5EF4-FFF2-40B4-BE49-F238E27FC236}">
                    <a16:creationId xmlns:a16="http://schemas.microsoft.com/office/drawing/2014/main" id="{40CDAA7C-6713-0704-B08D-51D1B920D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8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0" name="文本框 459">
                <a:extLst>
                  <a:ext uri="{FF2B5EF4-FFF2-40B4-BE49-F238E27FC236}">
                    <a16:creationId xmlns:a16="http://schemas.microsoft.com/office/drawing/2014/main" id="{89CD8A10-ED7F-19F6-2286-EC9CC2260B3B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0" name="文本框 459">
                <a:extLst>
                  <a:ext uri="{FF2B5EF4-FFF2-40B4-BE49-F238E27FC236}">
                    <a16:creationId xmlns:a16="http://schemas.microsoft.com/office/drawing/2014/main" id="{89CD8A10-ED7F-19F6-2286-EC9CC2260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49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1" name="文本框 460">
                <a:extLst>
                  <a:ext uri="{FF2B5EF4-FFF2-40B4-BE49-F238E27FC236}">
                    <a16:creationId xmlns:a16="http://schemas.microsoft.com/office/drawing/2014/main" id="{258ECEC5-0D28-B9EB-093D-0BEC3D8CBB93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1" name="文本框 460">
                <a:extLst>
                  <a:ext uri="{FF2B5EF4-FFF2-40B4-BE49-F238E27FC236}">
                    <a16:creationId xmlns:a16="http://schemas.microsoft.com/office/drawing/2014/main" id="{258ECEC5-0D28-B9EB-093D-0BEC3D8CB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50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2" name="文本框 461">
                <a:extLst>
                  <a:ext uri="{FF2B5EF4-FFF2-40B4-BE49-F238E27FC236}">
                    <a16:creationId xmlns:a16="http://schemas.microsoft.com/office/drawing/2014/main" id="{FBD994BE-750E-9F75-770F-4D03BB905686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2" name="文本框 461">
                <a:extLst>
                  <a:ext uri="{FF2B5EF4-FFF2-40B4-BE49-F238E27FC236}">
                    <a16:creationId xmlns:a16="http://schemas.microsoft.com/office/drawing/2014/main" id="{FBD994BE-750E-9F75-770F-4D03BB905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51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3" name="文本框 462">
                <a:extLst>
                  <a:ext uri="{FF2B5EF4-FFF2-40B4-BE49-F238E27FC236}">
                    <a16:creationId xmlns:a16="http://schemas.microsoft.com/office/drawing/2014/main" id="{F843605E-4FEC-3BBC-BCA8-2CA7F38CB9D9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3" name="文本框 462">
                <a:extLst>
                  <a:ext uri="{FF2B5EF4-FFF2-40B4-BE49-F238E27FC236}">
                    <a16:creationId xmlns:a16="http://schemas.microsoft.com/office/drawing/2014/main" id="{F843605E-4FEC-3BBC-BCA8-2CA7F38CB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52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C3D4F2A5-D8A1-49EC-0D28-94749AC42D54}"/>
              </a:ext>
            </a:extLst>
          </p:cNvPr>
          <p:cNvSpPr txBox="1"/>
          <p:nvPr/>
        </p:nvSpPr>
        <p:spPr>
          <a:xfrm>
            <a:off x="134138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CD25AE3-0E13-490F-5D09-29B8DCB8D7D4}"/>
              </a:ext>
            </a:extLst>
          </p:cNvPr>
          <p:cNvSpPr txBox="1"/>
          <p:nvPr/>
        </p:nvSpPr>
        <p:spPr>
          <a:xfrm>
            <a:off x="8724777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72F67B4-1BC2-2BE0-898D-82DCECC935D0}"/>
              </a:ext>
            </a:extLst>
          </p:cNvPr>
          <p:cNvSpPr txBox="1"/>
          <p:nvPr/>
        </p:nvSpPr>
        <p:spPr>
          <a:xfrm>
            <a:off x="1627081" y="3785647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3D77F76-D327-7BCF-6608-C462AE1C1A24}"/>
              </a:ext>
            </a:extLst>
          </p:cNvPr>
          <p:cNvSpPr txBox="1"/>
          <p:nvPr/>
        </p:nvSpPr>
        <p:spPr>
          <a:xfrm>
            <a:off x="3981851" y="3792268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70E1689-9404-83A3-58B5-0D6DAE3856FB}"/>
              </a:ext>
            </a:extLst>
          </p:cNvPr>
          <p:cNvSpPr txBox="1"/>
          <p:nvPr/>
        </p:nvSpPr>
        <p:spPr>
          <a:xfrm>
            <a:off x="6355121" y="3779940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0C1F85E-702A-ACFE-F3F4-A6AEC8D4B115}"/>
              </a:ext>
            </a:extLst>
          </p:cNvPr>
          <p:cNvSpPr/>
          <p:nvPr/>
        </p:nvSpPr>
        <p:spPr>
          <a:xfrm>
            <a:off x="1959360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921F9FC-E9BE-179E-E8CE-F74EF1082FAA}"/>
              </a:ext>
            </a:extLst>
          </p:cNvPr>
          <p:cNvSpPr/>
          <p:nvPr/>
        </p:nvSpPr>
        <p:spPr>
          <a:xfrm>
            <a:off x="4319109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0C80716F-50B3-B21C-7C18-E5A5EE0171C9}"/>
              </a:ext>
            </a:extLst>
          </p:cNvPr>
          <p:cNvSpPr/>
          <p:nvPr/>
        </p:nvSpPr>
        <p:spPr>
          <a:xfrm>
            <a:off x="6658149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4AF3935-B53B-B544-8086-2B77C4B4D64D}"/>
              </a:ext>
            </a:extLst>
          </p:cNvPr>
          <p:cNvSpPr/>
          <p:nvPr/>
        </p:nvSpPr>
        <p:spPr>
          <a:xfrm>
            <a:off x="3945832" y="2639372"/>
            <a:ext cx="1030561" cy="32108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Identical</a:t>
            </a:r>
            <a:endParaRPr lang="zh-CN" alt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93B8B34-BC73-6DD5-1431-EB6AE30E3187}"/>
              </a:ext>
            </a:extLst>
          </p:cNvPr>
          <p:cNvSpPr/>
          <p:nvPr/>
        </p:nvSpPr>
        <p:spPr>
          <a:xfrm>
            <a:off x="3041093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77E422B-1037-BD3C-CC44-897D5173480E}"/>
              </a:ext>
            </a:extLst>
          </p:cNvPr>
          <p:cNvSpPr/>
          <p:nvPr/>
        </p:nvSpPr>
        <p:spPr>
          <a:xfrm>
            <a:off x="5395810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92E9277-8940-1E58-2AA7-564B0995139A}"/>
              </a:ext>
            </a:extLst>
          </p:cNvPr>
          <p:cNvSpPr/>
          <p:nvPr/>
        </p:nvSpPr>
        <p:spPr>
          <a:xfrm>
            <a:off x="7721792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9FB1E8B5-EE9C-9853-9013-5A16A5ABB01D}"/>
              </a:ext>
            </a:extLst>
          </p:cNvPr>
          <p:cNvCxnSpPr>
            <a:cxnSpLocks/>
            <a:stCxn id="17" idx="6"/>
            <a:endCxn id="16" idx="0"/>
          </p:cNvCxnSpPr>
          <p:nvPr/>
        </p:nvCxnSpPr>
        <p:spPr>
          <a:xfrm>
            <a:off x="3467292" y="2170951"/>
            <a:ext cx="993821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3DC32258-F9E9-170E-7239-AAA8F7F509D3}"/>
              </a:ext>
            </a:extLst>
          </p:cNvPr>
          <p:cNvCxnSpPr>
            <a:cxnSpLocks/>
            <a:stCxn id="22" idx="2"/>
            <a:endCxn id="16" idx="0"/>
          </p:cNvCxnSpPr>
          <p:nvPr/>
        </p:nvCxnSpPr>
        <p:spPr>
          <a:xfrm flipH="1">
            <a:off x="4461113" y="2170951"/>
            <a:ext cx="934697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CFF36D48-6544-8EEC-54D8-309C4590604D}"/>
              </a:ext>
            </a:extLst>
          </p:cNvPr>
          <p:cNvCxnSpPr>
            <a:cxnSpLocks/>
            <a:stCxn id="23" idx="2"/>
            <a:endCxn id="16" idx="0"/>
          </p:cNvCxnSpPr>
          <p:nvPr/>
        </p:nvCxnSpPr>
        <p:spPr>
          <a:xfrm flipH="1">
            <a:off x="4461113" y="2170951"/>
            <a:ext cx="3260679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3DC29151-FA26-F106-314A-1AD316D0EA2D}"/>
              </a:ext>
            </a:extLst>
          </p:cNvPr>
          <p:cNvCxnSpPr>
            <a:cxnSpLocks/>
            <a:stCxn id="16" idx="2"/>
            <a:endCxn id="11" idx="7"/>
          </p:cNvCxnSpPr>
          <p:nvPr/>
        </p:nvCxnSpPr>
        <p:spPr>
          <a:xfrm flipH="1">
            <a:off x="2323144" y="2960452"/>
            <a:ext cx="2137969" cy="5273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7024ED7B-A1AA-5420-F33A-52CB1AA92011}"/>
              </a:ext>
            </a:extLst>
          </p:cNvPr>
          <p:cNvCxnSpPr>
            <a:cxnSpLocks/>
            <a:stCxn id="16" idx="2"/>
            <a:endCxn id="12" idx="0"/>
          </p:cNvCxnSpPr>
          <p:nvPr/>
        </p:nvCxnSpPr>
        <p:spPr>
          <a:xfrm>
            <a:off x="4461113" y="2960452"/>
            <a:ext cx="71096" cy="46497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F40C16AC-C851-5FC9-6EE7-83D6F09D26B5}"/>
              </a:ext>
            </a:extLst>
          </p:cNvPr>
          <p:cNvCxnSpPr>
            <a:cxnSpLocks/>
            <a:stCxn id="16" idx="2"/>
            <a:endCxn id="13" idx="1"/>
          </p:cNvCxnSpPr>
          <p:nvPr/>
        </p:nvCxnSpPr>
        <p:spPr>
          <a:xfrm>
            <a:off x="4461113" y="2960452"/>
            <a:ext cx="2259451" cy="5273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36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4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6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2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8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1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4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3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6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9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5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8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4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0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9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5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1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4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0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3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6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9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2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5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8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1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4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0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3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6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9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2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5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8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1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4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7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0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3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6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9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2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5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8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1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4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7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3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6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9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2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5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8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1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4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7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0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3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6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9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2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5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8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1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4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7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0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3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6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9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5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8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1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4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7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0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3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6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9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2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5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8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1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4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7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4" grpId="0"/>
      <p:bldP spid="200" grpId="0" animBg="1"/>
      <p:bldP spid="201" grpId="0" animBg="1"/>
      <p:bldP spid="203" grpId="0" animBg="1"/>
      <p:bldP spid="204" grpId="0" animBg="1"/>
      <p:bldP spid="206" grpId="0" animBg="1"/>
      <p:bldP spid="207" grpId="0" animBg="1"/>
      <p:bldP spid="209" grpId="0" animBg="1"/>
      <p:bldP spid="210" grpId="0" animBg="1"/>
      <p:bldP spid="212" grpId="0" animBg="1"/>
      <p:bldP spid="213" grpId="0" animBg="1"/>
      <p:bldP spid="215" grpId="0" animBg="1"/>
      <p:bldP spid="216" grpId="0" animBg="1"/>
      <p:bldP spid="218" grpId="0" animBg="1"/>
      <p:bldP spid="219" grpId="0" animBg="1"/>
      <p:bldP spid="221" grpId="0" animBg="1"/>
      <p:bldP spid="222" grpId="0" animBg="1"/>
      <p:bldP spid="225" grpId="0" animBg="1"/>
      <p:bldP spid="226" grpId="0" animBg="1"/>
      <p:bldP spid="227" grpId="0" animBg="1"/>
      <p:bldP spid="228" grpId="0" animBg="1"/>
      <p:bldP spid="229" grpId="0"/>
      <p:bldP spid="230" grpId="0"/>
      <p:bldP spid="231" grpId="0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/>
      <p:bldP spid="246" grpId="0"/>
      <p:bldP spid="333" grpId="0"/>
      <p:bldP spid="337" grpId="0"/>
      <p:bldP spid="338" grpId="0"/>
      <p:bldP spid="339" grpId="0"/>
      <p:bldP spid="340" grpId="0"/>
      <p:bldP spid="349" grpId="0" animBg="1"/>
      <p:bldP spid="350" grpId="0"/>
      <p:bldP spid="360" grpId="0"/>
      <p:bldP spid="361" grpId="0"/>
      <p:bldP spid="33" grpId="0" animBg="1"/>
      <p:bldP spid="34" grpId="0"/>
      <p:bldP spid="35" grpId="0" animBg="1"/>
      <p:bldP spid="36" grpId="0"/>
      <p:bldP spid="37" grpId="0" animBg="1"/>
      <p:bldP spid="45" grpId="0"/>
      <p:bldP spid="46" grpId="0" animBg="1"/>
      <p:bldP spid="56" grpId="0"/>
      <p:bldP spid="27" grpId="0" animBg="1"/>
      <p:bldP spid="58" grpId="0" animBg="1"/>
      <p:bldP spid="60" grpId="0" animBg="1"/>
      <p:bldP spid="61" grpId="0" animBg="1"/>
      <p:bldP spid="63" grpId="0" animBg="1"/>
      <p:bldP spid="64" grpId="0" animBg="1"/>
      <p:bldP spid="66" grpId="0" animBg="1"/>
      <p:bldP spid="67" grpId="0" animBg="1"/>
      <p:bldP spid="69" grpId="0" animBg="1"/>
      <p:bldP spid="70" grpId="0" animBg="1"/>
      <p:bldP spid="72" grpId="0" animBg="1"/>
      <p:bldP spid="73" grpId="0" animBg="1"/>
      <p:bldP spid="75" grpId="0" animBg="1"/>
      <p:bldP spid="76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/>
      <p:bldP spid="85" grpId="0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/>
      <p:bldP spid="93" grpId="0"/>
      <p:bldP spid="95" grpId="0" animBg="1"/>
      <p:bldP spid="96" grpId="0"/>
      <p:bldP spid="97" grpId="0"/>
      <p:bldP spid="98" grpId="0"/>
      <p:bldP spid="107" grpId="0" animBg="1"/>
      <p:bldP spid="108" grpId="0"/>
      <p:bldP spid="111" grpId="0" animBg="1"/>
      <p:bldP spid="112" grpId="0" animBg="1"/>
      <p:bldP spid="114" grpId="0" animBg="1"/>
      <p:bldP spid="115" grpId="0" animBg="1"/>
      <p:bldP spid="117" grpId="0" animBg="1"/>
      <p:bldP spid="118" grpId="0" animBg="1"/>
      <p:bldP spid="120" grpId="0" animBg="1"/>
      <p:bldP spid="121" grpId="0" animBg="1"/>
      <p:bldP spid="123" grpId="0" animBg="1"/>
      <p:bldP spid="124" grpId="0" animBg="1"/>
      <p:bldP spid="126" grpId="0" animBg="1"/>
      <p:bldP spid="127" grpId="0" animBg="1"/>
      <p:bldP spid="193" grpId="0" animBg="1"/>
      <p:bldP spid="194" grpId="0" animBg="1"/>
      <p:bldP spid="223" grpId="0" animBg="1"/>
      <p:bldP spid="224" grpId="0" animBg="1"/>
      <p:bldP spid="232" grpId="0" animBg="1"/>
      <p:bldP spid="233" grpId="0" animBg="1"/>
      <p:bldP spid="234" grpId="0" animBg="1"/>
      <p:bldP spid="235" grpId="0" animBg="1"/>
      <p:bldP spid="236" grpId="0"/>
      <p:bldP spid="237" grpId="0"/>
      <p:bldP spid="238" grpId="0" animBg="1"/>
      <p:bldP spid="247" grpId="0" animBg="1"/>
      <p:bldP spid="250" grpId="0" animBg="1"/>
      <p:bldP spid="255" grpId="0" animBg="1"/>
      <p:bldP spid="256" grpId="0" animBg="1"/>
      <p:bldP spid="270" grpId="0" animBg="1"/>
      <p:bldP spid="271" grpId="0"/>
      <p:bldP spid="295" grpId="0"/>
      <p:bldP spid="296" grpId="0" animBg="1"/>
      <p:bldP spid="304" grpId="0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/>
      <p:bldP spid="422" grpId="0" animBg="1"/>
      <p:bldP spid="423" grpId="0"/>
      <p:bldP spid="424" grpId="0"/>
      <p:bldP spid="425" grpId="0"/>
      <p:bldP spid="426" grpId="0"/>
      <p:bldP spid="427" grpId="0"/>
      <p:bldP spid="428" grpId="0" animBg="1"/>
      <p:bldP spid="429" grpId="0"/>
      <p:bldP spid="430" grpId="0"/>
      <p:bldP spid="431" grpId="0" animBg="1"/>
      <p:bldP spid="432" grpId="0" animBg="1"/>
      <p:bldP spid="433" grpId="0"/>
      <p:bldP spid="434" grpId="0"/>
      <p:bldP spid="435" grpId="0"/>
      <p:bldP spid="436" grpId="0"/>
      <p:bldP spid="437" grpId="0"/>
      <p:bldP spid="438" grpId="0"/>
      <p:bldP spid="439" grpId="0"/>
      <p:bldP spid="440" grpId="0"/>
      <p:bldP spid="441" grpId="0" animBg="1"/>
      <p:bldP spid="442" grpId="0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/>
      <p:bldP spid="456" grpId="0" animBg="1"/>
      <p:bldP spid="457" grpId="0" animBg="1"/>
      <p:bldP spid="458" grpId="0" animBg="1"/>
      <p:bldP spid="459" grpId="0"/>
      <p:bldP spid="460" grpId="0"/>
      <p:bldP spid="461" grpId="0"/>
      <p:bldP spid="462" grpId="0"/>
      <p:bldP spid="463" grpId="0"/>
      <p:bldP spid="5" grpId="0"/>
      <p:bldP spid="6" grpId="0"/>
      <p:bldP spid="7" grpId="0"/>
      <p:bldP spid="8" grpId="0"/>
      <p:bldP spid="9" grpId="0"/>
      <p:bldP spid="11" grpId="0" animBg="1"/>
      <p:bldP spid="12" grpId="0" animBg="1"/>
      <p:bldP spid="13" grpId="0" animBg="1"/>
      <p:bldP spid="16" grpId="0" animBg="1"/>
      <p:bldP spid="17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Proof Outline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Difficulties in KAC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endParaRPr lang="zh-CN" alt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</p:spPr>
            <p:txBody>
              <a:bodyPr/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the key probability </a:t>
                </a:r>
                <a:r>
                  <a:rPr lang="en-US" altLang="zh-CN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w.r.t.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  <a:blipFill>
                <a:blip r:embed="rId2"/>
                <a:stretch>
                  <a:fillRect l="-1043" t="-20000" b="-33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8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10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11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12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13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14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15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16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E8A50770-E822-B993-C457-A0A9E624147C}"/>
              </a:ext>
            </a:extLst>
          </p:cNvPr>
          <p:cNvSpPr txBox="1"/>
          <p:nvPr/>
        </p:nvSpPr>
        <p:spPr>
          <a:xfrm>
            <a:off x="10492907" y="3180265"/>
            <a:ext cx="1629803" cy="1279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54164CF-A91F-1EDC-90B0-C293A3589A39}"/>
              </a:ext>
            </a:extLst>
          </p:cNvPr>
          <p:cNvSpPr txBox="1"/>
          <p:nvPr/>
        </p:nvSpPr>
        <p:spPr>
          <a:xfrm>
            <a:off x="10708192" y="3119124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6F70E39-7D73-A99E-BD4E-E145162ADDA6}"/>
              </a:ext>
            </a:extLst>
          </p:cNvPr>
          <p:cNvSpPr/>
          <p:nvPr/>
        </p:nvSpPr>
        <p:spPr>
          <a:xfrm>
            <a:off x="10586862" y="3245130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849E85B-C534-5D83-FE36-C905FC9305EB}"/>
              </a:ext>
            </a:extLst>
          </p:cNvPr>
          <p:cNvSpPr txBox="1"/>
          <p:nvPr/>
        </p:nvSpPr>
        <p:spPr>
          <a:xfrm>
            <a:off x="10708192" y="3375158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4DE13003-3F9B-C263-F4EB-E9593D036F05}"/>
              </a:ext>
            </a:extLst>
          </p:cNvPr>
          <p:cNvSpPr/>
          <p:nvPr/>
        </p:nvSpPr>
        <p:spPr>
          <a:xfrm>
            <a:off x="10586862" y="3501164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E57FAF-C56F-9F71-1B87-F30B9F89AF8B}"/>
              </a:ext>
            </a:extLst>
          </p:cNvPr>
          <p:cNvSpPr txBox="1"/>
          <p:nvPr/>
        </p:nvSpPr>
        <p:spPr>
          <a:xfrm>
            <a:off x="10708192" y="3629972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7A3C205F-9437-D11C-A480-B3E10EAFDC1C}"/>
              </a:ext>
            </a:extLst>
          </p:cNvPr>
          <p:cNvSpPr/>
          <p:nvPr/>
        </p:nvSpPr>
        <p:spPr>
          <a:xfrm>
            <a:off x="10586862" y="3755978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/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blipFill>
                <a:blip r:embed="rId17"/>
                <a:stretch>
                  <a:fillRect t="-3158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676FB6F-5453-54AB-643F-24874C5EC241}"/>
              </a:ext>
            </a:extLst>
          </p:cNvPr>
          <p:cNvCxnSpPr>
            <a:cxnSpLocks/>
            <a:stCxn id="78" idx="4"/>
          </p:cNvCxnSpPr>
          <p:nvPr/>
        </p:nvCxnSpPr>
        <p:spPr>
          <a:xfrm>
            <a:off x="263356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959D8E5-E3B2-8835-15DE-EA31E0C5252D}"/>
              </a:ext>
            </a:extLst>
          </p:cNvPr>
          <p:cNvCxnSpPr>
            <a:cxnSpLocks/>
            <a:stCxn id="79" idx="4"/>
          </p:cNvCxnSpPr>
          <p:nvPr/>
        </p:nvCxnSpPr>
        <p:spPr>
          <a:xfrm>
            <a:off x="383534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09577AC-A77E-63E9-1073-913D2D4A2B7C}"/>
              </a:ext>
            </a:extLst>
          </p:cNvPr>
          <p:cNvSpPr/>
          <p:nvPr/>
        </p:nvSpPr>
        <p:spPr>
          <a:xfrm>
            <a:off x="2586909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43B9691-0E77-DE28-350F-5D3274FD6EAB}"/>
              </a:ext>
            </a:extLst>
          </p:cNvPr>
          <p:cNvSpPr/>
          <p:nvPr/>
        </p:nvSpPr>
        <p:spPr>
          <a:xfrm>
            <a:off x="3779247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ED80F24-88C8-297D-5F1F-A68DCB03A75C}"/>
              </a:ext>
            </a:extLst>
          </p:cNvPr>
          <p:cNvCxnSpPr>
            <a:stCxn id="27" idx="6"/>
            <a:endCxn id="58" idx="2"/>
          </p:cNvCxnSpPr>
          <p:nvPr/>
        </p:nvCxnSpPr>
        <p:spPr>
          <a:xfrm>
            <a:off x="2699105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EB9CBF6D-757A-5EB7-6AE2-C3033F86EBB5}"/>
              </a:ext>
            </a:extLst>
          </p:cNvPr>
          <p:cNvSpPr/>
          <p:nvPr/>
        </p:nvSpPr>
        <p:spPr>
          <a:xfrm>
            <a:off x="2586909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C08B10C-78AF-FB94-D46C-DAF7837680C7}"/>
              </a:ext>
            </a:extLst>
          </p:cNvPr>
          <p:cNvSpPr/>
          <p:nvPr/>
        </p:nvSpPr>
        <p:spPr>
          <a:xfrm>
            <a:off x="3779247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3382CE5-D5B8-A960-C727-169103312AB1}"/>
              </a:ext>
            </a:extLst>
          </p:cNvPr>
          <p:cNvCxnSpPr>
            <a:stCxn id="60" idx="6"/>
            <a:endCxn id="61" idx="2"/>
          </p:cNvCxnSpPr>
          <p:nvPr/>
        </p:nvCxnSpPr>
        <p:spPr>
          <a:xfrm>
            <a:off x="2699105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D9DF359B-2C81-4F48-1F23-750AE04066A9}"/>
              </a:ext>
            </a:extLst>
          </p:cNvPr>
          <p:cNvSpPr/>
          <p:nvPr/>
        </p:nvSpPr>
        <p:spPr>
          <a:xfrm>
            <a:off x="2586909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EA25488-93F1-9E62-A50E-15D40D9814C0}"/>
              </a:ext>
            </a:extLst>
          </p:cNvPr>
          <p:cNvSpPr/>
          <p:nvPr/>
        </p:nvSpPr>
        <p:spPr>
          <a:xfrm>
            <a:off x="3779247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59538B89-A49B-21AE-9893-88EAC39D5742}"/>
              </a:ext>
            </a:extLst>
          </p:cNvPr>
          <p:cNvCxnSpPr>
            <a:stCxn id="63" idx="6"/>
            <a:endCxn id="64" idx="2"/>
          </p:cNvCxnSpPr>
          <p:nvPr/>
        </p:nvCxnSpPr>
        <p:spPr>
          <a:xfrm>
            <a:off x="2699105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CB9B10CE-0D90-6FFA-DAF4-8D7EA66E587D}"/>
              </a:ext>
            </a:extLst>
          </p:cNvPr>
          <p:cNvSpPr/>
          <p:nvPr/>
        </p:nvSpPr>
        <p:spPr>
          <a:xfrm>
            <a:off x="2586909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B5C4E90C-432E-6DB8-A2A2-A6A2180B4F83}"/>
              </a:ext>
            </a:extLst>
          </p:cNvPr>
          <p:cNvSpPr/>
          <p:nvPr/>
        </p:nvSpPr>
        <p:spPr>
          <a:xfrm>
            <a:off x="3779247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2D7F04E-CCEA-DEC1-0269-E08ED5B2FEB4}"/>
              </a:ext>
            </a:extLst>
          </p:cNvPr>
          <p:cNvCxnSpPr>
            <a:stCxn id="66" idx="6"/>
            <a:endCxn id="67" idx="2"/>
          </p:cNvCxnSpPr>
          <p:nvPr/>
        </p:nvCxnSpPr>
        <p:spPr>
          <a:xfrm>
            <a:off x="2699105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22A544FF-3216-9790-51D8-FD148E07F4DC}"/>
              </a:ext>
            </a:extLst>
          </p:cNvPr>
          <p:cNvSpPr/>
          <p:nvPr/>
        </p:nvSpPr>
        <p:spPr>
          <a:xfrm>
            <a:off x="2586909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7225C72-4CDF-58C7-4BCF-C2E79833339E}"/>
              </a:ext>
            </a:extLst>
          </p:cNvPr>
          <p:cNvSpPr/>
          <p:nvPr/>
        </p:nvSpPr>
        <p:spPr>
          <a:xfrm>
            <a:off x="3779247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31F5774-0C78-7A36-3ECC-2DBF6BFF235B}"/>
              </a:ext>
            </a:extLst>
          </p:cNvPr>
          <p:cNvCxnSpPr>
            <a:stCxn id="69" idx="6"/>
            <a:endCxn id="70" idx="2"/>
          </p:cNvCxnSpPr>
          <p:nvPr/>
        </p:nvCxnSpPr>
        <p:spPr>
          <a:xfrm>
            <a:off x="2699105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78275D05-63FB-EABE-7647-A11F4BFC99FF}"/>
              </a:ext>
            </a:extLst>
          </p:cNvPr>
          <p:cNvSpPr/>
          <p:nvPr/>
        </p:nvSpPr>
        <p:spPr>
          <a:xfrm>
            <a:off x="2586909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3CB9FF16-D473-55FA-8720-3537C190B250}"/>
              </a:ext>
            </a:extLst>
          </p:cNvPr>
          <p:cNvSpPr/>
          <p:nvPr/>
        </p:nvSpPr>
        <p:spPr>
          <a:xfrm>
            <a:off x="3779247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52D8080-6719-DD11-B07A-71692164322C}"/>
              </a:ext>
            </a:extLst>
          </p:cNvPr>
          <p:cNvCxnSpPr>
            <a:stCxn id="72" idx="6"/>
            <a:endCxn id="73" idx="2"/>
          </p:cNvCxnSpPr>
          <p:nvPr/>
        </p:nvCxnSpPr>
        <p:spPr>
          <a:xfrm>
            <a:off x="2699105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76354108-688B-3C8F-D78D-F38FF439A049}"/>
              </a:ext>
            </a:extLst>
          </p:cNvPr>
          <p:cNvSpPr/>
          <p:nvPr/>
        </p:nvSpPr>
        <p:spPr>
          <a:xfrm>
            <a:off x="2586909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8502FAD9-C3D9-1215-9FC6-C562FFDBC5EF}"/>
              </a:ext>
            </a:extLst>
          </p:cNvPr>
          <p:cNvSpPr/>
          <p:nvPr/>
        </p:nvSpPr>
        <p:spPr>
          <a:xfrm>
            <a:off x="3779247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0C24A099-1458-7B60-D3BD-8179949BBD9D}"/>
              </a:ext>
            </a:extLst>
          </p:cNvPr>
          <p:cNvCxnSpPr>
            <a:stCxn id="75" idx="6"/>
            <a:endCxn id="76" idx="2"/>
          </p:cNvCxnSpPr>
          <p:nvPr/>
        </p:nvCxnSpPr>
        <p:spPr>
          <a:xfrm>
            <a:off x="2699105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A703D21-D20A-D237-4568-BEF3437951C9}"/>
              </a:ext>
            </a:extLst>
          </p:cNvPr>
          <p:cNvSpPr/>
          <p:nvPr/>
        </p:nvSpPr>
        <p:spPr>
          <a:xfrm>
            <a:off x="257747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7DA4E382-4C81-B11F-D47B-26328DFC8C63}"/>
              </a:ext>
            </a:extLst>
          </p:cNvPr>
          <p:cNvSpPr/>
          <p:nvPr/>
        </p:nvSpPr>
        <p:spPr>
          <a:xfrm>
            <a:off x="377924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3E074669-0A57-650C-DEAF-FC336F413B5D}"/>
              </a:ext>
            </a:extLst>
          </p:cNvPr>
          <p:cNvSpPr/>
          <p:nvPr/>
        </p:nvSpPr>
        <p:spPr>
          <a:xfrm>
            <a:off x="257747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A40C633-A28A-EB30-A3EE-7D9435988E9E}"/>
              </a:ext>
            </a:extLst>
          </p:cNvPr>
          <p:cNvSpPr/>
          <p:nvPr/>
        </p:nvSpPr>
        <p:spPr>
          <a:xfrm>
            <a:off x="377924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FA53459C-3A88-9824-2506-673CEAFFFAD3}"/>
              </a:ext>
            </a:extLst>
          </p:cNvPr>
          <p:cNvSpPr/>
          <p:nvPr/>
        </p:nvSpPr>
        <p:spPr>
          <a:xfrm>
            <a:off x="2577471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1888A2F-F37E-3250-1DC7-75C05D707B7C}"/>
              </a:ext>
            </a:extLst>
          </p:cNvPr>
          <p:cNvSpPr/>
          <p:nvPr/>
        </p:nvSpPr>
        <p:spPr>
          <a:xfrm>
            <a:off x="3779247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/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blipFill>
                <a:blip r:embed="rId1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/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blipFill>
                <a:blip r:embed="rId19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椭圆 85">
            <a:extLst>
              <a:ext uri="{FF2B5EF4-FFF2-40B4-BE49-F238E27FC236}">
                <a16:creationId xmlns:a16="http://schemas.microsoft.com/office/drawing/2014/main" id="{AECDAD3C-A0D9-2AC1-410B-7A14C2621AD4}"/>
              </a:ext>
            </a:extLst>
          </p:cNvPr>
          <p:cNvSpPr/>
          <p:nvPr/>
        </p:nvSpPr>
        <p:spPr>
          <a:xfrm>
            <a:off x="2581600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77003F9-D0FD-E9BC-F80D-9B9DF21EB3C3}"/>
              </a:ext>
            </a:extLst>
          </p:cNvPr>
          <p:cNvSpPr/>
          <p:nvPr/>
        </p:nvSpPr>
        <p:spPr>
          <a:xfrm>
            <a:off x="3788851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5733315-1DBB-8C2F-54CB-02E78770376F}"/>
              </a:ext>
            </a:extLst>
          </p:cNvPr>
          <p:cNvSpPr/>
          <p:nvPr/>
        </p:nvSpPr>
        <p:spPr>
          <a:xfrm>
            <a:off x="2577471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C60224A-4F0B-FB1E-5E4C-8F7E08601149}"/>
              </a:ext>
            </a:extLst>
          </p:cNvPr>
          <p:cNvSpPr/>
          <p:nvPr/>
        </p:nvSpPr>
        <p:spPr>
          <a:xfrm>
            <a:off x="3790197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54BD3B2A-1863-6935-D544-C0AEA38A8C39}"/>
              </a:ext>
            </a:extLst>
          </p:cNvPr>
          <p:cNvSpPr/>
          <p:nvPr/>
        </p:nvSpPr>
        <p:spPr>
          <a:xfrm>
            <a:off x="2577471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CA56BBE-4CF9-39D7-966E-3848203DBDE4}"/>
              </a:ext>
            </a:extLst>
          </p:cNvPr>
          <p:cNvSpPr/>
          <p:nvPr/>
        </p:nvSpPr>
        <p:spPr>
          <a:xfrm>
            <a:off x="3790197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/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blipFill>
                <a:blip r:embed="rId20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/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blipFill>
                <a:blip r:embed="rId2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左大括号 94">
            <a:extLst>
              <a:ext uri="{FF2B5EF4-FFF2-40B4-BE49-F238E27FC236}">
                <a16:creationId xmlns:a16="http://schemas.microsoft.com/office/drawing/2014/main" id="{79672DFD-AAD3-44B6-B84E-F072E84D1358}"/>
              </a:ext>
            </a:extLst>
          </p:cNvPr>
          <p:cNvSpPr/>
          <p:nvPr/>
        </p:nvSpPr>
        <p:spPr>
          <a:xfrm>
            <a:off x="2358768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/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blipFill>
                <a:blip r:embed="rId22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/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blipFill>
                <a:blip r:embed="rId23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/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blipFill>
                <a:blip r:embed="rId24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B61C95A0-B423-D550-7212-C0FD26F5B85E}"/>
              </a:ext>
            </a:extLst>
          </p:cNvPr>
          <p:cNvCxnSpPr>
            <a:cxnSpLocks/>
            <a:stCxn id="223" idx="4"/>
          </p:cNvCxnSpPr>
          <p:nvPr/>
        </p:nvCxnSpPr>
        <p:spPr>
          <a:xfrm>
            <a:off x="7321351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6376A73-E3D0-5977-DC05-03854360282A}"/>
              </a:ext>
            </a:extLst>
          </p:cNvPr>
          <p:cNvCxnSpPr>
            <a:cxnSpLocks/>
            <a:stCxn id="224" idx="4"/>
          </p:cNvCxnSpPr>
          <p:nvPr/>
        </p:nvCxnSpPr>
        <p:spPr>
          <a:xfrm>
            <a:off x="8523127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椭圆 110">
            <a:extLst>
              <a:ext uri="{FF2B5EF4-FFF2-40B4-BE49-F238E27FC236}">
                <a16:creationId xmlns:a16="http://schemas.microsoft.com/office/drawing/2014/main" id="{54E686A5-BC7D-87ED-BF2C-3DEBA719328E}"/>
              </a:ext>
            </a:extLst>
          </p:cNvPr>
          <p:cNvSpPr/>
          <p:nvPr/>
        </p:nvSpPr>
        <p:spPr>
          <a:xfrm>
            <a:off x="7274691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AADCD10D-6AF4-3E63-4AC3-1E97B5E2E187}"/>
              </a:ext>
            </a:extLst>
          </p:cNvPr>
          <p:cNvSpPr/>
          <p:nvPr/>
        </p:nvSpPr>
        <p:spPr>
          <a:xfrm>
            <a:off x="8467029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2D758539-343A-23D9-A925-9C33A4B0B24E}"/>
              </a:ext>
            </a:extLst>
          </p:cNvPr>
          <p:cNvCxnSpPr>
            <a:stCxn id="111" idx="6"/>
            <a:endCxn id="112" idx="2"/>
          </p:cNvCxnSpPr>
          <p:nvPr/>
        </p:nvCxnSpPr>
        <p:spPr>
          <a:xfrm>
            <a:off x="7386887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FC9E5D01-4C5D-C013-44CD-C4A40E91C148}"/>
              </a:ext>
            </a:extLst>
          </p:cNvPr>
          <p:cNvSpPr/>
          <p:nvPr/>
        </p:nvSpPr>
        <p:spPr>
          <a:xfrm>
            <a:off x="7274691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11E9323-7925-BC3C-5806-50AB8F4B7E6E}"/>
              </a:ext>
            </a:extLst>
          </p:cNvPr>
          <p:cNvSpPr/>
          <p:nvPr/>
        </p:nvSpPr>
        <p:spPr>
          <a:xfrm>
            <a:off x="8467029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AFE73654-80C9-CC6C-52C2-B2216C3C61E2}"/>
              </a:ext>
            </a:extLst>
          </p:cNvPr>
          <p:cNvCxnSpPr>
            <a:stCxn id="114" idx="6"/>
            <a:endCxn id="115" idx="2"/>
          </p:cNvCxnSpPr>
          <p:nvPr/>
        </p:nvCxnSpPr>
        <p:spPr>
          <a:xfrm>
            <a:off x="7386887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855B5306-6803-C406-606D-882856877815}"/>
              </a:ext>
            </a:extLst>
          </p:cNvPr>
          <p:cNvSpPr/>
          <p:nvPr/>
        </p:nvSpPr>
        <p:spPr>
          <a:xfrm>
            <a:off x="7274691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E25F40B-4469-9542-EE4E-C3F1039FFEA9}"/>
              </a:ext>
            </a:extLst>
          </p:cNvPr>
          <p:cNvSpPr/>
          <p:nvPr/>
        </p:nvSpPr>
        <p:spPr>
          <a:xfrm>
            <a:off x="8467029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7B06FB21-3038-166A-8FC9-624582A8863A}"/>
              </a:ext>
            </a:extLst>
          </p:cNvPr>
          <p:cNvCxnSpPr>
            <a:stCxn id="117" idx="6"/>
            <a:endCxn id="118" idx="2"/>
          </p:cNvCxnSpPr>
          <p:nvPr/>
        </p:nvCxnSpPr>
        <p:spPr>
          <a:xfrm>
            <a:off x="7386887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119">
            <a:extLst>
              <a:ext uri="{FF2B5EF4-FFF2-40B4-BE49-F238E27FC236}">
                <a16:creationId xmlns:a16="http://schemas.microsoft.com/office/drawing/2014/main" id="{0FB16CDA-F346-D277-31F0-B4ACCC4E11BE}"/>
              </a:ext>
            </a:extLst>
          </p:cNvPr>
          <p:cNvSpPr/>
          <p:nvPr/>
        </p:nvSpPr>
        <p:spPr>
          <a:xfrm>
            <a:off x="7274691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D38FE176-634D-BD6B-B9F5-A27448664537}"/>
              </a:ext>
            </a:extLst>
          </p:cNvPr>
          <p:cNvSpPr/>
          <p:nvPr/>
        </p:nvSpPr>
        <p:spPr>
          <a:xfrm>
            <a:off x="8467029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BD262FD3-6323-AF61-7055-3F7D9492DB2F}"/>
              </a:ext>
            </a:extLst>
          </p:cNvPr>
          <p:cNvCxnSpPr>
            <a:stCxn id="120" idx="6"/>
            <a:endCxn id="121" idx="2"/>
          </p:cNvCxnSpPr>
          <p:nvPr/>
        </p:nvCxnSpPr>
        <p:spPr>
          <a:xfrm>
            <a:off x="7386887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>
            <a:extLst>
              <a:ext uri="{FF2B5EF4-FFF2-40B4-BE49-F238E27FC236}">
                <a16:creationId xmlns:a16="http://schemas.microsoft.com/office/drawing/2014/main" id="{BE37C620-DDCA-5F9A-307C-58DE4502EA66}"/>
              </a:ext>
            </a:extLst>
          </p:cNvPr>
          <p:cNvSpPr/>
          <p:nvPr/>
        </p:nvSpPr>
        <p:spPr>
          <a:xfrm>
            <a:off x="7274691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4A6E3FA-28D0-3573-2E29-8656100A110F}"/>
              </a:ext>
            </a:extLst>
          </p:cNvPr>
          <p:cNvSpPr/>
          <p:nvPr/>
        </p:nvSpPr>
        <p:spPr>
          <a:xfrm>
            <a:off x="8467029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A39BED70-9DB5-1963-3490-44C4604836DB}"/>
              </a:ext>
            </a:extLst>
          </p:cNvPr>
          <p:cNvCxnSpPr>
            <a:stCxn id="123" idx="6"/>
            <a:endCxn id="124" idx="2"/>
          </p:cNvCxnSpPr>
          <p:nvPr/>
        </p:nvCxnSpPr>
        <p:spPr>
          <a:xfrm>
            <a:off x="7386887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>
            <a:extLst>
              <a:ext uri="{FF2B5EF4-FFF2-40B4-BE49-F238E27FC236}">
                <a16:creationId xmlns:a16="http://schemas.microsoft.com/office/drawing/2014/main" id="{2C9E5BDA-D050-6008-9161-048B075A1B9A}"/>
              </a:ext>
            </a:extLst>
          </p:cNvPr>
          <p:cNvSpPr/>
          <p:nvPr/>
        </p:nvSpPr>
        <p:spPr>
          <a:xfrm>
            <a:off x="7274691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62DC4179-81EF-61A2-C192-C16A691FDE68}"/>
              </a:ext>
            </a:extLst>
          </p:cNvPr>
          <p:cNvSpPr/>
          <p:nvPr/>
        </p:nvSpPr>
        <p:spPr>
          <a:xfrm>
            <a:off x="8467029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974AEE50-78A6-C6FC-C658-7EF76BBFFC84}"/>
              </a:ext>
            </a:extLst>
          </p:cNvPr>
          <p:cNvCxnSpPr>
            <a:stCxn id="126" idx="6"/>
            <a:endCxn id="127" idx="2"/>
          </p:cNvCxnSpPr>
          <p:nvPr/>
        </p:nvCxnSpPr>
        <p:spPr>
          <a:xfrm>
            <a:off x="7386887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椭圆 192">
            <a:extLst>
              <a:ext uri="{FF2B5EF4-FFF2-40B4-BE49-F238E27FC236}">
                <a16:creationId xmlns:a16="http://schemas.microsoft.com/office/drawing/2014/main" id="{5308A5EB-D7B5-53E9-F070-3BF7EED1971C}"/>
              </a:ext>
            </a:extLst>
          </p:cNvPr>
          <p:cNvSpPr/>
          <p:nvPr/>
        </p:nvSpPr>
        <p:spPr>
          <a:xfrm>
            <a:off x="7274691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62C13299-EE7B-617C-80CC-650F19F64312}"/>
              </a:ext>
            </a:extLst>
          </p:cNvPr>
          <p:cNvSpPr/>
          <p:nvPr/>
        </p:nvSpPr>
        <p:spPr>
          <a:xfrm>
            <a:off x="8467029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35F59B63-3D8C-9244-4FB5-CE7B0C0B442B}"/>
              </a:ext>
            </a:extLst>
          </p:cNvPr>
          <p:cNvCxnSpPr>
            <a:stCxn id="193" idx="6"/>
            <a:endCxn id="194" idx="2"/>
          </p:cNvCxnSpPr>
          <p:nvPr/>
        </p:nvCxnSpPr>
        <p:spPr>
          <a:xfrm>
            <a:off x="7386887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椭圆 222">
            <a:extLst>
              <a:ext uri="{FF2B5EF4-FFF2-40B4-BE49-F238E27FC236}">
                <a16:creationId xmlns:a16="http://schemas.microsoft.com/office/drawing/2014/main" id="{BA1BE72B-E0CB-685A-1E50-E1D73F6FC53C}"/>
              </a:ext>
            </a:extLst>
          </p:cNvPr>
          <p:cNvSpPr/>
          <p:nvPr/>
        </p:nvSpPr>
        <p:spPr>
          <a:xfrm>
            <a:off x="7265253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03FC0C1A-BE9B-BB9E-337A-7E0A107DE2E1}"/>
              </a:ext>
            </a:extLst>
          </p:cNvPr>
          <p:cNvSpPr/>
          <p:nvPr/>
        </p:nvSpPr>
        <p:spPr>
          <a:xfrm>
            <a:off x="8467029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0A8A34CD-3094-5B1A-A3D8-8A4EE25D59F9}"/>
              </a:ext>
            </a:extLst>
          </p:cNvPr>
          <p:cNvSpPr/>
          <p:nvPr/>
        </p:nvSpPr>
        <p:spPr>
          <a:xfrm>
            <a:off x="7265253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ABAE3C11-F923-9D88-56D6-818EDB0ACEB3}"/>
              </a:ext>
            </a:extLst>
          </p:cNvPr>
          <p:cNvSpPr/>
          <p:nvPr/>
        </p:nvSpPr>
        <p:spPr>
          <a:xfrm>
            <a:off x="8467029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798A608E-C7E6-7C5A-97B6-42B2167A8E89}"/>
              </a:ext>
            </a:extLst>
          </p:cNvPr>
          <p:cNvSpPr/>
          <p:nvPr/>
        </p:nvSpPr>
        <p:spPr>
          <a:xfrm>
            <a:off x="7265253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76BB56C3-96D7-D65A-8E81-1F6DCBFDB0CE}"/>
              </a:ext>
            </a:extLst>
          </p:cNvPr>
          <p:cNvSpPr/>
          <p:nvPr/>
        </p:nvSpPr>
        <p:spPr>
          <a:xfrm>
            <a:off x="8467029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/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blipFill>
                <a:blip r:embed="rId2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/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blipFill>
                <a:blip r:embed="rId19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椭圆 237">
            <a:extLst>
              <a:ext uri="{FF2B5EF4-FFF2-40B4-BE49-F238E27FC236}">
                <a16:creationId xmlns:a16="http://schemas.microsoft.com/office/drawing/2014/main" id="{C7CE1032-8B46-5444-F0C7-1C53D3AF589D}"/>
              </a:ext>
            </a:extLst>
          </p:cNvPr>
          <p:cNvSpPr/>
          <p:nvPr/>
        </p:nvSpPr>
        <p:spPr>
          <a:xfrm>
            <a:off x="7269382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B48A6859-DE48-6F5B-6BDC-1536F4DA1E62}"/>
              </a:ext>
            </a:extLst>
          </p:cNvPr>
          <p:cNvSpPr/>
          <p:nvPr/>
        </p:nvSpPr>
        <p:spPr>
          <a:xfrm>
            <a:off x="8476633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414B0EBF-FF94-E47B-8BCB-F68563B6C569}"/>
              </a:ext>
            </a:extLst>
          </p:cNvPr>
          <p:cNvSpPr/>
          <p:nvPr/>
        </p:nvSpPr>
        <p:spPr>
          <a:xfrm>
            <a:off x="7265253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5" name="椭圆 254">
            <a:extLst>
              <a:ext uri="{FF2B5EF4-FFF2-40B4-BE49-F238E27FC236}">
                <a16:creationId xmlns:a16="http://schemas.microsoft.com/office/drawing/2014/main" id="{5AE64696-3B6D-A9AA-EAE7-1029BAE93CD3}"/>
              </a:ext>
            </a:extLst>
          </p:cNvPr>
          <p:cNvSpPr/>
          <p:nvPr/>
        </p:nvSpPr>
        <p:spPr>
          <a:xfrm>
            <a:off x="8477979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椭圆 255">
            <a:extLst>
              <a:ext uri="{FF2B5EF4-FFF2-40B4-BE49-F238E27FC236}">
                <a16:creationId xmlns:a16="http://schemas.microsoft.com/office/drawing/2014/main" id="{9F7AE314-A24F-9F02-8439-0E084389EFE6}"/>
              </a:ext>
            </a:extLst>
          </p:cNvPr>
          <p:cNvSpPr/>
          <p:nvPr/>
        </p:nvSpPr>
        <p:spPr>
          <a:xfrm>
            <a:off x="7265253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36A48968-8431-8BD6-045B-21C6599F5042}"/>
              </a:ext>
            </a:extLst>
          </p:cNvPr>
          <p:cNvSpPr/>
          <p:nvPr/>
        </p:nvSpPr>
        <p:spPr>
          <a:xfrm>
            <a:off x="848345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/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blipFill>
                <a:blip r:embed="rId26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/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blipFill>
                <a:blip r:embed="rId2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左大括号 295">
            <a:extLst>
              <a:ext uri="{FF2B5EF4-FFF2-40B4-BE49-F238E27FC236}">
                <a16:creationId xmlns:a16="http://schemas.microsoft.com/office/drawing/2014/main" id="{A123E46C-0988-10AA-7E5C-BDD5724B5447}"/>
              </a:ext>
            </a:extLst>
          </p:cNvPr>
          <p:cNvSpPr/>
          <p:nvPr/>
        </p:nvSpPr>
        <p:spPr>
          <a:xfrm>
            <a:off x="7046550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/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blipFill>
                <a:blip r:embed="rId27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9" name="直接连接符 408">
            <a:extLst>
              <a:ext uri="{FF2B5EF4-FFF2-40B4-BE49-F238E27FC236}">
                <a16:creationId xmlns:a16="http://schemas.microsoft.com/office/drawing/2014/main" id="{D528D536-B664-4A9F-5F73-BA1C6E66DC39}"/>
              </a:ext>
            </a:extLst>
          </p:cNvPr>
          <p:cNvCxnSpPr>
            <a:cxnSpLocks/>
            <a:stCxn id="410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" name="椭圆 409">
            <a:extLst>
              <a:ext uri="{FF2B5EF4-FFF2-40B4-BE49-F238E27FC236}">
                <a16:creationId xmlns:a16="http://schemas.microsoft.com/office/drawing/2014/main" id="{CC74D25F-0257-FA09-7577-789B3823F0A6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1" name="椭圆 410">
            <a:extLst>
              <a:ext uri="{FF2B5EF4-FFF2-40B4-BE49-F238E27FC236}">
                <a16:creationId xmlns:a16="http://schemas.microsoft.com/office/drawing/2014/main" id="{1FF776BF-4FF9-AD8D-DCD5-F94F533A8FEE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2" name="椭圆 411">
            <a:extLst>
              <a:ext uri="{FF2B5EF4-FFF2-40B4-BE49-F238E27FC236}">
                <a16:creationId xmlns:a16="http://schemas.microsoft.com/office/drawing/2014/main" id="{9347B8CA-8597-537E-E93B-842A09502C62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3" name="椭圆 412">
            <a:extLst>
              <a:ext uri="{FF2B5EF4-FFF2-40B4-BE49-F238E27FC236}">
                <a16:creationId xmlns:a16="http://schemas.microsoft.com/office/drawing/2014/main" id="{0B0D1FBC-8CF4-C1DA-FCEF-DA2C39A29B66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4" name="椭圆 413">
            <a:extLst>
              <a:ext uri="{FF2B5EF4-FFF2-40B4-BE49-F238E27FC236}">
                <a16:creationId xmlns:a16="http://schemas.microsoft.com/office/drawing/2014/main" id="{5AC97C5B-8CC1-A9D7-18B3-6A7B687AAFA3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5" name="椭圆 414">
            <a:extLst>
              <a:ext uri="{FF2B5EF4-FFF2-40B4-BE49-F238E27FC236}">
                <a16:creationId xmlns:a16="http://schemas.microsoft.com/office/drawing/2014/main" id="{0D8E9E55-14B3-DB53-3507-560ACB323BEF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6" name="椭圆 415">
            <a:extLst>
              <a:ext uri="{FF2B5EF4-FFF2-40B4-BE49-F238E27FC236}">
                <a16:creationId xmlns:a16="http://schemas.microsoft.com/office/drawing/2014/main" id="{1E874922-03D7-2E33-CECA-D8B1952F4792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7" name="椭圆 416">
            <a:extLst>
              <a:ext uri="{FF2B5EF4-FFF2-40B4-BE49-F238E27FC236}">
                <a16:creationId xmlns:a16="http://schemas.microsoft.com/office/drawing/2014/main" id="{6B8B9C4B-2C82-A62E-9752-B05FED3A2139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8" name="椭圆 417">
            <a:extLst>
              <a:ext uri="{FF2B5EF4-FFF2-40B4-BE49-F238E27FC236}">
                <a16:creationId xmlns:a16="http://schemas.microsoft.com/office/drawing/2014/main" id="{FFC72621-1687-AD94-B4C2-8EE06A2E6212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9" name="椭圆 418">
            <a:extLst>
              <a:ext uri="{FF2B5EF4-FFF2-40B4-BE49-F238E27FC236}">
                <a16:creationId xmlns:a16="http://schemas.microsoft.com/office/drawing/2014/main" id="{7A1383B0-EE50-256B-28B9-00F40C7614EF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0" name="椭圆 419">
            <a:extLst>
              <a:ext uri="{FF2B5EF4-FFF2-40B4-BE49-F238E27FC236}">
                <a16:creationId xmlns:a16="http://schemas.microsoft.com/office/drawing/2014/main" id="{C20CFE1E-BE7D-2229-5E9B-5552BB83C4B3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1" name="文本框 420">
                <a:extLst>
                  <a:ext uri="{FF2B5EF4-FFF2-40B4-BE49-F238E27FC236}">
                    <a16:creationId xmlns:a16="http://schemas.microsoft.com/office/drawing/2014/main" id="{64B08EB1-65EB-38E2-1FB3-E31B88A307C4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1" name="文本框 420">
                <a:extLst>
                  <a:ext uri="{FF2B5EF4-FFF2-40B4-BE49-F238E27FC236}">
                    <a16:creationId xmlns:a16="http://schemas.microsoft.com/office/drawing/2014/main" id="{64B08EB1-65EB-38E2-1FB3-E31B88A30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2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2" name="椭圆 421">
            <a:extLst>
              <a:ext uri="{FF2B5EF4-FFF2-40B4-BE49-F238E27FC236}">
                <a16:creationId xmlns:a16="http://schemas.microsoft.com/office/drawing/2014/main" id="{7B074C5D-F067-78D7-38ED-F4F9A0AC5DCE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3" name="文本框 422">
                <a:extLst>
                  <a:ext uri="{FF2B5EF4-FFF2-40B4-BE49-F238E27FC236}">
                    <a16:creationId xmlns:a16="http://schemas.microsoft.com/office/drawing/2014/main" id="{BD2B1E2B-9408-173A-E95D-BC1C37473CA6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3" name="文本框 422">
                <a:extLst>
                  <a:ext uri="{FF2B5EF4-FFF2-40B4-BE49-F238E27FC236}">
                    <a16:creationId xmlns:a16="http://schemas.microsoft.com/office/drawing/2014/main" id="{BD2B1E2B-9408-173A-E95D-BC1C37473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29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4" name="文本框 423">
                <a:extLst>
                  <a:ext uri="{FF2B5EF4-FFF2-40B4-BE49-F238E27FC236}">
                    <a16:creationId xmlns:a16="http://schemas.microsoft.com/office/drawing/2014/main" id="{56610682-26D1-2519-A3E0-8FACA092A239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4" name="文本框 423">
                <a:extLst>
                  <a:ext uri="{FF2B5EF4-FFF2-40B4-BE49-F238E27FC236}">
                    <a16:creationId xmlns:a16="http://schemas.microsoft.com/office/drawing/2014/main" id="{56610682-26D1-2519-A3E0-8FACA092A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30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5" name="文本框 424">
                <a:extLst>
                  <a:ext uri="{FF2B5EF4-FFF2-40B4-BE49-F238E27FC236}">
                    <a16:creationId xmlns:a16="http://schemas.microsoft.com/office/drawing/2014/main" id="{56D68843-3680-A315-512A-68D4476B342D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5" name="文本框 424">
                <a:extLst>
                  <a:ext uri="{FF2B5EF4-FFF2-40B4-BE49-F238E27FC236}">
                    <a16:creationId xmlns:a16="http://schemas.microsoft.com/office/drawing/2014/main" id="{56D68843-3680-A315-512A-68D4476B3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3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6" name="文本框 425">
                <a:extLst>
                  <a:ext uri="{FF2B5EF4-FFF2-40B4-BE49-F238E27FC236}">
                    <a16:creationId xmlns:a16="http://schemas.microsoft.com/office/drawing/2014/main" id="{11ECE8EC-E792-1AAB-E318-C4985EB5864E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6" name="文本框 425">
                <a:extLst>
                  <a:ext uri="{FF2B5EF4-FFF2-40B4-BE49-F238E27FC236}">
                    <a16:creationId xmlns:a16="http://schemas.microsoft.com/office/drawing/2014/main" id="{11ECE8EC-E792-1AAB-E318-C4985EB58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7" name="文本框 426">
                <a:extLst>
                  <a:ext uri="{FF2B5EF4-FFF2-40B4-BE49-F238E27FC236}">
                    <a16:creationId xmlns:a16="http://schemas.microsoft.com/office/drawing/2014/main" id="{F51DDC1F-DE8C-40AE-1B18-432DE0D741F9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7" name="文本框 426">
                <a:extLst>
                  <a:ext uri="{FF2B5EF4-FFF2-40B4-BE49-F238E27FC236}">
                    <a16:creationId xmlns:a16="http://schemas.microsoft.com/office/drawing/2014/main" id="{F51DDC1F-DE8C-40AE-1B18-432DE0D74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33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8" name="左大括号 427">
            <a:extLst>
              <a:ext uri="{FF2B5EF4-FFF2-40B4-BE49-F238E27FC236}">
                <a16:creationId xmlns:a16="http://schemas.microsoft.com/office/drawing/2014/main" id="{2F163720-0076-19E1-220F-82C2FCE7FD0A}"/>
              </a:ext>
            </a:extLst>
          </p:cNvPr>
          <p:cNvSpPr/>
          <p:nvPr/>
        </p:nvSpPr>
        <p:spPr>
          <a:xfrm>
            <a:off x="787383" y="2324609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9" name="文本框 428">
                <a:extLst>
                  <a:ext uri="{FF2B5EF4-FFF2-40B4-BE49-F238E27FC236}">
                    <a16:creationId xmlns:a16="http://schemas.microsoft.com/office/drawing/2014/main" id="{EB77905A-B859-67B3-8FF3-99C1335E9FC4}"/>
                  </a:ext>
                </a:extLst>
              </p:cNvPr>
              <p:cNvSpPr txBox="1"/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429" name="文本框 428">
                <a:extLst>
                  <a:ext uri="{FF2B5EF4-FFF2-40B4-BE49-F238E27FC236}">
                    <a16:creationId xmlns:a16="http://schemas.microsoft.com/office/drawing/2014/main" id="{EB77905A-B859-67B3-8FF3-99C1335E9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blipFill>
                <a:blip r:embed="rId34"/>
                <a:stretch>
                  <a:fillRect l="-23529" r="-7843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0" name="文本框 429">
                <a:extLst>
                  <a:ext uri="{FF2B5EF4-FFF2-40B4-BE49-F238E27FC236}">
                    <a16:creationId xmlns:a16="http://schemas.microsoft.com/office/drawing/2014/main" id="{333CC4F7-C85C-08E4-625F-412EBDED0EC0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0" name="文本框 429">
                <a:extLst>
                  <a:ext uri="{FF2B5EF4-FFF2-40B4-BE49-F238E27FC236}">
                    <a16:creationId xmlns:a16="http://schemas.microsoft.com/office/drawing/2014/main" id="{333CC4F7-C85C-08E4-625F-412EBDED0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35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1" name="椭圆 430">
            <a:extLst>
              <a:ext uri="{FF2B5EF4-FFF2-40B4-BE49-F238E27FC236}">
                <a16:creationId xmlns:a16="http://schemas.microsoft.com/office/drawing/2014/main" id="{DA0D8CD0-9A8F-7005-EAB5-856AC8F94F58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2" name="椭圆 431">
            <a:extLst>
              <a:ext uri="{FF2B5EF4-FFF2-40B4-BE49-F238E27FC236}">
                <a16:creationId xmlns:a16="http://schemas.microsoft.com/office/drawing/2014/main" id="{8B34C106-1DB1-7566-F452-8E2189080A27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3" name="文本框 432">
                <a:extLst>
                  <a:ext uri="{FF2B5EF4-FFF2-40B4-BE49-F238E27FC236}">
                    <a16:creationId xmlns:a16="http://schemas.microsoft.com/office/drawing/2014/main" id="{36B9C909-E4FA-58B2-FE0B-9C6B863E87B8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3" name="文本框 432">
                <a:extLst>
                  <a:ext uri="{FF2B5EF4-FFF2-40B4-BE49-F238E27FC236}">
                    <a16:creationId xmlns:a16="http://schemas.microsoft.com/office/drawing/2014/main" id="{36B9C909-E4FA-58B2-FE0B-9C6B863E8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36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4" name="文本框 433">
                <a:extLst>
                  <a:ext uri="{FF2B5EF4-FFF2-40B4-BE49-F238E27FC236}">
                    <a16:creationId xmlns:a16="http://schemas.microsoft.com/office/drawing/2014/main" id="{73E6CCE1-052C-99EB-25E6-89C2622ED4B2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4" name="文本框 433">
                <a:extLst>
                  <a:ext uri="{FF2B5EF4-FFF2-40B4-BE49-F238E27FC236}">
                    <a16:creationId xmlns:a16="http://schemas.microsoft.com/office/drawing/2014/main" id="{73E6CCE1-052C-99EB-25E6-89C2622ED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37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5" name="文本框 434">
                <a:extLst>
                  <a:ext uri="{FF2B5EF4-FFF2-40B4-BE49-F238E27FC236}">
                    <a16:creationId xmlns:a16="http://schemas.microsoft.com/office/drawing/2014/main" id="{A5DA41E1-9917-0EE6-421E-3D0354500C61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5" name="文本框 434">
                <a:extLst>
                  <a:ext uri="{FF2B5EF4-FFF2-40B4-BE49-F238E27FC236}">
                    <a16:creationId xmlns:a16="http://schemas.microsoft.com/office/drawing/2014/main" id="{A5DA41E1-9917-0EE6-421E-3D0354500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38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6" name="文本框 435">
                <a:extLst>
                  <a:ext uri="{FF2B5EF4-FFF2-40B4-BE49-F238E27FC236}">
                    <a16:creationId xmlns:a16="http://schemas.microsoft.com/office/drawing/2014/main" id="{1881F56F-F6EB-9122-257D-7C259CF0A581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6" name="文本框 435">
                <a:extLst>
                  <a:ext uri="{FF2B5EF4-FFF2-40B4-BE49-F238E27FC236}">
                    <a16:creationId xmlns:a16="http://schemas.microsoft.com/office/drawing/2014/main" id="{1881F56F-F6EB-9122-257D-7C259CF0A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39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7" name="文本框 436">
                <a:extLst>
                  <a:ext uri="{FF2B5EF4-FFF2-40B4-BE49-F238E27FC236}">
                    <a16:creationId xmlns:a16="http://schemas.microsoft.com/office/drawing/2014/main" id="{B8C0D4F0-FC5A-C0E0-DFD1-3F5966F8760B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7" name="文本框 436">
                <a:extLst>
                  <a:ext uri="{FF2B5EF4-FFF2-40B4-BE49-F238E27FC236}">
                    <a16:creationId xmlns:a16="http://schemas.microsoft.com/office/drawing/2014/main" id="{B8C0D4F0-FC5A-C0E0-DFD1-3F5966F87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40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8" name="文本框 437">
                <a:extLst>
                  <a:ext uri="{FF2B5EF4-FFF2-40B4-BE49-F238E27FC236}">
                    <a16:creationId xmlns:a16="http://schemas.microsoft.com/office/drawing/2014/main" id="{EE7FC9BA-46C9-0821-122E-B9F73907F2C6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8" name="文本框 437">
                <a:extLst>
                  <a:ext uri="{FF2B5EF4-FFF2-40B4-BE49-F238E27FC236}">
                    <a16:creationId xmlns:a16="http://schemas.microsoft.com/office/drawing/2014/main" id="{EE7FC9BA-46C9-0821-122E-B9F73907F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41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9" name="文本框 438">
                <a:extLst>
                  <a:ext uri="{FF2B5EF4-FFF2-40B4-BE49-F238E27FC236}">
                    <a16:creationId xmlns:a16="http://schemas.microsoft.com/office/drawing/2014/main" id="{7FA5061C-331D-225D-AF5B-E867BE52D666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9" name="文本框 438">
                <a:extLst>
                  <a:ext uri="{FF2B5EF4-FFF2-40B4-BE49-F238E27FC236}">
                    <a16:creationId xmlns:a16="http://schemas.microsoft.com/office/drawing/2014/main" id="{7FA5061C-331D-225D-AF5B-E867BE52D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4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0" name="文本框 439">
                <a:extLst>
                  <a:ext uri="{FF2B5EF4-FFF2-40B4-BE49-F238E27FC236}">
                    <a16:creationId xmlns:a16="http://schemas.microsoft.com/office/drawing/2014/main" id="{AEAD821E-D5C1-870E-7462-AFBB69E6AC5C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40" name="文本框 439">
                <a:extLst>
                  <a:ext uri="{FF2B5EF4-FFF2-40B4-BE49-F238E27FC236}">
                    <a16:creationId xmlns:a16="http://schemas.microsoft.com/office/drawing/2014/main" id="{AEAD821E-D5C1-870E-7462-AFBB69E6A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43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1" name="左大括号 440">
            <a:extLst>
              <a:ext uri="{FF2B5EF4-FFF2-40B4-BE49-F238E27FC236}">
                <a16:creationId xmlns:a16="http://schemas.microsoft.com/office/drawing/2014/main" id="{78416C25-6F5F-0F82-D1FD-F113741A600A}"/>
              </a:ext>
            </a:extLst>
          </p:cNvPr>
          <p:cNvSpPr/>
          <p:nvPr/>
        </p:nvSpPr>
        <p:spPr>
          <a:xfrm>
            <a:off x="9374820" y="2340390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2" name="文本框 441">
                <a:extLst>
                  <a:ext uri="{FF2B5EF4-FFF2-40B4-BE49-F238E27FC236}">
                    <a16:creationId xmlns:a16="http://schemas.microsoft.com/office/drawing/2014/main" id="{8FBBBA74-9079-79F9-35BB-3F87952FD254}"/>
                  </a:ext>
                </a:extLst>
              </p:cNvPr>
              <p:cNvSpPr txBox="1"/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442" name="文本框 441">
                <a:extLst>
                  <a:ext uri="{FF2B5EF4-FFF2-40B4-BE49-F238E27FC236}">
                    <a16:creationId xmlns:a16="http://schemas.microsoft.com/office/drawing/2014/main" id="{8FBBBA74-9079-79F9-35BB-3F87952FD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blipFill>
                <a:blip r:embed="rId44"/>
                <a:stretch>
                  <a:fillRect l="-23529" r="-7843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3" name="直接连接符 442">
            <a:extLst>
              <a:ext uri="{FF2B5EF4-FFF2-40B4-BE49-F238E27FC236}">
                <a16:creationId xmlns:a16="http://schemas.microsoft.com/office/drawing/2014/main" id="{512895C5-D5B7-B508-904D-4360620DC3E4}"/>
              </a:ext>
            </a:extLst>
          </p:cNvPr>
          <p:cNvCxnSpPr>
            <a:cxnSpLocks/>
            <a:stCxn id="444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椭圆 443">
            <a:extLst>
              <a:ext uri="{FF2B5EF4-FFF2-40B4-BE49-F238E27FC236}">
                <a16:creationId xmlns:a16="http://schemas.microsoft.com/office/drawing/2014/main" id="{B58B3F2C-04FD-299B-B7C5-8FBEFC34B1CC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5" name="椭圆 444">
            <a:extLst>
              <a:ext uri="{FF2B5EF4-FFF2-40B4-BE49-F238E27FC236}">
                <a16:creationId xmlns:a16="http://schemas.microsoft.com/office/drawing/2014/main" id="{415120E5-EEBC-5DF5-0A07-8F19A99B71AC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6" name="椭圆 445">
            <a:extLst>
              <a:ext uri="{FF2B5EF4-FFF2-40B4-BE49-F238E27FC236}">
                <a16:creationId xmlns:a16="http://schemas.microsoft.com/office/drawing/2014/main" id="{4767FA3C-1778-8727-9896-F27CCC06A3B1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7" name="椭圆 446">
            <a:extLst>
              <a:ext uri="{FF2B5EF4-FFF2-40B4-BE49-F238E27FC236}">
                <a16:creationId xmlns:a16="http://schemas.microsoft.com/office/drawing/2014/main" id="{78AF82AC-F0BF-C1FF-5A17-F6C9FAE07566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8" name="椭圆 447">
            <a:extLst>
              <a:ext uri="{FF2B5EF4-FFF2-40B4-BE49-F238E27FC236}">
                <a16:creationId xmlns:a16="http://schemas.microsoft.com/office/drawing/2014/main" id="{52C68B87-C7DB-CA1E-9A47-F59963EA6A87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9" name="椭圆 448">
            <a:extLst>
              <a:ext uri="{FF2B5EF4-FFF2-40B4-BE49-F238E27FC236}">
                <a16:creationId xmlns:a16="http://schemas.microsoft.com/office/drawing/2014/main" id="{F6C3B974-5973-2F69-0E2D-975CA3DBBCB8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0" name="椭圆 449">
            <a:extLst>
              <a:ext uri="{FF2B5EF4-FFF2-40B4-BE49-F238E27FC236}">
                <a16:creationId xmlns:a16="http://schemas.microsoft.com/office/drawing/2014/main" id="{CAE59F09-6ABF-9796-3629-3D1A05AC6348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1" name="椭圆 450">
            <a:extLst>
              <a:ext uri="{FF2B5EF4-FFF2-40B4-BE49-F238E27FC236}">
                <a16:creationId xmlns:a16="http://schemas.microsoft.com/office/drawing/2014/main" id="{83AF18C0-00D5-CD5D-A579-A63C1A270B0F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2" name="椭圆 451">
            <a:extLst>
              <a:ext uri="{FF2B5EF4-FFF2-40B4-BE49-F238E27FC236}">
                <a16:creationId xmlns:a16="http://schemas.microsoft.com/office/drawing/2014/main" id="{F2451780-4859-8E95-9381-16F7147FB81F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3" name="椭圆 452">
            <a:extLst>
              <a:ext uri="{FF2B5EF4-FFF2-40B4-BE49-F238E27FC236}">
                <a16:creationId xmlns:a16="http://schemas.microsoft.com/office/drawing/2014/main" id="{43235F36-55FE-98C6-ACF9-27AEF31D7636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4" name="椭圆 453">
            <a:extLst>
              <a:ext uri="{FF2B5EF4-FFF2-40B4-BE49-F238E27FC236}">
                <a16:creationId xmlns:a16="http://schemas.microsoft.com/office/drawing/2014/main" id="{2404FFAB-7900-3C6F-A44E-93BC7DC9D8C1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5" name="文本框 454">
                <a:extLst>
                  <a:ext uri="{FF2B5EF4-FFF2-40B4-BE49-F238E27FC236}">
                    <a16:creationId xmlns:a16="http://schemas.microsoft.com/office/drawing/2014/main" id="{BC7C0145-EA3D-B1D9-B415-38D44FD772E5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5" name="文本框 454">
                <a:extLst>
                  <a:ext uri="{FF2B5EF4-FFF2-40B4-BE49-F238E27FC236}">
                    <a16:creationId xmlns:a16="http://schemas.microsoft.com/office/drawing/2014/main" id="{BC7C0145-EA3D-B1D9-B415-38D44FD77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6" name="椭圆 455">
            <a:extLst>
              <a:ext uri="{FF2B5EF4-FFF2-40B4-BE49-F238E27FC236}">
                <a16:creationId xmlns:a16="http://schemas.microsoft.com/office/drawing/2014/main" id="{846485D3-7411-4C34-EAA7-24A864163BDE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7" name="椭圆 456">
            <a:extLst>
              <a:ext uri="{FF2B5EF4-FFF2-40B4-BE49-F238E27FC236}">
                <a16:creationId xmlns:a16="http://schemas.microsoft.com/office/drawing/2014/main" id="{2C6CF973-3DFE-C84B-712B-AEBA7A8186D8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8" name="椭圆 457">
            <a:extLst>
              <a:ext uri="{FF2B5EF4-FFF2-40B4-BE49-F238E27FC236}">
                <a16:creationId xmlns:a16="http://schemas.microsoft.com/office/drawing/2014/main" id="{78B42A41-9438-AECD-3E3D-862FBD3F83EB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9" name="文本框 458">
                <a:extLst>
                  <a:ext uri="{FF2B5EF4-FFF2-40B4-BE49-F238E27FC236}">
                    <a16:creationId xmlns:a16="http://schemas.microsoft.com/office/drawing/2014/main" id="{40CDAA7C-6713-0704-B08D-51D1B920D795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9" name="文本框 458">
                <a:extLst>
                  <a:ext uri="{FF2B5EF4-FFF2-40B4-BE49-F238E27FC236}">
                    <a16:creationId xmlns:a16="http://schemas.microsoft.com/office/drawing/2014/main" id="{40CDAA7C-6713-0704-B08D-51D1B920D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6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0" name="文本框 459">
                <a:extLst>
                  <a:ext uri="{FF2B5EF4-FFF2-40B4-BE49-F238E27FC236}">
                    <a16:creationId xmlns:a16="http://schemas.microsoft.com/office/drawing/2014/main" id="{89CD8A10-ED7F-19F6-2286-EC9CC2260B3B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0" name="文本框 459">
                <a:extLst>
                  <a:ext uri="{FF2B5EF4-FFF2-40B4-BE49-F238E27FC236}">
                    <a16:creationId xmlns:a16="http://schemas.microsoft.com/office/drawing/2014/main" id="{89CD8A10-ED7F-19F6-2286-EC9CC2260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47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1" name="文本框 460">
                <a:extLst>
                  <a:ext uri="{FF2B5EF4-FFF2-40B4-BE49-F238E27FC236}">
                    <a16:creationId xmlns:a16="http://schemas.microsoft.com/office/drawing/2014/main" id="{258ECEC5-0D28-B9EB-093D-0BEC3D8CBB93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1" name="文本框 460">
                <a:extLst>
                  <a:ext uri="{FF2B5EF4-FFF2-40B4-BE49-F238E27FC236}">
                    <a16:creationId xmlns:a16="http://schemas.microsoft.com/office/drawing/2014/main" id="{258ECEC5-0D28-B9EB-093D-0BEC3D8CB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48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2" name="文本框 461">
                <a:extLst>
                  <a:ext uri="{FF2B5EF4-FFF2-40B4-BE49-F238E27FC236}">
                    <a16:creationId xmlns:a16="http://schemas.microsoft.com/office/drawing/2014/main" id="{FBD994BE-750E-9F75-770F-4D03BB905686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2" name="文本框 461">
                <a:extLst>
                  <a:ext uri="{FF2B5EF4-FFF2-40B4-BE49-F238E27FC236}">
                    <a16:creationId xmlns:a16="http://schemas.microsoft.com/office/drawing/2014/main" id="{FBD994BE-750E-9F75-770F-4D03BB905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49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3" name="文本框 462">
                <a:extLst>
                  <a:ext uri="{FF2B5EF4-FFF2-40B4-BE49-F238E27FC236}">
                    <a16:creationId xmlns:a16="http://schemas.microsoft.com/office/drawing/2014/main" id="{F843605E-4FEC-3BBC-BCA8-2CA7F38CB9D9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3" name="文本框 462">
                <a:extLst>
                  <a:ext uri="{FF2B5EF4-FFF2-40B4-BE49-F238E27FC236}">
                    <a16:creationId xmlns:a16="http://schemas.microsoft.com/office/drawing/2014/main" id="{F843605E-4FEC-3BBC-BCA8-2CA7F38CB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50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C3D4F2A5-D8A1-49EC-0D28-94749AC42D54}"/>
              </a:ext>
            </a:extLst>
          </p:cNvPr>
          <p:cNvSpPr txBox="1"/>
          <p:nvPr/>
        </p:nvSpPr>
        <p:spPr>
          <a:xfrm>
            <a:off x="134138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CD25AE3-0E13-490F-5D09-29B8DCB8D7D4}"/>
              </a:ext>
            </a:extLst>
          </p:cNvPr>
          <p:cNvSpPr txBox="1"/>
          <p:nvPr/>
        </p:nvSpPr>
        <p:spPr>
          <a:xfrm>
            <a:off x="8724777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72F67B4-1BC2-2BE0-898D-82DCECC935D0}"/>
              </a:ext>
            </a:extLst>
          </p:cNvPr>
          <p:cNvSpPr txBox="1"/>
          <p:nvPr/>
        </p:nvSpPr>
        <p:spPr>
          <a:xfrm>
            <a:off x="1627081" y="3785647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3D77F76-D327-7BCF-6608-C462AE1C1A24}"/>
              </a:ext>
            </a:extLst>
          </p:cNvPr>
          <p:cNvSpPr txBox="1"/>
          <p:nvPr/>
        </p:nvSpPr>
        <p:spPr>
          <a:xfrm>
            <a:off x="3981851" y="3792268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70E1689-9404-83A3-58B5-0D6DAE3856FB}"/>
              </a:ext>
            </a:extLst>
          </p:cNvPr>
          <p:cNvSpPr txBox="1"/>
          <p:nvPr/>
        </p:nvSpPr>
        <p:spPr>
          <a:xfrm>
            <a:off x="6355121" y="3779940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0C1F85E-702A-ACFE-F3F4-A6AEC8D4B115}"/>
              </a:ext>
            </a:extLst>
          </p:cNvPr>
          <p:cNvSpPr/>
          <p:nvPr/>
        </p:nvSpPr>
        <p:spPr>
          <a:xfrm>
            <a:off x="1959360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921F9FC-E9BE-179E-E8CE-F74EF1082FAA}"/>
              </a:ext>
            </a:extLst>
          </p:cNvPr>
          <p:cNvSpPr/>
          <p:nvPr/>
        </p:nvSpPr>
        <p:spPr>
          <a:xfrm>
            <a:off x="4319109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0C80716F-50B3-B21C-7C18-E5A5EE0171C9}"/>
              </a:ext>
            </a:extLst>
          </p:cNvPr>
          <p:cNvSpPr/>
          <p:nvPr/>
        </p:nvSpPr>
        <p:spPr>
          <a:xfrm>
            <a:off x="6658149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4AF3935-B53B-B544-8086-2B77C4B4D64D}"/>
              </a:ext>
            </a:extLst>
          </p:cNvPr>
          <p:cNvSpPr/>
          <p:nvPr/>
        </p:nvSpPr>
        <p:spPr>
          <a:xfrm>
            <a:off x="3945832" y="2639372"/>
            <a:ext cx="1030561" cy="32108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Identical</a:t>
            </a:r>
            <a:endParaRPr lang="zh-CN" alt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93B8B34-BC73-6DD5-1431-EB6AE30E3187}"/>
              </a:ext>
            </a:extLst>
          </p:cNvPr>
          <p:cNvSpPr/>
          <p:nvPr/>
        </p:nvSpPr>
        <p:spPr>
          <a:xfrm>
            <a:off x="3041093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77E422B-1037-BD3C-CC44-897D5173480E}"/>
              </a:ext>
            </a:extLst>
          </p:cNvPr>
          <p:cNvSpPr/>
          <p:nvPr/>
        </p:nvSpPr>
        <p:spPr>
          <a:xfrm>
            <a:off x="5395810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92E9277-8940-1E58-2AA7-564B0995139A}"/>
              </a:ext>
            </a:extLst>
          </p:cNvPr>
          <p:cNvSpPr/>
          <p:nvPr/>
        </p:nvSpPr>
        <p:spPr>
          <a:xfrm>
            <a:off x="7721792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9FB1E8B5-EE9C-9853-9013-5A16A5ABB01D}"/>
              </a:ext>
            </a:extLst>
          </p:cNvPr>
          <p:cNvCxnSpPr>
            <a:cxnSpLocks/>
            <a:stCxn id="17" idx="6"/>
            <a:endCxn id="16" idx="0"/>
          </p:cNvCxnSpPr>
          <p:nvPr/>
        </p:nvCxnSpPr>
        <p:spPr>
          <a:xfrm>
            <a:off x="3467292" y="2170951"/>
            <a:ext cx="993821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3DC32258-F9E9-170E-7239-AAA8F7F509D3}"/>
              </a:ext>
            </a:extLst>
          </p:cNvPr>
          <p:cNvCxnSpPr>
            <a:cxnSpLocks/>
            <a:stCxn id="22" idx="2"/>
            <a:endCxn id="16" idx="0"/>
          </p:cNvCxnSpPr>
          <p:nvPr/>
        </p:nvCxnSpPr>
        <p:spPr>
          <a:xfrm flipH="1">
            <a:off x="4461113" y="2170951"/>
            <a:ext cx="934697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CFF36D48-6544-8EEC-54D8-309C4590604D}"/>
              </a:ext>
            </a:extLst>
          </p:cNvPr>
          <p:cNvCxnSpPr>
            <a:cxnSpLocks/>
            <a:stCxn id="23" idx="2"/>
            <a:endCxn id="16" idx="0"/>
          </p:cNvCxnSpPr>
          <p:nvPr/>
        </p:nvCxnSpPr>
        <p:spPr>
          <a:xfrm flipH="1">
            <a:off x="4461113" y="2170951"/>
            <a:ext cx="3260679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3DC29151-FA26-F106-314A-1AD316D0EA2D}"/>
              </a:ext>
            </a:extLst>
          </p:cNvPr>
          <p:cNvCxnSpPr>
            <a:cxnSpLocks/>
            <a:stCxn id="16" idx="2"/>
            <a:endCxn id="11" idx="7"/>
          </p:cNvCxnSpPr>
          <p:nvPr/>
        </p:nvCxnSpPr>
        <p:spPr>
          <a:xfrm flipH="1">
            <a:off x="2323144" y="2960452"/>
            <a:ext cx="2137969" cy="5273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7024ED7B-A1AA-5420-F33A-52CB1AA92011}"/>
              </a:ext>
            </a:extLst>
          </p:cNvPr>
          <p:cNvCxnSpPr>
            <a:cxnSpLocks/>
            <a:stCxn id="16" idx="2"/>
            <a:endCxn id="12" idx="0"/>
          </p:cNvCxnSpPr>
          <p:nvPr/>
        </p:nvCxnSpPr>
        <p:spPr>
          <a:xfrm>
            <a:off x="4461113" y="2960452"/>
            <a:ext cx="71096" cy="46497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F40C16AC-C851-5FC9-6EE7-83D6F09D26B5}"/>
              </a:ext>
            </a:extLst>
          </p:cNvPr>
          <p:cNvCxnSpPr>
            <a:cxnSpLocks/>
            <a:stCxn id="16" idx="2"/>
            <a:endCxn id="13" idx="1"/>
          </p:cNvCxnSpPr>
          <p:nvPr/>
        </p:nvCxnSpPr>
        <p:spPr>
          <a:xfrm>
            <a:off x="4461113" y="2960452"/>
            <a:ext cx="2259451" cy="5273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40CEEB43-CCE4-11C0-2207-E1FE8FD685C1}"/>
              </a:ext>
            </a:extLst>
          </p:cNvPr>
          <p:cNvSpPr txBox="1"/>
          <p:nvPr/>
        </p:nvSpPr>
        <p:spPr>
          <a:xfrm>
            <a:off x="939161" y="5435296"/>
            <a:ext cx="5034554" cy="6996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newly defined edge </a:t>
            </a:r>
            <a:r>
              <a:rPr lang="en-US" altLang="zh-CN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affects all rounds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edge can be </a:t>
            </a:r>
            <a:r>
              <a:rPr lang="en-US" altLang="zh-CN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reused</a:t>
            </a:r>
            <a:r>
              <a:rPr lang="en-US" altLang="zh-CN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different rounds</a:t>
            </a:r>
          </a:p>
        </p:txBody>
      </p:sp>
    </p:spTree>
    <p:extLst>
      <p:ext uri="{BB962C8B-B14F-4D97-AF65-F5344CB8AC3E}">
        <p14:creationId xmlns:p14="http://schemas.microsoft.com/office/powerpoint/2010/main" val="862286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Provable Security 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Symmetric Cryptography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1386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Security of a </a:t>
                </a:r>
                <a:r>
                  <a:rPr lang="en-US" altLang="zh-CN" sz="2600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general construction/mode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reduced</m:t>
                        </m:r>
                      </m:e>
                    </m:groupChr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Security of </a:t>
                </a:r>
                <a:r>
                  <a:rPr lang="en-US" altLang="zh-CN" sz="2600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components</a:t>
                </a:r>
              </a:p>
              <a:p>
                <a:pPr lvl="1"/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If the</a:t>
                </a:r>
                <a:r>
                  <a:rPr lang="en-US" altLang="zh-CN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components</a:t>
                </a:r>
                <a:r>
                  <a:rPr lang="en-US" altLang="zh-CN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 secure, then the</a:t>
                </a:r>
                <a:r>
                  <a:rPr lang="en-US" altLang="zh-CN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resulting construction</a:t>
                </a:r>
                <a:r>
                  <a:rPr lang="en-US" altLang="zh-CN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also achieves a certain level of security</a:t>
                </a:r>
              </a:p>
              <a:p>
                <a:pPr lvl="1"/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Under some </a:t>
                </a:r>
                <a:r>
                  <a:rPr lang="en-US" altLang="zh-CN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security model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e.g., </a:t>
                </a:r>
                <a:r>
                  <a:rPr lang="en-US" altLang="zh-CN" u="sng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Random Permutation Model (RPM),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Ideal Cipher Model (ICM), </a:t>
                </a:r>
                <a:r>
                  <a:rPr lang="en-US" altLang="zh-CN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Indifferentiability</a:t>
                </a: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138600"/>
              </a:xfrm>
              <a:blipFill>
                <a:blip r:embed="rId2"/>
                <a:stretch>
                  <a:fillRect l="-928" t="-855" r="-9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4407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Proof Outline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Difficulties in KAC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endParaRPr lang="zh-CN" alt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</p:spPr>
            <p:txBody>
              <a:bodyPr/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the key probability </a:t>
                </a:r>
                <a:r>
                  <a:rPr lang="en-US" altLang="zh-CN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w.r.t.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  <a:blipFill>
                <a:blip r:embed="rId2"/>
                <a:stretch>
                  <a:fillRect l="-1043" t="-20000" b="-33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8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10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11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12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13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14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15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16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E8A50770-E822-B993-C457-A0A9E624147C}"/>
              </a:ext>
            </a:extLst>
          </p:cNvPr>
          <p:cNvSpPr txBox="1"/>
          <p:nvPr/>
        </p:nvSpPr>
        <p:spPr>
          <a:xfrm>
            <a:off x="10492907" y="3180265"/>
            <a:ext cx="1629803" cy="1279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54164CF-A91F-1EDC-90B0-C293A3589A39}"/>
              </a:ext>
            </a:extLst>
          </p:cNvPr>
          <p:cNvSpPr txBox="1"/>
          <p:nvPr/>
        </p:nvSpPr>
        <p:spPr>
          <a:xfrm>
            <a:off x="10708192" y="3119124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6F70E39-7D73-A99E-BD4E-E145162ADDA6}"/>
              </a:ext>
            </a:extLst>
          </p:cNvPr>
          <p:cNvSpPr/>
          <p:nvPr/>
        </p:nvSpPr>
        <p:spPr>
          <a:xfrm>
            <a:off x="10586862" y="3245130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849E85B-C534-5D83-FE36-C905FC9305EB}"/>
              </a:ext>
            </a:extLst>
          </p:cNvPr>
          <p:cNvSpPr txBox="1"/>
          <p:nvPr/>
        </p:nvSpPr>
        <p:spPr>
          <a:xfrm>
            <a:off x="10708192" y="3375158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4DE13003-3F9B-C263-F4EB-E9593D036F05}"/>
              </a:ext>
            </a:extLst>
          </p:cNvPr>
          <p:cNvSpPr/>
          <p:nvPr/>
        </p:nvSpPr>
        <p:spPr>
          <a:xfrm>
            <a:off x="10586862" y="3501164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E57FAF-C56F-9F71-1B87-F30B9F89AF8B}"/>
              </a:ext>
            </a:extLst>
          </p:cNvPr>
          <p:cNvSpPr txBox="1"/>
          <p:nvPr/>
        </p:nvSpPr>
        <p:spPr>
          <a:xfrm>
            <a:off x="10708192" y="3629972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7A3C205F-9437-D11C-A480-B3E10EAFDC1C}"/>
              </a:ext>
            </a:extLst>
          </p:cNvPr>
          <p:cNvSpPr/>
          <p:nvPr/>
        </p:nvSpPr>
        <p:spPr>
          <a:xfrm>
            <a:off x="10586862" y="3755978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/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blipFill>
                <a:blip r:embed="rId17"/>
                <a:stretch>
                  <a:fillRect t="-3158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676FB6F-5453-54AB-643F-24874C5EC241}"/>
              </a:ext>
            </a:extLst>
          </p:cNvPr>
          <p:cNvCxnSpPr>
            <a:cxnSpLocks/>
            <a:stCxn id="78" idx="4"/>
          </p:cNvCxnSpPr>
          <p:nvPr/>
        </p:nvCxnSpPr>
        <p:spPr>
          <a:xfrm>
            <a:off x="263356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959D8E5-E3B2-8835-15DE-EA31E0C5252D}"/>
              </a:ext>
            </a:extLst>
          </p:cNvPr>
          <p:cNvCxnSpPr>
            <a:cxnSpLocks/>
            <a:stCxn id="79" idx="4"/>
          </p:cNvCxnSpPr>
          <p:nvPr/>
        </p:nvCxnSpPr>
        <p:spPr>
          <a:xfrm>
            <a:off x="383534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09577AC-A77E-63E9-1073-913D2D4A2B7C}"/>
              </a:ext>
            </a:extLst>
          </p:cNvPr>
          <p:cNvSpPr/>
          <p:nvPr/>
        </p:nvSpPr>
        <p:spPr>
          <a:xfrm>
            <a:off x="2586909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43B9691-0E77-DE28-350F-5D3274FD6EAB}"/>
              </a:ext>
            </a:extLst>
          </p:cNvPr>
          <p:cNvSpPr/>
          <p:nvPr/>
        </p:nvSpPr>
        <p:spPr>
          <a:xfrm>
            <a:off x="3779247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ED80F24-88C8-297D-5F1F-A68DCB03A75C}"/>
              </a:ext>
            </a:extLst>
          </p:cNvPr>
          <p:cNvCxnSpPr>
            <a:stCxn id="27" idx="6"/>
            <a:endCxn id="58" idx="2"/>
          </p:cNvCxnSpPr>
          <p:nvPr/>
        </p:nvCxnSpPr>
        <p:spPr>
          <a:xfrm>
            <a:off x="2699105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EB9CBF6D-757A-5EB7-6AE2-C3033F86EBB5}"/>
              </a:ext>
            </a:extLst>
          </p:cNvPr>
          <p:cNvSpPr/>
          <p:nvPr/>
        </p:nvSpPr>
        <p:spPr>
          <a:xfrm>
            <a:off x="2586909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C08B10C-78AF-FB94-D46C-DAF7837680C7}"/>
              </a:ext>
            </a:extLst>
          </p:cNvPr>
          <p:cNvSpPr/>
          <p:nvPr/>
        </p:nvSpPr>
        <p:spPr>
          <a:xfrm>
            <a:off x="3779247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3382CE5-D5B8-A960-C727-169103312AB1}"/>
              </a:ext>
            </a:extLst>
          </p:cNvPr>
          <p:cNvCxnSpPr>
            <a:stCxn id="60" idx="6"/>
            <a:endCxn id="61" idx="2"/>
          </p:cNvCxnSpPr>
          <p:nvPr/>
        </p:nvCxnSpPr>
        <p:spPr>
          <a:xfrm>
            <a:off x="2699105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D9DF359B-2C81-4F48-1F23-750AE04066A9}"/>
              </a:ext>
            </a:extLst>
          </p:cNvPr>
          <p:cNvSpPr/>
          <p:nvPr/>
        </p:nvSpPr>
        <p:spPr>
          <a:xfrm>
            <a:off x="2586909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EA25488-93F1-9E62-A50E-15D40D9814C0}"/>
              </a:ext>
            </a:extLst>
          </p:cNvPr>
          <p:cNvSpPr/>
          <p:nvPr/>
        </p:nvSpPr>
        <p:spPr>
          <a:xfrm>
            <a:off x="3779247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59538B89-A49B-21AE-9893-88EAC39D5742}"/>
              </a:ext>
            </a:extLst>
          </p:cNvPr>
          <p:cNvCxnSpPr>
            <a:stCxn id="63" idx="6"/>
            <a:endCxn id="64" idx="2"/>
          </p:cNvCxnSpPr>
          <p:nvPr/>
        </p:nvCxnSpPr>
        <p:spPr>
          <a:xfrm>
            <a:off x="2699105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CB9B10CE-0D90-6FFA-DAF4-8D7EA66E587D}"/>
              </a:ext>
            </a:extLst>
          </p:cNvPr>
          <p:cNvSpPr/>
          <p:nvPr/>
        </p:nvSpPr>
        <p:spPr>
          <a:xfrm>
            <a:off x="2586909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B5C4E90C-432E-6DB8-A2A2-A6A2180B4F83}"/>
              </a:ext>
            </a:extLst>
          </p:cNvPr>
          <p:cNvSpPr/>
          <p:nvPr/>
        </p:nvSpPr>
        <p:spPr>
          <a:xfrm>
            <a:off x="3779247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2D7F04E-CCEA-DEC1-0269-E08ED5B2FEB4}"/>
              </a:ext>
            </a:extLst>
          </p:cNvPr>
          <p:cNvCxnSpPr>
            <a:stCxn id="66" idx="6"/>
            <a:endCxn id="67" idx="2"/>
          </p:cNvCxnSpPr>
          <p:nvPr/>
        </p:nvCxnSpPr>
        <p:spPr>
          <a:xfrm>
            <a:off x="2699105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22A544FF-3216-9790-51D8-FD148E07F4DC}"/>
              </a:ext>
            </a:extLst>
          </p:cNvPr>
          <p:cNvSpPr/>
          <p:nvPr/>
        </p:nvSpPr>
        <p:spPr>
          <a:xfrm>
            <a:off x="2586909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7225C72-4CDF-58C7-4BCF-C2E79833339E}"/>
              </a:ext>
            </a:extLst>
          </p:cNvPr>
          <p:cNvSpPr/>
          <p:nvPr/>
        </p:nvSpPr>
        <p:spPr>
          <a:xfrm>
            <a:off x="3779247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31F5774-0C78-7A36-3ECC-2DBF6BFF235B}"/>
              </a:ext>
            </a:extLst>
          </p:cNvPr>
          <p:cNvCxnSpPr>
            <a:stCxn id="69" idx="6"/>
            <a:endCxn id="70" idx="2"/>
          </p:cNvCxnSpPr>
          <p:nvPr/>
        </p:nvCxnSpPr>
        <p:spPr>
          <a:xfrm>
            <a:off x="2699105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78275D05-63FB-EABE-7647-A11F4BFC99FF}"/>
              </a:ext>
            </a:extLst>
          </p:cNvPr>
          <p:cNvSpPr/>
          <p:nvPr/>
        </p:nvSpPr>
        <p:spPr>
          <a:xfrm>
            <a:off x="2586909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3CB9FF16-D473-55FA-8720-3537C190B250}"/>
              </a:ext>
            </a:extLst>
          </p:cNvPr>
          <p:cNvSpPr/>
          <p:nvPr/>
        </p:nvSpPr>
        <p:spPr>
          <a:xfrm>
            <a:off x="3779247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52D8080-6719-DD11-B07A-71692164322C}"/>
              </a:ext>
            </a:extLst>
          </p:cNvPr>
          <p:cNvCxnSpPr>
            <a:stCxn id="72" idx="6"/>
            <a:endCxn id="73" idx="2"/>
          </p:cNvCxnSpPr>
          <p:nvPr/>
        </p:nvCxnSpPr>
        <p:spPr>
          <a:xfrm>
            <a:off x="2699105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76354108-688B-3C8F-D78D-F38FF439A049}"/>
              </a:ext>
            </a:extLst>
          </p:cNvPr>
          <p:cNvSpPr/>
          <p:nvPr/>
        </p:nvSpPr>
        <p:spPr>
          <a:xfrm>
            <a:off x="2586909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8502FAD9-C3D9-1215-9FC6-C562FFDBC5EF}"/>
              </a:ext>
            </a:extLst>
          </p:cNvPr>
          <p:cNvSpPr/>
          <p:nvPr/>
        </p:nvSpPr>
        <p:spPr>
          <a:xfrm>
            <a:off x="3779247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0C24A099-1458-7B60-D3BD-8179949BBD9D}"/>
              </a:ext>
            </a:extLst>
          </p:cNvPr>
          <p:cNvCxnSpPr>
            <a:stCxn id="75" idx="6"/>
            <a:endCxn id="76" idx="2"/>
          </p:cNvCxnSpPr>
          <p:nvPr/>
        </p:nvCxnSpPr>
        <p:spPr>
          <a:xfrm>
            <a:off x="2699105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A703D21-D20A-D237-4568-BEF3437951C9}"/>
              </a:ext>
            </a:extLst>
          </p:cNvPr>
          <p:cNvSpPr/>
          <p:nvPr/>
        </p:nvSpPr>
        <p:spPr>
          <a:xfrm>
            <a:off x="257747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7DA4E382-4C81-B11F-D47B-26328DFC8C63}"/>
              </a:ext>
            </a:extLst>
          </p:cNvPr>
          <p:cNvSpPr/>
          <p:nvPr/>
        </p:nvSpPr>
        <p:spPr>
          <a:xfrm>
            <a:off x="377924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3E074669-0A57-650C-DEAF-FC336F413B5D}"/>
              </a:ext>
            </a:extLst>
          </p:cNvPr>
          <p:cNvSpPr/>
          <p:nvPr/>
        </p:nvSpPr>
        <p:spPr>
          <a:xfrm>
            <a:off x="257747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A40C633-A28A-EB30-A3EE-7D9435988E9E}"/>
              </a:ext>
            </a:extLst>
          </p:cNvPr>
          <p:cNvSpPr/>
          <p:nvPr/>
        </p:nvSpPr>
        <p:spPr>
          <a:xfrm>
            <a:off x="377924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FA53459C-3A88-9824-2506-673CEAFFFAD3}"/>
              </a:ext>
            </a:extLst>
          </p:cNvPr>
          <p:cNvSpPr/>
          <p:nvPr/>
        </p:nvSpPr>
        <p:spPr>
          <a:xfrm>
            <a:off x="2577471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1888A2F-F37E-3250-1DC7-75C05D707B7C}"/>
              </a:ext>
            </a:extLst>
          </p:cNvPr>
          <p:cNvSpPr/>
          <p:nvPr/>
        </p:nvSpPr>
        <p:spPr>
          <a:xfrm>
            <a:off x="3779247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/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blipFill>
                <a:blip r:embed="rId1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/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blipFill>
                <a:blip r:embed="rId19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椭圆 85">
            <a:extLst>
              <a:ext uri="{FF2B5EF4-FFF2-40B4-BE49-F238E27FC236}">
                <a16:creationId xmlns:a16="http://schemas.microsoft.com/office/drawing/2014/main" id="{AECDAD3C-A0D9-2AC1-410B-7A14C2621AD4}"/>
              </a:ext>
            </a:extLst>
          </p:cNvPr>
          <p:cNvSpPr/>
          <p:nvPr/>
        </p:nvSpPr>
        <p:spPr>
          <a:xfrm>
            <a:off x="2581600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77003F9-D0FD-E9BC-F80D-9B9DF21EB3C3}"/>
              </a:ext>
            </a:extLst>
          </p:cNvPr>
          <p:cNvSpPr/>
          <p:nvPr/>
        </p:nvSpPr>
        <p:spPr>
          <a:xfrm>
            <a:off x="3788851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5733315-1DBB-8C2F-54CB-02E78770376F}"/>
              </a:ext>
            </a:extLst>
          </p:cNvPr>
          <p:cNvSpPr/>
          <p:nvPr/>
        </p:nvSpPr>
        <p:spPr>
          <a:xfrm>
            <a:off x="2577471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C60224A-4F0B-FB1E-5E4C-8F7E08601149}"/>
              </a:ext>
            </a:extLst>
          </p:cNvPr>
          <p:cNvSpPr/>
          <p:nvPr/>
        </p:nvSpPr>
        <p:spPr>
          <a:xfrm>
            <a:off x="3790197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54BD3B2A-1863-6935-D544-C0AEA38A8C39}"/>
              </a:ext>
            </a:extLst>
          </p:cNvPr>
          <p:cNvSpPr/>
          <p:nvPr/>
        </p:nvSpPr>
        <p:spPr>
          <a:xfrm>
            <a:off x="2577471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CA56BBE-4CF9-39D7-966E-3848203DBDE4}"/>
              </a:ext>
            </a:extLst>
          </p:cNvPr>
          <p:cNvSpPr/>
          <p:nvPr/>
        </p:nvSpPr>
        <p:spPr>
          <a:xfrm>
            <a:off x="3790197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/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blipFill>
                <a:blip r:embed="rId20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/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blipFill>
                <a:blip r:embed="rId2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左大括号 94">
            <a:extLst>
              <a:ext uri="{FF2B5EF4-FFF2-40B4-BE49-F238E27FC236}">
                <a16:creationId xmlns:a16="http://schemas.microsoft.com/office/drawing/2014/main" id="{79672DFD-AAD3-44B6-B84E-F072E84D1358}"/>
              </a:ext>
            </a:extLst>
          </p:cNvPr>
          <p:cNvSpPr/>
          <p:nvPr/>
        </p:nvSpPr>
        <p:spPr>
          <a:xfrm>
            <a:off x="2358768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/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blipFill>
                <a:blip r:embed="rId22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/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blipFill>
                <a:blip r:embed="rId23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/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blipFill>
                <a:blip r:embed="rId24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B61C95A0-B423-D550-7212-C0FD26F5B85E}"/>
              </a:ext>
            </a:extLst>
          </p:cNvPr>
          <p:cNvCxnSpPr>
            <a:cxnSpLocks/>
            <a:stCxn id="223" idx="4"/>
          </p:cNvCxnSpPr>
          <p:nvPr/>
        </p:nvCxnSpPr>
        <p:spPr>
          <a:xfrm>
            <a:off x="7321351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6376A73-E3D0-5977-DC05-03854360282A}"/>
              </a:ext>
            </a:extLst>
          </p:cNvPr>
          <p:cNvCxnSpPr>
            <a:cxnSpLocks/>
            <a:stCxn id="224" idx="4"/>
          </p:cNvCxnSpPr>
          <p:nvPr/>
        </p:nvCxnSpPr>
        <p:spPr>
          <a:xfrm>
            <a:off x="8523127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椭圆 110">
            <a:extLst>
              <a:ext uri="{FF2B5EF4-FFF2-40B4-BE49-F238E27FC236}">
                <a16:creationId xmlns:a16="http://schemas.microsoft.com/office/drawing/2014/main" id="{54E686A5-BC7D-87ED-BF2C-3DEBA719328E}"/>
              </a:ext>
            </a:extLst>
          </p:cNvPr>
          <p:cNvSpPr/>
          <p:nvPr/>
        </p:nvSpPr>
        <p:spPr>
          <a:xfrm>
            <a:off x="7274691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AADCD10D-6AF4-3E63-4AC3-1E97B5E2E187}"/>
              </a:ext>
            </a:extLst>
          </p:cNvPr>
          <p:cNvSpPr/>
          <p:nvPr/>
        </p:nvSpPr>
        <p:spPr>
          <a:xfrm>
            <a:off x="8467029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2D758539-343A-23D9-A925-9C33A4B0B24E}"/>
              </a:ext>
            </a:extLst>
          </p:cNvPr>
          <p:cNvCxnSpPr>
            <a:stCxn id="111" idx="6"/>
            <a:endCxn id="112" idx="2"/>
          </p:cNvCxnSpPr>
          <p:nvPr/>
        </p:nvCxnSpPr>
        <p:spPr>
          <a:xfrm>
            <a:off x="7386887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FC9E5D01-4C5D-C013-44CD-C4A40E91C148}"/>
              </a:ext>
            </a:extLst>
          </p:cNvPr>
          <p:cNvSpPr/>
          <p:nvPr/>
        </p:nvSpPr>
        <p:spPr>
          <a:xfrm>
            <a:off x="7274691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11E9323-7925-BC3C-5806-50AB8F4B7E6E}"/>
              </a:ext>
            </a:extLst>
          </p:cNvPr>
          <p:cNvSpPr/>
          <p:nvPr/>
        </p:nvSpPr>
        <p:spPr>
          <a:xfrm>
            <a:off x="8467029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AFE73654-80C9-CC6C-52C2-B2216C3C61E2}"/>
              </a:ext>
            </a:extLst>
          </p:cNvPr>
          <p:cNvCxnSpPr>
            <a:stCxn id="114" idx="6"/>
            <a:endCxn id="115" idx="2"/>
          </p:cNvCxnSpPr>
          <p:nvPr/>
        </p:nvCxnSpPr>
        <p:spPr>
          <a:xfrm>
            <a:off x="7386887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855B5306-6803-C406-606D-882856877815}"/>
              </a:ext>
            </a:extLst>
          </p:cNvPr>
          <p:cNvSpPr/>
          <p:nvPr/>
        </p:nvSpPr>
        <p:spPr>
          <a:xfrm>
            <a:off x="7274691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E25F40B-4469-9542-EE4E-C3F1039FFEA9}"/>
              </a:ext>
            </a:extLst>
          </p:cNvPr>
          <p:cNvSpPr/>
          <p:nvPr/>
        </p:nvSpPr>
        <p:spPr>
          <a:xfrm>
            <a:off x="8467029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7B06FB21-3038-166A-8FC9-624582A8863A}"/>
              </a:ext>
            </a:extLst>
          </p:cNvPr>
          <p:cNvCxnSpPr>
            <a:stCxn id="117" idx="6"/>
            <a:endCxn id="118" idx="2"/>
          </p:cNvCxnSpPr>
          <p:nvPr/>
        </p:nvCxnSpPr>
        <p:spPr>
          <a:xfrm>
            <a:off x="7386887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119">
            <a:extLst>
              <a:ext uri="{FF2B5EF4-FFF2-40B4-BE49-F238E27FC236}">
                <a16:creationId xmlns:a16="http://schemas.microsoft.com/office/drawing/2014/main" id="{0FB16CDA-F346-D277-31F0-B4ACCC4E11BE}"/>
              </a:ext>
            </a:extLst>
          </p:cNvPr>
          <p:cNvSpPr/>
          <p:nvPr/>
        </p:nvSpPr>
        <p:spPr>
          <a:xfrm>
            <a:off x="7274691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D38FE176-634D-BD6B-B9F5-A27448664537}"/>
              </a:ext>
            </a:extLst>
          </p:cNvPr>
          <p:cNvSpPr/>
          <p:nvPr/>
        </p:nvSpPr>
        <p:spPr>
          <a:xfrm>
            <a:off x="8467029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BD262FD3-6323-AF61-7055-3F7D9492DB2F}"/>
              </a:ext>
            </a:extLst>
          </p:cNvPr>
          <p:cNvCxnSpPr>
            <a:stCxn id="120" idx="6"/>
            <a:endCxn id="121" idx="2"/>
          </p:cNvCxnSpPr>
          <p:nvPr/>
        </p:nvCxnSpPr>
        <p:spPr>
          <a:xfrm>
            <a:off x="7386887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>
            <a:extLst>
              <a:ext uri="{FF2B5EF4-FFF2-40B4-BE49-F238E27FC236}">
                <a16:creationId xmlns:a16="http://schemas.microsoft.com/office/drawing/2014/main" id="{BE37C620-DDCA-5F9A-307C-58DE4502EA66}"/>
              </a:ext>
            </a:extLst>
          </p:cNvPr>
          <p:cNvSpPr/>
          <p:nvPr/>
        </p:nvSpPr>
        <p:spPr>
          <a:xfrm>
            <a:off x="7274691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4A6E3FA-28D0-3573-2E29-8656100A110F}"/>
              </a:ext>
            </a:extLst>
          </p:cNvPr>
          <p:cNvSpPr/>
          <p:nvPr/>
        </p:nvSpPr>
        <p:spPr>
          <a:xfrm>
            <a:off x="8467029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A39BED70-9DB5-1963-3490-44C4604836DB}"/>
              </a:ext>
            </a:extLst>
          </p:cNvPr>
          <p:cNvCxnSpPr>
            <a:stCxn id="123" idx="6"/>
            <a:endCxn id="124" idx="2"/>
          </p:cNvCxnSpPr>
          <p:nvPr/>
        </p:nvCxnSpPr>
        <p:spPr>
          <a:xfrm>
            <a:off x="7386887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>
            <a:extLst>
              <a:ext uri="{FF2B5EF4-FFF2-40B4-BE49-F238E27FC236}">
                <a16:creationId xmlns:a16="http://schemas.microsoft.com/office/drawing/2014/main" id="{2C9E5BDA-D050-6008-9161-048B075A1B9A}"/>
              </a:ext>
            </a:extLst>
          </p:cNvPr>
          <p:cNvSpPr/>
          <p:nvPr/>
        </p:nvSpPr>
        <p:spPr>
          <a:xfrm>
            <a:off x="7274691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62DC4179-81EF-61A2-C192-C16A691FDE68}"/>
              </a:ext>
            </a:extLst>
          </p:cNvPr>
          <p:cNvSpPr/>
          <p:nvPr/>
        </p:nvSpPr>
        <p:spPr>
          <a:xfrm>
            <a:off x="8467029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974AEE50-78A6-C6FC-C658-7EF76BBFFC84}"/>
              </a:ext>
            </a:extLst>
          </p:cNvPr>
          <p:cNvCxnSpPr>
            <a:stCxn id="126" idx="6"/>
            <a:endCxn id="127" idx="2"/>
          </p:cNvCxnSpPr>
          <p:nvPr/>
        </p:nvCxnSpPr>
        <p:spPr>
          <a:xfrm>
            <a:off x="7386887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椭圆 192">
            <a:extLst>
              <a:ext uri="{FF2B5EF4-FFF2-40B4-BE49-F238E27FC236}">
                <a16:creationId xmlns:a16="http://schemas.microsoft.com/office/drawing/2014/main" id="{5308A5EB-D7B5-53E9-F070-3BF7EED1971C}"/>
              </a:ext>
            </a:extLst>
          </p:cNvPr>
          <p:cNvSpPr/>
          <p:nvPr/>
        </p:nvSpPr>
        <p:spPr>
          <a:xfrm>
            <a:off x="7274691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62C13299-EE7B-617C-80CC-650F19F64312}"/>
              </a:ext>
            </a:extLst>
          </p:cNvPr>
          <p:cNvSpPr/>
          <p:nvPr/>
        </p:nvSpPr>
        <p:spPr>
          <a:xfrm>
            <a:off x="8467029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35F59B63-3D8C-9244-4FB5-CE7B0C0B442B}"/>
              </a:ext>
            </a:extLst>
          </p:cNvPr>
          <p:cNvCxnSpPr>
            <a:stCxn id="193" idx="6"/>
            <a:endCxn id="194" idx="2"/>
          </p:cNvCxnSpPr>
          <p:nvPr/>
        </p:nvCxnSpPr>
        <p:spPr>
          <a:xfrm>
            <a:off x="7386887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椭圆 222">
            <a:extLst>
              <a:ext uri="{FF2B5EF4-FFF2-40B4-BE49-F238E27FC236}">
                <a16:creationId xmlns:a16="http://schemas.microsoft.com/office/drawing/2014/main" id="{BA1BE72B-E0CB-685A-1E50-E1D73F6FC53C}"/>
              </a:ext>
            </a:extLst>
          </p:cNvPr>
          <p:cNvSpPr/>
          <p:nvPr/>
        </p:nvSpPr>
        <p:spPr>
          <a:xfrm>
            <a:off x="7265253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03FC0C1A-BE9B-BB9E-337A-7E0A107DE2E1}"/>
              </a:ext>
            </a:extLst>
          </p:cNvPr>
          <p:cNvSpPr/>
          <p:nvPr/>
        </p:nvSpPr>
        <p:spPr>
          <a:xfrm>
            <a:off x="8467029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0A8A34CD-3094-5B1A-A3D8-8A4EE25D59F9}"/>
              </a:ext>
            </a:extLst>
          </p:cNvPr>
          <p:cNvSpPr/>
          <p:nvPr/>
        </p:nvSpPr>
        <p:spPr>
          <a:xfrm>
            <a:off x="7265253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ABAE3C11-F923-9D88-56D6-818EDB0ACEB3}"/>
              </a:ext>
            </a:extLst>
          </p:cNvPr>
          <p:cNvSpPr/>
          <p:nvPr/>
        </p:nvSpPr>
        <p:spPr>
          <a:xfrm>
            <a:off x="8467029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798A608E-C7E6-7C5A-97B6-42B2167A8E89}"/>
              </a:ext>
            </a:extLst>
          </p:cNvPr>
          <p:cNvSpPr/>
          <p:nvPr/>
        </p:nvSpPr>
        <p:spPr>
          <a:xfrm>
            <a:off x="7265253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76BB56C3-96D7-D65A-8E81-1F6DCBFDB0CE}"/>
              </a:ext>
            </a:extLst>
          </p:cNvPr>
          <p:cNvSpPr/>
          <p:nvPr/>
        </p:nvSpPr>
        <p:spPr>
          <a:xfrm>
            <a:off x="8467029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/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blipFill>
                <a:blip r:embed="rId2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/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blipFill>
                <a:blip r:embed="rId19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椭圆 237">
            <a:extLst>
              <a:ext uri="{FF2B5EF4-FFF2-40B4-BE49-F238E27FC236}">
                <a16:creationId xmlns:a16="http://schemas.microsoft.com/office/drawing/2014/main" id="{C7CE1032-8B46-5444-F0C7-1C53D3AF589D}"/>
              </a:ext>
            </a:extLst>
          </p:cNvPr>
          <p:cNvSpPr/>
          <p:nvPr/>
        </p:nvSpPr>
        <p:spPr>
          <a:xfrm>
            <a:off x="7269382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B48A6859-DE48-6F5B-6BDC-1536F4DA1E62}"/>
              </a:ext>
            </a:extLst>
          </p:cNvPr>
          <p:cNvSpPr/>
          <p:nvPr/>
        </p:nvSpPr>
        <p:spPr>
          <a:xfrm>
            <a:off x="8476633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414B0EBF-FF94-E47B-8BCB-F68563B6C569}"/>
              </a:ext>
            </a:extLst>
          </p:cNvPr>
          <p:cNvSpPr/>
          <p:nvPr/>
        </p:nvSpPr>
        <p:spPr>
          <a:xfrm>
            <a:off x="7265253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5" name="椭圆 254">
            <a:extLst>
              <a:ext uri="{FF2B5EF4-FFF2-40B4-BE49-F238E27FC236}">
                <a16:creationId xmlns:a16="http://schemas.microsoft.com/office/drawing/2014/main" id="{5AE64696-3B6D-A9AA-EAE7-1029BAE93CD3}"/>
              </a:ext>
            </a:extLst>
          </p:cNvPr>
          <p:cNvSpPr/>
          <p:nvPr/>
        </p:nvSpPr>
        <p:spPr>
          <a:xfrm>
            <a:off x="8477979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椭圆 255">
            <a:extLst>
              <a:ext uri="{FF2B5EF4-FFF2-40B4-BE49-F238E27FC236}">
                <a16:creationId xmlns:a16="http://schemas.microsoft.com/office/drawing/2014/main" id="{9F7AE314-A24F-9F02-8439-0E084389EFE6}"/>
              </a:ext>
            </a:extLst>
          </p:cNvPr>
          <p:cNvSpPr/>
          <p:nvPr/>
        </p:nvSpPr>
        <p:spPr>
          <a:xfrm>
            <a:off x="7265253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36A48968-8431-8BD6-045B-21C6599F5042}"/>
              </a:ext>
            </a:extLst>
          </p:cNvPr>
          <p:cNvSpPr/>
          <p:nvPr/>
        </p:nvSpPr>
        <p:spPr>
          <a:xfrm>
            <a:off x="848345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/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blipFill>
                <a:blip r:embed="rId26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/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blipFill>
                <a:blip r:embed="rId2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左大括号 295">
            <a:extLst>
              <a:ext uri="{FF2B5EF4-FFF2-40B4-BE49-F238E27FC236}">
                <a16:creationId xmlns:a16="http://schemas.microsoft.com/office/drawing/2014/main" id="{A123E46C-0988-10AA-7E5C-BDD5724B5447}"/>
              </a:ext>
            </a:extLst>
          </p:cNvPr>
          <p:cNvSpPr/>
          <p:nvPr/>
        </p:nvSpPr>
        <p:spPr>
          <a:xfrm>
            <a:off x="7046550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/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blipFill>
                <a:blip r:embed="rId27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9" name="直接连接符 408">
            <a:extLst>
              <a:ext uri="{FF2B5EF4-FFF2-40B4-BE49-F238E27FC236}">
                <a16:creationId xmlns:a16="http://schemas.microsoft.com/office/drawing/2014/main" id="{D528D536-B664-4A9F-5F73-BA1C6E66DC39}"/>
              </a:ext>
            </a:extLst>
          </p:cNvPr>
          <p:cNvCxnSpPr>
            <a:cxnSpLocks/>
            <a:stCxn id="410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" name="椭圆 409">
            <a:extLst>
              <a:ext uri="{FF2B5EF4-FFF2-40B4-BE49-F238E27FC236}">
                <a16:creationId xmlns:a16="http://schemas.microsoft.com/office/drawing/2014/main" id="{CC74D25F-0257-FA09-7577-789B3823F0A6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1" name="椭圆 410">
            <a:extLst>
              <a:ext uri="{FF2B5EF4-FFF2-40B4-BE49-F238E27FC236}">
                <a16:creationId xmlns:a16="http://schemas.microsoft.com/office/drawing/2014/main" id="{1FF776BF-4FF9-AD8D-DCD5-F94F533A8FEE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2" name="椭圆 411">
            <a:extLst>
              <a:ext uri="{FF2B5EF4-FFF2-40B4-BE49-F238E27FC236}">
                <a16:creationId xmlns:a16="http://schemas.microsoft.com/office/drawing/2014/main" id="{9347B8CA-8597-537E-E93B-842A09502C62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3" name="椭圆 412">
            <a:extLst>
              <a:ext uri="{FF2B5EF4-FFF2-40B4-BE49-F238E27FC236}">
                <a16:creationId xmlns:a16="http://schemas.microsoft.com/office/drawing/2014/main" id="{0B0D1FBC-8CF4-C1DA-FCEF-DA2C39A29B66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4" name="椭圆 413">
            <a:extLst>
              <a:ext uri="{FF2B5EF4-FFF2-40B4-BE49-F238E27FC236}">
                <a16:creationId xmlns:a16="http://schemas.microsoft.com/office/drawing/2014/main" id="{5AC97C5B-8CC1-A9D7-18B3-6A7B687AAFA3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5" name="椭圆 414">
            <a:extLst>
              <a:ext uri="{FF2B5EF4-FFF2-40B4-BE49-F238E27FC236}">
                <a16:creationId xmlns:a16="http://schemas.microsoft.com/office/drawing/2014/main" id="{0D8E9E55-14B3-DB53-3507-560ACB323BEF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6" name="椭圆 415">
            <a:extLst>
              <a:ext uri="{FF2B5EF4-FFF2-40B4-BE49-F238E27FC236}">
                <a16:creationId xmlns:a16="http://schemas.microsoft.com/office/drawing/2014/main" id="{1E874922-03D7-2E33-CECA-D8B1952F4792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7" name="椭圆 416">
            <a:extLst>
              <a:ext uri="{FF2B5EF4-FFF2-40B4-BE49-F238E27FC236}">
                <a16:creationId xmlns:a16="http://schemas.microsoft.com/office/drawing/2014/main" id="{6B8B9C4B-2C82-A62E-9752-B05FED3A2139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8" name="椭圆 417">
            <a:extLst>
              <a:ext uri="{FF2B5EF4-FFF2-40B4-BE49-F238E27FC236}">
                <a16:creationId xmlns:a16="http://schemas.microsoft.com/office/drawing/2014/main" id="{FFC72621-1687-AD94-B4C2-8EE06A2E6212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9" name="椭圆 418">
            <a:extLst>
              <a:ext uri="{FF2B5EF4-FFF2-40B4-BE49-F238E27FC236}">
                <a16:creationId xmlns:a16="http://schemas.microsoft.com/office/drawing/2014/main" id="{7A1383B0-EE50-256B-28B9-00F40C7614EF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0" name="椭圆 419">
            <a:extLst>
              <a:ext uri="{FF2B5EF4-FFF2-40B4-BE49-F238E27FC236}">
                <a16:creationId xmlns:a16="http://schemas.microsoft.com/office/drawing/2014/main" id="{C20CFE1E-BE7D-2229-5E9B-5552BB83C4B3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1" name="文本框 420">
                <a:extLst>
                  <a:ext uri="{FF2B5EF4-FFF2-40B4-BE49-F238E27FC236}">
                    <a16:creationId xmlns:a16="http://schemas.microsoft.com/office/drawing/2014/main" id="{64B08EB1-65EB-38E2-1FB3-E31B88A307C4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1" name="文本框 420">
                <a:extLst>
                  <a:ext uri="{FF2B5EF4-FFF2-40B4-BE49-F238E27FC236}">
                    <a16:creationId xmlns:a16="http://schemas.microsoft.com/office/drawing/2014/main" id="{64B08EB1-65EB-38E2-1FB3-E31B88A30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2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2" name="椭圆 421">
            <a:extLst>
              <a:ext uri="{FF2B5EF4-FFF2-40B4-BE49-F238E27FC236}">
                <a16:creationId xmlns:a16="http://schemas.microsoft.com/office/drawing/2014/main" id="{7B074C5D-F067-78D7-38ED-F4F9A0AC5DCE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3" name="文本框 422">
                <a:extLst>
                  <a:ext uri="{FF2B5EF4-FFF2-40B4-BE49-F238E27FC236}">
                    <a16:creationId xmlns:a16="http://schemas.microsoft.com/office/drawing/2014/main" id="{BD2B1E2B-9408-173A-E95D-BC1C37473CA6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3" name="文本框 422">
                <a:extLst>
                  <a:ext uri="{FF2B5EF4-FFF2-40B4-BE49-F238E27FC236}">
                    <a16:creationId xmlns:a16="http://schemas.microsoft.com/office/drawing/2014/main" id="{BD2B1E2B-9408-173A-E95D-BC1C37473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29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4" name="文本框 423">
                <a:extLst>
                  <a:ext uri="{FF2B5EF4-FFF2-40B4-BE49-F238E27FC236}">
                    <a16:creationId xmlns:a16="http://schemas.microsoft.com/office/drawing/2014/main" id="{56610682-26D1-2519-A3E0-8FACA092A239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4" name="文本框 423">
                <a:extLst>
                  <a:ext uri="{FF2B5EF4-FFF2-40B4-BE49-F238E27FC236}">
                    <a16:creationId xmlns:a16="http://schemas.microsoft.com/office/drawing/2014/main" id="{56610682-26D1-2519-A3E0-8FACA092A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30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5" name="文本框 424">
                <a:extLst>
                  <a:ext uri="{FF2B5EF4-FFF2-40B4-BE49-F238E27FC236}">
                    <a16:creationId xmlns:a16="http://schemas.microsoft.com/office/drawing/2014/main" id="{56D68843-3680-A315-512A-68D4476B342D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5" name="文本框 424">
                <a:extLst>
                  <a:ext uri="{FF2B5EF4-FFF2-40B4-BE49-F238E27FC236}">
                    <a16:creationId xmlns:a16="http://schemas.microsoft.com/office/drawing/2014/main" id="{56D68843-3680-A315-512A-68D4476B3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3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6" name="文本框 425">
                <a:extLst>
                  <a:ext uri="{FF2B5EF4-FFF2-40B4-BE49-F238E27FC236}">
                    <a16:creationId xmlns:a16="http://schemas.microsoft.com/office/drawing/2014/main" id="{11ECE8EC-E792-1AAB-E318-C4985EB5864E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6" name="文本框 425">
                <a:extLst>
                  <a:ext uri="{FF2B5EF4-FFF2-40B4-BE49-F238E27FC236}">
                    <a16:creationId xmlns:a16="http://schemas.microsoft.com/office/drawing/2014/main" id="{11ECE8EC-E792-1AAB-E318-C4985EB58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7" name="文本框 426">
                <a:extLst>
                  <a:ext uri="{FF2B5EF4-FFF2-40B4-BE49-F238E27FC236}">
                    <a16:creationId xmlns:a16="http://schemas.microsoft.com/office/drawing/2014/main" id="{F51DDC1F-DE8C-40AE-1B18-432DE0D741F9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7" name="文本框 426">
                <a:extLst>
                  <a:ext uri="{FF2B5EF4-FFF2-40B4-BE49-F238E27FC236}">
                    <a16:creationId xmlns:a16="http://schemas.microsoft.com/office/drawing/2014/main" id="{F51DDC1F-DE8C-40AE-1B18-432DE0D74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33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8" name="左大括号 427">
            <a:extLst>
              <a:ext uri="{FF2B5EF4-FFF2-40B4-BE49-F238E27FC236}">
                <a16:creationId xmlns:a16="http://schemas.microsoft.com/office/drawing/2014/main" id="{2F163720-0076-19E1-220F-82C2FCE7FD0A}"/>
              </a:ext>
            </a:extLst>
          </p:cNvPr>
          <p:cNvSpPr/>
          <p:nvPr/>
        </p:nvSpPr>
        <p:spPr>
          <a:xfrm>
            <a:off x="787383" y="2324609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9" name="文本框 428">
                <a:extLst>
                  <a:ext uri="{FF2B5EF4-FFF2-40B4-BE49-F238E27FC236}">
                    <a16:creationId xmlns:a16="http://schemas.microsoft.com/office/drawing/2014/main" id="{EB77905A-B859-67B3-8FF3-99C1335E9FC4}"/>
                  </a:ext>
                </a:extLst>
              </p:cNvPr>
              <p:cNvSpPr txBox="1"/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429" name="文本框 428">
                <a:extLst>
                  <a:ext uri="{FF2B5EF4-FFF2-40B4-BE49-F238E27FC236}">
                    <a16:creationId xmlns:a16="http://schemas.microsoft.com/office/drawing/2014/main" id="{EB77905A-B859-67B3-8FF3-99C1335E9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blipFill>
                <a:blip r:embed="rId34"/>
                <a:stretch>
                  <a:fillRect l="-23529" r="-7843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0" name="文本框 429">
                <a:extLst>
                  <a:ext uri="{FF2B5EF4-FFF2-40B4-BE49-F238E27FC236}">
                    <a16:creationId xmlns:a16="http://schemas.microsoft.com/office/drawing/2014/main" id="{333CC4F7-C85C-08E4-625F-412EBDED0EC0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0" name="文本框 429">
                <a:extLst>
                  <a:ext uri="{FF2B5EF4-FFF2-40B4-BE49-F238E27FC236}">
                    <a16:creationId xmlns:a16="http://schemas.microsoft.com/office/drawing/2014/main" id="{333CC4F7-C85C-08E4-625F-412EBDED0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35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1" name="椭圆 430">
            <a:extLst>
              <a:ext uri="{FF2B5EF4-FFF2-40B4-BE49-F238E27FC236}">
                <a16:creationId xmlns:a16="http://schemas.microsoft.com/office/drawing/2014/main" id="{DA0D8CD0-9A8F-7005-EAB5-856AC8F94F58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2" name="椭圆 431">
            <a:extLst>
              <a:ext uri="{FF2B5EF4-FFF2-40B4-BE49-F238E27FC236}">
                <a16:creationId xmlns:a16="http://schemas.microsoft.com/office/drawing/2014/main" id="{8B34C106-1DB1-7566-F452-8E2189080A27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3" name="文本框 432">
                <a:extLst>
                  <a:ext uri="{FF2B5EF4-FFF2-40B4-BE49-F238E27FC236}">
                    <a16:creationId xmlns:a16="http://schemas.microsoft.com/office/drawing/2014/main" id="{36B9C909-E4FA-58B2-FE0B-9C6B863E87B8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3" name="文本框 432">
                <a:extLst>
                  <a:ext uri="{FF2B5EF4-FFF2-40B4-BE49-F238E27FC236}">
                    <a16:creationId xmlns:a16="http://schemas.microsoft.com/office/drawing/2014/main" id="{36B9C909-E4FA-58B2-FE0B-9C6B863E8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36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4" name="文本框 433">
                <a:extLst>
                  <a:ext uri="{FF2B5EF4-FFF2-40B4-BE49-F238E27FC236}">
                    <a16:creationId xmlns:a16="http://schemas.microsoft.com/office/drawing/2014/main" id="{73E6CCE1-052C-99EB-25E6-89C2622ED4B2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4" name="文本框 433">
                <a:extLst>
                  <a:ext uri="{FF2B5EF4-FFF2-40B4-BE49-F238E27FC236}">
                    <a16:creationId xmlns:a16="http://schemas.microsoft.com/office/drawing/2014/main" id="{73E6CCE1-052C-99EB-25E6-89C2622ED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37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5" name="文本框 434">
                <a:extLst>
                  <a:ext uri="{FF2B5EF4-FFF2-40B4-BE49-F238E27FC236}">
                    <a16:creationId xmlns:a16="http://schemas.microsoft.com/office/drawing/2014/main" id="{A5DA41E1-9917-0EE6-421E-3D0354500C61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5" name="文本框 434">
                <a:extLst>
                  <a:ext uri="{FF2B5EF4-FFF2-40B4-BE49-F238E27FC236}">
                    <a16:creationId xmlns:a16="http://schemas.microsoft.com/office/drawing/2014/main" id="{A5DA41E1-9917-0EE6-421E-3D0354500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38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6" name="文本框 435">
                <a:extLst>
                  <a:ext uri="{FF2B5EF4-FFF2-40B4-BE49-F238E27FC236}">
                    <a16:creationId xmlns:a16="http://schemas.microsoft.com/office/drawing/2014/main" id="{1881F56F-F6EB-9122-257D-7C259CF0A581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6" name="文本框 435">
                <a:extLst>
                  <a:ext uri="{FF2B5EF4-FFF2-40B4-BE49-F238E27FC236}">
                    <a16:creationId xmlns:a16="http://schemas.microsoft.com/office/drawing/2014/main" id="{1881F56F-F6EB-9122-257D-7C259CF0A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39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7" name="文本框 436">
                <a:extLst>
                  <a:ext uri="{FF2B5EF4-FFF2-40B4-BE49-F238E27FC236}">
                    <a16:creationId xmlns:a16="http://schemas.microsoft.com/office/drawing/2014/main" id="{B8C0D4F0-FC5A-C0E0-DFD1-3F5966F8760B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7" name="文本框 436">
                <a:extLst>
                  <a:ext uri="{FF2B5EF4-FFF2-40B4-BE49-F238E27FC236}">
                    <a16:creationId xmlns:a16="http://schemas.microsoft.com/office/drawing/2014/main" id="{B8C0D4F0-FC5A-C0E0-DFD1-3F5966F87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40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8" name="文本框 437">
                <a:extLst>
                  <a:ext uri="{FF2B5EF4-FFF2-40B4-BE49-F238E27FC236}">
                    <a16:creationId xmlns:a16="http://schemas.microsoft.com/office/drawing/2014/main" id="{EE7FC9BA-46C9-0821-122E-B9F73907F2C6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8" name="文本框 437">
                <a:extLst>
                  <a:ext uri="{FF2B5EF4-FFF2-40B4-BE49-F238E27FC236}">
                    <a16:creationId xmlns:a16="http://schemas.microsoft.com/office/drawing/2014/main" id="{EE7FC9BA-46C9-0821-122E-B9F73907F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41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9" name="文本框 438">
                <a:extLst>
                  <a:ext uri="{FF2B5EF4-FFF2-40B4-BE49-F238E27FC236}">
                    <a16:creationId xmlns:a16="http://schemas.microsoft.com/office/drawing/2014/main" id="{7FA5061C-331D-225D-AF5B-E867BE52D666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9" name="文本框 438">
                <a:extLst>
                  <a:ext uri="{FF2B5EF4-FFF2-40B4-BE49-F238E27FC236}">
                    <a16:creationId xmlns:a16="http://schemas.microsoft.com/office/drawing/2014/main" id="{7FA5061C-331D-225D-AF5B-E867BE52D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4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0" name="文本框 439">
                <a:extLst>
                  <a:ext uri="{FF2B5EF4-FFF2-40B4-BE49-F238E27FC236}">
                    <a16:creationId xmlns:a16="http://schemas.microsoft.com/office/drawing/2014/main" id="{AEAD821E-D5C1-870E-7462-AFBB69E6AC5C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40" name="文本框 439">
                <a:extLst>
                  <a:ext uri="{FF2B5EF4-FFF2-40B4-BE49-F238E27FC236}">
                    <a16:creationId xmlns:a16="http://schemas.microsoft.com/office/drawing/2014/main" id="{AEAD821E-D5C1-870E-7462-AFBB69E6A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43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1" name="左大括号 440">
            <a:extLst>
              <a:ext uri="{FF2B5EF4-FFF2-40B4-BE49-F238E27FC236}">
                <a16:creationId xmlns:a16="http://schemas.microsoft.com/office/drawing/2014/main" id="{78416C25-6F5F-0F82-D1FD-F113741A600A}"/>
              </a:ext>
            </a:extLst>
          </p:cNvPr>
          <p:cNvSpPr/>
          <p:nvPr/>
        </p:nvSpPr>
        <p:spPr>
          <a:xfrm>
            <a:off x="9374820" y="2340390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2" name="文本框 441">
                <a:extLst>
                  <a:ext uri="{FF2B5EF4-FFF2-40B4-BE49-F238E27FC236}">
                    <a16:creationId xmlns:a16="http://schemas.microsoft.com/office/drawing/2014/main" id="{8FBBBA74-9079-79F9-35BB-3F87952FD254}"/>
                  </a:ext>
                </a:extLst>
              </p:cNvPr>
              <p:cNvSpPr txBox="1"/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442" name="文本框 441">
                <a:extLst>
                  <a:ext uri="{FF2B5EF4-FFF2-40B4-BE49-F238E27FC236}">
                    <a16:creationId xmlns:a16="http://schemas.microsoft.com/office/drawing/2014/main" id="{8FBBBA74-9079-79F9-35BB-3F87952FD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blipFill>
                <a:blip r:embed="rId44"/>
                <a:stretch>
                  <a:fillRect l="-23529" r="-7843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3" name="直接连接符 442">
            <a:extLst>
              <a:ext uri="{FF2B5EF4-FFF2-40B4-BE49-F238E27FC236}">
                <a16:creationId xmlns:a16="http://schemas.microsoft.com/office/drawing/2014/main" id="{512895C5-D5B7-B508-904D-4360620DC3E4}"/>
              </a:ext>
            </a:extLst>
          </p:cNvPr>
          <p:cNvCxnSpPr>
            <a:cxnSpLocks/>
            <a:stCxn id="444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椭圆 443">
            <a:extLst>
              <a:ext uri="{FF2B5EF4-FFF2-40B4-BE49-F238E27FC236}">
                <a16:creationId xmlns:a16="http://schemas.microsoft.com/office/drawing/2014/main" id="{B58B3F2C-04FD-299B-B7C5-8FBEFC34B1CC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5" name="椭圆 444">
            <a:extLst>
              <a:ext uri="{FF2B5EF4-FFF2-40B4-BE49-F238E27FC236}">
                <a16:creationId xmlns:a16="http://schemas.microsoft.com/office/drawing/2014/main" id="{415120E5-EEBC-5DF5-0A07-8F19A99B71AC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6" name="椭圆 445">
            <a:extLst>
              <a:ext uri="{FF2B5EF4-FFF2-40B4-BE49-F238E27FC236}">
                <a16:creationId xmlns:a16="http://schemas.microsoft.com/office/drawing/2014/main" id="{4767FA3C-1778-8727-9896-F27CCC06A3B1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7" name="椭圆 446">
            <a:extLst>
              <a:ext uri="{FF2B5EF4-FFF2-40B4-BE49-F238E27FC236}">
                <a16:creationId xmlns:a16="http://schemas.microsoft.com/office/drawing/2014/main" id="{78AF82AC-F0BF-C1FF-5A17-F6C9FAE07566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8" name="椭圆 447">
            <a:extLst>
              <a:ext uri="{FF2B5EF4-FFF2-40B4-BE49-F238E27FC236}">
                <a16:creationId xmlns:a16="http://schemas.microsoft.com/office/drawing/2014/main" id="{52C68B87-C7DB-CA1E-9A47-F59963EA6A87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9" name="椭圆 448">
            <a:extLst>
              <a:ext uri="{FF2B5EF4-FFF2-40B4-BE49-F238E27FC236}">
                <a16:creationId xmlns:a16="http://schemas.microsoft.com/office/drawing/2014/main" id="{F6C3B974-5973-2F69-0E2D-975CA3DBBCB8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0" name="椭圆 449">
            <a:extLst>
              <a:ext uri="{FF2B5EF4-FFF2-40B4-BE49-F238E27FC236}">
                <a16:creationId xmlns:a16="http://schemas.microsoft.com/office/drawing/2014/main" id="{CAE59F09-6ABF-9796-3629-3D1A05AC6348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1" name="椭圆 450">
            <a:extLst>
              <a:ext uri="{FF2B5EF4-FFF2-40B4-BE49-F238E27FC236}">
                <a16:creationId xmlns:a16="http://schemas.microsoft.com/office/drawing/2014/main" id="{83AF18C0-00D5-CD5D-A579-A63C1A270B0F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2" name="椭圆 451">
            <a:extLst>
              <a:ext uri="{FF2B5EF4-FFF2-40B4-BE49-F238E27FC236}">
                <a16:creationId xmlns:a16="http://schemas.microsoft.com/office/drawing/2014/main" id="{F2451780-4859-8E95-9381-16F7147FB81F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3" name="椭圆 452">
            <a:extLst>
              <a:ext uri="{FF2B5EF4-FFF2-40B4-BE49-F238E27FC236}">
                <a16:creationId xmlns:a16="http://schemas.microsoft.com/office/drawing/2014/main" id="{43235F36-55FE-98C6-ACF9-27AEF31D7636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4" name="椭圆 453">
            <a:extLst>
              <a:ext uri="{FF2B5EF4-FFF2-40B4-BE49-F238E27FC236}">
                <a16:creationId xmlns:a16="http://schemas.microsoft.com/office/drawing/2014/main" id="{2404FFAB-7900-3C6F-A44E-93BC7DC9D8C1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5" name="文本框 454">
                <a:extLst>
                  <a:ext uri="{FF2B5EF4-FFF2-40B4-BE49-F238E27FC236}">
                    <a16:creationId xmlns:a16="http://schemas.microsoft.com/office/drawing/2014/main" id="{BC7C0145-EA3D-B1D9-B415-38D44FD772E5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5" name="文本框 454">
                <a:extLst>
                  <a:ext uri="{FF2B5EF4-FFF2-40B4-BE49-F238E27FC236}">
                    <a16:creationId xmlns:a16="http://schemas.microsoft.com/office/drawing/2014/main" id="{BC7C0145-EA3D-B1D9-B415-38D44FD77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6" name="椭圆 455">
            <a:extLst>
              <a:ext uri="{FF2B5EF4-FFF2-40B4-BE49-F238E27FC236}">
                <a16:creationId xmlns:a16="http://schemas.microsoft.com/office/drawing/2014/main" id="{846485D3-7411-4C34-EAA7-24A864163BDE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7" name="椭圆 456">
            <a:extLst>
              <a:ext uri="{FF2B5EF4-FFF2-40B4-BE49-F238E27FC236}">
                <a16:creationId xmlns:a16="http://schemas.microsoft.com/office/drawing/2014/main" id="{2C6CF973-3DFE-C84B-712B-AEBA7A8186D8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8" name="椭圆 457">
            <a:extLst>
              <a:ext uri="{FF2B5EF4-FFF2-40B4-BE49-F238E27FC236}">
                <a16:creationId xmlns:a16="http://schemas.microsoft.com/office/drawing/2014/main" id="{78B42A41-9438-AECD-3E3D-862FBD3F83EB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9" name="文本框 458">
                <a:extLst>
                  <a:ext uri="{FF2B5EF4-FFF2-40B4-BE49-F238E27FC236}">
                    <a16:creationId xmlns:a16="http://schemas.microsoft.com/office/drawing/2014/main" id="{40CDAA7C-6713-0704-B08D-51D1B920D795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9" name="文本框 458">
                <a:extLst>
                  <a:ext uri="{FF2B5EF4-FFF2-40B4-BE49-F238E27FC236}">
                    <a16:creationId xmlns:a16="http://schemas.microsoft.com/office/drawing/2014/main" id="{40CDAA7C-6713-0704-B08D-51D1B920D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6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0" name="文本框 459">
                <a:extLst>
                  <a:ext uri="{FF2B5EF4-FFF2-40B4-BE49-F238E27FC236}">
                    <a16:creationId xmlns:a16="http://schemas.microsoft.com/office/drawing/2014/main" id="{89CD8A10-ED7F-19F6-2286-EC9CC2260B3B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0" name="文本框 459">
                <a:extLst>
                  <a:ext uri="{FF2B5EF4-FFF2-40B4-BE49-F238E27FC236}">
                    <a16:creationId xmlns:a16="http://schemas.microsoft.com/office/drawing/2014/main" id="{89CD8A10-ED7F-19F6-2286-EC9CC2260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47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1" name="文本框 460">
                <a:extLst>
                  <a:ext uri="{FF2B5EF4-FFF2-40B4-BE49-F238E27FC236}">
                    <a16:creationId xmlns:a16="http://schemas.microsoft.com/office/drawing/2014/main" id="{258ECEC5-0D28-B9EB-093D-0BEC3D8CBB93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1" name="文本框 460">
                <a:extLst>
                  <a:ext uri="{FF2B5EF4-FFF2-40B4-BE49-F238E27FC236}">
                    <a16:creationId xmlns:a16="http://schemas.microsoft.com/office/drawing/2014/main" id="{258ECEC5-0D28-B9EB-093D-0BEC3D8CB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48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2" name="文本框 461">
                <a:extLst>
                  <a:ext uri="{FF2B5EF4-FFF2-40B4-BE49-F238E27FC236}">
                    <a16:creationId xmlns:a16="http://schemas.microsoft.com/office/drawing/2014/main" id="{FBD994BE-750E-9F75-770F-4D03BB905686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2" name="文本框 461">
                <a:extLst>
                  <a:ext uri="{FF2B5EF4-FFF2-40B4-BE49-F238E27FC236}">
                    <a16:creationId xmlns:a16="http://schemas.microsoft.com/office/drawing/2014/main" id="{FBD994BE-750E-9F75-770F-4D03BB905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49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3" name="文本框 462">
                <a:extLst>
                  <a:ext uri="{FF2B5EF4-FFF2-40B4-BE49-F238E27FC236}">
                    <a16:creationId xmlns:a16="http://schemas.microsoft.com/office/drawing/2014/main" id="{F843605E-4FEC-3BBC-BCA8-2CA7F38CB9D9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3" name="文本框 462">
                <a:extLst>
                  <a:ext uri="{FF2B5EF4-FFF2-40B4-BE49-F238E27FC236}">
                    <a16:creationId xmlns:a16="http://schemas.microsoft.com/office/drawing/2014/main" id="{F843605E-4FEC-3BBC-BCA8-2CA7F38CB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50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C3D4F2A5-D8A1-49EC-0D28-94749AC42D54}"/>
              </a:ext>
            </a:extLst>
          </p:cNvPr>
          <p:cNvSpPr txBox="1"/>
          <p:nvPr/>
        </p:nvSpPr>
        <p:spPr>
          <a:xfrm>
            <a:off x="134138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CD25AE3-0E13-490F-5D09-29B8DCB8D7D4}"/>
              </a:ext>
            </a:extLst>
          </p:cNvPr>
          <p:cNvSpPr txBox="1"/>
          <p:nvPr/>
        </p:nvSpPr>
        <p:spPr>
          <a:xfrm>
            <a:off x="8724777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72F67B4-1BC2-2BE0-898D-82DCECC935D0}"/>
              </a:ext>
            </a:extLst>
          </p:cNvPr>
          <p:cNvSpPr txBox="1"/>
          <p:nvPr/>
        </p:nvSpPr>
        <p:spPr>
          <a:xfrm>
            <a:off x="1627081" y="3785647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3D77F76-D327-7BCF-6608-C462AE1C1A24}"/>
              </a:ext>
            </a:extLst>
          </p:cNvPr>
          <p:cNvSpPr txBox="1"/>
          <p:nvPr/>
        </p:nvSpPr>
        <p:spPr>
          <a:xfrm>
            <a:off x="3981851" y="3792268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70E1689-9404-83A3-58B5-0D6DAE3856FB}"/>
              </a:ext>
            </a:extLst>
          </p:cNvPr>
          <p:cNvSpPr txBox="1"/>
          <p:nvPr/>
        </p:nvSpPr>
        <p:spPr>
          <a:xfrm>
            <a:off x="6355121" y="3779940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0C1F85E-702A-ACFE-F3F4-A6AEC8D4B115}"/>
              </a:ext>
            </a:extLst>
          </p:cNvPr>
          <p:cNvSpPr/>
          <p:nvPr/>
        </p:nvSpPr>
        <p:spPr>
          <a:xfrm>
            <a:off x="1959360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921F9FC-E9BE-179E-E8CE-F74EF1082FAA}"/>
              </a:ext>
            </a:extLst>
          </p:cNvPr>
          <p:cNvSpPr/>
          <p:nvPr/>
        </p:nvSpPr>
        <p:spPr>
          <a:xfrm>
            <a:off x="4319109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0C80716F-50B3-B21C-7C18-E5A5EE0171C9}"/>
              </a:ext>
            </a:extLst>
          </p:cNvPr>
          <p:cNvSpPr/>
          <p:nvPr/>
        </p:nvSpPr>
        <p:spPr>
          <a:xfrm>
            <a:off x="6658149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4AF3935-B53B-B544-8086-2B77C4B4D64D}"/>
              </a:ext>
            </a:extLst>
          </p:cNvPr>
          <p:cNvSpPr/>
          <p:nvPr/>
        </p:nvSpPr>
        <p:spPr>
          <a:xfrm>
            <a:off x="3945832" y="2639372"/>
            <a:ext cx="1030561" cy="32108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Identical</a:t>
            </a:r>
            <a:endParaRPr lang="zh-CN" alt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93B8B34-BC73-6DD5-1431-EB6AE30E3187}"/>
              </a:ext>
            </a:extLst>
          </p:cNvPr>
          <p:cNvSpPr/>
          <p:nvPr/>
        </p:nvSpPr>
        <p:spPr>
          <a:xfrm>
            <a:off x="3041093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77E422B-1037-BD3C-CC44-897D5173480E}"/>
              </a:ext>
            </a:extLst>
          </p:cNvPr>
          <p:cNvSpPr/>
          <p:nvPr/>
        </p:nvSpPr>
        <p:spPr>
          <a:xfrm>
            <a:off x="5395810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92E9277-8940-1E58-2AA7-564B0995139A}"/>
              </a:ext>
            </a:extLst>
          </p:cNvPr>
          <p:cNvSpPr/>
          <p:nvPr/>
        </p:nvSpPr>
        <p:spPr>
          <a:xfrm>
            <a:off x="7721792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9FB1E8B5-EE9C-9853-9013-5A16A5ABB01D}"/>
              </a:ext>
            </a:extLst>
          </p:cNvPr>
          <p:cNvCxnSpPr>
            <a:cxnSpLocks/>
            <a:stCxn id="17" idx="6"/>
            <a:endCxn id="16" idx="0"/>
          </p:cNvCxnSpPr>
          <p:nvPr/>
        </p:nvCxnSpPr>
        <p:spPr>
          <a:xfrm>
            <a:off x="3467292" y="2170951"/>
            <a:ext cx="993821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3DC32258-F9E9-170E-7239-AAA8F7F509D3}"/>
              </a:ext>
            </a:extLst>
          </p:cNvPr>
          <p:cNvCxnSpPr>
            <a:cxnSpLocks/>
            <a:stCxn id="22" idx="2"/>
            <a:endCxn id="16" idx="0"/>
          </p:cNvCxnSpPr>
          <p:nvPr/>
        </p:nvCxnSpPr>
        <p:spPr>
          <a:xfrm flipH="1">
            <a:off x="4461113" y="2170951"/>
            <a:ext cx="934697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CFF36D48-6544-8EEC-54D8-309C4590604D}"/>
              </a:ext>
            </a:extLst>
          </p:cNvPr>
          <p:cNvCxnSpPr>
            <a:cxnSpLocks/>
            <a:stCxn id="23" idx="2"/>
            <a:endCxn id="16" idx="0"/>
          </p:cNvCxnSpPr>
          <p:nvPr/>
        </p:nvCxnSpPr>
        <p:spPr>
          <a:xfrm flipH="1">
            <a:off x="4461113" y="2170951"/>
            <a:ext cx="3260679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3DC29151-FA26-F106-314A-1AD316D0EA2D}"/>
              </a:ext>
            </a:extLst>
          </p:cNvPr>
          <p:cNvCxnSpPr>
            <a:cxnSpLocks/>
            <a:stCxn id="16" idx="2"/>
            <a:endCxn id="11" idx="7"/>
          </p:cNvCxnSpPr>
          <p:nvPr/>
        </p:nvCxnSpPr>
        <p:spPr>
          <a:xfrm flipH="1">
            <a:off x="2323144" y="2960452"/>
            <a:ext cx="2137969" cy="5273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7024ED7B-A1AA-5420-F33A-52CB1AA92011}"/>
              </a:ext>
            </a:extLst>
          </p:cNvPr>
          <p:cNvCxnSpPr>
            <a:cxnSpLocks/>
            <a:stCxn id="16" idx="2"/>
            <a:endCxn id="12" idx="0"/>
          </p:cNvCxnSpPr>
          <p:nvPr/>
        </p:nvCxnSpPr>
        <p:spPr>
          <a:xfrm>
            <a:off x="4461113" y="2960452"/>
            <a:ext cx="71096" cy="46497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F40C16AC-C851-5FC9-6EE7-83D6F09D26B5}"/>
              </a:ext>
            </a:extLst>
          </p:cNvPr>
          <p:cNvCxnSpPr>
            <a:cxnSpLocks/>
            <a:stCxn id="16" idx="2"/>
            <a:endCxn id="13" idx="1"/>
          </p:cNvCxnSpPr>
          <p:nvPr/>
        </p:nvCxnSpPr>
        <p:spPr>
          <a:xfrm>
            <a:off x="4461113" y="2960452"/>
            <a:ext cx="2259451" cy="5273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40CEEB43-CCE4-11C0-2207-E1FE8FD685C1}"/>
              </a:ext>
            </a:extLst>
          </p:cNvPr>
          <p:cNvSpPr txBox="1"/>
          <p:nvPr/>
        </p:nvSpPr>
        <p:spPr>
          <a:xfrm>
            <a:off x="939161" y="5435296"/>
            <a:ext cx="5034554" cy="6996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newly defined edge </a:t>
            </a:r>
            <a:r>
              <a:rPr lang="en-US" altLang="zh-CN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affects all rounds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edge can be </a:t>
            </a:r>
            <a:r>
              <a:rPr lang="en-US" altLang="zh-CN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reused</a:t>
            </a:r>
            <a:r>
              <a:rPr lang="en-US" altLang="zh-CN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different rounds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92663A90-077F-E970-96A7-84C66C727C3E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42162DA9-AD10-E9B7-D8A7-D4AC8223DADD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8F38950-30EB-59CF-7535-E589909B1AD8}"/>
              </a:ext>
            </a:extLst>
          </p:cNvPr>
          <p:cNvSpPr/>
          <p:nvPr/>
        </p:nvSpPr>
        <p:spPr>
          <a:xfrm>
            <a:off x="2577471" y="4843084"/>
            <a:ext cx="112196" cy="112196"/>
          </a:xfrm>
          <a:prstGeom prst="ellipse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6F5DC7F9-4A02-9A88-E086-BC00BEA5E98A}"/>
              </a:ext>
            </a:extLst>
          </p:cNvPr>
          <p:cNvSpPr/>
          <p:nvPr/>
        </p:nvSpPr>
        <p:spPr>
          <a:xfrm>
            <a:off x="3790197" y="484308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8C600B5-67A8-4517-ADEF-880154CC8DD2}"/>
              </a:ext>
            </a:extLst>
          </p:cNvPr>
          <p:cNvSpPr/>
          <p:nvPr/>
        </p:nvSpPr>
        <p:spPr>
          <a:xfrm>
            <a:off x="7265253" y="4843084"/>
            <a:ext cx="112196" cy="112196"/>
          </a:xfrm>
          <a:prstGeom prst="ellipse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09B7573B-FEDF-3102-051E-ABAEC553C70F}"/>
              </a:ext>
            </a:extLst>
          </p:cNvPr>
          <p:cNvSpPr/>
          <p:nvPr/>
        </p:nvSpPr>
        <p:spPr>
          <a:xfrm>
            <a:off x="8477979" y="484308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82F4D918-372A-EA7F-3F86-46CE30215EA7}"/>
              </a:ext>
            </a:extLst>
          </p:cNvPr>
          <p:cNvCxnSpPr>
            <a:stCxn id="21" idx="6"/>
            <a:endCxn id="24" idx="2"/>
          </p:cNvCxnSpPr>
          <p:nvPr/>
        </p:nvCxnSpPr>
        <p:spPr>
          <a:xfrm>
            <a:off x="2689667" y="4899182"/>
            <a:ext cx="1100530" cy="0"/>
          </a:xfrm>
          <a:prstGeom prst="straightConnector1">
            <a:avLst/>
          </a:prstGeom>
          <a:ln w="19050">
            <a:prstDash val="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D186EDFE-AB9D-9687-44C1-C241492851E4}"/>
              </a:ext>
            </a:extLst>
          </p:cNvPr>
          <p:cNvCxnSpPr/>
          <p:nvPr/>
        </p:nvCxnSpPr>
        <p:spPr>
          <a:xfrm>
            <a:off x="5076942" y="4899182"/>
            <a:ext cx="1100530" cy="0"/>
          </a:xfrm>
          <a:prstGeom prst="straightConnector1">
            <a:avLst/>
          </a:prstGeom>
          <a:ln w="19050">
            <a:prstDash val="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720E919B-F8B2-BA0A-9E23-9405AFDFB93E}"/>
              </a:ext>
            </a:extLst>
          </p:cNvPr>
          <p:cNvCxnSpPr/>
          <p:nvPr/>
        </p:nvCxnSpPr>
        <p:spPr>
          <a:xfrm>
            <a:off x="7386887" y="4899182"/>
            <a:ext cx="1100530" cy="0"/>
          </a:xfrm>
          <a:prstGeom prst="straightConnector1">
            <a:avLst/>
          </a:prstGeom>
          <a:ln w="19050">
            <a:prstDash val="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8824086-C9D0-16C1-C62B-464D7F346F39}"/>
                  </a:ext>
                </a:extLst>
              </p:cNvPr>
              <p:cNvSpPr txBox="1"/>
              <p:nvPr/>
            </p:nvSpPr>
            <p:spPr>
              <a:xfrm>
                <a:off x="2362417" y="4729218"/>
                <a:ext cx="2014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8824086-C9D0-16C1-C62B-464D7F346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417" y="4729218"/>
                <a:ext cx="201402" cy="276999"/>
              </a:xfrm>
              <a:prstGeom prst="rect">
                <a:avLst/>
              </a:prstGeom>
              <a:blipFill>
                <a:blip r:embed="rId51"/>
                <a:stretch>
                  <a:fillRect l="-15152" r="-12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BFFBBE4D-71A6-7AD1-99F4-58C9C8C5519F}"/>
                  </a:ext>
                </a:extLst>
              </p:cNvPr>
              <p:cNvSpPr txBox="1"/>
              <p:nvPr/>
            </p:nvSpPr>
            <p:spPr>
              <a:xfrm>
                <a:off x="4735147" y="4729218"/>
                <a:ext cx="2014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BFFBBE4D-71A6-7AD1-99F4-58C9C8C55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147" y="4729218"/>
                <a:ext cx="201402" cy="276999"/>
              </a:xfrm>
              <a:prstGeom prst="rect">
                <a:avLst/>
              </a:prstGeom>
              <a:blipFill>
                <a:blip r:embed="rId52"/>
                <a:stretch>
                  <a:fillRect l="-15152" r="-12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C69EC344-9033-E443-2D65-D34C86BF2692}"/>
                  </a:ext>
                </a:extLst>
              </p:cNvPr>
              <p:cNvSpPr txBox="1"/>
              <p:nvPr/>
            </p:nvSpPr>
            <p:spPr>
              <a:xfrm>
                <a:off x="7034664" y="4729218"/>
                <a:ext cx="2014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C69EC344-9033-E443-2D65-D34C86BF2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664" y="4729218"/>
                <a:ext cx="201402" cy="276999"/>
              </a:xfrm>
              <a:prstGeom prst="rect">
                <a:avLst/>
              </a:prstGeom>
              <a:blipFill>
                <a:blip r:embed="rId53"/>
                <a:stretch>
                  <a:fillRect l="-15152" r="-12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516AC6B0-2E8D-C0BD-06EA-0CEDD016C13C}"/>
                  </a:ext>
                </a:extLst>
              </p:cNvPr>
              <p:cNvSpPr txBox="1"/>
              <p:nvPr/>
            </p:nvSpPr>
            <p:spPr>
              <a:xfrm>
                <a:off x="3964546" y="4729218"/>
                <a:ext cx="1942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516AC6B0-2E8D-C0BD-06EA-0CEDD016C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546" y="4729218"/>
                <a:ext cx="194284" cy="276999"/>
              </a:xfrm>
              <a:prstGeom prst="rect">
                <a:avLst/>
              </a:prstGeom>
              <a:blipFill>
                <a:blip r:embed="rId54"/>
                <a:stretch>
                  <a:fillRect l="-15625" r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FACA28F6-5C24-D79A-C3BC-42C803ECDE7E}"/>
                  </a:ext>
                </a:extLst>
              </p:cNvPr>
              <p:cNvSpPr txBox="1"/>
              <p:nvPr/>
            </p:nvSpPr>
            <p:spPr>
              <a:xfrm>
                <a:off x="6330324" y="4729218"/>
                <a:ext cx="1942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FACA28F6-5C24-D79A-C3BC-42C803ECD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324" y="4729218"/>
                <a:ext cx="194284" cy="276999"/>
              </a:xfrm>
              <a:prstGeom prst="rect">
                <a:avLst/>
              </a:prstGeom>
              <a:blipFill>
                <a:blip r:embed="rId55"/>
                <a:stretch>
                  <a:fillRect l="-15625" r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3E2DB3F9-BE39-DFFC-FE86-C6F3F5310A5E}"/>
                  </a:ext>
                </a:extLst>
              </p:cNvPr>
              <p:cNvSpPr txBox="1"/>
              <p:nvPr/>
            </p:nvSpPr>
            <p:spPr>
              <a:xfrm>
                <a:off x="8660828" y="4729218"/>
                <a:ext cx="1942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3E2DB3F9-BE39-DFFC-FE86-C6F3F5310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0828" y="4729218"/>
                <a:ext cx="194284" cy="276999"/>
              </a:xfrm>
              <a:prstGeom prst="rect">
                <a:avLst/>
              </a:prstGeom>
              <a:blipFill>
                <a:blip r:embed="rId56"/>
                <a:stretch>
                  <a:fillRect l="-15625" r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2343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Proof Outline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Difficulties in KAC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endParaRPr lang="zh-CN" alt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</p:spPr>
            <p:txBody>
              <a:bodyPr/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the key probability </a:t>
                </a:r>
                <a:r>
                  <a:rPr lang="en-US" altLang="zh-CN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w.r.t.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  <a:blipFill>
                <a:blip r:embed="rId2"/>
                <a:stretch>
                  <a:fillRect l="-1043" t="-20000" b="-33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8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10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11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12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13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14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15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16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E8A50770-E822-B993-C457-A0A9E624147C}"/>
              </a:ext>
            </a:extLst>
          </p:cNvPr>
          <p:cNvSpPr txBox="1"/>
          <p:nvPr/>
        </p:nvSpPr>
        <p:spPr>
          <a:xfrm>
            <a:off x="10492907" y="3180265"/>
            <a:ext cx="1629803" cy="1279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54164CF-A91F-1EDC-90B0-C293A3589A39}"/>
              </a:ext>
            </a:extLst>
          </p:cNvPr>
          <p:cNvSpPr txBox="1"/>
          <p:nvPr/>
        </p:nvSpPr>
        <p:spPr>
          <a:xfrm>
            <a:off x="10708192" y="3119124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6F70E39-7D73-A99E-BD4E-E145162ADDA6}"/>
              </a:ext>
            </a:extLst>
          </p:cNvPr>
          <p:cNvSpPr/>
          <p:nvPr/>
        </p:nvSpPr>
        <p:spPr>
          <a:xfrm>
            <a:off x="10586862" y="3245130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849E85B-C534-5D83-FE36-C905FC9305EB}"/>
              </a:ext>
            </a:extLst>
          </p:cNvPr>
          <p:cNvSpPr txBox="1"/>
          <p:nvPr/>
        </p:nvSpPr>
        <p:spPr>
          <a:xfrm>
            <a:off x="10708192" y="3375158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4DE13003-3F9B-C263-F4EB-E9593D036F05}"/>
              </a:ext>
            </a:extLst>
          </p:cNvPr>
          <p:cNvSpPr/>
          <p:nvPr/>
        </p:nvSpPr>
        <p:spPr>
          <a:xfrm>
            <a:off x="10586862" y="3501164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E57FAF-C56F-9F71-1B87-F30B9F89AF8B}"/>
              </a:ext>
            </a:extLst>
          </p:cNvPr>
          <p:cNvSpPr txBox="1"/>
          <p:nvPr/>
        </p:nvSpPr>
        <p:spPr>
          <a:xfrm>
            <a:off x="10708192" y="3629972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7A3C205F-9437-D11C-A480-B3E10EAFDC1C}"/>
              </a:ext>
            </a:extLst>
          </p:cNvPr>
          <p:cNvSpPr/>
          <p:nvPr/>
        </p:nvSpPr>
        <p:spPr>
          <a:xfrm>
            <a:off x="10586862" y="3755978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/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blipFill>
                <a:blip r:embed="rId17"/>
                <a:stretch>
                  <a:fillRect t="-3158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676FB6F-5453-54AB-643F-24874C5EC241}"/>
              </a:ext>
            </a:extLst>
          </p:cNvPr>
          <p:cNvCxnSpPr>
            <a:cxnSpLocks/>
            <a:stCxn id="78" idx="4"/>
          </p:cNvCxnSpPr>
          <p:nvPr/>
        </p:nvCxnSpPr>
        <p:spPr>
          <a:xfrm>
            <a:off x="263356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959D8E5-E3B2-8835-15DE-EA31E0C5252D}"/>
              </a:ext>
            </a:extLst>
          </p:cNvPr>
          <p:cNvCxnSpPr>
            <a:cxnSpLocks/>
            <a:stCxn id="79" idx="4"/>
          </p:cNvCxnSpPr>
          <p:nvPr/>
        </p:nvCxnSpPr>
        <p:spPr>
          <a:xfrm>
            <a:off x="383534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09577AC-A77E-63E9-1073-913D2D4A2B7C}"/>
              </a:ext>
            </a:extLst>
          </p:cNvPr>
          <p:cNvSpPr/>
          <p:nvPr/>
        </p:nvSpPr>
        <p:spPr>
          <a:xfrm>
            <a:off x="2586909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43B9691-0E77-DE28-350F-5D3274FD6EAB}"/>
              </a:ext>
            </a:extLst>
          </p:cNvPr>
          <p:cNvSpPr/>
          <p:nvPr/>
        </p:nvSpPr>
        <p:spPr>
          <a:xfrm>
            <a:off x="3779247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ED80F24-88C8-297D-5F1F-A68DCB03A75C}"/>
              </a:ext>
            </a:extLst>
          </p:cNvPr>
          <p:cNvCxnSpPr>
            <a:stCxn id="27" idx="6"/>
            <a:endCxn id="58" idx="2"/>
          </p:cNvCxnSpPr>
          <p:nvPr/>
        </p:nvCxnSpPr>
        <p:spPr>
          <a:xfrm>
            <a:off x="2699105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EB9CBF6D-757A-5EB7-6AE2-C3033F86EBB5}"/>
              </a:ext>
            </a:extLst>
          </p:cNvPr>
          <p:cNvSpPr/>
          <p:nvPr/>
        </p:nvSpPr>
        <p:spPr>
          <a:xfrm>
            <a:off x="2586909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C08B10C-78AF-FB94-D46C-DAF7837680C7}"/>
              </a:ext>
            </a:extLst>
          </p:cNvPr>
          <p:cNvSpPr/>
          <p:nvPr/>
        </p:nvSpPr>
        <p:spPr>
          <a:xfrm>
            <a:off x="3779247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3382CE5-D5B8-A960-C727-169103312AB1}"/>
              </a:ext>
            </a:extLst>
          </p:cNvPr>
          <p:cNvCxnSpPr>
            <a:stCxn id="60" idx="6"/>
            <a:endCxn id="61" idx="2"/>
          </p:cNvCxnSpPr>
          <p:nvPr/>
        </p:nvCxnSpPr>
        <p:spPr>
          <a:xfrm>
            <a:off x="2699105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D9DF359B-2C81-4F48-1F23-750AE04066A9}"/>
              </a:ext>
            </a:extLst>
          </p:cNvPr>
          <p:cNvSpPr/>
          <p:nvPr/>
        </p:nvSpPr>
        <p:spPr>
          <a:xfrm>
            <a:off x="2586909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EA25488-93F1-9E62-A50E-15D40D9814C0}"/>
              </a:ext>
            </a:extLst>
          </p:cNvPr>
          <p:cNvSpPr/>
          <p:nvPr/>
        </p:nvSpPr>
        <p:spPr>
          <a:xfrm>
            <a:off x="3779247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59538B89-A49B-21AE-9893-88EAC39D5742}"/>
              </a:ext>
            </a:extLst>
          </p:cNvPr>
          <p:cNvCxnSpPr>
            <a:stCxn id="63" idx="6"/>
            <a:endCxn id="64" idx="2"/>
          </p:cNvCxnSpPr>
          <p:nvPr/>
        </p:nvCxnSpPr>
        <p:spPr>
          <a:xfrm>
            <a:off x="2699105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CB9B10CE-0D90-6FFA-DAF4-8D7EA66E587D}"/>
              </a:ext>
            </a:extLst>
          </p:cNvPr>
          <p:cNvSpPr/>
          <p:nvPr/>
        </p:nvSpPr>
        <p:spPr>
          <a:xfrm>
            <a:off x="2586909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B5C4E90C-432E-6DB8-A2A2-A6A2180B4F83}"/>
              </a:ext>
            </a:extLst>
          </p:cNvPr>
          <p:cNvSpPr/>
          <p:nvPr/>
        </p:nvSpPr>
        <p:spPr>
          <a:xfrm>
            <a:off x="3779247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2D7F04E-CCEA-DEC1-0269-E08ED5B2FEB4}"/>
              </a:ext>
            </a:extLst>
          </p:cNvPr>
          <p:cNvCxnSpPr>
            <a:stCxn id="66" idx="6"/>
            <a:endCxn id="67" idx="2"/>
          </p:cNvCxnSpPr>
          <p:nvPr/>
        </p:nvCxnSpPr>
        <p:spPr>
          <a:xfrm>
            <a:off x="2699105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22A544FF-3216-9790-51D8-FD148E07F4DC}"/>
              </a:ext>
            </a:extLst>
          </p:cNvPr>
          <p:cNvSpPr/>
          <p:nvPr/>
        </p:nvSpPr>
        <p:spPr>
          <a:xfrm>
            <a:off x="2586909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7225C72-4CDF-58C7-4BCF-C2E79833339E}"/>
              </a:ext>
            </a:extLst>
          </p:cNvPr>
          <p:cNvSpPr/>
          <p:nvPr/>
        </p:nvSpPr>
        <p:spPr>
          <a:xfrm>
            <a:off x="3779247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31F5774-0C78-7A36-3ECC-2DBF6BFF235B}"/>
              </a:ext>
            </a:extLst>
          </p:cNvPr>
          <p:cNvCxnSpPr>
            <a:stCxn id="69" idx="6"/>
            <a:endCxn id="70" idx="2"/>
          </p:cNvCxnSpPr>
          <p:nvPr/>
        </p:nvCxnSpPr>
        <p:spPr>
          <a:xfrm>
            <a:off x="2699105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78275D05-63FB-EABE-7647-A11F4BFC99FF}"/>
              </a:ext>
            </a:extLst>
          </p:cNvPr>
          <p:cNvSpPr/>
          <p:nvPr/>
        </p:nvSpPr>
        <p:spPr>
          <a:xfrm>
            <a:off x="2586909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3CB9FF16-D473-55FA-8720-3537C190B250}"/>
              </a:ext>
            </a:extLst>
          </p:cNvPr>
          <p:cNvSpPr/>
          <p:nvPr/>
        </p:nvSpPr>
        <p:spPr>
          <a:xfrm>
            <a:off x="3779247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52D8080-6719-DD11-B07A-71692164322C}"/>
              </a:ext>
            </a:extLst>
          </p:cNvPr>
          <p:cNvCxnSpPr>
            <a:stCxn id="72" idx="6"/>
            <a:endCxn id="73" idx="2"/>
          </p:cNvCxnSpPr>
          <p:nvPr/>
        </p:nvCxnSpPr>
        <p:spPr>
          <a:xfrm>
            <a:off x="2699105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76354108-688B-3C8F-D78D-F38FF439A049}"/>
              </a:ext>
            </a:extLst>
          </p:cNvPr>
          <p:cNvSpPr/>
          <p:nvPr/>
        </p:nvSpPr>
        <p:spPr>
          <a:xfrm>
            <a:off x="2586909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8502FAD9-C3D9-1215-9FC6-C562FFDBC5EF}"/>
              </a:ext>
            </a:extLst>
          </p:cNvPr>
          <p:cNvSpPr/>
          <p:nvPr/>
        </p:nvSpPr>
        <p:spPr>
          <a:xfrm>
            <a:off x="3779247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0C24A099-1458-7B60-D3BD-8179949BBD9D}"/>
              </a:ext>
            </a:extLst>
          </p:cNvPr>
          <p:cNvCxnSpPr>
            <a:stCxn id="75" idx="6"/>
            <a:endCxn id="76" idx="2"/>
          </p:cNvCxnSpPr>
          <p:nvPr/>
        </p:nvCxnSpPr>
        <p:spPr>
          <a:xfrm>
            <a:off x="2699105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A703D21-D20A-D237-4568-BEF3437951C9}"/>
              </a:ext>
            </a:extLst>
          </p:cNvPr>
          <p:cNvSpPr/>
          <p:nvPr/>
        </p:nvSpPr>
        <p:spPr>
          <a:xfrm>
            <a:off x="257747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7DA4E382-4C81-B11F-D47B-26328DFC8C63}"/>
              </a:ext>
            </a:extLst>
          </p:cNvPr>
          <p:cNvSpPr/>
          <p:nvPr/>
        </p:nvSpPr>
        <p:spPr>
          <a:xfrm>
            <a:off x="377924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3E074669-0A57-650C-DEAF-FC336F413B5D}"/>
              </a:ext>
            </a:extLst>
          </p:cNvPr>
          <p:cNvSpPr/>
          <p:nvPr/>
        </p:nvSpPr>
        <p:spPr>
          <a:xfrm>
            <a:off x="257747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A40C633-A28A-EB30-A3EE-7D9435988E9E}"/>
              </a:ext>
            </a:extLst>
          </p:cNvPr>
          <p:cNvSpPr/>
          <p:nvPr/>
        </p:nvSpPr>
        <p:spPr>
          <a:xfrm>
            <a:off x="377924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FA53459C-3A88-9824-2506-673CEAFFFAD3}"/>
              </a:ext>
            </a:extLst>
          </p:cNvPr>
          <p:cNvSpPr/>
          <p:nvPr/>
        </p:nvSpPr>
        <p:spPr>
          <a:xfrm>
            <a:off x="2577471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1888A2F-F37E-3250-1DC7-75C05D707B7C}"/>
              </a:ext>
            </a:extLst>
          </p:cNvPr>
          <p:cNvSpPr/>
          <p:nvPr/>
        </p:nvSpPr>
        <p:spPr>
          <a:xfrm>
            <a:off x="3779247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/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blipFill>
                <a:blip r:embed="rId1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/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blipFill>
                <a:blip r:embed="rId19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椭圆 85">
            <a:extLst>
              <a:ext uri="{FF2B5EF4-FFF2-40B4-BE49-F238E27FC236}">
                <a16:creationId xmlns:a16="http://schemas.microsoft.com/office/drawing/2014/main" id="{AECDAD3C-A0D9-2AC1-410B-7A14C2621AD4}"/>
              </a:ext>
            </a:extLst>
          </p:cNvPr>
          <p:cNvSpPr/>
          <p:nvPr/>
        </p:nvSpPr>
        <p:spPr>
          <a:xfrm>
            <a:off x="2581600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77003F9-D0FD-E9BC-F80D-9B9DF21EB3C3}"/>
              </a:ext>
            </a:extLst>
          </p:cNvPr>
          <p:cNvSpPr/>
          <p:nvPr/>
        </p:nvSpPr>
        <p:spPr>
          <a:xfrm>
            <a:off x="3788851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5733315-1DBB-8C2F-54CB-02E78770376F}"/>
              </a:ext>
            </a:extLst>
          </p:cNvPr>
          <p:cNvSpPr/>
          <p:nvPr/>
        </p:nvSpPr>
        <p:spPr>
          <a:xfrm>
            <a:off x="2577471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C60224A-4F0B-FB1E-5E4C-8F7E08601149}"/>
              </a:ext>
            </a:extLst>
          </p:cNvPr>
          <p:cNvSpPr/>
          <p:nvPr/>
        </p:nvSpPr>
        <p:spPr>
          <a:xfrm>
            <a:off x="3790197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54BD3B2A-1863-6935-D544-C0AEA38A8C39}"/>
              </a:ext>
            </a:extLst>
          </p:cNvPr>
          <p:cNvSpPr/>
          <p:nvPr/>
        </p:nvSpPr>
        <p:spPr>
          <a:xfrm>
            <a:off x="2577471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CA56BBE-4CF9-39D7-966E-3848203DBDE4}"/>
              </a:ext>
            </a:extLst>
          </p:cNvPr>
          <p:cNvSpPr/>
          <p:nvPr/>
        </p:nvSpPr>
        <p:spPr>
          <a:xfrm>
            <a:off x="3790197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/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blipFill>
                <a:blip r:embed="rId20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/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blipFill>
                <a:blip r:embed="rId2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左大括号 94">
            <a:extLst>
              <a:ext uri="{FF2B5EF4-FFF2-40B4-BE49-F238E27FC236}">
                <a16:creationId xmlns:a16="http://schemas.microsoft.com/office/drawing/2014/main" id="{79672DFD-AAD3-44B6-B84E-F072E84D1358}"/>
              </a:ext>
            </a:extLst>
          </p:cNvPr>
          <p:cNvSpPr/>
          <p:nvPr/>
        </p:nvSpPr>
        <p:spPr>
          <a:xfrm>
            <a:off x="2358768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/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blipFill>
                <a:blip r:embed="rId22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/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blipFill>
                <a:blip r:embed="rId23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/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blipFill>
                <a:blip r:embed="rId24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B61C95A0-B423-D550-7212-C0FD26F5B85E}"/>
              </a:ext>
            </a:extLst>
          </p:cNvPr>
          <p:cNvCxnSpPr>
            <a:cxnSpLocks/>
            <a:stCxn id="223" idx="4"/>
          </p:cNvCxnSpPr>
          <p:nvPr/>
        </p:nvCxnSpPr>
        <p:spPr>
          <a:xfrm>
            <a:off x="7321351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6376A73-E3D0-5977-DC05-03854360282A}"/>
              </a:ext>
            </a:extLst>
          </p:cNvPr>
          <p:cNvCxnSpPr>
            <a:cxnSpLocks/>
            <a:stCxn id="224" idx="4"/>
          </p:cNvCxnSpPr>
          <p:nvPr/>
        </p:nvCxnSpPr>
        <p:spPr>
          <a:xfrm>
            <a:off x="8523127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椭圆 110">
            <a:extLst>
              <a:ext uri="{FF2B5EF4-FFF2-40B4-BE49-F238E27FC236}">
                <a16:creationId xmlns:a16="http://schemas.microsoft.com/office/drawing/2014/main" id="{54E686A5-BC7D-87ED-BF2C-3DEBA719328E}"/>
              </a:ext>
            </a:extLst>
          </p:cNvPr>
          <p:cNvSpPr/>
          <p:nvPr/>
        </p:nvSpPr>
        <p:spPr>
          <a:xfrm>
            <a:off x="7274691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AADCD10D-6AF4-3E63-4AC3-1E97B5E2E187}"/>
              </a:ext>
            </a:extLst>
          </p:cNvPr>
          <p:cNvSpPr/>
          <p:nvPr/>
        </p:nvSpPr>
        <p:spPr>
          <a:xfrm>
            <a:off x="8467029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2D758539-343A-23D9-A925-9C33A4B0B24E}"/>
              </a:ext>
            </a:extLst>
          </p:cNvPr>
          <p:cNvCxnSpPr>
            <a:stCxn id="111" idx="6"/>
            <a:endCxn id="112" idx="2"/>
          </p:cNvCxnSpPr>
          <p:nvPr/>
        </p:nvCxnSpPr>
        <p:spPr>
          <a:xfrm>
            <a:off x="7386887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FC9E5D01-4C5D-C013-44CD-C4A40E91C148}"/>
              </a:ext>
            </a:extLst>
          </p:cNvPr>
          <p:cNvSpPr/>
          <p:nvPr/>
        </p:nvSpPr>
        <p:spPr>
          <a:xfrm>
            <a:off x="7274691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11E9323-7925-BC3C-5806-50AB8F4B7E6E}"/>
              </a:ext>
            </a:extLst>
          </p:cNvPr>
          <p:cNvSpPr/>
          <p:nvPr/>
        </p:nvSpPr>
        <p:spPr>
          <a:xfrm>
            <a:off x="8467029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AFE73654-80C9-CC6C-52C2-B2216C3C61E2}"/>
              </a:ext>
            </a:extLst>
          </p:cNvPr>
          <p:cNvCxnSpPr>
            <a:stCxn id="114" idx="6"/>
            <a:endCxn id="115" idx="2"/>
          </p:cNvCxnSpPr>
          <p:nvPr/>
        </p:nvCxnSpPr>
        <p:spPr>
          <a:xfrm>
            <a:off x="7386887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855B5306-6803-C406-606D-882856877815}"/>
              </a:ext>
            </a:extLst>
          </p:cNvPr>
          <p:cNvSpPr/>
          <p:nvPr/>
        </p:nvSpPr>
        <p:spPr>
          <a:xfrm>
            <a:off x="7274691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E25F40B-4469-9542-EE4E-C3F1039FFEA9}"/>
              </a:ext>
            </a:extLst>
          </p:cNvPr>
          <p:cNvSpPr/>
          <p:nvPr/>
        </p:nvSpPr>
        <p:spPr>
          <a:xfrm>
            <a:off x="8467029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7B06FB21-3038-166A-8FC9-624582A8863A}"/>
              </a:ext>
            </a:extLst>
          </p:cNvPr>
          <p:cNvCxnSpPr>
            <a:stCxn id="117" idx="6"/>
            <a:endCxn id="118" idx="2"/>
          </p:cNvCxnSpPr>
          <p:nvPr/>
        </p:nvCxnSpPr>
        <p:spPr>
          <a:xfrm>
            <a:off x="7386887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119">
            <a:extLst>
              <a:ext uri="{FF2B5EF4-FFF2-40B4-BE49-F238E27FC236}">
                <a16:creationId xmlns:a16="http://schemas.microsoft.com/office/drawing/2014/main" id="{0FB16CDA-F346-D277-31F0-B4ACCC4E11BE}"/>
              </a:ext>
            </a:extLst>
          </p:cNvPr>
          <p:cNvSpPr/>
          <p:nvPr/>
        </p:nvSpPr>
        <p:spPr>
          <a:xfrm>
            <a:off x="7274691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D38FE176-634D-BD6B-B9F5-A27448664537}"/>
              </a:ext>
            </a:extLst>
          </p:cNvPr>
          <p:cNvSpPr/>
          <p:nvPr/>
        </p:nvSpPr>
        <p:spPr>
          <a:xfrm>
            <a:off x="8467029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BD262FD3-6323-AF61-7055-3F7D9492DB2F}"/>
              </a:ext>
            </a:extLst>
          </p:cNvPr>
          <p:cNvCxnSpPr>
            <a:stCxn id="120" idx="6"/>
            <a:endCxn id="121" idx="2"/>
          </p:cNvCxnSpPr>
          <p:nvPr/>
        </p:nvCxnSpPr>
        <p:spPr>
          <a:xfrm>
            <a:off x="7386887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>
            <a:extLst>
              <a:ext uri="{FF2B5EF4-FFF2-40B4-BE49-F238E27FC236}">
                <a16:creationId xmlns:a16="http://schemas.microsoft.com/office/drawing/2014/main" id="{BE37C620-DDCA-5F9A-307C-58DE4502EA66}"/>
              </a:ext>
            </a:extLst>
          </p:cNvPr>
          <p:cNvSpPr/>
          <p:nvPr/>
        </p:nvSpPr>
        <p:spPr>
          <a:xfrm>
            <a:off x="7274691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4A6E3FA-28D0-3573-2E29-8656100A110F}"/>
              </a:ext>
            </a:extLst>
          </p:cNvPr>
          <p:cNvSpPr/>
          <p:nvPr/>
        </p:nvSpPr>
        <p:spPr>
          <a:xfrm>
            <a:off x="8467029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A39BED70-9DB5-1963-3490-44C4604836DB}"/>
              </a:ext>
            </a:extLst>
          </p:cNvPr>
          <p:cNvCxnSpPr>
            <a:stCxn id="123" idx="6"/>
            <a:endCxn id="124" idx="2"/>
          </p:cNvCxnSpPr>
          <p:nvPr/>
        </p:nvCxnSpPr>
        <p:spPr>
          <a:xfrm>
            <a:off x="7386887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>
            <a:extLst>
              <a:ext uri="{FF2B5EF4-FFF2-40B4-BE49-F238E27FC236}">
                <a16:creationId xmlns:a16="http://schemas.microsoft.com/office/drawing/2014/main" id="{2C9E5BDA-D050-6008-9161-048B075A1B9A}"/>
              </a:ext>
            </a:extLst>
          </p:cNvPr>
          <p:cNvSpPr/>
          <p:nvPr/>
        </p:nvSpPr>
        <p:spPr>
          <a:xfrm>
            <a:off x="7274691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62DC4179-81EF-61A2-C192-C16A691FDE68}"/>
              </a:ext>
            </a:extLst>
          </p:cNvPr>
          <p:cNvSpPr/>
          <p:nvPr/>
        </p:nvSpPr>
        <p:spPr>
          <a:xfrm>
            <a:off x="8467029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974AEE50-78A6-C6FC-C658-7EF76BBFFC84}"/>
              </a:ext>
            </a:extLst>
          </p:cNvPr>
          <p:cNvCxnSpPr>
            <a:stCxn id="126" idx="6"/>
            <a:endCxn id="127" idx="2"/>
          </p:cNvCxnSpPr>
          <p:nvPr/>
        </p:nvCxnSpPr>
        <p:spPr>
          <a:xfrm>
            <a:off x="7386887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椭圆 192">
            <a:extLst>
              <a:ext uri="{FF2B5EF4-FFF2-40B4-BE49-F238E27FC236}">
                <a16:creationId xmlns:a16="http://schemas.microsoft.com/office/drawing/2014/main" id="{5308A5EB-D7B5-53E9-F070-3BF7EED1971C}"/>
              </a:ext>
            </a:extLst>
          </p:cNvPr>
          <p:cNvSpPr/>
          <p:nvPr/>
        </p:nvSpPr>
        <p:spPr>
          <a:xfrm>
            <a:off x="7274691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62C13299-EE7B-617C-80CC-650F19F64312}"/>
              </a:ext>
            </a:extLst>
          </p:cNvPr>
          <p:cNvSpPr/>
          <p:nvPr/>
        </p:nvSpPr>
        <p:spPr>
          <a:xfrm>
            <a:off x="8467029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35F59B63-3D8C-9244-4FB5-CE7B0C0B442B}"/>
              </a:ext>
            </a:extLst>
          </p:cNvPr>
          <p:cNvCxnSpPr>
            <a:stCxn id="193" idx="6"/>
            <a:endCxn id="194" idx="2"/>
          </p:cNvCxnSpPr>
          <p:nvPr/>
        </p:nvCxnSpPr>
        <p:spPr>
          <a:xfrm>
            <a:off x="7386887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椭圆 222">
            <a:extLst>
              <a:ext uri="{FF2B5EF4-FFF2-40B4-BE49-F238E27FC236}">
                <a16:creationId xmlns:a16="http://schemas.microsoft.com/office/drawing/2014/main" id="{BA1BE72B-E0CB-685A-1E50-E1D73F6FC53C}"/>
              </a:ext>
            </a:extLst>
          </p:cNvPr>
          <p:cNvSpPr/>
          <p:nvPr/>
        </p:nvSpPr>
        <p:spPr>
          <a:xfrm>
            <a:off x="7265253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03FC0C1A-BE9B-BB9E-337A-7E0A107DE2E1}"/>
              </a:ext>
            </a:extLst>
          </p:cNvPr>
          <p:cNvSpPr/>
          <p:nvPr/>
        </p:nvSpPr>
        <p:spPr>
          <a:xfrm>
            <a:off x="8467029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0A8A34CD-3094-5B1A-A3D8-8A4EE25D59F9}"/>
              </a:ext>
            </a:extLst>
          </p:cNvPr>
          <p:cNvSpPr/>
          <p:nvPr/>
        </p:nvSpPr>
        <p:spPr>
          <a:xfrm>
            <a:off x="7265253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ABAE3C11-F923-9D88-56D6-818EDB0ACEB3}"/>
              </a:ext>
            </a:extLst>
          </p:cNvPr>
          <p:cNvSpPr/>
          <p:nvPr/>
        </p:nvSpPr>
        <p:spPr>
          <a:xfrm>
            <a:off x="8467029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798A608E-C7E6-7C5A-97B6-42B2167A8E89}"/>
              </a:ext>
            </a:extLst>
          </p:cNvPr>
          <p:cNvSpPr/>
          <p:nvPr/>
        </p:nvSpPr>
        <p:spPr>
          <a:xfrm>
            <a:off x="7265253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76BB56C3-96D7-D65A-8E81-1F6DCBFDB0CE}"/>
              </a:ext>
            </a:extLst>
          </p:cNvPr>
          <p:cNvSpPr/>
          <p:nvPr/>
        </p:nvSpPr>
        <p:spPr>
          <a:xfrm>
            <a:off x="8467029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/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blipFill>
                <a:blip r:embed="rId2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/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blipFill>
                <a:blip r:embed="rId19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椭圆 237">
            <a:extLst>
              <a:ext uri="{FF2B5EF4-FFF2-40B4-BE49-F238E27FC236}">
                <a16:creationId xmlns:a16="http://schemas.microsoft.com/office/drawing/2014/main" id="{C7CE1032-8B46-5444-F0C7-1C53D3AF589D}"/>
              </a:ext>
            </a:extLst>
          </p:cNvPr>
          <p:cNvSpPr/>
          <p:nvPr/>
        </p:nvSpPr>
        <p:spPr>
          <a:xfrm>
            <a:off x="7269382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B48A6859-DE48-6F5B-6BDC-1536F4DA1E62}"/>
              </a:ext>
            </a:extLst>
          </p:cNvPr>
          <p:cNvSpPr/>
          <p:nvPr/>
        </p:nvSpPr>
        <p:spPr>
          <a:xfrm>
            <a:off x="8476633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414B0EBF-FF94-E47B-8BCB-F68563B6C569}"/>
              </a:ext>
            </a:extLst>
          </p:cNvPr>
          <p:cNvSpPr/>
          <p:nvPr/>
        </p:nvSpPr>
        <p:spPr>
          <a:xfrm>
            <a:off x="7265253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5" name="椭圆 254">
            <a:extLst>
              <a:ext uri="{FF2B5EF4-FFF2-40B4-BE49-F238E27FC236}">
                <a16:creationId xmlns:a16="http://schemas.microsoft.com/office/drawing/2014/main" id="{5AE64696-3B6D-A9AA-EAE7-1029BAE93CD3}"/>
              </a:ext>
            </a:extLst>
          </p:cNvPr>
          <p:cNvSpPr/>
          <p:nvPr/>
        </p:nvSpPr>
        <p:spPr>
          <a:xfrm>
            <a:off x="8477979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椭圆 255">
            <a:extLst>
              <a:ext uri="{FF2B5EF4-FFF2-40B4-BE49-F238E27FC236}">
                <a16:creationId xmlns:a16="http://schemas.microsoft.com/office/drawing/2014/main" id="{9F7AE314-A24F-9F02-8439-0E084389EFE6}"/>
              </a:ext>
            </a:extLst>
          </p:cNvPr>
          <p:cNvSpPr/>
          <p:nvPr/>
        </p:nvSpPr>
        <p:spPr>
          <a:xfrm>
            <a:off x="7265253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36A48968-8431-8BD6-045B-21C6599F5042}"/>
              </a:ext>
            </a:extLst>
          </p:cNvPr>
          <p:cNvSpPr/>
          <p:nvPr/>
        </p:nvSpPr>
        <p:spPr>
          <a:xfrm>
            <a:off x="848345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/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blipFill>
                <a:blip r:embed="rId26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/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blipFill>
                <a:blip r:embed="rId2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左大括号 295">
            <a:extLst>
              <a:ext uri="{FF2B5EF4-FFF2-40B4-BE49-F238E27FC236}">
                <a16:creationId xmlns:a16="http://schemas.microsoft.com/office/drawing/2014/main" id="{A123E46C-0988-10AA-7E5C-BDD5724B5447}"/>
              </a:ext>
            </a:extLst>
          </p:cNvPr>
          <p:cNvSpPr/>
          <p:nvPr/>
        </p:nvSpPr>
        <p:spPr>
          <a:xfrm>
            <a:off x="7046550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/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blipFill>
                <a:blip r:embed="rId27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9" name="直接连接符 408">
            <a:extLst>
              <a:ext uri="{FF2B5EF4-FFF2-40B4-BE49-F238E27FC236}">
                <a16:creationId xmlns:a16="http://schemas.microsoft.com/office/drawing/2014/main" id="{D528D536-B664-4A9F-5F73-BA1C6E66DC39}"/>
              </a:ext>
            </a:extLst>
          </p:cNvPr>
          <p:cNvCxnSpPr>
            <a:cxnSpLocks/>
            <a:stCxn id="410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" name="椭圆 409">
            <a:extLst>
              <a:ext uri="{FF2B5EF4-FFF2-40B4-BE49-F238E27FC236}">
                <a16:creationId xmlns:a16="http://schemas.microsoft.com/office/drawing/2014/main" id="{CC74D25F-0257-FA09-7577-789B3823F0A6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1" name="椭圆 410">
            <a:extLst>
              <a:ext uri="{FF2B5EF4-FFF2-40B4-BE49-F238E27FC236}">
                <a16:creationId xmlns:a16="http://schemas.microsoft.com/office/drawing/2014/main" id="{1FF776BF-4FF9-AD8D-DCD5-F94F533A8FEE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2" name="椭圆 411">
            <a:extLst>
              <a:ext uri="{FF2B5EF4-FFF2-40B4-BE49-F238E27FC236}">
                <a16:creationId xmlns:a16="http://schemas.microsoft.com/office/drawing/2014/main" id="{9347B8CA-8597-537E-E93B-842A09502C62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3" name="椭圆 412">
            <a:extLst>
              <a:ext uri="{FF2B5EF4-FFF2-40B4-BE49-F238E27FC236}">
                <a16:creationId xmlns:a16="http://schemas.microsoft.com/office/drawing/2014/main" id="{0B0D1FBC-8CF4-C1DA-FCEF-DA2C39A29B66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4" name="椭圆 413">
            <a:extLst>
              <a:ext uri="{FF2B5EF4-FFF2-40B4-BE49-F238E27FC236}">
                <a16:creationId xmlns:a16="http://schemas.microsoft.com/office/drawing/2014/main" id="{5AC97C5B-8CC1-A9D7-18B3-6A7B687AAFA3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5" name="椭圆 414">
            <a:extLst>
              <a:ext uri="{FF2B5EF4-FFF2-40B4-BE49-F238E27FC236}">
                <a16:creationId xmlns:a16="http://schemas.microsoft.com/office/drawing/2014/main" id="{0D8E9E55-14B3-DB53-3507-560ACB323BEF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6" name="椭圆 415">
            <a:extLst>
              <a:ext uri="{FF2B5EF4-FFF2-40B4-BE49-F238E27FC236}">
                <a16:creationId xmlns:a16="http://schemas.microsoft.com/office/drawing/2014/main" id="{1E874922-03D7-2E33-CECA-D8B1952F4792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7" name="椭圆 416">
            <a:extLst>
              <a:ext uri="{FF2B5EF4-FFF2-40B4-BE49-F238E27FC236}">
                <a16:creationId xmlns:a16="http://schemas.microsoft.com/office/drawing/2014/main" id="{6B8B9C4B-2C82-A62E-9752-B05FED3A2139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8" name="椭圆 417">
            <a:extLst>
              <a:ext uri="{FF2B5EF4-FFF2-40B4-BE49-F238E27FC236}">
                <a16:creationId xmlns:a16="http://schemas.microsoft.com/office/drawing/2014/main" id="{FFC72621-1687-AD94-B4C2-8EE06A2E6212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9" name="椭圆 418">
            <a:extLst>
              <a:ext uri="{FF2B5EF4-FFF2-40B4-BE49-F238E27FC236}">
                <a16:creationId xmlns:a16="http://schemas.microsoft.com/office/drawing/2014/main" id="{7A1383B0-EE50-256B-28B9-00F40C7614EF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0" name="椭圆 419">
            <a:extLst>
              <a:ext uri="{FF2B5EF4-FFF2-40B4-BE49-F238E27FC236}">
                <a16:creationId xmlns:a16="http://schemas.microsoft.com/office/drawing/2014/main" id="{C20CFE1E-BE7D-2229-5E9B-5552BB83C4B3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1" name="文本框 420">
                <a:extLst>
                  <a:ext uri="{FF2B5EF4-FFF2-40B4-BE49-F238E27FC236}">
                    <a16:creationId xmlns:a16="http://schemas.microsoft.com/office/drawing/2014/main" id="{64B08EB1-65EB-38E2-1FB3-E31B88A307C4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1" name="文本框 420">
                <a:extLst>
                  <a:ext uri="{FF2B5EF4-FFF2-40B4-BE49-F238E27FC236}">
                    <a16:creationId xmlns:a16="http://schemas.microsoft.com/office/drawing/2014/main" id="{64B08EB1-65EB-38E2-1FB3-E31B88A30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2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2" name="椭圆 421">
            <a:extLst>
              <a:ext uri="{FF2B5EF4-FFF2-40B4-BE49-F238E27FC236}">
                <a16:creationId xmlns:a16="http://schemas.microsoft.com/office/drawing/2014/main" id="{7B074C5D-F067-78D7-38ED-F4F9A0AC5DCE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3" name="文本框 422">
                <a:extLst>
                  <a:ext uri="{FF2B5EF4-FFF2-40B4-BE49-F238E27FC236}">
                    <a16:creationId xmlns:a16="http://schemas.microsoft.com/office/drawing/2014/main" id="{BD2B1E2B-9408-173A-E95D-BC1C37473CA6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3" name="文本框 422">
                <a:extLst>
                  <a:ext uri="{FF2B5EF4-FFF2-40B4-BE49-F238E27FC236}">
                    <a16:creationId xmlns:a16="http://schemas.microsoft.com/office/drawing/2014/main" id="{BD2B1E2B-9408-173A-E95D-BC1C37473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29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4" name="文本框 423">
                <a:extLst>
                  <a:ext uri="{FF2B5EF4-FFF2-40B4-BE49-F238E27FC236}">
                    <a16:creationId xmlns:a16="http://schemas.microsoft.com/office/drawing/2014/main" id="{56610682-26D1-2519-A3E0-8FACA092A239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4" name="文本框 423">
                <a:extLst>
                  <a:ext uri="{FF2B5EF4-FFF2-40B4-BE49-F238E27FC236}">
                    <a16:creationId xmlns:a16="http://schemas.microsoft.com/office/drawing/2014/main" id="{56610682-26D1-2519-A3E0-8FACA092A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30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5" name="文本框 424">
                <a:extLst>
                  <a:ext uri="{FF2B5EF4-FFF2-40B4-BE49-F238E27FC236}">
                    <a16:creationId xmlns:a16="http://schemas.microsoft.com/office/drawing/2014/main" id="{56D68843-3680-A315-512A-68D4476B342D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5" name="文本框 424">
                <a:extLst>
                  <a:ext uri="{FF2B5EF4-FFF2-40B4-BE49-F238E27FC236}">
                    <a16:creationId xmlns:a16="http://schemas.microsoft.com/office/drawing/2014/main" id="{56D68843-3680-A315-512A-68D4476B3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3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6" name="文本框 425">
                <a:extLst>
                  <a:ext uri="{FF2B5EF4-FFF2-40B4-BE49-F238E27FC236}">
                    <a16:creationId xmlns:a16="http://schemas.microsoft.com/office/drawing/2014/main" id="{11ECE8EC-E792-1AAB-E318-C4985EB5864E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6" name="文本框 425">
                <a:extLst>
                  <a:ext uri="{FF2B5EF4-FFF2-40B4-BE49-F238E27FC236}">
                    <a16:creationId xmlns:a16="http://schemas.microsoft.com/office/drawing/2014/main" id="{11ECE8EC-E792-1AAB-E318-C4985EB58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7" name="文本框 426">
                <a:extLst>
                  <a:ext uri="{FF2B5EF4-FFF2-40B4-BE49-F238E27FC236}">
                    <a16:creationId xmlns:a16="http://schemas.microsoft.com/office/drawing/2014/main" id="{F51DDC1F-DE8C-40AE-1B18-432DE0D741F9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7" name="文本框 426">
                <a:extLst>
                  <a:ext uri="{FF2B5EF4-FFF2-40B4-BE49-F238E27FC236}">
                    <a16:creationId xmlns:a16="http://schemas.microsoft.com/office/drawing/2014/main" id="{F51DDC1F-DE8C-40AE-1B18-432DE0D74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33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8" name="左大括号 427">
            <a:extLst>
              <a:ext uri="{FF2B5EF4-FFF2-40B4-BE49-F238E27FC236}">
                <a16:creationId xmlns:a16="http://schemas.microsoft.com/office/drawing/2014/main" id="{2F163720-0076-19E1-220F-82C2FCE7FD0A}"/>
              </a:ext>
            </a:extLst>
          </p:cNvPr>
          <p:cNvSpPr/>
          <p:nvPr/>
        </p:nvSpPr>
        <p:spPr>
          <a:xfrm>
            <a:off x="787383" y="2324609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9" name="文本框 428">
                <a:extLst>
                  <a:ext uri="{FF2B5EF4-FFF2-40B4-BE49-F238E27FC236}">
                    <a16:creationId xmlns:a16="http://schemas.microsoft.com/office/drawing/2014/main" id="{EB77905A-B859-67B3-8FF3-99C1335E9FC4}"/>
                  </a:ext>
                </a:extLst>
              </p:cNvPr>
              <p:cNvSpPr txBox="1"/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429" name="文本框 428">
                <a:extLst>
                  <a:ext uri="{FF2B5EF4-FFF2-40B4-BE49-F238E27FC236}">
                    <a16:creationId xmlns:a16="http://schemas.microsoft.com/office/drawing/2014/main" id="{EB77905A-B859-67B3-8FF3-99C1335E9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blipFill>
                <a:blip r:embed="rId34"/>
                <a:stretch>
                  <a:fillRect l="-23529" r="-7843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0" name="文本框 429">
                <a:extLst>
                  <a:ext uri="{FF2B5EF4-FFF2-40B4-BE49-F238E27FC236}">
                    <a16:creationId xmlns:a16="http://schemas.microsoft.com/office/drawing/2014/main" id="{333CC4F7-C85C-08E4-625F-412EBDED0EC0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0" name="文本框 429">
                <a:extLst>
                  <a:ext uri="{FF2B5EF4-FFF2-40B4-BE49-F238E27FC236}">
                    <a16:creationId xmlns:a16="http://schemas.microsoft.com/office/drawing/2014/main" id="{333CC4F7-C85C-08E4-625F-412EBDED0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35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1" name="椭圆 430">
            <a:extLst>
              <a:ext uri="{FF2B5EF4-FFF2-40B4-BE49-F238E27FC236}">
                <a16:creationId xmlns:a16="http://schemas.microsoft.com/office/drawing/2014/main" id="{DA0D8CD0-9A8F-7005-EAB5-856AC8F94F58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2" name="椭圆 431">
            <a:extLst>
              <a:ext uri="{FF2B5EF4-FFF2-40B4-BE49-F238E27FC236}">
                <a16:creationId xmlns:a16="http://schemas.microsoft.com/office/drawing/2014/main" id="{8B34C106-1DB1-7566-F452-8E2189080A27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3" name="文本框 432">
                <a:extLst>
                  <a:ext uri="{FF2B5EF4-FFF2-40B4-BE49-F238E27FC236}">
                    <a16:creationId xmlns:a16="http://schemas.microsoft.com/office/drawing/2014/main" id="{36B9C909-E4FA-58B2-FE0B-9C6B863E87B8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3" name="文本框 432">
                <a:extLst>
                  <a:ext uri="{FF2B5EF4-FFF2-40B4-BE49-F238E27FC236}">
                    <a16:creationId xmlns:a16="http://schemas.microsoft.com/office/drawing/2014/main" id="{36B9C909-E4FA-58B2-FE0B-9C6B863E8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36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4" name="文本框 433">
                <a:extLst>
                  <a:ext uri="{FF2B5EF4-FFF2-40B4-BE49-F238E27FC236}">
                    <a16:creationId xmlns:a16="http://schemas.microsoft.com/office/drawing/2014/main" id="{73E6CCE1-052C-99EB-25E6-89C2622ED4B2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4" name="文本框 433">
                <a:extLst>
                  <a:ext uri="{FF2B5EF4-FFF2-40B4-BE49-F238E27FC236}">
                    <a16:creationId xmlns:a16="http://schemas.microsoft.com/office/drawing/2014/main" id="{73E6CCE1-052C-99EB-25E6-89C2622ED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37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5" name="文本框 434">
                <a:extLst>
                  <a:ext uri="{FF2B5EF4-FFF2-40B4-BE49-F238E27FC236}">
                    <a16:creationId xmlns:a16="http://schemas.microsoft.com/office/drawing/2014/main" id="{A5DA41E1-9917-0EE6-421E-3D0354500C61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5" name="文本框 434">
                <a:extLst>
                  <a:ext uri="{FF2B5EF4-FFF2-40B4-BE49-F238E27FC236}">
                    <a16:creationId xmlns:a16="http://schemas.microsoft.com/office/drawing/2014/main" id="{A5DA41E1-9917-0EE6-421E-3D0354500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38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6" name="文本框 435">
                <a:extLst>
                  <a:ext uri="{FF2B5EF4-FFF2-40B4-BE49-F238E27FC236}">
                    <a16:creationId xmlns:a16="http://schemas.microsoft.com/office/drawing/2014/main" id="{1881F56F-F6EB-9122-257D-7C259CF0A581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6" name="文本框 435">
                <a:extLst>
                  <a:ext uri="{FF2B5EF4-FFF2-40B4-BE49-F238E27FC236}">
                    <a16:creationId xmlns:a16="http://schemas.microsoft.com/office/drawing/2014/main" id="{1881F56F-F6EB-9122-257D-7C259CF0A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39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7" name="文本框 436">
                <a:extLst>
                  <a:ext uri="{FF2B5EF4-FFF2-40B4-BE49-F238E27FC236}">
                    <a16:creationId xmlns:a16="http://schemas.microsoft.com/office/drawing/2014/main" id="{B8C0D4F0-FC5A-C0E0-DFD1-3F5966F8760B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7" name="文本框 436">
                <a:extLst>
                  <a:ext uri="{FF2B5EF4-FFF2-40B4-BE49-F238E27FC236}">
                    <a16:creationId xmlns:a16="http://schemas.microsoft.com/office/drawing/2014/main" id="{B8C0D4F0-FC5A-C0E0-DFD1-3F5966F87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40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8" name="文本框 437">
                <a:extLst>
                  <a:ext uri="{FF2B5EF4-FFF2-40B4-BE49-F238E27FC236}">
                    <a16:creationId xmlns:a16="http://schemas.microsoft.com/office/drawing/2014/main" id="{EE7FC9BA-46C9-0821-122E-B9F73907F2C6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8" name="文本框 437">
                <a:extLst>
                  <a:ext uri="{FF2B5EF4-FFF2-40B4-BE49-F238E27FC236}">
                    <a16:creationId xmlns:a16="http://schemas.microsoft.com/office/drawing/2014/main" id="{EE7FC9BA-46C9-0821-122E-B9F73907F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41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9" name="文本框 438">
                <a:extLst>
                  <a:ext uri="{FF2B5EF4-FFF2-40B4-BE49-F238E27FC236}">
                    <a16:creationId xmlns:a16="http://schemas.microsoft.com/office/drawing/2014/main" id="{7FA5061C-331D-225D-AF5B-E867BE52D666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9" name="文本框 438">
                <a:extLst>
                  <a:ext uri="{FF2B5EF4-FFF2-40B4-BE49-F238E27FC236}">
                    <a16:creationId xmlns:a16="http://schemas.microsoft.com/office/drawing/2014/main" id="{7FA5061C-331D-225D-AF5B-E867BE52D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4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0" name="文本框 439">
                <a:extLst>
                  <a:ext uri="{FF2B5EF4-FFF2-40B4-BE49-F238E27FC236}">
                    <a16:creationId xmlns:a16="http://schemas.microsoft.com/office/drawing/2014/main" id="{AEAD821E-D5C1-870E-7462-AFBB69E6AC5C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40" name="文本框 439">
                <a:extLst>
                  <a:ext uri="{FF2B5EF4-FFF2-40B4-BE49-F238E27FC236}">
                    <a16:creationId xmlns:a16="http://schemas.microsoft.com/office/drawing/2014/main" id="{AEAD821E-D5C1-870E-7462-AFBB69E6A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43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1" name="左大括号 440">
            <a:extLst>
              <a:ext uri="{FF2B5EF4-FFF2-40B4-BE49-F238E27FC236}">
                <a16:creationId xmlns:a16="http://schemas.microsoft.com/office/drawing/2014/main" id="{78416C25-6F5F-0F82-D1FD-F113741A600A}"/>
              </a:ext>
            </a:extLst>
          </p:cNvPr>
          <p:cNvSpPr/>
          <p:nvPr/>
        </p:nvSpPr>
        <p:spPr>
          <a:xfrm>
            <a:off x="9374820" y="2340390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2" name="文本框 441">
                <a:extLst>
                  <a:ext uri="{FF2B5EF4-FFF2-40B4-BE49-F238E27FC236}">
                    <a16:creationId xmlns:a16="http://schemas.microsoft.com/office/drawing/2014/main" id="{8FBBBA74-9079-79F9-35BB-3F87952FD254}"/>
                  </a:ext>
                </a:extLst>
              </p:cNvPr>
              <p:cNvSpPr txBox="1"/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442" name="文本框 441">
                <a:extLst>
                  <a:ext uri="{FF2B5EF4-FFF2-40B4-BE49-F238E27FC236}">
                    <a16:creationId xmlns:a16="http://schemas.microsoft.com/office/drawing/2014/main" id="{8FBBBA74-9079-79F9-35BB-3F87952FD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blipFill>
                <a:blip r:embed="rId44"/>
                <a:stretch>
                  <a:fillRect l="-23529" r="-7843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3" name="直接连接符 442">
            <a:extLst>
              <a:ext uri="{FF2B5EF4-FFF2-40B4-BE49-F238E27FC236}">
                <a16:creationId xmlns:a16="http://schemas.microsoft.com/office/drawing/2014/main" id="{512895C5-D5B7-B508-904D-4360620DC3E4}"/>
              </a:ext>
            </a:extLst>
          </p:cNvPr>
          <p:cNvCxnSpPr>
            <a:cxnSpLocks/>
            <a:stCxn id="444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椭圆 443">
            <a:extLst>
              <a:ext uri="{FF2B5EF4-FFF2-40B4-BE49-F238E27FC236}">
                <a16:creationId xmlns:a16="http://schemas.microsoft.com/office/drawing/2014/main" id="{B58B3F2C-04FD-299B-B7C5-8FBEFC34B1CC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5" name="椭圆 444">
            <a:extLst>
              <a:ext uri="{FF2B5EF4-FFF2-40B4-BE49-F238E27FC236}">
                <a16:creationId xmlns:a16="http://schemas.microsoft.com/office/drawing/2014/main" id="{415120E5-EEBC-5DF5-0A07-8F19A99B71AC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6" name="椭圆 445">
            <a:extLst>
              <a:ext uri="{FF2B5EF4-FFF2-40B4-BE49-F238E27FC236}">
                <a16:creationId xmlns:a16="http://schemas.microsoft.com/office/drawing/2014/main" id="{4767FA3C-1778-8727-9896-F27CCC06A3B1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7" name="椭圆 446">
            <a:extLst>
              <a:ext uri="{FF2B5EF4-FFF2-40B4-BE49-F238E27FC236}">
                <a16:creationId xmlns:a16="http://schemas.microsoft.com/office/drawing/2014/main" id="{78AF82AC-F0BF-C1FF-5A17-F6C9FAE07566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8" name="椭圆 447">
            <a:extLst>
              <a:ext uri="{FF2B5EF4-FFF2-40B4-BE49-F238E27FC236}">
                <a16:creationId xmlns:a16="http://schemas.microsoft.com/office/drawing/2014/main" id="{52C68B87-C7DB-CA1E-9A47-F59963EA6A87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9" name="椭圆 448">
            <a:extLst>
              <a:ext uri="{FF2B5EF4-FFF2-40B4-BE49-F238E27FC236}">
                <a16:creationId xmlns:a16="http://schemas.microsoft.com/office/drawing/2014/main" id="{F6C3B974-5973-2F69-0E2D-975CA3DBBCB8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0" name="椭圆 449">
            <a:extLst>
              <a:ext uri="{FF2B5EF4-FFF2-40B4-BE49-F238E27FC236}">
                <a16:creationId xmlns:a16="http://schemas.microsoft.com/office/drawing/2014/main" id="{CAE59F09-6ABF-9796-3629-3D1A05AC6348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1" name="椭圆 450">
            <a:extLst>
              <a:ext uri="{FF2B5EF4-FFF2-40B4-BE49-F238E27FC236}">
                <a16:creationId xmlns:a16="http://schemas.microsoft.com/office/drawing/2014/main" id="{83AF18C0-00D5-CD5D-A579-A63C1A270B0F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2" name="椭圆 451">
            <a:extLst>
              <a:ext uri="{FF2B5EF4-FFF2-40B4-BE49-F238E27FC236}">
                <a16:creationId xmlns:a16="http://schemas.microsoft.com/office/drawing/2014/main" id="{F2451780-4859-8E95-9381-16F7147FB81F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3" name="椭圆 452">
            <a:extLst>
              <a:ext uri="{FF2B5EF4-FFF2-40B4-BE49-F238E27FC236}">
                <a16:creationId xmlns:a16="http://schemas.microsoft.com/office/drawing/2014/main" id="{43235F36-55FE-98C6-ACF9-27AEF31D7636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4" name="椭圆 453">
            <a:extLst>
              <a:ext uri="{FF2B5EF4-FFF2-40B4-BE49-F238E27FC236}">
                <a16:creationId xmlns:a16="http://schemas.microsoft.com/office/drawing/2014/main" id="{2404FFAB-7900-3C6F-A44E-93BC7DC9D8C1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5" name="文本框 454">
                <a:extLst>
                  <a:ext uri="{FF2B5EF4-FFF2-40B4-BE49-F238E27FC236}">
                    <a16:creationId xmlns:a16="http://schemas.microsoft.com/office/drawing/2014/main" id="{BC7C0145-EA3D-B1D9-B415-38D44FD772E5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5" name="文本框 454">
                <a:extLst>
                  <a:ext uri="{FF2B5EF4-FFF2-40B4-BE49-F238E27FC236}">
                    <a16:creationId xmlns:a16="http://schemas.microsoft.com/office/drawing/2014/main" id="{BC7C0145-EA3D-B1D9-B415-38D44FD77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6" name="椭圆 455">
            <a:extLst>
              <a:ext uri="{FF2B5EF4-FFF2-40B4-BE49-F238E27FC236}">
                <a16:creationId xmlns:a16="http://schemas.microsoft.com/office/drawing/2014/main" id="{846485D3-7411-4C34-EAA7-24A864163BDE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7" name="椭圆 456">
            <a:extLst>
              <a:ext uri="{FF2B5EF4-FFF2-40B4-BE49-F238E27FC236}">
                <a16:creationId xmlns:a16="http://schemas.microsoft.com/office/drawing/2014/main" id="{2C6CF973-3DFE-C84B-712B-AEBA7A8186D8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8" name="椭圆 457">
            <a:extLst>
              <a:ext uri="{FF2B5EF4-FFF2-40B4-BE49-F238E27FC236}">
                <a16:creationId xmlns:a16="http://schemas.microsoft.com/office/drawing/2014/main" id="{78B42A41-9438-AECD-3E3D-862FBD3F83EB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9" name="文本框 458">
                <a:extLst>
                  <a:ext uri="{FF2B5EF4-FFF2-40B4-BE49-F238E27FC236}">
                    <a16:creationId xmlns:a16="http://schemas.microsoft.com/office/drawing/2014/main" id="{40CDAA7C-6713-0704-B08D-51D1B920D795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9" name="文本框 458">
                <a:extLst>
                  <a:ext uri="{FF2B5EF4-FFF2-40B4-BE49-F238E27FC236}">
                    <a16:creationId xmlns:a16="http://schemas.microsoft.com/office/drawing/2014/main" id="{40CDAA7C-6713-0704-B08D-51D1B920D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6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0" name="文本框 459">
                <a:extLst>
                  <a:ext uri="{FF2B5EF4-FFF2-40B4-BE49-F238E27FC236}">
                    <a16:creationId xmlns:a16="http://schemas.microsoft.com/office/drawing/2014/main" id="{89CD8A10-ED7F-19F6-2286-EC9CC2260B3B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0" name="文本框 459">
                <a:extLst>
                  <a:ext uri="{FF2B5EF4-FFF2-40B4-BE49-F238E27FC236}">
                    <a16:creationId xmlns:a16="http://schemas.microsoft.com/office/drawing/2014/main" id="{89CD8A10-ED7F-19F6-2286-EC9CC2260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47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1" name="文本框 460">
                <a:extLst>
                  <a:ext uri="{FF2B5EF4-FFF2-40B4-BE49-F238E27FC236}">
                    <a16:creationId xmlns:a16="http://schemas.microsoft.com/office/drawing/2014/main" id="{258ECEC5-0D28-B9EB-093D-0BEC3D8CBB93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1" name="文本框 460">
                <a:extLst>
                  <a:ext uri="{FF2B5EF4-FFF2-40B4-BE49-F238E27FC236}">
                    <a16:creationId xmlns:a16="http://schemas.microsoft.com/office/drawing/2014/main" id="{258ECEC5-0D28-B9EB-093D-0BEC3D8CB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48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2" name="文本框 461">
                <a:extLst>
                  <a:ext uri="{FF2B5EF4-FFF2-40B4-BE49-F238E27FC236}">
                    <a16:creationId xmlns:a16="http://schemas.microsoft.com/office/drawing/2014/main" id="{FBD994BE-750E-9F75-770F-4D03BB905686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2" name="文本框 461">
                <a:extLst>
                  <a:ext uri="{FF2B5EF4-FFF2-40B4-BE49-F238E27FC236}">
                    <a16:creationId xmlns:a16="http://schemas.microsoft.com/office/drawing/2014/main" id="{FBD994BE-750E-9F75-770F-4D03BB905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49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3" name="文本框 462">
                <a:extLst>
                  <a:ext uri="{FF2B5EF4-FFF2-40B4-BE49-F238E27FC236}">
                    <a16:creationId xmlns:a16="http://schemas.microsoft.com/office/drawing/2014/main" id="{F843605E-4FEC-3BBC-BCA8-2CA7F38CB9D9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3" name="文本框 462">
                <a:extLst>
                  <a:ext uri="{FF2B5EF4-FFF2-40B4-BE49-F238E27FC236}">
                    <a16:creationId xmlns:a16="http://schemas.microsoft.com/office/drawing/2014/main" id="{F843605E-4FEC-3BBC-BCA8-2CA7F38CB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50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C3D4F2A5-D8A1-49EC-0D28-94749AC42D54}"/>
              </a:ext>
            </a:extLst>
          </p:cNvPr>
          <p:cNvSpPr txBox="1"/>
          <p:nvPr/>
        </p:nvSpPr>
        <p:spPr>
          <a:xfrm>
            <a:off x="134138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CD25AE3-0E13-490F-5D09-29B8DCB8D7D4}"/>
              </a:ext>
            </a:extLst>
          </p:cNvPr>
          <p:cNvSpPr txBox="1"/>
          <p:nvPr/>
        </p:nvSpPr>
        <p:spPr>
          <a:xfrm>
            <a:off x="8724777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72F67B4-1BC2-2BE0-898D-82DCECC935D0}"/>
              </a:ext>
            </a:extLst>
          </p:cNvPr>
          <p:cNvSpPr txBox="1"/>
          <p:nvPr/>
        </p:nvSpPr>
        <p:spPr>
          <a:xfrm>
            <a:off x="1627081" y="3785647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3D77F76-D327-7BCF-6608-C462AE1C1A24}"/>
              </a:ext>
            </a:extLst>
          </p:cNvPr>
          <p:cNvSpPr txBox="1"/>
          <p:nvPr/>
        </p:nvSpPr>
        <p:spPr>
          <a:xfrm>
            <a:off x="3981851" y="3792268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70E1689-9404-83A3-58B5-0D6DAE3856FB}"/>
              </a:ext>
            </a:extLst>
          </p:cNvPr>
          <p:cNvSpPr txBox="1"/>
          <p:nvPr/>
        </p:nvSpPr>
        <p:spPr>
          <a:xfrm>
            <a:off x="6355121" y="3779940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0C1F85E-702A-ACFE-F3F4-A6AEC8D4B115}"/>
              </a:ext>
            </a:extLst>
          </p:cNvPr>
          <p:cNvSpPr/>
          <p:nvPr/>
        </p:nvSpPr>
        <p:spPr>
          <a:xfrm>
            <a:off x="1959360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921F9FC-E9BE-179E-E8CE-F74EF1082FAA}"/>
              </a:ext>
            </a:extLst>
          </p:cNvPr>
          <p:cNvSpPr/>
          <p:nvPr/>
        </p:nvSpPr>
        <p:spPr>
          <a:xfrm>
            <a:off x="4319109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0C80716F-50B3-B21C-7C18-E5A5EE0171C9}"/>
              </a:ext>
            </a:extLst>
          </p:cNvPr>
          <p:cNvSpPr/>
          <p:nvPr/>
        </p:nvSpPr>
        <p:spPr>
          <a:xfrm>
            <a:off x="6658149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4AF3935-B53B-B544-8086-2B77C4B4D64D}"/>
              </a:ext>
            </a:extLst>
          </p:cNvPr>
          <p:cNvSpPr/>
          <p:nvPr/>
        </p:nvSpPr>
        <p:spPr>
          <a:xfrm>
            <a:off x="3945832" y="2639372"/>
            <a:ext cx="1030561" cy="32108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Identical</a:t>
            </a:r>
            <a:endParaRPr lang="zh-CN" alt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93B8B34-BC73-6DD5-1431-EB6AE30E3187}"/>
              </a:ext>
            </a:extLst>
          </p:cNvPr>
          <p:cNvSpPr/>
          <p:nvPr/>
        </p:nvSpPr>
        <p:spPr>
          <a:xfrm>
            <a:off x="3041093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77E422B-1037-BD3C-CC44-897D5173480E}"/>
              </a:ext>
            </a:extLst>
          </p:cNvPr>
          <p:cNvSpPr/>
          <p:nvPr/>
        </p:nvSpPr>
        <p:spPr>
          <a:xfrm>
            <a:off x="5395810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92E9277-8940-1E58-2AA7-564B0995139A}"/>
              </a:ext>
            </a:extLst>
          </p:cNvPr>
          <p:cNvSpPr/>
          <p:nvPr/>
        </p:nvSpPr>
        <p:spPr>
          <a:xfrm>
            <a:off x="7721792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9FB1E8B5-EE9C-9853-9013-5A16A5ABB01D}"/>
              </a:ext>
            </a:extLst>
          </p:cNvPr>
          <p:cNvCxnSpPr>
            <a:cxnSpLocks/>
            <a:stCxn id="17" idx="6"/>
            <a:endCxn id="16" idx="0"/>
          </p:cNvCxnSpPr>
          <p:nvPr/>
        </p:nvCxnSpPr>
        <p:spPr>
          <a:xfrm>
            <a:off x="3467292" y="2170951"/>
            <a:ext cx="993821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3DC32258-F9E9-170E-7239-AAA8F7F509D3}"/>
              </a:ext>
            </a:extLst>
          </p:cNvPr>
          <p:cNvCxnSpPr>
            <a:cxnSpLocks/>
            <a:stCxn id="22" idx="2"/>
            <a:endCxn id="16" idx="0"/>
          </p:cNvCxnSpPr>
          <p:nvPr/>
        </p:nvCxnSpPr>
        <p:spPr>
          <a:xfrm flipH="1">
            <a:off x="4461113" y="2170951"/>
            <a:ext cx="934697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CFF36D48-6544-8EEC-54D8-309C4590604D}"/>
              </a:ext>
            </a:extLst>
          </p:cNvPr>
          <p:cNvCxnSpPr>
            <a:cxnSpLocks/>
            <a:stCxn id="23" idx="2"/>
            <a:endCxn id="16" idx="0"/>
          </p:cNvCxnSpPr>
          <p:nvPr/>
        </p:nvCxnSpPr>
        <p:spPr>
          <a:xfrm flipH="1">
            <a:off x="4461113" y="2170951"/>
            <a:ext cx="3260679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3DC29151-FA26-F106-314A-1AD316D0EA2D}"/>
              </a:ext>
            </a:extLst>
          </p:cNvPr>
          <p:cNvCxnSpPr>
            <a:cxnSpLocks/>
            <a:stCxn id="16" idx="2"/>
            <a:endCxn id="11" idx="7"/>
          </p:cNvCxnSpPr>
          <p:nvPr/>
        </p:nvCxnSpPr>
        <p:spPr>
          <a:xfrm flipH="1">
            <a:off x="2323144" y="2960452"/>
            <a:ext cx="2137969" cy="5273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7024ED7B-A1AA-5420-F33A-52CB1AA92011}"/>
              </a:ext>
            </a:extLst>
          </p:cNvPr>
          <p:cNvCxnSpPr>
            <a:cxnSpLocks/>
            <a:stCxn id="16" idx="2"/>
            <a:endCxn id="12" idx="0"/>
          </p:cNvCxnSpPr>
          <p:nvPr/>
        </p:nvCxnSpPr>
        <p:spPr>
          <a:xfrm>
            <a:off x="4461113" y="2960452"/>
            <a:ext cx="71096" cy="46497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F40C16AC-C851-5FC9-6EE7-83D6F09D26B5}"/>
              </a:ext>
            </a:extLst>
          </p:cNvPr>
          <p:cNvCxnSpPr>
            <a:cxnSpLocks/>
            <a:stCxn id="16" idx="2"/>
            <a:endCxn id="13" idx="1"/>
          </p:cNvCxnSpPr>
          <p:nvPr/>
        </p:nvCxnSpPr>
        <p:spPr>
          <a:xfrm>
            <a:off x="4461113" y="2960452"/>
            <a:ext cx="2259451" cy="5273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40CEEB43-CCE4-11C0-2207-E1FE8FD685C1}"/>
              </a:ext>
            </a:extLst>
          </p:cNvPr>
          <p:cNvSpPr txBox="1"/>
          <p:nvPr/>
        </p:nvSpPr>
        <p:spPr>
          <a:xfrm>
            <a:off x="939161" y="5435296"/>
            <a:ext cx="5034554" cy="6996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newly defined edge </a:t>
            </a:r>
            <a:r>
              <a:rPr lang="en-US" altLang="zh-CN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affects all rounds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edge can be </a:t>
            </a:r>
            <a:r>
              <a:rPr lang="en-US" altLang="zh-CN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reused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different rounds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160AAB76-218E-385C-9C21-535E49B71D02}"/>
              </a:ext>
            </a:extLst>
          </p:cNvPr>
          <p:cNvSpPr/>
          <p:nvPr/>
        </p:nvSpPr>
        <p:spPr>
          <a:xfrm>
            <a:off x="2577471" y="4442396"/>
            <a:ext cx="112196" cy="112196"/>
          </a:xfrm>
          <a:prstGeom prst="ellipse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AB8D7D02-E50F-25E1-A488-446DD71318CD}"/>
              </a:ext>
            </a:extLst>
          </p:cNvPr>
          <p:cNvSpPr/>
          <p:nvPr/>
        </p:nvSpPr>
        <p:spPr>
          <a:xfrm>
            <a:off x="3790197" y="4442396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8F9AA84C-97CE-CA1F-3CAB-3D056183D230}"/>
                  </a:ext>
                </a:extLst>
              </p:cNvPr>
              <p:cNvSpPr txBox="1"/>
              <p:nvPr/>
            </p:nvSpPr>
            <p:spPr>
              <a:xfrm>
                <a:off x="2296275" y="4328530"/>
                <a:ext cx="2975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8F9AA84C-97CE-CA1F-3CAB-3D056183D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275" y="4328530"/>
                <a:ext cx="297582" cy="276999"/>
              </a:xfrm>
              <a:prstGeom prst="rect">
                <a:avLst/>
              </a:prstGeom>
              <a:blipFill>
                <a:blip r:embed="rId51"/>
                <a:stretch>
                  <a:fillRect l="-10204" r="-408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025CBED-BAE2-220C-B213-4AB2D1886649}"/>
                  </a:ext>
                </a:extLst>
              </p:cNvPr>
              <p:cNvSpPr txBox="1"/>
              <p:nvPr/>
            </p:nvSpPr>
            <p:spPr>
              <a:xfrm>
                <a:off x="3931315" y="4328530"/>
                <a:ext cx="2873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025CBED-BAE2-220C-B213-4AB2D1886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315" y="4328530"/>
                <a:ext cx="287323" cy="276999"/>
              </a:xfrm>
              <a:prstGeom prst="rect">
                <a:avLst/>
              </a:prstGeom>
              <a:blipFill>
                <a:blip r:embed="rId52"/>
                <a:stretch>
                  <a:fillRect l="-10638" r="-6383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E2CE7FC-5481-D6C2-2740-38632B577E41}"/>
                  </a:ext>
                </a:extLst>
              </p:cNvPr>
              <p:cNvSpPr txBox="1"/>
              <p:nvPr/>
            </p:nvSpPr>
            <p:spPr>
              <a:xfrm>
                <a:off x="6833283" y="4328530"/>
                <a:ext cx="2975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E2CE7FC-5481-D6C2-2740-38632B577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283" y="4328530"/>
                <a:ext cx="297582" cy="276999"/>
              </a:xfrm>
              <a:prstGeom prst="rect">
                <a:avLst/>
              </a:prstGeom>
              <a:blipFill>
                <a:blip r:embed="rId53"/>
                <a:stretch>
                  <a:fillRect l="-10204" r="-408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5EB2EBE-FA2B-C042-C2BA-2B9C00027EC7}"/>
                  </a:ext>
                </a:extLst>
              </p:cNvPr>
              <p:cNvSpPr txBox="1"/>
              <p:nvPr/>
            </p:nvSpPr>
            <p:spPr>
              <a:xfrm>
                <a:off x="8644135" y="4328530"/>
                <a:ext cx="2873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5EB2EBE-FA2B-C042-C2BA-2B9C00027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135" y="4328530"/>
                <a:ext cx="287322" cy="276999"/>
              </a:xfrm>
              <a:prstGeom prst="rect">
                <a:avLst/>
              </a:prstGeom>
              <a:blipFill>
                <a:blip r:embed="rId54"/>
                <a:stretch>
                  <a:fillRect l="-10638" r="-8511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椭圆 30">
            <a:extLst>
              <a:ext uri="{FF2B5EF4-FFF2-40B4-BE49-F238E27FC236}">
                <a16:creationId xmlns:a16="http://schemas.microsoft.com/office/drawing/2014/main" id="{491A8D64-9697-62E0-D286-5FBCC2187186}"/>
              </a:ext>
            </a:extLst>
          </p:cNvPr>
          <p:cNvSpPr/>
          <p:nvPr/>
        </p:nvSpPr>
        <p:spPr>
          <a:xfrm>
            <a:off x="4959437" y="4840811"/>
            <a:ext cx="112196" cy="112196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888E8563-0099-5323-0119-0203AFE21BBD}"/>
              </a:ext>
            </a:extLst>
          </p:cNvPr>
          <p:cNvSpPr/>
          <p:nvPr/>
        </p:nvSpPr>
        <p:spPr>
          <a:xfrm>
            <a:off x="6168034" y="4840811"/>
            <a:ext cx="112196" cy="112196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D0A4F58C-8212-0054-6AAD-73B3CC3C7EEA}"/>
              </a:ext>
            </a:extLst>
          </p:cNvPr>
          <p:cNvSpPr/>
          <p:nvPr/>
        </p:nvSpPr>
        <p:spPr>
          <a:xfrm>
            <a:off x="7263907" y="4448749"/>
            <a:ext cx="112196" cy="112196"/>
          </a:xfrm>
          <a:prstGeom prst="ellipse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7572FFC8-FD31-6754-EB42-54C150E11E67}"/>
              </a:ext>
            </a:extLst>
          </p:cNvPr>
          <p:cNvSpPr/>
          <p:nvPr/>
        </p:nvSpPr>
        <p:spPr>
          <a:xfrm>
            <a:off x="8476633" y="444874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D5CD9B4E-BD7A-D1B5-39AE-9675014624EB}"/>
              </a:ext>
            </a:extLst>
          </p:cNvPr>
          <p:cNvCxnSpPr>
            <a:cxnSpLocks/>
            <a:stCxn id="416" idx="0"/>
            <a:endCxn id="21" idx="3"/>
          </p:cNvCxnSpPr>
          <p:nvPr/>
        </p:nvCxnSpPr>
        <p:spPr>
          <a:xfrm>
            <a:off x="1447318" y="3597598"/>
            <a:ext cx="1146539" cy="869432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084A0FAA-BBED-A3C6-C884-33C9FE91DCAB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>
            <a:off x="2689667" y="4498494"/>
            <a:ext cx="1100530" cy="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3" name="文本框 472">
                <a:extLst>
                  <a:ext uri="{FF2B5EF4-FFF2-40B4-BE49-F238E27FC236}">
                    <a16:creationId xmlns:a16="http://schemas.microsoft.com/office/drawing/2014/main" id="{B035778C-F8A4-30BD-1637-A733ADE47D2A}"/>
                  </a:ext>
                </a:extLst>
              </p:cNvPr>
              <p:cNvSpPr txBox="1"/>
              <p:nvPr/>
            </p:nvSpPr>
            <p:spPr>
              <a:xfrm>
                <a:off x="4552276" y="4719440"/>
                <a:ext cx="302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73" name="文本框 472">
                <a:extLst>
                  <a:ext uri="{FF2B5EF4-FFF2-40B4-BE49-F238E27FC236}">
                    <a16:creationId xmlns:a16="http://schemas.microsoft.com/office/drawing/2014/main" id="{B035778C-F8A4-30BD-1637-A733ADE47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276" y="4719440"/>
                <a:ext cx="302903" cy="276999"/>
              </a:xfrm>
              <a:prstGeom prst="rect">
                <a:avLst/>
              </a:prstGeom>
              <a:blipFill>
                <a:blip r:embed="rId55"/>
                <a:stretch>
                  <a:fillRect l="-10204" r="-61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4" name="文本框 473">
                <a:extLst>
                  <a:ext uri="{FF2B5EF4-FFF2-40B4-BE49-F238E27FC236}">
                    <a16:creationId xmlns:a16="http://schemas.microsoft.com/office/drawing/2014/main" id="{D63AFAEB-3790-06C1-5B92-B59C62AE64B0}"/>
                  </a:ext>
                </a:extLst>
              </p:cNvPr>
              <p:cNvSpPr txBox="1"/>
              <p:nvPr/>
            </p:nvSpPr>
            <p:spPr>
              <a:xfrm>
                <a:off x="6328886" y="4758409"/>
                <a:ext cx="292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74" name="文本框 473">
                <a:extLst>
                  <a:ext uri="{FF2B5EF4-FFF2-40B4-BE49-F238E27FC236}">
                    <a16:creationId xmlns:a16="http://schemas.microsoft.com/office/drawing/2014/main" id="{D63AFAEB-3790-06C1-5B92-B59C62AE6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886" y="4758409"/>
                <a:ext cx="292644" cy="276999"/>
              </a:xfrm>
              <a:prstGeom prst="rect">
                <a:avLst/>
              </a:prstGeom>
              <a:blipFill>
                <a:blip r:embed="rId56"/>
                <a:stretch>
                  <a:fillRect l="-10417" r="-833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5" name="直接连接符 474">
            <a:extLst>
              <a:ext uri="{FF2B5EF4-FFF2-40B4-BE49-F238E27FC236}">
                <a16:creationId xmlns:a16="http://schemas.microsoft.com/office/drawing/2014/main" id="{515CD36B-E628-398F-02BD-5D3D1ADA5EE5}"/>
              </a:ext>
            </a:extLst>
          </p:cNvPr>
          <p:cNvCxnSpPr>
            <a:cxnSpLocks/>
            <a:stCxn id="20" idx="6"/>
            <a:endCxn id="31" idx="2"/>
          </p:cNvCxnSpPr>
          <p:nvPr/>
        </p:nvCxnSpPr>
        <p:spPr>
          <a:xfrm>
            <a:off x="3902393" y="4498494"/>
            <a:ext cx="1057044" cy="398415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0" name="直接连接符 479">
            <a:extLst>
              <a:ext uri="{FF2B5EF4-FFF2-40B4-BE49-F238E27FC236}">
                <a16:creationId xmlns:a16="http://schemas.microsoft.com/office/drawing/2014/main" id="{E7ECF600-E92C-191D-1500-C618C8C437BF}"/>
              </a:ext>
            </a:extLst>
          </p:cNvPr>
          <p:cNvCxnSpPr>
            <a:cxnSpLocks/>
            <a:stCxn id="31" idx="6"/>
            <a:endCxn id="32" idx="2"/>
          </p:cNvCxnSpPr>
          <p:nvPr/>
        </p:nvCxnSpPr>
        <p:spPr>
          <a:xfrm>
            <a:off x="5071633" y="4896909"/>
            <a:ext cx="1096401" cy="0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3" name="直接连接符 482">
            <a:extLst>
              <a:ext uri="{FF2B5EF4-FFF2-40B4-BE49-F238E27FC236}">
                <a16:creationId xmlns:a16="http://schemas.microsoft.com/office/drawing/2014/main" id="{B8B6F22D-2952-F2EF-9418-4BFA65868568}"/>
              </a:ext>
            </a:extLst>
          </p:cNvPr>
          <p:cNvCxnSpPr>
            <a:cxnSpLocks/>
            <a:stCxn id="32" idx="6"/>
            <a:endCxn id="41" idx="3"/>
          </p:cNvCxnSpPr>
          <p:nvPr/>
        </p:nvCxnSpPr>
        <p:spPr>
          <a:xfrm flipV="1">
            <a:off x="6280230" y="4544514"/>
            <a:ext cx="1000108" cy="352395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7" name="直接连接符 486">
            <a:extLst>
              <a:ext uri="{FF2B5EF4-FFF2-40B4-BE49-F238E27FC236}">
                <a16:creationId xmlns:a16="http://schemas.microsoft.com/office/drawing/2014/main" id="{CC50EF0D-0636-8309-03DA-4C100C68EC69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>
          <a:xfrm>
            <a:off x="7376103" y="4504847"/>
            <a:ext cx="1100530" cy="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0" name="直接连接符 489">
            <a:extLst>
              <a:ext uri="{FF2B5EF4-FFF2-40B4-BE49-F238E27FC236}">
                <a16:creationId xmlns:a16="http://schemas.microsoft.com/office/drawing/2014/main" id="{FF1869C7-2D0C-60B5-EB62-19F9E646DD5D}"/>
              </a:ext>
            </a:extLst>
          </p:cNvPr>
          <p:cNvCxnSpPr>
            <a:cxnSpLocks/>
            <a:stCxn id="43" idx="7"/>
            <a:endCxn id="450" idx="2"/>
          </p:cNvCxnSpPr>
          <p:nvPr/>
        </p:nvCxnSpPr>
        <p:spPr>
          <a:xfrm flipV="1">
            <a:off x="8572398" y="3653696"/>
            <a:ext cx="1126988" cy="811484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5" name="文本框 494">
            <a:extLst>
              <a:ext uri="{FF2B5EF4-FFF2-40B4-BE49-F238E27FC236}">
                <a16:creationId xmlns:a16="http://schemas.microsoft.com/office/drawing/2014/main" id="{2D6A2AFB-BE85-C753-FE40-14434E1F1905}"/>
              </a:ext>
            </a:extLst>
          </p:cNvPr>
          <p:cNvSpPr txBox="1"/>
          <p:nvPr/>
        </p:nvSpPr>
        <p:spPr>
          <a:xfrm>
            <a:off x="2748748" y="4400126"/>
            <a:ext cx="91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reused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496" name="文本框 495">
            <a:extLst>
              <a:ext uri="{FF2B5EF4-FFF2-40B4-BE49-F238E27FC236}">
                <a16:creationId xmlns:a16="http://schemas.microsoft.com/office/drawing/2014/main" id="{6A0FD0A8-4345-FB76-0EC3-BB4B4EB6866A}"/>
              </a:ext>
            </a:extLst>
          </p:cNvPr>
          <p:cNvSpPr txBox="1"/>
          <p:nvPr/>
        </p:nvSpPr>
        <p:spPr>
          <a:xfrm>
            <a:off x="7440932" y="4386893"/>
            <a:ext cx="91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reused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94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Proof Outline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Difficulties in KAC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endParaRPr lang="zh-CN" alt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</p:spPr>
            <p:txBody>
              <a:bodyPr/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the key probability </a:t>
                </a:r>
                <a:r>
                  <a:rPr lang="en-US" altLang="zh-CN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w.r.t.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  <a:blipFill>
                <a:blip r:embed="rId2"/>
                <a:stretch>
                  <a:fillRect l="-1043" t="-20000" b="-33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8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10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11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12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13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14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15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16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E8A50770-E822-B993-C457-A0A9E624147C}"/>
              </a:ext>
            </a:extLst>
          </p:cNvPr>
          <p:cNvSpPr txBox="1"/>
          <p:nvPr/>
        </p:nvSpPr>
        <p:spPr>
          <a:xfrm>
            <a:off x="10492907" y="3180265"/>
            <a:ext cx="1629803" cy="1279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54164CF-A91F-1EDC-90B0-C293A3589A39}"/>
              </a:ext>
            </a:extLst>
          </p:cNvPr>
          <p:cNvSpPr txBox="1"/>
          <p:nvPr/>
        </p:nvSpPr>
        <p:spPr>
          <a:xfrm>
            <a:off x="10708192" y="3119124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6F70E39-7D73-A99E-BD4E-E145162ADDA6}"/>
              </a:ext>
            </a:extLst>
          </p:cNvPr>
          <p:cNvSpPr/>
          <p:nvPr/>
        </p:nvSpPr>
        <p:spPr>
          <a:xfrm>
            <a:off x="10586862" y="3245130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849E85B-C534-5D83-FE36-C905FC9305EB}"/>
              </a:ext>
            </a:extLst>
          </p:cNvPr>
          <p:cNvSpPr txBox="1"/>
          <p:nvPr/>
        </p:nvSpPr>
        <p:spPr>
          <a:xfrm>
            <a:off x="10708192" y="3375158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4DE13003-3F9B-C263-F4EB-E9593D036F05}"/>
              </a:ext>
            </a:extLst>
          </p:cNvPr>
          <p:cNvSpPr/>
          <p:nvPr/>
        </p:nvSpPr>
        <p:spPr>
          <a:xfrm>
            <a:off x="10586862" y="3501164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E57FAF-C56F-9F71-1B87-F30B9F89AF8B}"/>
              </a:ext>
            </a:extLst>
          </p:cNvPr>
          <p:cNvSpPr txBox="1"/>
          <p:nvPr/>
        </p:nvSpPr>
        <p:spPr>
          <a:xfrm>
            <a:off x="10708192" y="3629972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7A3C205F-9437-D11C-A480-B3E10EAFDC1C}"/>
              </a:ext>
            </a:extLst>
          </p:cNvPr>
          <p:cNvSpPr/>
          <p:nvPr/>
        </p:nvSpPr>
        <p:spPr>
          <a:xfrm>
            <a:off x="10586862" y="3755978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/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blipFill>
                <a:blip r:embed="rId17"/>
                <a:stretch>
                  <a:fillRect t="-3158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676FB6F-5453-54AB-643F-24874C5EC241}"/>
              </a:ext>
            </a:extLst>
          </p:cNvPr>
          <p:cNvCxnSpPr>
            <a:cxnSpLocks/>
            <a:stCxn id="78" idx="4"/>
          </p:cNvCxnSpPr>
          <p:nvPr/>
        </p:nvCxnSpPr>
        <p:spPr>
          <a:xfrm>
            <a:off x="263356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959D8E5-E3B2-8835-15DE-EA31E0C5252D}"/>
              </a:ext>
            </a:extLst>
          </p:cNvPr>
          <p:cNvCxnSpPr>
            <a:cxnSpLocks/>
            <a:stCxn id="79" idx="4"/>
          </p:cNvCxnSpPr>
          <p:nvPr/>
        </p:nvCxnSpPr>
        <p:spPr>
          <a:xfrm>
            <a:off x="383534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09577AC-A77E-63E9-1073-913D2D4A2B7C}"/>
              </a:ext>
            </a:extLst>
          </p:cNvPr>
          <p:cNvSpPr/>
          <p:nvPr/>
        </p:nvSpPr>
        <p:spPr>
          <a:xfrm>
            <a:off x="2586909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43B9691-0E77-DE28-350F-5D3274FD6EAB}"/>
              </a:ext>
            </a:extLst>
          </p:cNvPr>
          <p:cNvSpPr/>
          <p:nvPr/>
        </p:nvSpPr>
        <p:spPr>
          <a:xfrm>
            <a:off x="3779247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ED80F24-88C8-297D-5F1F-A68DCB03A75C}"/>
              </a:ext>
            </a:extLst>
          </p:cNvPr>
          <p:cNvCxnSpPr>
            <a:stCxn id="27" idx="6"/>
            <a:endCxn id="58" idx="2"/>
          </p:cNvCxnSpPr>
          <p:nvPr/>
        </p:nvCxnSpPr>
        <p:spPr>
          <a:xfrm>
            <a:off x="2699105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EB9CBF6D-757A-5EB7-6AE2-C3033F86EBB5}"/>
              </a:ext>
            </a:extLst>
          </p:cNvPr>
          <p:cNvSpPr/>
          <p:nvPr/>
        </p:nvSpPr>
        <p:spPr>
          <a:xfrm>
            <a:off x="2586909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C08B10C-78AF-FB94-D46C-DAF7837680C7}"/>
              </a:ext>
            </a:extLst>
          </p:cNvPr>
          <p:cNvSpPr/>
          <p:nvPr/>
        </p:nvSpPr>
        <p:spPr>
          <a:xfrm>
            <a:off x="3779247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3382CE5-D5B8-A960-C727-169103312AB1}"/>
              </a:ext>
            </a:extLst>
          </p:cNvPr>
          <p:cNvCxnSpPr>
            <a:stCxn id="60" idx="6"/>
            <a:endCxn id="61" idx="2"/>
          </p:cNvCxnSpPr>
          <p:nvPr/>
        </p:nvCxnSpPr>
        <p:spPr>
          <a:xfrm>
            <a:off x="2699105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D9DF359B-2C81-4F48-1F23-750AE04066A9}"/>
              </a:ext>
            </a:extLst>
          </p:cNvPr>
          <p:cNvSpPr/>
          <p:nvPr/>
        </p:nvSpPr>
        <p:spPr>
          <a:xfrm>
            <a:off x="2586909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EA25488-93F1-9E62-A50E-15D40D9814C0}"/>
              </a:ext>
            </a:extLst>
          </p:cNvPr>
          <p:cNvSpPr/>
          <p:nvPr/>
        </p:nvSpPr>
        <p:spPr>
          <a:xfrm>
            <a:off x="3779247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59538B89-A49B-21AE-9893-88EAC39D5742}"/>
              </a:ext>
            </a:extLst>
          </p:cNvPr>
          <p:cNvCxnSpPr>
            <a:stCxn id="63" idx="6"/>
            <a:endCxn id="64" idx="2"/>
          </p:cNvCxnSpPr>
          <p:nvPr/>
        </p:nvCxnSpPr>
        <p:spPr>
          <a:xfrm>
            <a:off x="2699105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CB9B10CE-0D90-6FFA-DAF4-8D7EA66E587D}"/>
              </a:ext>
            </a:extLst>
          </p:cNvPr>
          <p:cNvSpPr/>
          <p:nvPr/>
        </p:nvSpPr>
        <p:spPr>
          <a:xfrm>
            <a:off x="2586909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B5C4E90C-432E-6DB8-A2A2-A6A2180B4F83}"/>
              </a:ext>
            </a:extLst>
          </p:cNvPr>
          <p:cNvSpPr/>
          <p:nvPr/>
        </p:nvSpPr>
        <p:spPr>
          <a:xfrm>
            <a:off x="3779247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2D7F04E-CCEA-DEC1-0269-E08ED5B2FEB4}"/>
              </a:ext>
            </a:extLst>
          </p:cNvPr>
          <p:cNvCxnSpPr>
            <a:stCxn id="66" idx="6"/>
            <a:endCxn id="67" idx="2"/>
          </p:cNvCxnSpPr>
          <p:nvPr/>
        </p:nvCxnSpPr>
        <p:spPr>
          <a:xfrm>
            <a:off x="2699105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22A544FF-3216-9790-51D8-FD148E07F4DC}"/>
              </a:ext>
            </a:extLst>
          </p:cNvPr>
          <p:cNvSpPr/>
          <p:nvPr/>
        </p:nvSpPr>
        <p:spPr>
          <a:xfrm>
            <a:off x="2586909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7225C72-4CDF-58C7-4BCF-C2E79833339E}"/>
              </a:ext>
            </a:extLst>
          </p:cNvPr>
          <p:cNvSpPr/>
          <p:nvPr/>
        </p:nvSpPr>
        <p:spPr>
          <a:xfrm>
            <a:off x="3779247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31F5774-0C78-7A36-3ECC-2DBF6BFF235B}"/>
              </a:ext>
            </a:extLst>
          </p:cNvPr>
          <p:cNvCxnSpPr>
            <a:stCxn id="69" idx="6"/>
            <a:endCxn id="70" idx="2"/>
          </p:cNvCxnSpPr>
          <p:nvPr/>
        </p:nvCxnSpPr>
        <p:spPr>
          <a:xfrm>
            <a:off x="2699105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78275D05-63FB-EABE-7647-A11F4BFC99FF}"/>
              </a:ext>
            </a:extLst>
          </p:cNvPr>
          <p:cNvSpPr/>
          <p:nvPr/>
        </p:nvSpPr>
        <p:spPr>
          <a:xfrm>
            <a:off x="2586909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3CB9FF16-D473-55FA-8720-3537C190B250}"/>
              </a:ext>
            </a:extLst>
          </p:cNvPr>
          <p:cNvSpPr/>
          <p:nvPr/>
        </p:nvSpPr>
        <p:spPr>
          <a:xfrm>
            <a:off x="3779247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52D8080-6719-DD11-B07A-71692164322C}"/>
              </a:ext>
            </a:extLst>
          </p:cNvPr>
          <p:cNvCxnSpPr>
            <a:stCxn id="72" idx="6"/>
            <a:endCxn id="73" idx="2"/>
          </p:cNvCxnSpPr>
          <p:nvPr/>
        </p:nvCxnSpPr>
        <p:spPr>
          <a:xfrm>
            <a:off x="2699105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76354108-688B-3C8F-D78D-F38FF439A049}"/>
              </a:ext>
            </a:extLst>
          </p:cNvPr>
          <p:cNvSpPr/>
          <p:nvPr/>
        </p:nvSpPr>
        <p:spPr>
          <a:xfrm>
            <a:off x="2586909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8502FAD9-C3D9-1215-9FC6-C562FFDBC5EF}"/>
              </a:ext>
            </a:extLst>
          </p:cNvPr>
          <p:cNvSpPr/>
          <p:nvPr/>
        </p:nvSpPr>
        <p:spPr>
          <a:xfrm>
            <a:off x="3779247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0C24A099-1458-7B60-D3BD-8179949BBD9D}"/>
              </a:ext>
            </a:extLst>
          </p:cNvPr>
          <p:cNvCxnSpPr>
            <a:stCxn id="75" idx="6"/>
            <a:endCxn id="76" idx="2"/>
          </p:cNvCxnSpPr>
          <p:nvPr/>
        </p:nvCxnSpPr>
        <p:spPr>
          <a:xfrm>
            <a:off x="2699105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A703D21-D20A-D237-4568-BEF3437951C9}"/>
              </a:ext>
            </a:extLst>
          </p:cNvPr>
          <p:cNvSpPr/>
          <p:nvPr/>
        </p:nvSpPr>
        <p:spPr>
          <a:xfrm>
            <a:off x="257747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7DA4E382-4C81-B11F-D47B-26328DFC8C63}"/>
              </a:ext>
            </a:extLst>
          </p:cNvPr>
          <p:cNvSpPr/>
          <p:nvPr/>
        </p:nvSpPr>
        <p:spPr>
          <a:xfrm>
            <a:off x="377924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3E074669-0A57-650C-DEAF-FC336F413B5D}"/>
              </a:ext>
            </a:extLst>
          </p:cNvPr>
          <p:cNvSpPr/>
          <p:nvPr/>
        </p:nvSpPr>
        <p:spPr>
          <a:xfrm>
            <a:off x="257747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A40C633-A28A-EB30-A3EE-7D9435988E9E}"/>
              </a:ext>
            </a:extLst>
          </p:cNvPr>
          <p:cNvSpPr/>
          <p:nvPr/>
        </p:nvSpPr>
        <p:spPr>
          <a:xfrm>
            <a:off x="377924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FA53459C-3A88-9824-2506-673CEAFFFAD3}"/>
              </a:ext>
            </a:extLst>
          </p:cNvPr>
          <p:cNvSpPr/>
          <p:nvPr/>
        </p:nvSpPr>
        <p:spPr>
          <a:xfrm>
            <a:off x="2577471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1888A2F-F37E-3250-1DC7-75C05D707B7C}"/>
              </a:ext>
            </a:extLst>
          </p:cNvPr>
          <p:cNvSpPr/>
          <p:nvPr/>
        </p:nvSpPr>
        <p:spPr>
          <a:xfrm>
            <a:off x="3779247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/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blipFill>
                <a:blip r:embed="rId1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/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blipFill>
                <a:blip r:embed="rId19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椭圆 85">
            <a:extLst>
              <a:ext uri="{FF2B5EF4-FFF2-40B4-BE49-F238E27FC236}">
                <a16:creationId xmlns:a16="http://schemas.microsoft.com/office/drawing/2014/main" id="{AECDAD3C-A0D9-2AC1-410B-7A14C2621AD4}"/>
              </a:ext>
            </a:extLst>
          </p:cNvPr>
          <p:cNvSpPr/>
          <p:nvPr/>
        </p:nvSpPr>
        <p:spPr>
          <a:xfrm>
            <a:off x="2581600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77003F9-D0FD-E9BC-F80D-9B9DF21EB3C3}"/>
              </a:ext>
            </a:extLst>
          </p:cNvPr>
          <p:cNvSpPr/>
          <p:nvPr/>
        </p:nvSpPr>
        <p:spPr>
          <a:xfrm>
            <a:off x="3788851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5733315-1DBB-8C2F-54CB-02E78770376F}"/>
              </a:ext>
            </a:extLst>
          </p:cNvPr>
          <p:cNvSpPr/>
          <p:nvPr/>
        </p:nvSpPr>
        <p:spPr>
          <a:xfrm>
            <a:off x="2577471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C60224A-4F0B-FB1E-5E4C-8F7E08601149}"/>
              </a:ext>
            </a:extLst>
          </p:cNvPr>
          <p:cNvSpPr/>
          <p:nvPr/>
        </p:nvSpPr>
        <p:spPr>
          <a:xfrm>
            <a:off x="3790197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54BD3B2A-1863-6935-D544-C0AEA38A8C39}"/>
              </a:ext>
            </a:extLst>
          </p:cNvPr>
          <p:cNvSpPr/>
          <p:nvPr/>
        </p:nvSpPr>
        <p:spPr>
          <a:xfrm>
            <a:off x="2577471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CA56BBE-4CF9-39D7-966E-3848203DBDE4}"/>
              </a:ext>
            </a:extLst>
          </p:cNvPr>
          <p:cNvSpPr/>
          <p:nvPr/>
        </p:nvSpPr>
        <p:spPr>
          <a:xfrm>
            <a:off x="3790197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/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blipFill>
                <a:blip r:embed="rId20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/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blipFill>
                <a:blip r:embed="rId2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左大括号 94">
            <a:extLst>
              <a:ext uri="{FF2B5EF4-FFF2-40B4-BE49-F238E27FC236}">
                <a16:creationId xmlns:a16="http://schemas.microsoft.com/office/drawing/2014/main" id="{79672DFD-AAD3-44B6-B84E-F072E84D1358}"/>
              </a:ext>
            </a:extLst>
          </p:cNvPr>
          <p:cNvSpPr/>
          <p:nvPr/>
        </p:nvSpPr>
        <p:spPr>
          <a:xfrm>
            <a:off x="2358768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/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blipFill>
                <a:blip r:embed="rId22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/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blipFill>
                <a:blip r:embed="rId23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/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blipFill>
                <a:blip r:embed="rId24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B61C95A0-B423-D550-7212-C0FD26F5B85E}"/>
              </a:ext>
            </a:extLst>
          </p:cNvPr>
          <p:cNvCxnSpPr>
            <a:cxnSpLocks/>
            <a:stCxn id="223" idx="4"/>
          </p:cNvCxnSpPr>
          <p:nvPr/>
        </p:nvCxnSpPr>
        <p:spPr>
          <a:xfrm>
            <a:off x="7321351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6376A73-E3D0-5977-DC05-03854360282A}"/>
              </a:ext>
            </a:extLst>
          </p:cNvPr>
          <p:cNvCxnSpPr>
            <a:cxnSpLocks/>
            <a:stCxn id="224" idx="4"/>
          </p:cNvCxnSpPr>
          <p:nvPr/>
        </p:nvCxnSpPr>
        <p:spPr>
          <a:xfrm>
            <a:off x="8523127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椭圆 110">
            <a:extLst>
              <a:ext uri="{FF2B5EF4-FFF2-40B4-BE49-F238E27FC236}">
                <a16:creationId xmlns:a16="http://schemas.microsoft.com/office/drawing/2014/main" id="{54E686A5-BC7D-87ED-BF2C-3DEBA719328E}"/>
              </a:ext>
            </a:extLst>
          </p:cNvPr>
          <p:cNvSpPr/>
          <p:nvPr/>
        </p:nvSpPr>
        <p:spPr>
          <a:xfrm>
            <a:off x="7274691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AADCD10D-6AF4-3E63-4AC3-1E97B5E2E187}"/>
              </a:ext>
            </a:extLst>
          </p:cNvPr>
          <p:cNvSpPr/>
          <p:nvPr/>
        </p:nvSpPr>
        <p:spPr>
          <a:xfrm>
            <a:off x="8467029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2D758539-343A-23D9-A925-9C33A4B0B24E}"/>
              </a:ext>
            </a:extLst>
          </p:cNvPr>
          <p:cNvCxnSpPr>
            <a:stCxn id="111" idx="6"/>
            <a:endCxn id="112" idx="2"/>
          </p:cNvCxnSpPr>
          <p:nvPr/>
        </p:nvCxnSpPr>
        <p:spPr>
          <a:xfrm>
            <a:off x="7386887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FC9E5D01-4C5D-C013-44CD-C4A40E91C148}"/>
              </a:ext>
            </a:extLst>
          </p:cNvPr>
          <p:cNvSpPr/>
          <p:nvPr/>
        </p:nvSpPr>
        <p:spPr>
          <a:xfrm>
            <a:off x="7274691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11E9323-7925-BC3C-5806-50AB8F4B7E6E}"/>
              </a:ext>
            </a:extLst>
          </p:cNvPr>
          <p:cNvSpPr/>
          <p:nvPr/>
        </p:nvSpPr>
        <p:spPr>
          <a:xfrm>
            <a:off x="8467029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AFE73654-80C9-CC6C-52C2-B2216C3C61E2}"/>
              </a:ext>
            </a:extLst>
          </p:cNvPr>
          <p:cNvCxnSpPr>
            <a:stCxn id="114" idx="6"/>
            <a:endCxn id="115" idx="2"/>
          </p:cNvCxnSpPr>
          <p:nvPr/>
        </p:nvCxnSpPr>
        <p:spPr>
          <a:xfrm>
            <a:off x="7386887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855B5306-6803-C406-606D-882856877815}"/>
              </a:ext>
            </a:extLst>
          </p:cNvPr>
          <p:cNvSpPr/>
          <p:nvPr/>
        </p:nvSpPr>
        <p:spPr>
          <a:xfrm>
            <a:off x="7274691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E25F40B-4469-9542-EE4E-C3F1039FFEA9}"/>
              </a:ext>
            </a:extLst>
          </p:cNvPr>
          <p:cNvSpPr/>
          <p:nvPr/>
        </p:nvSpPr>
        <p:spPr>
          <a:xfrm>
            <a:off x="8467029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7B06FB21-3038-166A-8FC9-624582A8863A}"/>
              </a:ext>
            </a:extLst>
          </p:cNvPr>
          <p:cNvCxnSpPr>
            <a:stCxn id="117" idx="6"/>
            <a:endCxn id="118" idx="2"/>
          </p:cNvCxnSpPr>
          <p:nvPr/>
        </p:nvCxnSpPr>
        <p:spPr>
          <a:xfrm>
            <a:off x="7386887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119">
            <a:extLst>
              <a:ext uri="{FF2B5EF4-FFF2-40B4-BE49-F238E27FC236}">
                <a16:creationId xmlns:a16="http://schemas.microsoft.com/office/drawing/2014/main" id="{0FB16CDA-F346-D277-31F0-B4ACCC4E11BE}"/>
              </a:ext>
            </a:extLst>
          </p:cNvPr>
          <p:cNvSpPr/>
          <p:nvPr/>
        </p:nvSpPr>
        <p:spPr>
          <a:xfrm>
            <a:off x="7274691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D38FE176-634D-BD6B-B9F5-A27448664537}"/>
              </a:ext>
            </a:extLst>
          </p:cNvPr>
          <p:cNvSpPr/>
          <p:nvPr/>
        </p:nvSpPr>
        <p:spPr>
          <a:xfrm>
            <a:off x="8467029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BD262FD3-6323-AF61-7055-3F7D9492DB2F}"/>
              </a:ext>
            </a:extLst>
          </p:cNvPr>
          <p:cNvCxnSpPr>
            <a:stCxn id="120" idx="6"/>
            <a:endCxn id="121" idx="2"/>
          </p:cNvCxnSpPr>
          <p:nvPr/>
        </p:nvCxnSpPr>
        <p:spPr>
          <a:xfrm>
            <a:off x="7386887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>
            <a:extLst>
              <a:ext uri="{FF2B5EF4-FFF2-40B4-BE49-F238E27FC236}">
                <a16:creationId xmlns:a16="http://schemas.microsoft.com/office/drawing/2014/main" id="{BE37C620-DDCA-5F9A-307C-58DE4502EA66}"/>
              </a:ext>
            </a:extLst>
          </p:cNvPr>
          <p:cNvSpPr/>
          <p:nvPr/>
        </p:nvSpPr>
        <p:spPr>
          <a:xfrm>
            <a:off x="7274691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4A6E3FA-28D0-3573-2E29-8656100A110F}"/>
              </a:ext>
            </a:extLst>
          </p:cNvPr>
          <p:cNvSpPr/>
          <p:nvPr/>
        </p:nvSpPr>
        <p:spPr>
          <a:xfrm>
            <a:off x="8467029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A39BED70-9DB5-1963-3490-44C4604836DB}"/>
              </a:ext>
            </a:extLst>
          </p:cNvPr>
          <p:cNvCxnSpPr>
            <a:stCxn id="123" idx="6"/>
            <a:endCxn id="124" idx="2"/>
          </p:cNvCxnSpPr>
          <p:nvPr/>
        </p:nvCxnSpPr>
        <p:spPr>
          <a:xfrm>
            <a:off x="7386887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>
            <a:extLst>
              <a:ext uri="{FF2B5EF4-FFF2-40B4-BE49-F238E27FC236}">
                <a16:creationId xmlns:a16="http://schemas.microsoft.com/office/drawing/2014/main" id="{2C9E5BDA-D050-6008-9161-048B075A1B9A}"/>
              </a:ext>
            </a:extLst>
          </p:cNvPr>
          <p:cNvSpPr/>
          <p:nvPr/>
        </p:nvSpPr>
        <p:spPr>
          <a:xfrm>
            <a:off x="7274691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62DC4179-81EF-61A2-C192-C16A691FDE68}"/>
              </a:ext>
            </a:extLst>
          </p:cNvPr>
          <p:cNvSpPr/>
          <p:nvPr/>
        </p:nvSpPr>
        <p:spPr>
          <a:xfrm>
            <a:off x="8467029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974AEE50-78A6-C6FC-C658-7EF76BBFFC84}"/>
              </a:ext>
            </a:extLst>
          </p:cNvPr>
          <p:cNvCxnSpPr>
            <a:stCxn id="126" idx="6"/>
            <a:endCxn id="127" idx="2"/>
          </p:cNvCxnSpPr>
          <p:nvPr/>
        </p:nvCxnSpPr>
        <p:spPr>
          <a:xfrm>
            <a:off x="7386887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椭圆 192">
            <a:extLst>
              <a:ext uri="{FF2B5EF4-FFF2-40B4-BE49-F238E27FC236}">
                <a16:creationId xmlns:a16="http://schemas.microsoft.com/office/drawing/2014/main" id="{5308A5EB-D7B5-53E9-F070-3BF7EED1971C}"/>
              </a:ext>
            </a:extLst>
          </p:cNvPr>
          <p:cNvSpPr/>
          <p:nvPr/>
        </p:nvSpPr>
        <p:spPr>
          <a:xfrm>
            <a:off x="7274691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62C13299-EE7B-617C-80CC-650F19F64312}"/>
              </a:ext>
            </a:extLst>
          </p:cNvPr>
          <p:cNvSpPr/>
          <p:nvPr/>
        </p:nvSpPr>
        <p:spPr>
          <a:xfrm>
            <a:off x="8467029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35F59B63-3D8C-9244-4FB5-CE7B0C0B442B}"/>
              </a:ext>
            </a:extLst>
          </p:cNvPr>
          <p:cNvCxnSpPr>
            <a:stCxn id="193" idx="6"/>
            <a:endCxn id="194" idx="2"/>
          </p:cNvCxnSpPr>
          <p:nvPr/>
        </p:nvCxnSpPr>
        <p:spPr>
          <a:xfrm>
            <a:off x="7386887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椭圆 222">
            <a:extLst>
              <a:ext uri="{FF2B5EF4-FFF2-40B4-BE49-F238E27FC236}">
                <a16:creationId xmlns:a16="http://schemas.microsoft.com/office/drawing/2014/main" id="{BA1BE72B-E0CB-685A-1E50-E1D73F6FC53C}"/>
              </a:ext>
            </a:extLst>
          </p:cNvPr>
          <p:cNvSpPr/>
          <p:nvPr/>
        </p:nvSpPr>
        <p:spPr>
          <a:xfrm>
            <a:off x="7265253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03FC0C1A-BE9B-BB9E-337A-7E0A107DE2E1}"/>
              </a:ext>
            </a:extLst>
          </p:cNvPr>
          <p:cNvSpPr/>
          <p:nvPr/>
        </p:nvSpPr>
        <p:spPr>
          <a:xfrm>
            <a:off x="8467029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0A8A34CD-3094-5B1A-A3D8-8A4EE25D59F9}"/>
              </a:ext>
            </a:extLst>
          </p:cNvPr>
          <p:cNvSpPr/>
          <p:nvPr/>
        </p:nvSpPr>
        <p:spPr>
          <a:xfrm>
            <a:off x="7265253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ABAE3C11-F923-9D88-56D6-818EDB0ACEB3}"/>
              </a:ext>
            </a:extLst>
          </p:cNvPr>
          <p:cNvSpPr/>
          <p:nvPr/>
        </p:nvSpPr>
        <p:spPr>
          <a:xfrm>
            <a:off x="8467029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798A608E-C7E6-7C5A-97B6-42B2167A8E89}"/>
              </a:ext>
            </a:extLst>
          </p:cNvPr>
          <p:cNvSpPr/>
          <p:nvPr/>
        </p:nvSpPr>
        <p:spPr>
          <a:xfrm>
            <a:off x="7265253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76BB56C3-96D7-D65A-8E81-1F6DCBFDB0CE}"/>
              </a:ext>
            </a:extLst>
          </p:cNvPr>
          <p:cNvSpPr/>
          <p:nvPr/>
        </p:nvSpPr>
        <p:spPr>
          <a:xfrm>
            <a:off x="8467029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/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blipFill>
                <a:blip r:embed="rId2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/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blipFill>
                <a:blip r:embed="rId19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椭圆 237">
            <a:extLst>
              <a:ext uri="{FF2B5EF4-FFF2-40B4-BE49-F238E27FC236}">
                <a16:creationId xmlns:a16="http://schemas.microsoft.com/office/drawing/2014/main" id="{C7CE1032-8B46-5444-F0C7-1C53D3AF589D}"/>
              </a:ext>
            </a:extLst>
          </p:cNvPr>
          <p:cNvSpPr/>
          <p:nvPr/>
        </p:nvSpPr>
        <p:spPr>
          <a:xfrm>
            <a:off x="7269382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B48A6859-DE48-6F5B-6BDC-1536F4DA1E62}"/>
              </a:ext>
            </a:extLst>
          </p:cNvPr>
          <p:cNvSpPr/>
          <p:nvPr/>
        </p:nvSpPr>
        <p:spPr>
          <a:xfrm>
            <a:off x="8476633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414B0EBF-FF94-E47B-8BCB-F68563B6C569}"/>
              </a:ext>
            </a:extLst>
          </p:cNvPr>
          <p:cNvSpPr/>
          <p:nvPr/>
        </p:nvSpPr>
        <p:spPr>
          <a:xfrm>
            <a:off x="7265253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5" name="椭圆 254">
            <a:extLst>
              <a:ext uri="{FF2B5EF4-FFF2-40B4-BE49-F238E27FC236}">
                <a16:creationId xmlns:a16="http://schemas.microsoft.com/office/drawing/2014/main" id="{5AE64696-3B6D-A9AA-EAE7-1029BAE93CD3}"/>
              </a:ext>
            </a:extLst>
          </p:cNvPr>
          <p:cNvSpPr/>
          <p:nvPr/>
        </p:nvSpPr>
        <p:spPr>
          <a:xfrm>
            <a:off x="8477979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椭圆 255">
            <a:extLst>
              <a:ext uri="{FF2B5EF4-FFF2-40B4-BE49-F238E27FC236}">
                <a16:creationId xmlns:a16="http://schemas.microsoft.com/office/drawing/2014/main" id="{9F7AE314-A24F-9F02-8439-0E084389EFE6}"/>
              </a:ext>
            </a:extLst>
          </p:cNvPr>
          <p:cNvSpPr/>
          <p:nvPr/>
        </p:nvSpPr>
        <p:spPr>
          <a:xfrm>
            <a:off x="7265253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36A48968-8431-8BD6-045B-21C6599F5042}"/>
              </a:ext>
            </a:extLst>
          </p:cNvPr>
          <p:cNvSpPr/>
          <p:nvPr/>
        </p:nvSpPr>
        <p:spPr>
          <a:xfrm>
            <a:off x="848345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/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blipFill>
                <a:blip r:embed="rId26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/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blipFill>
                <a:blip r:embed="rId2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左大括号 295">
            <a:extLst>
              <a:ext uri="{FF2B5EF4-FFF2-40B4-BE49-F238E27FC236}">
                <a16:creationId xmlns:a16="http://schemas.microsoft.com/office/drawing/2014/main" id="{A123E46C-0988-10AA-7E5C-BDD5724B5447}"/>
              </a:ext>
            </a:extLst>
          </p:cNvPr>
          <p:cNvSpPr/>
          <p:nvPr/>
        </p:nvSpPr>
        <p:spPr>
          <a:xfrm>
            <a:off x="7046550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/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blipFill>
                <a:blip r:embed="rId27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9" name="直接连接符 408">
            <a:extLst>
              <a:ext uri="{FF2B5EF4-FFF2-40B4-BE49-F238E27FC236}">
                <a16:creationId xmlns:a16="http://schemas.microsoft.com/office/drawing/2014/main" id="{D528D536-B664-4A9F-5F73-BA1C6E66DC39}"/>
              </a:ext>
            </a:extLst>
          </p:cNvPr>
          <p:cNvCxnSpPr>
            <a:cxnSpLocks/>
            <a:stCxn id="410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" name="椭圆 409">
            <a:extLst>
              <a:ext uri="{FF2B5EF4-FFF2-40B4-BE49-F238E27FC236}">
                <a16:creationId xmlns:a16="http://schemas.microsoft.com/office/drawing/2014/main" id="{CC74D25F-0257-FA09-7577-789B3823F0A6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1" name="椭圆 410">
            <a:extLst>
              <a:ext uri="{FF2B5EF4-FFF2-40B4-BE49-F238E27FC236}">
                <a16:creationId xmlns:a16="http://schemas.microsoft.com/office/drawing/2014/main" id="{1FF776BF-4FF9-AD8D-DCD5-F94F533A8FEE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2" name="椭圆 411">
            <a:extLst>
              <a:ext uri="{FF2B5EF4-FFF2-40B4-BE49-F238E27FC236}">
                <a16:creationId xmlns:a16="http://schemas.microsoft.com/office/drawing/2014/main" id="{9347B8CA-8597-537E-E93B-842A09502C62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3" name="椭圆 412">
            <a:extLst>
              <a:ext uri="{FF2B5EF4-FFF2-40B4-BE49-F238E27FC236}">
                <a16:creationId xmlns:a16="http://schemas.microsoft.com/office/drawing/2014/main" id="{0B0D1FBC-8CF4-C1DA-FCEF-DA2C39A29B66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4" name="椭圆 413">
            <a:extLst>
              <a:ext uri="{FF2B5EF4-FFF2-40B4-BE49-F238E27FC236}">
                <a16:creationId xmlns:a16="http://schemas.microsoft.com/office/drawing/2014/main" id="{5AC97C5B-8CC1-A9D7-18B3-6A7B687AAFA3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5" name="椭圆 414">
            <a:extLst>
              <a:ext uri="{FF2B5EF4-FFF2-40B4-BE49-F238E27FC236}">
                <a16:creationId xmlns:a16="http://schemas.microsoft.com/office/drawing/2014/main" id="{0D8E9E55-14B3-DB53-3507-560ACB323BEF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6" name="椭圆 415">
            <a:extLst>
              <a:ext uri="{FF2B5EF4-FFF2-40B4-BE49-F238E27FC236}">
                <a16:creationId xmlns:a16="http://schemas.microsoft.com/office/drawing/2014/main" id="{1E874922-03D7-2E33-CECA-D8B1952F4792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7" name="椭圆 416">
            <a:extLst>
              <a:ext uri="{FF2B5EF4-FFF2-40B4-BE49-F238E27FC236}">
                <a16:creationId xmlns:a16="http://schemas.microsoft.com/office/drawing/2014/main" id="{6B8B9C4B-2C82-A62E-9752-B05FED3A2139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8" name="椭圆 417">
            <a:extLst>
              <a:ext uri="{FF2B5EF4-FFF2-40B4-BE49-F238E27FC236}">
                <a16:creationId xmlns:a16="http://schemas.microsoft.com/office/drawing/2014/main" id="{FFC72621-1687-AD94-B4C2-8EE06A2E6212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9" name="椭圆 418">
            <a:extLst>
              <a:ext uri="{FF2B5EF4-FFF2-40B4-BE49-F238E27FC236}">
                <a16:creationId xmlns:a16="http://schemas.microsoft.com/office/drawing/2014/main" id="{7A1383B0-EE50-256B-28B9-00F40C7614EF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0" name="椭圆 419">
            <a:extLst>
              <a:ext uri="{FF2B5EF4-FFF2-40B4-BE49-F238E27FC236}">
                <a16:creationId xmlns:a16="http://schemas.microsoft.com/office/drawing/2014/main" id="{C20CFE1E-BE7D-2229-5E9B-5552BB83C4B3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1" name="文本框 420">
                <a:extLst>
                  <a:ext uri="{FF2B5EF4-FFF2-40B4-BE49-F238E27FC236}">
                    <a16:creationId xmlns:a16="http://schemas.microsoft.com/office/drawing/2014/main" id="{64B08EB1-65EB-38E2-1FB3-E31B88A307C4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1" name="文本框 420">
                <a:extLst>
                  <a:ext uri="{FF2B5EF4-FFF2-40B4-BE49-F238E27FC236}">
                    <a16:creationId xmlns:a16="http://schemas.microsoft.com/office/drawing/2014/main" id="{64B08EB1-65EB-38E2-1FB3-E31B88A30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2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2" name="椭圆 421">
            <a:extLst>
              <a:ext uri="{FF2B5EF4-FFF2-40B4-BE49-F238E27FC236}">
                <a16:creationId xmlns:a16="http://schemas.microsoft.com/office/drawing/2014/main" id="{7B074C5D-F067-78D7-38ED-F4F9A0AC5DCE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3" name="文本框 422">
                <a:extLst>
                  <a:ext uri="{FF2B5EF4-FFF2-40B4-BE49-F238E27FC236}">
                    <a16:creationId xmlns:a16="http://schemas.microsoft.com/office/drawing/2014/main" id="{BD2B1E2B-9408-173A-E95D-BC1C37473CA6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3" name="文本框 422">
                <a:extLst>
                  <a:ext uri="{FF2B5EF4-FFF2-40B4-BE49-F238E27FC236}">
                    <a16:creationId xmlns:a16="http://schemas.microsoft.com/office/drawing/2014/main" id="{BD2B1E2B-9408-173A-E95D-BC1C37473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29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4" name="文本框 423">
                <a:extLst>
                  <a:ext uri="{FF2B5EF4-FFF2-40B4-BE49-F238E27FC236}">
                    <a16:creationId xmlns:a16="http://schemas.microsoft.com/office/drawing/2014/main" id="{56610682-26D1-2519-A3E0-8FACA092A239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4" name="文本框 423">
                <a:extLst>
                  <a:ext uri="{FF2B5EF4-FFF2-40B4-BE49-F238E27FC236}">
                    <a16:creationId xmlns:a16="http://schemas.microsoft.com/office/drawing/2014/main" id="{56610682-26D1-2519-A3E0-8FACA092A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30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5" name="文本框 424">
                <a:extLst>
                  <a:ext uri="{FF2B5EF4-FFF2-40B4-BE49-F238E27FC236}">
                    <a16:creationId xmlns:a16="http://schemas.microsoft.com/office/drawing/2014/main" id="{56D68843-3680-A315-512A-68D4476B342D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5" name="文本框 424">
                <a:extLst>
                  <a:ext uri="{FF2B5EF4-FFF2-40B4-BE49-F238E27FC236}">
                    <a16:creationId xmlns:a16="http://schemas.microsoft.com/office/drawing/2014/main" id="{56D68843-3680-A315-512A-68D4476B3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3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6" name="文本框 425">
                <a:extLst>
                  <a:ext uri="{FF2B5EF4-FFF2-40B4-BE49-F238E27FC236}">
                    <a16:creationId xmlns:a16="http://schemas.microsoft.com/office/drawing/2014/main" id="{11ECE8EC-E792-1AAB-E318-C4985EB5864E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6" name="文本框 425">
                <a:extLst>
                  <a:ext uri="{FF2B5EF4-FFF2-40B4-BE49-F238E27FC236}">
                    <a16:creationId xmlns:a16="http://schemas.microsoft.com/office/drawing/2014/main" id="{11ECE8EC-E792-1AAB-E318-C4985EB58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7" name="文本框 426">
                <a:extLst>
                  <a:ext uri="{FF2B5EF4-FFF2-40B4-BE49-F238E27FC236}">
                    <a16:creationId xmlns:a16="http://schemas.microsoft.com/office/drawing/2014/main" id="{F51DDC1F-DE8C-40AE-1B18-432DE0D741F9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7" name="文本框 426">
                <a:extLst>
                  <a:ext uri="{FF2B5EF4-FFF2-40B4-BE49-F238E27FC236}">
                    <a16:creationId xmlns:a16="http://schemas.microsoft.com/office/drawing/2014/main" id="{F51DDC1F-DE8C-40AE-1B18-432DE0D74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33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8" name="左大括号 427">
            <a:extLst>
              <a:ext uri="{FF2B5EF4-FFF2-40B4-BE49-F238E27FC236}">
                <a16:creationId xmlns:a16="http://schemas.microsoft.com/office/drawing/2014/main" id="{2F163720-0076-19E1-220F-82C2FCE7FD0A}"/>
              </a:ext>
            </a:extLst>
          </p:cNvPr>
          <p:cNvSpPr/>
          <p:nvPr/>
        </p:nvSpPr>
        <p:spPr>
          <a:xfrm>
            <a:off x="787383" y="2324609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9" name="文本框 428">
                <a:extLst>
                  <a:ext uri="{FF2B5EF4-FFF2-40B4-BE49-F238E27FC236}">
                    <a16:creationId xmlns:a16="http://schemas.microsoft.com/office/drawing/2014/main" id="{EB77905A-B859-67B3-8FF3-99C1335E9FC4}"/>
                  </a:ext>
                </a:extLst>
              </p:cNvPr>
              <p:cNvSpPr txBox="1"/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429" name="文本框 428">
                <a:extLst>
                  <a:ext uri="{FF2B5EF4-FFF2-40B4-BE49-F238E27FC236}">
                    <a16:creationId xmlns:a16="http://schemas.microsoft.com/office/drawing/2014/main" id="{EB77905A-B859-67B3-8FF3-99C1335E9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blipFill>
                <a:blip r:embed="rId34"/>
                <a:stretch>
                  <a:fillRect l="-23529" r="-7843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0" name="文本框 429">
                <a:extLst>
                  <a:ext uri="{FF2B5EF4-FFF2-40B4-BE49-F238E27FC236}">
                    <a16:creationId xmlns:a16="http://schemas.microsoft.com/office/drawing/2014/main" id="{333CC4F7-C85C-08E4-625F-412EBDED0EC0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0" name="文本框 429">
                <a:extLst>
                  <a:ext uri="{FF2B5EF4-FFF2-40B4-BE49-F238E27FC236}">
                    <a16:creationId xmlns:a16="http://schemas.microsoft.com/office/drawing/2014/main" id="{333CC4F7-C85C-08E4-625F-412EBDED0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35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1" name="椭圆 430">
            <a:extLst>
              <a:ext uri="{FF2B5EF4-FFF2-40B4-BE49-F238E27FC236}">
                <a16:creationId xmlns:a16="http://schemas.microsoft.com/office/drawing/2014/main" id="{DA0D8CD0-9A8F-7005-EAB5-856AC8F94F58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2" name="椭圆 431">
            <a:extLst>
              <a:ext uri="{FF2B5EF4-FFF2-40B4-BE49-F238E27FC236}">
                <a16:creationId xmlns:a16="http://schemas.microsoft.com/office/drawing/2014/main" id="{8B34C106-1DB1-7566-F452-8E2189080A27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3" name="文本框 432">
                <a:extLst>
                  <a:ext uri="{FF2B5EF4-FFF2-40B4-BE49-F238E27FC236}">
                    <a16:creationId xmlns:a16="http://schemas.microsoft.com/office/drawing/2014/main" id="{36B9C909-E4FA-58B2-FE0B-9C6B863E87B8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3" name="文本框 432">
                <a:extLst>
                  <a:ext uri="{FF2B5EF4-FFF2-40B4-BE49-F238E27FC236}">
                    <a16:creationId xmlns:a16="http://schemas.microsoft.com/office/drawing/2014/main" id="{36B9C909-E4FA-58B2-FE0B-9C6B863E8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36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4" name="文本框 433">
                <a:extLst>
                  <a:ext uri="{FF2B5EF4-FFF2-40B4-BE49-F238E27FC236}">
                    <a16:creationId xmlns:a16="http://schemas.microsoft.com/office/drawing/2014/main" id="{73E6CCE1-052C-99EB-25E6-89C2622ED4B2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4" name="文本框 433">
                <a:extLst>
                  <a:ext uri="{FF2B5EF4-FFF2-40B4-BE49-F238E27FC236}">
                    <a16:creationId xmlns:a16="http://schemas.microsoft.com/office/drawing/2014/main" id="{73E6CCE1-052C-99EB-25E6-89C2622ED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37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5" name="文本框 434">
                <a:extLst>
                  <a:ext uri="{FF2B5EF4-FFF2-40B4-BE49-F238E27FC236}">
                    <a16:creationId xmlns:a16="http://schemas.microsoft.com/office/drawing/2014/main" id="{A5DA41E1-9917-0EE6-421E-3D0354500C61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5" name="文本框 434">
                <a:extLst>
                  <a:ext uri="{FF2B5EF4-FFF2-40B4-BE49-F238E27FC236}">
                    <a16:creationId xmlns:a16="http://schemas.microsoft.com/office/drawing/2014/main" id="{A5DA41E1-9917-0EE6-421E-3D0354500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38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6" name="文本框 435">
                <a:extLst>
                  <a:ext uri="{FF2B5EF4-FFF2-40B4-BE49-F238E27FC236}">
                    <a16:creationId xmlns:a16="http://schemas.microsoft.com/office/drawing/2014/main" id="{1881F56F-F6EB-9122-257D-7C259CF0A581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6" name="文本框 435">
                <a:extLst>
                  <a:ext uri="{FF2B5EF4-FFF2-40B4-BE49-F238E27FC236}">
                    <a16:creationId xmlns:a16="http://schemas.microsoft.com/office/drawing/2014/main" id="{1881F56F-F6EB-9122-257D-7C259CF0A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39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7" name="文本框 436">
                <a:extLst>
                  <a:ext uri="{FF2B5EF4-FFF2-40B4-BE49-F238E27FC236}">
                    <a16:creationId xmlns:a16="http://schemas.microsoft.com/office/drawing/2014/main" id="{B8C0D4F0-FC5A-C0E0-DFD1-3F5966F8760B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7" name="文本框 436">
                <a:extLst>
                  <a:ext uri="{FF2B5EF4-FFF2-40B4-BE49-F238E27FC236}">
                    <a16:creationId xmlns:a16="http://schemas.microsoft.com/office/drawing/2014/main" id="{B8C0D4F0-FC5A-C0E0-DFD1-3F5966F87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40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8" name="文本框 437">
                <a:extLst>
                  <a:ext uri="{FF2B5EF4-FFF2-40B4-BE49-F238E27FC236}">
                    <a16:creationId xmlns:a16="http://schemas.microsoft.com/office/drawing/2014/main" id="{EE7FC9BA-46C9-0821-122E-B9F73907F2C6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8" name="文本框 437">
                <a:extLst>
                  <a:ext uri="{FF2B5EF4-FFF2-40B4-BE49-F238E27FC236}">
                    <a16:creationId xmlns:a16="http://schemas.microsoft.com/office/drawing/2014/main" id="{EE7FC9BA-46C9-0821-122E-B9F73907F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41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9" name="文本框 438">
                <a:extLst>
                  <a:ext uri="{FF2B5EF4-FFF2-40B4-BE49-F238E27FC236}">
                    <a16:creationId xmlns:a16="http://schemas.microsoft.com/office/drawing/2014/main" id="{7FA5061C-331D-225D-AF5B-E867BE52D666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9" name="文本框 438">
                <a:extLst>
                  <a:ext uri="{FF2B5EF4-FFF2-40B4-BE49-F238E27FC236}">
                    <a16:creationId xmlns:a16="http://schemas.microsoft.com/office/drawing/2014/main" id="{7FA5061C-331D-225D-AF5B-E867BE52D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4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0" name="文本框 439">
                <a:extLst>
                  <a:ext uri="{FF2B5EF4-FFF2-40B4-BE49-F238E27FC236}">
                    <a16:creationId xmlns:a16="http://schemas.microsoft.com/office/drawing/2014/main" id="{AEAD821E-D5C1-870E-7462-AFBB69E6AC5C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40" name="文本框 439">
                <a:extLst>
                  <a:ext uri="{FF2B5EF4-FFF2-40B4-BE49-F238E27FC236}">
                    <a16:creationId xmlns:a16="http://schemas.microsoft.com/office/drawing/2014/main" id="{AEAD821E-D5C1-870E-7462-AFBB69E6A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43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1" name="左大括号 440">
            <a:extLst>
              <a:ext uri="{FF2B5EF4-FFF2-40B4-BE49-F238E27FC236}">
                <a16:creationId xmlns:a16="http://schemas.microsoft.com/office/drawing/2014/main" id="{78416C25-6F5F-0F82-D1FD-F113741A600A}"/>
              </a:ext>
            </a:extLst>
          </p:cNvPr>
          <p:cNvSpPr/>
          <p:nvPr/>
        </p:nvSpPr>
        <p:spPr>
          <a:xfrm>
            <a:off x="9374820" y="2340390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2" name="文本框 441">
                <a:extLst>
                  <a:ext uri="{FF2B5EF4-FFF2-40B4-BE49-F238E27FC236}">
                    <a16:creationId xmlns:a16="http://schemas.microsoft.com/office/drawing/2014/main" id="{8FBBBA74-9079-79F9-35BB-3F87952FD254}"/>
                  </a:ext>
                </a:extLst>
              </p:cNvPr>
              <p:cNvSpPr txBox="1"/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442" name="文本框 441">
                <a:extLst>
                  <a:ext uri="{FF2B5EF4-FFF2-40B4-BE49-F238E27FC236}">
                    <a16:creationId xmlns:a16="http://schemas.microsoft.com/office/drawing/2014/main" id="{8FBBBA74-9079-79F9-35BB-3F87952FD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blipFill>
                <a:blip r:embed="rId44"/>
                <a:stretch>
                  <a:fillRect l="-23529" r="-7843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3" name="直接连接符 442">
            <a:extLst>
              <a:ext uri="{FF2B5EF4-FFF2-40B4-BE49-F238E27FC236}">
                <a16:creationId xmlns:a16="http://schemas.microsoft.com/office/drawing/2014/main" id="{512895C5-D5B7-B508-904D-4360620DC3E4}"/>
              </a:ext>
            </a:extLst>
          </p:cNvPr>
          <p:cNvCxnSpPr>
            <a:cxnSpLocks/>
            <a:stCxn id="444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椭圆 443">
            <a:extLst>
              <a:ext uri="{FF2B5EF4-FFF2-40B4-BE49-F238E27FC236}">
                <a16:creationId xmlns:a16="http://schemas.microsoft.com/office/drawing/2014/main" id="{B58B3F2C-04FD-299B-B7C5-8FBEFC34B1CC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5" name="椭圆 444">
            <a:extLst>
              <a:ext uri="{FF2B5EF4-FFF2-40B4-BE49-F238E27FC236}">
                <a16:creationId xmlns:a16="http://schemas.microsoft.com/office/drawing/2014/main" id="{415120E5-EEBC-5DF5-0A07-8F19A99B71AC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6" name="椭圆 445">
            <a:extLst>
              <a:ext uri="{FF2B5EF4-FFF2-40B4-BE49-F238E27FC236}">
                <a16:creationId xmlns:a16="http://schemas.microsoft.com/office/drawing/2014/main" id="{4767FA3C-1778-8727-9896-F27CCC06A3B1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7" name="椭圆 446">
            <a:extLst>
              <a:ext uri="{FF2B5EF4-FFF2-40B4-BE49-F238E27FC236}">
                <a16:creationId xmlns:a16="http://schemas.microsoft.com/office/drawing/2014/main" id="{78AF82AC-F0BF-C1FF-5A17-F6C9FAE07566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8" name="椭圆 447">
            <a:extLst>
              <a:ext uri="{FF2B5EF4-FFF2-40B4-BE49-F238E27FC236}">
                <a16:creationId xmlns:a16="http://schemas.microsoft.com/office/drawing/2014/main" id="{52C68B87-C7DB-CA1E-9A47-F59963EA6A87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9" name="椭圆 448">
            <a:extLst>
              <a:ext uri="{FF2B5EF4-FFF2-40B4-BE49-F238E27FC236}">
                <a16:creationId xmlns:a16="http://schemas.microsoft.com/office/drawing/2014/main" id="{F6C3B974-5973-2F69-0E2D-975CA3DBBCB8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0" name="椭圆 449">
            <a:extLst>
              <a:ext uri="{FF2B5EF4-FFF2-40B4-BE49-F238E27FC236}">
                <a16:creationId xmlns:a16="http://schemas.microsoft.com/office/drawing/2014/main" id="{CAE59F09-6ABF-9796-3629-3D1A05AC6348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1" name="椭圆 450">
            <a:extLst>
              <a:ext uri="{FF2B5EF4-FFF2-40B4-BE49-F238E27FC236}">
                <a16:creationId xmlns:a16="http://schemas.microsoft.com/office/drawing/2014/main" id="{83AF18C0-00D5-CD5D-A579-A63C1A270B0F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2" name="椭圆 451">
            <a:extLst>
              <a:ext uri="{FF2B5EF4-FFF2-40B4-BE49-F238E27FC236}">
                <a16:creationId xmlns:a16="http://schemas.microsoft.com/office/drawing/2014/main" id="{F2451780-4859-8E95-9381-16F7147FB81F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3" name="椭圆 452">
            <a:extLst>
              <a:ext uri="{FF2B5EF4-FFF2-40B4-BE49-F238E27FC236}">
                <a16:creationId xmlns:a16="http://schemas.microsoft.com/office/drawing/2014/main" id="{43235F36-55FE-98C6-ACF9-27AEF31D7636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4" name="椭圆 453">
            <a:extLst>
              <a:ext uri="{FF2B5EF4-FFF2-40B4-BE49-F238E27FC236}">
                <a16:creationId xmlns:a16="http://schemas.microsoft.com/office/drawing/2014/main" id="{2404FFAB-7900-3C6F-A44E-93BC7DC9D8C1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5" name="文本框 454">
                <a:extLst>
                  <a:ext uri="{FF2B5EF4-FFF2-40B4-BE49-F238E27FC236}">
                    <a16:creationId xmlns:a16="http://schemas.microsoft.com/office/drawing/2014/main" id="{BC7C0145-EA3D-B1D9-B415-38D44FD772E5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5" name="文本框 454">
                <a:extLst>
                  <a:ext uri="{FF2B5EF4-FFF2-40B4-BE49-F238E27FC236}">
                    <a16:creationId xmlns:a16="http://schemas.microsoft.com/office/drawing/2014/main" id="{BC7C0145-EA3D-B1D9-B415-38D44FD77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6" name="椭圆 455">
            <a:extLst>
              <a:ext uri="{FF2B5EF4-FFF2-40B4-BE49-F238E27FC236}">
                <a16:creationId xmlns:a16="http://schemas.microsoft.com/office/drawing/2014/main" id="{846485D3-7411-4C34-EAA7-24A864163BDE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7" name="椭圆 456">
            <a:extLst>
              <a:ext uri="{FF2B5EF4-FFF2-40B4-BE49-F238E27FC236}">
                <a16:creationId xmlns:a16="http://schemas.microsoft.com/office/drawing/2014/main" id="{2C6CF973-3DFE-C84B-712B-AEBA7A8186D8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8" name="椭圆 457">
            <a:extLst>
              <a:ext uri="{FF2B5EF4-FFF2-40B4-BE49-F238E27FC236}">
                <a16:creationId xmlns:a16="http://schemas.microsoft.com/office/drawing/2014/main" id="{78B42A41-9438-AECD-3E3D-862FBD3F83EB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9" name="文本框 458">
                <a:extLst>
                  <a:ext uri="{FF2B5EF4-FFF2-40B4-BE49-F238E27FC236}">
                    <a16:creationId xmlns:a16="http://schemas.microsoft.com/office/drawing/2014/main" id="{40CDAA7C-6713-0704-B08D-51D1B920D795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9" name="文本框 458">
                <a:extLst>
                  <a:ext uri="{FF2B5EF4-FFF2-40B4-BE49-F238E27FC236}">
                    <a16:creationId xmlns:a16="http://schemas.microsoft.com/office/drawing/2014/main" id="{40CDAA7C-6713-0704-B08D-51D1B920D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6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0" name="文本框 459">
                <a:extLst>
                  <a:ext uri="{FF2B5EF4-FFF2-40B4-BE49-F238E27FC236}">
                    <a16:creationId xmlns:a16="http://schemas.microsoft.com/office/drawing/2014/main" id="{89CD8A10-ED7F-19F6-2286-EC9CC2260B3B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0" name="文本框 459">
                <a:extLst>
                  <a:ext uri="{FF2B5EF4-FFF2-40B4-BE49-F238E27FC236}">
                    <a16:creationId xmlns:a16="http://schemas.microsoft.com/office/drawing/2014/main" id="{89CD8A10-ED7F-19F6-2286-EC9CC2260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47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1" name="文本框 460">
                <a:extLst>
                  <a:ext uri="{FF2B5EF4-FFF2-40B4-BE49-F238E27FC236}">
                    <a16:creationId xmlns:a16="http://schemas.microsoft.com/office/drawing/2014/main" id="{258ECEC5-0D28-B9EB-093D-0BEC3D8CBB93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1" name="文本框 460">
                <a:extLst>
                  <a:ext uri="{FF2B5EF4-FFF2-40B4-BE49-F238E27FC236}">
                    <a16:creationId xmlns:a16="http://schemas.microsoft.com/office/drawing/2014/main" id="{258ECEC5-0D28-B9EB-093D-0BEC3D8CB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48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2" name="文本框 461">
                <a:extLst>
                  <a:ext uri="{FF2B5EF4-FFF2-40B4-BE49-F238E27FC236}">
                    <a16:creationId xmlns:a16="http://schemas.microsoft.com/office/drawing/2014/main" id="{FBD994BE-750E-9F75-770F-4D03BB905686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2" name="文本框 461">
                <a:extLst>
                  <a:ext uri="{FF2B5EF4-FFF2-40B4-BE49-F238E27FC236}">
                    <a16:creationId xmlns:a16="http://schemas.microsoft.com/office/drawing/2014/main" id="{FBD994BE-750E-9F75-770F-4D03BB905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49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3" name="文本框 462">
                <a:extLst>
                  <a:ext uri="{FF2B5EF4-FFF2-40B4-BE49-F238E27FC236}">
                    <a16:creationId xmlns:a16="http://schemas.microsoft.com/office/drawing/2014/main" id="{F843605E-4FEC-3BBC-BCA8-2CA7F38CB9D9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3" name="文本框 462">
                <a:extLst>
                  <a:ext uri="{FF2B5EF4-FFF2-40B4-BE49-F238E27FC236}">
                    <a16:creationId xmlns:a16="http://schemas.microsoft.com/office/drawing/2014/main" id="{F843605E-4FEC-3BBC-BCA8-2CA7F38CB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50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C3D4F2A5-D8A1-49EC-0D28-94749AC42D54}"/>
              </a:ext>
            </a:extLst>
          </p:cNvPr>
          <p:cNvSpPr txBox="1"/>
          <p:nvPr/>
        </p:nvSpPr>
        <p:spPr>
          <a:xfrm>
            <a:off x="134138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CD25AE3-0E13-490F-5D09-29B8DCB8D7D4}"/>
              </a:ext>
            </a:extLst>
          </p:cNvPr>
          <p:cNvSpPr txBox="1"/>
          <p:nvPr/>
        </p:nvSpPr>
        <p:spPr>
          <a:xfrm>
            <a:off x="8724777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72F67B4-1BC2-2BE0-898D-82DCECC935D0}"/>
              </a:ext>
            </a:extLst>
          </p:cNvPr>
          <p:cNvSpPr txBox="1"/>
          <p:nvPr/>
        </p:nvSpPr>
        <p:spPr>
          <a:xfrm>
            <a:off x="1627081" y="3785647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3D77F76-D327-7BCF-6608-C462AE1C1A24}"/>
              </a:ext>
            </a:extLst>
          </p:cNvPr>
          <p:cNvSpPr txBox="1"/>
          <p:nvPr/>
        </p:nvSpPr>
        <p:spPr>
          <a:xfrm>
            <a:off x="3981851" y="3792268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70E1689-9404-83A3-58B5-0D6DAE3856FB}"/>
              </a:ext>
            </a:extLst>
          </p:cNvPr>
          <p:cNvSpPr txBox="1"/>
          <p:nvPr/>
        </p:nvSpPr>
        <p:spPr>
          <a:xfrm>
            <a:off x="6355121" y="3779940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0C1F85E-702A-ACFE-F3F4-A6AEC8D4B115}"/>
              </a:ext>
            </a:extLst>
          </p:cNvPr>
          <p:cNvSpPr/>
          <p:nvPr/>
        </p:nvSpPr>
        <p:spPr>
          <a:xfrm>
            <a:off x="1959360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921F9FC-E9BE-179E-E8CE-F74EF1082FAA}"/>
              </a:ext>
            </a:extLst>
          </p:cNvPr>
          <p:cNvSpPr/>
          <p:nvPr/>
        </p:nvSpPr>
        <p:spPr>
          <a:xfrm>
            <a:off x="4319109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0C80716F-50B3-B21C-7C18-E5A5EE0171C9}"/>
              </a:ext>
            </a:extLst>
          </p:cNvPr>
          <p:cNvSpPr/>
          <p:nvPr/>
        </p:nvSpPr>
        <p:spPr>
          <a:xfrm>
            <a:off x="6658149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4AF3935-B53B-B544-8086-2B77C4B4D64D}"/>
              </a:ext>
            </a:extLst>
          </p:cNvPr>
          <p:cNvSpPr/>
          <p:nvPr/>
        </p:nvSpPr>
        <p:spPr>
          <a:xfrm>
            <a:off x="3945832" y="2639372"/>
            <a:ext cx="1030561" cy="32108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Identical</a:t>
            </a:r>
            <a:endParaRPr lang="zh-CN" alt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93B8B34-BC73-6DD5-1431-EB6AE30E3187}"/>
              </a:ext>
            </a:extLst>
          </p:cNvPr>
          <p:cNvSpPr/>
          <p:nvPr/>
        </p:nvSpPr>
        <p:spPr>
          <a:xfrm>
            <a:off x="3041093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77E422B-1037-BD3C-CC44-897D5173480E}"/>
              </a:ext>
            </a:extLst>
          </p:cNvPr>
          <p:cNvSpPr/>
          <p:nvPr/>
        </p:nvSpPr>
        <p:spPr>
          <a:xfrm>
            <a:off x="5395810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92E9277-8940-1E58-2AA7-564B0995139A}"/>
              </a:ext>
            </a:extLst>
          </p:cNvPr>
          <p:cNvSpPr/>
          <p:nvPr/>
        </p:nvSpPr>
        <p:spPr>
          <a:xfrm>
            <a:off x="7721792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9FB1E8B5-EE9C-9853-9013-5A16A5ABB01D}"/>
              </a:ext>
            </a:extLst>
          </p:cNvPr>
          <p:cNvCxnSpPr>
            <a:cxnSpLocks/>
            <a:stCxn id="17" idx="6"/>
            <a:endCxn id="16" idx="0"/>
          </p:cNvCxnSpPr>
          <p:nvPr/>
        </p:nvCxnSpPr>
        <p:spPr>
          <a:xfrm>
            <a:off x="3467292" y="2170951"/>
            <a:ext cx="993821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3DC32258-F9E9-170E-7239-AAA8F7F509D3}"/>
              </a:ext>
            </a:extLst>
          </p:cNvPr>
          <p:cNvCxnSpPr>
            <a:cxnSpLocks/>
            <a:stCxn id="22" idx="2"/>
            <a:endCxn id="16" idx="0"/>
          </p:cNvCxnSpPr>
          <p:nvPr/>
        </p:nvCxnSpPr>
        <p:spPr>
          <a:xfrm flipH="1">
            <a:off x="4461113" y="2170951"/>
            <a:ext cx="934697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CFF36D48-6544-8EEC-54D8-309C4590604D}"/>
              </a:ext>
            </a:extLst>
          </p:cNvPr>
          <p:cNvCxnSpPr>
            <a:cxnSpLocks/>
            <a:stCxn id="23" idx="2"/>
            <a:endCxn id="16" idx="0"/>
          </p:cNvCxnSpPr>
          <p:nvPr/>
        </p:nvCxnSpPr>
        <p:spPr>
          <a:xfrm flipH="1">
            <a:off x="4461113" y="2170951"/>
            <a:ext cx="3260679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3DC29151-FA26-F106-314A-1AD316D0EA2D}"/>
              </a:ext>
            </a:extLst>
          </p:cNvPr>
          <p:cNvCxnSpPr>
            <a:cxnSpLocks/>
            <a:stCxn id="16" idx="2"/>
            <a:endCxn id="11" idx="7"/>
          </p:cNvCxnSpPr>
          <p:nvPr/>
        </p:nvCxnSpPr>
        <p:spPr>
          <a:xfrm flipH="1">
            <a:off x="2323144" y="2960452"/>
            <a:ext cx="2137969" cy="5273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7024ED7B-A1AA-5420-F33A-52CB1AA92011}"/>
              </a:ext>
            </a:extLst>
          </p:cNvPr>
          <p:cNvCxnSpPr>
            <a:cxnSpLocks/>
            <a:stCxn id="16" idx="2"/>
            <a:endCxn id="12" idx="0"/>
          </p:cNvCxnSpPr>
          <p:nvPr/>
        </p:nvCxnSpPr>
        <p:spPr>
          <a:xfrm>
            <a:off x="4461113" y="2960452"/>
            <a:ext cx="71096" cy="46497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F40C16AC-C851-5FC9-6EE7-83D6F09D26B5}"/>
              </a:ext>
            </a:extLst>
          </p:cNvPr>
          <p:cNvCxnSpPr>
            <a:cxnSpLocks/>
            <a:stCxn id="16" idx="2"/>
            <a:endCxn id="13" idx="1"/>
          </p:cNvCxnSpPr>
          <p:nvPr/>
        </p:nvCxnSpPr>
        <p:spPr>
          <a:xfrm>
            <a:off x="4461113" y="2960452"/>
            <a:ext cx="2259451" cy="5273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40CEEB43-CCE4-11C0-2207-E1FE8FD685C1}"/>
              </a:ext>
            </a:extLst>
          </p:cNvPr>
          <p:cNvSpPr txBox="1"/>
          <p:nvPr/>
        </p:nvSpPr>
        <p:spPr>
          <a:xfrm>
            <a:off x="939161" y="5435296"/>
            <a:ext cx="5034554" cy="6996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newly defined edge </a:t>
            </a:r>
            <a:r>
              <a:rPr lang="en-US" altLang="zh-CN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affects all rounds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edge can be </a:t>
            </a:r>
            <a:r>
              <a:rPr lang="en-US" altLang="zh-CN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reused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different rounds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160AAB76-218E-385C-9C21-535E49B71D02}"/>
              </a:ext>
            </a:extLst>
          </p:cNvPr>
          <p:cNvSpPr/>
          <p:nvPr/>
        </p:nvSpPr>
        <p:spPr>
          <a:xfrm>
            <a:off x="2577471" y="4442396"/>
            <a:ext cx="112196" cy="112196"/>
          </a:xfrm>
          <a:prstGeom prst="ellipse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AB8D7D02-E50F-25E1-A488-446DD71318CD}"/>
              </a:ext>
            </a:extLst>
          </p:cNvPr>
          <p:cNvSpPr/>
          <p:nvPr/>
        </p:nvSpPr>
        <p:spPr>
          <a:xfrm>
            <a:off x="3790197" y="4442396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8F9AA84C-97CE-CA1F-3CAB-3D056183D230}"/>
                  </a:ext>
                </a:extLst>
              </p:cNvPr>
              <p:cNvSpPr txBox="1"/>
              <p:nvPr/>
            </p:nvSpPr>
            <p:spPr>
              <a:xfrm>
                <a:off x="2296275" y="4328530"/>
                <a:ext cx="2975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8F9AA84C-97CE-CA1F-3CAB-3D056183D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275" y="4328530"/>
                <a:ext cx="297582" cy="276999"/>
              </a:xfrm>
              <a:prstGeom prst="rect">
                <a:avLst/>
              </a:prstGeom>
              <a:blipFill>
                <a:blip r:embed="rId51"/>
                <a:stretch>
                  <a:fillRect l="-10204" r="-408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025CBED-BAE2-220C-B213-4AB2D1886649}"/>
                  </a:ext>
                </a:extLst>
              </p:cNvPr>
              <p:cNvSpPr txBox="1"/>
              <p:nvPr/>
            </p:nvSpPr>
            <p:spPr>
              <a:xfrm>
                <a:off x="3931315" y="4328530"/>
                <a:ext cx="2873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025CBED-BAE2-220C-B213-4AB2D1886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315" y="4328530"/>
                <a:ext cx="287323" cy="276999"/>
              </a:xfrm>
              <a:prstGeom prst="rect">
                <a:avLst/>
              </a:prstGeom>
              <a:blipFill>
                <a:blip r:embed="rId52"/>
                <a:stretch>
                  <a:fillRect l="-10638" r="-6383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E2CE7FC-5481-D6C2-2740-38632B577E41}"/>
                  </a:ext>
                </a:extLst>
              </p:cNvPr>
              <p:cNvSpPr txBox="1"/>
              <p:nvPr/>
            </p:nvSpPr>
            <p:spPr>
              <a:xfrm>
                <a:off x="6833283" y="4514073"/>
                <a:ext cx="302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E2CE7FC-5481-D6C2-2740-38632B577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283" y="4514073"/>
                <a:ext cx="302903" cy="276999"/>
              </a:xfrm>
              <a:prstGeom prst="rect">
                <a:avLst/>
              </a:prstGeom>
              <a:blipFill>
                <a:blip r:embed="rId53"/>
                <a:stretch>
                  <a:fillRect l="-10000" r="-4000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5EB2EBE-FA2B-C042-C2BA-2B9C00027EC7}"/>
                  </a:ext>
                </a:extLst>
              </p:cNvPr>
              <p:cNvSpPr txBox="1"/>
              <p:nvPr/>
            </p:nvSpPr>
            <p:spPr>
              <a:xfrm>
                <a:off x="8644135" y="4514073"/>
                <a:ext cx="292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5EB2EBE-FA2B-C042-C2BA-2B9C00027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135" y="4514073"/>
                <a:ext cx="292644" cy="276999"/>
              </a:xfrm>
              <a:prstGeom prst="rect">
                <a:avLst/>
              </a:prstGeom>
              <a:blipFill>
                <a:blip r:embed="rId54"/>
                <a:stretch>
                  <a:fillRect l="-10417" r="-8333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椭圆 30">
            <a:extLst>
              <a:ext uri="{FF2B5EF4-FFF2-40B4-BE49-F238E27FC236}">
                <a16:creationId xmlns:a16="http://schemas.microsoft.com/office/drawing/2014/main" id="{491A8D64-9697-62E0-D286-5FBCC2187186}"/>
              </a:ext>
            </a:extLst>
          </p:cNvPr>
          <p:cNvSpPr/>
          <p:nvPr/>
        </p:nvSpPr>
        <p:spPr>
          <a:xfrm>
            <a:off x="4959437" y="4840811"/>
            <a:ext cx="112196" cy="1121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888E8563-0099-5323-0119-0203AFE21BBD}"/>
              </a:ext>
            </a:extLst>
          </p:cNvPr>
          <p:cNvSpPr/>
          <p:nvPr/>
        </p:nvSpPr>
        <p:spPr>
          <a:xfrm>
            <a:off x="6168034" y="4840811"/>
            <a:ext cx="112196" cy="1121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D0A4F58C-8212-0054-6AAD-73B3CC3C7EEA}"/>
              </a:ext>
            </a:extLst>
          </p:cNvPr>
          <p:cNvSpPr/>
          <p:nvPr/>
        </p:nvSpPr>
        <p:spPr>
          <a:xfrm>
            <a:off x="7263907" y="4634292"/>
            <a:ext cx="112196" cy="1121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7572FFC8-FD31-6754-EB42-54C150E11E67}"/>
              </a:ext>
            </a:extLst>
          </p:cNvPr>
          <p:cNvSpPr/>
          <p:nvPr/>
        </p:nvSpPr>
        <p:spPr>
          <a:xfrm>
            <a:off x="8476633" y="4634292"/>
            <a:ext cx="112196" cy="1121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D5CD9B4E-BD7A-D1B5-39AE-9675014624EB}"/>
              </a:ext>
            </a:extLst>
          </p:cNvPr>
          <p:cNvCxnSpPr>
            <a:cxnSpLocks/>
            <a:stCxn id="416" idx="0"/>
            <a:endCxn id="21" idx="3"/>
          </p:cNvCxnSpPr>
          <p:nvPr/>
        </p:nvCxnSpPr>
        <p:spPr>
          <a:xfrm>
            <a:off x="1447318" y="3597598"/>
            <a:ext cx="1146539" cy="869432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084A0FAA-BBED-A3C6-C884-33C9FE91DCAB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>
            <a:off x="2689667" y="4498494"/>
            <a:ext cx="1100530" cy="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3" name="文本框 472">
                <a:extLst>
                  <a:ext uri="{FF2B5EF4-FFF2-40B4-BE49-F238E27FC236}">
                    <a16:creationId xmlns:a16="http://schemas.microsoft.com/office/drawing/2014/main" id="{B035778C-F8A4-30BD-1637-A733ADE47D2A}"/>
                  </a:ext>
                </a:extLst>
              </p:cNvPr>
              <p:cNvSpPr txBox="1"/>
              <p:nvPr/>
            </p:nvSpPr>
            <p:spPr>
              <a:xfrm>
                <a:off x="4552276" y="4719440"/>
                <a:ext cx="302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73" name="文本框 472">
                <a:extLst>
                  <a:ext uri="{FF2B5EF4-FFF2-40B4-BE49-F238E27FC236}">
                    <a16:creationId xmlns:a16="http://schemas.microsoft.com/office/drawing/2014/main" id="{B035778C-F8A4-30BD-1637-A733ADE47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276" y="4719440"/>
                <a:ext cx="302903" cy="276999"/>
              </a:xfrm>
              <a:prstGeom prst="rect">
                <a:avLst/>
              </a:prstGeom>
              <a:blipFill>
                <a:blip r:embed="rId55"/>
                <a:stretch>
                  <a:fillRect l="-10204" r="-61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4" name="文本框 473">
                <a:extLst>
                  <a:ext uri="{FF2B5EF4-FFF2-40B4-BE49-F238E27FC236}">
                    <a16:creationId xmlns:a16="http://schemas.microsoft.com/office/drawing/2014/main" id="{D63AFAEB-3790-06C1-5B92-B59C62AE64B0}"/>
                  </a:ext>
                </a:extLst>
              </p:cNvPr>
              <p:cNvSpPr txBox="1"/>
              <p:nvPr/>
            </p:nvSpPr>
            <p:spPr>
              <a:xfrm>
                <a:off x="6328886" y="4758409"/>
                <a:ext cx="292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74" name="文本框 473">
                <a:extLst>
                  <a:ext uri="{FF2B5EF4-FFF2-40B4-BE49-F238E27FC236}">
                    <a16:creationId xmlns:a16="http://schemas.microsoft.com/office/drawing/2014/main" id="{D63AFAEB-3790-06C1-5B92-B59C62AE6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886" y="4758409"/>
                <a:ext cx="292644" cy="276999"/>
              </a:xfrm>
              <a:prstGeom prst="rect">
                <a:avLst/>
              </a:prstGeom>
              <a:blipFill>
                <a:blip r:embed="rId56"/>
                <a:stretch>
                  <a:fillRect l="-10417" r="-833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5" name="直接连接符 474">
            <a:extLst>
              <a:ext uri="{FF2B5EF4-FFF2-40B4-BE49-F238E27FC236}">
                <a16:creationId xmlns:a16="http://schemas.microsoft.com/office/drawing/2014/main" id="{515CD36B-E628-398F-02BD-5D3D1ADA5EE5}"/>
              </a:ext>
            </a:extLst>
          </p:cNvPr>
          <p:cNvCxnSpPr>
            <a:cxnSpLocks/>
            <a:stCxn id="20" idx="6"/>
            <a:endCxn id="31" idx="2"/>
          </p:cNvCxnSpPr>
          <p:nvPr/>
        </p:nvCxnSpPr>
        <p:spPr>
          <a:xfrm>
            <a:off x="3902393" y="4498494"/>
            <a:ext cx="1057044" cy="398415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3" name="直接连接符 482">
            <a:extLst>
              <a:ext uri="{FF2B5EF4-FFF2-40B4-BE49-F238E27FC236}">
                <a16:creationId xmlns:a16="http://schemas.microsoft.com/office/drawing/2014/main" id="{B8B6F22D-2952-F2EF-9418-4BFA65868568}"/>
              </a:ext>
            </a:extLst>
          </p:cNvPr>
          <p:cNvCxnSpPr>
            <a:cxnSpLocks/>
            <a:stCxn id="32" idx="6"/>
            <a:endCxn id="41" idx="3"/>
          </p:cNvCxnSpPr>
          <p:nvPr/>
        </p:nvCxnSpPr>
        <p:spPr>
          <a:xfrm flipV="1">
            <a:off x="6280230" y="4730057"/>
            <a:ext cx="1000108" cy="166852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7" name="直接连接符 486">
            <a:extLst>
              <a:ext uri="{FF2B5EF4-FFF2-40B4-BE49-F238E27FC236}">
                <a16:creationId xmlns:a16="http://schemas.microsoft.com/office/drawing/2014/main" id="{CC50EF0D-0636-8309-03DA-4C100C68EC69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>
          <a:xfrm>
            <a:off x="7376103" y="4690390"/>
            <a:ext cx="1100530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0" name="直接连接符 489">
            <a:extLst>
              <a:ext uri="{FF2B5EF4-FFF2-40B4-BE49-F238E27FC236}">
                <a16:creationId xmlns:a16="http://schemas.microsoft.com/office/drawing/2014/main" id="{FF1869C7-2D0C-60B5-EB62-19F9E646DD5D}"/>
              </a:ext>
            </a:extLst>
          </p:cNvPr>
          <p:cNvCxnSpPr>
            <a:cxnSpLocks/>
            <a:stCxn id="43" idx="7"/>
            <a:endCxn id="450" idx="2"/>
          </p:cNvCxnSpPr>
          <p:nvPr/>
        </p:nvCxnSpPr>
        <p:spPr>
          <a:xfrm flipV="1">
            <a:off x="8572398" y="3653696"/>
            <a:ext cx="1126988" cy="997027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椭圆 51">
            <a:extLst>
              <a:ext uri="{FF2B5EF4-FFF2-40B4-BE49-F238E27FC236}">
                <a16:creationId xmlns:a16="http://schemas.microsoft.com/office/drawing/2014/main" id="{B04362A4-92EF-8ACB-3CD1-1E572A8C4AF4}"/>
              </a:ext>
            </a:extLst>
          </p:cNvPr>
          <p:cNvSpPr/>
          <p:nvPr/>
        </p:nvSpPr>
        <p:spPr>
          <a:xfrm>
            <a:off x="4959923" y="4442396"/>
            <a:ext cx="112196" cy="112196"/>
          </a:xfrm>
          <a:prstGeom prst="ellipse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0BF7760D-816B-4071-3BDE-9141844B9164}"/>
              </a:ext>
            </a:extLst>
          </p:cNvPr>
          <p:cNvSpPr/>
          <p:nvPr/>
        </p:nvSpPr>
        <p:spPr>
          <a:xfrm>
            <a:off x="6172649" y="4442396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BF349FA6-320F-12E1-B916-8E9E03CC14BF}"/>
                  </a:ext>
                </a:extLst>
              </p:cNvPr>
              <p:cNvSpPr txBox="1"/>
              <p:nvPr/>
            </p:nvSpPr>
            <p:spPr>
              <a:xfrm>
                <a:off x="4678727" y="4328530"/>
                <a:ext cx="2975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BF349FA6-320F-12E1-B916-8E9E03CC1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727" y="4328530"/>
                <a:ext cx="297582" cy="276999"/>
              </a:xfrm>
              <a:prstGeom prst="rect">
                <a:avLst/>
              </a:prstGeom>
              <a:blipFill>
                <a:blip r:embed="rId57"/>
                <a:stretch>
                  <a:fillRect l="-10417" r="-6250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EBC53DB8-1B3B-2C7C-F30B-EADF5D2775CE}"/>
                  </a:ext>
                </a:extLst>
              </p:cNvPr>
              <p:cNvSpPr txBox="1"/>
              <p:nvPr/>
            </p:nvSpPr>
            <p:spPr>
              <a:xfrm>
                <a:off x="6313767" y="4328530"/>
                <a:ext cx="2873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EBC53DB8-1B3B-2C7C-F30B-EADF5D277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767" y="4328530"/>
                <a:ext cx="287323" cy="276999"/>
              </a:xfrm>
              <a:prstGeom prst="rect">
                <a:avLst/>
              </a:prstGeom>
              <a:blipFill>
                <a:blip r:embed="rId58"/>
                <a:stretch>
                  <a:fillRect l="-10638" r="-6383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E6C2CC18-67C4-6D2B-135A-0ADFC7F35F2C}"/>
              </a:ext>
            </a:extLst>
          </p:cNvPr>
          <p:cNvCxnSpPr>
            <a:cxnSpLocks/>
            <a:stCxn id="52" idx="6"/>
            <a:endCxn id="53" idx="2"/>
          </p:cNvCxnSpPr>
          <p:nvPr/>
        </p:nvCxnSpPr>
        <p:spPr>
          <a:xfrm>
            <a:off x="5072119" y="4498494"/>
            <a:ext cx="1100530" cy="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8" name="直接连接符 467">
            <a:extLst>
              <a:ext uri="{FF2B5EF4-FFF2-40B4-BE49-F238E27FC236}">
                <a16:creationId xmlns:a16="http://schemas.microsoft.com/office/drawing/2014/main" id="{A251B1DC-4BDE-A71D-DAB2-8E53E32F2D9D}"/>
              </a:ext>
            </a:extLst>
          </p:cNvPr>
          <p:cNvCxnSpPr>
            <a:cxnSpLocks/>
            <a:stCxn id="415" idx="6"/>
            <a:endCxn id="72" idx="1"/>
          </p:cNvCxnSpPr>
          <p:nvPr/>
        </p:nvCxnSpPr>
        <p:spPr>
          <a:xfrm>
            <a:off x="1503416" y="3318300"/>
            <a:ext cx="1099924" cy="719102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6" name="直接连接符 475">
            <a:extLst>
              <a:ext uri="{FF2B5EF4-FFF2-40B4-BE49-F238E27FC236}">
                <a16:creationId xmlns:a16="http://schemas.microsoft.com/office/drawing/2014/main" id="{E5454A7C-FC71-FC91-F165-81805DADE834}"/>
              </a:ext>
            </a:extLst>
          </p:cNvPr>
          <p:cNvCxnSpPr>
            <a:cxnSpLocks/>
            <a:stCxn id="73" idx="6"/>
            <a:endCxn id="54" idx="3"/>
          </p:cNvCxnSpPr>
          <p:nvPr/>
        </p:nvCxnSpPr>
        <p:spPr>
          <a:xfrm>
            <a:off x="3891443" y="4077069"/>
            <a:ext cx="1084866" cy="389961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1" name="文本框 490">
                <a:extLst>
                  <a:ext uri="{FF2B5EF4-FFF2-40B4-BE49-F238E27FC236}">
                    <a16:creationId xmlns:a16="http://schemas.microsoft.com/office/drawing/2014/main" id="{8102B149-DD89-0872-20F8-687BFF07D726}"/>
                  </a:ext>
                </a:extLst>
              </p:cNvPr>
              <p:cNvSpPr txBox="1"/>
              <p:nvPr/>
            </p:nvSpPr>
            <p:spPr>
              <a:xfrm>
                <a:off x="6858449" y="4963975"/>
                <a:ext cx="302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91" name="文本框 490">
                <a:extLst>
                  <a:ext uri="{FF2B5EF4-FFF2-40B4-BE49-F238E27FC236}">
                    <a16:creationId xmlns:a16="http://schemas.microsoft.com/office/drawing/2014/main" id="{8102B149-DD89-0872-20F8-687BFF07D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449" y="4963975"/>
                <a:ext cx="302903" cy="276999"/>
              </a:xfrm>
              <a:prstGeom prst="rect">
                <a:avLst/>
              </a:prstGeom>
              <a:blipFill>
                <a:blip r:embed="rId59"/>
                <a:stretch>
                  <a:fillRect l="-10000" r="-6000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3" name="直接连接符 492">
            <a:extLst>
              <a:ext uri="{FF2B5EF4-FFF2-40B4-BE49-F238E27FC236}">
                <a16:creationId xmlns:a16="http://schemas.microsoft.com/office/drawing/2014/main" id="{FA2ED947-8BE2-FF3C-5EE2-F12C408989AC}"/>
              </a:ext>
            </a:extLst>
          </p:cNvPr>
          <p:cNvCxnSpPr>
            <a:cxnSpLocks/>
            <a:stCxn id="53" idx="6"/>
            <a:endCxn id="256" idx="2"/>
          </p:cNvCxnSpPr>
          <p:nvPr/>
        </p:nvCxnSpPr>
        <p:spPr>
          <a:xfrm>
            <a:off x="6284845" y="4498494"/>
            <a:ext cx="980408" cy="625709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6" name="直接连接符 495">
            <a:extLst>
              <a:ext uri="{FF2B5EF4-FFF2-40B4-BE49-F238E27FC236}">
                <a16:creationId xmlns:a16="http://schemas.microsoft.com/office/drawing/2014/main" id="{31C76E8B-2877-309A-935D-E6FE228ED5BF}"/>
              </a:ext>
            </a:extLst>
          </p:cNvPr>
          <p:cNvCxnSpPr>
            <a:cxnSpLocks/>
            <a:stCxn id="31" idx="6"/>
            <a:endCxn id="32" idx="2"/>
          </p:cNvCxnSpPr>
          <p:nvPr/>
        </p:nvCxnSpPr>
        <p:spPr>
          <a:xfrm>
            <a:off x="5071633" y="4896909"/>
            <a:ext cx="1096401" cy="0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2" name="直接连接符 501">
            <a:extLst>
              <a:ext uri="{FF2B5EF4-FFF2-40B4-BE49-F238E27FC236}">
                <a16:creationId xmlns:a16="http://schemas.microsoft.com/office/drawing/2014/main" id="{BC7840C6-DDD1-D73B-9245-D9E8A0FC29DF}"/>
              </a:ext>
            </a:extLst>
          </p:cNvPr>
          <p:cNvCxnSpPr>
            <a:cxnSpLocks/>
            <a:stCxn id="195" idx="7"/>
            <a:endCxn id="449" idx="3"/>
          </p:cNvCxnSpPr>
          <p:nvPr/>
        </p:nvCxnSpPr>
        <p:spPr>
          <a:xfrm flipV="1">
            <a:off x="8576489" y="3357967"/>
            <a:ext cx="1139328" cy="1731038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5" name="文本框 504">
                <a:extLst>
                  <a:ext uri="{FF2B5EF4-FFF2-40B4-BE49-F238E27FC236}">
                    <a16:creationId xmlns:a16="http://schemas.microsoft.com/office/drawing/2014/main" id="{E8D897D3-9E4C-9C42-5D98-9CCB3F792E48}"/>
                  </a:ext>
                </a:extLst>
              </p:cNvPr>
              <p:cNvSpPr txBox="1"/>
              <p:nvPr/>
            </p:nvSpPr>
            <p:spPr>
              <a:xfrm>
                <a:off x="8644135" y="4944675"/>
                <a:ext cx="2827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05" name="文本框 504">
                <a:extLst>
                  <a:ext uri="{FF2B5EF4-FFF2-40B4-BE49-F238E27FC236}">
                    <a16:creationId xmlns:a16="http://schemas.microsoft.com/office/drawing/2014/main" id="{E8D897D3-9E4C-9C42-5D98-9CCB3F792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135" y="4944675"/>
                <a:ext cx="282770" cy="276999"/>
              </a:xfrm>
              <a:prstGeom prst="rect">
                <a:avLst/>
              </a:prstGeom>
              <a:blipFill>
                <a:blip r:embed="rId60"/>
                <a:stretch>
                  <a:fillRect l="-10870" r="-8696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椭圆 107">
            <a:extLst>
              <a:ext uri="{FF2B5EF4-FFF2-40B4-BE49-F238E27FC236}">
                <a16:creationId xmlns:a16="http://schemas.microsoft.com/office/drawing/2014/main" id="{41BDEC99-35E6-5EEC-5BDC-3CECBEC64238}"/>
              </a:ext>
            </a:extLst>
          </p:cNvPr>
          <p:cNvSpPr/>
          <p:nvPr/>
        </p:nvSpPr>
        <p:spPr>
          <a:xfrm>
            <a:off x="7267998" y="5072574"/>
            <a:ext cx="112196" cy="1121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椭圆 194">
            <a:extLst>
              <a:ext uri="{FF2B5EF4-FFF2-40B4-BE49-F238E27FC236}">
                <a16:creationId xmlns:a16="http://schemas.microsoft.com/office/drawing/2014/main" id="{BC921B1B-9C07-BC8B-BA50-540A9E6A9D48}"/>
              </a:ext>
            </a:extLst>
          </p:cNvPr>
          <p:cNvSpPr/>
          <p:nvPr/>
        </p:nvSpPr>
        <p:spPr>
          <a:xfrm>
            <a:off x="8480724" y="5072574"/>
            <a:ext cx="112196" cy="1121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8" name="直接连接符 247">
            <a:extLst>
              <a:ext uri="{FF2B5EF4-FFF2-40B4-BE49-F238E27FC236}">
                <a16:creationId xmlns:a16="http://schemas.microsoft.com/office/drawing/2014/main" id="{7D94D5C7-378A-32D0-FF17-2D09E077AB94}"/>
              </a:ext>
            </a:extLst>
          </p:cNvPr>
          <p:cNvCxnSpPr>
            <a:cxnSpLocks/>
          </p:cNvCxnSpPr>
          <p:nvPr/>
        </p:nvCxnSpPr>
        <p:spPr>
          <a:xfrm>
            <a:off x="7376103" y="5144035"/>
            <a:ext cx="1100530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9" name="文本框 248">
            <a:extLst>
              <a:ext uri="{FF2B5EF4-FFF2-40B4-BE49-F238E27FC236}">
                <a16:creationId xmlns:a16="http://schemas.microsoft.com/office/drawing/2014/main" id="{1A31CF0A-1F12-85DA-9F79-8BFD4DAAE79B}"/>
              </a:ext>
            </a:extLst>
          </p:cNvPr>
          <p:cNvSpPr txBox="1"/>
          <p:nvPr/>
        </p:nvSpPr>
        <p:spPr>
          <a:xfrm>
            <a:off x="2748748" y="4400126"/>
            <a:ext cx="91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reused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51" name="文本框 250">
            <a:extLst>
              <a:ext uri="{FF2B5EF4-FFF2-40B4-BE49-F238E27FC236}">
                <a16:creationId xmlns:a16="http://schemas.microsoft.com/office/drawing/2014/main" id="{DA6B3AEE-11B1-CBB4-4ED0-3ADB3FA20532}"/>
              </a:ext>
            </a:extLst>
          </p:cNvPr>
          <p:cNvSpPr txBox="1"/>
          <p:nvPr/>
        </p:nvSpPr>
        <p:spPr>
          <a:xfrm>
            <a:off x="5130202" y="4386893"/>
            <a:ext cx="91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reused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17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Proof Outline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Difficulties in KAC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endParaRPr lang="zh-CN" alt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</p:spPr>
            <p:txBody>
              <a:bodyPr/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the key probability </a:t>
                </a:r>
                <a:r>
                  <a:rPr lang="en-US" altLang="zh-CN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w.r.t.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  <a:blipFill>
                <a:blip r:embed="rId2"/>
                <a:stretch>
                  <a:fillRect l="-1043" t="-20000" b="-33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8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10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11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12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13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14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15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16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E8A50770-E822-B993-C457-A0A9E624147C}"/>
              </a:ext>
            </a:extLst>
          </p:cNvPr>
          <p:cNvSpPr txBox="1"/>
          <p:nvPr/>
        </p:nvSpPr>
        <p:spPr>
          <a:xfrm>
            <a:off x="10492907" y="3180265"/>
            <a:ext cx="1629803" cy="1279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54164CF-A91F-1EDC-90B0-C293A3589A39}"/>
              </a:ext>
            </a:extLst>
          </p:cNvPr>
          <p:cNvSpPr txBox="1"/>
          <p:nvPr/>
        </p:nvSpPr>
        <p:spPr>
          <a:xfrm>
            <a:off x="10708192" y="3119124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6F70E39-7D73-A99E-BD4E-E145162ADDA6}"/>
              </a:ext>
            </a:extLst>
          </p:cNvPr>
          <p:cNvSpPr/>
          <p:nvPr/>
        </p:nvSpPr>
        <p:spPr>
          <a:xfrm>
            <a:off x="10586862" y="3245130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849E85B-C534-5D83-FE36-C905FC9305EB}"/>
              </a:ext>
            </a:extLst>
          </p:cNvPr>
          <p:cNvSpPr txBox="1"/>
          <p:nvPr/>
        </p:nvSpPr>
        <p:spPr>
          <a:xfrm>
            <a:off x="10708192" y="3375158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4DE13003-3F9B-C263-F4EB-E9593D036F05}"/>
              </a:ext>
            </a:extLst>
          </p:cNvPr>
          <p:cNvSpPr/>
          <p:nvPr/>
        </p:nvSpPr>
        <p:spPr>
          <a:xfrm>
            <a:off x="10586862" y="3501164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E57FAF-C56F-9F71-1B87-F30B9F89AF8B}"/>
              </a:ext>
            </a:extLst>
          </p:cNvPr>
          <p:cNvSpPr txBox="1"/>
          <p:nvPr/>
        </p:nvSpPr>
        <p:spPr>
          <a:xfrm>
            <a:off x="10708192" y="3629972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7A3C205F-9437-D11C-A480-B3E10EAFDC1C}"/>
              </a:ext>
            </a:extLst>
          </p:cNvPr>
          <p:cNvSpPr/>
          <p:nvPr/>
        </p:nvSpPr>
        <p:spPr>
          <a:xfrm>
            <a:off x="10586862" y="3755978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/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blipFill>
                <a:blip r:embed="rId17"/>
                <a:stretch>
                  <a:fillRect t="-3158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676FB6F-5453-54AB-643F-24874C5EC241}"/>
              </a:ext>
            </a:extLst>
          </p:cNvPr>
          <p:cNvCxnSpPr>
            <a:cxnSpLocks/>
            <a:stCxn id="78" idx="4"/>
          </p:cNvCxnSpPr>
          <p:nvPr/>
        </p:nvCxnSpPr>
        <p:spPr>
          <a:xfrm>
            <a:off x="263356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959D8E5-E3B2-8835-15DE-EA31E0C5252D}"/>
              </a:ext>
            </a:extLst>
          </p:cNvPr>
          <p:cNvCxnSpPr>
            <a:cxnSpLocks/>
            <a:stCxn id="79" idx="4"/>
          </p:cNvCxnSpPr>
          <p:nvPr/>
        </p:nvCxnSpPr>
        <p:spPr>
          <a:xfrm>
            <a:off x="383534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09577AC-A77E-63E9-1073-913D2D4A2B7C}"/>
              </a:ext>
            </a:extLst>
          </p:cNvPr>
          <p:cNvSpPr/>
          <p:nvPr/>
        </p:nvSpPr>
        <p:spPr>
          <a:xfrm>
            <a:off x="2586909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43B9691-0E77-DE28-350F-5D3274FD6EAB}"/>
              </a:ext>
            </a:extLst>
          </p:cNvPr>
          <p:cNvSpPr/>
          <p:nvPr/>
        </p:nvSpPr>
        <p:spPr>
          <a:xfrm>
            <a:off x="3779247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ED80F24-88C8-297D-5F1F-A68DCB03A75C}"/>
              </a:ext>
            </a:extLst>
          </p:cNvPr>
          <p:cNvCxnSpPr>
            <a:stCxn id="27" idx="6"/>
            <a:endCxn id="58" idx="2"/>
          </p:cNvCxnSpPr>
          <p:nvPr/>
        </p:nvCxnSpPr>
        <p:spPr>
          <a:xfrm>
            <a:off x="2699105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EB9CBF6D-757A-5EB7-6AE2-C3033F86EBB5}"/>
              </a:ext>
            </a:extLst>
          </p:cNvPr>
          <p:cNvSpPr/>
          <p:nvPr/>
        </p:nvSpPr>
        <p:spPr>
          <a:xfrm>
            <a:off x="2586909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C08B10C-78AF-FB94-D46C-DAF7837680C7}"/>
              </a:ext>
            </a:extLst>
          </p:cNvPr>
          <p:cNvSpPr/>
          <p:nvPr/>
        </p:nvSpPr>
        <p:spPr>
          <a:xfrm>
            <a:off x="3779247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3382CE5-D5B8-A960-C727-169103312AB1}"/>
              </a:ext>
            </a:extLst>
          </p:cNvPr>
          <p:cNvCxnSpPr>
            <a:stCxn id="60" idx="6"/>
            <a:endCxn id="61" idx="2"/>
          </p:cNvCxnSpPr>
          <p:nvPr/>
        </p:nvCxnSpPr>
        <p:spPr>
          <a:xfrm>
            <a:off x="2699105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D9DF359B-2C81-4F48-1F23-750AE04066A9}"/>
              </a:ext>
            </a:extLst>
          </p:cNvPr>
          <p:cNvSpPr/>
          <p:nvPr/>
        </p:nvSpPr>
        <p:spPr>
          <a:xfrm>
            <a:off x="2586909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EA25488-93F1-9E62-A50E-15D40D9814C0}"/>
              </a:ext>
            </a:extLst>
          </p:cNvPr>
          <p:cNvSpPr/>
          <p:nvPr/>
        </p:nvSpPr>
        <p:spPr>
          <a:xfrm>
            <a:off x="3779247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59538B89-A49B-21AE-9893-88EAC39D5742}"/>
              </a:ext>
            </a:extLst>
          </p:cNvPr>
          <p:cNvCxnSpPr>
            <a:stCxn id="63" idx="6"/>
            <a:endCxn id="64" idx="2"/>
          </p:cNvCxnSpPr>
          <p:nvPr/>
        </p:nvCxnSpPr>
        <p:spPr>
          <a:xfrm>
            <a:off x="2699105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CB9B10CE-0D90-6FFA-DAF4-8D7EA66E587D}"/>
              </a:ext>
            </a:extLst>
          </p:cNvPr>
          <p:cNvSpPr/>
          <p:nvPr/>
        </p:nvSpPr>
        <p:spPr>
          <a:xfrm>
            <a:off x="2586909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B5C4E90C-432E-6DB8-A2A2-A6A2180B4F83}"/>
              </a:ext>
            </a:extLst>
          </p:cNvPr>
          <p:cNvSpPr/>
          <p:nvPr/>
        </p:nvSpPr>
        <p:spPr>
          <a:xfrm>
            <a:off x="3779247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2D7F04E-CCEA-DEC1-0269-E08ED5B2FEB4}"/>
              </a:ext>
            </a:extLst>
          </p:cNvPr>
          <p:cNvCxnSpPr>
            <a:stCxn id="66" idx="6"/>
            <a:endCxn id="67" idx="2"/>
          </p:cNvCxnSpPr>
          <p:nvPr/>
        </p:nvCxnSpPr>
        <p:spPr>
          <a:xfrm>
            <a:off x="2699105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22A544FF-3216-9790-51D8-FD148E07F4DC}"/>
              </a:ext>
            </a:extLst>
          </p:cNvPr>
          <p:cNvSpPr/>
          <p:nvPr/>
        </p:nvSpPr>
        <p:spPr>
          <a:xfrm>
            <a:off x="2586909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7225C72-4CDF-58C7-4BCF-C2E79833339E}"/>
              </a:ext>
            </a:extLst>
          </p:cNvPr>
          <p:cNvSpPr/>
          <p:nvPr/>
        </p:nvSpPr>
        <p:spPr>
          <a:xfrm>
            <a:off x="3779247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31F5774-0C78-7A36-3ECC-2DBF6BFF235B}"/>
              </a:ext>
            </a:extLst>
          </p:cNvPr>
          <p:cNvCxnSpPr>
            <a:stCxn id="69" idx="6"/>
            <a:endCxn id="70" idx="2"/>
          </p:cNvCxnSpPr>
          <p:nvPr/>
        </p:nvCxnSpPr>
        <p:spPr>
          <a:xfrm>
            <a:off x="2699105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78275D05-63FB-EABE-7647-A11F4BFC99FF}"/>
              </a:ext>
            </a:extLst>
          </p:cNvPr>
          <p:cNvSpPr/>
          <p:nvPr/>
        </p:nvSpPr>
        <p:spPr>
          <a:xfrm>
            <a:off x="2586909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3CB9FF16-D473-55FA-8720-3537C190B250}"/>
              </a:ext>
            </a:extLst>
          </p:cNvPr>
          <p:cNvSpPr/>
          <p:nvPr/>
        </p:nvSpPr>
        <p:spPr>
          <a:xfrm>
            <a:off x="3779247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52D8080-6719-DD11-B07A-71692164322C}"/>
              </a:ext>
            </a:extLst>
          </p:cNvPr>
          <p:cNvCxnSpPr>
            <a:stCxn id="72" idx="6"/>
            <a:endCxn id="73" idx="2"/>
          </p:cNvCxnSpPr>
          <p:nvPr/>
        </p:nvCxnSpPr>
        <p:spPr>
          <a:xfrm>
            <a:off x="2699105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76354108-688B-3C8F-D78D-F38FF439A049}"/>
              </a:ext>
            </a:extLst>
          </p:cNvPr>
          <p:cNvSpPr/>
          <p:nvPr/>
        </p:nvSpPr>
        <p:spPr>
          <a:xfrm>
            <a:off x="2586909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8502FAD9-C3D9-1215-9FC6-C562FFDBC5EF}"/>
              </a:ext>
            </a:extLst>
          </p:cNvPr>
          <p:cNvSpPr/>
          <p:nvPr/>
        </p:nvSpPr>
        <p:spPr>
          <a:xfrm>
            <a:off x="3779247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0C24A099-1458-7B60-D3BD-8179949BBD9D}"/>
              </a:ext>
            </a:extLst>
          </p:cNvPr>
          <p:cNvCxnSpPr>
            <a:stCxn id="75" idx="6"/>
            <a:endCxn id="76" idx="2"/>
          </p:cNvCxnSpPr>
          <p:nvPr/>
        </p:nvCxnSpPr>
        <p:spPr>
          <a:xfrm>
            <a:off x="2699105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A703D21-D20A-D237-4568-BEF3437951C9}"/>
              </a:ext>
            </a:extLst>
          </p:cNvPr>
          <p:cNvSpPr/>
          <p:nvPr/>
        </p:nvSpPr>
        <p:spPr>
          <a:xfrm>
            <a:off x="257747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7DA4E382-4C81-B11F-D47B-26328DFC8C63}"/>
              </a:ext>
            </a:extLst>
          </p:cNvPr>
          <p:cNvSpPr/>
          <p:nvPr/>
        </p:nvSpPr>
        <p:spPr>
          <a:xfrm>
            <a:off x="377924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3E074669-0A57-650C-DEAF-FC336F413B5D}"/>
              </a:ext>
            </a:extLst>
          </p:cNvPr>
          <p:cNvSpPr/>
          <p:nvPr/>
        </p:nvSpPr>
        <p:spPr>
          <a:xfrm>
            <a:off x="257747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A40C633-A28A-EB30-A3EE-7D9435988E9E}"/>
              </a:ext>
            </a:extLst>
          </p:cNvPr>
          <p:cNvSpPr/>
          <p:nvPr/>
        </p:nvSpPr>
        <p:spPr>
          <a:xfrm>
            <a:off x="377924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FA53459C-3A88-9824-2506-673CEAFFFAD3}"/>
              </a:ext>
            </a:extLst>
          </p:cNvPr>
          <p:cNvSpPr/>
          <p:nvPr/>
        </p:nvSpPr>
        <p:spPr>
          <a:xfrm>
            <a:off x="2577471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1888A2F-F37E-3250-1DC7-75C05D707B7C}"/>
              </a:ext>
            </a:extLst>
          </p:cNvPr>
          <p:cNvSpPr/>
          <p:nvPr/>
        </p:nvSpPr>
        <p:spPr>
          <a:xfrm>
            <a:off x="3779247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/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blipFill>
                <a:blip r:embed="rId1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/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blipFill>
                <a:blip r:embed="rId19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椭圆 85">
            <a:extLst>
              <a:ext uri="{FF2B5EF4-FFF2-40B4-BE49-F238E27FC236}">
                <a16:creationId xmlns:a16="http://schemas.microsoft.com/office/drawing/2014/main" id="{AECDAD3C-A0D9-2AC1-410B-7A14C2621AD4}"/>
              </a:ext>
            </a:extLst>
          </p:cNvPr>
          <p:cNvSpPr/>
          <p:nvPr/>
        </p:nvSpPr>
        <p:spPr>
          <a:xfrm>
            <a:off x="2581600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77003F9-D0FD-E9BC-F80D-9B9DF21EB3C3}"/>
              </a:ext>
            </a:extLst>
          </p:cNvPr>
          <p:cNvSpPr/>
          <p:nvPr/>
        </p:nvSpPr>
        <p:spPr>
          <a:xfrm>
            <a:off x="3788851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5733315-1DBB-8C2F-54CB-02E78770376F}"/>
              </a:ext>
            </a:extLst>
          </p:cNvPr>
          <p:cNvSpPr/>
          <p:nvPr/>
        </p:nvSpPr>
        <p:spPr>
          <a:xfrm>
            <a:off x="2577471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C60224A-4F0B-FB1E-5E4C-8F7E08601149}"/>
              </a:ext>
            </a:extLst>
          </p:cNvPr>
          <p:cNvSpPr/>
          <p:nvPr/>
        </p:nvSpPr>
        <p:spPr>
          <a:xfrm>
            <a:off x="3790197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54BD3B2A-1863-6935-D544-C0AEA38A8C39}"/>
              </a:ext>
            </a:extLst>
          </p:cNvPr>
          <p:cNvSpPr/>
          <p:nvPr/>
        </p:nvSpPr>
        <p:spPr>
          <a:xfrm>
            <a:off x="2577471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CA56BBE-4CF9-39D7-966E-3848203DBDE4}"/>
              </a:ext>
            </a:extLst>
          </p:cNvPr>
          <p:cNvSpPr/>
          <p:nvPr/>
        </p:nvSpPr>
        <p:spPr>
          <a:xfrm>
            <a:off x="3790197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/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blipFill>
                <a:blip r:embed="rId20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/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blipFill>
                <a:blip r:embed="rId2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左大括号 94">
            <a:extLst>
              <a:ext uri="{FF2B5EF4-FFF2-40B4-BE49-F238E27FC236}">
                <a16:creationId xmlns:a16="http://schemas.microsoft.com/office/drawing/2014/main" id="{79672DFD-AAD3-44B6-B84E-F072E84D1358}"/>
              </a:ext>
            </a:extLst>
          </p:cNvPr>
          <p:cNvSpPr/>
          <p:nvPr/>
        </p:nvSpPr>
        <p:spPr>
          <a:xfrm>
            <a:off x="2358768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/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blipFill>
                <a:blip r:embed="rId22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/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blipFill>
                <a:blip r:embed="rId23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/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blipFill>
                <a:blip r:embed="rId24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B61C95A0-B423-D550-7212-C0FD26F5B85E}"/>
              </a:ext>
            </a:extLst>
          </p:cNvPr>
          <p:cNvCxnSpPr>
            <a:cxnSpLocks/>
            <a:stCxn id="223" idx="4"/>
          </p:cNvCxnSpPr>
          <p:nvPr/>
        </p:nvCxnSpPr>
        <p:spPr>
          <a:xfrm>
            <a:off x="7321351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6376A73-E3D0-5977-DC05-03854360282A}"/>
              </a:ext>
            </a:extLst>
          </p:cNvPr>
          <p:cNvCxnSpPr>
            <a:cxnSpLocks/>
            <a:stCxn id="224" idx="4"/>
          </p:cNvCxnSpPr>
          <p:nvPr/>
        </p:nvCxnSpPr>
        <p:spPr>
          <a:xfrm>
            <a:off x="8523127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椭圆 110">
            <a:extLst>
              <a:ext uri="{FF2B5EF4-FFF2-40B4-BE49-F238E27FC236}">
                <a16:creationId xmlns:a16="http://schemas.microsoft.com/office/drawing/2014/main" id="{54E686A5-BC7D-87ED-BF2C-3DEBA719328E}"/>
              </a:ext>
            </a:extLst>
          </p:cNvPr>
          <p:cNvSpPr/>
          <p:nvPr/>
        </p:nvSpPr>
        <p:spPr>
          <a:xfrm>
            <a:off x="7274691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AADCD10D-6AF4-3E63-4AC3-1E97B5E2E187}"/>
              </a:ext>
            </a:extLst>
          </p:cNvPr>
          <p:cNvSpPr/>
          <p:nvPr/>
        </p:nvSpPr>
        <p:spPr>
          <a:xfrm>
            <a:off x="8467029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2D758539-343A-23D9-A925-9C33A4B0B24E}"/>
              </a:ext>
            </a:extLst>
          </p:cNvPr>
          <p:cNvCxnSpPr>
            <a:stCxn id="111" idx="6"/>
            <a:endCxn id="112" idx="2"/>
          </p:cNvCxnSpPr>
          <p:nvPr/>
        </p:nvCxnSpPr>
        <p:spPr>
          <a:xfrm>
            <a:off x="7386887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FC9E5D01-4C5D-C013-44CD-C4A40E91C148}"/>
              </a:ext>
            </a:extLst>
          </p:cNvPr>
          <p:cNvSpPr/>
          <p:nvPr/>
        </p:nvSpPr>
        <p:spPr>
          <a:xfrm>
            <a:off x="7274691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11E9323-7925-BC3C-5806-50AB8F4B7E6E}"/>
              </a:ext>
            </a:extLst>
          </p:cNvPr>
          <p:cNvSpPr/>
          <p:nvPr/>
        </p:nvSpPr>
        <p:spPr>
          <a:xfrm>
            <a:off x="8467029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AFE73654-80C9-CC6C-52C2-B2216C3C61E2}"/>
              </a:ext>
            </a:extLst>
          </p:cNvPr>
          <p:cNvCxnSpPr>
            <a:stCxn id="114" idx="6"/>
            <a:endCxn id="115" idx="2"/>
          </p:cNvCxnSpPr>
          <p:nvPr/>
        </p:nvCxnSpPr>
        <p:spPr>
          <a:xfrm>
            <a:off x="7386887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855B5306-6803-C406-606D-882856877815}"/>
              </a:ext>
            </a:extLst>
          </p:cNvPr>
          <p:cNvSpPr/>
          <p:nvPr/>
        </p:nvSpPr>
        <p:spPr>
          <a:xfrm>
            <a:off x="7274691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E25F40B-4469-9542-EE4E-C3F1039FFEA9}"/>
              </a:ext>
            </a:extLst>
          </p:cNvPr>
          <p:cNvSpPr/>
          <p:nvPr/>
        </p:nvSpPr>
        <p:spPr>
          <a:xfrm>
            <a:off x="8467029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7B06FB21-3038-166A-8FC9-624582A8863A}"/>
              </a:ext>
            </a:extLst>
          </p:cNvPr>
          <p:cNvCxnSpPr>
            <a:stCxn id="117" idx="6"/>
            <a:endCxn id="118" idx="2"/>
          </p:cNvCxnSpPr>
          <p:nvPr/>
        </p:nvCxnSpPr>
        <p:spPr>
          <a:xfrm>
            <a:off x="7386887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119">
            <a:extLst>
              <a:ext uri="{FF2B5EF4-FFF2-40B4-BE49-F238E27FC236}">
                <a16:creationId xmlns:a16="http://schemas.microsoft.com/office/drawing/2014/main" id="{0FB16CDA-F346-D277-31F0-B4ACCC4E11BE}"/>
              </a:ext>
            </a:extLst>
          </p:cNvPr>
          <p:cNvSpPr/>
          <p:nvPr/>
        </p:nvSpPr>
        <p:spPr>
          <a:xfrm>
            <a:off x="7274691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D38FE176-634D-BD6B-B9F5-A27448664537}"/>
              </a:ext>
            </a:extLst>
          </p:cNvPr>
          <p:cNvSpPr/>
          <p:nvPr/>
        </p:nvSpPr>
        <p:spPr>
          <a:xfrm>
            <a:off x="8467029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BD262FD3-6323-AF61-7055-3F7D9492DB2F}"/>
              </a:ext>
            </a:extLst>
          </p:cNvPr>
          <p:cNvCxnSpPr>
            <a:stCxn id="120" idx="6"/>
            <a:endCxn id="121" idx="2"/>
          </p:cNvCxnSpPr>
          <p:nvPr/>
        </p:nvCxnSpPr>
        <p:spPr>
          <a:xfrm>
            <a:off x="7386887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>
            <a:extLst>
              <a:ext uri="{FF2B5EF4-FFF2-40B4-BE49-F238E27FC236}">
                <a16:creationId xmlns:a16="http://schemas.microsoft.com/office/drawing/2014/main" id="{BE37C620-DDCA-5F9A-307C-58DE4502EA66}"/>
              </a:ext>
            </a:extLst>
          </p:cNvPr>
          <p:cNvSpPr/>
          <p:nvPr/>
        </p:nvSpPr>
        <p:spPr>
          <a:xfrm>
            <a:off x="7274691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4A6E3FA-28D0-3573-2E29-8656100A110F}"/>
              </a:ext>
            </a:extLst>
          </p:cNvPr>
          <p:cNvSpPr/>
          <p:nvPr/>
        </p:nvSpPr>
        <p:spPr>
          <a:xfrm>
            <a:off x="8467029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A39BED70-9DB5-1963-3490-44C4604836DB}"/>
              </a:ext>
            </a:extLst>
          </p:cNvPr>
          <p:cNvCxnSpPr>
            <a:stCxn id="123" idx="6"/>
            <a:endCxn id="124" idx="2"/>
          </p:cNvCxnSpPr>
          <p:nvPr/>
        </p:nvCxnSpPr>
        <p:spPr>
          <a:xfrm>
            <a:off x="7386887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>
            <a:extLst>
              <a:ext uri="{FF2B5EF4-FFF2-40B4-BE49-F238E27FC236}">
                <a16:creationId xmlns:a16="http://schemas.microsoft.com/office/drawing/2014/main" id="{2C9E5BDA-D050-6008-9161-048B075A1B9A}"/>
              </a:ext>
            </a:extLst>
          </p:cNvPr>
          <p:cNvSpPr/>
          <p:nvPr/>
        </p:nvSpPr>
        <p:spPr>
          <a:xfrm>
            <a:off x="7274691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62DC4179-81EF-61A2-C192-C16A691FDE68}"/>
              </a:ext>
            </a:extLst>
          </p:cNvPr>
          <p:cNvSpPr/>
          <p:nvPr/>
        </p:nvSpPr>
        <p:spPr>
          <a:xfrm>
            <a:off x="8467029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974AEE50-78A6-C6FC-C658-7EF76BBFFC84}"/>
              </a:ext>
            </a:extLst>
          </p:cNvPr>
          <p:cNvCxnSpPr>
            <a:stCxn id="126" idx="6"/>
            <a:endCxn id="127" idx="2"/>
          </p:cNvCxnSpPr>
          <p:nvPr/>
        </p:nvCxnSpPr>
        <p:spPr>
          <a:xfrm>
            <a:off x="7386887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椭圆 192">
            <a:extLst>
              <a:ext uri="{FF2B5EF4-FFF2-40B4-BE49-F238E27FC236}">
                <a16:creationId xmlns:a16="http://schemas.microsoft.com/office/drawing/2014/main" id="{5308A5EB-D7B5-53E9-F070-3BF7EED1971C}"/>
              </a:ext>
            </a:extLst>
          </p:cNvPr>
          <p:cNvSpPr/>
          <p:nvPr/>
        </p:nvSpPr>
        <p:spPr>
          <a:xfrm>
            <a:off x="7274691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62C13299-EE7B-617C-80CC-650F19F64312}"/>
              </a:ext>
            </a:extLst>
          </p:cNvPr>
          <p:cNvSpPr/>
          <p:nvPr/>
        </p:nvSpPr>
        <p:spPr>
          <a:xfrm>
            <a:off x="8467029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35F59B63-3D8C-9244-4FB5-CE7B0C0B442B}"/>
              </a:ext>
            </a:extLst>
          </p:cNvPr>
          <p:cNvCxnSpPr>
            <a:stCxn id="193" idx="6"/>
            <a:endCxn id="194" idx="2"/>
          </p:cNvCxnSpPr>
          <p:nvPr/>
        </p:nvCxnSpPr>
        <p:spPr>
          <a:xfrm>
            <a:off x="7386887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椭圆 222">
            <a:extLst>
              <a:ext uri="{FF2B5EF4-FFF2-40B4-BE49-F238E27FC236}">
                <a16:creationId xmlns:a16="http://schemas.microsoft.com/office/drawing/2014/main" id="{BA1BE72B-E0CB-685A-1E50-E1D73F6FC53C}"/>
              </a:ext>
            </a:extLst>
          </p:cNvPr>
          <p:cNvSpPr/>
          <p:nvPr/>
        </p:nvSpPr>
        <p:spPr>
          <a:xfrm>
            <a:off x="7265253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03FC0C1A-BE9B-BB9E-337A-7E0A107DE2E1}"/>
              </a:ext>
            </a:extLst>
          </p:cNvPr>
          <p:cNvSpPr/>
          <p:nvPr/>
        </p:nvSpPr>
        <p:spPr>
          <a:xfrm>
            <a:off x="8467029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0A8A34CD-3094-5B1A-A3D8-8A4EE25D59F9}"/>
              </a:ext>
            </a:extLst>
          </p:cNvPr>
          <p:cNvSpPr/>
          <p:nvPr/>
        </p:nvSpPr>
        <p:spPr>
          <a:xfrm>
            <a:off x="7265253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ABAE3C11-F923-9D88-56D6-818EDB0ACEB3}"/>
              </a:ext>
            </a:extLst>
          </p:cNvPr>
          <p:cNvSpPr/>
          <p:nvPr/>
        </p:nvSpPr>
        <p:spPr>
          <a:xfrm>
            <a:off x="8467029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798A608E-C7E6-7C5A-97B6-42B2167A8E89}"/>
              </a:ext>
            </a:extLst>
          </p:cNvPr>
          <p:cNvSpPr/>
          <p:nvPr/>
        </p:nvSpPr>
        <p:spPr>
          <a:xfrm>
            <a:off x="7265253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76BB56C3-96D7-D65A-8E81-1F6DCBFDB0CE}"/>
              </a:ext>
            </a:extLst>
          </p:cNvPr>
          <p:cNvSpPr/>
          <p:nvPr/>
        </p:nvSpPr>
        <p:spPr>
          <a:xfrm>
            <a:off x="8467029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/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blipFill>
                <a:blip r:embed="rId2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/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blipFill>
                <a:blip r:embed="rId19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椭圆 237">
            <a:extLst>
              <a:ext uri="{FF2B5EF4-FFF2-40B4-BE49-F238E27FC236}">
                <a16:creationId xmlns:a16="http://schemas.microsoft.com/office/drawing/2014/main" id="{C7CE1032-8B46-5444-F0C7-1C53D3AF589D}"/>
              </a:ext>
            </a:extLst>
          </p:cNvPr>
          <p:cNvSpPr/>
          <p:nvPr/>
        </p:nvSpPr>
        <p:spPr>
          <a:xfrm>
            <a:off x="7269382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B48A6859-DE48-6F5B-6BDC-1536F4DA1E62}"/>
              </a:ext>
            </a:extLst>
          </p:cNvPr>
          <p:cNvSpPr/>
          <p:nvPr/>
        </p:nvSpPr>
        <p:spPr>
          <a:xfrm>
            <a:off x="8476633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414B0EBF-FF94-E47B-8BCB-F68563B6C569}"/>
              </a:ext>
            </a:extLst>
          </p:cNvPr>
          <p:cNvSpPr/>
          <p:nvPr/>
        </p:nvSpPr>
        <p:spPr>
          <a:xfrm>
            <a:off x="7265253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5" name="椭圆 254">
            <a:extLst>
              <a:ext uri="{FF2B5EF4-FFF2-40B4-BE49-F238E27FC236}">
                <a16:creationId xmlns:a16="http://schemas.microsoft.com/office/drawing/2014/main" id="{5AE64696-3B6D-A9AA-EAE7-1029BAE93CD3}"/>
              </a:ext>
            </a:extLst>
          </p:cNvPr>
          <p:cNvSpPr/>
          <p:nvPr/>
        </p:nvSpPr>
        <p:spPr>
          <a:xfrm>
            <a:off x="8477979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椭圆 255">
            <a:extLst>
              <a:ext uri="{FF2B5EF4-FFF2-40B4-BE49-F238E27FC236}">
                <a16:creationId xmlns:a16="http://schemas.microsoft.com/office/drawing/2014/main" id="{9F7AE314-A24F-9F02-8439-0E084389EFE6}"/>
              </a:ext>
            </a:extLst>
          </p:cNvPr>
          <p:cNvSpPr/>
          <p:nvPr/>
        </p:nvSpPr>
        <p:spPr>
          <a:xfrm>
            <a:off x="7265253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36A48968-8431-8BD6-045B-21C6599F5042}"/>
              </a:ext>
            </a:extLst>
          </p:cNvPr>
          <p:cNvSpPr/>
          <p:nvPr/>
        </p:nvSpPr>
        <p:spPr>
          <a:xfrm>
            <a:off x="848345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/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blipFill>
                <a:blip r:embed="rId26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/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blipFill>
                <a:blip r:embed="rId2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左大括号 295">
            <a:extLst>
              <a:ext uri="{FF2B5EF4-FFF2-40B4-BE49-F238E27FC236}">
                <a16:creationId xmlns:a16="http://schemas.microsoft.com/office/drawing/2014/main" id="{A123E46C-0988-10AA-7E5C-BDD5724B5447}"/>
              </a:ext>
            </a:extLst>
          </p:cNvPr>
          <p:cNvSpPr/>
          <p:nvPr/>
        </p:nvSpPr>
        <p:spPr>
          <a:xfrm>
            <a:off x="7046550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/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blipFill>
                <a:blip r:embed="rId27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9" name="直接连接符 408">
            <a:extLst>
              <a:ext uri="{FF2B5EF4-FFF2-40B4-BE49-F238E27FC236}">
                <a16:creationId xmlns:a16="http://schemas.microsoft.com/office/drawing/2014/main" id="{D528D536-B664-4A9F-5F73-BA1C6E66DC39}"/>
              </a:ext>
            </a:extLst>
          </p:cNvPr>
          <p:cNvCxnSpPr>
            <a:cxnSpLocks/>
            <a:stCxn id="410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" name="椭圆 409">
            <a:extLst>
              <a:ext uri="{FF2B5EF4-FFF2-40B4-BE49-F238E27FC236}">
                <a16:creationId xmlns:a16="http://schemas.microsoft.com/office/drawing/2014/main" id="{CC74D25F-0257-FA09-7577-789B3823F0A6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1" name="椭圆 410">
            <a:extLst>
              <a:ext uri="{FF2B5EF4-FFF2-40B4-BE49-F238E27FC236}">
                <a16:creationId xmlns:a16="http://schemas.microsoft.com/office/drawing/2014/main" id="{1FF776BF-4FF9-AD8D-DCD5-F94F533A8FEE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2" name="椭圆 411">
            <a:extLst>
              <a:ext uri="{FF2B5EF4-FFF2-40B4-BE49-F238E27FC236}">
                <a16:creationId xmlns:a16="http://schemas.microsoft.com/office/drawing/2014/main" id="{9347B8CA-8597-537E-E93B-842A09502C62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3" name="椭圆 412">
            <a:extLst>
              <a:ext uri="{FF2B5EF4-FFF2-40B4-BE49-F238E27FC236}">
                <a16:creationId xmlns:a16="http://schemas.microsoft.com/office/drawing/2014/main" id="{0B0D1FBC-8CF4-C1DA-FCEF-DA2C39A29B66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4" name="椭圆 413">
            <a:extLst>
              <a:ext uri="{FF2B5EF4-FFF2-40B4-BE49-F238E27FC236}">
                <a16:creationId xmlns:a16="http://schemas.microsoft.com/office/drawing/2014/main" id="{5AC97C5B-8CC1-A9D7-18B3-6A7B687AAFA3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5" name="椭圆 414">
            <a:extLst>
              <a:ext uri="{FF2B5EF4-FFF2-40B4-BE49-F238E27FC236}">
                <a16:creationId xmlns:a16="http://schemas.microsoft.com/office/drawing/2014/main" id="{0D8E9E55-14B3-DB53-3507-560ACB323BEF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6" name="椭圆 415">
            <a:extLst>
              <a:ext uri="{FF2B5EF4-FFF2-40B4-BE49-F238E27FC236}">
                <a16:creationId xmlns:a16="http://schemas.microsoft.com/office/drawing/2014/main" id="{1E874922-03D7-2E33-CECA-D8B1952F4792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7" name="椭圆 416">
            <a:extLst>
              <a:ext uri="{FF2B5EF4-FFF2-40B4-BE49-F238E27FC236}">
                <a16:creationId xmlns:a16="http://schemas.microsoft.com/office/drawing/2014/main" id="{6B8B9C4B-2C82-A62E-9752-B05FED3A2139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8" name="椭圆 417">
            <a:extLst>
              <a:ext uri="{FF2B5EF4-FFF2-40B4-BE49-F238E27FC236}">
                <a16:creationId xmlns:a16="http://schemas.microsoft.com/office/drawing/2014/main" id="{FFC72621-1687-AD94-B4C2-8EE06A2E6212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9" name="椭圆 418">
            <a:extLst>
              <a:ext uri="{FF2B5EF4-FFF2-40B4-BE49-F238E27FC236}">
                <a16:creationId xmlns:a16="http://schemas.microsoft.com/office/drawing/2014/main" id="{7A1383B0-EE50-256B-28B9-00F40C7614EF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0" name="椭圆 419">
            <a:extLst>
              <a:ext uri="{FF2B5EF4-FFF2-40B4-BE49-F238E27FC236}">
                <a16:creationId xmlns:a16="http://schemas.microsoft.com/office/drawing/2014/main" id="{C20CFE1E-BE7D-2229-5E9B-5552BB83C4B3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1" name="文本框 420">
                <a:extLst>
                  <a:ext uri="{FF2B5EF4-FFF2-40B4-BE49-F238E27FC236}">
                    <a16:creationId xmlns:a16="http://schemas.microsoft.com/office/drawing/2014/main" id="{64B08EB1-65EB-38E2-1FB3-E31B88A307C4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1" name="文本框 420">
                <a:extLst>
                  <a:ext uri="{FF2B5EF4-FFF2-40B4-BE49-F238E27FC236}">
                    <a16:creationId xmlns:a16="http://schemas.microsoft.com/office/drawing/2014/main" id="{64B08EB1-65EB-38E2-1FB3-E31B88A30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2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2" name="椭圆 421">
            <a:extLst>
              <a:ext uri="{FF2B5EF4-FFF2-40B4-BE49-F238E27FC236}">
                <a16:creationId xmlns:a16="http://schemas.microsoft.com/office/drawing/2014/main" id="{7B074C5D-F067-78D7-38ED-F4F9A0AC5DCE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3" name="文本框 422">
                <a:extLst>
                  <a:ext uri="{FF2B5EF4-FFF2-40B4-BE49-F238E27FC236}">
                    <a16:creationId xmlns:a16="http://schemas.microsoft.com/office/drawing/2014/main" id="{BD2B1E2B-9408-173A-E95D-BC1C37473CA6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3" name="文本框 422">
                <a:extLst>
                  <a:ext uri="{FF2B5EF4-FFF2-40B4-BE49-F238E27FC236}">
                    <a16:creationId xmlns:a16="http://schemas.microsoft.com/office/drawing/2014/main" id="{BD2B1E2B-9408-173A-E95D-BC1C37473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29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4" name="文本框 423">
                <a:extLst>
                  <a:ext uri="{FF2B5EF4-FFF2-40B4-BE49-F238E27FC236}">
                    <a16:creationId xmlns:a16="http://schemas.microsoft.com/office/drawing/2014/main" id="{56610682-26D1-2519-A3E0-8FACA092A239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4" name="文本框 423">
                <a:extLst>
                  <a:ext uri="{FF2B5EF4-FFF2-40B4-BE49-F238E27FC236}">
                    <a16:creationId xmlns:a16="http://schemas.microsoft.com/office/drawing/2014/main" id="{56610682-26D1-2519-A3E0-8FACA092A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30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5" name="文本框 424">
                <a:extLst>
                  <a:ext uri="{FF2B5EF4-FFF2-40B4-BE49-F238E27FC236}">
                    <a16:creationId xmlns:a16="http://schemas.microsoft.com/office/drawing/2014/main" id="{56D68843-3680-A315-512A-68D4476B342D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5" name="文本框 424">
                <a:extLst>
                  <a:ext uri="{FF2B5EF4-FFF2-40B4-BE49-F238E27FC236}">
                    <a16:creationId xmlns:a16="http://schemas.microsoft.com/office/drawing/2014/main" id="{56D68843-3680-A315-512A-68D4476B3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3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6" name="文本框 425">
                <a:extLst>
                  <a:ext uri="{FF2B5EF4-FFF2-40B4-BE49-F238E27FC236}">
                    <a16:creationId xmlns:a16="http://schemas.microsoft.com/office/drawing/2014/main" id="{11ECE8EC-E792-1AAB-E318-C4985EB5864E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6" name="文本框 425">
                <a:extLst>
                  <a:ext uri="{FF2B5EF4-FFF2-40B4-BE49-F238E27FC236}">
                    <a16:creationId xmlns:a16="http://schemas.microsoft.com/office/drawing/2014/main" id="{11ECE8EC-E792-1AAB-E318-C4985EB58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7" name="文本框 426">
                <a:extLst>
                  <a:ext uri="{FF2B5EF4-FFF2-40B4-BE49-F238E27FC236}">
                    <a16:creationId xmlns:a16="http://schemas.microsoft.com/office/drawing/2014/main" id="{F51DDC1F-DE8C-40AE-1B18-432DE0D741F9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7" name="文本框 426">
                <a:extLst>
                  <a:ext uri="{FF2B5EF4-FFF2-40B4-BE49-F238E27FC236}">
                    <a16:creationId xmlns:a16="http://schemas.microsoft.com/office/drawing/2014/main" id="{F51DDC1F-DE8C-40AE-1B18-432DE0D74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33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8" name="左大括号 427">
            <a:extLst>
              <a:ext uri="{FF2B5EF4-FFF2-40B4-BE49-F238E27FC236}">
                <a16:creationId xmlns:a16="http://schemas.microsoft.com/office/drawing/2014/main" id="{2F163720-0076-19E1-220F-82C2FCE7FD0A}"/>
              </a:ext>
            </a:extLst>
          </p:cNvPr>
          <p:cNvSpPr/>
          <p:nvPr/>
        </p:nvSpPr>
        <p:spPr>
          <a:xfrm>
            <a:off x="787383" y="2324609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9" name="文本框 428">
                <a:extLst>
                  <a:ext uri="{FF2B5EF4-FFF2-40B4-BE49-F238E27FC236}">
                    <a16:creationId xmlns:a16="http://schemas.microsoft.com/office/drawing/2014/main" id="{EB77905A-B859-67B3-8FF3-99C1335E9FC4}"/>
                  </a:ext>
                </a:extLst>
              </p:cNvPr>
              <p:cNvSpPr txBox="1"/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429" name="文本框 428">
                <a:extLst>
                  <a:ext uri="{FF2B5EF4-FFF2-40B4-BE49-F238E27FC236}">
                    <a16:creationId xmlns:a16="http://schemas.microsoft.com/office/drawing/2014/main" id="{EB77905A-B859-67B3-8FF3-99C1335E9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blipFill>
                <a:blip r:embed="rId34"/>
                <a:stretch>
                  <a:fillRect l="-23529" r="-7843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0" name="文本框 429">
                <a:extLst>
                  <a:ext uri="{FF2B5EF4-FFF2-40B4-BE49-F238E27FC236}">
                    <a16:creationId xmlns:a16="http://schemas.microsoft.com/office/drawing/2014/main" id="{333CC4F7-C85C-08E4-625F-412EBDED0EC0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0" name="文本框 429">
                <a:extLst>
                  <a:ext uri="{FF2B5EF4-FFF2-40B4-BE49-F238E27FC236}">
                    <a16:creationId xmlns:a16="http://schemas.microsoft.com/office/drawing/2014/main" id="{333CC4F7-C85C-08E4-625F-412EBDED0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35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1" name="椭圆 430">
            <a:extLst>
              <a:ext uri="{FF2B5EF4-FFF2-40B4-BE49-F238E27FC236}">
                <a16:creationId xmlns:a16="http://schemas.microsoft.com/office/drawing/2014/main" id="{DA0D8CD0-9A8F-7005-EAB5-856AC8F94F58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2" name="椭圆 431">
            <a:extLst>
              <a:ext uri="{FF2B5EF4-FFF2-40B4-BE49-F238E27FC236}">
                <a16:creationId xmlns:a16="http://schemas.microsoft.com/office/drawing/2014/main" id="{8B34C106-1DB1-7566-F452-8E2189080A27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3" name="文本框 432">
                <a:extLst>
                  <a:ext uri="{FF2B5EF4-FFF2-40B4-BE49-F238E27FC236}">
                    <a16:creationId xmlns:a16="http://schemas.microsoft.com/office/drawing/2014/main" id="{36B9C909-E4FA-58B2-FE0B-9C6B863E87B8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3" name="文本框 432">
                <a:extLst>
                  <a:ext uri="{FF2B5EF4-FFF2-40B4-BE49-F238E27FC236}">
                    <a16:creationId xmlns:a16="http://schemas.microsoft.com/office/drawing/2014/main" id="{36B9C909-E4FA-58B2-FE0B-9C6B863E8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36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4" name="文本框 433">
                <a:extLst>
                  <a:ext uri="{FF2B5EF4-FFF2-40B4-BE49-F238E27FC236}">
                    <a16:creationId xmlns:a16="http://schemas.microsoft.com/office/drawing/2014/main" id="{73E6CCE1-052C-99EB-25E6-89C2622ED4B2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4" name="文本框 433">
                <a:extLst>
                  <a:ext uri="{FF2B5EF4-FFF2-40B4-BE49-F238E27FC236}">
                    <a16:creationId xmlns:a16="http://schemas.microsoft.com/office/drawing/2014/main" id="{73E6CCE1-052C-99EB-25E6-89C2622ED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37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5" name="文本框 434">
                <a:extLst>
                  <a:ext uri="{FF2B5EF4-FFF2-40B4-BE49-F238E27FC236}">
                    <a16:creationId xmlns:a16="http://schemas.microsoft.com/office/drawing/2014/main" id="{A5DA41E1-9917-0EE6-421E-3D0354500C61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5" name="文本框 434">
                <a:extLst>
                  <a:ext uri="{FF2B5EF4-FFF2-40B4-BE49-F238E27FC236}">
                    <a16:creationId xmlns:a16="http://schemas.microsoft.com/office/drawing/2014/main" id="{A5DA41E1-9917-0EE6-421E-3D0354500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38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6" name="文本框 435">
                <a:extLst>
                  <a:ext uri="{FF2B5EF4-FFF2-40B4-BE49-F238E27FC236}">
                    <a16:creationId xmlns:a16="http://schemas.microsoft.com/office/drawing/2014/main" id="{1881F56F-F6EB-9122-257D-7C259CF0A581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6" name="文本框 435">
                <a:extLst>
                  <a:ext uri="{FF2B5EF4-FFF2-40B4-BE49-F238E27FC236}">
                    <a16:creationId xmlns:a16="http://schemas.microsoft.com/office/drawing/2014/main" id="{1881F56F-F6EB-9122-257D-7C259CF0A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39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7" name="文本框 436">
                <a:extLst>
                  <a:ext uri="{FF2B5EF4-FFF2-40B4-BE49-F238E27FC236}">
                    <a16:creationId xmlns:a16="http://schemas.microsoft.com/office/drawing/2014/main" id="{B8C0D4F0-FC5A-C0E0-DFD1-3F5966F8760B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7" name="文本框 436">
                <a:extLst>
                  <a:ext uri="{FF2B5EF4-FFF2-40B4-BE49-F238E27FC236}">
                    <a16:creationId xmlns:a16="http://schemas.microsoft.com/office/drawing/2014/main" id="{B8C0D4F0-FC5A-C0E0-DFD1-3F5966F87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40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8" name="文本框 437">
                <a:extLst>
                  <a:ext uri="{FF2B5EF4-FFF2-40B4-BE49-F238E27FC236}">
                    <a16:creationId xmlns:a16="http://schemas.microsoft.com/office/drawing/2014/main" id="{EE7FC9BA-46C9-0821-122E-B9F73907F2C6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8" name="文本框 437">
                <a:extLst>
                  <a:ext uri="{FF2B5EF4-FFF2-40B4-BE49-F238E27FC236}">
                    <a16:creationId xmlns:a16="http://schemas.microsoft.com/office/drawing/2014/main" id="{EE7FC9BA-46C9-0821-122E-B9F73907F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41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9" name="文本框 438">
                <a:extLst>
                  <a:ext uri="{FF2B5EF4-FFF2-40B4-BE49-F238E27FC236}">
                    <a16:creationId xmlns:a16="http://schemas.microsoft.com/office/drawing/2014/main" id="{7FA5061C-331D-225D-AF5B-E867BE52D666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9" name="文本框 438">
                <a:extLst>
                  <a:ext uri="{FF2B5EF4-FFF2-40B4-BE49-F238E27FC236}">
                    <a16:creationId xmlns:a16="http://schemas.microsoft.com/office/drawing/2014/main" id="{7FA5061C-331D-225D-AF5B-E867BE52D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4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0" name="文本框 439">
                <a:extLst>
                  <a:ext uri="{FF2B5EF4-FFF2-40B4-BE49-F238E27FC236}">
                    <a16:creationId xmlns:a16="http://schemas.microsoft.com/office/drawing/2014/main" id="{AEAD821E-D5C1-870E-7462-AFBB69E6AC5C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40" name="文本框 439">
                <a:extLst>
                  <a:ext uri="{FF2B5EF4-FFF2-40B4-BE49-F238E27FC236}">
                    <a16:creationId xmlns:a16="http://schemas.microsoft.com/office/drawing/2014/main" id="{AEAD821E-D5C1-870E-7462-AFBB69E6A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43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1" name="左大括号 440">
            <a:extLst>
              <a:ext uri="{FF2B5EF4-FFF2-40B4-BE49-F238E27FC236}">
                <a16:creationId xmlns:a16="http://schemas.microsoft.com/office/drawing/2014/main" id="{78416C25-6F5F-0F82-D1FD-F113741A600A}"/>
              </a:ext>
            </a:extLst>
          </p:cNvPr>
          <p:cNvSpPr/>
          <p:nvPr/>
        </p:nvSpPr>
        <p:spPr>
          <a:xfrm>
            <a:off x="9374820" y="2340390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2" name="文本框 441">
                <a:extLst>
                  <a:ext uri="{FF2B5EF4-FFF2-40B4-BE49-F238E27FC236}">
                    <a16:creationId xmlns:a16="http://schemas.microsoft.com/office/drawing/2014/main" id="{8FBBBA74-9079-79F9-35BB-3F87952FD254}"/>
                  </a:ext>
                </a:extLst>
              </p:cNvPr>
              <p:cNvSpPr txBox="1"/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442" name="文本框 441">
                <a:extLst>
                  <a:ext uri="{FF2B5EF4-FFF2-40B4-BE49-F238E27FC236}">
                    <a16:creationId xmlns:a16="http://schemas.microsoft.com/office/drawing/2014/main" id="{8FBBBA74-9079-79F9-35BB-3F87952FD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blipFill>
                <a:blip r:embed="rId44"/>
                <a:stretch>
                  <a:fillRect l="-23529" r="-7843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3" name="直接连接符 442">
            <a:extLst>
              <a:ext uri="{FF2B5EF4-FFF2-40B4-BE49-F238E27FC236}">
                <a16:creationId xmlns:a16="http://schemas.microsoft.com/office/drawing/2014/main" id="{512895C5-D5B7-B508-904D-4360620DC3E4}"/>
              </a:ext>
            </a:extLst>
          </p:cNvPr>
          <p:cNvCxnSpPr>
            <a:cxnSpLocks/>
            <a:stCxn id="444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椭圆 443">
            <a:extLst>
              <a:ext uri="{FF2B5EF4-FFF2-40B4-BE49-F238E27FC236}">
                <a16:creationId xmlns:a16="http://schemas.microsoft.com/office/drawing/2014/main" id="{B58B3F2C-04FD-299B-B7C5-8FBEFC34B1CC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5" name="椭圆 444">
            <a:extLst>
              <a:ext uri="{FF2B5EF4-FFF2-40B4-BE49-F238E27FC236}">
                <a16:creationId xmlns:a16="http://schemas.microsoft.com/office/drawing/2014/main" id="{415120E5-EEBC-5DF5-0A07-8F19A99B71AC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6" name="椭圆 445">
            <a:extLst>
              <a:ext uri="{FF2B5EF4-FFF2-40B4-BE49-F238E27FC236}">
                <a16:creationId xmlns:a16="http://schemas.microsoft.com/office/drawing/2014/main" id="{4767FA3C-1778-8727-9896-F27CCC06A3B1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7" name="椭圆 446">
            <a:extLst>
              <a:ext uri="{FF2B5EF4-FFF2-40B4-BE49-F238E27FC236}">
                <a16:creationId xmlns:a16="http://schemas.microsoft.com/office/drawing/2014/main" id="{78AF82AC-F0BF-C1FF-5A17-F6C9FAE07566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8" name="椭圆 447">
            <a:extLst>
              <a:ext uri="{FF2B5EF4-FFF2-40B4-BE49-F238E27FC236}">
                <a16:creationId xmlns:a16="http://schemas.microsoft.com/office/drawing/2014/main" id="{52C68B87-C7DB-CA1E-9A47-F59963EA6A87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9" name="椭圆 448">
            <a:extLst>
              <a:ext uri="{FF2B5EF4-FFF2-40B4-BE49-F238E27FC236}">
                <a16:creationId xmlns:a16="http://schemas.microsoft.com/office/drawing/2014/main" id="{F6C3B974-5973-2F69-0E2D-975CA3DBBCB8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0" name="椭圆 449">
            <a:extLst>
              <a:ext uri="{FF2B5EF4-FFF2-40B4-BE49-F238E27FC236}">
                <a16:creationId xmlns:a16="http://schemas.microsoft.com/office/drawing/2014/main" id="{CAE59F09-6ABF-9796-3629-3D1A05AC6348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1" name="椭圆 450">
            <a:extLst>
              <a:ext uri="{FF2B5EF4-FFF2-40B4-BE49-F238E27FC236}">
                <a16:creationId xmlns:a16="http://schemas.microsoft.com/office/drawing/2014/main" id="{83AF18C0-00D5-CD5D-A579-A63C1A270B0F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2" name="椭圆 451">
            <a:extLst>
              <a:ext uri="{FF2B5EF4-FFF2-40B4-BE49-F238E27FC236}">
                <a16:creationId xmlns:a16="http://schemas.microsoft.com/office/drawing/2014/main" id="{F2451780-4859-8E95-9381-16F7147FB81F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3" name="椭圆 452">
            <a:extLst>
              <a:ext uri="{FF2B5EF4-FFF2-40B4-BE49-F238E27FC236}">
                <a16:creationId xmlns:a16="http://schemas.microsoft.com/office/drawing/2014/main" id="{43235F36-55FE-98C6-ACF9-27AEF31D7636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4" name="椭圆 453">
            <a:extLst>
              <a:ext uri="{FF2B5EF4-FFF2-40B4-BE49-F238E27FC236}">
                <a16:creationId xmlns:a16="http://schemas.microsoft.com/office/drawing/2014/main" id="{2404FFAB-7900-3C6F-A44E-93BC7DC9D8C1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5" name="文本框 454">
                <a:extLst>
                  <a:ext uri="{FF2B5EF4-FFF2-40B4-BE49-F238E27FC236}">
                    <a16:creationId xmlns:a16="http://schemas.microsoft.com/office/drawing/2014/main" id="{BC7C0145-EA3D-B1D9-B415-38D44FD772E5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5" name="文本框 454">
                <a:extLst>
                  <a:ext uri="{FF2B5EF4-FFF2-40B4-BE49-F238E27FC236}">
                    <a16:creationId xmlns:a16="http://schemas.microsoft.com/office/drawing/2014/main" id="{BC7C0145-EA3D-B1D9-B415-38D44FD77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6" name="椭圆 455">
            <a:extLst>
              <a:ext uri="{FF2B5EF4-FFF2-40B4-BE49-F238E27FC236}">
                <a16:creationId xmlns:a16="http://schemas.microsoft.com/office/drawing/2014/main" id="{846485D3-7411-4C34-EAA7-24A864163BDE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7" name="椭圆 456">
            <a:extLst>
              <a:ext uri="{FF2B5EF4-FFF2-40B4-BE49-F238E27FC236}">
                <a16:creationId xmlns:a16="http://schemas.microsoft.com/office/drawing/2014/main" id="{2C6CF973-3DFE-C84B-712B-AEBA7A8186D8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8" name="椭圆 457">
            <a:extLst>
              <a:ext uri="{FF2B5EF4-FFF2-40B4-BE49-F238E27FC236}">
                <a16:creationId xmlns:a16="http://schemas.microsoft.com/office/drawing/2014/main" id="{78B42A41-9438-AECD-3E3D-862FBD3F83EB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9" name="文本框 458">
                <a:extLst>
                  <a:ext uri="{FF2B5EF4-FFF2-40B4-BE49-F238E27FC236}">
                    <a16:creationId xmlns:a16="http://schemas.microsoft.com/office/drawing/2014/main" id="{40CDAA7C-6713-0704-B08D-51D1B920D795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9" name="文本框 458">
                <a:extLst>
                  <a:ext uri="{FF2B5EF4-FFF2-40B4-BE49-F238E27FC236}">
                    <a16:creationId xmlns:a16="http://schemas.microsoft.com/office/drawing/2014/main" id="{40CDAA7C-6713-0704-B08D-51D1B920D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6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0" name="文本框 459">
                <a:extLst>
                  <a:ext uri="{FF2B5EF4-FFF2-40B4-BE49-F238E27FC236}">
                    <a16:creationId xmlns:a16="http://schemas.microsoft.com/office/drawing/2014/main" id="{89CD8A10-ED7F-19F6-2286-EC9CC2260B3B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0" name="文本框 459">
                <a:extLst>
                  <a:ext uri="{FF2B5EF4-FFF2-40B4-BE49-F238E27FC236}">
                    <a16:creationId xmlns:a16="http://schemas.microsoft.com/office/drawing/2014/main" id="{89CD8A10-ED7F-19F6-2286-EC9CC2260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47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1" name="文本框 460">
                <a:extLst>
                  <a:ext uri="{FF2B5EF4-FFF2-40B4-BE49-F238E27FC236}">
                    <a16:creationId xmlns:a16="http://schemas.microsoft.com/office/drawing/2014/main" id="{258ECEC5-0D28-B9EB-093D-0BEC3D8CBB93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1" name="文本框 460">
                <a:extLst>
                  <a:ext uri="{FF2B5EF4-FFF2-40B4-BE49-F238E27FC236}">
                    <a16:creationId xmlns:a16="http://schemas.microsoft.com/office/drawing/2014/main" id="{258ECEC5-0D28-B9EB-093D-0BEC3D8CB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48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2" name="文本框 461">
                <a:extLst>
                  <a:ext uri="{FF2B5EF4-FFF2-40B4-BE49-F238E27FC236}">
                    <a16:creationId xmlns:a16="http://schemas.microsoft.com/office/drawing/2014/main" id="{FBD994BE-750E-9F75-770F-4D03BB905686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2" name="文本框 461">
                <a:extLst>
                  <a:ext uri="{FF2B5EF4-FFF2-40B4-BE49-F238E27FC236}">
                    <a16:creationId xmlns:a16="http://schemas.microsoft.com/office/drawing/2014/main" id="{FBD994BE-750E-9F75-770F-4D03BB905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49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3" name="文本框 462">
                <a:extLst>
                  <a:ext uri="{FF2B5EF4-FFF2-40B4-BE49-F238E27FC236}">
                    <a16:creationId xmlns:a16="http://schemas.microsoft.com/office/drawing/2014/main" id="{F843605E-4FEC-3BBC-BCA8-2CA7F38CB9D9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3" name="文本框 462">
                <a:extLst>
                  <a:ext uri="{FF2B5EF4-FFF2-40B4-BE49-F238E27FC236}">
                    <a16:creationId xmlns:a16="http://schemas.microsoft.com/office/drawing/2014/main" id="{F843605E-4FEC-3BBC-BCA8-2CA7F38CB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50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C3D4F2A5-D8A1-49EC-0D28-94749AC42D54}"/>
              </a:ext>
            </a:extLst>
          </p:cNvPr>
          <p:cNvSpPr txBox="1"/>
          <p:nvPr/>
        </p:nvSpPr>
        <p:spPr>
          <a:xfrm>
            <a:off x="134138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CD25AE3-0E13-490F-5D09-29B8DCB8D7D4}"/>
              </a:ext>
            </a:extLst>
          </p:cNvPr>
          <p:cNvSpPr txBox="1"/>
          <p:nvPr/>
        </p:nvSpPr>
        <p:spPr>
          <a:xfrm>
            <a:off x="8724777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72F67B4-1BC2-2BE0-898D-82DCECC935D0}"/>
              </a:ext>
            </a:extLst>
          </p:cNvPr>
          <p:cNvSpPr txBox="1"/>
          <p:nvPr/>
        </p:nvSpPr>
        <p:spPr>
          <a:xfrm>
            <a:off x="1627081" y="3785647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3D77F76-D327-7BCF-6608-C462AE1C1A24}"/>
              </a:ext>
            </a:extLst>
          </p:cNvPr>
          <p:cNvSpPr txBox="1"/>
          <p:nvPr/>
        </p:nvSpPr>
        <p:spPr>
          <a:xfrm>
            <a:off x="3981851" y="3792268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70E1689-9404-83A3-58B5-0D6DAE3856FB}"/>
              </a:ext>
            </a:extLst>
          </p:cNvPr>
          <p:cNvSpPr txBox="1"/>
          <p:nvPr/>
        </p:nvSpPr>
        <p:spPr>
          <a:xfrm>
            <a:off x="6355121" y="3779940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0C1F85E-702A-ACFE-F3F4-A6AEC8D4B115}"/>
              </a:ext>
            </a:extLst>
          </p:cNvPr>
          <p:cNvSpPr/>
          <p:nvPr/>
        </p:nvSpPr>
        <p:spPr>
          <a:xfrm>
            <a:off x="1959360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921F9FC-E9BE-179E-E8CE-F74EF1082FAA}"/>
              </a:ext>
            </a:extLst>
          </p:cNvPr>
          <p:cNvSpPr/>
          <p:nvPr/>
        </p:nvSpPr>
        <p:spPr>
          <a:xfrm>
            <a:off x="4319109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0C80716F-50B3-B21C-7C18-E5A5EE0171C9}"/>
              </a:ext>
            </a:extLst>
          </p:cNvPr>
          <p:cNvSpPr/>
          <p:nvPr/>
        </p:nvSpPr>
        <p:spPr>
          <a:xfrm>
            <a:off x="6658149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4AF3935-B53B-B544-8086-2B77C4B4D64D}"/>
              </a:ext>
            </a:extLst>
          </p:cNvPr>
          <p:cNvSpPr/>
          <p:nvPr/>
        </p:nvSpPr>
        <p:spPr>
          <a:xfrm>
            <a:off x="3945832" y="2639372"/>
            <a:ext cx="1030561" cy="32108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Identical</a:t>
            </a:r>
            <a:endParaRPr lang="zh-CN" alt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93B8B34-BC73-6DD5-1431-EB6AE30E3187}"/>
              </a:ext>
            </a:extLst>
          </p:cNvPr>
          <p:cNvSpPr/>
          <p:nvPr/>
        </p:nvSpPr>
        <p:spPr>
          <a:xfrm>
            <a:off x="3041093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77E422B-1037-BD3C-CC44-897D5173480E}"/>
              </a:ext>
            </a:extLst>
          </p:cNvPr>
          <p:cNvSpPr/>
          <p:nvPr/>
        </p:nvSpPr>
        <p:spPr>
          <a:xfrm>
            <a:off x="5395810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92E9277-8940-1E58-2AA7-564B0995139A}"/>
              </a:ext>
            </a:extLst>
          </p:cNvPr>
          <p:cNvSpPr/>
          <p:nvPr/>
        </p:nvSpPr>
        <p:spPr>
          <a:xfrm>
            <a:off x="7721792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9FB1E8B5-EE9C-9853-9013-5A16A5ABB01D}"/>
              </a:ext>
            </a:extLst>
          </p:cNvPr>
          <p:cNvCxnSpPr>
            <a:cxnSpLocks/>
            <a:stCxn id="17" idx="6"/>
            <a:endCxn id="16" idx="0"/>
          </p:cNvCxnSpPr>
          <p:nvPr/>
        </p:nvCxnSpPr>
        <p:spPr>
          <a:xfrm>
            <a:off x="3467292" y="2170951"/>
            <a:ext cx="993821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3DC32258-F9E9-170E-7239-AAA8F7F509D3}"/>
              </a:ext>
            </a:extLst>
          </p:cNvPr>
          <p:cNvCxnSpPr>
            <a:cxnSpLocks/>
            <a:stCxn id="22" idx="2"/>
            <a:endCxn id="16" idx="0"/>
          </p:cNvCxnSpPr>
          <p:nvPr/>
        </p:nvCxnSpPr>
        <p:spPr>
          <a:xfrm flipH="1">
            <a:off x="4461113" y="2170951"/>
            <a:ext cx="934697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CFF36D48-6544-8EEC-54D8-309C4590604D}"/>
              </a:ext>
            </a:extLst>
          </p:cNvPr>
          <p:cNvCxnSpPr>
            <a:cxnSpLocks/>
            <a:stCxn id="23" idx="2"/>
            <a:endCxn id="16" idx="0"/>
          </p:cNvCxnSpPr>
          <p:nvPr/>
        </p:nvCxnSpPr>
        <p:spPr>
          <a:xfrm flipH="1">
            <a:off x="4461113" y="2170951"/>
            <a:ext cx="3260679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3DC29151-FA26-F106-314A-1AD316D0EA2D}"/>
              </a:ext>
            </a:extLst>
          </p:cNvPr>
          <p:cNvCxnSpPr>
            <a:cxnSpLocks/>
            <a:stCxn id="16" idx="2"/>
            <a:endCxn id="11" idx="7"/>
          </p:cNvCxnSpPr>
          <p:nvPr/>
        </p:nvCxnSpPr>
        <p:spPr>
          <a:xfrm flipH="1">
            <a:off x="2323144" y="2960452"/>
            <a:ext cx="2137969" cy="5273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7024ED7B-A1AA-5420-F33A-52CB1AA92011}"/>
              </a:ext>
            </a:extLst>
          </p:cNvPr>
          <p:cNvCxnSpPr>
            <a:cxnSpLocks/>
            <a:stCxn id="16" idx="2"/>
            <a:endCxn id="12" idx="0"/>
          </p:cNvCxnSpPr>
          <p:nvPr/>
        </p:nvCxnSpPr>
        <p:spPr>
          <a:xfrm>
            <a:off x="4461113" y="2960452"/>
            <a:ext cx="71096" cy="46497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F40C16AC-C851-5FC9-6EE7-83D6F09D26B5}"/>
              </a:ext>
            </a:extLst>
          </p:cNvPr>
          <p:cNvCxnSpPr>
            <a:cxnSpLocks/>
            <a:stCxn id="16" idx="2"/>
            <a:endCxn id="13" idx="1"/>
          </p:cNvCxnSpPr>
          <p:nvPr/>
        </p:nvCxnSpPr>
        <p:spPr>
          <a:xfrm>
            <a:off x="4461113" y="2960452"/>
            <a:ext cx="2259451" cy="5273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40CEEB43-CCE4-11C0-2207-E1FE8FD685C1}"/>
              </a:ext>
            </a:extLst>
          </p:cNvPr>
          <p:cNvSpPr txBox="1"/>
          <p:nvPr/>
        </p:nvSpPr>
        <p:spPr>
          <a:xfrm>
            <a:off x="939161" y="5435296"/>
            <a:ext cx="5034554" cy="6996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newly defined edge </a:t>
            </a:r>
            <a:r>
              <a:rPr lang="en-US" altLang="zh-CN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affects all rounds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edge can be </a:t>
            </a:r>
            <a:r>
              <a:rPr lang="en-US" altLang="zh-CN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reused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different rounds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160AAB76-218E-385C-9C21-535E49B71D02}"/>
              </a:ext>
            </a:extLst>
          </p:cNvPr>
          <p:cNvSpPr/>
          <p:nvPr/>
        </p:nvSpPr>
        <p:spPr>
          <a:xfrm>
            <a:off x="2577471" y="4442396"/>
            <a:ext cx="112196" cy="112196"/>
          </a:xfrm>
          <a:prstGeom prst="ellipse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AB8D7D02-E50F-25E1-A488-446DD71318CD}"/>
              </a:ext>
            </a:extLst>
          </p:cNvPr>
          <p:cNvSpPr/>
          <p:nvPr/>
        </p:nvSpPr>
        <p:spPr>
          <a:xfrm>
            <a:off x="3790197" y="4442396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8F9AA84C-97CE-CA1F-3CAB-3D056183D230}"/>
                  </a:ext>
                </a:extLst>
              </p:cNvPr>
              <p:cNvSpPr txBox="1"/>
              <p:nvPr/>
            </p:nvSpPr>
            <p:spPr>
              <a:xfrm>
                <a:off x="2296275" y="4328530"/>
                <a:ext cx="2975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8F9AA84C-97CE-CA1F-3CAB-3D056183D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275" y="4328530"/>
                <a:ext cx="297582" cy="276999"/>
              </a:xfrm>
              <a:prstGeom prst="rect">
                <a:avLst/>
              </a:prstGeom>
              <a:blipFill>
                <a:blip r:embed="rId51"/>
                <a:stretch>
                  <a:fillRect l="-10204" r="-408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025CBED-BAE2-220C-B213-4AB2D1886649}"/>
                  </a:ext>
                </a:extLst>
              </p:cNvPr>
              <p:cNvSpPr txBox="1"/>
              <p:nvPr/>
            </p:nvSpPr>
            <p:spPr>
              <a:xfrm>
                <a:off x="3931315" y="4328530"/>
                <a:ext cx="2873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025CBED-BAE2-220C-B213-4AB2D1886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315" y="4328530"/>
                <a:ext cx="287323" cy="276999"/>
              </a:xfrm>
              <a:prstGeom prst="rect">
                <a:avLst/>
              </a:prstGeom>
              <a:blipFill>
                <a:blip r:embed="rId52"/>
                <a:stretch>
                  <a:fillRect l="-10638" r="-6383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E2CE7FC-5481-D6C2-2740-38632B577E41}"/>
                  </a:ext>
                </a:extLst>
              </p:cNvPr>
              <p:cNvSpPr txBox="1"/>
              <p:nvPr/>
            </p:nvSpPr>
            <p:spPr>
              <a:xfrm>
                <a:off x="6833283" y="4514073"/>
                <a:ext cx="302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E2CE7FC-5481-D6C2-2740-38632B577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283" y="4514073"/>
                <a:ext cx="302903" cy="276999"/>
              </a:xfrm>
              <a:prstGeom prst="rect">
                <a:avLst/>
              </a:prstGeom>
              <a:blipFill>
                <a:blip r:embed="rId53"/>
                <a:stretch>
                  <a:fillRect l="-10000" r="-4000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5EB2EBE-FA2B-C042-C2BA-2B9C00027EC7}"/>
                  </a:ext>
                </a:extLst>
              </p:cNvPr>
              <p:cNvSpPr txBox="1"/>
              <p:nvPr/>
            </p:nvSpPr>
            <p:spPr>
              <a:xfrm>
                <a:off x="8644135" y="4514073"/>
                <a:ext cx="292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5EB2EBE-FA2B-C042-C2BA-2B9C00027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135" y="4514073"/>
                <a:ext cx="292644" cy="276999"/>
              </a:xfrm>
              <a:prstGeom prst="rect">
                <a:avLst/>
              </a:prstGeom>
              <a:blipFill>
                <a:blip r:embed="rId54"/>
                <a:stretch>
                  <a:fillRect l="-10417" r="-8333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椭圆 30">
            <a:extLst>
              <a:ext uri="{FF2B5EF4-FFF2-40B4-BE49-F238E27FC236}">
                <a16:creationId xmlns:a16="http://schemas.microsoft.com/office/drawing/2014/main" id="{491A8D64-9697-62E0-D286-5FBCC2187186}"/>
              </a:ext>
            </a:extLst>
          </p:cNvPr>
          <p:cNvSpPr/>
          <p:nvPr/>
        </p:nvSpPr>
        <p:spPr>
          <a:xfrm>
            <a:off x="4959437" y="4840811"/>
            <a:ext cx="112196" cy="1121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888E8563-0099-5323-0119-0203AFE21BBD}"/>
              </a:ext>
            </a:extLst>
          </p:cNvPr>
          <p:cNvSpPr/>
          <p:nvPr/>
        </p:nvSpPr>
        <p:spPr>
          <a:xfrm>
            <a:off x="6168034" y="4840811"/>
            <a:ext cx="112196" cy="1121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D0A4F58C-8212-0054-6AAD-73B3CC3C7EEA}"/>
              </a:ext>
            </a:extLst>
          </p:cNvPr>
          <p:cNvSpPr/>
          <p:nvPr/>
        </p:nvSpPr>
        <p:spPr>
          <a:xfrm>
            <a:off x="7263907" y="4634292"/>
            <a:ext cx="112196" cy="1121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7572FFC8-FD31-6754-EB42-54C150E11E67}"/>
              </a:ext>
            </a:extLst>
          </p:cNvPr>
          <p:cNvSpPr/>
          <p:nvPr/>
        </p:nvSpPr>
        <p:spPr>
          <a:xfrm>
            <a:off x="8476633" y="4634292"/>
            <a:ext cx="112196" cy="1121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D5CD9B4E-BD7A-D1B5-39AE-9675014624EB}"/>
              </a:ext>
            </a:extLst>
          </p:cNvPr>
          <p:cNvCxnSpPr>
            <a:cxnSpLocks/>
            <a:stCxn id="416" idx="0"/>
            <a:endCxn id="21" idx="3"/>
          </p:cNvCxnSpPr>
          <p:nvPr/>
        </p:nvCxnSpPr>
        <p:spPr>
          <a:xfrm>
            <a:off x="1447318" y="3597598"/>
            <a:ext cx="1146539" cy="869432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084A0FAA-BBED-A3C6-C884-33C9FE91DCAB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>
            <a:off x="2689667" y="4498494"/>
            <a:ext cx="1100530" cy="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3" name="文本框 472">
                <a:extLst>
                  <a:ext uri="{FF2B5EF4-FFF2-40B4-BE49-F238E27FC236}">
                    <a16:creationId xmlns:a16="http://schemas.microsoft.com/office/drawing/2014/main" id="{B035778C-F8A4-30BD-1637-A733ADE47D2A}"/>
                  </a:ext>
                </a:extLst>
              </p:cNvPr>
              <p:cNvSpPr txBox="1"/>
              <p:nvPr/>
            </p:nvSpPr>
            <p:spPr>
              <a:xfrm>
                <a:off x="4552276" y="4719440"/>
                <a:ext cx="302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73" name="文本框 472">
                <a:extLst>
                  <a:ext uri="{FF2B5EF4-FFF2-40B4-BE49-F238E27FC236}">
                    <a16:creationId xmlns:a16="http://schemas.microsoft.com/office/drawing/2014/main" id="{B035778C-F8A4-30BD-1637-A733ADE47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276" y="4719440"/>
                <a:ext cx="302903" cy="276999"/>
              </a:xfrm>
              <a:prstGeom prst="rect">
                <a:avLst/>
              </a:prstGeom>
              <a:blipFill>
                <a:blip r:embed="rId55"/>
                <a:stretch>
                  <a:fillRect l="-10204" r="-61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4" name="文本框 473">
                <a:extLst>
                  <a:ext uri="{FF2B5EF4-FFF2-40B4-BE49-F238E27FC236}">
                    <a16:creationId xmlns:a16="http://schemas.microsoft.com/office/drawing/2014/main" id="{D63AFAEB-3790-06C1-5B92-B59C62AE64B0}"/>
                  </a:ext>
                </a:extLst>
              </p:cNvPr>
              <p:cNvSpPr txBox="1"/>
              <p:nvPr/>
            </p:nvSpPr>
            <p:spPr>
              <a:xfrm>
                <a:off x="6328886" y="4758409"/>
                <a:ext cx="292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74" name="文本框 473">
                <a:extLst>
                  <a:ext uri="{FF2B5EF4-FFF2-40B4-BE49-F238E27FC236}">
                    <a16:creationId xmlns:a16="http://schemas.microsoft.com/office/drawing/2014/main" id="{D63AFAEB-3790-06C1-5B92-B59C62AE6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886" y="4758409"/>
                <a:ext cx="292644" cy="276999"/>
              </a:xfrm>
              <a:prstGeom prst="rect">
                <a:avLst/>
              </a:prstGeom>
              <a:blipFill>
                <a:blip r:embed="rId56"/>
                <a:stretch>
                  <a:fillRect l="-10417" r="-833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5" name="直接连接符 474">
            <a:extLst>
              <a:ext uri="{FF2B5EF4-FFF2-40B4-BE49-F238E27FC236}">
                <a16:creationId xmlns:a16="http://schemas.microsoft.com/office/drawing/2014/main" id="{515CD36B-E628-398F-02BD-5D3D1ADA5EE5}"/>
              </a:ext>
            </a:extLst>
          </p:cNvPr>
          <p:cNvCxnSpPr>
            <a:cxnSpLocks/>
            <a:stCxn id="20" idx="6"/>
            <a:endCxn id="31" idx="2"/>
          </p:cNvCxnSpPr>
          <p:nvPr/>
        </p:nvCxnSpPr>
        <p:spPr>
          <a:xfrm>
            <a:off x="3902393" y="4498494"/>
            <a:ext cx="1057044" cy="398415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3" name="直接连接符 482">
            <a:extLst>
              <a:ext uri="{FF2B5EF4-FFF2-40B4-BE49-F238E27FC236}">
                <a16:creationId xmlns:a16="http://schemas.microsoft.com/office/drawing/2014/main" id="{B8B6F22D-2952-F2EF-9418-4BFA65868568}"/>
              </a:ext>
            </a:extLst>
          </p:cNvPr>
          <p:cNvCxnSpPr>
            <a:cxnSpLocks/>
            <a:stCxn id="32" idx="6"/>
            <a:endCxn id="41" idx="3"/>
          </p:cNvCxnSpPr>
          <p:nvPr/>
        </p:nvCxnSpPr>
        <p:spPr>
          <a:xfrm flipV="1">
            <a:off x="6280230" y="4730057"/>
            <a:ext cx="1000108" cy="166852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7" name="直接连接符 486">
            <a:extLst>
              <a:ext uri="{FF2B5EF4-FFF2-40B4-BE49-F238E27FC236}">
                <a16:creationId xmlns:a16="http://schemas.microsoft.com/office/drawing/2014/main" id="{CC50EF0D-0636-8309-03DA-4C100C68EC69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>
          <a:xfrm>
            <a:off x="7376103" y="4690390"/>
            <a:ext cx="1100530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0" name="直接连接符 489">
            <a:extLst>
              <a:ext uri="{FF2B5EF4-FFF2-40B4-BE49-F238E27FC236}">
                <a16:creationId xmlns:a16="http://schemas.microsoft.com/office/drawing/2014/main" id="{FF1869C7-2D0C-60B5-EB62-19F9E646DD5D}"/>
              </a:ext>
            </a:extLst>
          </p:cNvPr>
          <p:cNvCxnSpPr>
            <a:cxnSpLocks/>
            <a:stCxn id="43" idx="7"/>
            <a:endCxn id="450" idx="2"/>
          </p:cNvCxnSpPr>
          <p:nvPr/>
        </p:nvCxnSpPr>
        <p:spPr>
          <a:xfrm flipV="1">
            <a:off x="8572398" y="3653696"/>
            <a:ext cx="1126988" cy="997027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椭圆 51">
            <a:extLst>
              <a:ext uri="{FF2B5EF4-FFF2-40B4-BE49-F238E27FC236}">
                <a16:creationId xmlns:a16="http://schemas.microsoft.com/office/drawing/2014/main" id="{B04362A4-92EF-8ACB-3CD1-1E572A8C4AF4}"/>
              </a:ext>
            </a:extLst>
          </p:cNvPr>
          <p:cNvSpPr/>
          <p:nvPr/>
        </p:nvSpPr>
        <p:spPr>
          <a:xfrm>
            <a:off x="4959923" y="4442396"/>
            <a:ext cx="112196" cy="112196"/>
          </a:xfrm>
          <a:prstGeom prst="ellipse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0BF7760D-816B-4071-3BDE-9141844B9164}"/>
              </a:ext>
            </a:extLst>
          </p:cNvPr>
          <p:cNvSpPr/>
          <p:nvPr/>
        </p:nvSpPr>
        <p:spPr>
          <a:xfrm>
            <a:off x="6172649" y="4442396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BF349FA6-320F-12E1-B916-8E9E03CC14BF}"/>
                  </a:ext>
                </a:extLst>
              </p:cNvPr>
              <p:cNvSpPr txBox="1"/>
              <p:nvPr/>
            </p:nvSpPr>
            <p:spPr>
              <a:xfrm>
                <a:off x="4678727" y="4328530"/>
                <a:ext cx="2975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BF349FA6-320F-12E1-B916-8E9E03CC1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727" y="4328530"/>
                <a:ext cx="297582" cy="276999"/>
              </a:xfrm>
              <a:prstGeom prst="rect">
                <a:avLst/>
              </a:prstGeom>
              <a:blipFill>
                <a:blip r:embed="rId57"/>
                <a:stretch>
                  <a:fillRect l="-10417" r="-6250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EBC53DB8-1B3B-2C7C-F30B-EADF5D2775CE}"/>
                  </a:ext>
                </a:extLst>
              </p:cNvPr>
              <p:cNvSpPr txBox="1"/>
              <p:nvPr/>
            </p:nvSpPr>
            <p:spPr>
              <a:xfrm>
                <a:off x="6313767" y="4328530"/>
                <a:ext cx="2873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EBC53DB8-1B3B-2C7C-F30B-EADF5D277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767" y="4328530"/>
                <a:ext cx="287323" cy="276999"/>
              </a:xfrm>
              <a:prstGeom prst="rect">
                <a:avLst/>
              </a:prstGeom>
              <a:blipFill>
                <a:blip r:embed="rId58"/>
                <a:stretch>
                  <a:fillRect l="-10638" r="-6383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E6C2CC18-67C4-6D2B-135A-0ADFC7F35F2C}"/>
              </a:ext>
            </a:extLst>
          </p:cNvPr>
          <p:cNvCxnSpPr>
            <a:cxnSpLocks/>
            <a:stCxn id="52" idx="6"/>
            <a:endCxn id="53" idx="2"/>
          </p:cNvCxnSpPr>
          <p:nvPr/>
        </p:nvCxnSpPr>
        <p:spPr>
          <a:xfrm>
            <a:off x="5072119" y="4498494"/>
            <a:ext cx="1100530" cy="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8" name="直接连接符 467">
            <a:extLst>
              <a:ext uri="{FF2B5EF4-FFF2-40B4-BE49-F238E27FC236}">
                <a16:creationId xmlns:a16="http://schemas.microsoft.com/office/drawing/2014/main" id="{A251B1DC-4BDE-A71D-DAB2-8E53E32F2D9D}"/>
              </a:ext>
            </a:extLst>
          </p:cNvPr>
          <p:cNvCxnSpPr>
            <a:cxnSpLocks/>
            <a:stCxn id="415" idx="6"/>
            <a:endCxn id="72" idx="1"/>
          </p:cNvCxnSpPr>
          <p:nvPr/>
        </p:nvCxnSpPr>
        <p:spPr>
          <a:xfrm>
            <a:off x="1503416" y="3318300"/>
            <a:ext cx="1099924" cy="719102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6" name="直接连接符 475">
            <a:extLst>
              <a:ext uri="{FF2B5EF4-FFF2-40B4-BE49-F238E27FC236}">
                <a16:creationId xmlns:a16="http://schemas.microsoft.com/office/drawing/2014/main" id="{E5454A7C-FC71-FC91-F165-81805DADE834}"/>
              </a:ext>
            </a:extLst>
          </p:cNvPr>
          <p:cNvCxnSpPr>
            <a:cxnSpLocks/>
            <a:stCxn id="73" idx="6"/>
            <a:endCxn id="54" idx="3"/>
          </p:cNvCxnSpPr>
          <p:nvPr/>
        </p:nvCxnSpPr>
        <p:spPr>
          <a:xfrm>
            <a:off x="3891443" y="4077069"/>
            <a:ext cx="1084866" cy="389961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1" name="文本框 490">
                <a:extLst>
                  <a:ext uri="{FF2B5EF4-FFF2-40B4-BE49-F238E27FC236}">
                    <a16:creationId xmlns:a16="http://schemas.microsoft.com/office/drawing/2014/main" id="{8102B149-DD89-0872-20F8-687BFF07D726}"/>
                  </a:ext>
                </a:extLst>
              </p:cNvPr>
              <p:cNvSpPr txBox="1"/>
              <p:nvPr/>
            </p:nvSpPr>
            <p:spPr>
              <a:xfrm>
                <a:off x="6858449" y="4963975"/>
                <a:ext cx="302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91" name="文本框 490">
                <a:extLst>
                  <a:ext uri="{FF2B5EF4-FFF2-40B4-BE49-F238E27FC236}">
                    <a16:creationId xmlns:a16="http://schemas.microsoft.com/office/drawing/2014/main" id="{8102B149-DD89-0872-20F8-687BFF07D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449" y="4963975"/>
                <a:ext cx="302903" cy="276999"/>
              </a:xfrm>
              <a:prstGeom prst="rect">
                <a:avLst/>
              </a:prstGeom>
              <a:blipFill>
                <a:blip r:embed="rId59"/>
                <a:stretch>
                  <a:fillRect l="-10000" r="-6000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3" name="直接连接符 492">
            <a:extLst>
              <a:ext uri="{FF2B5EF4-FFF2-40B4-BE49-F238E27FC236}">
                <a16:creationId xmlns:a16="http://schemas.microsoft.com/office/drawing/2014/main" id="{FA2ED947-8BE2-FF3C-5EE2-F12C408989AC}"/>
              </a:ext>
            </a:extLst>
          </p:cNvPr>
          <p:cNvCxnSpPr>
            <a:cxnSpLocks/>
            <a:stCxn id="53" idx="6"/>
            <a:endCxn id="256" idx="2"/>
          </p:cNvCxnSpPr>
          <p:nvPr/>
        </p:nvCxnSpPr>
        <p:spPr>
          <a:xfrm>
            <a:off x="6284845" y="4498494"/>
            <a:ext cx="980408" cy="625709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6" name="直接连接符 495">
            <a:extLst>
              <a:ext uri="{FF2B5EF4-FFF2-40B4-BE49-F238E27FC236}">
                <a16:creationId xmlns:a16="http://schemas.microsoft.com/office/drawing/2014/main" id="{31C76E8B-2877-309A-935D-E6FE228ED5BF}"/>
              </a:ext>
            </a:extLst>
          </p:cNvPr>
          <p:cNvCxnSpPr>
            <a:cxnSpLocks/>
            <a:stCxn id="31" idx="6"/>
            <a:endCxn id="32" idx="2"/>
          </p:cNvCxnSpPr>
          <p:nvPr/>
        </p:nvCxnSpPr>
        <p:spPr>
          <a:xfrm>
            <a:off x="5071633" y="4896909"/>
            <a:ext cx="1096401" cy="0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2" name="直接连接符 501">
            <a:extLst>
              <a:ext uri="{FF2B5EF4-FFF2-40B4-BE49-F238E27FC236}">
                <a16:creationId xmlns:a16="http://schemas.microsoft.com/office/drawing/2014/main" id="{BC7840C6-DDD1-D73B-9245-D9E8A0FC29DF}"/>
              </a:ext>
            </a:extLst>
          </p:cNvPr>
          <p:cNvCxnSpPr>
            <a:cxnSpLocks/>
            <a:stCxn id="195" idx="7"/>
            <a:endCxn id="449" idx="3"/>
          </p:cNvCxnSpPr>
          <p:nvPr/>
        </p:nvCxnSpPr>
        <p:spPr>
          <a:xfrm flipV="1">
            <a:off x="8576489" y="3357967"/>
            <a:ext cx="1139328" cy="1731038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5" name="文本框 504">
                <a:extLst>
                  <a:ext uri="{FF2B5EF4-FFF2-40B4-BE49-F238E27FC236}">
                    <a16:creationId xmlns:a16="http://schemas.microsoft.com/office/drawing/2014/main" id="{E8D897D3-9E4C-9C42-5D98-9CCB3F792E48}"/>
                  </a:ext>
                </a:extLst>
              </p:cNvPr>
              <p:cNvSpPr txBox="1"/>
              <p:nvPr/>
            </p:nvSpPr>
            <p:spPr>
              <a:xfrm>
                <a:off x="8644135" y="4944675"/>
                <a:ext cx="2827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05" name="文本框 504">
                <a:extLst>
                  <a:ext uri="{FF2B5EF4-FFF2-40B4-BE49-F238E27FC236}">
                    <a16:creationId xmlns:a16="http://schemas.microsoft.com/office/drawing/2014/main" id="{E8D897D3-9E4C-9C42-5D98-9CCB3F792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135" y="4944675"/>
                <a:ext cx="282770" cy="276999"/>
              </a:xfrm>
              <a:prstGeom prst="rect">
                <a:avLst/>
              </a:prstGeom>
              <a:blipFill>
                <a:blip r:embed="rId60"/>
                <a:stretch>
                  <a:fillRect l="-10870" r="-8696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椭圆 107">
            <a:extLst>
              <a:ext uri="{FF2B5EF4-FFF2-40B4-BE49-F238E27FC236}">
                <a16:creationId xmlns:a16="http://schemas.microsoft.com/office/drawing/2014/main" id="{41BDEC99-35E6-5EEC-5BDC-3CECBEC64238}"/>
              </a:ext>
            </a:extLst>
          </p:cNvPr>
          <p:cNvSpPr/>
          <p:nvPr/>
        </p:nvSpPr>
        <p:spPr>
          <a:xfrm>
            <a:off x="7267998" y="5072574"/>
            <a:ext cx="112196" cy="1121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椭圆 194">
            <a:extLst>
              <a:ext uri="{FF2B5EF4-FFF2-40B4-BE49-F238E27FC236}">
                <a16:creationId xmlns:a16="http://schemas.microsoft.com/office/drawing/2014/main" id="{BC921B1B-9C07-BC8B-BA50-540A9E6A9D48}"/>
              </a:ext>
            </a:extLst>
          </p:cNvPr>
          <p:cNvSpPr/>
          <p:nvPr/>
        </p:nvSpPr>
        <p:spPr>
          <a:xfrm>
            <a:off x="8480724" y="5072574"/>
            <a:ext cx="112196" cy="1121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8" name="直接连接符 247">
            <a:extLst>
              <a:ext uri="{FF2B5EF4-FFF2-40B4-BE49-F238E27FC236}">
                <a16:creationId xmlns:a16="http://schemas.microsoft.com/office/drawing/2014/main" id="{7D94D5C7-378A-32D0-FF17-2D09E077AB94}"/>
              </a:ext>
            </a:extLst>
          </p:cNvPr>
          <p:cNvCxnSpPr>
            <a:cxnSpLocks/>
          </p:cNvCxnSpPr>
          <p:nvPr/>
        </p:nvCxnSpPr>
        <p:spPr>
          <a:xfrm>
            <a:off x="7376103" y="5144035"/>
            <a:ext cx="1100530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A27678CB-DAE1-3557-9CAF-FA7646228344}"/>
              </a:ext>
            </a:extLst>
          </p:cNvPr>
          <p:cNvSpPr txBox="1"/>
          <p:nvPr/>
        </p:nvSpPr>
        <p:spPr>
          <a:xfrm>
            <a:off x="7307370" y="5435296"/>
            <a:ext cx="4180122" cy="6993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Extremely complicated 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counting the number of connected paths</a:t>
            </a:r>
            <a:endParaRPr lang="zh-CN" altLang="en-US" sz="20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B435C9C-8F93-69D5-9AEE-5CC50474F7EB}"/>
              </a:ext>
            </a:extLst>
          </p:cNvPr>
          <p:cNvSpPr txBox="1"/>
          <p:nvPr/>
        </p:nvSpPr>
        <p:spPr>
          <a:xfrm>
            <a:off x="2748748" y="4400126"/>
            <a:ext cx="91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reused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584467D-CCBB-8E1C-654E-E75045C061C6}"/>
              </a:ext>
            </a:extLst>
          </p:cNvPr>
          <p:cNvSpPr txBox="1"/>
          <p:nvPr/>
        </p:nvSpPr>
        <p:spPr>
          <a:xfrm>
            <a:off x="5130202" y="4386893"/>
            <a:ext cx="91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reused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5C29D929-3ACA-CC5F-255A-96442A48348B}"/>
                  </a:ext>
                </a:extLst>
              </p:cNvPr>
              <p:cNvSpPr txBox="1"/>
              <p:nvPr/>
            </p:nvSpPr>
            <p:spPr>
              <a:xfrm>
                <a:off x="6328886" y="5507983"/>
                <a:ext cx="67165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3600" i="1" smtClean="0">
                          <a:latin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zh-CN" altLang="en-US" sz="3600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5C29D929-3ACA-CC5F-255A-96442A483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886" y="5507983"/>
                <a:ext cx="671658" cy="553998"/>
              </a:xfrm>
              <a:prstGeom prst="rect">
                <a:avLst/>
              </a:prstGeom>
              <a:blipFill>
                <a:blip r:embed="rId6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0147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Proof Outline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Difficulties in KAC</a:t>
            </a: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endParaRPr lang="zh-CN" alt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</p:spPr>
            <p:txBody>
              <a:bodyPr/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the key probability </a:t>
                </a:r>
                <a:r>
                  <a:rPr lang="en-US" altLang="zh-CN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w.r.t.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B868D02-1949-E14F-DE60-81082CF42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3804" y="1414575"/>
                <a:ext cx="10515600" cy="487178"/>
              </a:xfrm>
              <a:blipFill>
                <a:blip r:embed="rId2"/>
                <a:stretch>
                  <a:fillRect l="-1043" t="-20000" b="-33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8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10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11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12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13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14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15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16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E8A50770-E822-B993-C457-A0A9E624147C}"/>
              </a:ext>
            </a:extLst>
          </p:cNvPr>
          <p:cNvSpPr txBox="1"/>
          <p:nvPr/>
        </p:nvSpPr>
        <p:spPr>
          <a:xfrm>
            <a:off x="10492907" y="3180265"/>
            <a:ext cx="1629803" cy="1279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54164CF-A91F-1EDC-90B0-C293A3589A39}"/>
              </a:ext>
            </a:extLst>
          </p:cNvPr>
          <p:cNvSpPr txBox="1"/>
          <p:nvPr/>
        </p:nvSpPr>
        <p:spPr>
          <a:xfrm>
            <a:off x="10708192" y="3119124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6F70E39-7D73-A99E-BD4E-E145162ADDA6}"/>
              </a:ext>
            </a:extLst>
          </p:cNvPr>
          <p:cNvSpPr/>
          <p:nvPr/>
        </p:nvSpPr>
        <p:spPr>
          <a:xfrm>
            <a:off x="10586862" y="3245130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849E85B-C534-5D83-FE36-C905FC9305EB}"/>
              </a:ext>
            </a:extLst>
          </p:cNvPr>
          <p:cNvSpPr txBox="1"/>
          <p:nvPr/>
        </p:nvSpPr>
        <p:spPr>
          <a:xfrm>
            <a:off x="10708192" y="3375158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4DE13003-3F9B-C263-F4EB-E9593D036F05}"/>
              </a:ext>
            </a:extLst>
          </p:cNvPr>
          <p:cNvSpPr/>
          <p:nvPr/>
        </p:nvSpPr>
        <p:spPr>
          <a:xfrm>
            <a:off x="10586862" y="3501164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E57FAF-C56F-9F71-1B87-F30B9F89AF8B}"/>
              </a:ext>
            </a:extLst>
          </p:cNvPr>
          <p:cNvSpPr txBox="1"/>
          <p:nvPr/>
        </p:nvSpPr>
        <p:spPr>
          <a:xfrm>
            <a:off x="10708192" y="3629972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7A3C205F-9437-D11C-A480-B3E10EAFDC1C}"/>
              </a:ext>
            </a:extLst>
          </p:cNvPr>
          <p:cNvSpPr/>
          <p:nvPr/>
        </p:nvSpPr>
        <p:spPr>
          <a:xfrm>
            <a:off x="10586862" y="3755978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/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blipFill>
                <a:blip r:embed="rId17"/>
                <a:stretch>
                  <a:fillRect t="-3158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676FB6F-5453-54AB-643F-24874C5EC241}"/>
              </a:ext>
            </a:extLst>
          </p:cNvPr>
          <p:cNvCxnSpPr>
            <a:cxnSpLocks/>
            <a:stCxn id="78" idx="4"/>
          </p:cNvCxnSpPr>
          <p:nvPr/>
        </p:nvCxnSpPr>
        <p:spPr>
          <a:xfrm>
            <a:off x="263356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959D8E5-E3B2-8835-15DE-EA31E0C5252D}"/>
              </a:ext>
            </a:extLst>
          </p:cNvPr>
          <p:cNvCxnSpPr>
            <a:cxnSpLocks/>
            <a:stCxn id="79" idx="4"/>
          </p:cNvCxnSpPr>
          <p:nvPr/>
        </p:nvCxnSpPr>
        <p:spPr>
          <a:xfrm>
            <a:off x="383534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09577AC-A77E-63E9-1073-913D2D4A2B7C}"/>
              </a:ext>
            </a:extLst>
          </p:cNvPr>
          <p:cNvSpPr/>
          <p:nvPr/>
        </p:nvSpPr>
        <p:spPr>
          <a:xfrm>
            <a:off x="2586909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43B9691-0E77-DE28-350F-5D3274FD6EAB}"/>
              </a:ext>
            </a:extLst>
          </p:cNvPr>
          <p:cNvSpPr/>
          <p:nvPr/>
        </p:nvSpPr>
        <p:spPr>
          <a:xfrm>
            <a:off x="3779247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ED80F24-88C8-297D-5F1F-A68DCB03A75C}"/>
              </a:ext>
            </a:extLst>
          </p:cNvPr>
          <p:cNvCxnSpPr>
            <a:stCxn id="27" idx="6"/>
            <a:endCxn id="58" idx="2"/>
          </p:cNvCxnSpPr>
          <p:nvPr/>
        </p:nvCxnSpPr>
        <p:spPr>
          <a:xfrm>
            <a:off x="2699105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EB9CBF6D-757A-5EB7-6AE2-C3033F86EBB5}"/>
              </a:ext>
            </a:extLst>
          </p:cNvPr>
          <p:cNvSpPr/>
          <p:nvPr/>
        </p:nvSpPr>
        <p:spPr>
          <a:xfrm>
            <a:off x="2586909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C08B10C-78AF-FB94-D46C-DAF7837680C7}"/>
              </a:ext>
            </a:extLst>
          </p:cNvPr>
          <p:cNvSpPr/>
          <p:nvPr/>
        </p:nvSpPr>
        <p:spPr>
          <a:xfrm>
            <a:off x="3779247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3382CE5-D5B8-A960-C727-169103312AB1}"/>
              </a:ext>
            </a:extLst>
          </p:cNvPr>
          <p:cNvCxnSpPr>
            <a:stCxn id="60" idx="6"/>
            <a:endCxn id="61" idx="2"/>
          </p:cNvCxnSpPr>
          <p:nvPr/>
        </p:nvCxnSpPr>
        <p:spPr>
          <a:xfrm>
            <a:off x="2699105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D9DF359B-2C81-4F48-1F23-750AE04066A9}"/>
              </a:ext>
            </a:extLst>
          </p:cNvPr>
          <p:cNvSpPr/>
          <p:nvPr/>
        </p:nvSpPr>
        <p:spPr>
          <a:xfrm>
            <a:off x="2586909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EA25488-93F1-9E62-A50E-15D40D9814C0}"/>
              </a:ext>
            </a:extLst>
          </p:cNvPr>
          <p:cNvSpPr/>
          <p:nvPr/>
        </p:nvSpPr>
        <p:spPr>
          <a:xfrm>
            <a:off x="3779247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59538B89-A49B-21AE-9893-88EAC39D5742}"/>
              </a:ext>
            </a:extLst>
          </p:cNvPr>
          <p:cNvCxnSpPr>
            <a:stCxn id="63" idx="6"/>
            <a:endCxn id="64" idx="2"/>
          </p:cNvCxnSpPr>
          <p:nvPr/>
        </p:nvCxnSpPr>
        <p:spPr>
          <a:xfrm>
            <a:off x="2699105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CB9B10CE-0D90-6FFA-DAF4-8D7EA66E587D}"/>
              </a:ext>
            </a:extLst>
          </p:cNvPr>
          <p:cNvSpPr/>
          <p:nvPr/>
        </p:nvSpPr>
        <p:spPr>
          <a:xfrm>
            <a:off x="2586909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B5C4E90C-432E-6DB8-A2A2-A6A2180B4F83}"/>
              </a:ext>
            </a:extLst>
          </p:cNvPr>
          <p:cNvSpPr/>
          <p:nvPr/>
        </p:nvSpPr>
        <p:spPr>
          <a:xfrm>
            <a:off x="3779247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2D7F04E-CCEA-DEC1-0269-E08ED5B2FEB4}"/>
              </a:ext>
            </a:extLst>
          </p:cNvPr>
          <p:cNvCxnSpPr>
            <a:stCxn id="66" idx="6"/>
            <a:endCxn id="67" idx="2"/>
          </p:cNvCxnSpPr>
          <p:nvPr/>
        </p:nvCxnSpPr>
        <p:spPr>
          <a:xfrm>
            <a:off x="2699105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22A544FF-3216-9790-51D8-FD148E07F4DC}"/>
              </a:ext>
            </a:extLst>
          </p:cNvPr>
          <p:cNvSpPr/>
          <p:nvPr/>
        </p:nvSpPr>
        <p:spPr>
          <a:xfrm>
            <a:off x="2586909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7225C72-4CDF-58C7-4BCF-C2E79833339E}"/>
              </a:ext>
            </a:extLst>
          </p:cNvPr>
          <p:cNvSpPr/>
          <p:nvPr/>
        </p:nvSpPr>
        <p:spPr>
          <a:xfrm>
            <a:off x="3779247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31F5774-0C78-7A36-3ECC-2DBF6BFF235B}"/>
              </a:ext>
            </a:extLst>
          </p:cNvPr>
          <p:cNvCxnSpPr>
            <a:stCxn id="69" idx="6"/>
            <a:endCxn id="70" idx="2"/>
          </p:cNvCxnSpPr>
          <p:nvPr/>
        </p:nvCxnSpPr>
        <p:spPr>
          <a:xfrm>
            <a:off x="2699105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78275D05-63FB-EABE-7647-A11F4BFC99FF}"/>
              </a:ext>
            </a:extLst>
          </p:cNvPr>
          <p:cNvSpPr/>
          <p:nvPr/>
        </p:nvSpPr>
        <p:spPr>
          <a:xfrm>
            <a:off x="2586909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3CB9FF16-D473-55FA-8720-3537C190B250}"/>
              </a:ext>
            </a:extLst>
          </p:cNvPr>
          <p:cNvSpPr/>
          <p:nvPr/>
        </p:nvSpPr>
        <p:spPr>
          <a:xfrm>
            <a:off x="3779247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52D8080-6719-DD11-B07A-71692164322C}"/>
              </a:ext>
            </a:extLst>
          </p:cNvPr>
          <p:cNvCxnSpPr>
            <a:stCxn id="72" idx="6"/>
            <a:endCxn id="73" idx="2"/>
          </p:cNvCxnSpPr>
          <p:nvPr/>
        </p:nvCxnSpPr>
        <p:spPr>
          <a:xfrm>
            <a:off x="2699105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76354108-688B-3C8F-D78D-F38FF439A049}"/>
              </a:ext>
            </a:extLst>
          </p:cNvPr>
          <p:cNvSpPr/>
          <p:nvPr/>
        </p:nvSpPr>
        <p:spPr>
          <a:xfrm>
            <a:off x="2586909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8502FAD9-C3D9-1215-9FC6-C562FFDBC5EF}"/>
              </a:ext>
            </a:extLst>
          </p:cNvPr>
          <p:cNvSpPr/>
          <p:nvPr/>
        </p:nvSpPr>
        <p:spPr>
          <a:xfrm>
            <a:off x="3779247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0C24A099-1458-7B60-D3BD-8179949BBD9D}"/>
              </a:ext>
            </a:extLst>
          </p:cNvPr>
          <p:cNvCxnSpPr>
            <a:stCxn id="75" idx="6"/>
            <a:endCxn id="76" idx="2"/>
          </p:cNvCxnSpPr>
          <p:nvPr/>
        </p:nvCxnSpPr>
        <p:spPr>
          <a:xfrm>
            <a:off x="2699105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A703D21-D20A-D237-4568-BEF3437951C9}"/>
              </a:ext>
            </a:extLst>
          </p:cNvPr>
          <p:cNvSpPr/>
          <p:nvPr/>
        </p:nvSpPr>
        <p:spPr>
          <a:xfrm>
            <a:off x="257747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7DA4E382-4C81-B11F-D47B-26328DFC8C63}"/>
              </a:ext>
            </a:extLst>
          </p:cNvPr>
          <p:cNvSpPr/>
          <p:nvPr/>
        </p:nvSpPr>
        <p:spPr>
          <a:xfrm>
            <a:off x="377924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3E074669-0A57-650C-DEAF-FC336F413B5D}"/>
              </a:ext>
            </a:extLst>
          </p:cNvPr>
          <p:cNvSpPr/>
          <p:nvPr/>
        </p:nvSpPr>
        <p:spPr>
          <a:xfrm>
            <a:off x="257747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A40C633-A28A-EB30-A3EE-7D9435988E9E}"/>
              </a:ext>
            </a:extLst>
          </p:cNvPr>
          <p:cNvSpPr/>
          <p:nvPr/>
        </p:nvSpPr>
        <p:spPr>
          <a:xfrm>
            <a:off x="377924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FA53459C-3A88-9824-2506-673CEAFFFAD3}"/>
              </a:ext>
            </a:extLst>
          </p:cNvPr>
          <p:cNvSpPr/>
          <p:nvPr/>
        </p:nvSpPr>
        <p:spPr>
          <a:xfrm>
            <a:off x="2577471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1888A2F-F37E-3250-1DC7-75C05D707B7C}"/>
              </a:ext>
            </a:extLst>
          </p:cNvPr>
          <p:cNvSpPr/>
          <p:nvPr/>
        </p:nvSpPr>
        <p:spPr>
          <a:xfrm>
            <a:off x="3779247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/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blipFill>
                <a:blip r:embed="rId1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/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blipFill>
                <a:blip r:embed="rId19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椭圆 85">
            <a:extLst>
              <a:ext uri="{FF2B5EF4-FFF2-40B4-BE49-F238E27FC236}">
                <a16:creationId xmlns:a16="http://schemas.microsoft.com/office/drawing/2014/main" id="{AECDAD3C-A0D9-2AC1-410B-7A14C2621AD4}"/>
              </a:ext>
            </a:extLst>
          </p:cNvPr>
          <p:cNvSpPr/>
          <p:nvPr/>
        </p:nvSpPr>
        <p:spPr>
          <a:xfrm>
            <a:off x="2581600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77003F9-D0FD-E9BC-F80D-9B9DF21EB3C3}"/>
              </a:ext>
            </a:extLst>
          </p:cNvPr>
          <p:cNvSpPr/>
          <p:nvPr/>
        </p:nvSpPr>
        <p:spPr>
          <a:xfrm>
            <a:off x="3788851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5733315-1DBB-8C2F-54CB-02E78770376F}"/>
              </a:ext>
            </a:extLst>
          </p:cNvPr>
          <p:cNvSpPr/>
          <p:nvPr/>
        </p:nvSpPr>
        <p:spPr>
          <a:xfrm>
            <a:off x="2577471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C60224A-4F0B-FB1E-5E4C-8F7E08601149}"/>
              </a:ext>
            </a:extLst>
          </p:cNvPr>
          <p:cNvSpPr/>
          <p:nvPr/>
        </p:nvSpPr>
        <p:spPr>
          <a:xfrm>
            <a:off x="3790197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54BD3B2A-1863-6935-D544-C0AEA38A8C39}"/>
              </a:ext>
            </a:extLst>
          </p:cNvPr>
          <p:cNvSpPr/>
          <p:nvPr/>
        </p:nvSpPr>
        <p:spPr>
          <a:xfrm>
            <a:off x="2577471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CA56BBE-4CF9-39D7-966E-3848203DBDE4}"/>
              </a:ext>
            </a:extLst>
          </p:cNvPr>
          <p:cNvSpPr/>
          <p:nvPr/>
        </p:nvSpPr>
        <p:spPr>
          <a:xfrm>
            <a:off x="3790197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/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blipFill>
                <a:blip r:embed="rId20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/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blipFill>
                <a:blip r:embed="rId2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左大括号 94">
            <a:extLst>
              <a:ext uri="{FF2B5EF4-FFF2-40B4-BE49-F238E27FC236}">
                <a16:creationId xmlns:a16="http://schemas.microsoft.com/office/drawing/2014/main" id="{79672DFD-AAD3-44B6-B84E-F072E84D1358}"/>
              </a:ext>
            </a:extLst>
          </p:cNvPr>
          <p:cNvSpPr/>
          <p:nvPr/>
        </p:nvSpPr>
        <p:spPr>
          <a:xfrm>
            <a:off x="2358768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/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blipFill>
                <a:blip r:embed="rId22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/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blipFill>
                <a:blip r:embed="rId23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/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blipFill>
                <a:blip r:embed="rId24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B61C95A0-B423-D550-7212-C0FD26F5B85E}"/>
              </a:ext>
            </a:extLst>
          </p:cNvPr>
          <p:cNvCxnSpPr>
            <a:cxnSpLocks/>
            <a:stCxn id="223" idx="4"/>
          </p:cNvCxnSpPr>
          <p:nvPr/>
        </p:nvCxnSpPr>
        <p:spPr>
          <a:xfrm>
            <a:off x="7321351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6376A73-E3D0-5977-DC05-03854360282A}"/>
              </a:ext>
            </a:extLst>
          </p:cNvPr>
          <p:cNvCxnSpPr>
            <a:cxnSpLocks/>
            <a:stCxn id="224" idx="4"/>
          </p:cNvCxnSpPr>
          <p:nvPr/>
        </p:nvCxnSpPr>
        <p:spPr>
          <a:xfrm>
            <a:off x="8523127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椭圆 110">
            <a:extLst>
              <a:ext uri="{FF2B5EF4-FFF2-40B4-BE49-F238E27FC236}">
                <a16:creationId xmlns:a16="http://schemas.microsoft.com/office/drawing/2014/main" id="{54E686A5-BC7D-87ED-BF2C-3DEBA719328E}"/>
              </a:ext>
            </a:extLst>
          </p:cNvPr>
          <p:cNvSpPr/>
          <p:nvPr/>
        </p:nvSpPr>
        <p:spPr>
          <a:xfrm>
            <a:off x="7274691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AADCD10D-6AF4-3E63-4AC3-1E97B5E2E187}"/>
              </a:ext>
            </a:extLst>
          </p:cNvPr>
          <p:cNvSpPr/>
          <p:nvPr/>
        </p:nvSpPr>
        <p:spPr>
          <a:xfrm>
            <a:off x="8467029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2D758539-343A-23D9-A925-9C33A4B0B24E}"/>
              </a:ext>
            </a:extLst>
          </p:cNvPr>
          <p:cNvCxnSpPr>
            <a:stCxn id="111" idx="6"/>
            <a:endCxn id="112" idx="2"/>
          </p:cNvCxnSpPr>
          <p:nvPr/>
        </p:nvCxnSpPr>
        <p:spPr>
          <a:xfrm>
            <a:off x="7386887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FC9E5D01-4C5D-C013-44CD-C4A40E91C148}"/>
              </a:ext>
            </a:extLst>
          </p:cNvPr>
          <p:cNvSpPr/>
          <p:nvPr/>
        </p:nvSpPr>
        <p:spPr>
          <a:xfrm>
            <a:off x="7274691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11E9323-7925-BC3C-5806-50AB8F4B7E6E}"/>
              </a:ext>
            </a:extLst>
          </p:cNvPr>
          <p:cNvSpPr/>
          <p:nvPr/>
        </p:nvSpPr>
        <p:spPr>
          <a:xfrm>
            <a:off x="8467029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AFE73654-80C9-CC6C-52C2-B2216C3C61E2}"/>
              </a:ext>
            </a:extLst>
          </p:cNvPr>
          <p:cNvCxnSpPr>
            <a:stCxn id="114" idx="6"/>
            <a:endCxn id="115" idx="2"/>
          </p:cNvCxnSpPr>
          <p:nvPr/>
        </p:nvCxnSpPr>
        <p:spPr>
          <a:xfrm>
            <a:off x="7386887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855B5306-6803-C406-606D-882856877815}"/>
              </a:ext>
            </a:extLst>
          </p:cNvPr>
          <p:cNvSpPr/>
          <p:nvPr/>
        </p:nvSpPr>
        <p:spPr>
          <a:xfrm>
            <a:off x="7274691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E25F40B-4469-9542-EE4E-C3F1039FFEA9}"/>
              </a:ext>
            </a:extLst>
          </p:cNvPr>
          <p:cNvSpPr/>
          <p:nvPr/>
        </p:nvSpPr>
        <p:spPr>
          <a:xfrm>
            <a:off x="8467029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7B06FB21-3038-166A-8FC9-624582A8863A}"/>
              </a:ext>
            </a:extLst>
          </p:cNvPr>
          <p:cNvCxnSpPr>
            <a:stCxn id="117" idx="6"/>
            <a:endCxn id="118" idx="2"/>
          </p:cNvCxnSpPr>
          <p:nvPr/>
        </p:nvCxnSpPr>
        <p:spPr>
          <a:xfrm>
            <a:off x="7386887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119">
            <a:extLst>
              <a:ext uri="{FF2B5EF4-FFF2-40B4-BE49-F238E27FC236}">
                <a16:creationId xmlns:a16="http://schemas.microsoft.com/office/drawing/2014/main" id="{0FB16CDA-F346-D277-31F0-B4ACCC4E11BE}"/>
              </a:ext>
            </a:extLst>
          </p:cNvPr>
          <p:cNvSpPr/>
          <p:nvPr/>
        </p:nvSpPr>
        <p:spPr>
          <a:xfrm>
            <a:off x="7274691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D38FE176-634D-BD6B-B9F5-A27448664537}"/>
              </a:ext>
            </a:extLst>
          </p:cNvPr>
          <p:cNvSpPr/>
          <p:nvPr/>
        </p:nvSpPr>
        <p:spPr>
          <a:xfrm>
            <a:off x="8467029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BD262FD3-6323-AF61-7055-3F7D9492DB2F}"/>
              </a:ext>
            </a:extLst>
          </p:cNvPr>
          <p:cNvCxnSpPr>
            <a:stCxn id="120" idx="6"/>
            <a:endCxn id="121" idx="2"/>
          </p:cNvCxnSpPr>
          <p:nvPr/>
        </p:nvCxnSpPr>
        <p:spPr>
          <a:xfrm>
            <a:off x="7386887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>
            <a:extLst>
              <a:ext uri="{FF2B5EF4-FFF2-40B4-BE49-F238E27FC236}">
                <a16:creationId xmlns:a16="http://schemas.microsoft.com/office/drawing/2014/main" id="{BE37C620-DDCA-5F9A-307C-58DE4502EA66}"/>
              </a:ext>
            </a:extLst>
          </p:cNvPr>
          <p:cNvSpPr/>
          <p:nvPr/>
        </p:nvSpPr>
        <p:spPr>
          <a:xfrm>
            <a:off x="7274691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4A6E3FA-28D0-3573-2E29-8656100A110F}"/>
              </a:ext>
            </a:extLst>
          </p:cNvPr>
          <p:cNvSpPr/>
          <p:nvPr/>
        </p:nvSpPr>
        <p:spPr>
          <a:xfrm>
            <a:off x="8467029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A39BED70-9DB5-1963-3490-44C4604836DB}"/>
              </a:ext>
            </a:extLst>
          </p:cNvPr>
          <p:cNvCxnSpPr>
            <a:stCxn id="123" idx="6"/>
            <a:endCxn id="124" idx="2"/>
          </p:cNvCxnSpPr>
          <p:nvPr/>
        </p:nvCxnSpPr>
        <p:spPr>
          <a:xfrm>
            <a:off x="7386887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>
            <a:extLst>
              <a:ext uri="{FF2B5EF4-FFF2-40B4-BE49-F238E27FC236}">
                <a16:creationId xmlns:a16="http://schemas.microsoft.com/office/drawing/2014/main" id="{2C9E5BDA-D050-6008-9161-048B075A1B9A}"/>
              </a:ext>
            </a:extLst>
          </p:cNvPr>
          <p:cNvSpPr/>
          <p:nvPr/>
        </p:nvSpPr>
        <p:spPr>
          <a:xfrm>
            <a:off x="7274691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62DC4179-81EF-61A2-C192-C16A691FDE68}"/>
              </a:ext>
            </a:extLst>
          </p:cNvPr>
          <p:cNvSpPr/>
          <p:nvPr/>
        </p:nvSpPr>
        <p:spPr>
          <a:xfrm>
            <a:off x="8467029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974AEE50-78A6-C6FC-C658-7EF76BBFFC84}"/>
              </a:ext>
            </a:extLst>
          </p:cNvPr>
          <p:cNvCxnSpPr>
            <a:stCxn id="126" idx="6"/>
            <a:endCxn id="127" idx="2"/>
          </p:cNvCxnSpPr>
          <p:nvPr/>
        </p:nvCxnSpPr>
        <p:spPr>
          <a:xfrm>
            <a:off x="7386887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椭圆 192">
            <a:extLst>
              <a:ext uri="{FF2B5EF4-FFF2-40B4-BE49-F238E27FC236}">
                <a16:creationId xmlns:a16="http://schemas.microsoft.com/office/drawing/2014/main" id="{5308A5EB-D7B5-53E9-F070-3BF7EED1971C}"/>
              </a:ext>
            </a:extLst>
          </p:cNvPr>
          <p:cNvSpPr/>
          <p:nvPr/>
        </p:nvSpPr>
        <p:spPr>
          <a:xfrm>
            <a:off x="7274691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62C13299-EE7B-617C-80CC-650F19F64312}"/>
              </a:ext>
            </a:extLst>
          </p:cNvPr>
          <p:cNvSpPr/>
          <p:nvPr/>
        </p:nvSpPr>
        <p:spPr>
          <a:xfrm>
            <a:off x="8467029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35F59B63-3D8C-9244-4FB5-CE7B0C0B442B}"/>
              </a:ext>
            </a:extLst>
          </p:cNvPr>
          <p:cNvCxnSpPr>
            <a:stCxn id="193" idx="6"/>
            <a:endCxn id="194" idx="2"/>
          </p:cNvCxnSpPr>
          <p:nvPr/>
        </p:nvCxnSpPr>
        <p:spPr>
          <a:xfrm>
            <a:off x="7386887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椭圆 222">
            <a:extLst>
              <a:ext uri="{FF2B5EF4-FFF2-40B4-BE49-F238E27FC236}">
                <a16:creationId xmlns:a16="http://schemas.microsoft.com/office/drawing/2014/main" id="{BA1BE72B-E0CB-685A-1E50-E1D73F6FC53C}"/>
              </a:ext>
            </a:extLst>
          </p:cNvPr>
          <p:cNvSpPr/>
          <p:nvPr/>
        </p:nvSpPr>
        <p:spPr>
          <a:xfrm>
            <a:off x="7265253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03FC0C1A-BE9B-BB9E-337A-7E0A107DE2E1}"/>
              </a:ext>
            </a:extLst>
          </p:cNvPr>
          <p:cNvSpPr/>
          <p:nvPr/>
        </p:nvSpPr>
        <p:spPr>
          <a:xfrm>
            <a:off x="8467029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0A8A34CD-3094-5B1A-A3D8-8A4EE25D59F9}"/>
              </a:ext>
            </a:extLst>
          </p:cNvPr>
          <p:cNvSpPr/>
          <p:nvPr/>
        </p:nvSpPr>
        <p:spPr>
          <a:xfrm>
            <a:off x="7265253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ABAE3C11-F923-9D88-56D6-818EDB0ACEB3}"/>
              </a:ext>
            </a:extLst>
          </p:cNvPr>
          <p:cNvSpPr/>
          <p:nvPr/>
        </p:nvSpPr>
        <p:spPr>
          <a:xfrm>
            <a:off x="8467029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798A608E-C7E6-7C5A-97B6-42B2167A8E89}"/>
              </a:ext>
            </a:extLst>
          </p:cNvPr>
          <p:cNvSpPr/>
          <p:nvPr/>
        </p:nvSpPr>
        <p:spPr>
          <a:xfrm>
            <a:off x="7265253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76BB56C3-96D7-D65A-8E81-1F6DCBFDB0CE}"/>
              </a:ext>
            </a:extLst>
          </p:cNvPr>
          <p:cNvSpPr/>
          <p:nvPr/>
        </p:nvSpPr>
        <p:spPr>
          <a:xfrm>
            <a:off x="8467029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/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blipFill>
                <a:blip r:embed="rId2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/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blipFill>
                <a:blip r:embed="rId19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椭圆 237">
            <a:extLst>
              <a:ext uri="{FF2B5EF4-FFF2-40B4-BE49-F238E27FC236}">
                <a16:creationId xmlns:a16="http://schemas.microsoft.com/office/drawing/2014/main" id="{C7CE1032-8B46-5444-F0C7-1C53D3AF589D}"/>
              </a:ext>
            </a:extLst>
          </p:cNvPr>
          <p:cNvSpPr/>
          <p:nvPr/>
        </p:nvSpPr>
        <p:spPr>
          <a:xfrm>
            <a:off x="7269382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B48A6859-DE48-6F5B-6BDC-1536F4DA1E62}"/>
              </a:ext>
            </a:extLst>
          </p:cNvPr>
          <p:cNvSpPr/>
          <p:nvPr/>
        </p:nvSpPr>
        <p:spPr>
          <a:xfrm>
            <a:off x="8476633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414B0EBF-FF94-E47B-8BCB-F68563B6C569}"/>
              </a:ext>
            </a:extLst>
          </p:cNvPr>
          <p:cNvSpPr/>
          <p:nvPr/>
        </p:nvSpPr>
        <p:spPr>
          <a:xfrm>
            <a:off x="7265253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5" name="椭圆 254">
            <a:extLst>
              <a:ext uri="{FF2B5EF4-FFF2-40B4-BE49-F238E27FC236}">
                <a16:creationId xmlns:a16="http://schemas.microsoft.com/office/drawing/2014/main" id="{5AE64696-3B6D-A9AA-EAE7-1029BAE93CD3}"/>
              </a:ext>
            </a:extLst>
          </p:cNvPr>
          <p:cNvSpPr/>
          <p:nvPr/>
        </p:nvSpPr>
        <p:spPr>
          <a:xfrm>
            <a:off x="8477979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椭圆 255">
            <a:extLst>
              <a:ext uri="{FF2B5EF4-FFF2-40B4-BE49-F238E27FC236}">
                <a16:creationId xmlns:a16="http://schemas.microsoft.com/office/drawing/2014/main" id="{9F7AE314-A24F-9F02-8439-0E084389EFE6}"/>
              </a:ext>
            </a:extLst>
          </p:cNvPr>
          <p:cNvSpPr/>
          <p:nvPr/>
        </p:nvSpPr>
        <p:spPr>
          <a:xfrm>
            <a:off x="7265253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36A48968-8431-8BD6-045B-21C6599F5042}"/>
              </a:ext>
            </a:extLst>
          </p:cNvPr>
          <p:cNvSpPr/>
          <p:nvPr/>
        </p:nvSpPr>
        <p:spPr>
          <a:xfrm>
            <a:off x="848345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/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blipFill>
                <a:blip r:embed="rId26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/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blipFill>
                <a:blip r:embed="rId2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左大括号 295">
            <a:extLst>
              <a:ext uri="{FF2B5EF4-FFF2-40B4-BE49-F238E27FC236}">
                <a16:creationId xmlns:a16="http://schemas.microsoft.com/office/drawing/2014/main" id="{A123E46C-0988-10AA-7E5C-BDD5724B5447}"/>
              </a:ext>
            </a:extLst>
          </p:cNvPr>
          <p:cNvSpPr/>
          <p:nvPr/>
        </p:nvSpPr>
        <p:spPr>
          <a:xfrm>
            <a:off x="7046550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/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blipFill>
                <a:blip r:embed="rId27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9" name="直接连接符 408">
            <a:extLst>
              <a:ext uri="{FF2B5EF4-FFF2-40B4-BE49-F238E27FC236}">
                <a16:creationId xmlns:a16="http://schemas.microsoft.com/office/drawing/2014/main" id="{D528D536-B664-4A9F-5F73-BA1C6E66DC39}"/>
              </a:ext>
            </a:extLst>
          </p:cNvPr>
          <p:cNvCxnSpPr>
            <a:cxnSpLocks/>
            <a:stCxn id="410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" name="椭圆 409">
            <a:extLst>
              <a:ext uri="{FF2B5EF4-FFF2-40B4-BE49-F238E27FC236}">
                <a16:creationId xmlns:a16="http://schemas.microsoft.com/office/drawing/2014/main" id="{CC74D25F-0257-FA09-7577-789B3823F0A6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1" name="椭圆 410">
            <a:extLst>
              <a:ext uri="{FF2B5EF4-FFF2-40B4-BE49-F238E27FC236}">
                <a16:creationId xmlns:a16="http://schemas.microsoft.com/office/drawing/2014/main" id="{1FF776BF-4FF9-AD8D-DCD5-F94F533A8FEE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2" name="椭圆 411">
            <a:extLst>
              <a:ext uri="{FF2B5EF4-FFF2-40B4-BE49-F238E27FC236}">
                <a16:creationId xmlns:a16="http://schemas.microsoft.com/office/drawing/2014/main" id="{9347B8CA-8597-537E-E93B-842A09502C62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3" name="椭圆 412">
            <a:extLst>
              <a:ext uri="{FF2B5EF4-FFF2-40B4-BE49-F238E27FC236}">
                <a16:creationId xmlns:a16="http://schemas.microsoft.com/office/drawing/2014/main" id="{0B0D1FBC-8CF4-C1DA-FCEF-DA2C39A29B66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4" name="椭圆 413">
            <a:extLst>
              <a:ext uri="{FF2B5EF4-FFF2-40B4-BE49-F238E27FC236}">
                <a16:creationId xmlns:a16="http://schemas.microsoft.com/office/drawing/2014/main" id="{5AC97C5B-8CC1-A9D7-18B3-6A7B687AAFA3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5" name="椭圆 414">
            <a:extLst>
              <a:ext uri="{FF2B5EF4-FFF2-40B4-BE49-F238E27FC236}">
                <a16:creationId xmlns:a16="http://schemas.microsoft.com/office/drawing/2014/main" id="{0D8E9E55-14B3-DB53-3507-560ACB323BEF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6" name="椭圆 415">
            <a:extLst>
              <a:ext uri="{FF2B5EF4-FFF2-40B4-BE49-F238E27FC236}">
                <a16:creationId xmlns:a16="http://schemas.microsoft.com/office/drawing/2014/main" id="{1E874922-03D7-2E33-CECA-D8B1952F4792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7" name="椭圆 416">
            <a:extLst>
              <a:ext uri="{FF2B5EF4-FFF2-40B4-BE49-F238E27FC236}">
                <a16:creationId xmlns:a16="http://schemas.microsoft.com/office/drawing/2014/main" id="{6B8B9C4B-2C82-A62E-9752-B05FED3A2139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8" name="椭圆 417">
            <a:extLst>
              <a:ext uri="{FF2B5EF4-FFF2-40B4-BE49-F238E27FC236}">
                <a16:creationId xmlns:a16="http://schemas.microsoft.com/office/drawing/2014/main" id="{FFC72621-1687-AD94-B4C2-8EE06A2E6212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9" name="椭圆 418">
            <a:extLst>
              <a:ext uri="{FF2B5EF4-FFF2-40B4-BE49-F238E27FC236}">
                <a16:creationId xmlns:a16="http://schemas.microsoft.com/office/drawing/2014/main" id="{7A1383B0-EE50-256B-28B9-00F40C7614EF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0" name="椭圆 419">
            <a:extLst>
              <a:ext uri="{FF2B5EF4-FFF2-40B4-BE49-F238E27FC236}">
                <a16:creationId xmlns:a16="http://schemas.microsoft.com/office/drawing/2014/main" id="{C20CFE1E-BE7D-2229-5E9B-5552BB83C4B3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1" name="文本框 420">
                <a:extLst>
                  <a:ext uri="{FF2B5EF4-FFF2-40B4-BE49-F238E27FC236}">
                    <a16:creationId xmlns:a16="http://schemas.microsoft.com/office/drawing/2014/main" id="{64B08EB1-65EB-38E2-1FB3-E31B88A307C4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1" name="文本框 420">
                <a:extLst>
                  <a:ext uri="{FF2B5EF4-FFF2-40B4-BE49-F238E27FC236}">
                    <a16:creationId xmlns:a16="http://schemas.microsoft.com/office/drawing/2014/main" id="{64B08EB1-65EB-38E2-1FB3-E31B88A30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2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2" name="椭圆 421">
            <a:extLst>
              <a:ext uri="{FF2B5EF4-FFF2-40B4-BE49-F238E27FC236}">
                <a16:creationId xmlns:a16="http://schemas.microsoft.com/office/drawing/2014/main" id="{7B074C5D-F067-78D7-38ED-F4F9A0AC5DCE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3" name="文本框 422">
                <a:extLst>
                  <a:ext uri="{FF2B5EF4-FFF2-40B4-BE49-F238E27FC236}">
                    <a16:creationId xmlns:a16="http://schemas.microsoft.com/office/drawing/2014/main" id="{BD2B1E2B-9408-173A-E95D-BC1C37473CA6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3" name="文本框 422">
                <a:extLst>
                  <a:ext uri="{FF2B5EF4-FFF2-40B4-BE49-F238E27FC236}">
                    <a16:creationId xmlns:a16="http://schemas.microsoft.com/office/drawing/2014/main" id="{BD2B1E2B-9408-173A-E95D-BC1C37473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29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4" name="文本框 423">
                <a:extLst>
                  <a:ext uri="{FF2B5EF4-FFF2-40B4-BE49-F238E27FC236}">
                    <a16:creationId xmlns:a16="http://schemas.microsoft.com/office/drawing/2014/main" id="{56610682-26D1-2519-A3E0-8FACA092A239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4" name="文本框 423">
                <a:extLst>
                  <a:ext uri="{FF2B5EF4-FFF2-40B4-BE49-F238E27FC236}">
                    <a16:creationId xmlns:a16="http://schemas.microsoft.com/office/drawing/2014/main" id="{56610682-26D1-2519-A3E0-8FACA092A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30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5" name="文本框 424">
                <a:extLst>
                  <a:ext uri="{FF2B5EF4-FFF2-40B4-BE49-F238E27FC236}">
                    <a16:creationId xmlns:a16="http://schemas.microsoft.com/office/drawing/2014/main" id="{56D68843-3680-A315-512A-68D4476B342D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5" name="文本框 424">
                <a:extLst>
                  <a:ext uri="{FF2B5EF4-FFF2-40B4-BE49-F238E27FC236}">
                    <a16:creationId xmlns:a16="http://schemas.microsoft.com/office/drawing/2014/main" id="{56D68843-3680-A315-512A-68D4476B3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3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6" name="文本框 425">
                <a:extLst>
                  <a:ext uri="{FF2B5EF4-FFF2-40B4-BE49-F238E27FC236}">
                    <a16:creationId xmlns:a16="http://schemas.microsoft.com/office/drawing/2014/main" id="{11ECE8EC-E792-1AAB-E318-C4985EB5864E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6" name="文本框 425">
                <a:extLst>
                  <a:ext uri="{FF2B5EF4-FFF2-40B4-BE49-F238E27FC236}">
                    <a16:creationId xmlns:a16="http://schemas.microsoft.com/office/drawing/2014/main" id="{11ECE8EC-E792-1AAB-E318-C4985EB58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7" name="文本框 426">
                <a:extLst>
                  <a:ext uri="{FF2B5EF4-FFF2-40B4-BE49-F238E27FC236}">
                    <a16:creationId xmlns:a16="http://schemas.microsoft.com/office/drawing/2014/main" id="{F51DDC1F-DE8C-40AE-1B18-432DE0D741F9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7" name="文本框 426">
                <a:extLst>
                  <a:ext uri="{FF2B5EF4-FFF2-40B4-BE49-F238E27FC236}">
                    <a16:creationId xmlns:a16="http://schemas.microsoft.com/office/drawing/2014/main" id="{F51DDC1F-DE8C-40AE-1B18-432DE0D74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33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8" name="左大括号 427">
            <a:extLst>
              <a:ext uri="{FF2B5EF4-FFF2-40B4-BE49-F238E27FC236}">
                <a16:creationId xmlns:a16="http://schemas.microsoft.com/office/drawing/2014/main" id="{2F163720-0076-19E1-220F-82C2FCE7FD0A}"/>
              </a:ext>
            </a:extLst>
          </p:cNvPr>
          <p:cNvSpPr/>
          <p:nvPr/>
        </p:nvSpPr>
        <p:spPr>
          <a:xfrm>
            <a:off x="787383" y="2324609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9" name="文本框 428">
                <a:extLst>
                  <a:ext uri="{FF2B5EF4-FFF2-40B4-BE49-F238E27FC236}">
                    <a16:creationId xmlns:a16="http://schemas.microsoft.com/office/drawing/2014/main" id="{EB77905A-B859-67B3-8FF3-99C1335E9FC4}"/>
                  </a:ext>
                </a:extLst>
              </p:cNvPr>
              <p:cNvSpPr txBox="1"/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429" name="文本框 428">
                <a:extLst>
                  <a:ext uri="{FF2B5EF4-FFF2-40B4-BE49-F238E27FC236}">
                    <a16:creationId xmlns:a16="http://schemas.microsoft.com/office/drawing/2014/main" id="{EB77905A-B859-67B3-8FF3-99C1335E9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blipFill>
                <a:blip r:embed="rId34"/>
                <a:stretch>
                  <a:fillRect l="-23529" r="-7843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0" name="文本框 429">
                <a:extLst>
                  <a:ext uri="{FF2B5EF4-FFF2-40B4-BE49-F238E27FC236}">
                    <a16:creationId xmlns:a16="http://schemas.microsoft.com/office/drawing/2014/main" id="{333CC4F7-C85C-08E4-625F-412EBDED0EC0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0" name="文本框 429">
                <a:extLst>
                  <a:ext uri="{FF2B5EF4-FFF2-40B4-BE49-F238E27FC236}">
                    <a16:creationId xmlns:a16="http://schemas.microsoft.com/office/drawing/2014/main" id="{333CC4F7-C85C-08E4-625F-412EBDED0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35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1" name="椭圆 430">
            <a:extLst>
              <a:ext uri="{FF2B5EF4-FFF2-40B4-BE49-F238E27FC236}">
                <a16:creationId xmlns:a16="http://schemas.microsoft.com/office/drawing/2014/main" id="{DA0D8CD0-9A8F-7005-EAB5-856AC8F94F58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2" name="椭圆 431">
            <a:extLst>
              <a:ext uri="{FF2B5EF4-FFF2-40B4-BE49-F238E27FC236}">
                <a16:creationId xmlns:a16="http://schemas.microsoft.com/office/drawing/2014/main" id="{8B34C106-1DB1-7566-F452-8E2189080A27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3" name="文本框 432">
                <a:extLst>
                  <a:ext uri="{FF2B5EF4-FFF2-40B4-BE49-F238E27FC236}">
                    <a16:creationId xmlns:a16="http://schemas.microsoft.com/office/drawing/2014/main" id="{36B9C909-E4FA-58B2-FE0B-9C6B863E87B8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3" name="文本框 432">
                <a:extLst>
                  <a:ext uri="{FF2B5EF4-FFF2-40B4-BE49-F238E27FC236}">
                    <a16:creationId xmlns:a16="http://schemas.microsoft.com/office/drawing/2014/main" id="{36B9C909-E4FA-58B2-FE0B-9C6B863E8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36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4" name="文本框 433">
                <a:extLst>
                  <a:ext uri="{FF2B5EF4-FFF2-40B4-BE49-F238E27FC236}">
                    <a16:creationId xmlns:a16="http://schemas.microsoft.com/office/drawing/2014/main" id="{73E6CCE1-052C-99EB-25E6-89C2622ED4B2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4" name="文本框 433">
                <a:extLst>
                  <a:ext uri="{FF2B5EF4-FFF2-40B4-BE49-F238E27FC236}">
                    <a16:creationId xmlns:a16="http://schemas.microsoft.com/office/drawing/2014/main" id="{73E6CCE1-052C-99EB-25E6-89C2622ED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37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5" name="文本框 434">
                <a:extLst>
                  <a:ext uri="{FF2B5EF4-FFF2-40B4-BE49-F238E27FC236}">
                    <a16:creationId xmlns:a16="http://schemas.microsoft.com/office/drawing/2014/main" id="{A5DA41E1-9917-0EE6-421E-3D0354500C61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5" name="文本框 434">
                <a:extLst>
                  <a:ext uri="{FF2B5EF4-FFF2-40B4-BE49-F238E27FC236}">
                    <a16:creationId xmlns:a16="http://schemas.microsoft.com/office/drawing/2014/main" id="{A5DA41E1-9917-0EE6-421E-3D0354500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38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6" name="文本框 435">
                <a:extLst>
                  <a:ext uri="{FF2B5EF4-FFF2-40B4-BE49-F238E27FC236}">
                    <a16:creationId xmlns:a16="http://schemas.microsoft.com/office/drawing/2014/main" id="{1881F56F-F6EB-9122-257D-7C259CF0A581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6" name="文本框 435">
                <a:extLst>
                  <a:ext uri="{FF2B5EF4-FFF2-40B4-BE49-F238E27FC236}">
                    <a16:creationId xmlns:a16="http://schemas.microsoft.com/office/drawing/2014/main" id="{1881F56F-F6EB-9122-257D-7C259CF0A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39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7" name="文本框 436">
                <a:extLst>
                  <a:ext uri="{FF2B5EF4-FFF2-40B4-BE49-F238E27FC236}">
                    <a16:creationId xmlns:a16="http://schemas.microsoft.com/office/drawing/2014/main" id="{B8C0D4F0-FC5A-C0E0-DFD1-3F5966F8760B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7" name="文本框 436">
                <a:extLst>
                  <a:ext uri="{FF2B5EF4-FFF2-40B4-BE49-F238E27FC236}">
                    <a16:creationId xmlns:a16="http://schemas.microsoft.com/office/drawing/2014/main" id="{B8C0D4F0-FC5A-C0E0-DFD1-3F5966F87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40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8" name="文本框 437">
                <a:extLst>
                  <a:ext uri="{FF2B5EF4-FFF2-40B4-BE49-F238E27FC236}">
                    <a16:creationId xmlns:a16="http://schemas.microsoft.com/office/drawing/2014/main" id="{EE7FC9BA-46C9-0821-122E-B9F73907F2C6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8" name="文本框 437">
                <a:extLst>
                  <a:ext uri="{FF2B5EF4-FFF2-40B4-BE49-F238E27FC236}">
                    <a16:creationId xmlns:a16="http://schemas.microsoft.com/office/drawing/2014/main" id="{EE7FC9BA-46C9-0821-122E-B9F73907F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41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9" name="文本框 438">
                <a:extLst>
                  <a:ext uri="{FF2B5EF4-FFF2-40B4-BE49-F238E27FC236}">
                    <a16:creationId xmlns:a16="http://schemas.microsoft.com/office/drawing/2014/main" id="{7FA5061C-331D-225D-AF5B-E867BE52D666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9" name="文本框 438">
                <a:extLst>
                  <a:ext uri="{FF2B5EF4-FFF2-40B4-BE49-F238E27FC236}">
                    <a16:creationId xmlns:a16="http://schemas.microsoft.com/office/drawing/2014/main" id="{7FA5061C-331D-225D-AF5B-E867BE52D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4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0" name="文本框 439">
                <a:extLst>
                  <a:ext uri="{FF2B5EF4-FFF2-40B4-BE49-F238E27FC236}">
                    <a16:creationId xmlns:a16="http://schemas.microsoft.com/office/drawing/2014/main" id="{AEAD821E-D5C1-870E-7462-AFBB69E6AC5C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40" name="文本框 439">
                <a:extLst>
                  <a:ext uri="{FF2B5EF4-FFF2-40B4-BE49-F238E27FC236}">
                    <a16:creationId xmlns:a16="http://schemas.microsoft.com/office/drawing/2014/main" id="{AEAD821E-D5C1-870E-7462-AFBB69E6A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43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1" name="左大括号 440">
            <a:extLst>
              <a:ext uri="{FF2B5EF4-FFF2-40B4-BE49-F238E27FC236}">
                <a16:creationId xmlns:a16="http://schemas.microsoft.com/office/drawing/2014/main" id="{78416C25-6F5F-0F82-D1FD-F113741A600A}"/>
              </a:ext>
            </a:extLst>
          </p:cNvPr>
          <p:cNvSpPr/>
          <p:nvPr/>
        </p:nvSpPr>
        <p:spPr>
          <a:xfrm>
            <a:off x="9374820" y="2340390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2" name="文本框 441">
                <a:extLst>
                  <a:ext uri="{FF2B5EF4-FFF2-40B4-BE49-F238E27FC236}">
                    <a16:creationId xmlns:a16="http://schemas.microsoft.com/office/drawing/2014/main" id="{8FBBBA74-9079-79F9-35BB-3F87952FD254}"/>
                  </a:ext>
                </a:extLst>
              </p:cNvPr>
              <p:cNvSpPr txBox="1"/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442" name="文本框 441">
                <a:extLst>
                  <a:ext uri="{FF2B5EF4-FFF2-40B4-BE49-F238E27FC236}">
                    <a16:creationId xmlns:a16="http://schemas.microsoft.com/office/drawing/2014/main" id="{8FBBBA74-9079-79F9-35BB-3F87952FD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blipFill>
                <a:blip r:embed="rId44"/>
                <a:stretch>
                  <a:fillRect l="-23529" r="-7843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3" name="直接连接符 442">
            <a:extLst>
              <a:ext uri="{FF2B5EF4-FFF2-40B4-BE49-F238E27FC236}">
                <a16:creationId xmlns:a16="http://schemas.microsoft.com/office/drawing/2014/main" id="{512895C5-D5B7-B508-904D-4360620DC3E4}"/>
              </a:ext>
            </a:extLst>
          </p:cNvPr>
          <p:cNvCxnSpPr>
            <a:cxnSpLocks/>
            <a:stCxn id="444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椭圆 443">
            <a:extLst>
              <a:ext uri="{FF2B5EF4-FFF2-40B4-BE49-F238E27FC236}">
                <a16:creationId xmlns:a16="http://schemas.microsoft.com/office/drawing/2014/main" id="{B58B3F2C-04FD-299B-B7C5-8FBEFC34B1CC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5" name="椭圆 444">
            <a:extLst>
              <a:ext uri="{FF2B5EF4-FFF2-40B4-BE49-F238E27FC236}">
                <a16:creationId xmlns:a16="http://schemas.microsoft.com/office/drawing/2014/main" id="{415120E5-EEBC-5DF5-0A07-8F19A99B71AC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6" name="椭圆 445">
            <a:extLst>
              <a:ext uri="{FF2B5EF4-FFF2-40B4-BE49-F238E27FC236}">
                <a16:creationId xmlns:a16="http://schemas.microsoft.com/office/drawing/2014/main" id="{4767FA3C-1778-8727-9896-F27CCC06A3B1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7" name="椭圆 446">
            <a:extLst>
              <a:ext uri="{FF2B5EF4-FFF2-40B4-BE49-F238E27FC236}">
                <a16:creationId xmlns:a16="http://schemas.microsoft.com/office/drawing/2014/main" id="{78AF82AC-F0BF-C1FF-5A17-F6C9FAE07566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8" name="椭圆 447">
            <a:extLst>
              <a:ext uri="{FF2B5EF4-FFF2-40B4-BE49-F238E27FC236}">
                <a16:creationId xmlns:a16="http://schemas.microsoft.com/office/drawing/2014/main" id="{52C68B87-C7DB-CA1E-9A47-F59963EA6A87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9" name="椭圆 448">
            <a:extLst>
              <a:ext uri="{FF2B5EF4-FFF2-40B4-BE49-F238E27FC236}">
                <a16:creationId xmlns:a16="http://schemas.microsoft.com/office/drawing/2014/main" id="{F6C3B974-5973-2F69-0E2D-975CA3DBBCB8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0" name="椭圆 449">
            <a:extLst>
              <a:ext uri="{FF2B5EF4-FFF2-40B4-BE49-F238E27FC236}">
                <a16:creationId xmlns:a16="http://schemas.microsoft.com/office/drawing/2014/main" id="{CAE59F09-6ABF-9796-3629-3D1A05AC6348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1" name="椭圆 450">
            <a:extLst>
              <a:ext uri="{FF2B5EF4-FFF2-40B4-BE49-F238E27FC236}">
                <a16:creationId xmlns:a16="http://schemas.microsoft.com/office/drawing/2014/main" id="{83AF18C0-00D5-CD5D-A579-A63C1A270B0F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2" name="椭圆 451">
            <a:extLst>
              <a:ext uri="{FF2B5EF4-FFF2-40B4-BE49-F238E27FC236}">
                <a16:creationId xmlns:a16="http://schemas.microsoft.com/office/drawing/2014/main" id="{F2451780-4859-8E95-9381-16F7147FB81F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3" name="椭圆 452">
            <a:extLst>
              <a:ext uri="{FF2B5EF4-FFF2-40B4-BE49-F238E27FC236}">
                <a16:creationId xmlns:a16="http://schemas.microsoft.com/office/drawing/2014/main" id="{43235F36-55FE-98C6-ACF9-27AEF31D7636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4" name="椭圆 453">
            <a:extLst>
              <a:ext uri="{FF2B5EF4-FFF2-40B4-BE49-F238E27FC236}">
                <a16:creationId xmlns:a16="http://schemas.microsoft.com/office/drawing/2014/main" id="{2404FFAB-7900-3C6F-A44E-93BC7DC9D8C1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5" name="文本框 454">
                <a:extLst>
                  <a:ext uri="{FF2B5EF4-FFF2-40B4-BE49-F238E27FC236}">
                    <a16:creationId xmlns:a16="http://schemas.microsoft.com/office/drawing/2014/main" id="{BC7C0145-EA3D-B1D9-B415-38D44FD772E5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5" name="文本框 454">
                <a:extLst>
                  <a:ext uri="{FF2B5EF4-FFF2-40B4-BE49-F238E27FC236}">
                    <a16:creationId xmlns:a16="http://schemas.microsoft.com/office/drawing/2014/main" id="{BC7C0145-EA3D-B1D9-B415-38D44FD77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6" name="椭圆 455">
            <a:extLst>
              <a:ext uri="{FF2B5EF4-FFF2-40B4-BE49-F238E27FC236}">
                <a16:creationId xmlns:a16="http://schemas.microsoft.com/office/drawing/2014/main" id="{846485D3-7411-4C34-EAA7-24A864163BDE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7" name="椭圆 456">
            <a:extLst>
              <a:ext uri="{FF2B5EF4-FFF2-40B4-BE49-F238E27FC236}">
                <a16:creationId xmlns:a16="http://schemas.microsoft.com/office/drawing/2014/main" id="{2C6CF973-3DFE-C84B-712B-AEBA7A8186D8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8" name="椭圆 457">
            <a:extLst>
              <a:ext uri="{FF2B5EF4-FFF2-40B4-BE49-F238E27FC236}">
                <a16:creationId xmlns:a16="http://schemas.microsoft.com/office/drawing/2014/main" id="{78B42A41-9438-AECD-3E3D-862FBD3F83EB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9" name="文本框 458">
                <a:extLst>
                  <a:ext uri="{FF2B5EF4-FFF2-40B4-BE49-F238E27FC236}">
                    <a16:creationId xmlns:a16="http://schemas.microsoft.com/office/drawing/2014/main" id="{40CDAA7C-6713-0704-B08D-51D1B920D795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9" name="文本框 458">
                <a:extLst>
                  <a:ext uri="{FF2B5EF4-FFF2-40B4-BE49-F238E27FC236}">
                    <a16:creationId xmlns:a16="http://schemas.microsoft.com/office/drawing/2014/main" id="{40CDAA7C-6713-0704-B08D-51D1B920D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6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0" name="文本框 459">
                <a:extLst>
                  <a:ext uri="{FF2B5EF4-FFF2-40B4-BE49-F238E27FC236}">
                    <a16:creationId xmlns:a16="http://schemas.microsoft.com/office/drawing/2014/main" id="{89CD8A10-ED7F-19F6-2286-EC9CC2260B3B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0" name="文本框 459">
                <a:extLst>
                  <a:ext uri="{FF2B5EF4-FFF2-40B4-BE49-F238E27FC236}">
                    <a16:creationId xmlns:a16="http://schemas.microsoft.com/office/drawing/2014/main" id="{89CD8A10-ED7F-19F6-2286-EC9CC2260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47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1" name="文本框 460">
                <a:extLst>
                  <a:ext uri="{FF2B5EF4-FFF2-40B4-BE49-F238E27FC236}">
                    <a16:creationId xmlns:a16="http://schemas.microsoft.com/office/drawing/2014/main" id="{258ECEC5-0D28-B9EB-093D-0BEC3D8CBB93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1" name="文本框 460">
                <a:extLst>
                  <a:ext uri="{FF2B5EF4-FFF2-40B4-BE49-F238E27FC236}">
                    <a16:creationId xmlns:a16="http://schemas.microsoft.com/office/drawing/2014/main" id="{258ECEC5-0D28-B9EB-093D-0BEC3D8CB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48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2" name="文本框 461">
                <a:extLst>
                  <a:ext uri="{FF2B5EF4-FFF2-40B4-BE49-F238E27FC236}">
                    <a16:creationId xmlns:a16="http://schemas.microsoft.com/office/drawing/2014/main" id="{FBD994BE-750E-9F75-770F-4D03BB905686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2" name="文本框 461">
                <a:extLst>
                  <a:ext uri="{FF2B5EF4-FFF2-40B4-BE49-F238E27FC236}">
                    <a16:creationId xmlns:a16="http://schemas.microsoft.com/office/drawing/2014/main" id="{FBD994BE-750E-9F75-770F-4D03BB905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49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3" name="文本框 462">
                <a:extLst>
                  <a:ext uri="{FF2B5EF4-FFF2-40B4-BE49-F238E27FC236}">
                    <a16:creationId xmlns:a16="http://schemas.microsoft.com/office/drawing/2014/main" id="{F843605E-4FEC-3BBC-BCA8-2CA7F38CB9D9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3" name="文本框 462">
                <a:extLst>
                  <a:ext uri="{FF2B5EF4-FFF2-40B4-BE49-F238E27FC236}">
                    <a16:creationId xmlns:a16="http://schemas.microsoft.com/office/drawing/2014/main" id="{F843605E-4FEC-3BBC-BCA8-2CA7F38CB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50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C3D4F2A5-D8A1-49EC-0D28-94749AC42D54}"/>
              </a:ext>
            </a:extLst>
          </p:cNvPr>
          <p:cNvSpPr txBox="1"/>
          <p:nvPr/>
        </p:nvSpPr>
        <p:spPr>
          <a:xfrm>
            <a:off x="134138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CD25AE3-0E13-490F-5D09-29B8DCB8D7D4}"/>
              </a:ext>
            </a:extLst>
          </p:cNvPr>
          <p:cNvSpPr txBox="1"/>
          <p:nvPr/>
        </p:nvSpPr>
        <p:spPr>
          <a:xfrm>
            <a:off x="8724777" y="3058215"/>
            <a:ext cx="74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constr.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72F67B4-1BC2-2BE0-898D-82DCECC935D0}"/>
              </a:ext>
            </a:extLst>
          </p:cNvPr>
          <p:cNvSpPr txBox="1"/>
          <p:nvPr/>
        </p:nvSpPr>
        <p:spPr>
          <a:xfrm>
            <a:off x="1627081" y="3785647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3D77F76-D327-7BCF-6608-C462AE1C1A24}"/>
              </a:ext>
            </a:extLst>
          </p:cNvPr>
          <p:cNvSpPr txBox="1"/>
          <p:nvPr/>
        </p:nvSpPr>
        <p:spPr>
          <a:xfrm>
            <a:off x="3981851" y="3792268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70E1689-9404-83A3-58B5-0D6DAE3856FB}"/>
              </a:ext>
            </a:extLst>
          </p:cNvPr>
          <p:cNvSpPr txBox="1"/>
          <p:nvPr/>
        </p:nvSpPr>
        <p:spPr>
          <a:xfrm>
            <a:off x="6355121" y="3779940"/>
            <a:ext cx="9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primitive</a:t>
            </a:r>
          </a:p>
          <a:p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queries)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0C1F85E-702A-ACFE-F3F4-A6AEC8D4B115}"/>
              </a:ext>
            </a:extLst>
          </p:cNvPr>
          <p:cNvSpPr/>
          <p:nvPr/>
        </p:nvSpPr>
        <p:spPr>
          <a:xfrm>
            <a:off x="1959360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921F9FC-E9BE-179E-E8CE-F74EF1082FAA}"/>
              </a:ext>
            </a:extLst>
          </p:cNvPr>
          <p:cNvSpPr/>
          <p:nvPr/>
        </p:nvSpPr>
        <p:spPr>
          <a:xfrm>
            <a:off x="4319109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0C80716F-50B3-B21C-7C18-E5A5EE0171C9}"/>
              </a:ext>
            </a:extLst>
          </p:cNvPr>
          <p:cNvSpPr/>
          <p:nvPr/>
        </p:nvSpPr>
        <p:spPr>
          <a:xfrm>
            <a:off x="6658149" y="3425425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4AF3935-B53B-B544-8086-2B77C4B4D64D}"/>
              </a:ext>
            </a:extLst>
          </p:cNvPr>
          <p:cNvSpPr/>
          <p:nvPr/>
        </p:nvSpPr>
        <p:spPr>
          <a:xfrm>
            <a:off x="3945832" y="2639372"/>
            <a:ext cx="1030561" cy="32108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Identical</a:t>
            </a:r>
            <a:endParaRPr lang="zh-CN" alt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93B8B34-BC73-6DD5-1431-EB6AE30E3187}"/>
              </a:ext>
            </a:extLst>
          </p:cNvPr>
          <p:cNvSpPr/>
          <p:nvPr/>
        </p:nvSpPr>
        <p:spPr>
          <a:xfrm>
            <a:off x="3041093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77E422B-1037-BD3C-CC44-897D5173480E}"/>
              </a:ext>
            </a:extLst>
          </p:cNvPr>
          <p:cNvSpPr/>
          <p:nvPr/>
        </p:nvSpPr>
        <p:spPr>
          <a:xfrm>
            <a:off x="5395810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92E9277-8940-1E58-2AA7-564B0995139A}"/>
              </a:ext>
            </a:extLst>
          </p:cNvPr>
          <p:cNvSpPr/>
          <p:nvPr/>
        </p:nvSpPr>
        <p:spPr>
          <a:xfrm>
            <a:off x="7721792" y="1957851"/>
            <a:ext cx="426199" cy="4261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9FB1E8B5-EE9C-9853-9013-5A16A5ABB01D}"/>
              </a:ext>
            </a:extLst>
          </p:cNvPr>
          <p:cNvCxnSpPr>
            <a:cxnSpLocks/>
            <a:stCxn id="17" idx="6"/>
            <a:endCxn id="16" idx="0"/>
          </p:cNvCxnSpPr>
          <p:nvPr/>
        </p:nvCxnSpPr>
        <p:spPr>
          <a:xfrm>
            <a:off x="3467292" y="2170951"/>
            <a:ext cx="993821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3DC32258-F9E9-170E-7239-AAA8F7F509D3}"/>
              </a:ext>
            </a:extLst>
          </p:cNvPr>
          <p:cNvCxnSpPr>
            <a:cxnSpLocks/>
            <a:stCxn id="22" idx="2"/>
            <a:endCxn id="16" idx="0"/>
          </p:cNvCxnSpPr>
          <p:nvPr/>
        </p:nvCxnSpPr>
        <p:spPr>
          <a:xfrm flipH="1">
            <a:off x="4461113" y="2170951"/>
            <a:ext cx="934697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CFF36D48-6544-8EEC-54D8-309C4590604D}"/>
              </a:ext>
            </a:extLst>
          </p:cNvPr>
          <p:cNvCxnSpPr>
            <a:cxnSpLocks/>
            <a:stCxn id="23" idx="2"/>
            <a:endCxn id="16" idx="0"/>
          </p:cNvCxnSpPr>
          <p:nvPr/>
        </p:nvCxnSpPr>
        <p:spPr>
          <a:xfrm flipH="1">
            <a:off x="4461113" y="2170951"/>
            <a:ext cx="3260679" cy="4684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3DC29151-FA26-F106-314A-1AD316D0EA2D}"/>
              </a:ext>
            </a:extLst>
          </p:cNvPr>
          <p:cNvCxnSpPr>
            <a:cxnSpLocks/>
            <a:stCxn id="16" idx="2"/>
            <a:endCxn id="11" idx="7"/>
          </p:cNvCxnSpPr>
          <p:nvPr/>
        </p:nvCxnSpPr>
        <p:spPr>
          <a:xfrm flipH="1">
            <a:off x="2323144" y="2960452"/>
            <a:ext cx="2137969" cy="5273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7024ED7B-A1AA-5420-F33A-52CB1AA92011}"/>
              </a:ext>
            </a:extLst>
          </p:cNvPr>
          <p:cNvCxnSpPr>
            <a:cxnSpLocks/>
            <a:stCxn id="16" idx="2"/>
            <a:endCxn id="12" idx="0"/>
          </p:cNvCxnSpPr>
          <p:nvPr/>
        </p:nvCxnSpPr>
        <p:spPr>
          <a:xfrm>
            <a:off x="4461113" y="2960452"/>
            <a:ext cx="71096" cy="46497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F40C16AC-C851-5FC9-6EE7-83D6F09D26B5}"/>
              </a:ext>
            </a:extLst>
          </p:cNvPr>
          <p:cNvCxnSpPr>
            <a:cxnSpLocks/>
            <a:stCxn id="16" idx="2"/>
            <a:endCxn id="13" idx="1"/>
          </p:cNvCxnSpPr>
          <p:nvPr/>
        </p:nvCxnSpPr>
        <p:spPr>
          <a:xfrm>
            <a:off x="4461113" y="2960452"/>
            <a:ext cx="2259451" cy="5273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40CEEB43-CCE4-11C0-2207-E1FE8FD685C1}"/>
              </a:ext>
            </a:extLst>
          </p:cNvPr>
          <p:cNvSpPr txBox="1"/>
          <p:nvPr/>
        </p:nvSpPr>
        <p:spPr>
          <a:xfrm>
            <a:off x="939161" y="5435296"/>
            <a:ext cx="5034554" cy="6996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newly defined edge </a:t>
            </a:r>
            <a:r>
              <a:rPr lang="en-US" altLang="zh-CN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affects all rounds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edge can be </a:t>
            </a:r>
            <a:r>
              <a:rPr lang="en-US" altLang="zh-CN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reused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different rounds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160AAB76-218E-385C-9C21-535E49B71D02}"/>
              </a:ext>
            </a:extLst>
          </p:cNvPr>
          <p:cNvSpPr/>
          <p:nvPr/>
        </p:nvSpPr>
        <p:spPr>
          <a:xfrm>
            <a:off x="2577471" y="4442396"/>
            <a:ext cx="112196" cy="112196"/>
          </a:xfrm>
          <a:prstGeom prst="ellipse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AB8D7D02-E50F-25E1-A488-446DD71318CD}"/>
              </a:ext>
            </a:extLst>
          </p:cNvPr>
          <p:cNvSpPr/>
          <p:nvPr/>
        </p:nvSpPr>
        <p:spPr>
          <a:xfrm>
            <a:off x="3790197" y="4442396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8F9AA84C-97CE-CA1F-3CAB-3D056183D230}"/>
                  </a:ext>
                </a:extLst>
              </p:cNvPr>
              <p:cNvSpPr txBox="1"/>
              <p:nvPr/>
            </p:nvSpPr>
            <p:spPr>
              <a:xfrm>
                <a:off x="2296275" y="4328530"/>
                <a:ext cx="2975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8F9AA84C-97CE-CA1F-3CAB-3D056183D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275" y="4328530"/>
                <a:ext cx="297582" cy="276999"/>
              </a:xfrm>
              <a:prstGeom prst="rect">
                <a:avLst/>
              </a:prstGeom>
              <a:blipFill>
                <a:blip r:embed="rId51"/>
                <a:stretch>
                  <a:fillRect l="-10204" r="-408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025CBED-BAE2-220C-B213-4AB2D1886649}"/>
                  </a:ext>
                </a:extLst>
              </p:cNvPr>
              <p:cNvSpPr txBox="1"/>
              <p:nvPr/>
            </p:nvSpPr>
            <p:spPr>
              <a:xfrm>
                <a:off x="3931315" y="4328530"/>
                <a:ext cx="2873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025CBED-BAE2-220C-B213-4AB2D1886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315" y="4328530"/>
                <a:ext cx="287323" cy="276999"/>
              </a:xfrm>
              <a:prstGeom prst="rect">
                <a:avLst/>
              </a:prstGeom>
              <a:blipFill>
                <a:blip r:embed="rId52"/>
                <a:stretch>
                  <a:fillRect l="-10638" r="-6383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E2CE7FC-5481-D6C2-2740-38632B577E41}"/>
                  </a:ext>
                </a:extLst>
              </p:cNvPr>
              <p:cNvSpPr txBox="1"/>
              <p:nvPr/>
            </p:nvSpPr>
            <p:spPr>
              <a:xfrm>
                <a:off x="6833283" y="4514073"/>
                <a:ext cx="302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E2CE7FC-5481-D6C2-2740-38632B577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283" y="4514073"/>
                <a:ext cx="302903" cy="276999"/>
              </a:xfrm>
              <a:prstGeom prst="rect">
                <a:avLst/>
              </a:prstGeom>
              <a:blipFill>
                <a:blip r:embed="rId53"/>
                <a:stretch>
                  <a:fillRect l="-10000" r="-4000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5EB2EBE-FA2B-C042-C2BA-2B9C00027EC7}"/>
                  </a:ext>
                </a:extLst>
              </p:cNvPr>
              <p:cNvSpPr txBox="1"/>
              <p:nvPr/>
            </p:nvSpPr>
            <p:spPr>
              <a:xfrm>
                <a:off x="8644135" y="4514073"/>
                <a:ext cx="292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5EB2EBE-FA2B-C042-C2BA-2B9C00027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135" y="4514073"/>
                <a:ext cx="292644" cy="276999"/>
              </a:xfrm>
              <a:prstGeom prst="rect">
                <a:avLst/>
              </a:prstGeom>
              <a:blipFill>
                <a:blip r:embed="rId54"/>
                <a:stretch>
                  <a:fillRect l="-10417" r="-8333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椭圆 30">
            <a:extLst>
              <a:ext uri="{FF2B5EF4-FFF2-40B4-BE49-F238E27FC236}">
                <a16:creationId xmlns:a16="http://schemas.microsoft.com/office/drawing/2014/main" id="{491A8D64-9697-62E0-D286-5FBCC2187186}"/>
              </a:ext>
            </a:extLst>
          </p:cNvPr>
          <p:cNvSpPr/>
          <p:nvPr/>
        </p:nvSpPr>
        <p:spPr>
          <a:xfrm>
            <a:off x="4959437" y="4840811"/>
            <a:ext cx="112196" cy="1121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888E8563-0099-5323-0119-0203AFE21BBD}"/>
              </a:ext>
            </a:extLst>
          </p:cNvPr>
          <p:cNvSpPr/>
          <p:nvPr/>
        </p:nvSpPr>
        <p:spPr>
          <a:xfrm>
            <a:off x="6168034" y="4840811"/>
            <a:ext cx="112196" cy="1121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D0A4F58C-8212-0054-6AAD-73B3CC3C7EEA}"/>
              </a:ext>
            </a:extLst>
          </p:cNvPr>
          <p:cNvSpPr/>
          <p:nvPr/>
        </p:nvSpPr>
        <p:spPr>
          <a:xfrm>
            <a:off x="7263907" y="4634292"/>
            <a:ext cx="112196" cy="1121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7572FFC8-FD31-6754-EB42-54C150E11E67}"/>
              </a:ext>
            </a:extLst>
          </p:cNvPr>
          <p:cNvSpPr/>
          <p:nvPr/>
        </p:nvSpPr>
        <p:spPr>
          <a:xfrm>
            <a:off x="8476633" y="4634292"/>
            <a:ext cx="112196" cy="1121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D5CD9B4E-BD7A-D1B5-39AE-9675014624EB}"/>
              </a:ext>
            </a:extLst>
          </p:cNvPr>
          <p:cNvCxnSpPr>
            <a:cxnSpLocks/>
            <a:stCxn id="416" idx="0"/>
            <a:endCxn id="21" idx="3"/>
          </p:cNvCxnSpPr>
          <p:nvPr/>
        </p:nvCxnSpPr>
        <p:spPr>
          <a:xfrm>
            <a:off x="1447318" y="3597598"/>
            <a:ext cx="1146539" cy="869432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084A0FAA-BBED-A3C6-C884-33C9FE91DCAB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>
            <a:off x="2689667" y="4498494"/>
            <a:ext cx="1100530" cy="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3" name="文本框 472">
                <a:extLst>
                  <a:ext uri="{FF2B5EF4-FFF2-40B4-BE49-F238E27FC236}">
                    <a16:creationId xmlns:a16="http://schemas.microsoft.com/office/drawing/2014/main" id="{B035778C-F8A4-30BD-1637-A733ADE47D2A}"/>
                  </a:ext>
                </a:extLst>
              </p:cNvPr>
              <p:cNvSpPr txBox="1"/>
              <p:nvPr/>
            </p:nvSpPr>
            <p:spPr>
              <a:xfrm>
                <a:off x="4552276" y="4719440"/>
                <a:ext cx="302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73" name="文本框 472">
                <a:extLst>
                  <a:ext uri="{FF2B5EF4-FFF2-40B4-BE49-F238E27FC236}">
                    <a16:creationId xmlns:a16="http://schemas.microsoft.com/office/drawing/2014/main" id="{B035778C-F8A4-30BD-1637-A733ADE47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276" y="4719440"/>
                <a:ext cx="302903" cy="276999"/>
              </a:xfrm>
              <a:prstGeom prst="rect">
                <a:avLst/>
              </a:prstGeom>
              <a:blipFill>
                <a:blip r:embed="rId55"/>
                <a:stretch>
                  <a:fillRect l="-10204" r="-61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4" name="文本框 473">
                <a:extLst>
                  <a:ext uri="{FF2B5EF4-FFF2-40B4-BE49-F238E27FC236}">
                    <a16:creationId xmlns:a16="http://schemas.microsoft.com/office/drawing/2014/main" id="{D63AFAEB-3790-06C1-5B92-B59C62AE64B0}"/>
                  </a:ext>
                </a:extLst>
              </p:cNvPr>
              <p:cNvSpPr txBox="1"/>
              <p:nvPr/>
            </p:nvSpPr>
            <p:spPr>
              <a:xfrm>
                <a:off x="6328886" y="4758409"/>
                <a:ext cx="292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74" name="文本框 473">
                <a:extLst>
                  <a:ext uri="{FF2B5EF4-FFF2-40B4-BE49-F238E27FC236}">
                    <a16:creationId xmlns:a16="http://schemas.microsoft.com/office/drawing/2014/main" id="{D63AFAEB-3790-06C1-5B92-B59C62AE6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886" y="4758409"/>
                <a:ext cx="292644" cy="276999"/>
              </a:xfrm>
              <a:prstGeom prst="rect">
                <a:avLst/>
              </a:prstGeom>
              <a:blipFill>
                <a:blip r:embed="rId56"/>
                <a:stretch>
                  <a:fillRect l="-10417" r="-833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5" name="直接连接符 474">
            <a:extLst>
              <a:ext uri="{FF2B5EF4-FFF2-40B4-BE49-F238E27FC236}">
                <a16:creationId xmlns:a16="http://schemas.microsoft.com/office/drawing/2014/main" id="{515CD36B-E628-398F-02BD-5D3D1ADA5EE5}"/>
              </a:ext>
            </a:extLst>
          </p:cNvPr>
          <p:cNvCxnSpPr>
            <a:cxnSpLocks/>
            <a:stCxn id="20" idx="6"/>
            <a:endCxn id="31" idx="2"/>
          </p:cNvCxnSpPr>
          <p:nvPr/>
        </p:nvCxnSpPr>
        <p:spPr>
          <a:xfrm>
            <a:off x="3902393" y="4498494"/>
            <a:ext cx="1057044" cy="398415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3" name="直接连接符 482">
            <a:extLst>
              <a:ext uri="{FF2B5EF4-FFF2-40B4-BE49-F238E27FC236}">
                <a16:creationId xmlns:a16="http://schemas.microsoft.com/office/drawing/2014/main" id="{B8B6F22D-2952-F2EF-9418-4BFA65868568}"/>
              </a:ext>
            </a:extLst>
          </p:cNvPr>
          <p:cNvCxnSpPr>
            <a:cxnSpLocks/>
            <a:stCxn id="32" idx="6"/>
            <a:endCxn id="41" idx="3"/>
          </p:cNvCxnSpPr>
          <p:nvPr/>
        </p:nvCxnSpPr>
        <p:spPr>
          <a:xfrm flipV="1">
            <a:off x="6280230" y="4730057"/>
            <a:ext cx="1000108" cy="166852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7" name="直接连接符 486">
            <a:extLst>
              <a:ext uri="{FF2B5EF4-FFF2-40B4-BE49-F238E27FC236}">
                <a16:creationId xmlns:a16="http://schemas.microsoft.com/office/drawing/2014/main" id="{CC50EF0D-0636-8309-03DA-4C100C68EC69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>
          <a:xfrm>
            <a:off x="7376103" y="4690390"/>
            <a:ext cx="1100530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0" name="直接连接符 489">
            <a:extLst>
              <a:ext uri="{FF2B5EF4-FFF2-40B4-BE49-F238E27FC236}">
                <a16:creationId xmlns:a16="http://schemas.microsoft.com/office/drawing/2014/main" id="{FF1869C7-2D0C-60B5-EB62-19F9E646DD5D}"/>
              </a:ext>
            </a:extLst>
          </p:cNvPr>
          <p:cNvCxnSpPr>
            <a:cxnSpLocks/>
            <a:stCxn id="43" idx="7"/>
            <a:endCxn id="450" idx="2"/>
          </p:cNvCxnSpPr>
          <p:nvPr/>
        </p:nvCxnSpPr>
        <p:spPr>
          <a:xfrm flipV="1">
            <a:off x="8572398" y="3653696"/>
            <a:ext cx="1126988" cy="997027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椭圆 51">
            <a:extLst>
              <a:ext uri="{FF2B5EF4-FFF2-40B4-BE49-F238E27FC236}">
                <a16:creationId xmlns:a16="http://schemas.microsoft.com/office/drawing/2014/main" id="{B04362A4-92EF-8ACB-3CD1-1E572A8C4AF4}"/>
              </a:ext>
            </a:extLst>
          </p:cNvPr>
          <p:cNvSpPr/>
          <p:nvPr/>
        </p:nvSpPr>
        <p:spPr>
          <a:xfrm>
            <a:off x="4959923" y="4442396"/>
            <a:ext cx="112196" cy="112196"/>
          </a:xfrm>
          <a:prstGeom prst="ellipse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0BF7760D-816B-4071-3BDE-9141844B9164}"/>
              </a:ext>
            </a:extLst>
          </p:cNvPr>
          <p:cNvSpPr/>
          <p:nvPr/>
        </p:nvSpPr>
        <p:spPr>
          <a:xfrm>
            <a:off x="6172649" y="4442396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BF349FA6-320F-12E1-B916-8E9E03CC14BF}"/>
                  </a:ext>
                </a:extLst>
              </p:cNvPr>
              <p:cNvSpPr txBox="1"/>
              <p:nvPr/>
            </p:nvSpPr>
            <p:spPr>
              <a:xfrm>
                <a:off x="4678727" y="4328530"/>
                <a:ext cx="2975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BF349FA6-320F-12E1-B916-8E9E03CC1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727" y="4328530"/>
                <a:ext cx="297582" cy="276999"/>
              </a:xfrm>
              <a:prstGeom prst="rect">
                <a:avLst/>
              </a:prstGeom>
              <a:blipFill>
                <a:blip r:embed="rId57"/>
                <a:stretch>
                  <a:fillRect l="-10417" r="-6250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EBC53DB8-1B3B-2C7C-F30B-EADF5D2775CE}"/>
                  </a:ext>
                </a:extLst>
              </p:cNvPr>
              <p:cNvSpPr txBox="1"/>
              <p:nvPr/>
            </p:nvSpPr>
            <p:spPr>
              <a:xfrm>
                <a:off x="6313767" y="4328530"/>
                <a:ext cx="2873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EBC53DB8-1B3B-2C7C-F30B-EADF5D277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767" y="4328530"/>
                <a:ext cx="287323" cy="276999"/>
              </a:xfrm>
              <a:prstGeom prst="rect">
                <a:avLst/>
              </a:prstGeom>
              <a:blipFill>
                <a:blip r:embed="rId58"/>
                <a:stretch>
                  <a:fillRect l="-10638" r="-6383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E6C2CC18-67C4-6D2B-135A-0ADFC7F35F2C}"/>
              </a:ext>
            </a:extLst>
          </p:cNvPr>
          <p:cNvCxnSpPr>
            <a:cxnSpLocks/>
            <a:stCxn id="52" idx="6"/>
            <a:endCxn id="53" idx="2"/>
          </p:cNvCxnSpPr>
          <p:nvPr/>
        </p:nvCxnSpPr>
        <p:spPr>
          <a:xfrm>
            <a:off x="5072119" y="4498494"/>
            <a:ext cx="1100530" cy="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8" name="直接连接符 467">
            <a:extLst>
              <a:ext uri="{FF2B5EF4-FFF2-40B4-BE49-F238E27FC236}">
                <a16:creationId xmlns:a16="http://schemas.microsoft.com/office/drawing/2014/main" id="{A251B1DC-4BDE-A71D-DAB2-8E53E32F2D9D}"/>
              </a:ext>
            </a:extLst>
          </p:cNvPr>
          <p:cNvCxnSpPr>
            <a:cxnSpLocks/>
            <a:stCxn id="415" idx="6"/>
            <a:endCxn id="72" idx="1"/>
          </p:cNvCxnSpPr>
          <p:nvPr/>
        </p:nvCxnSpPr>
        <p:spPr>
          <a:xfrm>
            <a:off x="1503416" y="3318300"/>
            <a:ext cx="1099924" cy="719102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6" name="直接连接符 475">
            <a:extLst>
              <a:ext uri="{FF2B5EF4-FFF2-40B4-BE49-F238E27FC236}">
                <a16:creationId xmlns:a16="http://schemas.microsoft.com/office/drawing/2014/main" id="{E5454A7C-FC71-FC91-F165-81805DADE834}"/>
              </a:ext>
            </a:extLst>
          </p:cNvPr>
          <p:cNvCxnSpPr>
            <a:cxnSpLocks/>
            <a:stCxn id="73" idx="6"/>
            <a:endCxn id="54" idx="3"/>
          </p:cNvCxnSpPr>
          <p:nvPr/>
        </p:nvCxnSpPr>
        <p:spPr>
          <a:xfrm>
            <a:off x="3891443" y="4077069"/>
            <a:ext cx="1084866" cy="389961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1" name="文本框 490">
                <a:extLst>
                  <a:ext uri="{FF2B5EF4-FFF2-40B4-BE49-F238E27FC236}">
                    <a16:creationId xmlns:a16="http://schemas.microsoft.com/office/drawing/2014/main" id="{8102B149-DD89-0872-20F8-687BFF07D726}"/>
                  </a:ext>
                </a:extLst>
              </p:cNvPr>
              <p:cNvSpPr txBox="1"/>
              <p:nvPr/>
            </p:nvSpPr>
            <p:spPr>
              <a:xfrm>
                <a:off x="6858449" y="4963975"/>
                <a:ext cx="302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91" name="文本框 490">
                <a:extLst>
                  <a:ext uri="{FF2B5EF4-FFF2-40B4-BE49-F238E27FC236}">
                    <a16:creationId xmlns:a16="http://schemas.microsoft.com/office/drawing/2014/main" id="{8102B149-DD89-0872-20F8-687BFF07D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449" y="4963975"/>
                <a:ext cx="302903" cy="276999"/>
              </a:xfrm>
              <a:prstGeom prst="rect">
                <a:avLst/>
              </a:prstGeom>
              <a:blipFill>
                <a:blip r:embed="rId59"/>
                <a:stretch>
                  <a:fillRect l="-10000" r="-6000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3" name="直接连接符 492">
            <a:extLst>
              <a:ext uri="{FF2B5EF4-FFF2-40B4-BE49-F238E27FC236}">
                <a16:creationId xmlns:a16="http://schemas.microsoft.com/office/drawing/2014/main" id="{FA2ED947-8BE2-FF3C-5EE2-F12C408989AC}"/>
              </a:ext>
            </a:extLst>
          </p:cNvPr>
          <p:cNvCxnSpPr>
            <a:cxnSpLocks/>
            <a:stCxn id="53" idx="6"/>
            <a:endCxn id="256" idx="2"/>
          </p:cNvCxnSpPr>
          <p:nvPr/>
        </p:nvCxnSpPr>
        <p:spPr>
          <a:xfrm>
            <a:off x="6284845" y="4498494"/>
            <a:ext cx="980408" cy="625709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6" name="直接连接符 495">
            <a:extLst>
              <a:ext uri="{FF2B5EF4-FFF2-40B4-BE49-F238E27FC236}">
                <a16:creationId xmlns:a16="http://schemas.microsoft.com/office/drawing/2014/main" id="{31C76E8B-2877-309A-935D-E6FE228ED5BF}"/>
              </a:ext>
            </a:extLst>
          </p:cNvPr>
          <p:cNvCxnSpPr>
            <a:cxnSpLocks/>
            <a:stCxn id="31" idx="6"/>
            <a:endCxn id="32" idx="2"/>
          </p:cNvCxnSpPr>
          <p:nvPr/>
        </p:nvCxnSpPr>
        <p:spPr>
          <a:xfrm>
            <a:off x="5071633" y="4896909"/>
            <a:ext cx="1096401" cy="0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2" name="直接连接符 501">
            <a:extLst>
              <a:ext uri="{FF2B5EF4-FFF2-40B4-BE49-F238E27FC236}">
                <a16:creationId xmlns:a16="http://schemas.microsoft.com/office/drawing/2014/main" id="{BC7840C6-DDD1-D73B-9245-D9E8A0FC29DF}"/>
              </a:ext>
            </a:extLst>
          </p:cNvPr>
          <p:cNvCxnSpPr>
            <a:cxnSpLocks/>
            <a:stCxn id="195" idx="7"/>
            <a:endCxn id="449" idx="3"/>
          </p:cNvCxnSpPr>
          <p:nvPr/>
        </p:nvCxnSpPr>
        <p:spPr>
          <a:xfrm flipV="1">
            <a:off x="8576489" y="3357967"/>
            <a:ext cx="1139328" cy="1731038"/>
          </a:xfrm>
          <a:prstGeom prst="line">
            <a:avLst/>
          </a:prstGeom>
          <a:ln w="12700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5" name="文本框 504">
                <a:extLst>
                  <a:ext uri="{FF2B5EF4-FFF2-40B4-BE49-F238E27FC236}">
                    <a16:creationId xmlns:a16="http://schemas.microsoft.com/office/drawing/2014/main" id="{E8D897D3-9E4C-9C42-5D98-9CCB3F792E48}"/>
                  </a:ext>
                </a:extLst>
              </p:cNvPr>
              <p:cNvSpPr txBox="1"/>
              <p:nvPr/>
            </p:nvSpPr>
            <p:spPr>
              <a:xfrm>
                <a:off x="8644135" y="4944675"/>
                <a:ext cx="2827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05" name="文本框 504">
                <a:extLst>
                  <a:ext uri="{FF2B5EF4-FFF2-40B4-BE49-F238E27FC236}">
                    <a16:creationId xmlns:a16="http://schemas.microsoft.com/office/drawing/2014/main" id="{E8D897D3-9E4C-9C42-5D98-9CCB3F792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135" y="4944675"/>
                <a:ext cx="282770" cy="276999"/>
              </a:xfrm>
              <a:prstGeom prst="rect">
                <a:avLst/>
              </a:prstGeom>
              <a:blipFill>
                <a:blip r:embed="rId60"/>
                <a:stretch>
                  <a:fillRect l="-10870" r="-8696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椭圆 107">
            <a:extLst>
              <a:ext uri="{FF2B5EF4-FFF2-40B4-BE49-F238E27FC236}">
                <a16:creationId xmlns:a16="http://schemas.microsoft.com/office/drawing/2014/main" id="{41BDEC99-35E6-5EEC-5BDC-3CECBEC64238}"/>
              </a:ext>
            </a:extLst>
          </p:cNvPr>
          <p:cNvSpPr/>
          <p:nvPr/>
        </p:nvSpPr>
        <p:spPr>
          <a:xfrm>
            <a:off x="7267998" y="5072574"/>
            <a:ext cx="112196" cy="1121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椭圆 194">
            <a:extLst>
              <a:ext uri="{FF2B5EF4-FFF2-40B4-BE49-F238E27FC236}">
                <a16:creationId xmlns:a16="http://schemas.microsoft.com/office/drawing/2014/main" id="{BC921B1B-9C07-BC8B-BA50-540A9E6A9D48}"/>
              </a:ext>
            </a:extLst>
          </p:cNvPr>
          <p:cNvSpPr/>
          <p:nvPr/>
        </p:nvSpPr>
        <p:spPr>
          <a:xfrm>
            <a:off x="8480724" y="5072574"/>
            <a:ext cx="112196" cy="1121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8" name="直接连接符 247">
            <a:extLst>
              <a:ext uri="{FF2B5EF4-FFF2-40B4-BE49-F238E27FC236}">
                <a16:creationId xmlns:a16="http://schemas.microsoft.com/office/drawing/2014/main" id="{7D94D5C7-378A-32D0-FF17-2D09E077AB94}"/>
              </a:ext>
            </a:extLst>
          </p:cNvPr>
          <p:cNvCxnSpPr>
            <a:cxnSpLocks/>
          </p:cNvCxnSpPr>
          <p:nvPr/>
        </p:nvCxnSpPr>
        <p:spPr>
          <a:xfrm>
            <a:off x="7376103" y="5144035"/>
            <a:ext cx="1100530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F16352FD-F441-C8C0-7A1C-E93D6F867B7D}"/>
              </a:ext>
            </a:extLst>
          </p:cNvPr>
          <p:cNvSpPr txBox="1"/>
          <p:nvPr/>
        </p:nvSpPr>
        <p:spPr>
          <a:xfrm>
            <a:off x="678763" y="6110290"/>
            <a:ext cx="11297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Solution for Lower Bound: </a:t>
            </a:r>
          </a:p>
          <a:p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use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carefully-designed methods 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construct paths, so that cross-influences don’t</a:t>
            </a:r>
            <a:r>
              <a:rPr lang="zh-CN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zh-CN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</a:t>
            </a:r>
            <a:r>
              <a:rPr lang="zh-CN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control.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60DDEA1-F088-54F7-3F36-D23F4AE6B576}"/>
              </a:ext>
            </a:extLst>
          </p:cNvPr>
          <p:cNvSpPr txBox="1"/>
          <p:nvPr/>
        </p:nvSpPr>
        <p:spPr>
          <a:xfrm>
            <a:off x="2748748" y="4400126"/>
            <a:ext cx="91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reused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F251FF9-DA5E-26BD-E24E-9CF9F442617F}"/>
              </a:ext>
            </a:extLst>
          </p:cNvPr>
          <p:cNvSpPr txBox="1"/>
          <p:nvPr/>
        </p:nvSpPr>
        <p:spPr>
          <a:xfrm>
            <a:off x="5130202" y="4386893"/>
            <a:ext cx="91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reused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03B1954A-C812-8F6F-1F78-2717CBEF92B5}"/>
                  </a:ext>
                </a:extLst>
              </p:cNvPr>
              <p:cNvSpPr txBox="1"/>
              <p:nvPr/>
            </p:nvSpPr>
            <p:spPr>
              <a:xfrm>
                <a:off x="6328886" y="5507983"/>
                <a:ext cx="67165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3600" i="1" smtClean="0">
                          <a:latin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zh-CN" altLang="en-US" sz="3600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03B1954A-C812-8F6F-1F78-2717CBEF9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886" y="5507983"/>
                <a:ext cx="671658" cy="553998"/>
              </a:xfrm>
              <a:prstGeom prst="rect">
                <a:avLst/>
              </a:prstGeom>
              <a:blipFill>
                <a:blip r:embed="rId6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E664F546-B861-6C6F-B3A0-6D3A0E52E058}"/>
              </a:ext>
            </a:extLst>
          </p:cNvPr>
          <p:cNvSpPr txBox="1"/>
          <p:nvPr/>
        </p:nvSpPr>
        <p:spPr>
          <a:xfrm>
            <a:off x="7307370" y="5435296"/>
            <a:ext cx="4180122" cy="6993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Extremely complicated 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counting the number of connected paths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087017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Key Ideas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General Transformation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21BB06A9-B58F-5E88-4C2E-5C78573D1EDD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6F436E57-1E13-0FAC-4FA5-B97EF02B06E5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03884EAD-AC34-D39A-14AA-D47C451E18B0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9AFC8771-122D-D8D3-8A63-2F00444AAE6A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8FD7C433-8FE7-24A1-6619-4D6085537795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65D46D77-3CE3-9FF3-8B91-4A642C72C1C3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3DFBF33-3F0E-13A1-5D8D-67B467700675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D563E0EE-E05E-A7A1-E375-B77F9453234B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6B020318-3D10-FD37-F86E-A41870F21636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0EDECDD0-8049-34AE-3549-3A29E0FD331E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0AE02B29-F83D-DF9C-A037-BDB577C2355D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2D88544-C63E-1769-3DAE-2CE78039C732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椭圆 99">
            <a:extLst>
              <a:ext uri="{FF2B5EF4-FFF2-40B4-BE49-F238E27FC236}">
                <a16:creationId xmlns:a16="http://schemas.microsoft.com/office/drawing/2014/main" id="{2490D99E-CB01-4B19-317E-A2E6EA9F8B15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8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9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10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1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12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13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14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15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16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17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18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20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21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22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23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24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3" name="左大括号 352">
            <a:extLst>
              <a:ext uri="{FF2B5EF4-FFF2-40B4-BE49-F238E27FC236}">
                <a16:creationId xmlns:a16="http://schemas.microsoft.com/office/drawing/2014/main" id="{D728460C-7D91-A779-28C2-C5C91750CAB7}"/>
              </a:ext>
            </a:extLst>
          </p:cNvPr>
          <p:cNvSpPr/>
          <p:nvPr/>
        </p:nvSpPr>
        <p:spPr>
          <a:xfrm>
            <a:off x="787383" y="2324609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/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blipFill>
                <a:blip r:embed="rId25"/>
                <a:stretch>
                  <a:fillRect l="-23529" r="-7843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5" name="左大括号 354">
            <a:extLst>
              <a:ext uri="{FF2B5EF4-FFF2-40B4-BE49-F238E27FC236}">
                <a16:creationId xmlns:a16="http://schemas.microsoft.com/office/drawing/2014/main" id="{08C11B2E-0925-9807-D226-2731EB9B940B}"/>
              </a:ext>
            </a:extLst>
          </p:cNvPr>
          <p:cNvSpPr/>
          <p:nvPr/>
        </p:nvSpPr>
        <p:spPr>
          <a:xfrm>
            <a:off x="9374820" y="2340390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/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blipFill>
                <a:blip r:embed="rId26"/>
                <a:stretch>
                  <a:fillRect l="-23529" r="-7843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27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28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29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/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blipFill>
                <a:blip r:embed="rId30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E8A50770-E822-B993-C457-A0A9E624147C}"/>
              </a:ext>
            </a:extLst>
          </p:cNvPr>
          <p:cNvSpPr txBox="1"/>
          <p:nvPr/>
        </p:nvSpPr>
        <p:spPr>
          <a:xfrm>
            <a:off x="10492907" y="3180265"/>
            <a:ext cx="1629803" cy="1279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54164CF-A91F-1EDC-90B0-C293A3589A39}"/>
              </a:ext>
            </a:extLst>
          </p:cNvPr>
          <p:cNvSpPr txBox="1"/>
          <p:nvPr/>
        </p:nvSpPr>
        <p:spPr>
          <a:xfrm>
            <a:off x="10708192" y="3119124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6F70E39-7D73-A99E-BD4E-E145162ADDA6}"/>
              </a:ext>
            </a:extLst>
          </p:cNvPr>
          <p:cNvSpPr/>
          <p:nvPr/>
        </p:nvSpPr>
        <p:spPr>
          <a:xfrm>
            <a:off x="10586862" y="3245130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849E85B-C534-5D83-FE36-C905FC9305EB}"/>
              </a:ext>
            </a:extLst>
          </p:cNvPr>
          <p:cNvSpPr txBox="1"/>
          <p:nvPr/>
        </p:nvSpPr>
        <p:spPr>
          <a:xfrm>
            <a:off x="10708192" y="3375158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4DE13003-3F9B-C263-F4EB-E9593D036F05}"/>
              </a:ext>
            </a:extLst>
          </p:cNvPr>
          <p:cNvSpPr/>
          <p:nvPr/>
        </p:nvSpPr>
        <p:spPr>
          <a:xfrm>
            <a:off x="10586862" y="3501164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E57FAF-C56F-9F71-1B87-F30B9F89AF8B}"/>
              </a:ext>
            </a:extLst>
          </p:cNvPr>
          <p:cNvSpPr txBox="1"/>
          <p:nvPr/>
        </p:nvSpPr>
        <p:spPr>
          <a:xfrm>
            <a:off x="10708192" y="3629972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7A3C205F-9437-D11C-A480-B3E10EAFDC1C}"/>
              </a:ext>
            </a:extLst>
          </p:cNvPr>
          <p:cNvSpPr/>
          <p:nvPr/>
        </p:nvSpPr>
        <p:spPr>
          <a:xfrm>
            <a:off x="10586862" y="3755978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/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blipFill>
                <a:blip r:embed="rId31"/>
                <a:stretch>
                  <a:fillRect t="-3158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676FB6F-5453-54AB-643F-24874C5EC241}"/>
              </a:ext>
            </a:extLst>
          </p:cNvPr>
          <p:cNvCxnSpPr>
            <a:cxnSpLocks/>
            <a:stCxn id="78" idx="4"/>
          </p:cNvCxnSpPr>
          <p:nvPr/>
        </p:nvCxnSpPr>
        <p:spPr>
          <a:xfrm>
            <a:off x="263356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959D8E5-E3B2-8835-15DE-EA31E0C5252D}"/>
              </a:ext>
            </a:extLst>
          </p:cNvPr>
          <p:cNvCxnSpPr>
            <a:cxnSpLocks/>
            <a:stCxn id="79" idx="4"/>
          </p:cNvCxnSpPr>
          <p:nvPr/>
        </p:nvCxnSpPr>
        <p:spPr>
          <a:xfrm>
            <a:off x="383534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09577AC-A77E-63E9-1073-913D2D4A2B7C}"/>
              </a:ext>
            </a:extLst>
          </p:cNvPr>
          <p:cNvSpPr/>
          <p:nvPr/>
        </p:nvSpPr>
        <p:spPr>
          <a:xfrm>
            <a:off x="2586909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43B9691-0E77-DE28-350F-5D3274FD6EAB}"/>
              </a:ext>
            </a:extLst>
          </p:cNvPr>
          <p:cNvSpPr/>
          <p:nvPr/>
        </p:nvSpPr>
        <p:spPr>
          <a:xfrm>
            <a:off x="3779247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ED80F24-88C8-297D-5F1F-A68DCB03A75C}"/>
              </a:ext>
            </a:extLst>
          </p:cNvPr>
          <p:cNvCxnSpPr>
            <a:stCxn id="27" idx="6"/>
            <a:endCxn id="58" idx="2"/>
          </p:cNvCxnSpPr>
          <p:nvPr/>
        </p:nvCxnSpPr>
        <p:spPr>
          <a:xfrm>
            <a:off x="2699105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EB9CBF6D-757A-5EB7-6AE2-C3033F86EBB5}"/>
              </a:ext>
            </a:extLst>
          </p:cNvPr>
          <p:cNvSpPr/>
          <p:nvPr/>
        </p:nvSpPr>
        <p:spPr>
          <a:xfrm>
            <a:off x="2586909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C08B10C-78AF-FB94-D46C-DAF7837680C7}"/>
              </a:ext>
            </a:extLst>
          </p:cNvPr>
          <p:cNvSpPr/>
          <p:nvPr/>
        </p:nvSpPr>
        <p:spPr>
          <a:xfrm>
            <a:off x="3779247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3382CE5-D5B8-A960-C727-169103312AB1}"/>
              </a:ext>
            </a:extLst>
          </p:cNvPr>
          <p:cNvCxnSpPr>
            <a:stCxn id="60" idx="6"/>
            <a:endCxn id="61" idx="2"/>
          </p:cNvCxnSpPr>
          <p:nvPr/>
        </p:nvCxnSpPr>
        <p:spPr>
          <a:xfrm>
            <a:off x="2699105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D9DF359B-2C81-4F48-1F23-750AE04066A9}"/>
              </a:ext>
            </a:extLst>
          </p:cNvPr>
          <p:cNvSpPr/>
          <p:nvPr/>
        </p:nvSpPr>
        <p:spPr>
          <a:xfrm>
            <a:off x="2586909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EA25488-93F1-9E62-A50E-15D40D9814C0}"/>
              </a:ext>
            </a:extLst>
          </p:cNvPr>
          <p:cNvSpPr/>
          <p:nvPr/>
        </p:nvSpPr>
        <p:spPr>
          <a:xfrm>
            <a:off x="3779247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59538B89-A49B-21AE-9893-88EAC39D5742}"/>
              </a:ext>
            </a:extLst>
          </p:cNvPr>
          <p:cNvCxnSpPr>
            <a:stCxn id="63" idx="6"/>
            <a:endCxn id="64" idx="2"/>
          </p:cNvCxnSpPr>
          <p:nvPr/>
        </p:nvCxnSpPr>
        <p:spPr>
          <a:xfrm>
            <a:off x="2699105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CB9B10CE-0D90-6FFA-DAF4-8D7EA66E587D}"/>
              </a:ext>
            </a:extLst>
          </p:cNvPr>
          <p:cNvSpPr/>
          <p:nvPr/>
        </p:nvSpPr>
        <p:spPr>
          <a:xfrm>
            <a:off x="2586909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B5C4E90C-432E-6DB8-A2A2-A6A2180B4F83}"/>
              </a:ext>
            </a:extLst>
          </p:cNvPr>
          <p:cNvSpPr/>
          <p:nvPr/>
        </p:nvSpPr>
        <p:spPr>
          <a:xfrm>
            <a:off x="3779247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2D7F04E-CCEA-DEC1-0269-E08ED5B2FEB4}"/>
              </a:ext>
            </a:extLst>
          </p:cNvPr>
          <p:cNvCxnSpPr>
            <a:stCxn id="66" idx="6"/>
            <a:endCxn id="67" idx="2"/>
          </p:cNvCxnSpPr>
          <p:nvPr/>
        </p:nvCxnSpPr>
        <p:spPr>
          <a:xfrm>
            <a:off x="2699105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22A544FF-3216-9790-51D8-FD148E07F4DC}"/>
              </a:ext>
            </a:extLst>
          </p:cNvPr>
          <p:cNvSpPr/>
          <p:nvPr/>
        </p:nvSpPr>
        <p:spPr>
          <a:xfrm>
            <a:off x="2586909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7225C72-4CDF-58C7-4BCF-C2E79833339E}"/>
              </a:ext>
            </a:extLst>
          </p:cNvPr>
          <p:cNvSpPr/>
          <p:nvPr/>
        </p:nvSpPr>
        <p:spPr>
          <a:xfrm>
            <a:off x="3779247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31F5774-0C78-7A36-3ECC-2DBF6BFF235B}"/>
              </a:ext>
            </a:extLst>
          </p:cNvPr>
          <p:cNvCxnSpPr>
            <a:stCxn id="69" idx="6"/>
            <a:endCxn id="70" idx="2"/>
          </p:cNvCxnSpPr>
          <p:nvPr/>
        </p:nvCxnSpPr>
        <p:spPr>
          <a:xfrm>
            <a:off x="2699105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78275D05-63FB-EABE-7647-A11F4BFC99FF}"/>
              </a:ext>
            </a:extLst>
          </p:cNvPr>
          <p:cNvSpPr/>
          <p:nvPr/>
        </p:nvSpPr>
        <p:spPr>
          <a:xfrm>
            <a:off x="2586909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3CB9FF16-D473-55FA-8720-3537C190B250}"/>
              </a:ext>
            </a:extLst>
          </p:cNvPr>
          <p:cNvSpPr/>
          <p:nvPr/>
        </p:nvSpPr>
        <p:spPr>
          <a:xfrm>
            <a:off x="3779247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52D8080-6719-DD11-B07A-71692164322C}"/>
              </a:ext>
            </a:extLst>
          </p:cNvPr>
          <p:cNvCxnSpPr>
            <a:stCxn id="72" idx="6"/>
            <a:endCxn id="73" idx="2"/>
          </p:cNvCxnSpPr>
          <p:nvPr/>
        </p:nvCxnSpPr>
        <p:spPr>
          <a:xfrm>
            <a:off x="2699105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76354108-688B-3C8F-D78D-F38FF439A049}"/>
              </a:ext>
            </a:extLst>
          </p:cNvPr>
          <p:cNvSpPr/>
          <p:nvPr/>
        </p:nvSpPr>
        <p:spPr>
          <a:xfrm>
            <a:off x="2586909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8502FAD9-C3D9-1215-9FC6-C562FFDBC5EF}"/>
              </a:ext>
            </a:extLst>
          </p:cNvPr>
          <p:cNvSpPr/>
          <p:nvPr/>
        </p:nvSpPr>
        <p:spPr>
          <a:xfrm>
            <a:off x="3779247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0C24A099-1458-7B60-D3BD-8179949BBD9D}"/>
              </a:ext>
            </a:extLst>
          </p:cNvPr>
          <p:cNvCxnSpPr>
            <a:stCxn id="75" idx="6"/>
            <a:endCxn id="76" idx="2"/>
          </p:cNvCxnSpPr>
          <p:nvPr/>
        </p:nvCxnSpPr>
        <p:spPr>
          <a:xfrm>
            <a:off x="2699105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A703D21-D20A-D237-4568-BEF3437951C9}"/>
              </a:ext>
            </a:extLst>
          </p:cNvPr>
          <p:cNvSpPr/>
          <p:nvPr/>
        </p:nvSpPr>
        <p:spPr>
          <a:xfrm>
            <a:off x="257747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7DA4E382-4C81-B11F-D47B-26328DFC8C63}"/>
              </a:ext>
            </a:extLst>
          </p:cNvPr>
          <p:cNvSpPr/>
          <p:nvPr/>
        </p:nvSpPr>
        <p:spPr>
          <a:xfrm>
            <a:off x="377924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3E074669-0A57-650C-DEAF-FC336F413B5D}"/>
              </a:ext>
            </a:extLst>
          </p:cNvPr>
          <p:cNvSpPr/>
          <p:nvPr/>
        </p:nvSpPr>
        <p:spPr>
          <a:xfrm>
            <a:off x="257747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A40C633-A28A-EB30-A3EE-7D9435988E9E}"/>
              </a:ext>
            </a:extLst>
          </p:cNvPr>
          <p:cNvSpPr/>
          <p:nvPr/>
        </p:nvSpPr>
        <p:spPr>
          <a:xfrm>
            <a:off x="377924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FA53459C-3A88-9824-2506-673CEAFFFAD3}"/>
              </a:ext>
            </a:extLst>
          </p:cNvPr>
          <p:cNvSpPr/>
          <p:nvPr/>
        </p:nvSpPr>
        <p:spPr>
          <a:xfrm>
            <a:off x="2577471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1888A2F-F37E-3250-1DC7-75C05D707B7C}"/>
              </a:ext>
            </a:extLst>
          </p:cNvPr>
          <p:cNvSpPr/>
          <p:nvPr/>
        </p:nvSpPr>
        <p:spPr>
          <a:xfrm>
            <a:off x="3779247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/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/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blipFill>
                <a:blip r:embed="rId3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椭圆 85">
            <a:extLst>
              <a:ext uri="{FF2B5EF4-FFF2-40B4-BE49-F238E27FC236}">
                <a16:creationId xmlns:a16="http://schemas.microsoft.com/office/drawing/2014/main" id="{AECDAD3C-A0D9-2AC1-410B-7A14C2621AD4}"/>
              </a:ext>
            </a:extLst>
          </p:cNvPr>
          <p:cNvSpPr/>
          <p:nvPr/>
        </p:nvSpPr>
        <p:spPr>
          <a:xfrm>
            <a:off x="2581600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77003F9-D0FD-E9BC-F80D-9B9DF21EB3C3}"/>
              </a:ext>
            </a:extLst>
          </p:cNvPr>
          <p:cNvSpPr/>
          <p:nvPr/>
        </p:nvSpPr>
        <p:spPr>
          <a:xfrm>
            <a:off x="3788851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5733315-1DBB-8C2F-54CB-02E78770376F}"/>
              </a:ext>
            </a:extLst>
          </p:cNvPr>
          <p:cNvSpPr/>
          <p:nvPr/>
        </p:nvSpPr>
        <p:spPr>
          <a:xfrm>
            <a:off x="2577471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C60224A-4F0B-FB1E-5E4C-8F7E08601149}"/>
              </a:ext>
            </a:extLst>
          </p:cNvPr>
          <p:cNvSpPr/>
          <p:nvPr/>
        </p:nvSpPr>
        <p:spPr>
          <a:xfrm>
            <a:off x="3790197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54BD3B2A-1863-6935-D544-C0AEA38A8C39}"/>
              </a:ext>
            </a:extLst>
          </p:cNvPr>
          <p:cNvSpPr/>
          <p:nvPr/>
        </p:nvSpPr>
        <p:spPr>
          <a:xfrm>
            <a:off x="2577471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CA56BBE-4CF9-39D7-966E-3848203DBDE4}"/>
              </a:ext>
            </a:extLst>
          </p:cNvPr>
          <p:cNvSpPr/>
          <p:nvPr/>
        </p:nvSpPr>
        <p:spPr>
          <a:xfrm>
            <a:off x="3790197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/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blipFill>
                <a:blip r:embed="rId34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/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blipFill>
                <a:blip r:embed="rId3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左大括号 94">
            <a:extLst>
              <a:ext uri="{FF2B5EF4-FFF2-40B4-BE49-F238E27FC236}">
                <a16:creationId xmlns:a16="http://schemas.microsoft.com/office/drawing/2014/main" id="{79672DFD-AAD3-44B6-B84E-F072E84D1358}"/>
              </a:ext>
            </a:extLst>
          </p:cNvPr>
          <p:cNvSpPr/>
          <p:nvPr/>
        </p:nvSpPr>
        <p:spPr>
          <a:xfrm>
            <a:off x="2358768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/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blipFill>
                <a:blip r:embed="rId36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/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blipFill>
                <a:blip r:embed="rId37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/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blipFill>
                <a:blip r:embed="rId38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AA89D64C-9787-7125-A255-35BE4340660F}"/>
                  </a:ext>
                </a:extLst>
              </p:cNvPr>
              <p:cNvSpPr txBox="1"/>
              <p:nvPr/>
            </p:nvSpPr>
            <p:spPr>
              <a:xfrm>
                <a:off x="799284" y="5454991"/>
                <a:ext cx="10934838" cy="83099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</a:t>
                </a:r>
                <a:r>
                  <a:rPr lang="en-US" altLang="zh-CN" sz="2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key technique </a:t>
                </a: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simplify the proofs:  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all types 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⟹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one type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 works for </a:t>
                </a:r>
                <a:r>
                  <a:rPr lang="en-US" altLang="zh-CN" sz="24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all KAC or KAC-type </a:t>
                </a:r>
                <a:r>
                  <a:rPr lang="en-US" altLang="zh-CN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constructions</a:t>
                </a:r>
              </a:p>
            </p:txBody>
          </p:sp>
        </mc:Choice>
        <mc:Fallback xmlns=""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AA89D64C-9787-7125-A255-35BE43406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284" y="5454991"/>
                <a:ext cx="10934838" cy="830997"/>
              </a:xfrm>
              <a:prstGeom prst="rect">
                <a:avLst/>
              </a:prstGeom>
              <a:blipFill>
                <a:blip r:embed="rId39"/>
                <a:stretch>
                  <a:fillRect l="-668" t="-5072" b="-15217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B61C95A0-B423-D550-7212-C0FD26F5B85E}"/>
              </a:ext>
            </a:extLst>
          </p:cNvPr>
          <p:cNvCxnSpPr>
            <a:cxnSpLocks/>
            <a:stCxn id="223" idx="4"/>
          </p:cNvCxnSpPr>
          <p:nvPr/>
        </p:nvCxnSpPr>
        <p:spPr>
          <a:xfrm>
            <a:off x="7321351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6376A73-E3D0-5977-DC05-03854360282A}"/>
              </a:ext>
            </a:extLst>
          </p:cNvPr>
          <p:cNvCxnSpPr>
            <a:cxnSpLocks/>
            <a:stCxn id="224" idx="4"/>
          </p:cNvCxnSpPr>
          <p:nvPr/>
        </p:nvCxnSpPr>
        <p:spPr>
          <a:xfrm>
            <a:off x="8523127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椭圆 110">
            <a:extLst>
              <a:ext uri="{FF2B5EF4-FFF2-40B4-BE49-F238E27FC236}">
                <a16:creationId xmlns:a16="http://schemas.microsoft.com/office/drawing/2014/main" id="{54E686A5-BC7D-87ED-BF2C-3DEBA719328E}"/>
              </a:ext>
            </a:extLst>
          </p:cNvPr>
          <p:cNvSpPr/>
          <p:nvPr/>
        </p:nvSpPr>
        <p:spPr>
          <a:xfrm>
            <a:off x="7274691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AADCD10D-6AF4-3E63-4AC3-1E97B5E2E187}"/>
              </a:ext>
            </a:extLst>
          </p:cNvPr>
          <p:cNvSpPr/>
          <p:nvPr/>
        </p:nvSpPr>
        <p:spPr>
          <a:xfrm>
            <a:off x="8467029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2D758539-343A-23D9-A925-9C33A4B0B24E}"/>
              </a:ext>
            </a:extLst>
          </p:cNvPr>
          <p:cNvCxnSpPr>
            <a:stCxn id="111" idx="6"/>
            <a:endCxn id="112" idx="2"/>
          </p:cNvCxnSpPr>
          <p:nvPr/>
        </p:nvCxnSpPr>
        <p:spPr>
          <a:xfrm>
            <a:off x="7386887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FC9E5D01-4C5D-C013-44CD-C4A40E91C148}"/>
              </a:ext>
            </a:extLst>
          </p:cNvPr>
          <p:cNvSpPr/>
          <p:nvPr/>
        </p:nvSpPr>
        <p:spPr>
          <a:xfrm>
            <a:off x="7274691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11E9323-7925-BC3C-5806-50AB8F4B7E6E}"/>
              </a:ext>
            </a:extLst>
          </p:cNvPr>
          <p:cNvSpPr/>
          <p:nvPr/>
        </p:nvSpPr>
        <p:spPr>
          <a:xfrm>
            <a:off x="8467029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AFE73654-80C9-CC6C-52C2-B2216C3C61E2}"/>
              </a:ext>
            </a:extLst>
          </p:cNvPr>
          <p:cNvCxnSpPr>
            <a:stCxn id="114" idx="6"/>
            <a:endCxn id="115" idx="2"/>
          </p:cNvCxnSpPr>
          <p:nvPr/>
        </p:nvCxnSpPr>
        <p:spPr>
          <a:xfrm>
            <a:off x="7386887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855B5306-6803-C406-606D-882856877815}"/>
              </a:ext>
            </a:extLst>
          </p:cNvPr>
          <p:cNvSpPr/>
          <p:nvPr/>
        </p:nvSpPr>
        <p:spPr>
          <a:xfrm>
            <a:off x="7274691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E25F40B-4469-9542-EE4E-C3F1039FFEA9}"/>
              </a:ext>
            </a:extLst>
          </p:cNvPr>
          <p:cNvSpPr/>
          <p:nvPr/>
        </p:nvSpPr>
        <p:spPr>
          <a:xfrm>
            <a:off x="8467029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7B06FB21-3038-166A-8FC9-624582A8863A}"/>
              </a:ext>
            </a:extLst>
          </p:cNvPr>
          <p:cNvCxnSpPr>
            <a:stCxn id="117" idx="6"/>
            <a:endCxn id="118" idx="2"/>
          </p:cNvCxnSpPr>
          <p:nvPr/>
        </p:nvCxnSpPr>
        <p:spPr>
          <a:xfrm>
            <a:off x="7386887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119">
            <a:extLst>
              <a:ext uri="{FF2B5EF4-FFF2-40B4-BE49-F238E27FC236}">
                <a16:creationId xmlns:a16="http://schemas.microsoft.com/office/drawing/2014/main" id="{0FB16CDA-F346-D277-31F0-B4ACCC4E11BE}"/>
              </a:ext>
            </a:extLst>
          </p:cNvPr>
          <p:cNvSpPr/>
          <p:nvPr/>
        </p:nvSpPr>
        <p:spPr>
          <a:xfrm>
            <a:off x="7274691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D38FE176-634D-BD6B-B9F5-A27448664537}"/>
              </a:ext>
            </a:extLst>
          </p:cNvPr>
          <p:cNvSpPr/>
          <p:nvPr/>
        </p:nvSpPr>
        <p:spPr>
          <a:xfrm>
            <a:off x="8467029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BD262FD3-6323-AF61-7055-3F7D9492DB2F}"/>
              </a:ext>
            </a:extLst>
          </p:cNvPr>
          <p:cNvCxnSpPr>
            <a:stCxn id="120" idx="6"/>
            <a:endCxn id="121" idx="2"/>
          </p:cNvCxnSpPr>
          <p:nvPr/>
        </p:nvCxnSpPr>
        <p:spPr>
          <a:xfrm>
            <a:off x="7386887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>
            <a:extLst>
              <a:ext uri="{FF2B5EF4-FFF2-40B4-BE49-F238E27FC236}">
                <a16:creationId xmlns:a16="http://schemas.microsoft.com/office/drawing/2014/main" id="{BE37C620-DDCA-5F9A-307C-58DE4502EA66}"/>
              </a:ext>
            </a:extLst>
          </p:cNvPr>
          <p:cNvSpPr/>
          <p:nvPr/>
        </p:nvSpPr>
        <p:spPr>
          <a:xfrm>
            <a:off x="7274691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4A6E3FA-28D0-3573-2E29-8656100A110F}"/>
              </a:ext>
            </a:extLst>
          </p:cNvPr>
          <p:cNvSpPr/>
          <p:nvPr/>
        </p:nvSpPr>
        <p:spPr>
          <a:xfrm>
            <a:off x="8467029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A39BED70-9DB5-1963-3490-44C4604836DB}"/>
              </a:ext>
            </a:extLst>
          </p:cNvPr>
          <p:cNvCxnSpPr>
            <a:stCxn id="123" idx="6"/>
            <a:endCxn id="124" idx="2"/>
          </p:cNvCxnSpPr>
          <p:nvPr/>
        </p:nvCxnSpPr>
        <p:spPr>
          <a:xfrm>
            <a:off x="7386887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>
            <a:extLst>
              <a:ext uri="{FF2B5EF4-FFF2-40B4-BE49-F238E27FC236}">
                <a16:creationId xmlns:a16="http://schemas.microsoft.com/office/drawing/2014/main" id="{2C9E5BDA-D050-6008-9161-048B075A1B9A}"/>
              </a:ext>
            </a:extLst>
          </p:cNvPr>
          <p:cNvSpPr/>
          <p:nvPr/>
        </p:nvSpPr>
        <p:spPr>
          <a:xfrm>
            <a:off x="7274691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62DC4179-81EF-61A2-C192-C16A691FDE68}"/>
              </a:ext>
            </a:extLst>
          </p:cNvPr>
          <p:cNvSpPr/>
          <p:nvPr/>
        </p:nvSpPr>
        <p:spPr>
          <a:xfrm>
            <a:off x="8467029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974AEE50-78A6-C6FC-C658-7EF76BBFFC84}"/>
              </a:ext>
            </a:extLst>
          </p:cNvPr>
          <p:cNvCxnSpPr>
            <a:stCxn id="126" idx="6"/>
            <a:endCxn id="127" idx="2"/>
          </p:cNvCxnSpPr>
          <p:nvPr/>
        </p:nvCxnSpPr>
        <p:spPr>
          <a:xfrm>
            <a:off x="7386887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椭圆 192">
            <a:extLst>
              <a:ext uri="{FF2B5EF4-FFF2-40B4-BE49-F238E27FC236}">
                <a16:creationId xmlns:a16="http://schemas.microsoft.com/office/drawing/2014/main" id="{5308A5EB-D7B5-53E9-F070-3BF7EED1971C}"/>
              </a:ext>
            </a:extLst>
          </p:cNvPr>
          <p:cNvSpPr/>
          <p:nvPr/>
        </p:nvSpPr>
        <p:spPr>
          <a:xfrm>
            <a:off x="7274691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62C13299-EE7B-617C-80CC-650F19F64312}"/>
              </a:ext>
            </a:extLst>
          </p:cNvPr>
          <p:cNvSpPr/>
          <p:nvPr/>
        </p:nvSpPr>
        <p:spPr>
          <a:xfrm>
            <a:off x="8467029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35F59B63-3D8C-9244-4FB5-CE7B0C0B442B}"/>
              </a:ext>
            </a:extLst>
          </p:cNvPr>
          <p:cNvCxnSpPr>
            <a:stCxn id="193" idx="6"/>
            <a:endCxn id="194" idx="2"/>
          </p:cNvCxnSpPr>
          <p:nvPr/>
        </p:nvCxnSpPr>
        <p:spPr>
          <a:xfrm>
            <a:off x="7386887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椭圆 222">
            <a:extLst>
              <a:ext uri="{FF2B5EF4-FFF2-40B4-BE49-F238E27FC236}">
                <a16:creationId xmlns:a16="http://schemas.microsoft.com/office/drawing/2014/main" id="{BA1BE72B-E0CB-685A-1E50-E1D73F6FC53C}"/>
              </a:ext>
            </a:extLst>
          </p:cNvPr>
          <p:cNvSpPr/>
          <p:nvPr/>
        </p:nvSpPr>
        <p:spPr>
          <a:xfrm>
            <a:off x="7265253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03FC0C1A-BE9B-BB9E-337A-7E0A107DE2E1}"/>
              </a:ext>
            </a:extLst>
          </p:cNvPr>
          <p:cNvSpPr/>
          <p:nvPr/>
        </p:nvSpPr>
        <p:spPr>
          <a:xfrm>
            <a:off x="8467029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0A8A34CD-3094-5B1A-A3D8-8A4EE25D59F9}"/>
              </a:ext>
            </a:extLst>
          </p:cNvPr>
          <p:cNvSpPr/>
          <p:nvPr/>
        </p:nvSpPr>
        <p:spPr>
          <a:xfrm>
            <a:off x="7265253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ABAE3C11-F923-9D88-56D6-818EDB0ACEB3}"/>
              </a:ext>
            </a:extLst>
          </p:cNvPr>
          <p:cNvSpPr/>
          <p:nvPr/>
        </p:nvSpPr>
        <p:spPr>
          <a:xfrm>
            <a:off x="8467029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798A608E-C7E6-7C5A-97B6-42B2167A8E89}"/>
              </a:ext>
            </a:extLst>
          </p:cNvPr>
          <p:cNvSpPr/>
          <p:nvPr/>
        </p:nvSpPr>
        <p:spPr>
          <a:xfrm>
            <a:off x="7265253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76BB56C3-96D7-D65A-8E81-1F6DCBFDB0CE}"/>
              </a:ext>
            </a:extLst>
          </p:cNvPr>
          <p:cNvSpPr/>
          <p:nvPr/>
        </p:nvSpPr>
        <p:spPr>
          <a:xfrm>
            <a:off x="8467029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/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blipFill>
                <a:blip r:embed="rId40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/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blipFill>
                <a:blip r:embed="rId3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椭圆 237">
            <a:extLst>
              <a:ext uri="{FF2B5EF4-FFF2-40B4-BE49-F238E27FC236}">
                <a16:creationId xmlns:a16="http://schemas.microsoft.com/office/drawing/2014/main" id="{C7CE1032-8B46-5444-F0C7-1C53D3AF589D}"/>
              </a:ext>
            </a:extLst>
          </p:cNvPr>
          <p:cNvSpPr/>
          <p:nvPr/>
        </p:nvSpPr>
        <p:spPr>
          <a:xfrm>
            <a:off x="7269382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B48A6859-DE48-6F5B-6BDC-1536F4DA1E62}"/>
              </a:ext>
            </a:extLst>
          </p:cNvPr>
          <p:cNvSpPr/>
          <p:nvPr/>
        </p:nvSpPr>
        <p:spPr>
          <a:xfrm>
            <a:off x="8476633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414B0EBF-FF94-E47B-8BCB-F68563B6C569}"/>
              </a:ext>
            </a:extLst>
          </p:cNvPr>
          <p:cNvSpPr/>
          <p:nvPr/>
        </p:nvSpPr>
        <p:spPr>
          <a:xfrm>
            <a:off x="7265253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5" name="椭圆 254">
            <a:extLst>
              <a:ext uri="{FF2B5EF4-FFF2-40B4-BE49-F238E27FC236}">
                <a16:creationId xmlns:a16="http://schemas.microsoft.com/office/drawing/2014/main" id="{5AE64696-3B6D-A9AA-EAE7-1029BAE93CD3}"/>
              </a:ext>
            </a:extLst>
          </p:cNvPr>
          <p:cNvSpPr/>
          <p:nvPr/>
        </p:nvSpPr>
        <p:spPr>
          <a:xfrm>
            <a:off x="8477979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椭圆 255">
            <a:extLst>
              <a:ext uri="{FF2B5EF4-FFF2-40B4-BE49-F238E27FC236}">
                <a16:creationId xmlns:a16="http://schemas.microsoft.com/office/drawing/2014/main" id="{9F7AE314-A24F-9F02-8439-0E084389EFE6}"/>
              </a:ext>
            </a:extLst>
          </p:cNvPr>
          <p:cNvSpPr/>
          <p:nvPr/>
        </p:nvSpPr>
        <p:spPr>
          <a:xfrm>
            <a:off x="7265253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36A48968-8431-8BD6-045B-21C6599F5042}"/>
              </a:ext>
            </a:extLst>
          </p:cNvPr>
          <p:cNvSpPr/>
          <p:nvPr/>
        </p:nvSpPr>
        <p:spPr>
          <a:xfrm>
            <a:off x="848345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/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blipFill>
                <a:blip r:embed="rId41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/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blipFill>
                <a:blip r:embed="rId3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左大括号 295">
            <a:extLst>
              <a:ext uri="{FF2B5EF4-FFF2-40B4-BE49-F238E27FC236}">
                <a16:creationId xmlns:a16="http://schemas.microsoft.com/office/drawing/2014/main" id="{A123E46C-0988-10AA-7E5C-BDD5724B5447}"/>
              </a:ext>
            </a:extLst>
          </p:cNvPr>
          <p:cNvSpPr/>
          <p:nvPr/>
        </p:nvSpPr>
        <p:spPr>
          <a:xfrm>
            <a:off x="7046550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/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blipFill>
                <a:blip r:embed="rId42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椭圆 17">
            <a:extLst>
              <a:ext uri="{FF2B5EF4-FFF2-40B4-BE49-F238E27FC236}">
                <a16:creationId xmlns:a16="http://schemas.microsoft.com/office/drawing/2014/main" id="{A9B5F2F2-A26A-A13E-5808-D815B4C154EE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DBD3FE4D-11B9-845D-220A-D98D88EF0611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43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44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2A69491-5724-D9EE-101F-9A9BD61B6B4B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>
            <a:extLst>
              <a:ext uri="{FF2B5EF4-FFF2-40B4-BE49-F238E27FC236}">
                <a16:creationId xmlns:a16="http://schemas.microsoft.com/office/drawing/2014/main" id="{69B19131-4694-3BCA-09AB-ED5A2CA7F74E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905B785-30D5-8424-13C7-961ED16640AF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2F7E804-16DA-CC9C-3900-EA790501DE85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48594237-0ABA-8431-25FD-CFFA6740CBDD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C69B8D6C-316B-9C0A-6202-522D7E662248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03724497-30E3-CDB7-C585-C13EDECB40CA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2DA3FC11-56C4-09A0-3D49-3E5098D6AC3A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8F4E2E2C-F6F1-CF40-080C-90A61D7135AC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E503D0D2-A9A4-0576-1975-97920278A8AE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097AB4C2-03BF-9E1E-7D0D-0BB996EEBBE3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03B135FA-5218-5505-C7FC-48CB922307C9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椭圆 100">
            <a:extLst>
              <a:ext uri="{FF2B5EF4-FFF2-40B4-BE49-F238E27FC236}">
                <a16:creationId xmlns:a16="http://schemas.microsoft.com/office/drawing/2014/main" id="{144D4C97-EC4F-D525-8F34-660C8EEC3637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63EDB618-B1FC-EB87-F326-F8C24F32DE52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2E889A0D-0658-E0C3-8AA3-D88019E4F544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6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47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48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49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50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51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9" name="直接连接符 248">
            <a:extLst>
              <a:ext uri="{FF2B5EF4-FFF2-40B4-BE49-F238E27FC236}">
                <a16:creationId xmlns:a16="http://schemas.microsoft.com/office/drawing/2014/main" id="{B0F18B9B-DDB5-48BA-313A-C4A78EDB5F75}"/>
              </a:ext>
            </a:extLst>
          </p:cNvPr>
          <p:cNvCxnSpPr>
            <a:stCxn id="39" idx="6"/>
            <a:endCxn id="69" idx="1"/>
          </p:cNvCxnSpPr>
          <p:nvPr/>
        </p:nvCxnSpPr>
        <p:spPr>
          <a:xfrm>
            <a:off x="1503416" y="2362087"/>
            <a:ext cx="1099924" cy="1489212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1" name="直接连接符 250">
            <a:extLst>
              <a:ext uri="{FF2B5EF4-FFF2-40B4-BE49-F238E27FC236}">
                <a16:creationId xmlns:a16="http://schemas.microsoft.com/office/drawing/2014/main" id="{B4BA26A5-85CC-6B47-1A55-2765283689B0}"/>
              </a:ext>
            </a:extLst>
          </p:cNvPr>
          <p:cNvCxnSpPr>
            <a:cxnSpLocks/>
          </p:cNvCxnSpPr>
          <p:nvPr/>
        </p:nvCxnSpPr>
        <p:spPr>
          <a:xfrm>
            <a:off x="1440368" y="2493481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直接连接符 253">
            <a:extLst>
              <a:ext uri="{FF2B5EF4-FFF2-40B4-BE49-F238E27FC236}">
                <a16:creationId xmlns:a16="http://schemas.microsoft.com/office/drawing/2014/main" id="{73E2C8D4-DA00-D940-A900-744FCFAC3F97}"/>
              </a:ext>
            </a:extLst>
          </p:cNvPr>
          <p:cNvCxnSpPr>
            <a:cxnSpLocks/>
          </p:cNvCxnSpPr>
          <p:nvPr/>
        </p:nvCxnSpPr>
        <p:spPr>
          <a:xfrm>
            <a:off x="1478299" y="2734639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7" name="直接连接符 256">
            <a:extLst>
              <a:ext uri="{FF2B5EF4-FFF2-40B4-BE49-F238E27FC236}">
                <a16:creationId xmlns:a16="http://schemas.microsoft.com/office/drawing/2014/main" id="{640D027C-D1C6-D97A-70BA-1191FCC4FC02}"/>
              </a:ext>
            </a:extLst>
          </p:cNvPr>
          <p:cNvCxnSpPr>
            <a:cxnSpLocks/>
          </p:cNvCxnSpPr>
          <p:nvPr/>
        </p:nvCxnSpPr>
        <p:spPr>
          <a:xfrm>
            <a:off x="1478298" y="2935964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8" name="直接连接符 257">
            <a:extLst>
              <a:ext uri="{FF2B5EF4-FFF2-40B4-BE49-F238E27FC236}">
                <a16:creationId xmlns:a16="http://schemas.microsoft.com/office/drawing/2014/main" id="{EF3E0AFA-134A-34F8-C950-BF45672C8156}"/>
              </a:ext>
            </a:extLst>
          </p:cNvPr>
          <p:cNvCxnSpPr>
            <a:cxnSpLocks/>
          </p:cNvCxnSpPr>
          <p:nvPr/>
        </p:nvCxnSpPr>
        <p:spPr>
          <a:xfrm>
            <a:off x="1478298" y="3274758"/>
            <a:ext cx="1115559" cy="1414369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1" name="直接连接符 260">
            <a:extLst>
              <a:ext uri="{FF2B5EF4-FFF2-40B4-BE49-F238E27FC236}">
                <a16:creationId xmlns:a16="http://schemas.microsoft.com/office/drawing/2014/main" id="{E62B9F1D-AC15-0ED9-3DF0-8C4634C9A6C7}"/>
              </a:ext>
            </a:extLst>
          </p:cNvPr>
          <p:cNvCxnSpPr>
            <a:cxnSpLocks/>
          </p:cNvCxnSpPr>
          <p:nvPr/>
        </p:nvCxnSpPr>
        <p:spPr>
          <a:xfrm>
            <a:off x="1510570" y="3707510"/>
            <a:ext cx="1042752" cy="99197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直接连接符 262">
            <a:extLst>
              <a:ext uri="{FF2B5EF4-FFF2-40B4-BE49-F238E27FC236}">
                <a16:creationId xmlns:a16="http://schemas.microsoft.com/office/drawing/2014/main" id="{1B4FC367-00CB-5D5E-8176-8D4A0D03B547}"/>
              </a:ext>
            </a:extLst>
          </p:cNvPr>
          <p:cNvCxnSpPr>
            <a:cxnSpLocks/>
            <a:endCxn id="203" idx="3"/>
          </p:cNvCxnSpPr>
          <p:nvPr/>
        </p:nvCxnSpPr>
        <p:spPr>
          <a:xfrm flipV="1">
            <a:off x="3912118" y="3355634"/>
            <a:ext cx="1069059" cy="545925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直接连接符 264">
            <a:extLst>
              <a:ext uri="{FF2B5EF4-FFF2-40B4-BE49-F238E27FC236}">
                <a16:creationId xmlns:a16="http://schemas.microsoft.com/office/drawing/2014/main" id="{49B41783-2E07-B44F-15A4-4780230A377D}"/>
              </a:ext>
            </a:extLst>
          </p:cNvPr>
          <p:cNvCxnSpPr>
            <a:cxnSpLocks/>
            <a:stCxn id="204" idx="6"/>
            <a:endCxn id="234" idx="2"/>
          </p:cNvCxnSpPr>
          <p:nvPr/>
        </p:nvCxnSpPr>
        <p:spPr>
          <a:xfrm flipV="1">
            <a:off x="6269280" y="2934576"/>
            <a:ext cx="995973" cy="381391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7" name="直接连接符 266">
            <a:extLst>
              <a:ext uri="{FF2B5EF4-FFF2-40B4-BE49-F238E27FC236}">
                <a16:creationId xmlns:a16="http://schemas.microsoft.com/office/drawing/2014/main" id="{947AE04A-0930-9CB6-5F8E-2BCF669C70C2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8592394" y="2362087"/>
            <a:ext cx="1106992" cy="181283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9" name="直接连接符 268">
            <a:extLst>
              <a:ext uri="{FF2B5EF4-FFF2-40B4-BE49-F238E27FC236}">
                <a16:creationId xmlns:a16="http://schemas.microsoft.com/office/drawing/2014/main" id="{0E13ADE5-E6A4-3CBD-82DC-3B08E22A8E5F}"/>
              </a:ext>
            </a:extLst>
          </p:cNvPr>
          <p:cNvCxnSpPr>
            <a:cxnSpLocks/>
            <a:stCxn id="112" idx="6"/>
          </p:cNvCxnSpPr>
          <p:nvPr/>
        </p:nvCxnSpPr>
        <p:spPr>
          <a:xfrm flipV="1">
            <a:off x="8579225" y="2587170"/>
            <a:ext cx="1089580" cy="53699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3" name="直接连接符 272">
            <a:extLst>
              <a:ext uri="{FF2B5EF4-FFF2-40B4-BE49-F238E27FC236}">
                <a16:creationId xmlns:a16="http://schemas.microsoft.com/office/drawing/2014/main" id="{E3F65CF0-275A-ECCD-1FE3-D2A954C1F8B3}"/>
              </a:ext>
            </a:extLst>
          </p:cNvPr>
          <p:cNvCxnSpPr>
            <a:cxnSpLocks/>
            <a:stCxn id="230" idx="0"/>
            <a:endCxn id="111" idx="1"/>
          </p:cNvCxnSpPr>
          <p:nvPr/>
        </p:nvCxnSpPr>
        <p:spPr>
          <a:xfrm>
            <a:off x="6306117" y="2630248"/>
            <a:ext cx="985005" cy="45425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4" name="直接连接符 273">
            <a:extLst>
              <a:ext uri="{FF2B5EF4-FFF2-40B4-BE49-F238E27FC236}">
                <a16:creationId xmlns:a16="http://schemas.microsoft.com/office/drawing/2014/main" id="{A423812D-E42B-94D4-FCE4-B3FF51631B71}"/>
              </a:ext>
            </a:extLst>
          </p:cNvPr>
          <p:cNvCxnSpPr>
            <a:cxnSpLocks/>
            <a:stCxn id="235" idx="6"/>
            <a:endCxn id="28" idx="2"/>
          </p:cNvCxnSpPr>
          <p:nvPr/>
        </p:nvCxnSpPr>
        <p:spPr>
          <a:xfrm flipV="1">
            <a:off x="8579225" y="2744156"/>
            <a:ext cx="1120161" cy="19042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直接连接符 279">
            <a:extLst>
              <a:ext uri="{FF2B5EF4-FFF2-40B4-BE49-F238E27FC236}">
                <a16:creationId xmlns:a16="http://schemas.microsoft.com/office/drawing/2014/main" id="{1569F5A4-A0C8-0259-80DA-468D58250A6E}"/>
              </a:ext>
            </a:extLst>
          </p:cNvPr>
          <p:cNvCxnSpPr>
            <a:cxnSpLocks/>
          </p:cNvCxnSpPr>
          <p:nvPr/>
        </p:nvCxnSpPr>
        <p:spPr>
          <a:xfrm flipV="1">
            <a:off x="3906816" y="2946017"/>
            <a:ext cx="1079663" cy="1130621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2" name="直接连接符 281">
            <a:extLst>
              <a:ext uri="{FF2B5EF4-FFF2-40B4-BE49-F238E27FC236}">
                <a16:creationId xmlns:a16="http://schemas.microsoft.com/office/drawing/2014/main" id="{A38D668F-8F97-D2A7-0900-DF635BB84610}"/>
              </a:ext>
            </a:extLst>
          </p:cNvPr>
          <p:cNvCxnSpPr>
            <a:cxnSpLocks/>
            <a:stCxn id="121" idx="7"/>
            <a:endCxn id="29" idx="2"/>
          </p:cNvCxnSpPr>
          <p:nvPr/>
        </p:nvCxnSpPr>
        <p:spPr>
          <a:xfrm flipV="1">
            <a:off x="8562794" y="2935189"/>
            <a:ext cx="1136592" cy="719256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5" name="直接连接符 284">
            <a:extLst>
              <a:ext uri="{FF2B5EF4-FFF2-40B4-BE49-F238E27FC236}">
                <a16:creationId xmlns:a16="http://schemas.microsoft.com/office/drawing/2014/main" id="{08944D72-6841-0804-B1D7-8E1F3597309B}"/>
              </a:ext>
            </a:extLst>
          </p:cNvPr>
          <p:cNvCxnSpPr>
            <a:cxnSpLocks/>
            <a:stCxn id="213" idx="6"/>
            <a:endCxn id="120" idx="2"/>
          </p:cNvCxnSpPr>
          <p:nvPr/>
        </p:nvCxnSpPr>
        <p:spPr>
          <a:xfrm flipV="1">
            <a:off x="6269280" y="3694112"/>
            <a:ext cx="1005411" cy="196854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" name="直接连接符 308">
            <a:extLst>
              <a:ext uri="{FF2B5EF4-FFF2-40B4-BE49-F238E27FC236}">
                <a16:creationId xmlns:a16="http://schemas.microsoft.com/office/drawing/2014/main" id="{0553F455-5CD1-89EC-2E17-082940DF7F54}"/>
              </a:ext>
            </a:extLst>
          </p:cNvPr>
          <p:cNvCxnSpPr>
            <a:cxnSpLocks/>
            <a:stCxn id="87" idx="7"/>
          </p:cNvCxnSpPr>
          <p:nvPr/>
        </p:nvCxnSpPr>
        <p:spPr>
          <a:xfrm flipV="1">
            <a:off x="3884616" y="3927303"/>
            <a:ext cx="1089734" cy="53336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" name="直接连接符 310">
            <a:extLst>
              <a:ext uri="{FF2B5EF4-FFF2-40B4-BE49-F238E27FC236}">
                <a16:creationId xmlns:a16="http://schemas.microsoft.com/office/drawing/2014/main" id="{B9219EC4-36D0-065B-0BD0-66E2E74C7CAC}"/>
              </a:ext>
            </a:extLst>
          </p:cNvPr>
          <p:cNvCxnSpPr>
            <a:cxnSpLocks/>
            <a:stCxn id="295" idx="0"/>
            <a:endCxn id="102" idx="3"/>
          </p:cNvCxnSpPr>
          <p:nvPr/>
        </p:nvCxnSpPr>
        <p:spPr>
          <a:xfrm flipV="1">
            <a:off x="8616062" y="3874824"/>
            <a:ext cx="1099755" cy="703934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" name="直接连接符 313">
            <a:extLst>
              <a:ext uri="{FF2B5EF4-FFF2-40B4-BE49-F238E27FC236}">
                <a16:creationId xmlns:a16="http://schemas.microsoft.com/office/drawing/2014/main" id="{0AFA6102-D764-5CD7-4892-84807EE01DD1}"/>
              </a:ext>
            </a:extLst>
          </p:cNvPr>
          <p:cNvCxnSpPr>
            <a:cxnSpLocks/>
            <a:stCxn id="240" idx="6"/>
            <a:endCxn id="126" idx="3"/>
          </p:cNvCxnSpPr>
          <p:nvPr/>
        </p:nvCxnSpPr>
        <p:spPr>
          <a:xfrm flipV="1">
            <a:off x="6278884" y="4116736"/>
            <a:ext cx="1012238" cy="383601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183908-EA1F-4712-5AAA-00C15039E226}"/>
              </a:ext>
            </a:extLst>
          </p:cNvPr>
          <p:cNvCxnSpPr>
            <a:cxnSpLocks/>
          </p:cNvCxnSpPr>
          <p:nvPr/>
        </p:nvCxnSpPr>
        <p:spPr>
          <a:xfrm>
            <a:off x="1504993" y="3866951"/>
            <a:ext cx="928869" cy="77980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3837644-C557-371E-40F4-EE8CBF40CA9D}"/>
              </a:ext>
            </a:extLst>
          </p:cNvPr>
          <p:cNvCxnSpPr>
            <a:cxnSpLocks/>
          </p:cNvCxnSpPr>
          <p:nvPr/>
        </p:nvCxnSpPr>
        <p:spPr>
          <a:xfrm>
            <a:off x="1504993" y="4030899"/>
            <a:ext cx="897999" cy="64725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64329CF-F22D-4E83-675F-D659D240A45F}"/>
              </a:ext>
            </a:extLst>
          </p:cNvPr>
          <p:cNvCxnSpPr>
            <a:cxnSpLocks/>
          </p:cNvCxnSpPr>
          <p:nvPr/>
        </p:nvCxnSpPr>
        <p:spPr>
          <a:xfrm>
            <a:off x="1533604" y="4223413"/>
            <a:ext cx="771001" cy="45474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EE0B161-498C-6FE1-B722-C2337A245B49}"/>
              </a:ext>
            </a:extLst>
          </p:cNvPr>
          <p:cNvCxnSpPr>
            <a:cxnSpLocks/>
          </p:cNvCxnSpPr>
          <p:nvPr/>
        </p:nvCxnSpPr>
        <p:spPr>
          <a:xfrm>
            <a:off x="1500644" y="4426486"/>
            <a:ext cx="822051" cy="29729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9CFE0F2-F048-2902-C4D7-832FC5974432}"/>
              </a:ext>
            </a:extLst>
          </p:cNvPr>
          <p:cNvCxnSpPr>
            <a:cxnSpLocks/>
          </p:cNvCxnSpPr>
          <p:nvPr/>
        </p:nvCxnSpPr>
        <p:spPr>
          <a:xfrm>
            <a:off x="1500643" y="4590845"/>
            <a:ext cx="777999" cy="15353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9" name="直接连接符 258">
            <a:extLst>
              <a:ext uri="{FF2B5EF4-FFF2-40B4-BE49-F238E27FC236}">
                <a16:creationId xmlns:a16="http://schemas.microsoft.com/office/drawing/2014/main" id="{2E6E82C4-4A32-1C4C-DAB9-A8E7546BCB04}"/>
              </a:ext>
            </a:extLst>
          </p:cNvPr>
          <p:cNvCxnSpPr>
            <a:cxnSpLocks/>
            <a:endCxn id="103" idx="2"/>
          </p:cNvCxnSpPr>
          <p:nvPr/>
        </p:nvCxnSpPr>
        <p:spPr>
          <a:xfrm flipV="1">
            <a:off x="8777019" y="4015747"/>
            <a:ext cx="921760" cy="55415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直接连接符 265">
            <a:extLst>
              <a:ext uri="{FF2B5EF4-FFF2-40B4-BE49-F238E27FC236}">
                <a16:creationId xmlns:a16="http://schemas.microsoft.com/office/drawing/2014/main" id="{4D37A968-F12F-CF14-FB6A-752223B8F1AD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8777019" y="4192032"/>
            <a:ext cx="922367" cy="421924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直接连接符 274">
            <a:extLst>
              <a:ext uri="{FF2B5EF4-FFF2-40B4-BE49-F238E27FC236}">
                <a16:creationId xmlns:a16="http://schemas.microsoft.com/office/drawing/2014/main" id="{68AEE366-DD89-5ADE-F557-2355E9F3F59E}"/>
              </a:ext>
            </a:extLst>
          </p:cNvPr>
          <p:cNvCxnSpPr>
            <a:cxnSpLocks/>
            <a:endCxn id="51" idx="3"/>
          </p:cNvCxnSpPr>
          <p:nvPr/>
        </p:nvCxnSpPr>
        <p:spPr>
          <a:xfrm flipV="1">
            <a:off x="8819668" y="4413190"/>
            <a:ext cx="896149" cy="25039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8" name="直接连接符 277">
            <a:extLst>
              <a:ext uri="{FF2B5EF4-FFF2-40B4-BE49-F238E27FC236}">
                <a16:creationId xmlns:a16="http://schemas.microsoft.com/office/drawing/2014/main" id="{A4AA06A8-CF81-E867-E362-2DDF5419A8C5}"/>
              </a:ext>
            </a:extLst>
          </p:cNvPr>
          <p:cNvCxnSpPr>
            <a:cxnSpLocks/>
            <a:endCxn id="52" idx="3"/>
          </p:cNvCxnSpPr>
          <p:nvPr/>
        </p:nvCxnSpPr>
        <p:spPr>
          <a:xfrm flipV="1">
            <a:off x="8777019" y="4606013"/>
            <a:ext cx="938798" cy="12627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D559E7A8-D2DD-F338-1D31-1975018D7F50}"/>
              </a:ext>
            </a:extLst>
          </p:cNvPr>
          <p:cNvCxnSpPr>
            <a:cxnSpLocks/>
          </p:cNvCxnSpPr>
          <p:nvPr/>
        </p:nvCxnSpPr>
        <p:spPr>
          <a:xfrm>
            <a:off x="1503416" y="3126222"/>
            <a:ext cx="977982" cy="1339792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4D18278-6A3B-9D0B-9821-E43D7052B48E}"/>
              </a:ext>
            </a:extLst>
          </p:cNvPr>
          <p:cNvCxnSpPr>
            <a:cxnSpLocks/>
          </p:cNvCxnSpPr>
          <p:nvPr/>
        </p:nvCxnSpPr>
        <p:spPr>
          <a:xfrm flipV="1">
            <a:off x="8579225" y="3165889"/>
            <a:ext cx="1136592" cy="91118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B01098F-9361-5AFE-58BD-5245A483C0EB}"/>
              </a:ext>
            </a:extLst>
          </p:cNvPr>
          <p:cNvCxnSpPr>
            <a:cxnSpLocks/>
          </p:cNvCxnSpPr>
          <p:nvPr/>
        </p:nvCxnSpPr>
        <p:spPr>
          <a:xfrm flipV="1">
            <a:off x="8707472" y="3694112"/>
            <a:ext cx="992038" cy="76534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E699389-2216-E791-0C09-866D153D29E9}"/>
              </a:ext>
            </a:extLst>
          </p:cNvPr>
          <p:cNvCxnSpPr>
            <a:cxnSpLocks/>
          </p:cNvCxnSpPr>
          <p:nvPr/>
        </p:nvCxnSpPr>
        <p:spPr>
          <a:xfrm flipV="1">
            <a:off x="8748016" y="3357967"/>
            <a:ext cx="967801" cy="1013874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98BFA0F8-6536-ABE1-F2D1-78F88B6A23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may contain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different types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)’s</a:t>
                </a: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98BFA0F8-6536-ABE1-F2D1-78F88B6A2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  <a:blipFill>
                <a:blip r:embed="rId52"/>
                <a:stretch>
                  <a:fillRect l="-831" t="-18750" r="-499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8881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Key Ideas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General Transformation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21BB06A9-B58F-5E88-4C2E-5C78573D1EDD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6F436E57-1E13-0FAC-4FA5-B97EF02B06E5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03884EAD-AC34-D39A-14AA-D47C451E18B0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9AFC8771-122D-D8D3-8A63-2F00444AAE6A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8FD7C433-8FE7-24A1-6619-4D6085537795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65D46D77-3CE3-9FF3-8B91-4A642C72C1C3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3DFBF33-3F0E-13A1-5D8D-67B467700675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D563E0EE-E05E-A7A1-E375-B77F9453234B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6B020318-3D10-FD37-F86E-A41870F21636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0EDECDD0-8049-34AE-3549-3A29E0FD331E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0AE02B29-F83D-DF9C-A037-BDB577C2355D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2D88544-C63E-1769-3DAE-2CE78039C732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椭圆 99">
            <a:extLst>
              <a:ext uri="{FF2B5EF4-FFF2-40B4-BE49-F238E27FC236}">
                <a16:creationId xmlns:a16="http://schemas.microsoft.com/office/drawing/2014/main" id="{2490D99E-CB01-4B19-317E-A2E6EA9F8B15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8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9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10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1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12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13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14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15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16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17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18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20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21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22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23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24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3" name="左大括号 352">
            <a:extLst>
              <a:ext uri="{FF2B5EF4-FFF2-40B4-BE49-F238E27FC236}">
                <a16:creationId xmlns:a16="http://schemas.microsoft.com/office/drawing/2014/main" id="{D728460C-7D91-A779-28C2-C5C91750CAB7}"/>
              </a:ext>
            </a:extLst>
          </p:cNvPr>
          <p:cNvSpPr/>
          <p:nvPr/>
        </p:nvSpPr>
        <p:spPr>
          <a:xfrm>
            <a:off x="787383" y="2324609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/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blipFill>
                <a:blip r:embed="rId25"/>
                <a:stretch>
                  <a:fillRect l="-23529" r="-7843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5" name="左大括号 354">
            <a:extLst>
              <a:ext uri="{FF2B5EF4-FFF2-40B4-BE49-F238E27FC236}">
                <a16:creationId xmlns:a16="http://schemas.microsoft.com/office/drawing/2014/main" id="{08C11B2E-0925-9807-D226-2731EB9B940B}"/>
              </a:ext>
            </a:extLst>
          </p:cNvPr>
          <p:cNvSpPr/>
          <p:nvPr/>
        </p:nvSpPr>
        <p:spPr>
          <a:xfrm>
            <a:off x="9374820" y="2340390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/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blipFill>
                <a:blip r:embed="rId26"/>
                <a:stretch>
                  <a:fillRect l="-23529" r="-7843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27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28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29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/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blipFill>
                <a:blip r:embed="rId30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E8A50770-E822-B993-C457-A0A9E624147C}"/>
              </a:ext>
            </a:extLst>
          </p:cNvPr>
          <p:cNvSpPr txBox="1"/>
          <p:nvPr/>
        </p:nvSpPr>
        <p:spPr>
          <a:xfrm>
            <a:off x="10492907" y="3180265"/>
            <a:ext cx="1629803" cy="1279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54164CF-A91F-1EDC-90B0-C293A3589A39}"/>
              </a:ext>
            </a:extLst>
          </p:cNvPr>
          <p:cNvSpPr txBox="1"/>
          <p:nvPr/>
        </p:nvSpPr>
        <p:spPr>
          <a:xfrm>
            <a:off x="10708192" y="3119124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6F70E39-7D73-A99E-BD4E-E145162ADDA6}"/>
              </a:ext>
            </a:extLst>
          </p:cNvPr>
          <p:cNvSpPr/>
          <p:nvPr/>
        </p:nvSpPr>
        <p:spPr>
          <a:xfrm>
            <a:off x="10586862" y="3245130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849E85B-C534-5D83-FE36-C905FC9305EB}"/>
              </a:ext>
            </a:extLst>
          </p:cNvPr>
          <p:cNvSpPr txBox="1"/>
          <p:nvPr/>
        </p:nvSpPr>
        <p:spPr>
          <a:xfrm>
            <a:off x="10708192" y="3375158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4DE13003-3F9B-C263-F4EB-E9593D036F05}"/>
              </a:ext>
            </a:extLst>
          </p:cNvPr>
          <p:cNvSpPr/>
          <p:nvPr/>
        </p:nvSpPr>
        <p:spPr>
          <a:xfrm>
            <a:off x="10586862" y="3501164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E57FAF-C56F-9F71-1B87-F30B9F89AF8B}"/>
              </a:ext>
            </a:extLst>
          </p:cNvPr>
          <p:cNvSpPr txBox="1"/>
          <p:nvPr/>
        </p:nvSpPr>
        <p:spPr>
          <a:xfrm>
            <a:off x="10708192" y="3629972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7A3C205F-9437-D11C-A480-B3E10EAFDC1C}"/>
              </a:ext>
            </a:extLst>
          </p:cNvPr>
          <p:cNvSpPr/>
          <p:nvPr/>
        </p:nvSpPr>
        <p:spPr>
          <a:xfrm>
            <a:off x="10586862" y="3755978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/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3868174"/>
                <a:ext cx="1756666" cy="584775"/>
              </a:xfrm>
              <a:prstGeom prst="rect">
                <a:avLst/>
              </a:prstGeom>
              <a:blipFill>
                <a:blip r:embed="rId31"/>
                <a:stretch>
                  <a:fillRect t="-3158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676FB6F-5453-54AB-643F-24874C5EC241}"/>
              </a:ext>
            </a:extLst>
          </p:cNvPr>
          <p:cNvCxnSpPr>
            <a:cxnSpLocks/>
            <a:stCxn id="78" idx="4"/>
          </p:cNvCxnSpPr>
          <p:nvPr/>
        </p:nvCxnSpPr>
        <p:spPr>
          <a:xfrm>
            <a:off x="263356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959D8E5-E3B2-8835-15DE-EA31E0C5252D}"/>
              </a:ext>
            </a:extLst>
          </p:cNvPr>
          <p:cNvCxnSpPr>
            <a:cxnSpLocks/>
            <a:stCxn id="79" idx="4"/>
          </p:cNvCxnSpPr>
          <p:nvPr/>
        </p:nvCxnSpPr>
        <p:spPr>
          <a:xfrm>
            <a:off x="383534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09577AC-A77E-63E9-1073-913D2D4A2B7C}"/>
              </a:ext>
            </a:extLst>
          </p:cNvPr>
          <p:cNvSpPr/>
          <p:nvPr/>
        </p:nvSpPr>
        <p:spPr>
          <a:xfrm>
            <a:off x="2586909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43B9691-0E77-DE28-350F-5D3274FD6EAB}"/>
              </a:ext>
            </a:extLst>
          </p:cNvPr>
          <p:cNvSpPr/>
          <p:nvPr/>
        </p:nvSpPr>
        <p:spPr>
          <a:xfrm>
            <a:off x="3779247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ED80F24-88C8-297D-5F1F-A68DCB03A75C}"/>
              </a:ext>
            </a:extLst>
          </p:cNvPr>
          <p:cNvCxnSpPr>
            <a:stCxn id="27" idx="6"/>
            <a:endCxn id="58" idx="2"/>
          </p:cNvCxnSpPr>
          <p:nvPr/>
        </p:nvCxnSpPr>
        <p:spPr>
          <a:xfrm>
            <a:off x="2699105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EB9CBF6D-757A-5EB7-6AE2-C3033F86EBB5}"/>
              </a:ext>
            </a:extLst>
          </p:cNvPr>
          <p:cNvSpPr/>
          <p:nvPr/>
        </p:nvSpPr>
        <p:spPr>
          <a:xfrm>
            <a:off x="2586909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C08B10C-78AF-FB94-D46C-DAF7837680C7}"/>
              </a:ext>
            </a:extLst>
          </p:cNvPr>
          <p:cNvSpPr/>
          <p:nvPr/>
        </p:nvSpPr>
        <p:spPr>
          <a:xfrm>
            <a:off x="3779247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3382CE5-D5B8-A960-C727-169103312AB1}"/>
              </a:ext>
            </a:extLst>
          </p:cNvPr>
          <p:cNvCxnSpPr>
            <a:stCxn id="60" idx="6"/>
            <a:endCxn id="61" idx="2"/>
          </p:cNvCxnSpPr>
          <p:nvPr/>
        </p:nvCxnSpPr>
        <p:spPr>
          <a:xfrm>
            <a:off x="2699105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D9DF359B-2C81-4F48-1F23-750AE04066A9}"/>
              </a:ext>
            </a:extLst>
          </p:cNvPr>
          <p:cNvSpPr/>
          <p:nvPr/>
        </p:nvSpPr>
        <p:spPr>
          <a:xfrm>
            <a:off x="2586909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EA25488-93F1-9E62-A50E-15D40D9814C0}"/>
              </a:ext>
            </a:extLst>
          </p:cNvPr>
          <p:cNvSpPr/>
          <p:nvPr/>
        </p:nvSpPr>
        <p:spPr>
          <a:xfrm>
            <a:off x="3779247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59538B89-A49B-21AE-9893-88EAC39D5742}"/>
              </a:ext>
            </a:extLst>
          </p:cNvPr>
          <p:cNvCxnSpPr>
            <a:stCxn id="63" idx="6"/>
            <a:endCxn id="64" idx="2"/>
          </p:cNvCxnSpPr>
          <p:nvPr/>
        </p:nvCxnSpPr>
        <p:spPr>
          <a:xfrm>
            <a:off x="2699105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CB9B10CE-0D90-6FFA-DAF4-8D7EA66E587D}"/>
              </a:ext>
            </a:extLst>
          </p:cNvPr>
          <p:cNvSpPr/>
          <p:nvPr/>
        </p:nvSpPr>
        <p:spPr>
          <a:xfrm>
            <a:off x="2586909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B5C4E90C-432E-6DB8-A2A2-A6A2180B4F83}"/>
              </a:ext>
            </a:extLst>
          </p:cNvPr>
          <p:cNvSpPr/>
          <p:nvPr/>
        </p:nvSpPr>
        <p:spPr>
          <a:xfrm>
            <a:off x="3779247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2D7F04E-CCEA-DEC1-0269-E08ED5B2FEB4}"/>
              </a:ext>
            </a:extLst>
          </p:cNvPr>
          <p:cNvCxnSpPr>
            <a:stCxn id="66" idx="6"/>
            <a:endCxn id="67" idx="2"/>
          </p:cNvCxnSpPr>
          <p:nvPr/>
        </p:nvCxnSpPr>
        <p:spPr>
          <a:xfrm>
            <a:off x="2699105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22A544FF-3216-9790-51D8-FD148E07F4DC}"/>
              </a:ext>
            </a:extLst>
          </p:cNvPr>
          <p:cNvSpPr/>
          <p:nvPr/>
        </p:nvSpPr>
        <p:spPr>
          <a:xfrm>
            <a:off x="2586909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7225C72-4CDF-58C7-4BCF-C2E79833339E}"/>
              </a:ext>
            </a:extLst>
          </p:cNvPr>
          <p:cNvSpPr/>
          <p:nvPr/>
        </p:nvSpPr>
        <p:spPr>
          <a:xfrm>
            <a:off x="3779247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31F5774-0C78-7A36-3ECC-2DBF6BFF235B}"/>
              </a:ext>
            </a:extLst>
          </p:cNvPr>
          <p:cNvCxnSpPr>
            <a:stCxn id="69" idx="6"/>
            <a:endCxn id="70" idx="2"/>
          </p:cNvCxnSpPr>
          <p:nvPr/>
        </p:nvCxnSpPr>
        <p:spPr>
          <a:xfrm>
            <a:off x="2699105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78275D05-63FB-EABE-7647-A11F4BFC99FF}"/>
              </a:ext>
            </a:extLst>
          </p:cNvPr>
          <p:cNvSpPr/>
          <p:nvPr/>
        </p:nvSpPr>
        <p:spPr>
          <a:xfrm>
            <a:off x="2586909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3CB9FF16-D473-55FA-8720-3537C190B250}"/>
              </a:ext>
            </a:extLst>
          </p:cNvPr>
          <p:cNvSpPr/>
          <p:nvPr/>
        </p:nvSpPr>
        <p:spPr>
          <a:xfrm>
            <a:off x="3779247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52D8080-6719-DD11-B07A-71692164322C}"/>
              </a:ext>
            </a:extLst>
          </p:cNvPr>
          <p:cNvCxnSpPr>
            <a:stCxn id="72" idx="6"/>
            <a:endCxn id="73" idx="2"/>
          </p:cNvCxnSpPr>
          <p:nvPr/>
        </p:nvCxnSpPr>
        <p:spPr>
          <a:xfrm>
            <a:off x="2699105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76354108-688B-3C8F-D78D-F38FF439A049}"/>
              </a:ext>
            </a:extLst>
          </p:cNvPr>
          <p:cNvSpPr/>
          <p:nvPr/>
        </p:nvSpPr>
        <p:spPr>
          <a:xfrm>
            <a:off x="2586909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8502FAD9-C3D9-1215-9FC6-C562FFDBC5EF}"/>
              </a:ext>
            </a:extLst>
          </p:cNvPr>
          <p:cNvSpPr/>
          <p:nvPr/>
        </p:nvSpPr>
        <p:spPr>
          <a:xfrm>
            <a:off x="3779247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0C24A099-1458-7B60-D3BD-8179949BBD9D}"/>
              </a:ext>
            </a:extLst>
          </p:cNvPr>
          <p:cNvCxnSpPr>
            <a:stCxn id="75" idx="6"/>
            <a:endCxn id="76" idx="2"/>
          </p:cNvCxnSpPr>
          <p:nvPr/>
        </p:nvCxnSpPr>
        <p:spPr>
          <a:xfrm>
            <a:off x="2699105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A703D21-D20A-D237-4568-BEF3437951C9}"/>
              </a:ext>
            </a:extLst>
          </p:cNvPr>
          <p:cNvSpPr/>
          <p:nvPr/>
        </p:nvSpPr>
        <p:spPr>
          <a:xfrm>
            <a:off x="257747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7DA4E382-4C81-B11F-D47B-26328DFC8C63}"/>
              </a:ext>
            </a:extLst>
          </p:cNvPr>
          <p:cNvSpPr/>
          <p:nvPr/>
        </p:nvSpPr>
        <p:spPr>
          <a:xfrm>
            <a:off x="377924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3E074669-0A57-650C-DEAF-FC336F413B5D}"/>
              </a:ext>
            </a:extLst>
          </p:cNvPr>
          <p:cNvSpPr/>
          <p:nvPr/>
        </p:nvSpPr>
        <p:spPr>
          <a:xfrm>
            <a:off x="257747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A40C633-A28A-EB30-A3EE-7D9435988E9E}"/>
              </a:ext>
            </a:extLst>
          </p:cNvPr>
          <p:cNvSpPr/>
          <p:nvPr/>
        </p:nvSpPr>
        <p:spPr>
          <a:xfrm>
            <a:off x="377924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FA53459C-3A88-9824-2506-673CEAFFFAD3}"/>
              </a:ext>
            </a:extLst>
          </p:cNvPr>
          <p:cNvSpPr/>
          <p:nvPr/>
        </p:nvSpPr>
        <p:spPr>
          <a:xfrm>
            <a:off x="2577471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1888A2F-F37E-3250-1DC7-75C05D707B7C}"/>
              </a:ext>
            </a:extLst>
          </p:cNvPr>
          <p:cNvSpPr/>
          <p:nvPr/>
        </p:nvSpPr>
        <p:spPr>
          <a:xfrm>
            <a:off x="3779247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/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/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blipFill>
                <a:blip r:embed="rId3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椭圆 85">
            <a:extLst>
              <a:ext uri="{FF2B5EF4-FFF2-40B4-BE49-F238E27FC236}">
                <a16:creationId xmlns:a16="http://schemas.microsoft.com/office/drawing/2014/main" id="{AECDAD3C-A0D9-2AC1-410B-7A14C2621AD4}"/>
              </a:ext>
            </a:extLst>
          </p:cNvPr>
          <p:cNvSpPr/>
          <p:nvPr/>
        </p:nvSpPr>
        <p:spPr>
          <a:xfrm>
            <a:off x="2581600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77003F9-D0FD-E9BC-F80D-9B9DF21EB3C3}"/>
              </a:ext>
            </a:extLst>
          </p:cNvPr>
          <p:cNvSpPr/>
          <p:nvPr/>
        </p:nvSpPr>
        <p:spPr>
          <a:xfrm>
            <a:off x="3788851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5733315-1DBB-8C2F-54CB-02E78770376F}"/>
              </a:ext>
            </a:extLst>
          </p:cNvPr>
          <p:cNvSpPr/>
          <p:nvPr/>
        </p:nvSpPr>
        <p:spPr>
          <a:xfrm>
            <a:off x="2577471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C60224A-4F0B-FB1E-5E4C-8F7E08601149}"/>
              </a:ext>
            </a:extLst>
          </p:cNvPr>
          <p:cNvSpPr/>
          <p:nvPr/>
        </p:nvSpPr>
        <p:spPr>
          <a:xfrm>
            <a:off x="3790197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54BD3B2A-1863-6935-D544-C0AEA38A8C39}"/>
              </a:ext>
            </a:extLst>
          </p:cNvPr>
          <p:cNvSpPr/>
          <p:nvPr/>
        </p:nvSpPr>
        <p:spPr>
          <a:xfrm>
            <a:off x="2577471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CA56BBE-4CF9-39D7-966E-3848203DBDE4}"/>
              </a:ext>
            </a:extLst>
          </p:cNvPr>
          <p:cNvSpPr/>
          <p:nvPr/>
        </p:nvSpPr>
        <p:spPr>
          <a:xfrm>
            <a:off x="3790197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/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blipFill>
                <a:blip r:embed="rId34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/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blipFill>
                <a:blip r:embed="rId3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左大括号 94">
            <a:extLst>
              <a:ext uri="{FF2B5EF4-FFF2-40B4-BE49-F238E27FC236}">
                <a16:creationId xmlns:a16="http://schemas.microsoft.com/office/drawing/2014/main" id="{79672DFD-AAD3-44B6-B84E-F072E84D1358}"/>
              </a:ext>
            </a:extLst>
          </p:cNvPr>
          <p:cNvSpPr/>
          <p:nvPr/>
        </p:nvSpPr>
        <p:spPr>
          <a:xfrm>
            <a:off x="2358768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/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blipFill>
                <a:blip r:embed="rId36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/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blipFill>
                <a:blip r:embed="rId37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/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blipFill>
                <a:blip r:embed="rId38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AA89D64C-9787-7125-A255-35BE4340660F}"/>
                  </a:ext>
                </a:extLst>
              </p:cNvPr>
              <p:cNvSpPr txBox="1"/>
              <p:nvPr/>
            </p:nvSpPr>
            <p:spPr>
              <a:xfrm>
                <a:off x="799284" y="5454991"/>
                <a:ext cx="10934838" cy="83099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</a:t>
                </a:r>
                <a:r>
                  <a:rPr lang="en-US" altLang="zh-CN" sz="2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key technique </a:t>
                </a: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simplify the proofs:  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all types 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⟹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one type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 works for </a:t>
                </a:r>
                <a:r>
                  <a:rPr lang="en-US" altLang="zh-CN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all KAC and KAC-type </a:t>
                </a: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constructions</a:t>
                </a:r>
              </a:p>
            </p:txBody>
          </p:sp>
        </mc:Choice>
        <mc:Fallback xmlns=""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AA89D64C-9787-7125-A255-35BE43406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284" y="5454991"/>
                <a:ext cx="10934838" cy="830997"/>
              </a:xfrm>
              <a:prstGeom prst="rect">
                <a:avLst/>
              </a:prstGeom>
              <a:blipFill>
                <a:blip r:embed="rId39"/>
                <a:stretch>
                  <a:fillRect l="-668" t="-5072" b="-15217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B61C95A0-B423-D550-7212-C0FD26F5B85E}"/>
              </a:ext>
            </a:extLst>
          </p:cNvPr>
          <p:cNvCxnSpPr>
            <a:cxnSpLocks/>
            <a:stCxn id="223" idx="4"/>
          </p:cNvCxnSpPr>
          <p:nvPr/>
        </p:nvCxnSpPr>
        <p:spPr>
          <a:xfrm>
            <a:off x="7321351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6376A73-E3D0-5977-DC05-03854360282A}"/>
              </a:ext>
            </a:extLst>
          </p:cNvPr>
          <p:cNvCxnSpPr>
            <a:cxnSpLocks/>
            <a:stCxn id="224" idx="4"/>
          </p:cNvCxnSpPr>
          <p:nvPr/>
        </p:nvCxnSpPr>
        <p:spPr>
          <a:xfrm>
            <a:off x="8523127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椭圆 110">
            <a:extLst>
              <a:ext uri="{FF2B5EF4-FFF2-40B4-BE49-F238E27FC236}">
                <a16:creationId xmlns:a16="http://schemas.microsoft.com/office/drawing/2014/main" id="{54E686A5-BC7D-87ED-BF2C-3DEBA719328E}"/>
              </a:ext>
            </a:extLst>
          </p:cNvPr>
          <p:cNvSpPr/>
          <p:nvPr/>
        </p:nvSpPr>
        <p:spPr>
          <a:xfrm>
            <a:off x="7274691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AADCD10D-6AF4-3E63-4AC3-1E97B5E2E187}"/>
              </a:ext>
            </a:extLst>
          </p:cNvPr>
          <p:cNvSpPr/>
          <p:nvPr/>
        </p:nvSpPr>
        <p:spPr>
          <a:xfrm>
            <a:off x="8467029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2D758539-343A-23D9-A925-9C33A4B0B24E}"/>
              </a:ext>
            </a:extLst>
          </p:cNvPr>
          <p:cNvCxnSpPr>
            <a:stCxn id="111" idx="6"/>
            <a:endCxn id="112" idx="2"/>
          </p:cNvCxnSpPr>
          <p:nvPr/>
        </p:nvCxnSpPr>
        <p:spPr>
          <a:xfrm>
            <a:off x="7386887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FC9E5D01-4C5D-C013-44CD-C4A40E91C148}"/>
              </a:ext>
            </a:extLst>
          </p:cNvPr>
          <p:cNvSpPr/>
          <p:nvPr/>
        </p:nvSpPr>
        <p:spPr>
          <a:xfrm>
            <a:off x="7274691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11E9323-7925-BC3C-5806-50AB8F4B7E6E}"/>
              </a:ext>
            </a:extLst>
          </p:cNvPr>
          <p:cNvSpPr/>
          <p:nvPr/>
        </p:nvSpPr>
        <p:spPr>
          <a:xfrm>
            <a:off x="8467029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AFE73654-80C9-CC6C-52C2-B2216C3C61E2}"/>
              </a:ext>
            </a:extLst>
          </p:cNvPr>
          <p:cNvCxnSpPr>
            <a:stCxn id="114" idx="6"/>
            <a:endCxn id="115" idx="2"/>
          </p:cNvCxnSpPr>
          <p:nvPr/>
        </p:nvCxnSpPr>
        <p:spPr>
          <a:xfrm>
            <a:off x="7386887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855B5306-6803-C406-606D-882856877815}"/>
              </a:ext>
            </a:extLst>
          </p:cNvPr>
          <p:cNvSpPr/>
          <p:nvPr/>
        </p:nvSpPr>
        <p:spPr>
          <a:xfrm>
            <a:off x="7274691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E25F40B-4469-9542-EE4E-C3F1039FFEA9}"/>
              </a:ext>
            </a:extLst>
          </p:cNvPr>
          <p:cNvSpPr/>
          <p:nvPr/>
        </p:nvSpPr>
        <p:spPr>
          <a:xfrm>
            <a:off x="8467029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7B06FB21-3038-166A-8FC9-624582A8863A}"/>
              </a:ext>
            </a:extLst>
          </p:cNvPr>
          <p:cNvCxnSpPr>
            <a:stCxn id="117" idx="6"/>
            <a:endCxn id="118" idx="2"/>
          </p:cNvCxnSpPr>
          <p:nvPr/>
        </p:nvCxnSpPr>
        <p:spPr>
          <a:xfrm>
            <a:off x="7386887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119">
            <a:extLst>
              <a:ext uri="{FF2B5EF4-FFF2-40B4-BE49-F238E27FC236}">
                <a16:creationId xmlns:a16="http://schemas.microsoft.com/office/drawing/2014/main" id="{0FB16CDA-F346-D277-31F0-B4ACCC4E11BE}"/>
              </a:ext>
            </a:extLst>
          </p:cNvPr>
          <p:cNvSpPr/>
          <p:nvPr/>
        </p:nvSpPr>
        <p:spPr>
          <a:xfrm>
            <a:off x="7274691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D38FE176-634D-BD6B-B9F5-A27448664537}"/>
              </a:ext>
            </a:extLst>
          </p:cNvPr>
          <p:cNvSpPr/>
          <p:nvPr/>
        </p:nvSpPr>
        <p:spPr>
          <a:xfrm>
            <a:off x="8467029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BD262FD3-6323-AF61-7055-3F7D9492DB2F}"/>
              </a:ext>
            </a:extLst>
          </p:cNvPr>
          <p:cNvCxnSpPr>
            <a:stCxn id="120" idx="6"/>
            <a:endCxn id="121" idx="2"/>
          </p:cNvCxnSpPr>
          <p:nvPr/>
        </p:nvCxnSpPr>
        <p:spPr>
          <a:xfrm>
            <a:off x="7386887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>
            <a:extLst>
              <a:ext uri="{FF2B5EF4-FFF2-40B4-BE49-F238E27FC236}">
                <a16:creationId xmlns:a16="http://schemas.microsoft.com/office/drawing/2014/main" id="{BE37C620-DDCA-5F9A-307C-58DE4502EA66}"/>
              </a:ext>
            </a:extLst>
          </p:cNvPr>
          <p:cNvSpPr/>
          <p:nvPr/>
        </p:nvSpPr>
        <p:spPr>
          <a:xfrm>
            <a:off x="7274691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4A6E3FA-28D0-3573-2E29-8656100A110F}"/>
              </a:ext>
            </a:extLst>
          </p:cNvPr>
          <p:cNvSpPr/>
          <p:nvPr/>
        </p:nvSpPr>
        <p:spPr>
          <a:xfrm>
            <a:off x="8467029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A39BED70-9DB5-1963-3490-44C4604836DB}"/>
              </a:ext>
            </a:extLst>
          </p:cNvPr>
          <p:cNvCxnSpPr>
            <a:stCxn id="123" idx="6"/>
            <a:endCxn id="124" idx="2"/>
          </p:cNvCxnSpPr>
          <p:nvPr/>
        </p:nvCxnSpPr>
        <p:spPr>
          <a:xfrm>
            <a:off x="7386887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>
            <a:extLst>
              <a:ext uri="{FF2B5EF4-FFF2-40B4-BE49-F238E27FC236}">
                <a16:creationId xmlns:a16="http://schemas.microsoft.com/office/drawing/2014/main" id="{2C9E5BDA-D050-6008-9161-048B075A1B9A}"/>
              </a:ext>
            </a:extLst>
          </p:cNvPr>
          <p:cNvSpPr/>
          <p:nvPr/>
        </p:nvSpPr>
        <p:spPr>
          <a:xfrm>
            <a:off x="7274691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62DC4179-81EF-61A2-C192-C16A691FDE68}"/>
              </a:ext>
            </a:extLst>
          </p:cNvPr>
          <p:cNvSpPr/>
          <p:nvPr/>
        </p:nvSpPr>
        <p:spPr>
          <a:xfrm>
            <a:off x="8467029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974AEE50-78A6-C6FC-C658-7EF76BBFFC84}"/>
              </a:ext>
            </a:extLst>
          </p:cNvPr>
          <p:cNvCxnSpPr>
            <a:stCxn id="126" idx="6"/>
            <a:endCxn id="127" idx="2"/>
          </p:cNvCxnSpPr>
          <p:nvPr/>
        </p:nvCxnSpPr>
        <p:spPr>
          <a:xfrm>
            <a:off x="7386887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椭圆 192">
            <a:extLst>
              <a:ext uri="{FF2B5EF4-FFF2-40B4-BE49-F238E27FC236}">
                <a16:creationId xmlns:a16="http://schemas.microsoft.com/office/drawing/2014/main" id="{5308A5EB-D7B5-53E9-F070-3BF7EED1971C}"/>
              </a:ext>
            </a:extLst>
          </p:cNvPr>
          <p:cNvSpPr/>
          <p:nvPr/>
        </p:nvSpPr>
        <p:spPr>
          <a:xfrm>
            <a:off x="7274691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62C13299-EE7B-617C-80CC-650F19F64312}"/>
              </a:ext>
            </a:extLst>
          </p:cNvPr>
          <p:cNvSpPr/>
          <p:nvPr/>
        </p:nvSpPr>
        <p:spPr>
          <a:xfrm>
            <a:off x="8467029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35F59B63-3D8C-9244-4FB5-CE7B0C0B442B}"/>
              </a:ext>
            </a:extLst>
          </p:cNvPr>
          <p:cNvCxnSpPr>
            <a:stCxn id="193" idx="6"/>
            <a:endCxn id="194" idx="2"/>
          </p:cNvCxnSpPr>
          <p:nvPr/>
        </p:nvCxnSpPr>
        <p:spPr>
          <a:xfrm>
            <a:off x="7386887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椭圆 222">
            <a:extLst>
              <a:ext uri="{FF2B5EF4-FFF2-40B4-BE49-F238E27FC236}">
                <a16:creationId xmlns:a16="http://schemas.microsoft.com/office/drawing/2014/main" id="{BA1BE72B-E0CB-685A-1E50-E1D73F6FC53C}"/>
              </a:ext>
            </a:extLst>
          </p:cNvPr>
          <p:cNvSpPr/>
          <p:nvPr/>
        </p:nvSpPr>
        <p:spPr>
          <a:xfrm>
            <a:off x="7265253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03FC0C1A-BE9B-BB9E-337A-7E0A107DE2E1}"/>
              </a:ext>
            </a:extLst>
          </p:cNvPr>
          <p:cNvSpPr/>
          <p:nvPr/>
        </p:nvSpPr>
        <p:spPr>
          <a:xfrm>
            <a:off x="8467029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0A8A34CD-3094-5B1A-A3D8-8A4EE25D59F9}"/>
              </a:ext>
            </a:extLst>
          </p:cNvPr>
          <p:cNvSpPr/>
          <p:nvPr/>
        </p:nvSpPr>
        <p:spPr>
          <a:xfrm>
            <a:off x="7265253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ABAE3C11-F923-9D88-56D6-818EDB0ACEB3}"/>
              </a:ext>
            </a:extLst>
          </p:cNvPr>
          <p:cNvSpPr/>
          <p:nvPr/>
        </p:nvSpPr>
        <p:spPr>
          <a:xfrm>
            <a:off x="8467029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798A608E-C7E6-7C5A-97B6-42B2167A8E89}"/>
              </a:ext>
            </a:extLst>
          </p:cNvPr>
          <p:cNvSpPr/>
          <p:nvPr/>
        </p:nvSpPr>
        <p:spPr>
          <a:xfrm>
            <a:off x="7265253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76BB56C3-96D7-D65A-8E81-1F6DCBFDB0CE}"/>
              </a:ext>
            </a:extLst>
          </p:cNvPr>
          <p:cNvSpPr/>
          <p:nvPr/>
        </p:nvSpPr>
        <p:spPr>
          <a:xfrm>
            <a:off x="8467029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/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blipFill>
                <a:blip r:embed="rId40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/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blipFill>
                <a:blip r:embed="rId3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椭圆 237">
            <a:extLst>
              <a:ext uri="{FF2B5EF4-FFF2-40B4-BE49-F238E27FC236}">
                <a16:creationId xmlns:a16="http://schemas.microsoft.com/office/drawing/2014/main" id="{C7CE1032-8B46-5444-F0C7-1C53D3AF589D}"/>
              </a:ext>
            </a:extLst>
          </p:cNvPr>
          <p:cNvSpPr/>
          <p:nvPr/>
        </p:nvSpPr>
        <p:spPr>
          <a:xfrm>
            <a:off x="7269382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B48A6859-DE48-6F5B-6BDC-1536F4DA1E62}"/>
              </a:ext>
            </a:extLst>
          </p:cNvPr>
          <p:cNvSpPr/>
          <p:nvPr/>
        </p:nvSpPr>
        <p:spPr>
          <a:xfrm>
            <a:off x="8476633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414B0EBF-FF94-E47B-8BCB-F68563B6C569}"/>
              </a:ext>
            </a:extLst>
          </p:cNvPr>
          <p:cNvSpPr/>
          <p:nvPr/>
        </p:nvSpPr>
        <p:spPr>
          <a:xfrm>
            <a:off x="7265253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5" name="椭圆 254">
            <a:extLst>
              <a:ext uri="{FF2B5EF4-FFF2-40B4-BE49-F238E27FC236}">
                <a16:creationId xmlns:a16="http://schemas.microsoft.com/office/drawing/2014/main" id="{5AE64696-3B6D-A9AA-EAE7-1029BAE93CD3}"/>
              </a:ext>
            </a:extLst>
          </p:cNvPr>
          <p:cNvSpPr/>
          <p:nvPr/>
        </p:nvSpPr>
        <p:spPr>
          <a:xfrm>
            <a:off x="8477979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椭圆 255">
            <a:extLst>
              <a:ext uri="{FF2B5EF4-FFF2-40B4-BE49-F238E27FC236}">
                <a16:creationId xmlns:a16="http://schemas.microsoft.com/office/drawing/2014/main" id="{9F7AE314-A24F-9F02-8439-0E084389EFE6}"/>
              </a:ext>
            </a:extLst>
          </p:cNvPr>
          <p:cNvSpPr/>
          <p:nvPr/>
        </p:nvSpPr>
        <p:spPr>
          <a:xfrm>
            <a:off x="7265253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36A48968-8431-8BD6-045B-21C6599F5042}"/>
              </a:ext>
            </a:extLst>
          </p:cNvPr>
          <p:cNvSpPr/>
          <p:nvPr/>
        </p:nvSpPr>
        <p:spPr>
          <a:xfrm>
            <a:off x="848345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/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blipFill>
                <a:blip r:embed="rId41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/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blipFill>
                <a:blip r:embed="rId3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左大括号 295">
            <a:extLst>
              <a:ext uri="{FF2B5EF4-FFF2-40B4-BE49-F238E27FC236}">
                <a16:creationId xmlns:a16="http://schemas.microsoft.com/office/drawing/2014/main" id="{A123E46C-0988-10AA-7E5C-BDD5724B5447}"/>
              </a:ext>
            </a:extLst>
          </p:cNvPr>
          <p:cNvSpPr/>
          <p:nvPr/>
        </p:nvSpPr>
        <p:spPr>
          <a:xfrm>
            <a:off x="7046550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/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blipFill>
                <a:blip r:embed="rId42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内容占位符 2">
                <a:extLst>
                  <a:ext uri="{FF2B5EF4-FFF2-40B4-BE49-F238E27FC236}">
                    <a16:creationId xmlns:a16="http://schemas.microsoft.com/office/drawing/2014/main" id="{531787DC-733D-18CD-4296-18B15B4B7A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may contain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different types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)’s</a:t>
                </a: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内容占位符 2">
                <a:extLst>
                  <a:ext uri="{FF2B5EF4-FFF2-40B4-BE49-F238E27FC236}">
                    <a16:creationId xmlns:a16="http://schemas.microsoft.com/office/drawing/2014/main" id="{531787DC-733D-18CD-4296-18B15B4B7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  <a:blipFill>
                <a:blip r:embed="rId43"/>
                <a:stretch>
                  <a:fillRect l="-831" t="-18750" r="-499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椭圆 17">
            <a:extLst>
              <a:ext uri="{FF2B5EF4-FFF2-40B4-BE49-F238E27FC236}">
                <a16:creationId xmlns:a16="http://schemas.microsoft.com/office/drawing/2014/main" id="{A9B5F2F2-A26A-A13E-5808-D815B4C154EE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DBD3FE4D-11B9-845D-220A-D98D88EF0611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44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45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2A69491-5724-D9EE-101F-9A9BD61B6B4B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>
            <a:extLst>
              <a:ext uri="{FF2B5EF4-FFF2-40B4-BE49-F238E27FC236}">
                <a16:creationId xmlns:a16="http://schemas.microsoft.com/office/drawing/2014/main" id="{69B19131-4694-3BCA-09AB-ED5A2CA7F74E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905B785-30D5-8424-13C7-961ED16640AF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2F7E804-16DA-CC9C-3900-EA790501DE85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48594237-0ABA-8431-25FD-CFFA6740CBDD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C69B8D6C-316B-9C0A-6202-522D7E662248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03724497-30E3-CDB7-C585-C13EDECB40CA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2DA3FC11-56C4-09A0-3D49-3E5098D6AC3A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8F4E2E2C-F6F1-CF40-080C-90A61D7135AC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E503D0D2-A9A4-0576-1975-97920278A8AE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097AB4C2-03BF-9E1E-7D0D-0BB996EEBBE3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03B135FA-5218-5505-C7FC-48CB922307C9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6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椭圆 100">
            <a:extLst>
              <a:ext uri="{FF2B5EF4-FFF2-40B4-BE49-F238E27FC236}">
                <a16:creationId xmlns:a16="http://schemas.microsoft.com/office/drawing/2014/main" id="{144D4C97-EC4F-D525-8F34-660C8EEC3637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63EDB618-B1FC-EB87-F326-F8C24F32DE52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2E889A0D-0658-E0C3-8AA3-D88019E4F544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7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48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49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50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51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52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9" name="直接连接符 248">
            <a:extLst>
              <a:ext uri="{FF2B5EF4-FFF2-40B4-BE49-F238E27FC236}">
                <a16:creationId xmlns:a16="http://schemas.microsoft.com/office/drawing/2014/main" id="{B0F18B9B-DDB5-48BA-313A-C4A78EDB5F75}"/>
              </a:ext>
            </a:extLst>
          </p:cNvPr>
          <p:cNvCxnSpPr>
            <a:stCxn id="39" idx="6"/>
            <a:endCxn id="69" idx="1"/>
          </p:cNvCxnSpPr>
          <p:nvPr/>
        </p:nvCxnSpPr>
        <p:spPr>
          <a:xfrm>
            <a:off x="1503416" y="2362087"/>
            <a:ext cx="1099924" cy="1489212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1" name="直接连接符 250">
            <a:extLst>
              <a:ext uri="{FF2B5EF4-FFF2-40B4-BE49-F238E27FC236}">
                <a16:creationId xmlns:a16="http://schemas.microsoft.com/office/drawing/2014/main" id="{B4BA26A5-85CC-6B47-1A55-2765283689B0}"/>
              </a:ext>
            </a:extLst>
          </p:cNvPr>
          <p:cNvCxnSpPr>
            <a:cxnSpLocks/>
          </p:cNvCxnSpPr>
          <p:nvPr/>
        </p:nvCxnSpPr>
        <p:spPr>
          <a:xfrm>
            <a:off x="1440368" y="2493481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直接连接符 253">
            <a:extLst>
              <a:ext uri="{FF2B5EF4-FFF2-40B4-BE49-F238E27FC236}">
                <a16:creationId xmlns:a16="http://schemas.microsoft.com/office/drawing/2014/main" id="{73E2C8D4-DA00-D940-A900-744FCFAC3F97}"/>
              </a:ext>
            </a:extLst>
          </p:cNvPr>
          <p:cNvCxnSpPr>
            <a:cxnSpLocks/>
          </p:cNvCxnSpPr>
          <p:nvPr/>
        </p:nvCxnSpPr>
        <p:spPr>
          <a:xfrm>
            <a:off x="1478299" y="2734639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7" name="直接连接符 256">
            <a:extLst>
              <a:ext uri="{FF2B5EF4-FFF2-40B4-BE49-F238E27FC236}">
                <a16:creationId xmlns:a16="http://schemas.microsoft.com/office/drawing/2014/main" id="{640D027C-D1C6-D97A-70BA-1191FCC4FC02}"/>
              </a:ext>
            </a:extLst>
          </p:cNvPr>
          <p:cNvCxnSpPr>
            <a:cxnSpLocks/>
          </p:cNvCxnSpPr>
          <p:nvPr/>
        </p:nvCxnSpPr>
        <p:spPr>
          <a:xfrm>
            <a:off x="1478298" y="2935964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8" name="直接连接符 257">
            <a:extLst>
              <a:ext uri="{FF2B5EF4-FFF2-40B4-BE49-F238E27FC236}">
                <a16:creationId xmlns:a16="http://schemas.microsoft.com/office/drawing/2014/main" id="{EF3E0AFA-134A-34F8-C950-BF45672C8156}"/>
              </a:ext>
            </a:extLst>
          </p:cNvPr>
          <p:cNvCxnSpPr>
            <a:cxnSpLocks/>
          </p:cNvCxnSpPr>
          <p:nvPr/>
        </p:nvCxnSpPr>
        <p:spPr>
          <a:xfrm>
            <a:off x="1478298" y="3274758"/>
            <a:ext cx="1115559" cy="1414369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1" name="直接连接符 260">
            <a:extLst>
              <a:ext uri="{FF2B5EF4-FFF2-40B4-BE49-F238E27FC236}">
                <a16:creationId xmlns:a16="http://schemas.microsoft.com/office/drawing/2014/main" id="{E62B9F1D-AC15-0ED9-3DF0-8C4634C9A6C7}"/>
              </a:ext>
            </a:extLst>
          </p:cNvPr>
          <p:cNvCxnSpPr>
            <a:cxnSpLocks/>
          </p:cNvCxnSpPr>
          <p:nvPr/>
        </p:nvCxnSpPr>
        <p:spPr>
          <a:xfrm>
            <a:off x="1510570" y="3707510"/>
            <a:ext cx="1042752" cy="99197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直接连接符 262">
            <a:extLst>
              <a:ext uri="{FF2B5EF4-FFF2-40B4-BE49-F238E27FC236}">
                <a16:creationId xmlns:a16="http://schemas.microsoft.com/office/drawing/2014/main" id="{1B4FC367-00CB-5D5E-8176-8D4A0D03B547}"/>
              </a:ext>
            </a:extLst>
          </p:cNvPr>
          <p:cNvCxnSpPr>
            <a:cxnSpLocks/>
            <a:endCxn id="203" idx="3"/>
          </p:cNvCxnSpPr>
          <p:nvPr/>
        </p:nvCxnSpPr>
        <p:spPr>
          <a:xfrm flipV="1">
            <a:off x="3912118" y="3355634"/>
            <a:ext cx="1069059" cy="545925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直接连接符 264">
            <a:extLst>
              <a:ext uri="{FF2B5EF4-FFF2-40B4-BE49-F238E27FC236}">
                <a16:creationId xmlns:a16="http://schemas.microsoft.com/office/drawing/2014/main" id="{49B41783-2E07-B44F-15A4-4780230A377D}"/>
              </a:ext>
            </a:extLst>
          </p:cNvPr>
          <p:cNvCxnSpPr>
            <a:cxnSpLocks/>
            <a:stCxn id="204" idx="6"/>
            <a:endCxn id="234" idx="2"/>
          </p:cNvCxnSpPr>
          <p:nvPr/>
        </p:nvCxnSpPr>
        <p:spPr>
          <a:xfrm flipV="1">
            <a:off x="6269280" y="2934576"/>
            <a:ext cx="995973" cy="381391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7" name="直接连接符 266">
            <a:extLst>
              <a:ext uri="{FF2B5EF4-FFF2-40B4-BE49-F238E27FC236}">
                <a16:creationId xmlns:a16="http://schemas.microsoft.com/office/drawing/2014/main" id="{947AE04A-0930-9CB6-5F8E-2BCF669C70C2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8592394" y="2362087"/>
            <a:ext cx="1106992" cy="181283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9" name="直接连接符 268">
            <a:extLst>
              <a:ext uri="{FF2B5EF4-FFF2-40B4-BE49-F238E27FC236}">
                <a16:creationId xmlns:a16="http://schemas.microsoft.com/office/drawing/2014/main" id="{0E13ADE5-E6A4-3CBD-82DC-3B08E22A8E5F}"/>
              </a:ext>
            </a:extLst>
          </p:cNvPr>
          <p:cNvCxnSpPr>
            <a:cxnSpLocks/>
            <a:stCxn id="112" idx="6"/>
          </p:cNvCxnSpPr>
          <p:nvPr/>
        </p:nvCxnSpPr>
        <p:spPr>
          <a:xfrm flipV="1">
            <a:off x="8579225" y="2587170"/>
            <a:ext cx="1089580" cy="53699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3" name="直接连接符 272">
            <a:extLst>
              <a:ext uri="{FF2B5EF4-FFF2-40B4-BE49-F238E27FC236}">
                <a16:creationId xmlns:a16="http://schemas.microsoft.com/office/drawing/2014/main" id="{E3F65CF0-275A-ECCD-1FE3-D2A954C1F8B3}"/>
              </a:ext>
            </a:extLst>
          </p:cNvPr>
          <p:cNvCxnSpPr>
            <a:cxnSpLocks/>
            <a:stCxn id="230" idx="0"/>
            <a:endCxn id="111" idx="1"/>
          </p:cNvCxnSpPr>
          <p:nvPr/>
        </p:nvCxnSpPr>
        <p:spPr>
          <a:xfrm>
            <a:off x="6306117" y="2630248"/>
            <a:ext cx="985005" cy="45425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4" name="直接连接符 273">
            <a:extLst>
              <a:ext uri="{FF2B5EF4-FFF2-40B4-BE49-F238E27FC236}">
                <a16:creationId xmlns:a16="http://schemas.microsoft.com/office/drawing/2014/main" id="{A423812D-E42B-94D4-FCE4-B3FF51631B71}"/>
              </a:ext>
            </a:extLst>
          </p:cNvPr>
          <p:cNvCxnSpPr>
            <a:cxnSpLocks/>
            <a:stCxn id="235" idx="6"/>
            <a:endCxn id="28" idx="2"/>
          </p:cNvCxnSpPr>
          <p:nvPr/>
        </p:nvCxnSpPr>
        <p:spPr>
          <a:xfrm flipV="1">
            <a:off x="8579225" y="2744156"/>
            <a:ext cx="1120161" cy="19042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直接连接符 279">
            <a:extLst>
              <a:ext uri="{FF2B5EF4-FFF2-40B4-BE49-F238E27FC236}">
                <a16:creationId xmlns:a16="http://schemas.microsoft.com/office/drawing/2014/main" id="{1569F5A4-A0C8-0259-80DA-468D58250A6E}"/>
              </a:ext>
            </a:extLst>
          </p:cNvPr>
          <p:cNvCxnSpPr>
            <a:cxnSpLocks/>
          </p:cNvCxnSpPr>
          <p:nvPr/>
        </p:nvCxnSpPr>
        <p:spPr>
          <a:xfrm flipV="1">
            <a:off x="3906816" y="2946017"/>
            <a:ext cx="1079663" cy="1130621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2" name="直接连接符 281">
            <a:extLst>
              <a:ext uri="{FF2B5EF4-FFF2-40B4-BE49-F238E27FC236}">
                <a16:creationId xmlns:a16="http://schemas.microsoft.com/office/drawing/2014/main" id="{A38D668F-8F97-D2A7-0900-DF635BB84610}"/>
              </a:ext>
            </a:extLst>
          </p:cNvPr>
          <p:cNvCxnSpPr>
            <a:cxnSpLocks/>
            <a:stCxn id="121" idx="7"/>
            <a:endCxn id="29" idx="2"/>
          </p:cNvCxnSpPr>
          <p:nvPr/>
        </p:nvCxnSpPr>
        <p:spPr>
          <a:xfrm flipV="1">
            <a:off x="8562794" y="2935189"/>
            <a:ext cx="1136592" cy="719256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5" name="直接连接符 284">
            <a:extLst>
              <a:ext uri="{FF2B5EF4-FFF2-40B4-BE49-F238E27FC236}">
                <a16:creationId xmlns:a16="http://schemas.microsoft.com/office/drawing/2014/main" id="{08944D72-6841-0804-B1D7-8E1F3597309B}"/>
              </a:ext>
            </a:extLst>
          </p:cNvPr>
          <p:cNvCxnSpPr>
            <a:cxnSpLocks/>
            <a:stCxn id="213" idx="6"/>
            <a:endCxn id="120" idx="2"/>
          </p:cNvCxnSpPr>
          <p:nvPr/>
        </p:nvCxnSpPr>
        <p:spPr>
          <a:xfrm flipV="1">
            <a:off x="6269280" y="3694112"/>
            <a:ext cx="1005411" cy="196854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" name="直接连接符 308">
            <a:extLst>
              <a:ext uri="{FF2B5EF4-FFF2-40B4-BE49-F238E27FC236}">
                <a16:creationId xmlns:a16="http://schemas.microsoft.com/office/drawing/2014/main" id="{0553F455-5CD1-89EC-2E17-082940DF7F54}"/>
              </a:ext>
            </a:extLst>
          </p:cNvPr>
          <p:cNvCxnSpPr>
            <a:cxnSpLocks/>
            <a:stCxn id="87" idx="7"/>
          </p:cNvCxnSpPr>
          <p:nvPr/>
        </p:nvCxnSpPr>
        <p:spPr>
          <a:xfrm flipV="1">
            <a:off x="3884616" y="3927303"/>
            <a:ext cx="1089734" cy="53336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" name="直接连接符 310">
            <a:extLst>
              <a:ext uri="{FF2B5EF4-FFF2-40B4-BE49-F238E27FC236}">
                <a16:creationId xmlns:a16="http://schemas.microsoft.com/office/drawing/2014/main" id="{B9219EC4-36D0-065B-0BD0-66E2E74C7CAC}"/>
              </a:ext>
            </a:extLst>
          </p:cNvPr>
          <p:cNvCxnSpPr>
            <a:cxnSpLocks/>
            <a:stCxn id="295" idx="0"/>
            <a:endCxn id="102" idx="3"/>
          </p:cNvCxnSpPr>
          <p:nvPr/>
        </p:nvCxnSpPr>
        <p:spPr>
          <a:xfrm flipV="1">
            <a:off x="8616062" y="3874824"/>
            <a:ext cx="1099755" cy="703934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" name="直接连接符 313">
            <a:extLst>
              <a:ext uri="{FF2B5EF4-FFF2-40B4-BE49-F238E27FC236}">
                <a16:creationId xmlns:a16="http://schemas.microsoft.com/office/drawing/2014/main" id="{0AFA6102-D764-5CD7-4892-84807EE01DD1}"/>
              </a:ext>
            </a:extLst>
          </p:cNvPr>
          <p:cNvCxnSpPr>
            <a:cxnSpLocks/>
            <a:stCxn id="240" idx="6"/>
            <a:endCxn id="126" idx="3"/>
          </p:cNvCxnSpPr>
          <p:nvPr/>
        </p:nvCxnSpPr>
        <p:spPr>
          <a:xfrm flipV="1">
            <a:off x="6278884" y="4116736"/>
            <a:ext cx="1012238" cy="383601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183908-EA1F-4712-5AAA-00C15039E226}"/>
              </a:ext>
            </a:extLst>
          </p:cNvPr>
          <p:cNvCxnSpPr>
            <a:cxnSpLocks/>
          </p:cNvCxnSpPr>
          <p:nvPr/>
        </p:nvCxnSpPr>
        <p:spPr>
          <a:xfrm>
            <a:off x="1504993" y="3866951"/>
            <a:ext cx="928869" cy="77980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3837644-C557-371E-40F4-EE8CBF40CA9D}"/>
              </a:ext>
            </a:extLst>
          </p:cNvPr>
          <p:cNvCxnSpPr>
            <a:cxnSpLocks/>
          </p:cNvCxnSpPr>
          <p:nvPr/>
        </p:nvCxnSpPr>
        <p:spPr>
          <a:xfrm>
            <a:off x="1504993" y="4030899"/>
            <a:ext cx="897999" cy="64725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64329CF-F22D-4E83-675F-D659D240A45F}"/>
              </a:ext>
            </a:extLst>
          </p:cNvPr>
          <p:cNvCxnSpPr>
            <a:cxnSpLocks/>
          </p:cNvCxnSpPr>
          <p:nvPr/>
        </p:nvCxnSpPr>
        <p:spPr>
          <a:xfrm>
            <a:off x="1533604" y="4223413"/>
            <a:ext cx="771001" cy="45474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EE0B161-498C-6FE1-B722-C2337A245B49}"/>
              </a:ext>
            </a:extLst>
          </p:cNvPr>
          <p:cNvCxnSpPr>
            <a:cxnSpLocks/>
          </p:cNvCxnSpPr>
          <p:nvPr/>
        </p:nvCxnSpPr>
        <p:spPr>
          <a:xfrm>
            <a:off x="1500644" y="4426486"/>
            <a:ext cx="822051" cy="29729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9CFE0F2-F048-2902-C4D7-832FC5974432}"/>
              </a:ext>
            </a:extLst>
          </p:cNvPr>
          <p:cNvCxnSpPr>
            <a:cxnSpLocks/>
          </p:cNvCxnSpPr>
          <p:nvPr/>
        </p:nvCxnSpPr>
        <p:spPr>
          <a:xfrm>
            <a:off x="1500643" y="4590845"/>
            <a:ext cx="777999" cy="15353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9" name="直接连接符 258">
            <a:extLst>
              <a:ext uri="{FF2B5EF4-FFF2-40B4-BE49-F238E27FC236}">
                <a16:creationId xmlns:a16="http://schemas.microsoft.com/office/drawing/2014/main" id="{2E6E82C4-4A32-1C4C-DAB9-A8E7546BCB04}"/>
              </a:ext>
            </a:extLst>
          </p:cNvPr>
          <p:cNvCxnSpPr>
            <a:cxnSpLocks/>
            <a:endCxn id="103" idx="2"/>
          </p:cNvCxnSpPr>
          <p:nvPr/>
        </p:nvCxnSpPr>
        <p:spPr>
          <a:xfrm flipV="1">
            <a:off x="8777019" y="4015747"/>
            <a:ext cx="921760" cy="55415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直接连接符 265">
            <a:extLst>
              <a:ext uri="{FF2B5EF4-FFF2-40B4-BE49-F238E27FC236}">
                <a16:creationId xmlns:a16="http://schemas.microsoft.com/office/drawing/2014/main" id="{4D37A968-F12F-CF14-FB6A-752223B8F1AD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8777019" y="4192032"/>
            <a:ext cx="922367" cy="421924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直接连接符 274">
            <a:extLst>
              <a:ext uri="{FF2B5EF4-FFF2-40B4-BE49-F238E27FC236}">
                <a16:creationId xmlns:a16="http://schemas.microsoft.com/office/drawing/2014/main" id="{68AEE366-DD89-5ADE-F557-2355E9F3F59E}"/>
              </a:ext>
            </a:extLst>
          </p:cNvPr>
          <p:cNvCxnSpPr>
            <a:cxnSpLocks/>
            <a:endCxn id="51" idx="3"/>
          </p:cNvCxnSpPr>
          <p:nvPr/>
        </p:nvCxnSpPr>
        <p:spPr>
          <a:xfrm flipV="1">
            <a:off x="8819668" y="4413190"/>
            <a:ext cx="896149" cy="25039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8" name="直接连接符 277">
            <a:extLst>
              <a:ext uri="{FF2B5EF4-FFF2-40B4-BE49-F238E27FC236}">
                <a16:creationId xmlns:a16="http://schemas.microsoft.com/office/drawing/2014/main" id="{A4AA06A8-CF81-E867-E362-2DDF5419A8C5}"/>
              </a:ext>
            </a:extLst>
          </p:cNvPr>
          <p:cNvCxnSpPr>
            <a:cxnSpLocks/>
            <a:endCxn id="52" idx="3"/>
          </p:cNvCxnSpPr>
          <p:nvPr/>
        </p:nvCxnSpPr>
        <p:spPr>
          <a:xfrm flipV="1">
            <a:off x="8777019" y="4606013"/>
            <a:ext cx="938798" cy="12627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D559E7A8-D2DD-F338-1D31-1975018D7F50}"/>
              </a:ext>
            </a:extLst>
          </p:cNvPr>
          <p:cNvCxnSpPr>
            <a:cxnSpLocks/>
          </p:cNvCxnSpPr>
          <p:nvPr/>
        </p:nvCxnSpPr>
        <p:spPr>
          <a:xfrm>
            <a:off x="1503416" y="3126222"/>
            <a:ext cx="977982" cy="1339792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4D18278-6A3B-9D0B-9821-E43D7052B48E}"/>
              </a:ext>
            </a:extLst>
          </p:cNvPr>
          <p:cNvCxnSpPr>
            <a:cxnSpLocks/>
          </p:cNvCxnSpPr>
          <p:nvPr/>
        </p:nvCxnSpPr>
        <p:spPr>
          <a:xfrm flipV="1">
            <a:off x="8579225" y="3165889"/>
            <a:ext cx="1136592" cy="91118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B01098F-9361-5AFE-58BD-5245A483C0EB}"/>
              </a:ext>
            </a:extLst>
          </p:cNvPr>
          <p:cNvCxnSpPr>
            <a:cxnSpLocks/>
          </p:cNvCxnSpPr>
          <p:nvPr/>
        </p:nvCxnSpPr>
        <p:spPr>
          <a:xfrm flipV="1">
            <a:off x="8707472" y="3694112"/>
            <a:ext cx="992038" cy="76534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E699389-2216-E791-0C09-866D153D29E9}"/>
              </a:ext>
            </a:extLst>
          </p:cNvPr>
          <p:cNvCxnSpPr>
            <a:cxnSpLocks/>
          </p:cNvCxnSpPr>
          <p:nvPr/>
        </p:nvCxnSpPr>
        <p:spPr>
          <a:xfrm flipV="1">
            <a:off x="8748016" y="3357967"/>
            <a:ext cx="967801" cy="1013874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070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21BB06A9-B58F-5E88-4C2E-5C78573D1EDD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6F436E57-1E13-0FAC-4FA5-B97EF02B06E5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03884EAD-AC34-D39A-14AA-D47C451E18B0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9AFC8771-122D-D8D3-8A63-2F00444AAE6A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8FD7C433-8FE7-24A1-6619-4D6085537795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65D46D77-3CE3-9FF3-8B91-4A642C72C1C3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3DFBF33-3F0E-13A1-5D8D-67B467700675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D563E0EE-E05E-A7A1-E375-B77F9453234B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6B020318-3D10-FD37-F86E-A41870F21636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0EDECDD0-8049-34AE-3549-3A29E0FD331E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0AE02B29-F83D-DF9C-A037-BDB577C2355D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2D88544-C63E-1769-3DAE-2CE78039C732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椭圆 99">
            <a:extLst>
              <a:ext uri="{FF2B5EF4-FFF2-40B4-BE49-F238E27FC236}">
                <a16:creationId xmlns:a16="http://schemas.microsoft.com/office/drawing/2014/main" id="{2490D99E-CB01-4B19-317E-A2E6EA9F8B15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28575">
            <a:solidFill>
              <a:schemeClr val="accent4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8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9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10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1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12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13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14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15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16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17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18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20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21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22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23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24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3" name="左大括号 352">
            <a:extLst>
              <a:ext uri="{FF2B5EF4-FFF2-40B4-BE49-F238E27FC236}">
                <a16:creationId xmlns:a16="http://schemas.microsoft.com/office/drawing/2014/main" id="{D728460C-7D91-A779-28C2-C5C91750CAB7}"/>
              </a:ext>
            </a:extLst>
          </p:cNvPr>
          <p:cNvSpPr/>
          <p:nvPr/>
        </p:nvSpPr>
        <p:spPr>
          <a:xfrm>
            <a:off x="787383" y="2324609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/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blipFill>
                <a:blip r:embed="rId25"/>
                <a:stretch>
                  <a:fillRect l="-23529" r="-7843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5" name="左大括号 354">
            <a:extLst>
              <a:ext uri="{FF2B5EF4-FFF2-40B4-BE49-F238E27FC236}">
                <a16:creationId xmlns:a16="http://schemas.microsoft.com/office/drawing/2014/main" id="{08C11B2E-0925-9807-D226-2731EB9B940B}"/>
              </a:ext>
            </a:extLst>
          </p:cNvPr>
          <p:cNvSpPr/>
          <p:nvPr/>
        </p:nvSpPr>
        <p:spPr>
          <a:xfrm>
            <a:off x="9374820" y="2340390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/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blipFill>
                <a:blip r:embed="rId26"/>
                <a:stretch>
                  <a:fillRect l="-23529" r="-7843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27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28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29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/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blipFill>
                <a:blip r:embed="rId30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E8A50770-E822-B993-C457-A0A9E624147C}"/>
              </a:ext>
            </a:extLst>
          </p:cNvPr>
          <p:cNvSpPr txBox="1"/>
          <p:nvPr/>
        </p:nvSpPr>
        <p:spPr>
          <a:xfrm>
            <a:off x="10492907" y="3871272"/>
            <a:ext cx="1629803" cy="1279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54164CF-A91F-1EDC-90B0-C293A3589A39}"/>
              </a:ext>
            </a:extLst>
          </p:cNvPr>
          <p:cNvSpPr txBox="1"/>
          <p:nvPr/>
        </p:nvSpPr>
        <p:spPr>
          <a:xfrm>
            <a:off x="10708192" y="3810131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6F70E39-7D73-A99E-BD4E-E145162ADDA6}"/>
              </a:ext>
            </a:extLst>
          </p:cNvPr>
          <p:cNvSpPr/>
          <p:nvPr/>
        </p:nvSpPr>
        <p:spPr>
          <a:xfrm>
            <a:off x="10586862" y="3936137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849E85B-C534-5D83-FE36-C905FC9305EB}"/>
              </a:ext>
            </a:extLst>
          </p:cNvPr>
          <p:cNvSpPr txBox="1"/>
          <p:nvPr/>
        </p:nvSpPr>
        <p:spPr>
          <a:xfrm>
            <a:off x="10708192" y="4066165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4DE13003-3F9B-C263-F4EB-E9593D036F05}"/>
              </a:ext>
            </a:extLst>
          </p:cNvPr>
          <p:cNvSpPr/>
          <p:nvPr/>
        </p:nvSpPr>
        <p:spPr>
          <a:xfrm>
            <a:off x="10586862" y="4192171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E57FAF-C56F-9F71-1B87-F30B9F89AF8B}"/>
              </a:ext>
            </a:extLst>
          </p:cNvPr>
          <p:cNvSpPr txBox="1"/>
          <p:nvPr/>
        </p:nvSpPr>
        <p:spPr>
          <a:xfrm>
            <a:off x="10708192" y="4320979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7A3C205F-9437-D11C-A480-B3E10EAFDC1C}"/>
              </a:ext>
            </a:extLst>
          </p:cNvPr>
          <p:cNvSpPr/>
          <p:nvPr/>
        </p:nvSpPr>
        <p:spPr>
          <a:xfrm>
            <a:off x="10586862" y="4446985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/>
              <p:nvPr/>
            </p:nvSpPr>
            <p:spPr>
              <a:xfrm>
                <a:off x="10463915" y="4559181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4559181"/>
                <a:ext cx="1756666" cy="584775"/>
              </a:xfrm>
              <a:prstGeom prst="rect">
                <a:avLst/>
              </a:prstGeom>
              <a:blipFill>
                <a:blip r:embed="rId31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676FB6F-5453-54AB-643F-24874C5EC241}"/>
              </a:ext>
            </a:extLst>
          </p:cNvPr>
          <p:cNvCxnSpPr>
            <a:cxnSpLocks/>
            <a:stCxn id="78" idx="4"/>
          </p:cNvCxnSpPr>
          <p:nvPr/>
        </p:nvCxnSpPr>
        <p:spPr>
          <a:xfrm>
            <a:off x="263356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959D8E5-E3B2-8835-15DE-EA31E0C5252D}"/>
              </a:ext>
            </a:extLst>
          </p:cNvPr>
          <p:cNvCxnSpPr>
            <a:cxnSpLocks/>
            <a:stCxn id="79" idx="4"/>
          </p:cNvCxnSpPr>
          <p:nvPr/>
        </p:nvCxnSpPr>
        <p:spPr>
          <a:xfrm>
            <a:off x="383534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09577AC-A77E-63E9-1073-913D2D4A2B7C}"/>
              </a:ext>
            </a:extLst>
          </p:cNvPr>
          <p:cNvSpPr/>
          <p:nvPr/>
        </p:nvSpPr>
        <p:spPr>
          <a:xfrm>
            <a:off x="2586909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43B9691-0E77-DE28-350F-5D3274FD6EAB}"/>
              </a:ext>
            </a:extLst>
          </p:cNvPr>
          <p:cNvSpPr/>
          <p:nvPr/>
        </p:nvSpPr>
        <p:spPr>
          <a:xfrm>
            <a:off x="3779247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ED80F24-88C8-297D-5F1F-A68DCB03A75C}"/>
              </a:ext>
            </a:extLst>
          </p:cNvPr>
          <p:cNvCxnSpPr>
            <a:stCxn id="27" idx="6"/>
            <a:endCxn id="58" idx="2"/>
          </p:cNvCxnSpPr>
          <p:nvPr/>
        </p:nvCxnSpPr>
        <p:spPr>
          <a:xfrm>
            <a:off x="2699105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EB9CBF6D-757A-5EB7-6AE2-C3033F86EBB5}"/>
              </a:ext>
            </a:extLst>
          </p:cNvPr>
          <p:cNvSpPr/>
          <p:nvPr/>
        </p:nvSpPr>
        <p:spPr>
          <a:xfrm>
            <a:off x="2586909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C08B10C-78AF-FB94-D46C-DAF7837680C7}"/>
              </a:ext>
            </a:extLst>
          </p:cNvPr>
          <p:cNvSpPr/>
          <p:nvPr/>
        </p:nvSpPr>
        <p:spPr>
          <a:xfrm>
            <a:off x="3779247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3382CE5-D5B8-A960-C727-169103312AB1}"/>
              </a:ext>
            </a:extLst>
          </p:cNvPr>
          <p:cNvCxnSpPr>
            <a:stCxn id="60" idx="6"/>
            <a:endCxn id="61" idx="2"/>
          </p:cNvCxnSpPr>
          <p:nvPr/>
        </p:nvCxnSpPr>
        <p:spPr>
          <a:xfrm>
            <a:off x="2699105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D9DF359B-2C81-4F48-1F23-750AE04066A9}"/>
              </a:ext>
            </a:extLst>
          </p:cNvPr>
          <p:cNvSpPr/>
          <p:nvPr/>
        </p:nvSpPr>
        <p:spPr>
          <a:xfrm>
            <a:off x="2586909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EA25488-93F1-9E62-A50E-15D40D9814C0}"/>
              </a:ext>
            </a:extLst>
          </p:cNvPr>
          <p:cNvSpPr/>
          <p:nvPr/>
        </p:nvSpPr>
        <p:spPr>
          <a:xfrm>
            <a:off x="3779247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59538B89-A49B-21AE-9893-88EAC39D5742}"/>
              </a:ext>
            </a:extLst>
          </p:cNvPr>
          <p:cNvCxnSpPr>
            <a:stCxn id="63" idx="6"/>
            <a:endCxn id="64" idx="2"/>
          </p:cNvCxnSpPr>
          <p:nvPr/>
        </p:nvCxnSpPr>
        <p:spPr>
          <a:xfrm>
            <a:off x="2699105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CB9B10CE-0D90-6FFA-DAF4-8D7EA66E587D}"/>
              </a:ext>
            </a:extLst>
          </p:cNvPr>
          <p:cNvSpPr/>
          <p:nvPr/>
        </p:nvSpPr>
        <p:spPr>
          <a:xfrm>
            <a:off x="2586909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B5C4E90C-432E-6DB8-A2A2-A6A2180B4F83}"/>
              </a:ext>
            </a:extLst>
          </p:cNvPr>
          <p:cNvSpPr/>
          <p:nvPr/>
        </p:nvSpPr>
        <p:spPr>
          <a:xfrm>
            <a:off x="3779247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2D7F04E-CCEA-DEC1-0269-E08ED5B2FEB4}"/>
              </a:ext>
            </a:extLst>
          </p:cNvPr>
          <p:cNvCxnSpPr>
            <a:stCxn id="66" idx="6"/>
            <a:endCxn id="67" idx="2"/>
          </p:cNvCxnSpPr>
          <p:nvPr/>
        </p:nvCxnSpPr>
        <p:spPr>
          <a:xfrm>
            <a:off x="2699105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22A544FF-3216-9790-51D8-FD148E07F4DC}"/>
              </a:ext>
            </a:extLst>
          </p:cNvPr>
          <p:cNvSpPr/>
          <p:nvPr/>
        </p:nvSpPr>
        <p:spPr>
          <a:xfrm>
            <a:off x="2586909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7225C72-4CDF-58C7-4BCF-C2E79833339E}"/>
              </a:ext>
            </a:extLst>
          </p:cNvPr>
          <p:cNvSpPr/>
          <p:nvPr/>
        </p:nvSpPr>
        <p:spPr>
          <a:xfrm>
            <a:off x="3779247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31F5774-0C78-7A36-3ECC-2DBF6BFF235B}"/>
              </a:ext>
            </a:extLst>
          </p:cNvPr>
          <p:cNvCxnSpPr>
            <a:stCxn id="69" idx="6"/>
            <a:endCxn id="70" idx="2"/>
          </p:cNvCxnSpPr>
          <p:nvPr/>
        </p:nvCxnSpPr>
        <p:spPr>
          <a:xfrm>
            <a:off x="2699105" y="3890966"/>
            <a:ext cx="1080142" cy="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78275D05-63FB-EABE-7647-A11F4BFC99FF}"/>
              </a:ext>
            </a:extLst>
          </p:cNvPr>
          <p:cNvSpPr/>
          <p:nvPr/>
        </p:nvSpPr>
        <p:spPr>
          <a:xfrm>
            <a:off x="2586909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3CB9FF16-D473-55FA-8720-3537C190B250}"/>
              </a:ext>
            </a:extLst>
          </p:cNvPr>
          <p:cNvSpPr/>
          <p:nvPr/>
        </p:nvSpPr>
        <p:spPr>
          <a:xfrm>
            <a:off x="3779247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52D8080-6719-DD11-B07A-71692164322C}"/>
              </a:ext>
            </a:extLst>
          </p:cNvPr>
          <p:cNvCxnSpPr>
            <a:stCxn id="72" idx="6"/>
            <a:endCxn id="73" idx="2"/>
          </p:cNvCxnSpPr>
          <p:nvPr/>
        </p:nvCxnSpPr>
        <p:spPr>
          <a:xfrm>
            <a:off x="2699105" y="4077069"/>
            <a:ext cx="1080142" cy="0"/>
          </a:xfrm>
          <a:prstGeom prst="line">
            <a:avLst/>
          </a:prstGeom>
          <a:ln w="28575">
            <a:solidFill>
              <a:schemeClr val="accent6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76354108-688B-3C8F-D78D-F38FF439A049}"/>
              </a:ext>
            </a:extLst>
          </p:cNvPr>
          <p:cNvSpPr/>
          <p:nvPr/>
        </p:nvSpPr>
        <p:spPr>
          <a:xfrm>
            <a:off x="2586909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8502FAD9-C3D9-1215-9FC6-C562FFDBC5EF}"/>
              </a:ext>
            </a:extLst>
          </p:cNvPr>
          <p:cNvSpPr/>
          <p:nvPr/>
        </p:nvSpPr>
        <p:spPr>
          <a:xfrm>
            <a:off x="3779247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0C24A099-1458-7B60-D3BD-8179949BBD9D}"/>
              </a:ext>
            </a:extLst>
          </p:cNvPr>
          <p:cNvCxnSpPr>
            <a:stCxn id="75" idx="6"/>
            <a:endCxn id="76" idx="2"/>
          </p:cNvCxnSpPr>
          <p:nvPr/>
        </p:nvCxnSpPr>
        <p:spPr>
          <a:xfrm>
            <a:off x="2699105" y="4251580"/>
            <a:ext cx="1080142" cy="0"/>
          </a:xfrm>
          <a:prstGeom prst="line">
            <a:avLst/>
          </a:prstGeom>
          <a:ln w="28575">
            <a:solidFill>
              <a:srgbClr val="0070C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A703D21-D20A-D237-4568-BEF3437951C9}"/>
              </a:ext>
            </a:extLst>
          </p:cNvPr>
          <p:cNvSpPr/>
          <p:nvPr/>
        </p:nvSpPr>
        <p:spPr>
          <a:xfrm>
            <a:off x="257747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7DA4E382-4C81-B11F-D47B-26328DFC8C63}"/>
              </a:ext>
            </a:extLst>
          </p:cNvPr>
          <p:cNvSpPr/>
          <p:nvPr/>
        </p:nvSpPr>
        <p:spPr>
          <a:xfrm>
            <a:off x="377924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3E074669-0A57-650C-DEAF-FC336F413B5D}"/>
              </a:ext>
            </a:extLst>
          </p:cNvPr>
          <p:cNvSpPr/>
          <p:nvPr/>
        </p:nvSpPr>
        <p:spPr>
          <a:xfrm>
            <a:off x="257747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A40C633-A28A-EB30-A3EE-7D9435988E9E}"/>
              </a:ext>
            </a:extLst>
          </p:cNvPr>
          <p:cNvSpPr/>
          <p:nvPr/>
        </p:nvSpPr>
        <p:spPr>
          <a:xfrm>
            <a:off x="377924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FA53459C-3A88-9824-2506-673CEAFFFAD3}"/>
              </a:ext>
            </a:extLst>
          </p:cNvPr>
          <p:cNvSpPr/>
          <p:nvPr/>
        </p:nvSpPr>
        <p:spPr>
          <a:xfrm>
            <a:off x="2577471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1888A2F-F37E-3250-1DC7-75C05D707B7C}"/>
              </a:ext>
            </a:extLst>
          </p:cNvPr>
          <p:cNvSpPr/>
          <p:nvPr/>
        </p:nvSpPr>
        <p:spPr>
          <a:xfrm>
            <a:off x="3779247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/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/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blipFill>
                <a:blip r:embed="rId3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椭圆 85">
            <a:extLst>
              <a:ext uri="{FF2B5EF4-FFF2-40B4-BE49-F238E27FC236}">
                <a16:creationId xmlns:a16="http://schemas.microsoft.com/office/drawing/2014/main" id="{AECDAD3C-A0D9-2AC1-410B-7A14C2621AD4}"/>
              </a:ext>
            </a:extLst>
          </p:cNvPr>
          <p:cNvSpPr/>
          <p:nvPr/>
        </p:nvSpPr>
        <p:spPr>
          <a:xfrm>
            <a:off x="2581600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77003F9-D0FD-E9BC-F80D-9B9DF21EB3C3}"/>
              </a:ext>
            </a:extLst>
          </p:cNvPr>
          <p:cNvSpPr/>
          <p:nvPr/>
        </p:nvSpPr>
        <p:spPr>
          <a:xfrm>
            <a:off x="3788851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5733315-1DBB-8C2F-54CB-02E78770376F}"/>
              </a:ext>
            </a:extLst>
          </p:cNvPr>
          <p:cNvSpPr/>
          <p:nvPr/>
        </p:nvSpPr>
        <p:spPr>
          <a:xfrm>
            <a:off x="2577471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C60224A-4F0B-FB1E-5E4C-8F7E08601149}"/>
              </a:ext>
            </a:extLst>
          </p:cNvPr>
          <p:cNvSpPr/>
          <p:nvPr/>
        </p:nvSpPr>
        <p:spPr>
          <a:xfrm>
            <a:off x="3790197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54BD3B2A-1863-6935-D544-C0AEA38A8C39}"/>
              </a:ext>
            </a:extLst>
          </p:cNvPr>
          <p:cNvSpPr/>
          <p:nvPr/>
        </p:nvSpPr>
        <p:spPr>
          <a:xfrm>
            <a:off x="2577471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CA56BBE-4CF9-39D7-966E-3848203DBDE4}"/>
              </a:ext>
            </a:extLst>
          </p:cNvPr>
          <p:cNvSpPr/>
          <p:nvPr/>
        </p:nvSpPr>
        <p:spPr>
          <a:xfrm>
            <a:off x="3790197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/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blipFill>
                <a:blip r:embed="rId34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/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blipFill>
                <a:blip r:embed="rId3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左大括号 94">
            <a:extLst>
              <a:ext uri="{FF2B5EF4-FFF2-40B4-BE49-F238E27FC236}">
                <a16:creationId xmlns:a16="http://schemas.microsoft.com/office/drawing/2014/main" id="{79672DFD-AAD3-44B6-B84E-F072E84D1358}"/>
              </a:ext>
            </a:extLst>
          </p:cNvPr>
          <p:cNvSpPr/>
          <p:nvPr/>
        </p:nvSpPr>
        <p:spPr>
          <a:xfrm>
            <a:off x="2358768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/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blipFill>
                <a:blip r:embed="rId36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/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blipFill>
                <a:blip r:embed="rId37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/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blipFill>
                <a:blip r:embed="rId38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B61C95A0-B423-D550-7212-C0FD26F5B85E}"/>
              </a:ext>
            </a:extLst>
          </p:cNvPr>
          <p:cNvCxnSpPr>
            <a:cxnSpLocks/>
            <a:stCxn id="223" idx="4"/>
          </p:cNvCxnSpPr>
          <p:nvPr/>
        </p:nvCxnSpPr>
        <p:spPr>
          <a:xfrm>
            <a:off x="7321351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6376A73-E3D0-5977-DC05-03854360282A}"/>
              </a:ext>
            </a:extLst>
          </p:cNvPr>
          <p:cNvCxnSpPr>
            <a:cxnSpLocks/>
            <a:stCxn id="224" idx="4"/>
          </p:cNvCxnSpPr>
          <p:nvPr/>
        </p:nvCxnSpPr>
        <p:spPr>
          <a:xfrm>
            <a:off x="8523127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椭圆 110">
            <a:extLst>
              <a:ext uri="{FF2B5EF4-FFF2-40B4-BE49-F238E27FC236}">
                <a16:creationId xmlns:a16="http://schemas.microsoft.com/office/drawing/2014/main" id="{54E686A5-BC7D-87ED-BF2C-3DEBA719328E}"/>
              </a:ext>
            </a:extLst>
          </p:cNvPr>
          <p:cNvSpPr/>
          <p:nvPr/>
        </p:nvSpPr>
        <p:spPr>
          <a:xfrm>
            <a:off x="7274691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AADCD10D-6AF4-3E63-4AC3-1E97B5E2E187}"/>
              </a:ext>
            </a:extLst>
          </p:cNvPr>
          <p:cNvSpPr/>
          <p:nvPr/>
        </p:nvSpPr>
        <p:spPr>
          <a:xfrm>
            <a:off x="8467029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2D758539-343A-23D9-A925-9C33A4B0B24E}"/>
              </a:ext>
            </a:extLst>
          </p:cNvPr>
          <p:cNvCxnSpPr>
            <a:stCxn id="111" idx="6"/>
            <a:endCxn id="112" idx="2"/>
          </p:cNvCxnSpPr>
          <p:nvPr/>
        </p:nvCxnSpPr>
        <p:spPr>
          <a:xfrm>
            <a:off x="7386887" y="3124168"/>
            <a:ext cx="1080142" cy="0"/>
          </a:xfrm>
          <a:prstGeom prst="line">
            <a:avLst/>
          </a:prstGeom>
          <a:ln w="28575">
            <a:solidFill>
              <a:schemeClr val="accent6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FC9E5D01-4C5D-C013-44CD-C4A40E91C148}"/>
              </a:ext>
            </a:extLst>
          </p:cNvPr>
          <p:cNvSpPr/>
          <p:nvPr/>
        </p:nvSpPr>
        <p:spPr>
          <a:xfrm>
            <a:off x="7274691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11E9323-7925-BC3C-5806-50AB8F4B7E6E}"/>
              </a:ext>
            </a:extLst>
          </p:cNvPr>
          <p:cNvSpPr/>
          <p:nvPr/>
        </p:nvSpPr>
        <p:spPr>
          <a:xfrm>
            <a:off x="8467029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AFE73654-80C9-CC6C-52C2-B2216C3C61E2}"/>
              </a:ext>
            </a:extLst>
          </p:cNvPr>
          <p:cNvCxnSpPr>
            <a:stCxn id="114" idx="6"/>
            <a:endCxn id="115" idx="2"/>
          </p:cNvCxnSpPr>
          <p:nvPr/>
        </p:nvCxnSpPr>
        <p:spPr>
          <a:xfrm>
            <a:off x="7386887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855B5306-6803-C406-606D-882856877815}"/>
              </a:ext>
            </a:extLst>
          </p:cNvPr>
          <p:cNvSpPr/>
          <p:nvPr/>
        </p:nvSpPr>
        <p:spPr>
          <a:xfrm>
            <a:off x="7274691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E25F40B-4469-9542-EE4E-C3F1039FFEA9}"/>
              </a:ext>
            </a:extLst>
          </p:cNvPr>
          <p:cNvSpPr/>
          <p:nvPr/>
        </p:nvSpPr>
        <p:spPr>
          <a:xfrm>
            <a:off x="8467029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7B06FB21-3038-166A-8FC9-624582A8863A}"/>
              </a:ext>
            </a:extLst>
          </p:cNvPr>
          <p:cNvCxnSpPr>
            <a:stCxn id="117" idx="6"/>
            <a:endCxn id="118" idx="2"/>
          </p:cNvCxnSpPr>
          <p:nvPr/>
        </p:nvCxnSpPr>
        <p:spPr>
          <a:xfrm>
            <a:off x="7386887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119">
            <a:extLst>
              <a:ext uri="{FF2B5EF4-FFF2-40B4-BE49-F238E27FC236}">
                <a16:creationId xmlns:a16="http://schemas.microsoft.com/office/drawing/2014/main" id="{0FB16CDA-F346-D277-31F0-B4ACCC4E11BE}"/>
              </a:ext>
            </a:extLst>
          </p:cNvPr>
          <p:cNvSpPr/>
          <p:nvPr/>
        </p:nvSpPr>
        <p:spPr>
          <a:xfrm>
            <a:off x="7274691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D38FE176-634D-BD6B-B9F5-A27448664537}"/>
              </a:ext>
            </a:extLst>
          </p:cNvPr>
          <p:cNvSpPr/>
          <p:nvPr/>
        </p:nvSpPr>
        <p:spPr>
          <a:xfrm>
            <a:off x="8467029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BD262FD3-6323-AF61-7055-3F7D9492DB2F}"/>
              </a:ext>
            </a:extLst>
          </p:cNvPr>
          <p:cNvCxnSpPr>
            <a:stCxn id="120" idx="6"/>
            <a:endCxn id="121" idx="2"/>
          </p:cNvCxnSpPr>
          <p:nvPr/>
        </p:nvCxnSpPr>
        <p:spPr>
          <a:xfrm>
            <a:off x="7386887" y="3694112"/>
            <a:ext cx="1080142" cy="0"/>
          </a:xfrm>
          <a:prstGeom prst="line">
            <a:avLst/>
          </a:prstGeom>
          <a:ln w="28575">
            <a:solidFill>
              <a:schemeClr val="accent4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>
            <a:extLst>
              <a:ext uri="{FF2B5EF4-FFF2-40B4-BE49-F238E27FC236}">
                <a16:creationId xmlns:a16="http://schemas.microsoft.com/office/drawing/2014/main" id="{BE37C620-DDCA-5F9A-307C-58DE4502EA66}"/>
              </a:ext>
            </a:extLst>
          </p:cNvPr>
          <p:cNvSpPr/>
          <p:nvPr/>
        </p:nvSpPr>
        <p:spPr>
          <a:xfrm>
            <a:off x="7274691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4A6E3FA-28D0-3573-2E29-8656100A110F}"/>
              </a:ext>
            </a:extLst>
          </p:cNvPr>
          <p:cNvSpPr/>
          <p:nvPr/>
        </p:nvSpPr>
        <p:spPr>
          <a:xfrm>
            <a:off x="8467029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A39BED70-9DB5-1963-3490-44C4604836DB}"/>
              </a:ext>
            </a:extLst>
          </p:cNvPr>
          <p:cNvCxnSpPr>
            <a:stCxn id="123" idx="6"/>
            <a:endCxn id="124" idx="2"/>
          </p:cNvCxnSpPr>
          <p:nvPr/>
        </p:nvCxnSpPr>
        <p:spPr>
          <a:xfrm>
            <a:off x="7386887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>
            <a:extLst>
              <a:ext uri="{FF2B5EF4-FFF2-40B4-BE49-F238E27FC236}">
                <a16:creationId xmlns:a16="http://schemas.microsoft.com/office/drawing/2014/main" id="{2C9E5BDA-D050-6008-9161-048B075A1B9A}"/>
              </a:ext>
            </a:extLst>
          </p:cNvPr>
          <p:cNvSpPr/>
          <p:nvPr/>
        </p:nvSpPr>
        <p:spPr>
          <a:xfrm>
            <a:off x="7274691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62DC4179-81EF-61A2-C192-C16A691FDE68}"/>
              </a:ext>
            </a:extLst>
          </p:cNvPr>
          <p:cNvSpPr/>
          <p:nvPr/>
        </p:nvSpPr>
        <p:spPr>
          <a:xfrm>
            <a:off x="8467029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974AEE50-78A6-C6FC-C658-7EF76BBFFC84}"/>
              </a:ext>
            </a:extLst>
          </p:cNvPr>
          <p:cNvCxnSpPr>
            <a:stCxn id="126" idx="6"/>
            <a:endCxn id="127" idx="2"/>
          </p:cNvCxnSpPr>
          <p:nvPr/>
        </p:nvCxnSpPr>
        <p:spPr>
          <a:xfrm>
            <a:off x="7386887" y="4077069"/>
            <a:ext cx="1080142" cy="0"/>
          </a:xfrm>
          <a:prstGeom prst="line">
            <a:avLst/>
          </a:prstGeom>
          <a:ln w="28575">
            <a:solidFill>
              <a:srgbClr val="7030A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椭圆 192">
            <a:extLst>
              <a:ext uri="{FF2B5EF4-FFF2-40B4-BE49-F238E27FC236}">
                <a16:creationId xmlns:a16="http://schemas.microsoft.com/office/drawing/2014/main" id="{5308A5EB-D7B5-53E9-F070-3BF7EED1971C}"/>
              </a:ext>
            </a:extLst>
          </p:cNvPr>
          <p:cNvSpPr/>
          <p:nvPr/>
        </p:nvSpPr>
        <p:spPr>
          <a:xfrm>
            <a:off x="7274691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62C13299-EE7B-617C-80CC-650F19F64312}"/>
              </a:ext>
            </a:extLst>
          </p:cNvPr>
          <p:cNvSpPr/>
          <p:nvPr/>
        </p:nvSpPr>
        <p:spPr>
          <a:xfrm>
            <a:off x="8467029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35F59B63-3D8C-9244-4FB5-CE7B0C0B442B}"/>
              </a:ext>
            </a:extLst>
          </p:cNvPr>
          <p:cNvCxnSpPr>
            <a:stCxn id="193" idx="6"/>
            <a:endCxn id="194" idx="2"/>
          </p:cNvCxnSpPr>
          <p:nvPr/>
        </p:nvCxnSpPr>
        <p:spPr>
          <a:xfrm>
            <a:off x="7386887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椭圆 222">
            <a:extLst>
              <a:ext uri="{FF2B5EF4-FFF2-40B4-BE49-F238E27FC236}">
                <a16:creationId xmlns:a16="http://schemas.microsoft.com/office/drawing/2014/main" id="{BA1BE72B-E0CB-685A-1E50-E1D73F6FC53C}"/>
              </a:ext>
            </a:extLst>
          </p:cNvPr>
          <p:cNvSpPr/>
          <p:nvPr/>
        </p:nvSpPr>
        <p:spPr>
          <a:xfrm>
            <a:off x="7265253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03FC0C1A-BE9B-BB9E-337A-7E0A107DE2E1}"/>
              </a:ext>
            </a:extLst>
          </p:cNvPr>
          <p:cNvSpPr/>
          <p:nvPr/>
        </p:nvSpPr>
        <p:spPr>
          <a:xfrm>
            <a:off x="8467029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0A8A34CD-3094-5B1A-A3D8-8A4EE25D59F9}"/>
              </a:ext>
            </a:extLst>
          </p:cNvPr>
          <p:cNvSpPr/>
          <p:nvPr/>
        </p:nvSpPr>
        <p:spPr>
          <a:xfrm>
            <a:off x="7265253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ABAE3C11-F923-9D88-56D6-818EDB0ACEB3}"/>
              </a:ext>
            </a:extLst>
          </p:cNvPr>
          <p:cNvSpPr/>
          <p:nvPr/>
        </p:nvSpPr>
        <p:spPr>
          <a:xfrm>
            <a:off x="8467029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798A608E-C7E6-7C5A-97B6-42B2167A8E89}"/>
              </a:ext>
            </a:extLst>
          </p:cNvPr>
          <p:cNvSpPr/>
          <p:nvPr/>
        </p:nvSpPr>
        <p:spPr>
          <a:xfrm>
            <a:off x="7265253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76BB56C3-96D7-D65A-8E81-1F6DCBFDB0CE}"/>
              </a:ext>
            </a:extLst>
          </p:cNvPr>
          <p:cNvSpPr/>
          <p:nvPr/>
        </p:nvSpPr>
        <p:spPr>
          <a:xfrm>
            <a:off x="8467029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/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blipFill>
                <a:blip r:embed="rId39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/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blipFill>
                <a:blip r:embed="rId3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椭圆 237">
            <a:extLst>
              <a:ext uri="{FF2B5EF4-FFF2-40B4-BE49-F238E27FC236}">
                <a16:creationId xmlns:a16="http://schemas.microsoft.com/office/drawing/2014/main" id="{C7CE1032-8B46-5444-F0C7-1C53D3AF589D}"/>
              </a:ext>
            </a:extLst>
          </p:cNvPr>
          <p:cNvSpPr/>
          <p:nvPr/>
        </p:nvSpPr>
        <p:spPr>
          <a:xfrm>
            <a:off x="7269382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B48A6859-DE48-6F5B-6BDC-1536F4DA1E62}"/>
              </a:ext>
            </a:extLst>
          </p:cNvPr>
          <p:cNvSpPr/>
          <p:nvPr/>
        </p:nvSpPr>
        <p:spPr>
          <a:xfrm>
            <a:off x="8476633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414B0EBF-FF94-E47B-8BCB-F68563B6C569}"/>
              </a:ext>
            </a:extLst>
          </p:cNvPr>
          <p:cNvSpPr/>
          <p:nvPr/>
        </p:nvSpPr>
        <p:spPr>
          <a:xfrm>
            <a:off x="7265253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5" name="椭圆 254">
            <a:extLst>
              <a:ext uri="{FF2B5EF4-FFF2-40B4-BE49-F238E27FC236}">
                <a16:creationId xmlns:a16="http://schemas.microsoft.com/office/drawing/2014/main" id="{5AE64696-3B6D-A9AA-EAE7-1029BAE93CD3}"/>
              </a:ext>
            </a:extLst>
          </p:cNvPr>
          <p:cNvSpPr/>
          <p:nvPr/>
        </p:nvSpPr>
        <p:spPr>
          <a:xfrm>
            <a:off x="8477979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椭圆 255">
            <a:extLst>
              <a:ext uri="{FF2B5EF4-FFF2-40B4-BE49-F238E27FC236}">
                <a16:creationId xmlns:a16="http://schemas.microsoft.com/office/drawing/2014/main" id="{9F7AE314-A24F-9F02-8439-0E084389EFE6}"/>
              </a:ext>
            </a:extLst>
          </p:cNvPr>
          <p:cNvSpPr/>
          <p:nvPr/>
        </p:nvSpPr>
        <p:spPr>
          <a:xfrm>
            <a:off x="7265253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36A48968-8431-8BD6-045B-21C6599F5042}"/>
              </a:ext>
            </a:extLst>
          </p:cNvPr>
          <p:cNvSpPr/>
          <p:nvPr/>
        </p:nvSpPr>
        <p:spPr>
          <a:xfrm>
            <a:off x="848345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/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blipFill>
                <a:blip r:embed="rId40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/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blipFill>
                <a:blip r:embed="rId3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左大括号 295">
            <a:extLst>
              <a:ext uri="{FF2B5EF4-FFF2-40B4-BE49-F238E27FC236}">
                <a16:creationId xmlns:a16="http://schemas.microsoft.com/office/drawing/2014/main" id="{A123E46C-0988-10AA-7E5C-BDD5724B5447}"/>
              </a:ext>
            </a:extLst>
          </p:cNvPr>
          <p:cNvSpPr/>
          <p:nvPr/>
        </p:nvSpPr>
        <p:spPr>
          <a:xfrm>
            <a:off x="7046550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/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blipFill>
                <a:blip r:embed="rId41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椭圆 17">
            <a:extLst>
              <a:ext uri="{FF2B5EF4-FFF2-40B4-BE49-F238E27FC236}">
                <a16:creationId xmlns:a16="http://schemas.microsoft.com/office/drawing/2014/main" id="{A9B5F2F2-A26A-A13E-5808-D815B4C154EE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DBD3FE4D-11B9-845D-220A-D98D88EF0611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43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44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2A69491-5724-D9EE-101F-9A9BD61B6B4B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>
            <a:extLst>
              <a:ext uri="{FF2B5EF4-FFF2-40B4-BE49-F238E27FC236}">
                <a16:creationId xmlns:a16="http://schemas.microsoft.com/office/drawing/2014/main" id="{69B19131-4694-3BCA-09AB-ED5A2CA7F74E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905B785-30D5-8424-13C7-961ED16640AF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2F7E804-16DA-CC9C-3900-EA790501DE85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48594237-0ABA-8431-25FD-CFFA6740CBDD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C69B8D6C-316B-9C0A-6202-522D7E662248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03724497-30E3-CDB7-C585-C13EDECB40CA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2DA3FC11-56C4-09A0-3D49-3E5098D6AC3A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8F4E2E2C-F6F1-CF40-080C-90A61D7135AC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E503D0D2-A9A4-0576-1975-97920278A8AE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097AB4C2-03BF-9E1E-7D0D-0BB996EEBBE3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03B135FA-5218-5505-C7FC-48CB922307C9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椭圆 100">
            <a:extLst>
              <a:ext uri="{FF2B5EF4-FFF2-40B4-BE49-F238E27FC236}">
                <a16:creationId xmlns:a16="http://schemas.microsoft.com/office/drawing/2014/main" id="{144D4C97-EC4F-D525-8F34-660C8EEC3637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63EDB618-B1FC-EB87-F326-F8C24F32DE52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2E889A0D-0658-E0C3-8AA3-D88019E4F544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6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47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48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49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50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51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9" name="直接连接符 248">
            <a:extLst>
              <a:ext uri="{FF2B5EF4-FFF2-40B4-BE49-F238E27FC236}">
                <a16:creationId xmlns:a16="http://schemas.microsoft.com/office/drawing/2014/main" id="{B0F18B9B-DDB5-48BA-313A-C4A78EDB5F75}"/>
              </a:ext>
            </a:extLst>
          </p:cNvPr>
          <p:cNvCxnSpPr>
            <a:stCxn id="39" idx="6"/>
            <a:endCxn id="69" idx="1"/>
          </p:cNvCxnSpPr>
          <p:nvPr/>
        </p:nvCxnSpPr>
        <p:spPr>
          <a:xfrm>
            <a:off x="1503416" y="2362087"/>
            <a:ext cx="1099924" cy="148921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1" name="直接连接符 250">
            <a:extLst>
              <a:ext uri="{FF2B5EF4-FFF2-40B4-BE49-F238E27FC236}">
                <a16:creationId xmlns:a16="http://schemas.microsoft.com/office/drawing/2014/main" id="{B4BA26A5-85CC-6B47-1A55-2765283689B0}"/>
              </a:ext>
            </a:extLst>
          </p:cNvPr>
          <p:cNvCxnSpPr>
            <a:cxnSpLocks/>
            <a:stCxn id="40" idx="5"/>
          </p:cNvCxnSpPr>
          <p:nvPr/>
        </p:nvCxnSpPr>
        <p:spPr>
          <a:xfrm>
            <a:off x="1486985" y="2592789"/>
            <a:ext cx="1099924" cy="1456905"/>
          </a:xfrm>
          <a:prstGeom prst="line">
            <a:avLst/>
          </a:prstGeom>
          <a:ln w="28575">
            <a:solidFill>
              <a:schemeClr val="accent6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直接连接符 253">
            <a:extLst>
              <a:ext uri="{FF2B5EF4-FFF2-40B4-BE49-F238E27FC236}">
                <a16:creationId xmlns:a16="http://schemas.microsoft.com/office/drawing/2014/main" id="{73E2C8D4-DA00-D940-A900-744FCFAC3F97}"/>
              </a:ext>
            </a:extLst>
          </p:cNvPr>
          <p:cNvCxnSpPr>
            <a:cxnSpLocks/>
          </p:cNvCxnSpPr>
          <p:nvPr/>
        </p:nvCxnSpPr>
        <p:spPr>
          <a:xfrm>
            <a:off x="1478299" y="2734639"/>
            <a:ext cx="1146541" cy="1556213"/>
          </a:xfrm>
          <a:prstGeom prst="line">
            <a:avLst/>
          </a:prstGeom>
          <a:ln w="28575">
            <a:solidFill>
              <a:srgbClr val="0070C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7" name="直接连接符 256">
            <a:extLst>
              <a:ext uri="{FF2B5EF4-FFF2-40B4-BE49-F238E27FC236}">
                <a16:creationId xmlns:a16="http://schemas.microsoft.com/office/drawing/2014/main" id="{640D027C-D1C6-D97A-70BA-1191FCC4FC02}"/>
              </a:ext>
            </a:extLst>
          </p:cNvPr>
          <p:cNvCxnSpPr>
            <a:cxnSpLocks/>
            <a:stCxn id="42" idx="5"/>
          </p:cNvCxnSpPr>
          <p:nvPr/>
        </p:nvCxnSpPr>
        <p:spPr>
          <a:xfrm>
            <a:off x="1486985" y="2974856"/>
            <a:ext cx="1137854" cy="1517321"/>
          </a:xfrm>
          <a:prstGeom prst="line">
            <a:avLst/>
          </a:prstGeom>
          <a:ln w="28575">
            <a:solidFill>
              <a:schemeClr val="accent4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8" name="直接连接符 257">
            <a:extLst>
              <a:ext uri="{FF2B5EF4-FFF2-40B4-BE49-F238E27FC236}">
                <a16:creationId xmlns:a16="http://schemas.microsoft.com/office/drawing/2014/main" id="{EF3E0AFA-134A-34F8-C950-BF45672C8156}"/>
              </a:ext>
            </a:extLst>
          </p:cNvPr>
          <p:cNvCxnSpPr>
            <a:cxnSpLocks/>
          </p:cNvCxnSpPr>
          <p:nvPr/>
        </p:nvCxnSpPr>
        <p:spPr>
          <a:xfrm>
            <a:off x="1478298" y="3274758"/>
            <a:ext cx="1115559" cy="1414369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1" name="直接连接符 260">
            <a:extLst>
              <a:ext uri="{FF2B5EF4-FFF2-40B4-BE49-F238E27FC236}">
                <a16:creationId xmlns:a16="http://schemas.microsoft.com/office/drawing/2014/main" id="{E62B9F1D-AC15-0ED9-3DF0-8C4634C9A6C7}"/>
              </a:ext>
            </a:extLst>
          </p:cNvPr>
          <p:cNvCxnSpPr>
            <a:cxnSpLocks/>
          </p:cNvCxnSpPr>
          <p:nvPr/>
        </p:nvCxnSpPr>
        <p:spPr>
          <a:xfrm>
            <a:off x="1510570" y="3707510"/>
            <a:ext cx="1042752" cy="99197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直接连接符 262">
            <a:extLst>
              <a:ext uri="{FF2B5EF4-FFF2-40B4-BE49-F238E27FC236}">
                <a16:creationId xmlns:a16="http://schemas.microsoft.com/office/drawing/2014/main" id="{1B4FC367-00CB-5D5E-8176-8D4A0D03B547}"/>
              </a:ext>
            </a:extLst>
          </p:cNvPr>
          <p:cNvCxnSpPr>
            <a:cxnSpLocks/>
            <a:endCxn id="203" idx="3"/>
          </p:cNvCxnSpPr>
          <p:nvPr/>
        </p:nvCxnSpPr>
        <p:spPr>
          <a:xfrm flipV="1">
            <a:off x="3912118" y="3355634"/>
            <a:ext cx="1069059" cy="545925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直接连接符 264">
            <a:extLst>
              <a:ext uri="{FF2B5EF4-FFF2-40B4-BE49-F238E27FC236}">
                <a16:creationId xmlns:a16="http://schemas.microsoft.com/office/drawing/2014/main" id="{49B41783-2E07-B44F-15A4-4780230A377D}"/>
              </a:ext>
            </a:extLst>
          </p:cNvPr>
          <p:cNvCxnSpPr>
            <a:cxnSpLocks/>
            <a:stCxn id="204" idx="6"/>
            <a:endCxn id="234" idx="2"/>
          </p:cNvCxnSpPr>
          <p:nvPr/>
        </p:nvCxnSpPr>
        <p:spPr>
          <a:xfrm flipV="1">
            <a:off x="6269280" y="2934576"/>
            <a:ext cx="995973" cy="381391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7" name="直接连接符 266">
            <a:extLst>
              <a:ext uri="{FF2B5EF4-FFF2-40B4-BE49-F238E27FC236}">
                <a16:creationId xmlns:a16="http://schemas.microsoft.com/office/drawing/2014/main" id="{947AE04A-0930-9CB6-5F8E-2BCF669C70C2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8592394" y="2362087"/>
            <a:ext cx="1106992" cy="181283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9" name="直接连接符 268">
            <a:extLst>
              <a:ext uri="{FF2B5EF4-FFF2-40B4-BE49-F238E27FC236}">
                <a16:creationId xmlns:a16="http://schemas.microsoft.com/office/drawing/2014/main" id="{0E13ADE5-E6A4-3CBD-82DC-3B08E22A8E5F}"/>
              </a:ext>
            </a:extLst>
          </p:cNvPr>
          <p:cNvCxnSpPr>
            <a:cxnSpLocks/>
            <a:stCxn id="112" idx="6"/>
            <a:endCxn id="25" idx="2"/>
          </p:cNvCxnSpPr>
          <p:nvPr/>
        </p:nvCxnSpPr>
        <p:spPr>
          <a:xfrm flipV="1">
            <a:off x="8579225" y="2553122"/>
            <a:ext cx="1120161" cy="571046"/>
          </a:xfrm>
          <a:prstGeom prst="line">
            <a:avLst/>
          </a:prstGeom>
          <a:ln w="28575">
            <a:solidFill>
              <a:schemeClr val="accent6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3" name="直接连接符 272">
            <a:extLst>
              <a:ext uri="{FF2B5EF4-FFF2-40B4-BE49-F238E27FC236}">
                <a16:creationId xmlns:a16="http://schemas.microsoft.com/office/drawing/2014/main" id="{E3F65CF0-275A-ECCD-1FE3-D2A954C1F8B3}"/>
              </a:ext>
            </a:extLst>
          </p:cNvPr>
          <p:cNvCxnSpPr>
            <a:cxnSpLocks/>
            <a:stCxn id="226" idx="6"/>
            <a:endCxn id="111" idx="1"/>
          </p:cNvCxnSpPr>
          <p:nvPr/>
        </p:nvCxnSpPr>
        <p:spPr>
          <a:xfrm>
            <a:off x="6269280" y="2556048"/>
            <a:ext cx="1021842" cy="528453"/>
          </a:xfrm>
          <a:prstGeom prst="line">
            <a:avLst/>
          </a:prstGeom>
          <a:ln w="28575">
            <a:solidFill>
              <a:schemeClr val="accent6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4" name="直接连接符 273">
            <a:extLst>
              <a:ext uri="{FF2B5EF4-FFF2-40B4-BE49-F238E27FC236}">
                <a16:creationId xmlns:a16="http://schemas.microsoft.com/office/drawing/2014/main" id="{A423812D-E42B-94D4-FCE4-B3FF51631B71}"/>
              </a:ext>
            </a:extLst>
          </p:cNvPr>
          <p:cNvCxnSpPr>
            <a:cxnSpLocks/>
            <a:stCxn id="235" idx="6"/>
            <a:endCxn id="28" idx="2"/>
          </p:cNvCxnSpPr>
          <p:nvPr/>
        </p:nvCxnSpPr>
        <p:spPr>
          <a:xfrm flipV="1">
            <a:off x="8579225" y="2744156"/>
            <a:ext cx="1120161" cy="190420"/>
          </a:xfrm>
          <a:prstGeom prst="line">
            <a:avLst/>
          </a:prstGeom>
          <a:ln w="28575">
            <a:solidFill>
              <a:srgbClr val="0070C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直接连接符 279">
            <a:extLst>
              <a:ext uri="{FF2B5EF4-FFF2-40B4-BE49-F238E27FC236}">
                <a16:creationId xmlns:a16="http://schemas.microsoft.com/office/drawing/2014/main" id="{1569F5A4-A0C8-0259-80DA-468D58250A6E}"/>
              </a:ext>
            </a:extLst>
          </p:cNvPr>
          <p:cNvCxnSpPr>
            <a:cxnSpLocks/>
          </p:cNvCxnSpPr>
          <p:nvPr/>
        </p:nvCxnSpPr>
        <p:spPr>
          <a:xfrm flipV="1">
            <a:off x="3906816" y="2946017"/>
            <a:ext cx="1079663" cy="1130621"/>
          </a:xfrm>
          <a:prstGeom prst="line">
            <a:avLst/>
          </a:prstGeom>
          <a:ln w="28575">
            <a:solidFill>
              <a:schemeClr val="accent6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2" name="直接连接符 281">
            <a:extLst>
              <a:ext uri="{FF2B5EF4-FFF2-40B4-BE49-F238E27FC236}">
                <a16:creationId xmlns:a16="http://schemas.microsoft.com/office/drawing/2014/main" id="{A38D668F-8F97-D2A7-0900-DF635BB84610}"/>
              </a:ext>
            </a:extLst>
          </p:cNvPr>
          <p:cNvCxnSpPr>
            <a:cxnSpLocks/>
            <a:stCxn id="121" idx="7"/>
            <a:endCxn id="29" idx="2"/>
          </p:cNvCxnSpPr>
          <p:nvPr/>
        </p:nvCxnSpPr>
        <p:spPr>
          <a:xfrm flipV="1">
            <a:off x="8562794" y="2935189"/>
            <a:ext cx="1136592" cy="719256"/>
          </a:xfrm>
          <a:prstGeom prst="line">
            <a:avLst/>
          </a:prstGeom>
          <a:ln w="28575">
            <a:solidFill>
              <a:schemeClr val="accent4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5" name="直接连接符 284">
            <a:extLst>
              <a:ext uri="{FF2B5EF4-FFF2-40B4-BE49-F238E27FC236}">
                <a16:creationId xmlns:a16="http://schemas.microsoft.com/office/drawing/2014/main" id="{08944D72-6841-0804-B1D7-8E1F3597309B}"/>
              </a:ext>
            </a:extLst>
          </p:cNvPr>
          <p:cNvCxnSpPr>
            <a:cxnSpLocks/>
            <a:stCxn id="213" idx="6"/>
            <a:endCxn id="120" idx="2"/>
          </p:cNvCxnSpPr>
          <p:nvPr/>
        </p:nvCxnSpPr>
        <p:spPr>
          <a:xfrm flipV="1">
            <a:off x="6269280" y="3694112"/>
            <a:ext cx="1005411" cy="196854"/>
          </a:xfrm>
          <a:prstGeom prst="line">
            <a:avLst/>
          </a:prstGeom>
          <a:ln w="28575">
            <a:solidFill>
              <a:schemeClr val="accent4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" name="直接连接符 308">
            <a:extLst>
              <a:ext uri="{FF2B5EF4-FFF2-40B4-BE49-F238E27FC236}">
                <a16:creationId xmlns:a16="http://schemas.microsoft.com/office/drawing/2014/main" id="{0553F455-5CD1-89EC-2E17-082940DF7F54}"/>
              </a:ext>
            </a:extLst>
          </p:cNvPr>
          <p:cNvCxnSpPr>
            <a:cxnSpLocks/>
            <a:stCxn id="87" idx="7"/>
          </p:cNvCxnSpPr>
          <p:nvPr/>
        </p:nvCxnSpPr>
        <p:spPr>
          <a:xfrm flipV="1">
            <a:off x="3884616" y="3927303"/>
            <a:ext cx="1089734" cy="533367"/>
          </a:xfrm>
          <a:prstGeom prst="line">
            <a:avLst/>
          </a:prstGeom>
          <a:ln w="28575">
            <a:solidFill>
              <a:schemeClr val="accent4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" name="直接连接符 310">
            <a:extLst>
              <a:ext uri="{FF2B5EF4-FFF2-40B4-BE49-F238E27FC236}">
                <a16:creationId xmlns:a16="http://schemas.microsoft.com/office/drawing/2014/main" id="{B9219EC4-36D0-065B-0BD0-66E2E74C7CAC}"/>
              </a:ext>
            </a:extLst>
          </p:cNvPr>
          <p:cNvCxnSpPr>
            <a:cxnSpLocks/>
            <a:stCxn id="295" idx="0"/>
            <a:endCxn id="102" idx="3"/>
          </p:cNvCxnSpPr>
          <p:nvPr/>
        </p:nvCxnSpPr>
        <p:spPr>
          <a:xfrm flipV="1">
            <a:off x="8616062" y="3874824"/>
            <a:ext cx="1099755" cy="703934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" name="直接连接符 313">
            <a:extLst>
              <a:ext uri="{FF2B5EF4-FFF2-40B4-BE49-F238E27FC236}">
                <a16:creationId xmlns:a16="http://schemas.microsoft.com/office/drawing/2014/main" id="{0AFA6102-D764-5CD7-4892-84807EE01DD1}"/>
              </a:ext>
            </a:extLst>
          </p:cNvPr>
          <p:cNvCxnSpPr>
            <a:cxnSpLocks/>
            <a:stCxn id="240" idx="6"/>
            <a:endCxn id="126" idx="3"/>
          </p:cNvCxnSpPr>
          <p:nvPr/>
        </p:nvCxnSpPr>
        <p:spPr>
          <a:xfrm flipV="1">
            <a:off x="6278884" y="4116736"/>
            <a:ext cx="1012238" cy="383601"/>
          </a:xfrm>
          <a:prstGeom prst="line">
            <a:avLst/>
          </a:prstGeom>
          <a:ln w="28575">
            <a:solidFill>
              <a:srgbClr val="7030A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183908-EA1F-4712-5AAA-00C15039E226}"/>
              </a:ext>
            </a:extLst>
          </p:cNvPr>
          <p:cNvCxnSpPr>
            <a:cxnSpLocks/>
          </p:cNvCxnSpPr>
          <p:nvPr/>
        </p:nvCxnSpPr>
        <p:spPr>
          <a:xfrm>
            <a:off x="1504993" y="3866951"/>
            <a:ext cx="928869" cy="77980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3837644-C557-371E-40F4-EE8CBF40CA9D}"/>
              </a:ext>
            </a:extLst>
          </p:cNvPr>
          <p:cNvCxnSpPr>
            <a:cxnSpLocks/>
          </p:cNvCxnSpPr>
          <p:nvPr/>
        </p:nvCxnSpPr>
        <p:spPr>
          <a:xfrm>
            <a:off x="1504993" y="4030899"/>
            <a:ext cx="897999" cy="64725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64329CF-F22D-4E83-675F-D659D240A45F}"/>
              </a:ext>
            </a:extLst>
          </p:cNvPr>
          <p:cNvCxnSpPr>
            <a:cxnSpLocks/>
          </p:cNvCxnSpPr>
          <p:nvPr/>
        </p:nvCxnSpPr>
        <p:spPr>
          <a:xfrm>
            <a:off x="1533604" y="4223413"/>
            <a:ext cx="771001" cy="45474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EE0B161-498C-6FE1-B722-C2337A245B49}"/>
              </a:ext>
            </a:extLst>
          </p:cNvPr>
          <p:cNvCxnSpPr>
            <a:cxnSpLocks/>
          </p:cNvCxnSpPr>
          <p:nvPr/>
        </p:nvCxnSpPr>
        <p:spPr>
          <a:xfrm>
            <a:off x="1500644" y="4426486"/>
            <a:ext cx="822051" cy="29729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9CFE0F2-F048-2902-C4D7-832FC5974432}"/>
              </a:ext>
            </a:extLst>
          </p:cNvPr>
          <p:cNvCxnSpPr>
            <a:cxnSpLocks/>
          </p:cNvCxnSpPr>
          <p:nvPr/>
        </p:nvCxnSpPr>
        <p:spPr>
          <a:xfrm>
            <a:off x="1500643" y="4590845"/>
            <a:ext cx="777999" cy="15353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9" name="直接连接符 258">
            <a:extLst>
              <a:ext uri="{FF2B5EF4-FFF2-40B4-BE49-F238E27FC236}">
                <a16:creationId xmlns:a16="http://schemas.microsoft.com/office/drawing/2014/main" id="{2E6E82C4-4A32-1C4C-DAB9-A8E7546BCB04}"/>
              </a:ext>
            </a:extLst>
          </p:cNvPr>
          <p:cNvCxnSpPr>
            <a:cxnSpLocks/>
            <a:endCxn id="103" idx="2"/>
          </p:cNvCxnSpPr>
          <p:nvPr/>
        </p:nvCxnSpPr>
        <p:spPr>
          <a:xfrm flipV="1">
            <a:off x="8777019" y="4015747"/>
            <a:ext cx="921760" cy="55415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直接连接符 265">
            <a:extLst>
              <a:ext uri="{FF2B5EF4-FFF2-40B4-BE49-F238E27FC236}">
                <a16:creationId xmlns:a16="http://schemas.microsoft.com/office/drawing/2014/main" id="{4D37A968-F12F-CF14-FB6A-752223B8F1AD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8777019" y="4192032"/>
            <a:ext cx="922367" cy="421924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直接连接符 274">
            <a:extLst>
              <a:ext uri="{FF2B5EF4-FFF2-40B4-BE49-F238E27FC236}">
                <a16:creationId xmlns:a16="http://schemas.microsoft.com/office/drawing/2014/main" id="{68AEE366-DD89-5ADE-F557-2355E9F3F59E}"/>
              </a:ext>
            </a:extLst>
          </p:cNvPr>
          <p:cNvCxnSpPr>
            <a:cxnSpLocks/>
            <a:endCxn id="51" idx="3"/>
          </p:cNvCxnSpPr>
          <p:nvPr/>
        </p:nvCxnSpPr>
        <p:spPr>
          <a:xfrm flipV="1">
            <a:off x="8819668" y="4413190"/>
            <a:ext cx="896149" cy="25039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8" name="直接连接符 277">
            <a:extLst>
              <a:ext uri="{FF2B5EF4-FFF2-40B4-BE49-F238E27FC236}">
                <a16:creationId xmlns:a16="http://schemas.microsoft.com/office/drawing/2014/main" id="{A4AA06A8-CF81-E867-E362-2DDF5419A8C5}"/>
              </a:ext>
            </a:extLst>
          </p:cNvPr>
          <p:cNvCxnSpPr>
            <a:cxnSpLocks/>
            <a:endCxn id="52" idx="3"/>
          </p:cNvCxnSpPr>
          <p:nvPr/>
        </p:nvCxnSpPr>
        <p:spPr>
          <a:xfrm flipV="1">
            <a:off x="8777019" y="4606013"/>
            <a:ext cx="938798" cy="12627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4" name="直接连接符 283">
            <a:extLst>
              <a:ext uri="{FF2B5EF4-FFF2-40B4-BE49-F238E27FC236}">
                <a16:creationId xmlns:a16="http://schemas.microsoft.com/office/drawing/2014/main" id="{0319F938-7779-16E7-6138-BB20D3885689}"/>
              </a:ext>
            </a:extLst>
          </p:cNvPr>
          <p:cNvCxnSpPr>
            <a:cxnSpLocks/>
          </p:cNvCxnSpPr>
          <p:nvPr/>
        </p:nvCxnSpPr>
        <p:spPr>
          <a:xfrm>
            <a:off x="1503416" y="3126222"/>
            <a:ext cx="977982" cy="1339792"/>
          </a:xfrm>
          <a:prstGeom prst="line">
            <a:avLst/>
          </a:prstGeom>
          <a:ln w="28575">
            <a:solidFill>
              <a:srgbClr val="7030A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8" name="直接连接符 287">
            <a:extLst>
              <a:ext uri="{FF2B5EF4-FFF2-40B4-BE49-F238E27FC236}">
                <a16:creationId xmlns:a16="http://schemas.microsoft.com/office/drawing/2014/main" id="{C7C22DE7-C1E6-6BB8-4EF3-A6664F51457A}"/>
              </a:ext>
            </a:extLst>
          </p:cNvPr>
          <p:cNvCxnSpPr>
            <a:cxnSpLocks/>
          </p:cNvCxnSpPr>
          <p:nvPr/>
        </p:nvCxnSpPr>
        <p:spPr>
          <a:xfrm flipV="1">
            <a:off x="8579225" y="3165889"/>
            <a:ext cx="1136592" cy="911180"/>
          </a:xfrm>
          <a:prstGeom prst="line">
            <a:avLst/>
          </a:prstGeom>
          <a:ln w="28575">
            <a:solidFill>
              <a:srgbClr val="7030A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9" name="直接连接符 288">
            <a:extLst>
              <a:ext uri="{FF2B5EF4-FFF2-40B4-BE49-F238E27FC236}">
                <a16:creationId xmlns:a16="http://schemas.microsoft.com/office/drawing/2014/main" id="{85FA6C56-B7D5-9075-0B56-23A6732B9E70}"/>
              </a:ext>
            </a:extLst>
          </p:cNvPr>
          <p:cNvCxnSpPr>
            <a:cxnSpLocks/>
          </p:cNvCxnSpPr>
          <p:nvPr/>
        </p:nvCxnSpPr>
        <p:spPr>
          <a:xfrm flipV="1">
            <a:off x="8707472" y="3694112"/>
            <a:ext cx="992038" cy="76534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0" name="直接连接符 289">
            <a:extLst>
              <a:ext uri="{FF2B5EF4-FFF2-40B4-BE49-F238E27FC236}">
                <a16:creationId xmlns:a16="http://schemas.microsoft.com/office/drawing/2014/main" id="{BF06AFFC-CABA-D5CD-61FA-D7D69AE91D26}"/>
              </a:ext>
            </a:extLst>
          </p:cNvPr>
          <p:cNvCxnSpPr>
            <a:cxnSpLocks/>
          </p:cNvCxnSpPr>
          <p:nvPr/>
        </p:nvCxnSpPr>
        <p:spPr>
          <a:xfrm flipV="1">
            <a:off x="8748016" y="3357967"/>
            <a:ext cx="967801" cy="1013874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标题 1">
            <a:extLst>
              <a:ext uri="{FF2B5EF4-FFF2-40B4-BE49-F238E27FC236}">
                <a16:creationId xmlns:a16="http://schemas.microsoft.com/office/drawing/2014/main" id="{19A4981F-ADAC-B608-9B16-D36F25BD3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Key Ideas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General Transformation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FA0FC43-502B-D574-28F8-D117CDA4B3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may contain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different types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)’s</a:t>
                </a: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FA0FC43-502B-D574-28F8-D117CDA4B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  <a:blipFill>
                <a:blip r:embed="rId52"/>
                <a:stretch>
                  <a:fillRect l="-831" t="-18750" r="-499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4" name="直接连接符 263">
            <a:extLst>
              <a:ext uri="{FF2B5EF4-FFF2-40B4-BE49-F238E27FC236}">
                <a16:creationId xmlns:a16="http://schemas.microsoft.com/office/drawing/2014/main" id="{5A498C4C-47A2-8E43-688D-A8962D1DCFEA}"/>
              </a:ext>
            </a:extLst>
          </p:cNvPr>
          <p:cNvCxnSpPr>
            <a:cxnSpLocks/>
            <a:stCxn id="76" idx="6"/>
            <a:endCxn id="225" idx="3"/>
          </p:cNvCxnSpPr>
          <p:nvPr/>
        </p:nvCxnSpPr>
        <p:spPr>
          <a:xfrm flipV="1">
            <a:off x="3891443" y="2595715"/>
            <a:ext cx="1080296" cy="1655865"/>
          </a:xfrm>
          <a:prstGeom prst="line">
            <a:avLst/>
          </a:prstGeom>
          <a:ln w="28575">
            <a:solidFill>
              <a:srgbClr val="0070C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文本框 276">
                <a:extLst>
                  <a:ext uri="{FF2B5EF4-FFF2-40B4-BE49-F238E27FC236}">
                    <a16:creationId xmlns:a16="http://schemas.microsoft.com/office/drawing/2014/main" id="{84454037-4B57-880B-D887-491B02D629D0}"/>
                  </a:ext>
                </a:extLst>
              </p:cNvPr>
              <p:cNvSpPr txBox="1"/>
              <p:nvPr/>
            </p:nvSpPr>
            <p:spPr>
              <a:xfrm>
                <a:off x="799284" y="5454991"/>
                <a:ext cx="10934838" cy="83099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</a:t>
                </a:r>
                <a:r>
                  <a:rPr lang="en-US" altLang="zh-CN" sz="2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key technique </a:t>
                </a: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simplify the proofs:  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all types 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⟹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one type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 works for </a:t>
                </a:r>
                <a:r>
                  <a:rPr lang="en-US" altLang="zh-CN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all KAC and KAC-type </a:t>
                </a: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constructions</a:t>
                </a:r>
              </a:p>
            </p:txBody>
          </p:sp>
        </mc:Choice>
        <mc:Fallback xmlns="">
          <p:sp>
            <p:nvSpPr>
              <p:cNvPr id="277" name="文本框 276">
                <a:extLst>
                  <a:ext uri="{FF2B5EF4-FFF2-40B4-BE49-F238E27FC236}">
                    <a16:creationId xmlns:a16="http://schemas.microsoft.com/office/drawing/2014/main" id="{84454037-4B57-880B-D887-491B02D629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284" y="5454991"/>
                <a:ext cx="10934838" cy="830997"/>
              </a:xfrm>
              <a:prstGeom prst="rect">
                <a:avLst/>
              </a:prstGeom>
              <a:blipFill>
                <a:blip r:embed="rId53"/>
                <a:stretch>
                  <a:fillRect l="-668" t="-5072" b="-15217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" name="文本框 285">
            <a:extLst>
              <a:ext uri="{FF2B5EF4-FFF2-40B4-BE49-F238E27FC236}">
                <a16:creationId xmlns:a16="http://schemas.microsoft.com/office/drawing/2014/main" id="{2BCC070C-332A-7933-C753-D1C2AA2B4AA7}"/>
              </a:ext>
            </a:extLst>
          </p:cNvPr>
          <p:cNvSpPr txBox="1"/>
          <p:nvPr/>
        </p:nvSpPr>
        <p:spPr>
          <a:xfrm>
            <a:off x="10045101" y="1943948"/>
            <a:ext cx="2148324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Type-1: 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missing-edge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1" name="文本框 290">
            <a:extLst>
              <a:ext uri="{FF2B5EF4-FFF2-40B4-BE49-F238E27FC236}">
                <a16:creationId xmlns:a16="http://schemas.microsoft.com/office/drawing/2014/main" id="{9083634B-18A0-5AAC-E656-7825AB05D7DC}"/>
              </a:ext>
            </a:extLst>
          </p:cNvPr>
          <p:cNvSpPr txBox="1"/>
          <p:nvPr/>
        </p:nvSpPr>
        <p:spPr>
          <a:xfrm>
            <a:off x="10045101" y="2224969"/>
            <a:ext cx="2148324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1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Type-2</a:t>
            </a:r>
            <a:r>
              <a:rPr lang="en-US" altLang="zh-CN" sz="16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missing-edge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2" name="文本框 291">
            <a:extLst>
              <a:ext uri="{FF2B5EF4-FFF2-40B4-BE49-F238E27FC236}">
                <a16:creationId xmlns:a16="http://schemas.microsoft.com/office/drawing/2014/main" id="{BBA285FF-E136-2E80-755F-3D70AB350B2B}"/>
              </a:ext>
            </a:extLst>
          </p:cNvPr>
          <p:cNvSpPr txBox="1"/>
          <p:nvPr/>
        </p:nvSpPr>
        <p:spPr>
          <a:xfrm>
            <a:off x="10042894" y="2517356"/>
            <a:ext cx="220590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6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Type-3</a:t>
            </a:r>
            <a:r>
              <a:rPr lang="en-US" altLang="zh-CN" sz="16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missing-edges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3" name="文本框 292">
            <a:extLst>
              <a:ext uri="{FF2B5EF4-FFF2-40B4-BE49-F238E27FC236}">
                <a16:creationId xmlns:a16="http://schemas.microsoft.com/office/drawing/2014/main" id="{E4CF353F-2DF8-E674-50A5-266F68053765}"/>
              </a:ext>
            </a:extLst>
          </p:cNvPr>
          <p:cNvSpPr txBox="1"/>
          <p:nvPr/>
        </p:nvSpPr>
        <p:spPr>
          <a:xfrm>
            <a:off x="10045101" y="2789220"/>
            <a:ext cx="2148324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4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Type-4</a:t>
            </a:r>
            <a:r>
              <a:rPr lang="en-US" altLang="zh-CN" sz="16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missing-edge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4" name="文本框 293">
            <a:extLst>
              <a:ext uri="{FF2B5EF4-FFF2-40B4-BE49-F238E27FC236}">
                <a16:creationId xmlns:a16="http://schemas.microsoft.com/office/drawing/2014/main" id="{1E26EA76-60AD-1E6E-C5B0-24923E0B5349}"/>
              </a:ext>
            </a:extLst>
          </p:cNvPr>
          <p:cNvSpPr txBox="1"/>
          <p:nvPr/>
        </p:nvSpPr>
        <p:spPr>
          <a:xfrm>
            <a:off x="10042894" y="3070225"/>
            <a:ext cx="220590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7030A0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Type-5</a:t>
            </a:r>
            <a:r>
              <a:rPr lang="en-US" altLang="zh-CN" sz="16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missing-edges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7" name="文本框 296">
            <a:extLst>
              <a:ext uri="{FF2B5EF4-FFF2-40B4-BE49-F238E27FC236}">
                <a16:creationId xmlns:a16="http://schemas.microsoft.com/office/drawing/2014/main" id="{68766BED-13AE-7F1A-6CF1-2D5A87FE9CBE}"/>
              </a:ext>
            </a:extLst>
          </p:cNvPr>
          <p:cNvSpPr txBox="1"/>
          <p:nvPr/>
        </p:nvSpPr>
        <p:spPr>
          <a:xfrm>
            <a:off x="10042894" y="3354829"/>
            <a:ext cx="220590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Type-6: 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missing-edges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9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4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6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2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8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1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4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3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6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9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2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5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8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4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0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3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6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9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2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5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8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1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4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7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0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3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6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2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5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8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1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4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7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0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3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6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9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2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5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8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1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4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3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6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9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5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8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1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4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0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6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9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2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8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1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4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0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3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6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1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4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0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3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6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9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2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5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8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1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4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0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3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6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9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2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5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8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6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9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2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5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8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1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4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7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0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3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6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9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2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5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8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5" grpId="0" animBg="1"/>
      <p:bldP spid="57" grpId="0" animBg="1"/>
      <p:bldP spid="94" grpId="0"/>
      <p:bldP spid="99" grpId="0"/>
      <p:bldP spid="100" grpId="0" animBg="1"/>
      <p:bldP spid="200" grpId="0" animBg="1"/>
      <p:bldP spid="201" grpId="0" animBg="1"/>
      <p:bldP spid="203" grpId="0" animBg="1"/>
      <p:bldP spid="204" grpId="0" animBg="1"/>
      <p:bldP spid="206" grpId="0" animBg="1"/>
      <p:bldP spid="207" grpId="0" animBg="1"/>
      <p:bldP spid="209" grpId="0" animBg="1"/>
      <p:bldP spid="210" grpId="0" animBg="1"/>
      <p:bldP spid="212" grpId="0" animBg="1"/>
      <p:bldP spid="213" grpId="0" animBg="1"/>
      <p:bldP spid="215" grpId="0" animBg="1"/>
      <p:bldP spid="216" grpId="0" animBg="1"/>
      <p:bldP spid="218" grpId="0" animBg="1"/>
      <p:bldP spid="219" grpId="0" animBg="1"/>
      <p:bldP spid="221" grpId="0" animBg="1"/>
      <p:bldP spid="222" grpId="0" animBg="1"/>
      <p:bldP spid="225" grpId="0" animBg="1"/>
      <p:bldP spid="226" grpId="0" animBg="1"/>
      <p:bldP spid="227" grpId="0" animBg="1"/>
      <p:bldP spid="228" grpId="0" animBg="1"/>
      <p:bldP spid="229" grpId="0"/>
      <p:bldP spid="230" grpId="0"/>
      <p:bldP spid="231" grpId="0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/>
      <p:bldP spid="246" grpId="0"/>
      <p:bldP spid="316" grpId="0"/>
      <p:bldP spid="319" grpId="0"/>
      <p:bldP spid="320" grpId="0"/>
      <p:bldP spid="321" grpId="0"/>
      <p:bldP spid="322" grpId="0"/>
      <p:bldP spid="328" grpId="0"/>
      <p:bldP spid="329" grpId="0"/>
      <p:bldP spid="330" grpId="0"/>
      <p:bldP spid="331" grpId="0"/>
      <p:bldP spid="332" grpId="0"/>
      <p:bldP spid="333" grpId="0"/>
      <p:bldP spid="337" grpId="0"/>
      <p:bldP spid="338" grpId="0"/>
      <p:bldP spid="339" grpId="0"/>
      <p:bldP spid="340" grpId="0"/>
      <p:bldP spid="349" grpId="0" animBg="1"/>
      <p:bldP spid="350" grpId="0"/>
      <p:bldP spid="353" grpId="0" animBg="1"/>
      <p:bldP spid="354" grpId="0"/>
      <p:bldP spid="355" grpId="0" animBg="1"/>
      <p:bldP spid="356" grpId="0"/>
      <p:bldP spid="357" grpId="0"/>
      <p:bldP spid="360" grpId="0"/>
      <p:bldP spid="361" grpId="0"/>
      <p:bldP spid="365" grpId="0"/>
      <p:bldP spid="27" grpId="0" animBg="1"/>
      <p:bldP spid="58" grpId="0" animBg="1"/>
      <p:bldP spid="60" grpId="0" animBg="1"/>
      <p:bldP spid="61" grpId="0" animBg="1"/>
      <p:bldP spid="63" grpId="0" animBg="1"/>
      <p:bldP spid="64" grpId="0" animBg="1"/>
      <p:bldP spid="66" grpId="0" animBg="1"/>
      <p:bldP spid="67" grpId="0" animBg="1"/>
      <p:bldP spid="69" grpId="0" animBg="1"/>
      <p:bldP spid="70" grpId="0" animBg="1"/>
      <p:bldP spid="72" grpId="0" animBg="1"/>
      <p:bldP spid="73" grpId="0" animBg="1"/>
      <p:bldP spid="75" grpId="0" animBg="1"/>
      <p:bldP spid="76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/>
      <p:bldP spid="85" grpId="0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/>
      <p:bldP spid="93" grpId="0"/>
      <p:bldP spid="95" grpId="0" animBg="1"/>
      <p:bldP spid="96" grpId="0"/>
      <p:bldP spid="97" grpId="0"/>
      <p:bldP spid="98" grpId="0"/>
      <p:bldP spid="111" grpId="0" animBg="1"/>
      <p:bldP spid="112" grpId="0" animBg="1"/>
      <p:bldP spid="114" grpId="0" animBg="1"/>
      <p:bldP spid="115" grpId="0" animBg="1"/>
      <p:bldP spid="117" grpId="0" animBg="1"/>
      <p:bldP spid="118" grpId="0" animBg="1"/>
      <p:bldP spid="120" grpId="0" animBg="1"/>
      <p:bldP spid="121" grpId="0" animBg="1"/>
      <p:bldP spid="123" grpId="0" animBg="1"/>
      <p:bldP spid="124" grpId="0" animBg="1"/>
      <p:bldP spid="126" grpId="0" animBg="1"/>
      <p:bldP spid="127" grpId="0" animBg="1"/>
      <p:bldP spid="193" grpId="0" animBg="1"/>
      <p:bldP spid="194" grpId="0" animBg="1"/>
      <p:bldP spid="223" grpId="0" animBg="1"/>
      <p:bldP spid="224" grpId="0" animBg="1"/>
      <p:bldP spid="232" grpId="0" animBg="1"/>
      <p:bldP spid="233" grpId="0" animBg="1"/>
      <p:bldP spid="234" grpId="0" animBg="1"/>
      <p:bldP spid="235" grpId="0" animBg="1"/>
      <p:bldP spid="236" grpId="0"/>
      <p:bldP spid="237" grpId="0"/>
      <p:bldP spid="238" grpId="0" animBg="1"/>
      <p:bldP spid="247" grpId="0" animBg="1"/>
      <p:bldP spid="250" grpId="0" animBg="1"/>
      <p:bldP spid="255" grpId="0" animBg="1"/>
      <p:bldP spid="256" grpId="0" animBg="1"/>
      <p:bldP spid="270" grpId="0" animBg="1"/>
      <p:bldP spid="271" grpId="0"/>
      <p:bldP spid="295" grpId="0"/>
      <p:bldP spid="296" grpId="0" animBg="1"/>
      <p:bldP spid="304" grpId="0"/>
      <p:bldP spid="18" grpId="0" animBg="1"/>
      <p:bldP spid="19" grpId="0" animBg="1"/>
      <p:bldP spid="21" grpId="0"/>
      <p:bldP spid="22" grpId="0"/>
      <p:bldP spid="24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50" grpId="0" animBg="1"/>
      <p:bldP spid="51" grpId="0" animBg="1"/>
      <p:bldP spid="52" grpId="0" animBg="1"/>
      <p:bldP spid="53" grpId="0" animBg="1"/>
      <p:bldP spid="54" grpId="0"/>
      <p:bldP spid="101" grpId="0" animBg="1"/>
      <p:bldP spid="102" grpId="0" animBg="1"/>
      <p:bldP spid="103" grpId="0" animBg="1"/>
      <p:bldP spid="104" grpId="0"/>
      <p:bldP spid="105" grpId="0"/>
      <p:bldP spid="106" grpId="0"/>
      <p:bldP spid="108" grpId="0"/>
      <p:bldP spid="195" grpId="0"/>
      <p:bldP spid="196" grpId="0"/>
      <p:bldP spid="286" grpId="0"/>
      <p:bldP spid="291" grpId="0"/>
      <p:bldP spid="292" grpId="0"/>
      <p:bldP spid="293" grpId="0"/>
      <p:bldP spid="294" grpId="0"/>
      <p:bldP spid="29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21BB06A9-B58F-5E88-4C2E-5C78573D1EDD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6F436E57-1E13-0FAC-4FA5-B97EF02B06E5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03884EAD-AC34-D39A-14AA-D47C451E18B0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9AFC8771-122D-D8D3-8A63-2F00444AAE6A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8FD7C433-8FE7-24A1-6619-4D6085537795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65D46D77-3CE3-9FF3-8B91-4A642C72C1C3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3DFBF33-3F0E-13A1-5D8D-67B467700675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D563E0EE-E05E-A7A1-E375-B77F9453234B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6B020318-3D10-FD37-F86E-A41870F21636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0EDECDD0-8049-34AE-3549-3A29E0FD331E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0AE02B29-F83D-DF9C-A037-BDB577C2355D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2D88544-C63E-1769-3DAE-2CE78039C732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椭圆 99">
            <a:extLst>
              <a:ext uri="{FF2B5EF4-FFF2-40B4-BE49-F238E27FC236}">
                <a16:creationId xmlns:a16="http://schemas.microsoft.com/office/drawing/2014/main" id="{2490D99E-CB01-4B19-317E-A2E6EA9F8B15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28575">
            <a:solidFill>
              <a:schemeClr val="accent4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8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9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10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1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12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13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14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15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16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17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18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20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21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22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23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24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3" name="左大括号 352">
            <a:extLst>
              <a:ext uri="{FF2B5EF4-FFF2-40B4-BE49-F238E27FC236}">
                <a16:creationId xmlns:a16="http://schemas.microsoft.com/office/drawing/2014/main" id="{D728460C-7D91-A779-28C2-C5C91750CAB7}"/>
              </a:ext>
            </a:extLst>
          </p:cNvPr>
          <p:cNvSpPr/>
          <p:nvPr/>
        </p:nvSpPr>
        <p:spPr>
          <a:xfrm>
            <a:off x="787383" y="2324609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/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2842125"/>
                <a:ext cx="312713" cy="276999"/>
              </a:xfrm>
              <a:prstGeom prst="rect">
                <a:avLst/>
              </a:prstGeom>
              <a:blipFill>
                <a:blip r:embed="rId25"/>
                <a:stretch>
                  <a:fillRect l="-23529" r="-7843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5" name="左大括号 354">
            <a:extLst>
              <a:ext uri="{FF2B5EF4-FFF2-40B4-BE49-F238E27FC236}">
                <a16:creationId xmlns:a16="http://schemas.microsoft.com/office/drawing/2014/main" id="{08C11B2E-0925-9807-D226-2731EB9B940B}"/>
              </a:ext>
            </a:extLst>
          </p:cNvPr>
          <p:cNvSpPr/>
          <p:nvPr/>
        </p:nvSpPr>
        <p:spPr>
          <a:xfrm>
            <a:off x="9374820" y="2340390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/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2856436"/>
                <a:ext cx="312713" cy="276999"/>
              </a:xfrm>
              <a:prstGeom prst="rect">
                <a:avLst/>
              </a:prstGeom>
              <a:blipFill>
                <a:blip r:embed="rId26"/>
                <a:stretch>
                  <a:fillRect l="-23529" r="-7843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27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28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29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/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blipFill>
                <a:blip r:embed="rId30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E8A50770-E822-B993-C457-A0A9E624147C}"/>
              </a:ext>
            </a:extLst>
          </p:cNvPr>
          <p:cNvSpPr txBox="1"/>
          <p:nvPr/>
        </p:nvSpPr>
        <p:spPr>
          <a:xfrm>
            <a:off x="10492907" y="3871272"/>
            <a:ext cx="1629803" cy="1279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54164CF-A91F-1EDC-90B0-C293A3589A39}"/>
              </a:ext>
            </a:extLst>
          </p:cNvPr>
          <p:cNvSpPr txBox="1"/>
          <p:nvPr/>
        </p:nvSpPr>
        <p:spPr>
          <a:xfrm>
            <a:off x="10708192" y="3810131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6F70E39-7D73-A99E-BD4E-E145162ADDA6}"/>
              </a:ext>
            </a:extLst>
          </p:cNvPr>
          <p:cNvSpPr/>
          <p:nvPr/>
        </p:nvSpPr>
        <p:spPr>
          <a:xfrm>
            <a:off x="10586862" y="3936137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849E85B-C534-5D83-FE36-C905FC9305EB}"/>
              </a:ext>
            </a:extLst>
          </p:cNvPr>
          <p:cNvSpPr txBox="1"/>
          <p:nvPr/>
        </p:nvSpPr>
        <p:spPr>
          <a:xfrm>
            <a:off x="10708192" y="4066165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4DE13003-3F9B-C263-F4EB-E9593D036F05}"/>
              </a:ext>
            </a:extLst>
          </p:cNvPr>
          <p:cNvSpPr/>
          <p:nvPr/>
        </p:nvSpPr>
        <p:spPr>
          <a:xfrm>
            <a:off x="10586862" y="4192171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E57FAF-C56F-9F71-1B87-F30B9F89AF8B}"/>
              </a:ext>
            </a:extLst>
          </p:cNvPr>
          <p:cNvSpPr txBox="1"/>
          <p:nvPr/>
        </p:nvSpPr>
        <p:spPr>
          <a:xfrm>
            <a:off x="10708192" y="4320979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7A3C205F-9437-D11C-A480-B3E10EAFDC1C}"/>
              </a:ext>
            </a:extLst>
          </p:cNvPr>
          <p:cNvSpPr/>
          <p:nvPr/>
        </p:nvSpPr>
        <p:spPr>
          <a:xfrm>
            <a:off x="10586862" y="4446985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/>
              <p:nvPr/>
            </p:nvSpPr>
            <p:spPr>
              <a:xfrm>
                <a:off x="10463915" y="4559181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0F4022AE-5F45-28E1-D3AC-EEBF1E6E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4559181"/>
                <a:ext cx="1756666" cy="584775"/>
              </a:xfrm>
              <a:prstGeom prst="rect">
                <a:avLst/>
              </a:prstGeom>
              <a:blipFill>
                <a:blip r:embed="rId31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676FB6F-5453-54AB-643F-24874C5EC241}"/>
              </a:ext>
            </a:extLst>
          </p:cNvPr>
          <p:cNvCxnSpPr>
            <a:cxnSpLocks/>
            <a:stCxn id="78" idx="4"/>
          </p:cNvCxnSpPr>
          <p:nvPr/>
        </p:nvCxnSpPr>
        <p:spPr>
          <a:xfrm>
            <a:off x="263356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959D8E5-E3B2-8835-15DE-EA31E0C5252D}"/>
              </a:ext>
            </a:extLst>
          </p:cNvPr>
          <p:cNvCxnSpPr>
            <a:cxnSpLocks/>
            <a:stCxn id="79" idx="4"/>
          </p:cNvCxnSpPr>
          <p:nvPr/>
        </p:nvCxnSpPr>
        <p:spPr>
          <a:xfrm>
            <a:off x="383534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09577AC-A77E-63E9-1073-913D2D4A2B7C}"/>
              </a:ext>
            </a:extLst>
          </p:cNvPr>
          <p:cNvSpPr/>
          <p:nvPr/>
        </p:nvSpPr>
        <p:spPr>
          <a:xfrm>
            <a:off x="2586909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43B9691-0E77-DE28-350F-5D3274FD6EAB}"/>
              </a:ext>
            </a:extLst>
          </p:cNvPr>
          <p:cNvSpPr/>
          <p:nvPr/>
        </p:nvSpPr>
        <p:spPr>
          <a:xfrm>
            <a:off x="3779247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ED80F24-88C8-297D-5F1F-A68DCB03A75C}"/>
              </a:ext>
            </a:extLst>
          </p:cNvPr>
          <p:cNvCxnSpPr>
            <a:stCxn id="27" idx="6"/>
            <a:endCxn id="58" idx="2"/>
          </p:cNvCxnSpPr>
          <p:nvPr/>
        </p:nvCxnSpPr>
        <p:spPr>
          <a:xfrm>
            <a:off x="2699105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EB9CBF6D-757A-5EB7-6AE2-C3033F86EBB5}"/>
              </a:ext>
            </a:extLst>
          </p:cNvPr>
          <p:cNvSpPr/>
          <p:nvPr/>
        </p:nvSpPr>
        <p:spPr>
          <a:xfrm>
            <a:off x="2586909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C08B10C-78AF-FB94-D46C-DAF7837680C7}"/>
              </a:ext>
            </a:extLst>
          </p:cNvPr>
          <p:cNvSpPr/>
          <p:nvPr/>
        </p:nvSpPr>
        <p:spPr>
          <a:xfrm>
            <a:off x="3779247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3382CE5-D5B8-A960-C727-169103312AB1}"/>
              </a:ext>
            </a:extLst>
          </p:cNvPr>
          <p:cNvCxnSpPr>
            <a:stCxn id="60" idx="6"/>
            <a:endCxn id="61" idx="2"/>
          </p:cNvCxnSpPr>
          <p:nvPr/>
        </p:nvCxnSpPr>
        <p:spPr>
          <a:xfrm>
            <a:off x="2699105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D9DF359B-2C81-4F48-1F23-750AE04066A9}"/>
              </a:ext>
            </a:extLst>
          </p:cNvPr>
          <p:cNvSpPr/>
          <p:nvPr/>
        </p:nvSpPr>
        <p:spPr>
          <a:xfrm>
            <a:off x="2586909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EA25488-93F1-9E62-A50E-15D40D9814C0}"/>
              </a:ext>
            </a:extLst>
          </p:cNvPr>
          <p:cNvSpPr/>
          <p:nvPr/>
        </p:nvSpPr>
        <p:spPr>
          <a:xfrm>
            <a:off x="3779247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59538B89-A49B-21AE-9893-88EAC39D5742}"/>
              </a:ext>
            </a:extLst>
          </p:cNvPr>
          <p:cNvCxnSpPr>
            <a:stCxn id="63" idx="6"/>
            <a:endCxn id="64" idx="2"/>
          </p:cNvCxnSpPr>
          <p:nvPr/>
        </p:nvCxnSpPr>
        <p:spPr>
          <a:xfrm>
            <a:off x="2699105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CB9B10CE-0D90-6FFA-DAF4-8D7EA66E587D}"/>
              </a:ext>
            </a:extLst>
          </p:cNvPr>
          <p:cNvSpPr/>
          <p:nvPr/>
        </p:nvSpPr>
        <p:spPr>
          <a:xfrm>
            <a:off x="2586909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B5C4E90C-432E-6DB8-A2A2-A6A2180B4F83}"/>
              </a:ext>
            </a:extLst>
          </p:cNvPr>
          <p:cNvSpPr/>
          <p:nvPr/>
        </p:nvSpPr>
        <p:spPr>
          <a:xfrm>
            <a:off x="3779247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2D7F04E-CCEA-DEC1-0269-E08ED5B2FEB4}"/>
              </a:ext>
            </a:extLst>
          </p:cNvPr>
          <p:cNvCxnSpPr>
            <a:stCxn id="66" idx="6"/>
            <a:endCxn id="67" idx="2"/>
          </p:cNvCxnSpPr>
          <p:nvPr/>
        </p:nvCxnSpPr>
        <p:spPr>
          <a:xfrm>
            <a:off x="2699105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22A544FF-3216-9790-51D8-FD148E07F4DC}"/>
              </a:ext>
            </a:extLst>
          </p:cNvPr>
          <p:cNvSpPr/>
          <p:nvPr/>
        </p:nvSpPr>
        <p:spPr>
          <a:xfrm>
            <a:off x="2586909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7225C72-4CDF-58C7-4BCF-C2E79833339E}"/>
              </a:ext>
            </a:extLst>
          </p:cNvPr>
          <p:cNvSpPr/>
          <p:nvPr/>
        </p:nvSpPr>
        <p:spPr>
          <a:xfrm>
            <a:off x="3779247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31F5774-0C78-7A36-3ECC-2DBF6BFF235B}"/>
              </a:ext>
            </a:extLst>
          </p:cNvPr>
          <p:cNvCxnSpPr>
            <a:stCxn id="69" idx="6"/>
            <a:endCxn id="70" idx="2"/>
          </p:cNvCxnSpPr>
          <p:nvPr/>
        </p:nvCxnSpPr>
        <p:spPr>
          <a:xfrm>
            <a:off x="2699105" y="3890966"/>
            <a:ext cx="1080142" cy="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78275D05-63FB-EABE-7647-A11F4BFC99FF}"/>
              </a:ext>
            </a:extLst>
          </p:cNvPr>
          <p:cNvSpPr/>
          <p:nvPr/>
        </p:nvSpPr>
        <p:spPr>
          <a:xfrm>
            <a:off x="2586909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3CB9FF16-D473-55FA-8720-3537C190B250}"/>
              </a:ext>
            </a:extLst>
          </p:cNvPr>
          <p:cNvSpPr/>
          <p:nvPr/>
        </p:nvSpPr>
        <p:spPr>
          <a:xfrm>
            <a:off x="3779247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52D8080-6719-DD11-B07A-71692164322C}"/>
              </a:ext>
            </a:extLst>
          </p:cNvPr>
          <p:cNvCxnSpPr>
            <a:stCxn id="72" idx="6"/>
            <a:endCxn id="73" idx="2"/>
          </p:cNvCxnSpPr>
          <p:nvPr/>
        </p:nvCxnSpPr>
        <p:spPr>
          <a:xfrm>
            <a:off x="2699105" y="4077069"/>
            <a:ext cx="1080142" cy="0"/>
          </a:xfrm>
          <a:prstGeom prst="line">
            <a:avLst/>
          </a:prstGeom>
          <a:ln w="28575">
            <a:solidFill>
              <a:schemeClr val="accent6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76354108-688B-3C8F-D78D-F38FF439A049}"/>
              </a:ext>
            </a:extLst>
          </p:cNvPr>
          <p:cNvSpPr/>
          <p:nvPr/>
        </p:nvSpPr>
        <p:spPr>
          <a:xfrm>
            <a:off x="2586909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8502FAD9-C3D9-1215-9FC6-C562FFDBC5EF}"/>
              </a:ext>
            </a:extLst>
          </p:cNvPr>
          <p:cNvSpPr/>
          <p:nvPr/>
        </p:nvSpPr>
        <p:spPr>
          <a:xfrm>
            <a:off x="3779247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0C24A099-1458-7B60-D3BD-8179949BBD9D}"/>
              </a:ext>
            </a:extLst>
          </p:cNvPr>
          <p:cNvCxnSpPr>
            <a:stCxn id="75" idx="6"/>
            <a:endCxn id="76" idx="2"/>
          </p:cNvCxnSpPr>
          <p:nvPr/>
        </p:nvCxnSpPr>
        <p:spPr>
          <a:xfrm>
            <a:off x="2699105" y="4251580"/>
            <a:ext cx="1080142" cy="0"/>
          </a:xfrm>
          <a:prstGeom prst="line">
            <a:avLst/>
          </a:prstGeom>
          <a:ln w="28575">
            <a:solidFill>
              <a:srgbClr val="0070C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A703D21-D20A-D237-4568-BEF3437951C9}"/>
              </a:ext>
            </a:extLst>
          </p:cNvPr>
          <p:cNvSpPr/>
          <p:nvPr/>
        </p:nvSpPr>
        <p:spPr>
          <a:xfrm>
            <a:off x="257747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7DA4E382-4C81-B11F-D47B-26328DFC8C63}"/>
              </a:ext>
            </a:extLst>
          </p:cNvPr>
          <p:cNvSpPr/>
          <p:nvPr/>
        </p:nvSpPr>
        <p:spPr>
          <a:xfrm>
            <a:off x="377924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3E074669-0A57-650C-DEAF-FC336F413B5D}"/>
              </a:ext>
            </a:extLst>
          </p:cNvPr>
          <p:cNvSpPr/>
          <p:nvPr/>
        </p:nvSpPr>
        <p:spPr>
          <a:xfrm>
            <a:off x="257747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A40C633-A28A-EB30-A3EE-7D9435988E9E}"/>
              </a:ext>
            </a:extLst>
          </p:cNvPr>
          <p:cNvSpPr/>
          <p:nvPr/>
        </p:nvSpPr>
        <p:spPr>
          <a:xfrm>
            <a:off x="377924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FA53459C-3A88-9824-2506-673CEAFFFAD3}"/>
              </a:ext>
            </a:extLst>
          </p:cNvPr>
          <p:cNvSpPr/>
          <p:nvPr/>
        </p:nvSpPr>
        <p:spPr>
          <a:xfrm>
            <a:off x="2577471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1888A2F-F37E-3250-1DC7-75C05D707B7C}"/>
              </a:ext>
            </a:extLst>
          </p:cNvPr>
          <p:cNvSpPr/>
          <p:nvPr/>
        </p:nvSpPr>
        <p:spPr>
          <a:xfrm>
            <a:off x="3779247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/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/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blipFill>
                <a:blip r:embed="rId3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椭圆 85">
            <a:extLst>
              <a:ext uri="{FF2B5EF4-FFF2-40B4-BE49-F238E27FC236}">
                <a16:creationId xmlns:a16="http://schemas.microsoft.com/office/drawing/2014/main" id="{AECDAD3C-A0D9-2AC1-410B-7A14C2621AD4}"/>
              </a:ext>
            </a:extLst>
          </p:cNvPr>
          <p:cNvSpPr/>
          <p:nvPr/>
        </p:nvSpPr>
        <p:spPr>
          <a:xfrm>
            <a:off x="2581600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77003F9-D0FD-E9BC-F80D-9B9DF21EB3C3}"/>
              </a:ext>
            </a:extLst>
          </p:cNvPr>
          <p:cNvSpPr/>
          <p:nvPr/>
        </p:nvSpPr>
        <p:spPr>
          <a:xfrm>
            <a:off x="3788851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5733315-1DBB-8C2F-54CB-02E78770376F}"/>
              </a:ext>
            </a:extLst>
          </p:cNvPr>
          <p:cNvSpPr/>
          <p:nvPr/>
        </p:nvSpPr>
        <p:spPr>
          <a:xfrm>
            <a:off x="2577471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C60224A-4F0B-FB1E-5E4C-8F7E08601149}"/>
              </a:ext>
            </a:extLst>
          </p:cNvPr>
          <p:cNvSpPr/>
          <p:nvPr/>
        </p:nvSpPr>
        <p:spPr>
          <a:xfrm>
            <a:off x="3790197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54BD3B2A-1863-6935-D544-C0AEA38A8C39}"/>
              </a:ext>
            </a:extLst>
          </p:cNvPr>
          <p:cNvSpPr/>
          <p:nvPr/>
        </p:nvSpPr>
        <p:spPr>
          <a:xfrm>
            <a:off x="2577471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CA56BBE-4CF9-39D7-966E-3848203DBDE4}"/>
              </a:ext>
            </a:extLst>
          </p:cNvPr>
          <p:cNvSpPr/>
          <p:nvPr/>
        </p:nvSpPr>
        <p:spPr>
          <a:xfrm>
            <a:off x="3790197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/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blipFill>
                <a:blip r:embed="rId34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/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blipFill>
                <a:blip r:embed="rId3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左大括号 94">
            <a:extLst>
              <a:ext uri="{FF2B5EF4-FFF2-40B4-BE49-F238E27FC236}">
                <a16:creationId xmlns:a16="http://schemas.microsoft.com/office/drawing/2014/main" id="{79672DFD-AAD3-44B6-B84E-F072E84D1358}"/>
              </a:ext>
            </a:extLst>
          </p:cNvPr>
          <p:cNvSpPr/>
          <p:nvPr/>
        </p:nvSpPr>
        <p:spPr>
          <a:xfrm>
            <a:off x="2358768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/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blipFill>
                <a:blip r:embed="rId36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/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blipFill>
                <a:blip r:embed="rId37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/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blipFill>
                <a:blip r:embed="rId38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B61C95A0-B423-D550-7212-C0FD26F5B85E}"/>
              </a:ext>
            </a:extLst>
          </p:cNvPr>
          <p:cNvCxnSpPr>
            <a:cxnSpLocks/>
            <a:stCxn id="223" idx="4"/>
          </p:cNvCxnSpPr>
          <p:nvPr/>
        </p:nvCxnSpPr>
        <p:spPr>
          <a:xfrm>
            <a:off x="7321351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6376A73-E3D0-5977-DC05-03854360282A}"/>
              </a:ext>
            </a:extLst>
          </p:cNvPr>
          <p:cNvCxnSpPr>
            <a:cxnSpLocks/>
            <a:stCxn id="224" idx="4"/>
          </p:cNvCxnSpPr>
          <p:nvPr/>
        </p:nvCxnSpPr>
        <p:spPr>
          <a:xfrm>
            <a:off x="8523127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椭圆 110">
            <a:extLst>
              <a:ext uri="{FF2B5EF4-FFF2-40B4-BE49-F238E27FC236}">
                <a16:creationId xmlns:a16="http://schemas.microsoft.com/office/drawing/2014/main" id="{54E686A5-BC7D-87ED-BF2C-3DEBA719328E}"/>
              </a:ext>
            </a:extLst>
          </p:cNvPr>
          <p:cNvSpPr/>
          <p:nvPr/>
        </p:nvSpPr>
        <p:spPr>
          <a:xfrm>
            <a:off x="7274691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AADCD10D-6AF4-3E63-4AC3-1E97B5E2E187}"/>
              </a:ext>
            </a:extLst>
          </p:cNvPr>
          <p:cNvSpPr/>
          <p:nvPr/>
        </p:nvSpPr>
        <p:spPr>
          <a:xfrm>
            <a:off x="8467029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2D758539-343A-23D9-A925-9C33A4B0B24E}"/>
              </a:ext>
            </a:extLst>
          </p:cNvPr>
          <p:cNvCxnSpPr>
            <a:stCxn id="111" idx="6"/>
            <a:endCxn id="112" idx="2"/>
          </p:cNvCxnSpPr>
          <p:nvPr/>
        </p:nvCxnSpPr>
        <p:spPr>
          <a:xfrm>
            <a:off x="7386887" y="3124168"/>
            <a:ext cx="1080142" cy="0"/>
          </a:xfrm>
          <a:prstGeom prst="line">
            <a:avLst/>
          </a:prstGeom>
          <a:ln w="28575">
            <a:solidFill>
              <a:schemeClr val="accent6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FC9E5D01-4C5D-C013-44CD-C4A40E91C148}"/>
              </a:ext>
            </a:extLst>
          </p:cNvPr>
          <p:cNvSpPr/>
          <p:nvPr/>
        </p:nvSpPr>
        <p:spPr>
          <a:xfrm>
            <a:off x="7274691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11E9323-7925-BC3C-5806-50AB8F4B7E6E}"/>
              </a:ext>
            </a:extLst>
          </p:cNvPr>
          <p:cNvSpPr/>
          <p:nvPr/>
        </p:nvSpPr>
        <p:spPr>
          <a:xfrm>
            <a:off x="8467029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AFE73654-80C9-CC6C-52C2-B2216C3C61E2}"/>
              </a:ext>
            </a:extLst>
          </p:cNvPr>
          <p:cNvCxnSpPr>
            <a:stCxn id="114" idx="6"/>
            <a:endCxn id="115" idx="2"/>
          </p:cNvCxnSpPr>
          <p:nvPr/>
        </p:nvCxnSpPr>
        <p:spPr>
          <a:xfrm>
            <a:off x="7386887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855B5306-6803-C406-606D-882856877815}"/>
              </a:ext>
            </a:extLst>
          </p:cNvPr>
          <p:cNvSpPr/>
          <p:nvPr/>
        </p:nvSpPr>
        <p:spPr>
          <a:xfrm>
            <a:off x="7274691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E25F40B-4469-9542-EE4E-C3F1039FFEA9}"/>
              </a:ext>
            </a:extLst>
          </p:cNvPr>
          <p:cNvSpPr/>
          <p:nvPr/>
        </p:nvSpPr>
        <p:spPr>
          <a:xfrm>
            <a:off x="8467029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7B06FB21-3038-166A-8FC9-624582A8863A}"/>
              </a:ext>
            </a:extLst>
          </p:cNvPr>
          <p:cNvCxnSpPr>
            <a:stCxn id="117" idx="6"/>
            <a:endCxn id="118" idx="2"/>
          </p:cNvCxnSpPr>
          <p:nvPr/>
        </p:nvCxnSpPr>
        <p:spPr>
          <a:xfrm>
            <a:off x="7386887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119">
            <a:extLst>
              <a:ext uri="{FF2B5EF4-FFF2-40B4-BE49-F238E27FC236}">
                <a16:creationId xmlns:a16="http://schemas.microsoft.com/office/drawing/2014/main" id="{0FB16CDA-F346-D277-31F0-B4ACCC4E11BE}"/>
              </a:ext>
            </a:extLst>
          </p:cNvPr>
          <p:cNvSpPr/>
          <p:nvPr/>
        </p:nvSpPr>
        <p:spPr>
          <a:xfrm>
            <a:off x="7274691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D38FE176-634D-BD6B-B9F5-A27448664537}"/>
              </a:ext>
            </a:extLst>
          </p:cNvPr>
          <p:cNvSpPr/>
          <p:nvPr/>
        </p:nvSpPr>
        <p:spPr>
          <a:xfrm>
            <a:off x="8467029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BD262FD3-6323-AF61-7055-3F7D9492DB2F}"/>
              </a:ext>
            </a:extLst>
          </p:cNvPr>
          <p:cNvCxnSpPr>
            <a:stCxn id="120" idx="6"/>
            <a:endCxn id="121" idx="2"/>
          </p:cNvCxnSpPr>
          <p:nvPr/>
        </p:nvCxnSpPr>
        <p:spPr>
          <a:xfrm>
            <a:off x="7386887" y="3694112"/>
            <a:ext cx="1080142" cy="0"/>
          </a:xfrm>
          <a:prstGeom prst="line">
            <a:avLst/>
          </a:prstGeom>
          <a:ln w="28575">
            <a:solidFill>
              <a:schemeClr val="accent4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>
            <a:extLst>
              <a:ext uri="{FF2B5EF4-FFF2-40B4-BE49-F238E27FC236}">
                <a16:creationId xmlns:a16="http://schemas.microsoft.com/office/drawing/2014/main" id="{BE37C620-DDCA-5F9A-307C-58DE4502EA66}"/>
              </a:ext>
            </a:extLst>
          </p:cNvPr>
          <p:cNvSpPr/>
          <p:nvPr/>
        </p:nvSpPr>
        <p:spPr>
          <a:xfrm>
            <a:off x="7274691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4A6E3FA-28D0-3573-2E29-8656100A110F}"/>
              </a:ext>
            </a:extLst>
          </p:cNvPr>
          <p:cNvSpPr/>
          <p:nvPr/>
        </p:nvSpPr>
        <p:spPr>
          <a:xfrm>
            <a:off x="8467029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A39BED70-9DB5-1963-3490-44C4604836DB}"/>
              </a:ext>
            </a:extLst>
          </p:cNvPr>
          <p:cNvCxnSpPr>
            <a:stCxn id="123" idx="6"/>
            <a:endCxn id="124" idx="2"/>
          </p:cNvCxnSpPr>
          <p:nvPr/>
        </p:nvCxnSpPr>
        <p:spPr>
          <a:xfrm>
            <a:off x="7386887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>
            <a:extLst>
              <a:ext uri="{FF2B5EF4-FFF2-40B4-BE49-F238E27FC236}">
                <a16:creationId xmlns:a16="http://schemas.microsoft.com/office/drawing/2014/main" id="{2C9E5BDA-D050-6008-9161-048B075A1B9A}"/>
              </a:ext>
            </a:extLst>
          </p:cNvPr>
          <p:cNvSpPr/>
          <p:nvPr/>
        </p:nvSpPr>
        <p:spPr>
          <a:xfrm>
            <a:off x="7274691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62DC4179-81EF-61A2-C192-C16A691FDE68}"/>
              </a:ext>
            </a:extLst>
          </p:cNvPr>
          <p:cNvSpPr/>
          <p:nvPr/>
        </p:nvSpPr>
        <p:spPr>
          <a:xfrm>
            <a:off x="8467029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974AEE50-78A6-C6FC-C658-7EF76BBFFC84}"/>
              </a:ext>
            </a:extLst>
          </p:cNvPr>
          <p:cNvCxnSpPr>
            <a:stCxn id="126" idx="6"/>
            <a:endCxn id="127" idx="2"/>
          </p:cNvCxnSpPr>
          <p:nvPr/>
        </p:nvCxnSpPr>
        <p:spPr>
          <a:xfrm>
            <a:off x="7386887" y="4077069"/>
            <a:ext cx="1080142" cy="0"/>
          </a:xfrm>
          <a:prstGeom prst="line">
            <a:avLst/>
          </a:prstGeom>
          <a:ln w="28575">
            <a:solidFill>
              <a:srgbClr val="7030A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椭圆 192">
            <a:extLst>
              <a:ext uri="{FF2B5EF4-FFF2-40B4-BE49-F238E27FC236}">
                <a16:creationId xmlns:a16="http://schemas.microsoft.com/office/drawing/2014/main" id="{5308A5EB-D7B5-53E9-F070-3BF7EED1971C}"/>
              </a:ext>
            </a:extLst>
          </p:cNvPr>
          <p:cNvSpPr/>
          <p:nvPr/>
        </p:nvSpPr>
        <p:spPr>
          <a:xfrm>
            <a:off x="7274691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62C13299-EE7B-617C-80CC-650F19F64312}"/>
              </a:ext>
            </a:extLst>
          </p:cNvPr>
          <p:cNvSpPr/>
          <p:nvPr/>
        </p:nvSpPr>
        <p:spPr>
          <a:xfrm>
            <a:off x="8467029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35F59B63-3D8C-9244-4FB5-CE7B0C0B442B}"/>
              </a:ext>
            </a:extLst>
          </p:cNvPr>
          <p:cNvCxnSpPr>
            <a:stCxn id="193" idx="6"/>
            <a:endCxn id="194" idx="2"/>
          </p:cNvCxnSpPr>
          <p:nvPr/>
        </p:nvCxnSpPr>
        <p:spPr>
          <a:xfrm>
            <a:off x="7386887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椭圆 222">
            <a:extLst>
              <a:ext uri="{FF2B5EF4-FFF2-40B4-BE49-F238E27FC236}">
                <a16:creationId xmlns:a16="http://schemas.microsoft.com/office/drawing/2014/main" id="{BA1BE72B-E0CB-685A-1E50-E1D73F6FC53C}"/>
              </a:ext>
            </a:extLst>
          </p:cNvPr>
          <p:cNvSpPr/>
          <p:nvPr/>
        </p:nvSpPr>
        <p:spPr>
          <a:xfrm>
            <a:off x="7265253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03FC0C1A-BE9B-BB9E-337A-7E0A107DE2E1}"/>
              </a:ext>
            </a:extLst>
          </p:cNvPr>
          <p:cNvSpPr/>
          <p:nvPr/>
        </p:nvSpPr>
        <p:spPr>
          <a:xfrm>
            <a:off x="8467029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0A8A34CD-3094-5B1A-A3D8-8A4EE25D59F9}"/>
              </a:ext>
            </a:extLst>
          </p:cNvPr>
          <p:cNvSpPr/>
          <p:nvPr/>
        </p:nvSpPr>
        <p:spPr>
          <a:xfrm>
            <a:off x="7265253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ABAE3C11-F923-9D88-56D6-818EDB0ACEB3}"/>
              </a:ext>
            </a:extLst>
          </p:cNvPr>
          <p:cNvSpPr/>
          <p:nvPr/>
        </p:nvSpPr>
        <p:spPr>
          <a:xfrm>
            <a:off x="8467029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798A608E-C7E6-7C5A-97B6-42B2167A8E89}"/>
              </a:ext>
            </a:extLst>
          </p:cNvPr>
          <p:cNvSpPr/>
          <p:nvPr/>
        </p:nvSpPr>
        <p:spPr>
          <a:xfrm>
            <a:off x="7265253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76BB56C3-96D7-D65A-8E81-1F6DCBFDB0CE}"/>
              </a:ext>
            </a:extLst>
          </p:cNvPr>
          <p:cNvSpPr/>
          <p:nvPr/>
        </p:nvSpPr>
        <p:spPr>
          <a:xfrm>
            <a:off x="8467029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/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blipFill>
                <a:blip r:embed="rId39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/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blipFill>
                <a:blip r:embed="rId3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椭圆 237">
            <a:extLst>
              <a:ext uri="{FF2B5EF4-FFF2-40B4-BE49-F238E27FC236}">
                <a16:creationId xmlns:a16="http://schemas.microsoft.com/office/drawing/2014/main" id="{C7CE1032-8B46-5444-F0C7-1C53D3AF589D}"/>
              </a:ext>
            </a:extLst>
          </p:cNvPr>
          <p:cNvSpPr/>
          <p:nvPr/>
        </p:nvSpPr>
        <p:spPr>
          <a:xfrm>
            <a:off x="7269382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B48A6859-DE48-6F5B-6BDC-1536F4DA1E62}"/>
              </a:ext>
            </a:extLst>
          </p:cNvPr>
          <p:cNvSpPr/>
          <p:nvPr/>
        </p:nvSpPr>
        <p:spPr>
          <a:xfrm>
            <a:off x="8476633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414B0EBF-FF94-E47B-8BCB-F68563B6C569}"/>
              </a:ext>
            </a:extLst>
          </p:cNvPr>
          <p:cNvSpPr/>
          <p:nvPr/>
        </p:nvSpPr>
        <p:spPr>
          <a:xfrm>
            <a:off x="7265253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5" name="椭圆 254">
            <a:extLst>
              <a:ext uri="{FF2B5EF4-FFF2-40B4-BE49-F238E27FC236}">
                <a16:creationId xmlns:a16="http://schemas.microsoft.com/office/drawing/2014/main" id="{5AE64696-3B6D-A9AA-EAE7-1029BAE93CD3}"/>
              </a:ext>
            </a:extLst>
          </p:cNvPr>
          <p:cNvSpPr/>
          <p:nvPr/>
        </p:nvSpPr>
        <p:spPr>
          <a:xfrm>
            <a:off x="8477979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椭圆 255">
            <a:extLst>
              <a:ext uri="{FF2B5EF4-FFF2-40B4-BE49-F238E27FC236}">
                <a16:creationId xmlns:a16="http://schemas.microsoft.com/office/drawing/2014/main" id="{9F7AE314-A24F-9F02-8439-0E084389EFE6}"/>
              </a:ext>
            </a:extLst>
          </p:cNvPr>
          <p:cNvSpPr/>
          <p:nvPr/>
        </p:nvSpPr>
        <p:spPr>
          <a:xfrm>
            <a:off x="7265253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36A48968-8431-8BD6-045B-21C6599F5042}"/>
              </a:ext>
            </a:extLst>
          </p:cNvPr>
          <p:cNvSpPr/>
          <p:nvPr/>
        </p:nvSpPr>
        <p:spPr>
          <a:xfrm>
            <a:off x="848345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/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blipFill>
                <a:blip r:embed="rId40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/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blipFill>
                <a:blip r:embed="rId3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左大括号 295">
            <a:extLst>
              <a:ext uri="{FF2B5EF4-FFF2-40B4-BE49-F238E27FC236}">
                <a16:creationId xmlns:a16="http://schemas.microsoft.com/office/drawing/2014/main" id="{A123E46C-0988-10AA-7E5C-BDD5724B5447}"/>
              </a:ext>
            </a:extLst>
          </p:cNvPr>
          <p:cNvSpPr/>
          <p:nvPr/>
        </p:nvSpPr>
        <p:spPr>
          <a:xfrm>
            <a:off x="7046550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/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blipFill>
                <a:blip r:embed="rId41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椭圆 17">
            <a:extLst>
              <a:ext uri="{FF2B5EF4-FFF2-40B4-BE49-F238E27FC236}">
                <a16:creationId xmlns:a16="http://schemas.microsoft.com/office/drawing/2014/main" id="{A9B5F2F2-A26A-A13E-5808-D815B4C154EE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DBD3FE4D-11B9-845D-220A-D98D88EF0611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42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43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2A69491-5724-D9EE-101F-9A9BD61B6B4B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>
            <a:extLst>
              <a:ext uri="{FF2B5EF4-FFF2-40B4-BE49-F238E27FC236}">
                <a16:creationId xmlns:a16="http://schemas.microsoft.com/office/drawing/2014/main" id="{69B19131-4694-3BCA-09AB-ED5A2CA7F74E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905B785-30D5-8424-13C7-961ED16640AF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2F7E804-16DA-CC9C-3900-EA790501DE85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48594237-0ABA-8431-25FD-CFFA6740CBDD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C69B8D6C-316B-9C0A-6202-522D7E662248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03724497-30E3-CDB7-C585-C13EDECB40CA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2DA3FC11-56C4-09A0-3D49-3E5098D6AC3A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8F4E2E2C-F6F1-CF40-080C-90A61D7135AC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E503D0D2-A9A4-0576-1975-97920278A8AE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097AB4C2-03BF-9E1E-7D0D-0BB996EEBBE3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03B135FA-5218-5505-C7FC-48CB922307C9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椭圆 100">
            <a:extLst>
              <a:ext uri="{FF2B5EF4-FFF2-40B4-BE49-F238E27FC236}">
                <a16:creationId xmlns:a16="http://schemas.microsoft.com/office/drawing/2014/main" id="{144D4C97-EC4F-D525-8F34-660C8EEC3637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63EDB618-B1FC-EB87-F326-F8C24F32DE52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2E889A0D-0658-E0C3-8AA3-D88019E4F544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5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46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47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48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49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50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9" name="直接连接符 248">
            <a:extLst>
              <a:ext uri="{FF2B5EF4-FFF2-40B4-BE49-F238E27FC236}">
                <a16:creationId xmlns:a16="http://schemas.microsoft.com/office/drawing/2014/main" id="{B0F18B9B-DDB5-48BA-313A-C4A78EDB5F75}"/>
              </a:ext>
            </a:extLst>
          </p:cNvPr>
          <p:cNvCxnSpPr>
            <a:stCxn id="39" idx="6"/>
            <a:endCxn id="69" idx="1"/>
          </p:cNvCxnSpPr>
          <p:nvPr/>
        </p:nvCxnSpPr>
        <p:spPr>
          <a:xfrm>
            <a:off x="1503416" y="2362087"/>
            <a:ext cx="1099924" cy="148921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1" name="直接连接符 250">
            <a:extLst>
              <a:ext uri="{FF2B5EF4-FFF2-40B4-BE49-F238E27FC236}">
                <a16:creationId xmlns:a16="http://schemas.microsoft.com/office/drawing/2014/main" id="{B4BA26A5-85CC-6B47-1A55-2765283689B0}"/>
              </a:ext>
            </a:extLst>
          </p:cNvPr>
          <p:cNvCxnSpPr>
            <a:cxnSpLocks/>
            <a:stCxn id="40" idx="5"/>
          </p:cNvCxnSpPr>
          <p:nvPr/>
        </p:nvCxnSpPr>
        <p:spPr>
          <a:xfrm>
            <a:off x="1486985" y="2592789"/>
            <a:ext cx="1099924" cy="1456905"/>
          </a:xfrm>
          <a:prstGeom prst="line">
            <a:avLst/>
          </a:prstGeom>
          <a:ln w="28575">
            <a:solidFill>
              <a:schemeClr val="accent6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直接连接符 253">
            <a:extLst>
              <a:ext uri="{FF2B5EF4-FFF2-40B4-BE49-F238E27FC236}">
                <a16:creationId xmlns:a16="http://schemas.microsoft.com/office/drawing/2014/main" id="{73E2C8D4-DA00-D940-A900-744FCFAC3F97}"/>
              </a:ext>
            </a:extLst>
          </p:cNvPr>
          <p:cNvCxnSpPr>
            <a:cxnSpLocks/>
          </p:cNvCxnSpPr>
          <p:nvPr/>
        </p:nvCxnSpPr>
        <p:spPr>
          <a:xfrm>
            <a:off x="1478299" y="2734639"/>
            <a:ext cx="1146541" cy="1556213"/>
          </a:xfrm>
          <a:prstGeom prst="line">
            <a:avLst/>
          </a:prstGeom>
          <a:ln w="28575">
            <a:solidFill>
              <a:srgbClr val="0070C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7" name="直接连接符 256">
            <a:extLst>
              <a:ext uri="{FF2B5EF4-FFF2-40B4-BE49-F238E27FC236}">
                <a16:creationId xmlns:a16="http://schemas.microsoft.com/office/drawing/2014/main" id="{640D027C-D1C6-D97A-70BA-1191FCC4FC02}"/>
              </a:ext>
            </a:extLst>
          </p:cNvPr>
          <p:cNvCxnSpPr>
            <a:cxnSpLocks/>
            <a:stCxn id="42" idx="5"/>
          </p:cNvCxnSpPr>
          <p:nvPr/>
        </p:nvCxnSpPr>
        <p:spPr>
          <a:xfrm>
            <a:off x="1486985" y="2974856"/>
            <a:ext cx="1137854" cy="1517321"/>
          </a:xfrm>
          <a:prstGeom prst="line">
            <a:avLst/>
          </a:prstGeom>
          <a:ln w="28575">
            <a:solidFill>
              <a:schemeClr val="accent4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8" name="直接连接符 257">
            <a:extLst>
              <a:ext uri="{FF2B5EF4-FFF2-40B4-BE49-F238E27FC236}">
                <a16:creationId xmlns:a16="http://schemas.microsoft.com/office/drawing/2014/main" id="{EF3E0AFA-134A-34F8-C950-BF45672C8156}"/>
              </a:ext>
            </a:extLst>
          </p:cNvPr>
          <p:cNvCxnSpPr>
            <a:cxnSpLocks/>
          </p:cNvCxnSpPr>
          <p:nvPr/>
        </p:nvCxnSpPr>
        <p:spPr>
          <a:xfrm>
            <a:off x="1478298" y="3274758"/>
            <a:ext cx="1115559" cy="1414369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1" name="直接连接符 260">
            <a:extLst>
              <a:ext uri="{FF2B5EF4-FFF2-40B4-BE49-F238E27FC236}">
                <a16:creationId xmlns:a16="http://schemas.microsoft.com/office/drawing/2014/main" id="{E62B9F1D-AC15-0ED9-3DF0-8C4634C9A6C7}"/>
              </a:ext>
            </a:extLst>
          </p:cNvPr>
          <p:cNvCxnSpPr>
            <a:cxnSpLocks/>
          </p:cNvCxnSpPr>
          <p:nvPr/>
        </p:nvCxnSpPr>
        <p:spPr>
          <a:xfrm>
            <a:off x="1510570" y="3707510"/>
            <a:ext cx="1042752" cy="99197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直接连接符 262">
            <a:extLst>
              <a:ext uri="{FF2B5EF4-FFF2-40B4-BE49-F238E27FC236}">
                <a16:creationId xmlns:a16="http://schemas.microsoft.com/office/drawing/2014/main" id="{1B4FC367-00CB-5D5E-8176-8D4A0D03B547}"/>
              </a:ext>
            </a:extLst>
          </p:cNvPr>
          <p:cNvCxnSpPr>
            <a:cxnSpLocks/>
            <a:endCxn id="203" idx="3"/>
          </p:cNvCxnSpPr>
          <p:nvPr/>
        </p:nvCxnSpPr>
        <p:spPr>
          <a:xfrm flipV="1">
            <a:off x="3912118" y="3355634"/>
            <a:ext cx="1069059" cy="545925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直接连接符 264">
            <a:extLst>
              <a:ext uri="{FF2B5EF4-FFF2-40B4-BE49-F238E27FC236}">
                <a16:creationId xmlns:a16="http://schemas.microsoft.com/office/drawing/2014/main" id="{49B41783-2E07-B44F-15A4-4780230A377D}"/>
              </a:ext>
            </a:extLst>
          </p:cNvPr>
          <p:cNvCxnSpPr>
            <a:cxnSpLocks/>
            <a:stCxn id="204" idx="6"/>
            <a:endCxn id="234" idx="2"/>
          </p:cNvCxnSpPr>
          <p:nvPr/>
        </p:nvCxnSpPr>
        <p:spPr>
          <a:xfrm flipV="1">
            <a:off x="6269280" y="2934576"/>
            <a:ext cx="995973" cy="381391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7" name="直接连接符 266">
            <a:extLst>
              <a:ext uri="{FF2B5EF4-FFF2-40B4-BE49-F238E27FC236}">
                <a16:creationId xmlns:a16="http://schemas.microsoft.com/office/drawing/2014/main" id="{947AE04A-0930-9CB6-5F8E-2BCF669C70C2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8592394" y="2362087"/>
            <a:ext cx="1106992" cy="181283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9" name="直接连接符 268">
            <a:extLst>
              <a:ext uri="{FF2B5EF4-FFF2-40B4-BE49-F238E27FC236}">
                <a16:creationId xmlns:a16="http://schemas.microsoft.com/office/drawing/2014/main" id="{0E13ADE5-E6A4-3CBD-82DC-3B08E22A8E5F}"/>
              </a:ext>
            </a:extLst>
          </p:cNvPr>
          <p:cNvCxnSpPr>
            <a:cxnSpLocks/>
            <a:stCxn id="112" idx="6"/>
            <a:endCxn id="25" idx="2"/>
          </p:cNvCxnSpPr>
          <p:nvPr/>
        </p:nvCxnSpPr>
        <p:spPr>
          <a:xfrm flipV="1">
            <a:off x="8579225" y="2553122"/>
            <a:ext cx="1120161" cy="571046"/>
          </a:xfrm>
          <a:prstGeom prst="line">
            <a:avLst/>
          </a:prstGeom>
          <a:ln w="28575">
            <a:solidFill>
              <a:schemeClr val="accent6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3" name="直接连接符 272">
            <a:extLst>
              <a:ext uri="{FF2B5EF4-FFF2-40B4-BE49-F238E27FC236}">
                <a16:creationId xmlns:a16="http://schemas.microsoft.com/office/drawing/2014/main" id="{E3F65CF0-275A-ECCD-1FE3-D2A954C1F8B3}"/>
              </a:ext>
            </a:extLst>
          </p:cNvPr>
          <p:cNvCxnSpPr>
            <a:cxnSpLocks/>
            <a:stCxn id="226" idx="6"/>
            <a:endCxn id="111" idx="1"/>
          </p:cNvCxnSpPr>
          <p:nvPr/>
        </p:nvCxnSpPr>
        <p:spPr>
          <a:xfrm>
            <a:off x="6269280" y="2556048"/>
            <a:ext cx="1021842" cy="528453"/>
          </a:xfrm>
          <a:prstGeom prst="line">
            <a:avLst/>
          </a:prstGeom>
          <a:ln w="28575">
            <a:solidFill>
              <a:schemeClr val="accent6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4" name="直接连接符 273">
            <a:extLst>
              <a:ext uri="{FF2B5EF4-FFF2-40B4-BE49-F238E27FC236}">
                <a16:creationId xmlns:a16="http://schemas.microsoft.com/office/drawing/2014/main" id="{A423812D-E42B-94D4-FCE4-B3FF51631B71}"/>
              </a:ext>
            </a:extLst>
          </p:cNvPr>
          <p:cNvCxnSpPr>
            <a:cxnSpLocks/>
            <a:stCxn id="235" idx="6"/>
            <a:endCxn id="28" idx="2"/>
          </p:cNvCxnSpPr>
          <p:nvPr/>
        </p:nvCxnSpPr>
        <p:spPr>
          <a:xfrm flipV="1">
            <a:off x="8579225" y="2744156"/>
            <a:ext cx="1120161" cy="190420"/>
          </a:xfrm>
          <a:prstGeom prst="line">
            <a:avLst/>
          </a:prstGeom>
          <a:ln w="28575">
            <a:solidFill>
              <a:srgbClr val="0070C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直接连接符 279">
            <a:extLst>
              <a:ext uri="{FF2B5EF4-FFF2-40B4-BE49-F238E27FC236}">
                <a16:creationId xmlns:a16="http://schemas.microsoft.com/office/drawing/2014/main" id="{1569F5A4-A0C8-0259-80DA-468D58250A6E}"/>
              </a:ext>
            </a:extLst>
          </p:cNvPr>
          <p:cNvCxnSpPr>
            <a:cxnSpLocks/>
          </p:cNvCxnSpPr>
          <p:nvPr/>
        </p:nvCxnSpPr>
        <p:spPr>
          <a:xfrm flipV="1">
            <a:off x="3906816" y="2946017"/>
            <a:ext cx="1079663" cy="1130621"/>
          </a:xfrm>
          <a:prstGeom prst="line">
            <a:avLst/>
          </a:prstGeom>
          <a:ln w="28575">
            <a:solidFill>
              <a:schemeClr val="accent6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2" name="直接连接符 281">
            <a:extLst>
              <a:ext uri="{FF2B5EF4-FFF2-40B4-BE49-F238E27FC236}">
                <a16:creationId xmlns:a16="http://schemas.microsoft.com/office/drawing/2014/main" id="{A38D668F-8F97-D2A7-0900-DF635BB84610}"/>
              </a:ext>
            </a:extLst>
          </p:cNvPr>
          <p:cNvCxnSpPr>
            <a:cxnSpLocks/>
            <a:stCxn id="121" idx="7"/>
            <a:endCxn id="29" idx="2"/>
          </p:cNvCxnSpPr>
          <p:nvPr/>
        </p:nvCxnSpPr>
        <p:spPr>
          <a:xfrm flipV="1">
            <a:off x="8562794" y="2935189"/>
            <a:ext cx="1136592" cy="719256"/>
          </a:xfrm>
          <a:prstGeom prst="line">
            <a:avLst/>
          </a:prstGeom>
          <a:ln w="28575">
            <a:solidFill>
              <a:schemeClr val="accent4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5" name="直接连接符 284">
            <a:extLst>
              <a:ext uri="{FF2B5EF4-FFF2-40B4-BE49-F238E27FC236}">
                <a16:creationId xmlns:a16="http://schemas.microsoft.com/office/drawing/2014/main" id="{08944D72-6841-0804-B1D7-8E1F3597309B}"/>
              </a:ext>
            </a:extLst>
          </p:cNvPr>
          <p:cNvCxnSpPr>
            <a:cxnSpLocks/>
            <a:stCxn id="213" idx="6"/>
            <a:endCxn id="120" idx="2"/>
          </p:cNvCxnSpPr>
          <p:nvPr/>
        </p:nvCxnSpPr>
        <p:spPr>
          <a:xfrm flipV="1">
            <a:off x="6269280" y="3694112"/>
            <a:ext cx="1005411" cy="196854"/>
          </a:xfrm>
          <a:prstGeom prst="line">
            <a:avLst/>
          </a:prstGeom>
          <a:ln w="28575">
            <a:solidFill>
              <a:schemeClr val="accent4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" name="直接连接符 308">
            <a:extLst>
              <a:ext uri="{FF2B5EF4-FFF2-40B4-BE49-F238E27FC236}">
                <a16:creationId xmlns:a16="http://schemas.microsoft.com/office/drawing/2014/main" id="{0553F455-5CD1-89EC-2E17-082940DF7F54}"/>
              </a:ext>
            </a:extLst>
          </p:cNvPr>
          <p:cNvCxnSpPr>
            <a:cxnSpLocks/>
            <a:stCxn id="87" idx="7"/>
          </p:cNvCxnSpPr>
          <p:nvPr/>
        </p:nvCxnSpPr>
        <p:spPr>
          <a:xfrm flipV="1">
            <a:off x="3884616" y="3927303"/>
            <a:ext cx="1089734" cy="533367"/>
          </a:xfrm>
          <a:prstGeom prst="line">
            <a:avLst/>
          </a:prstGeom>
          <a:ln w="28575">
            <a:solidFill>
              <a:schemeClr val="accent4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" name="直接连接符 310">
            <a:extLst>
              <a:ext uri="{FF2B5EF4-FFF2-40B4-BE49-F238E27FC236}">
                <a16:creationId xmlns:a16="http://schemas.microsoft.com/office/drawing/2014/main" id="{B9219EC4-36D0-065B-0BD0-66E2E74C7CAC}"/>
              </a:ext>
            </a:extLst>
          </p:cNvPr>
          <p:cNvCxnSpPr>
            <a:cxnSpLocks/>
            <a:stCxn id="295" idx="0"/>
            <a:endCxn id="102" idx="3"/>
          </p:cNvCxnSpPr>
          <p:nvPr/>
        </p:nvCxnSpPr>
        <p:spPr>
          <a:xfrm flipV="1">
            <a:off x="8616062" y="3874824"/>
            <a:ext cx="1099755" cy="703934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" name="直接连接符 313">
            <a:extLst>
              <a:ext uri="{FF2B5EF4-FFF2-40B4-BE49-F238E27FC236}">
                <a16:creationId xmlns:a16="http://schemas.microsoft.com/office/drawing/2014/main" id="{0AFA6102-D764-5CD7-4892-84807EE01DD1}"/>
              </a:ext>
            </a:extLst>
          </p:cNvPr>
          <p:cNvCxnSpPr>
            <a:cxnSpLocks/>
            <a:stCxn id="240" idx="6"/>
            <a:endCxn id="126" idx="3"/>
          </p:cNvCxnSpPr>
          <p:nvPr/>
        </p:nvCxnSpPr>
        <p:spPr>
          <a:xfrm flipV="1">
            <a:off x="6278884" y="4116736"/>
            <a:ext cx="1012238" cy="383601"/>
          </a:xfrm>
          <a:prstGeom prst="line">
            <a:avLst/>
          </a:prstGeom>
          <a:ln w="28575">
            <a:solidFill>
              <a:srgbClr val="7030A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5AA32BE4-BF34-4586-2B74-0A0E17BBB92F}"/>
              </a:ext>
            </a:extLst>
          </p:cNvPr>
          <p:cNvSpPr txBox="1"/>
          <p:nvPr/>
        </p:nvSpPr>
        <p:spPr>
          <a:xfrm>
            <a:off x="10045101" y="1943948"/>
            <a:ext cx="2148324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Type-1: 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missing-edge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183908-EA1F-4712-5AAA-00C15039E226}"/>
              </a:ext>
            </a:extLst>
          </p:cNvPr>
          <p:cNvCxnSpPr>
            <a:cxnSpLocks/>
          </p:cNvCxnSpPr>
          <p:nvPr/>
        </p:nvCxnSpPr>
        <p:spPr>
          <a:xfrm>
            <a:off x="1504993" y="3866951"/>
            <a:ext cx="928869" cy="77980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3837644-C557-371E-40F4-EE8CBF40CA9D}"/>
              </a:ext>
            </a:extLst>
          </p:cNvPr>
          <p:cNvCxnSpPr>
            <a:cxnSpLocks/>
          </p:cNvCxnSpPr>
          <p:nvPr/>
        </p:nvCxnSpPr>
        <p:spPr>
          <a:xfrm>
            <a:off x="1504993" y="4030899"/>
            <a:ext cx="897999" cy="64725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64329CF-F22D-4E83-675F-D659D240A45F}"/>
              </a:ext>
            </a:extLst>
          </p:cNvPr>
          <p:cNvCxnSpPr>
            <a:cxnSpLocks/>
          </p:cNvCxnSpPr>
          <p:nvPr/>
        </p:nvCxnSpPr>
        <p:spPr>
          <a:xfrm>
            <a:off x="1533604" y="4223413"/>
            <a:ext cx="771001" cy="45474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EE0B161-498C-6FE1-B722-C2337A245B49}"/>
              </a:ext>
            </a:extLst>
          </p:cNvPr>
          <p:cNvCxnSpPr>
            <a:cxnSpLocks/>
          </p:cNvCxnSpPr>
          <p:nvPr/>
        </p:nvCxnSpPr>
        <p:spPr>
          <a:xfrm>
            <a:off x="1500644" y="4426486"/>
            <a:ext cx="822051" cy="29729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9CFE0F2-F048-2902-C4D7-832FC5974432}"/>
              </a:ext>
            </a:extLst>
          </p:cNvPr>
          <p:cNvCxnSpPr>
            <a:cxnSpLocks/>
          </p:cNvCxnSpPr>
          <p:nvPr/>
        </p:nvCxnSpPr>
        <p:spPr>
          <a:xfrm>
            <a:off x="1500643" y="4590845"/>
            <a:ext cx="777999" cy="15353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9" name="直接连接符 258">
            <a:extLst>
              <a:ext uri="{FF2B5EF4-FFF2-40B4-BE49-F238E27FC236}">
                <a16:creationId xmlns:a16="http://schemas.microsoft.com/office/drawing/2014/main" id="{2E6E82C4-4A32-1C4C-DAB9-A8E7546BCB04}"/>
              </a:ext>
            </a:extLst>
          </p:cNvPr>
          <p:cNvCxnSpPr>
            <a:cxnSpLocks/>
            <a:endCxn id="103" idx="2"/>
          </p:cNvCxnSpPr>
          <p:nvPr/>
        </p:nvCxnSpPr>
        <p:spPr>
          <a:xfrm flipV="1">
            <a:off x="8777019" y="4015747"/>
            <a:ext cx="921760" cy="55415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直接连接符 265">
            <a:extLst>
              <a:ext uri="{FF2B5EF4-FFF2-40B4-BE49-F238E27FC236}">
                <a16:creationId xmlns:a16="http://schemas.microsoft.com/office/drawing/2014/main" id="{4D37A968-F12F-CF14-FB6A-752223B8F1AD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8777019" y="4192032"/>
            <a:ext cx="922367" cy="421924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直接连接符 274">
            <a:extLst>
              <a:ext uri="{FF2B5EF4-FFF2-40B4-BE49-F238E27FC236}">
                <a16:creationId xmlns:a16="http://schemas.microsoft.com/office/drawing/2014/main" id="{68AEE366-DD89-5ADE-F557-2355E9F3F59E}"/>
              </a:ext>
            </a:extLst>
          </p:cNvPr>
          <p:cNvCxnSpPr>
            <a:cxnSpLocks/>
            <a:endCxn id="51" idx="3"/>
          </p:cNvCxnSpPr>
          <p:nvPr/>
        </p:nvCxnSpPr>
        <p:spPr>
          <a:xfrm flipV="1">
            <a:off x="8819668" y="4413190"/>
            <a:ext cx="896149" cy="25039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8" name="直接连接符 277">
            <a:extLst>
              <a:ext uri="{FF2B5EF4-FFF2-40B4-BE49-F238E27FC236}">
                <a16:creationId xmlns:a16="http://schemas.microsoft.com/office/drawing/2014/main" id="{A4AA06A8-CF81-E867-E362-2DDF5419A8C5}"/>
              </a:ext>
            </a:extLst>
          </p:cNvPr>
          <p:cNvCxnSpPr>
            <a:cxnSpLocks/>
            <a:endCxn id="52" idx="3"/>
          </p:cNvCxnSpPr>
          <p:nvPr/>
        </p:nvCxnSpPr>
        <p:spPr>
          <a:xfrm flipV="1">
            <a:off x="8777019" y="4606013"/>
            <a:ext cx="938798" cy="12627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4" name="直接连接符 283">
            <a:extLst>
              <a:ext uri="{FF2B5EF4-FFF2-40B4-BE49-F238E27FC236}">
                <a16:creationId xmlns:a16="http://schemas.microsoft.com/office/drawing/2014/main" id="{0319F938-7779-16E7-6138-BB20D3885689}"/>
              </a:ext>
            </a:extLst>
          </p:cNvPr>
          <p:cNvCxnSpPr>
            <a:cxnSpLocks/>
          </p:cNvCxnSpPr>
          <p:nvPr/>
        </p:nvCxnSpPr>
        <p:spPr>
          <a:xfrm>
            <a:off x="1503416" y="3126222"/>
            <a:ext cx="977982" cy="1339792"/>
          </a:xfrm>
          <a:prstGeom prst="line">
            <a:avLst/>
          </a:prstGeom>
          <a:ln w="28575">
            <a:solidFill>
              <a:srgbClr val="7030A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8" name="直接连接符 287">
            <a:extLst>
              <a:ext uri="{FF2B5EF4-FFF2-40B4-BE49-F238E27FC236}">
                <a16:creationId xmlns:a16="http://schemas.microsoft.com/office/drawing/2014/main" id="{C7C22DE7-C1E6-6BB8-4EF3-A6664F51457A}"/>
              </a:ext>
            </a:extLst>
          </p:cNvPr>
          <p:cNvCxnSpPr>
            <a:cxnSpLocks/>
          </p:cNvCxnSpPr>
          <p:nvPr/>
        </p:nvCxnSpPr>
        <p:spPr>
          <a:xfrm flipV="1">
            <a:off x="8579225" y="3165889"/>
            <a:ext cx="1136592" cy="911180"/>
          </a:xfrm>
          <a:prstGeom prst="line">
            <a:avLst/>
          </a:prstGeom>
          <a:ln w="28575">
            <a:solidFill>
              <a:srgbClr val="7030A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9" name="直接连接符 288">
            <a:extLst>
              <a:ext uri="{FF2B5EF4-FFF2-40B4-BE49-F238E27FC236}">
                <a16:creationId xmlns:a16="http://schemas.microsoft.com/office/drawing/2014/main" id="{85FA6C56-B7D5-9075-0B56-23A6732B9E70}"/>
              </a:ext>
            </a:extLst>
          </p:cNvPr>
          <p:cNvCxnSpPr>
            <a:cxnSpLocks/>
          </p:cNvCxnSpPr>
          <p:nvPr/>
        </p:nvCxnSpPr>
        <p:spPr>
          <a:xfrm flipV="1">
            <a:off x="8707472" y="3694112"/>
            <a:ext cx="992038" cy="76534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0" name="直接连接符 289">
            <a:extLst>
              <a:ext uri="{FF2B5EF4-FFF2-40B4-BE49-F238E27FC236}">
                <a16:creationId xmlns:a16="http://schemas.microsoft.com/office/drawing/2014/main" id="{BF06AFFC-CABA-D5CD-61FA-D7D69AE91D26}"/>
              </a:ext>
            </a:extLst>
          </p:cNvPr>
          <p:cNvCxnSpPr>
            <a:cxnSpLocks/>
          </p:cNvCxnSpPr>
          <p:nvPr/>
        </p:nvCxnSpPr>
        <p:spPr>
          <a:xfrm flipV="1">
            <a:off x="8748016" y="3357967"/>
            <a:ext cx="967801" cy="1013874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标题 1">
            <a:extLst>
              <a:ext uri="{FF2B5EF4-FFF2-40B4-BE49-F238E27FC236}">
                <a16:creationId xmlns:a16="http://schemas.microsoft.com/office/drawing/2014/main" id="{19A4981F-ADAC-B608-9B16-D36F25BD3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Key Ideas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General Transformation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FA0FC43-502B-D574-28F8-D117CDA4B3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may contain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different types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)’s</a:t>
                </a: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FA0FC43-502B-D574-28F8-D117CDA4B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  <a:blipFill>
                <a:blip r:embed="rId51"/>
                <a:stretch>
                  <a:fillRect l="-831" t="-18750" r="-499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文本框 106">
            <a:extLst>
              <a:ext uri="{FF2B5EF4-FFF2-40B4-BE49-F238E27FC236}">
                <a16:creationId xmlns:a16="http://schemas.microsoft.com/office/drawing/2014/main" id="{3D027DFC-D731-DC09-C2A0-3C172892A8EA}"/>
              </a:ext>
            </a:extLst>
          </p:cNvPr>
          <p:cNvSpPr txBox="1"/>
          <p:nvPr/>
        </p:nvSpPr>
        <p:spPr>
          <a:xfrm>
            <a:off x="10045101" y="2224969"/>
            <a:ext cx="2148324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1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Type-2</a:t>
            </a:r>
            <a:r>
              <a:rPr lang="en-US" altLang="zh-CN" sz="16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missing-edge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4" name="直接连接符 263">
            <a:extLst>
              <a:ext uri="{FF2B5EF4-FFF2-40B4-BE49-F238E27FC236}">
                <a16:creationId xmlns:a16="http://schemas.microsoft.com/office/drawing/2014/main" id="{5A498C4C-47A2-8E43-688D-A8962D1DCFEA}"/>
              </a:ext>
            </a:extLst>
          </p:cNvPr>
          <p:cNvCxnSpPr>
            <a:cxnSpLocks/>
            <a:stCxn id="76" idx="6"/>
            <a:endCxn id="225" idx="3"/>
          </p:cNvCxnSpPr>
          <p:nvPr/>
        </p:nvCxnSpPr>
        <p:spPr>
          <a:xfrm flipV="1">
            <a:off x="3891443" y="2595715"/>
            <a:ext cx="1080296" cy="1655865"/>
          </a:xfrm>
          <a:prstGeom prst="line">
            <a:avLst/>
          </a:prstGeom>
          <a:ln w="28575">
            <a:solidFill>
              <a:srgbClr val="0070C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6" name="文本框 275">
            <a:extLst>
              <a:ext uri="{FF2B5EF4-FFF2-40B4-BE49-F238E27FC236}">
                <a16:creationId xmlns:a16="http://schemas.microsoft.com/office/drawing/2014/main" id="{A83C3F54-99BC-AC4B-BB87-7D81DD1F3625}"/>
              </a:ext>
            </a:extLst>
          </p:cNvPr>
          <p:cNvSpPr txBox="1"/>
          <p:nvPr/>
        </p:nvSpPr>
        <p:spPr>
          <a:xfrm>
            <a:off x="10042894" y="2517356"/>
            <a:ext cx="220590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6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Type-3</a:t>
            </a:r>
            <a:r>
              <a:rPr lang="en-US" altLang="zh-CN" sz="16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missing-edges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9" name="文本框 278">
            <a:extLst>
              <a:ext uri="{FF2B5EF4-FFF2-40B4-BE49-F238E27FC236}">
                <a16:creationId xmlns:a16="http://schemas.microsoft.com/office/drawing/2014/main" id="{8AB39263-B440-18DD-3829-7468C3D3DBA0}"/>
              </a:ext>
            </a:extLst>
          </p:cNvPr>
          <p:cNvSpPr txBox="1"/>
          <p:nvPr/>
        </p:nvSpPr>
        <p:spPr>
          <a:xfrm>
            <a:off x="10045101" y="2789220"/>
            <a:ext cx="2148324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4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Type-4</a:t>
            </a:r>
            <a:r>
              <a:rPr lang="en-US" altLang="zh-CN" sz="16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missing-edge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1" name="文本框 280">
            <a:extLst>
              <a:ext uri="{FF2B5EF4-FFF2-40B4-BE49-F238E27FC236}">
                <a16:creationId xmlns:a16="http://schemas.microsoft.com/office/drawing/2014/main" id="{4CFF2606-4CEF-BC0A-38BF-D9BB2933D9CE}"/>
              </a:ext>
            </a:extLst>
          </p:cNvPr>
          <p:cNvSpPr txBox="1"/>
          <p:nvPr/>
        </p:nvSpPr>
        <p:spPr>
          <a:xfrm>
            <a:off x="10042894" y="3070225"/>
            <a:ext cx="220590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7030A0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Type-5</a:t>
            </a:r>
            <a:r>
              <a:rPr lang="en-US" altLang="zh-CN" sz="16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missing-edges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3" name="文本框 282">
            <a:extLst>
              <a:ext uri="{FF2B5EF4-FFF2-40B4-BE49-F238E27FC236}">
                <a16:creationId xmlns:a16="http://schemas.microsoft.com/office/drawing/2014/main" id="{D78F7A75-5673-37BC-E15E-BA117484FFD4}"/>
              </a:ext>
            </a:extLst>
          </p:cNvPr>
          <p:cNvSpPr txBox="1"/>
          <p:nvPr/>
        </p:nvSpPr>
        <p:spPr>
          <a:xfrm>
            <a:off x="10042894" y="3354829"/>
            <a:ext cx="220590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Type-6: 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missing-edges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920E38C7-B833-1CB0-B85E-54BFE88C5073}"/>
                  </a:ext>
                </a:extLst>
              </p:cNvPr>
              <p:cNvSpPr txBox="1"/>
              <p:nvPr/>
            </p:nvSpPr>
            <p:spPr>
              <a:xfrm>
                <a:off x="504975" y="5454548"/>
                <a:ext cx="11294618" cy="120032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Our Transformation:  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replace all </a:t>
                </a: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)’s of</a:t>
                </a:r>
                <a:r>
                  <a:rPr lang="en-US" altLang="zh-CN" sz="2400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first five types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with </a:t>
                </a:r>
                <a:r>
                  <a:rPr lang="en-US" altLang="zh-CN" sz="2400" b="1" dirty="0">
                    <a:solidFill>
                      <a:schemeClr val="tx1"/>
                    </a:solidFill>
                    <a:highlight>
                      <a:srgbClr val="C0C0C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Type-6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pairs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remains unchanged)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replaced pairs are required to be connected in the most wasteful way</a:t>
                </a:r>
                <a:r>
                  <a:rPr lang="zh-CN" alt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！</a:t>
                </a:r>
                <a:endParaRPr lang="en-US" altLang="zh-CN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920E38C7-B833-1CB0-B85E-54BFE88C5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75" y="5454548"/>
                <a:ext cx="11294618" cy="1200329"/>
              </a:xfrm>
              <a:prstGeom prst="rect">
                <a:avLst/>
              </a:prstGeom>
              <a:blipFill>
                <a:blip r:embed="rId52"/>
                <a:stretch>
                  <a:fillRect l="-809" t="-3518" r="-431" b="-10050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720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21BB06A9-B58F-5E88-4C2E-5C78573D1EDD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6F436E57-1E13-0FAC-4FA5-B97EF02B06E5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03884EAD-AC34-D39A-14AA-D47C451E18B0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9AFC8771-122D-D8D3-8A63-2F00444AAE6A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8FD7C433-8FE7-24A1-6619-4D6085537795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65D46D77-3CE3-9FF3-8B91-4A642C72C1C3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3DFBF33-3F0E-13A1-5D8D-67B467700675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D563E0EE-E05E-A7A1-E375-B77F9453234B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6B020318-3D10-FD37-F86E-A41870F21636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0EDECDD0-8049-34AE-3549-3A29E0FD331E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0AE02B29-F83D-DF9C-A037-BDB577C2355D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2D88544-C63E-1769-3DAE-2CE78039C732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椭圆 99">
            <a:extLst>
              <a:ext uri="{FF2B5EF4-FFF2-40B4-BE49-F238E27FC236}">
                <a16:creationId xmlns:a16="http://schemas.microsoft.com/office/drawing/2014/main" id="{2490D99E-CB01-4B19-317E-A2E6EA9F8B15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8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9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10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1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12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13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14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15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16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17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18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20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21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22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23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24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3" name="左大括号 352">
            <a:extLst>
              <a:ext uri="{FF2B5EF4-FFF2-40B4-BE49-F238E27FC236}">
                <a16:creationId xmlns:a16="http://schemas.microsoft.com/office/drawing/2014/main" id="{D728460C-7D91-A779-28C2-C5C91750CAB7}"/>
              </a:ext>
            </a:extLst>
          </p:cNvPr>
          <p:cNvSpPr/>
          <p:nvPr/>
        </p:nvSpPr>
        <p:spPr>
          <a:xfrm>
            <a:off x="787383" y="3226456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/>
              <p:nvPr/>
            </p:nvSpPr>
            <p:spPr>
              <a:xfrm>
                <a:off x="486571" y="3743972"/>
                <a:ext cx="312713" cy="2860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zh-CN" altLang="en-US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3743972"/>
                <a:ext cx="312713" cy="286040"/>
              </a:xfrm>
              <a:prstGeom prst="rect">
                <a:avLst/>
              </a:prstGeom>
              <a:blipFill>
                <a:blip r:embed="rId25"/>
                <a:stretch>
                  <a:fillRect l="-23529" t="-17021" r="-35294" b="-29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5" name="左大括号 354">
            <a:extLst>
              <a:ext uri="{FF2B5EF4-FFF2-40B4-BE49-F238E27FC236}">
                <a16:creationId xmlns:a16="http://schemas.microsoft.com/office/drawing/2014/main" id="{08C11B2E-0925-9807-D226-2731EB9B940B}"/>
              </a:ext>
            </a:extLst>
          </p:cNvPr>
          <p:cNvSpPr/>
          <p:nvPr/>
        </p:nvSpPr>
        <p:spPr>
          <a:xfrm>
            <a:off x="9374820" y="3287236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/>
              <p:nvPr/>
            </p:nvSpPr>
            <p:spPr>
              <a:xfrm>
                <a:off x="9074008" y="3803282"/>
                <a:ext cx="312713" cy="2860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zh-CN" altLang="en-US" i="1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i="1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i="1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3803282"/>
                <a:ext cx="312713" cy="286040"/>
              </a:xfrm>
              <a:prstGeom prst="rect">
                <a:avLst/>
              </a:prstGeom>
              <a:blipFill>
                <a:blip r:embed="rId26"/>
                <a:stretch>
                  <a:fillRect l="-23529" t="-19149" r="-35294" b="-29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27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28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29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/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blipFill>
                <a:blip r:embed="rId30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676FB6F-5453-54AB-643F-24874C5EC241}"/>
              </a:ext>
            </a:extLst>
          </p:cNvPr>
          <p:cNvCxnSpPr>
            <a:cxnSpLocks/>
            <a:stCxn id="78" idx="4"/>
          </p:cNvCxnSpPr>
          <p:nvPr/>
        </p:nvCxnSpPr>
        <p:spPr>
          <a:xfrm>
            <a:off x="263356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959D8E5-E3B2-8835-15DE-EA31E0C5252D}"/>
              </a:ext>
            </a:extLst>
          </p:cNvPr>
          <p:cNvCxnSpPr>
            <a:cxnSpLocks/>
            <a:stCxn id="79" idx="4"/>
          </p:cNvCxnSpPr>
          <p:nvPr/>
        </p:nvCxnSpPr>
        <p:spPr>
          <a:xfrm>
            <a:off x="383534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09577AC-A77E-63E9-1073-913D2D4A2B7C}"/>
              </a:ext>
            </a:extLst>
          </p:cNvPr>
          <p:cNvSpPr/>
          <p:nvPr/>
        </p:nvSpPr>
        <p:spPr>
          <a:xfrm>
            <a:off x="2586909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43B9691-0E77-DE28-350F-5D3274FD6EAB}"/>
              </a:ext>
            </a:extLst>
          </p:cNvPr>
          <p:cNvSpPr/>
          <p:nvPr/>
        </p:nvSpPr>
        <p:spPr>
          <a:xfrm>
            <a:off x="3779247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ED80F24-88C8-297D-5F1F-A68DCB03A75C}"/>
              </a:ext>
            </a:extLst>
          </p:cNvPr>
          <p:cNvCxnSpPr>
            <a:stCxn id="27" idx="6"/>
            <a:endCxn id="58" idx="2"/>
          </p:cNvCxnSpPr>
          <p:nvPr/>
        </p:nvCxnSpPr>
        <p:spPr>
          <a:xfrm>
            <a:off x="2699105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EB9CBF6D-757A-5EB7-6AE2-C3033F86EBB5}"/>
              </a:ext>
            </a:extLst>
          </p:cNvPr>
          <p:cNvSpPr/>
          <p:nvPr/>
        </p:nvSpPr>
        <p:spPr>
          <a:xfrm>
            <a:off x="2586909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C08B10C-78AF-FB94-D46C-DAF7837680C7}"/>
              </a:ext>
            </a:extLst>
          </p:cNvPr>
          <p:cNvSpPr/>
          <p:nvPr/>
        </p:nvSpPr>
        <p:spPr>
          <a:xfrm>
            <a:off x="3779247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3382CE5-D5B8-A960-C727-169103312AB1}"/>
              </a:ext>
            </a:extLst>
          </p:cNvPr>
          <p:cNvCxnSpPr>
            <a:stCxn id="60" idx="6"/>
            <a:endCxn id="61" idx="2"/>
          </p:cNvCxnSpPr>
          <p:nvPr/>
        </p:nvCxnSpPr>
        <p:spPr>
          <a:xfrm>
            <a:off x="2699105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D9DF359B-2C81-4F48-1F23-750AE04066A9}"/>
              </a:ext>
            </a:extLst>
          </p:cNvPr>
          <p:cNvSpPr/>
          <p:nvPr/>
        </p:nvSpPr>
        <p:spPr>
          <a:xfrm>
            <a:off x="2586909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EA25488-93F1-9E62-A50E-15D40D9814C0}"/>
              </a:ext>
            </a:extLst>
          </p:cNvPr>
          <p:cNvSpPr/>
          <p:nvPr/>
        </p:nvSpPr>
        <p:spPr>
          <a:xfrm>
            <a:off x="3779247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59538B89-A49B-21AE-9893-88EAC39D5742}"/>
              </a:ext>
            </a:extLst>
          </p:cNvPr>
          <p:cNvCxnSpPr>
            <a:stCxn id="63" idx="6"/>
            <a:endCxn id="64" idx="2"/>
          </p:cNvCxnSpPr>
          <p:nvPr/>
        </p:nvCxnSpPr>
        <p:spPr>
          <a:xfrm>
            <a:off x="2699105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CB9B10CE-0D90-6FFA-DAF4-8D7EA66E587D}"/>
              </a:ext>
            </a:extLst>
          </p:cNvPr>
          <p:cNvSpPr/>
          <p:nvPr/>
        </p:nvSpPr>
        <p:spPr>
          <a:xfrm>
            <a:off x="2586909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B5C4E90C-432E-6DB8-A2A2-A6A2180B4F83}"/>
              </a:ext>
            </a:extLst>
          </p:cNvPr>
          <p:cNvSpPr/>
          <p:nvPr/>
        </p:nvSpPr>
        <p:spPr>
          <a:xfrm>
            <a:off x="3779247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2D7F04E-CCEA-DEC1-0269-E08ED5B2FEB4}"/>
              </a:ext>
            </a:extLst>
          </p:cNvPr>
          <p:cNvCxnSpPr>
            <a:stCxn id="66" idx="6"/>
            <a:endCxn id="67" idx="2"/>
          </p:cNvCxnSpPr>
          <p:nvPr/>
        </p:nvCxnSpPr>
        <p:spPr>
          <a:xfrm>
            <a:off x="2699105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22A544FF-3216-9790-51D8-FD148E07F4DC}"/>
              </a:ext>
            </a:extLst>
          </p:cNvPr>
          <p:cNvSpPr/>
          <p:nvPr/>
        </p:nvSpPr>
        <p:spPr>
          <a:xfrm>
            <a:off x="2586909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7225C72-4CDF-58C7-4BCF-C2E79833339E}"/>
              </a:ext>
            </a:extLst>
          </p:cNvPr>
          <p:cNvSpPr/>
          <p:nvPr/>
        </p:nvSpPr>
        <p:spPr>
          <a:xfrm>
            <a:off x="3779247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31F5774-0C78-7A36-3ECC-2DBF6BFF235B}"/>
              </a:ext>
            </a:extLst>
          </p:cNvPr>
          <p:cNvCxnSpPr>
            <a:stCxn id="69" idx="6"/>
            <a:endCxn id="70" idx="2"/>
          </p:cNvCxnSpPr>
          <p:nvPr/>
        </p:nvCxnSpPr>
        <p:spPr>
          <a:xfrm>
            <a:off x="2699105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78275D05-63FB-EABE-7647-A11F4BFC99FF}"/>
              </a:ext>
            </a:extLst>
          </p:cNvPr>
          <p:cNvSpPr/>
          <p:nvPr/>
        </p:nvSpPr>
        <p:spPr>
          <a:xfrm>
            <a:off x="2586909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3CB9FF16-D473-55FA-8720-3537C190B250}"/>
              </a:ext>
            </a:extLst>
          </p:cNvPr>
          <p:cNvSpPr/>
          <p:nvPr/>
        </p:nvSpPr>
        <p:spPr>
          <a:xfrm>
            <a:off x="3779247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52D8080-6719-DD11-B07A-71692164322C}"/>
              </a:ext>
            </a:extLst>
          </p:cNvPr>
          <p:cNvCxnSpPr>
            <a:stCxn id="72" idx="6"/>
            <a:endCxn id="73" idx="2"/>
          </p:cNvCxnSpPr>
          <p:nvPr/>
        </p:nvCxnSpPr>
        <p:spPr>
          <a:xfrm>
            <a:off x="2699105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76354108-688B-3C8F-D78D-F38FF439A049}"/>
              </a:ext>
            </a:extLst>
          </p:cNvPr>
          <p:cNvSpPr/>
          <p:nvPr/>
        </p:nvSpPr>
        <p:spPr>
          <a:xfrm>
            <a:off x="2586909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8502FAD9-C3D9-1215-9FC6-C562FFDBC5EF}"/>
              </a:ext>
            </a:extLst>
          </p:cNvPr>
          <p:cNvSpPr/>
          <p:nvPr/>
        </p:nvSpPr>
        <p:spPr>
          <a:xfrm>
            <a:off x="3779247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0C24A099-1458-7B60-D3BD-8179949BBD9D}"/>
              </a:ext>
            </a:extLst>
          </p:cNvPr>
          <p:cNvCxnSpPr>
            <a:stCxn id="75" idx="6"/>
            <a:endCxn id="76" idx="2"/>
          </p:cNvCxnSpPr>
          <p:nvPr/>
        </p:nvCxnSpPr>
        <p:spPr>
          <a:xfrm>
            <a:off x="2699105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A703D21-D20A-D237-4568-BEF3437951C9}"/>
              </a:ext>
            </a:extLst>
          </p:cNvPr>
          <p:cNvSpPr/>
          <p:nvPr/>
        </p:nvSpPr>
        <p:spPr>
          <a:xfrm>
            <a:off x="257747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7DA4E382-4C81-B11F-D47B-26328DFC8C63}"/>
              </a:ext>
            </a:extLst>
          </p:cNvPr>
          <p:cNvSpPr/>
          <p:nvPr/>
        </p:nvSpPr>
        <p:spPr>
          <a:xfrm>
            <a:off x="377924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3E074669-0A57-650C-DEAF-FC336F413B5D}"/>
              </a:ext>
            </a:extLst>
          </p:cNvPr>
          <p:cNvSpPr/>
          <p:nvPr/>
        </p:nvSpPr>
        <p:spPr>
          <a:xfrm>
            <a:off x="257747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A40C633-A28A-EB30-A3EE-7D9435988E9E}"/>
              </a:ext>
            </a:extLst>
          </p:cNvPr>
          <p:cNvSpPr/>
          <p:nvPr/>
        </p:nvSpPr>
        <p:spPr>
          <a:xfrm>
            <a:off x="377924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FA53459C-3A88-9824-2506-673CEAFFFAD3}"/>
              </a:ext>
            </a:extLst>
          </p:cNvPr>
          <p:cNvSpPr/>
          <p:nvPr/>
        </p:nvSpPr>
        <p:spPr>
          <a:xfrm>
            <a:off x="2577471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1888A2F-F37E-3250-1DC7-75C05D707B7C}"/>
              </a:ext>
            </a:extLst>
          </p:cNvPr>
          <p:cNvSpPr/>
          <p:nvPr/>
        </p:nvSpPr>
        <p:spPr>
          <a:xfrm>
            <a:off x="3779247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/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/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blipFill>
                <a:blip r:embed="rId3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椭圆 85">
            <a:extLst>
              <a:ext uri="{FF2B5EF4-FFF2-40B4-BE49-F238E27FC236}">
                <a16:creationId xmlns:a16="http://schemas.microsoft.com/office/drawing/2014/main" id="{AECDAD3C-A0D9-2AC1-410B-7A14C2621AD4}"/>
              </a:ext>
            </a:extLst>
          </p:cNvPr>
          <p:cNvSpPr/>
          <p:nvPr/>
        </p:nvSpPr>
        <p:spPr>
          <a:xfrm>
            <a:off x="2581600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77003F9-D0FD-E9BC-F80D-9B9DF21EB3C3}"/>
              </a:ext>
            </a:extLst>
          </p:cNvPr>
          <p:cNvSpPr/>
          <p:nvPr/>
        </p:nvSpPr>
        <p:spPr>
          <a:xfrm>
            <a:off x="3788851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5733315-1DBB-8C2F-54CB-02E78770376F}"/>
              </a:ext>
            </a:extLst>
          </p:cNvPr>
          <p:cNvSpPr/>
          <p:nvPr/>
        </p:nvSpPr>
        <p:spPr>
          <a:xfrm>
            <a:off x="2577471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C60224A-4F0B-FB1E-5E4C-8F7E08601149}"/>
              </a:ext>
            </a:extLst>
          </p:cNvPr>
          <p:cNvSpPr/>
          <p:nvPr/>
        </p:nvSpPr>
        <p:spPr>
          <a:xfrm>
            <a:off x="3790197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54BD3B2A-1863-6935-D544-C0AEA38A8C39}"/>
              </a:ext>
            </a:extLst>
          </p:cNvPr>
          <p:cNvSpPr/>
          <p:nvPr/>
        </p:nvSpPr>
        <p:spPr>
          <a:xfrm>
            <a:off x="2577471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CA56BBE-4CF9-39D7-966E-3848203DBDE4}"/>
              </a:ext>
            </a:extLst>
          </p:cNvPr>
          <p:cNvSpPr/>
          <p:nvPr/>
        </p:nvSpPr>
        <p:spPr>
          <a:xfrm>
            <a:off x="3790197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/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blipFill>
                <a:blip r:embed="rId34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/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blipFill>
                <a:blip r:embed="rId3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左大括号 94">
            <a:extLst>
              <a:ext uri="{FF2B5EF4-FFF2-40B4-BE49-F238E27FC236}">
                <a16:creationId xmlns:a16="http://schemas.microsoft.com/office/drawing/2014/main" id="{79672DFD-AAD3-44B6-B84E-F072E84D1358}"/>
              </a:ext>
            </a:extLst>
          </p:cNvPr>
          <p:cNvSpPr/>
          <p:nvPr/>
        </p:nvSpPr>
        <p:spPr>
          <a:xfrm>
            <a:off x="2358768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/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blipFill>
                <a:blip r:embed="rId36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/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blipFill>
                <a:blip r:embed="rId37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/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blipFill>
                <a:blip r:embed="rId38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B61C95A0-B423-D550-7212-C0FD26F5B85E}"/>
              </a:ext>
            </a:extLst>
          </p:cNvPr>
          <p:cNvCxnSpPr>
            <a:cxnSpLocks/>
            <a:stCxn id="223" idx="4"/>
          </p:cNvCxnSpPr>
          <p:nvPr/>
        </p:nvCxnSpPr>
        <p:spPr>
          <a:xfrm>
            <a:off x="7321351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6376A73-E3D0-5977-DC05-03854360282A}"/>
              </a:ext>
            </a:extLst>
          </p:cNvPr>
          <p:cNvCxnSpPr>
            <a:cxnSpLocks/>
            <a:stCxn id="224" idx="4"/>
          </p:cNvCxnSpPr>
          <p:nvPr/>
        </p:nvCxnSpPr>
        <p:spPr>
          <a:xfrm>
            <a:off x="8523127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椭圆 110">
            <a:extLst>
              <a:ext uri="{FF2B5EF4-FFF2-40B4-BE49-F238E27FC236}">
                <a16:creationId xmlns:a16="http://schemas.microsoft.com/office/drawing/2014/main" id="{54E686A5-BC7D-87ED-BF2C-3DEBA719328E}"/>
              </a:ext>
            </a:extLst>
          </p:cNvPr>
          <p:cNvSpPr/>
          <p:nvPr/>
        </p:nvSpPr>
        <p:spPr>
          <a:xfrm>
            <a:off x="7274691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AADCD10D-6AF4-3E63-4AC3-1E97B5E2E187}"/>
              </a:ext>
            </a:extLst>
          </p:cNvPr>
          <p:cNvSpPr/>
          <p:nvPr/>
        </p:nvSpPr>
        <p:spPr>
          <a:xfrm>
            <a:off x="8467029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2D758539-343A-23D9-A925-9C33A4B0B24E}"/>
              </a:ext>
            </a:extLst>
          </p:cNvPr>
          <p:cNvCxnSpPr>
            <a:stCxn id="111" idx="6"/>
            <a:endCxn id="112" idx="2"/>
          </p:cNvCxnSpPr>
          <p:nvPr/>
        </p:nvCxnSpPr>
        <p:spPr>
          <a:xfrm>
            <a:off x="7386887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FC9E5D01-4C5D-C013-44CD-C4A40E91C148}"/>
              </a:ext>
            </a:extLst>
          </p:cNvPr>
          <p:cNvSpPr/>
          <p:nvPr/>
        </p:nvSpPr>
        <p:spPr>
          <a:xfrm>
            <a:off x="7274691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11E9323-7925-BC3C-5806-50AB8F4B7E6E}"/>
              </a:ext>
            </a:extLst>
          </p:cNvPr>
          <p:cNvSpPr/>
          <p:nvPr/>
        </p:nvSpPr>
        <p:spPr>
          <a:xfrm>
            <a:off x="8467029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AFE73654-80C9-CC6C-52C2-B2216C3C61E2}"/>
              </a:ext>
            </a:extLst>
          </p:cNvPr>
          <p:cNvCxnSpPr>
            <a:stCxn id="114" idx="6"/>
            <a:endCxn id="115" idx="2"/>
          </p:cNvCxnSpPr>
          <p:nvPr/>
        </p:nvCxnSpPr>
        <p:spPr>
          <a:xfrm>
            <a:off x="7386887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855B5306-6803-C406-606D-882856877815}"/>
              </a:ext>
            </a:extLst>
          </p:cNvPr>
          <p:cNvSpPr/>
          <p:nvPr/>
        </p:nvSpPr>
        <p:spPr>
          <a:xfrm>
            <a:off x="7274691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E25F40B-4469-9542-EE4E-C3F1039FFEA9}"/>
              </a:ext>
            </a:extLst>
          </p:cNvPr>
          <p:cNvSpPr/>
          <p:nvPr/>
        </p:nvSpPr>
        <p:spPr>
          <a:xfrm>
            <a:off x="8467029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7B06FB21-3038-166A-8FC9-624582A8863A}"/>
              </a:ext>
            </a:extLst>
          </p:cNvPr>
          <p:cNvCxnSpPr>
            <a:stCxn id="117" idx="6"/>
            <a:endCxn id="118" idx="2"/>
          </p:cNvCxnSpPr>
          <p:nvPr/>
        </p:nvCxnSpPr>
        <p:spPr>
          <a:xfrm>
            <a:off x="7386887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119">
            <a:extLst>
              <a:ext uri="{FF2B5EF4-FFF2-40B4-BE49-F238E27FC236}">
                <a16:creationId xmlns:a16="http://schemas.microsoft.com/office/drawing/2014/main" id="{0FB16CDA-F346-D277-31F0-B4ACCC4E11BE}"/>
              </a:ext>
            </a:extLst>
          </p:cNvPr>
          <p:cNvSpPr/>
          <p:nvPr/>
        </p:nvSpPr>
        <p:spPr>
          <a:xfrm>
            <a:off x="7274691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D38FE176-634D-BD6B-B9F5-A27448664537}"/>
              </a:ext>
            </a:extLst>
          </p:cNvPr>
          <p:cNvSpPr/>
          <p:nvPr/>
        </p:nvSpPr>
        <p:spPr>
          <a:xfrm>
            <a:off x="8467029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BD262FD3-6323-AF61-7055-3F7D9492DB2F}"/>
              </a:ext>
            </a:extLst>
          </p:cNvPr>
          <p:cNvCxnSpPr>
            <a:stCxn id="120" idx="6"/>
            <a:endCxn id="121" idx="2"/>
          </p:cNvCxnSpPr>
          <p:nvPr/>
        </p:nvCxnSpPr>
        <p:spPr>
          <a:xfrm>
            <a:off x="7386887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>
            <a:extLst>
              <a:ext uri="{FF2B5EF4-FFF2-40B4-BE49-F238E27FC236}">
                <a16:creationId xmlns:a16="http://schemas.microsoft.com/office/drawing/2014/main" id="{BE37C620-DDCA-5F9A-307C-58DE4502EA66}"/>
              </a:ext>
            </a:extLst>
          </p:cNvPr>
          <p:cNvSpPr/>
          <p:nvPr/>
        </p:nvSpPr>
        <p:spPr>
          <a:xfrm>
            <a:off x="7274691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4A6E3FA-28D0-3573-2E29-8656100A110F}"/>
              </a:ext>
            </a:extLst>
          </p:cNvPr>
          <p:cNvSpPr/>
          <p:nvPr/>
        </p:nvSpPr>
        <p:spPr>
          <a:xfrm>
            <a:off x="8467029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A39BED70-9DB5-1963-3490-44C4604836DB}"/>
              </a:ext>
            </a:extLst>
          </p:cNvPr>
          <p:cNvCxnSpPr>
            <a:stCxn id="123" idx="6"/>
            <a:endCxn id="124" idx="2"/>
          </p:cNvCxnSpPr>
          <p:nvPr/>
        </p:nvCxnSpPr>
        <p:spPr>
          <a:xfrm>
            <a:off x="7386887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>
            <a:extLst>
              <a:ext uri="{FF2B5EF4-FFF2-40B4-BE49-F238E27FC236}">
                <a16:creationId xmlns:a16="http://schemas.microsoft.com/office/drawing/2014/main" id="{2C9E5BDA-D050-6008-9161-048B075A1B9A}"/>
              </a:ext>
            </a:extLst>
          </p:cNvPr>
          <p:cNvSpPr/>
          <p:nvPr/>
        </p:nvSpPr>
        <p:spPr>
          <a:xfrm>
            <a:off x="7274691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62DC4179-81EF-61A2-C192-C16A691FDE68}"/>
              </a:ext>
            </a:extLst>
          </p:cNvPr>
          <p:cNvSpPr/>
          <p:nvPr/>
        </p:nvSpPr>
        <p:spPr>
          <a:xfrm>
            <a:off x="8467029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974AEE50-78A6-C6FC-C658-7EF76BBFFC84}"/>
              </a:ext>
            </a:extLst>
          </p:cNvPr>
          <p:cNvCxnSpPr>
            <a:stCxn id="126" idx="6"/>
            <a:endCxn id="127" idx="2"/>
          </p:cNvCxnSpPr>
          <p:nvPr/>
        </p:nvCxnSpPr>
        <p:spPr>
          <a:xfrm>
            <a:off x="7386887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椭圆 192">
            <a:extLst>
              <a:ext uri="{FF2B5EF4-FFF2-40B4-BE49-F238E27FC236}">
                <a16:creationId xmlns:a16="http://schemas.microsoft.com/office/drawing/2014/main" id="{5308A5EB-D7B5-53E9-F070-3BF7EED1971C}"/>
              </a:ext>
            </a:extLst>
          </p:cNvPr>
          <p:cNvSpPr/>
          <p:nvPr/>
        </p:nvSpPr>
        <p:spPr>
          <a:xfrm>
            <a:off x="7274691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62C13299-EE7B-617C-80CC-650F19F64312}"/>
              </a:ext>
            </a:extLst>
          </p:cNvPr>
          <p:cNvSpPr/>
          <p:nvPr/>
        </p:nvSpPr>
        <p:spPr>
          <a:xfrm>
            <a:off x="8467029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35F59B63-3D8C-9244-4FB5-CE7B0C0B442B}"/>
              </a:ext>
            </a:extLst>
          </p:cNvPr>
          <p:cNvCxnSpPr>
            <a:stCxn id="193" idx="6"/>
            <a:endCxn id="194" idx="2"/>
          </p:cNvCxnSpPr>
          <p:nvPr/>
        </p:nvCxnSpPr>
        <p:spPr>
          <a:xfrm>
            <a:off x="7386887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椭圆 222">
            <a:extLst>
              <a:ext uri="{FF2B5EF4-FFF2-40B4-BE49-F238E27FC236}">
                <a16:creationId xmlns:a16="http://schemas.microsoft.com/office/drawing/2014/main" id="{BA1BE72B-E0CB-685A-1E50-E1D73F6FC53C}"/>
              </a:ext>
            </a:extLst>
          </p:cNvPr>
          <p:cNvSpPr/>
          <p:nvPr/>
        </p:nvSpPr>
        <p:spPr>
          <a:xfrm>
            <a:off x="7265253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03FC0C1A-BE9B-BB9E-337A-7E0A107DE2E1}"/>
              </a:ext>
            </a:extLst>
          </p:cNvPr>
          <p:cNvSpPr/>
          <p:nvPr/>
        </p:nvSpPr>
        <p:spPr>
          <a:xfrm>
            <a:off x="8467029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0A8A34CD-3094-5B1A-A3D8-8A4EE25D59F9}"/>
              </a:ext>
            </a:extLst>
          </p:cNvPr>
          <p:cNvSpPr/>
          <p:nvPr/>
        </p:nvSpPr>
        <p:spPr>
          <a:xfrm>
            <a:off x="7265253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ABAE3C11-F923-9D88-56D6-818EDB0ACEB3}"/>
              </a:ext>
            </a:extLst>
          </p:cNvPr>
          <p:cNvSpPr/>
          <p:nvPr/>
        </p:nvSpPr>
        <p:spPr>
          <a:xfrm>
            <a:off x="8467029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798A608E-C7E6-7C5A-97B6-42B2167A8E89}"/>
              </a:ext>
            </a:extLst>
          </p:cNvPr>
          <p:cNvSpPr/>
          <p:nvPr/>
        </p:nvSpPr>
        <p:spPr>
          <a:xfrm>
            <a:off x="7265253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76BB56C3-96D7-D65A-8E81-1F6DCBFDB0CE}"/>
              </a:ext>
            </a:extLst>
          </p:cNvPr>
          <p:cNvSpPr/>
          <p:nvPr/>
        </p:nvSpPr>
        <p:spPr>
          <a:xfrm>
            <a:off x="8467029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/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blipFill>
                <a:blip r:embed="rId39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/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blipFill>
                <a:blip r:embed="rId3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椭圆 237">
            <a:extLst>
              <a:ext uri="{FF2B5EF4-FFF2-40B4-BE49-F238E27FC236}">
                <a16:creationId xmlns:a16="http://schemas.microsoft.com/office/drawing/2014/main" id="{C7CE1032-8B46-5444-F0C7-1C53D3AF589D}"/>
              </a:ext>
            </a:extLst>
          </p:cNvPr>
          <p:cNvSpPr/>
          <p:nvPr/>
        </p:nvSpPr>
        <p:spPr>
          <a:xfrm>
            <a:off x="7269382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B48A6859-DE48-6F5B-6BDC-1536F4DA1E62}"/>
              </a:ext>
            </a:extLst>
          </p:cNvPr>
          <p:cNvSpPr/>
          <p:nvPr/>
        </p:nvSpPr>
        <p:spPr>
          <a:xfrm>
            <a:off x="8476633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414B0EBF-FF94-E47B-8BCB-F68563B6C569}"/>
              </a:ext>
            </a:extLst>
          </p:cNvPr>
          <p:cNvSpPr/>
          <p:nvPr/>
        </p:nvSpPr>
        <p:spPr>
          <a:xfrm>
            <a:off x="7265253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5" name="椭圆 254">
            <a:extLst>
              <a:ext uri="{FF2B5EF4-FFF2-40B4-BE49-F238E27FC236}">
                <a16:creationId xmlns:a16="http://schemas.microsoft.com/office/drawing/2014/main" id="{5AE64696-3B6D-A9AA-EAE7-1029BAE93CD3}"/>
              </a:ext>
            </a:extLst>
          </p:cNvPr>
          <p:cNvSpPr/>
          <p:nvPr/>
        </p:nvSpPr>
        <p:spPr>
          <a:xfrm>
            <a:off x="8477979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椭圆 255">
            <a:extLst>
              <a:ext uri="{FF2B5EF4-FFF2-40B4-BE49-F238E27FC236}">
                <a16:creationId xmlns:a16="http://schemas.microsoft.com/office/drawing/2014/main" id="{9F7AE314-A24F-9F02-8439-0E084389EFE6}"/>
              </a:ext>
            </a:extLst>
          </p:cNvPr>
          <p:cNvSpPr/>
          <p:nvPr/>
        </p:nvSpPr>
        <p:spPr>
          <a:xfrm>
            <a:off x="7265253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36A48968-8431-8BD6-045B-21C6599F5042}"/>
              </a:ext>
            </a:extLst>
          </p:cNvPr>
          <p:cNvSpPr/>
          <p:nvPr/>
        </p:nvSpPr>
        <p:spPr>
          <a:xfrm>
            <a:off x="848345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/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blipFill>
                <a:blip r:embed="rId40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/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blipFill>
                <a:blip r:embed="rId3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左大括号 295">
            <a:extLst>
              <a:ext uri="{FF2B5EF4-FFF2-40B4-BE49-F238E27FC236}">
                <a16:creationId xmlns:a16="http://schemas.microsoft.com/office/drawing/2014/main" id="{A123E46C-0988-10AA-7E5C-BDD5724B5447}"/>
              </a:ext>
            </a:extLst>
          </p:cNvPr>
          <p:cNvSpPr/>
          <p:nvPr/>
        </p:nvSpPr>
        <p:spPr>
          <a:xfrm>
            <a:off x="7046550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/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blipFill>
                <a:blip r:embed="rId41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椭圆 17">
            <a:extLst>
              <a:ext uri="{FF2B5EF4-FFF2-40B4-BE49-F238E27FC236}">
                <a16:creationId xmlns:a16="http://schemas.microsoft.com/office/drawing/2014/main" id="{A9B5F2F2-A26A-A13E-5808-D815B4C154EE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DBD3FE4D-11B9-845D-220A-D98D88EF0611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43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44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2A69491-5724-D9EE-101F-9A9BD61B6B4B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>
            <a:extLst>
              <a:ext uri="{FF2B5EF4-FFF2-40B4-BE49-F238E27FC236}">
                <a16:creationId xmlns:a16="http://schemas.microsoft.com/office/drawing/2014/main" id="{69B19131-4694-3BCA-09AB-ED5A2CA7F74E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905B785-30D5-8424-13C7-961ED16640AF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2F7E804-16DA-CC9C-3900-EA790501DE85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48594237-0ABA-8431-25FD-CFFA6740CBDD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C69B8D6C-316B-9C0A-6202-522D7E662248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03724497-30E3-CDB7-C585-C13EDECB40CA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2DA3FC11-56C4-09A0-3D49-3E5098D6AC3A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8F4E2E2C-F6F1-CF40-080C-90A61D7135AC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E503D0D2-A9A4-0576-1975-97920278A8AE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097AB4C2-03BF-9E1E-7D0D-0BB996EEBBE3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03B135FA-5218-5505-C7FC-48CB922307C9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5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椭圆 100">
            <a:extLst>
              <a:ext uri="{FF2B5EF4-FFF2-40B4-BE49-F238E27FC236}">
                <a16:creationId xmlns:a16="http://schemas.microsoft.com/office/drawing/2014/main" id="{144D4C97-EC4F-D525-8F34-660C8EEC3637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63EDB618-B1FC-EB87-F326-F8C24F32DE52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2E889A0D-0658-E0C3-8AA3-D88019E4F544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6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47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48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49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50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51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9" name="直接连接符 248">
            <a:extLst>
              <a:ext uri="{FF2B5EF4-FFF2-40B4-BE49-F238E27FC236}">
                <a16:creationId xmlns:a16="http://schemas.microsoft.com/office/drawing/2014/main" id="{B0F18B9B-DDB5-48BA-313A-C4A78EDB5F75}"/>
              </a:ext>
            </a:extLst>
          </p:cNvPr>
          <p:cNvCxnSpPr>
            <a:stCxn id="39" idx="6"/>
            <a:endCxn id="69" idx="1"/>
          </p:cNvCxnSpPr>
          <p:nvPr/>
        </p:nvCxnSpPr>
        <p:spPr>
          <a:xfrm>
            <a:off x="1503416" y="2362087"/>
            <a:ext cx="1099924" cy="1489212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1" name="直接连接符 250">
            <a:extLst>
              <a:ext uri="{FF2B5EF4-FFF2-40B4-BE49-F238E27FC236}">
                <a16:creationId xmlns:a16="http://schemas.microsoft.com/office/drawing/2014/main" id="{B4BA26A5-85CC-6B47-1A55-2765283689B0}"/>
              </a:ext>
            </a:extLst>
          </p:cNvPr>
          <p:cNvCxnSpPr>
            <a:cxnSpLocks/>
          </p:cNvCxnSpPr>
          <p:nvPr/>
        </p:nvCxnSpPr>
        <p:spPr>
          <a:xfrm>
            <a:off x="1440368" y="2493481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直接连接符 253">
            <a:extLst>
              <a:ext uri="{FF2B5EF4-FFF2-40B4-BE49-F238E27FC236}">
                <a16:creationId xmlns:a16="http://schemas.microsoft.com/office/drawing/2014/main" id="{73E2C8D4-DA00-D940-A900-744FCFAC3F97}"/>
              </a:ext>
            </a:extLst>
          </p:cNvPr>
          <p:cNvCxnSpPr>
            <a:cxnSpLocks/>
          </p:cNvCxnSpPr>
          <p:nvPr/>
        </p:nvCxnSpPr>
        <p:spPr>
          <a:xfrm>
            <a:off x="1478299" y="2734639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7" name="直接连接符 256">
            <a:extLst>
              <a:ext uri="{FF2B5EF4-FFF2-40B4-BE49-F238E27FC236}">
                <a16:creationId xmlns:a16="http://schemas.microsoft.com/office/drawing/2014/main" id="{640D027C-D1C6-D97A-70BA-1191FCC4FC02}"/>
              </a:ext>
            </a:extLst>
          </p:cNvPr>
          <p:cNvCxnSpPr>
            <a:cxnSpLocks/>
          </p:cNvCxnSpPr>
          <p:nvPr/>
        </p:nvCxnSpPr>
        <p:spPr>
          <a:xfrm>
            <a:off x="1478298" y="2935964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8" name="直接连接符 257">
            <a:extLst>
              <a:ext uri="{FF2B5EF4-FFF2-40B4-BE49-F238E27FC236}">
                <a16:creationId xmlns:a16="http://schemas.microsoft.com/office/drawing/2014/main" id="{EF3E0AFA-134A-34F8-C950-BF45672C8156}"/>
              </a:ext>
            </a:extLst>
          </p:cNvPr>
          <p:cNvCxnSpPr>
            <a:cxnSpLocks/>
          </p:cNvCxnSpPr>
          <p:nvPr/>
        </p:nvCxnSpPr>
        <p:spPr>
          <a:xfrm>
            <a:off x="1478298" y="3274758"/>
            <a:ext cx="1115559" cy="1414369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1" name="直接连接符 260">
            <a:extLst>
              <a:ext uri="{FF2B5EF4-FFF2-40B4-BE49-F238E27FC236}">
                <a16:creationId xmlns:a16="http://schemas.microsoft.com/office/drawing/2014/main" id="{E62B9F1D-AC15-0ED9-3DF0-8C4634C9A6C7}"/>
              </a:ext>
            </a:extLst>
          </p:cNvPr>
          <p:cNvCxnSpPr>
            <a:cxnSpLocks/>
          </p:cNvCxnSpPr>
          <p:nvPr/>
        </p:nvCxnSpPr>
        <p:spPr>
          <a:xfrm>
            <a:off x="1510570" y="3707510"/>
            <a:ext cx="1042752" cy="99197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直接连接符 262">
            <a:extLst>
              <a:ext uri="{FF2B5EF4-FFF2-40B4-BE49-F238E27FC236}">
                <a16:creationId xmlns:a16="http://schemas.microsoft.com/office/drawing/2014/main" id="{1B4FC367-00CB-5D5E-8176-8D4A0D03B547}"/>
              </a:ext>
            </a:extLst>
          </p:cNvPr>
          <p:cNvCxnSpPr>
            <a:cxnSpLocks/>
            <a:endCxn id="203" idx="3"/>
          </p:cNvCxnSpPr>
          <p:nvPr/>
        </p:nvCxnSpPr>
        <p:spPr>
          <a:xfrm flipV="1">
            <a:off x="3912118" y="3355634"/>
            <a:ext cx="1069059" cy="545925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直接连接符 264">
            <a:extLst>
              <a:ext uri="{FF2B5EF4-FFF2-40B4-BE49-F238E27FC236}">
                <a16:creationId xmlns:a16="http://schemas.microsoft.com/office/drawing/2014/main" id="{49B41783-2E07-B44F-15A4-4780230A377D}"/>
              </a:ext>
            </a:extLst>
          </p:cNvPr>
          <p:cNvCxnSpPr>
            <a:cxnSpLocks/>
            <a:stCxn id="204" idx="6"/>
            <a:endCxn id="234" idx="2"/>
          </p:cNvCxnSpPr>
          <p:nvPr/>
        </p:nvCxnSpPr>
        <p:spPr>
          <a:xfrm flipV="1">
            <a:off x="6269280" y="2934576"/>
            <a:ext cx="995973" cy="381391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7" name="直接连接符 266">
            <a:extLst>
              <a:ext uri="{FF2B5EF4-FFF2-40B4-BE49-F238E27FC236}">
                <a16:creationId xmlns:a16="http://schemas.microsoft.com/office/drawing/2014/main" id="{947AE04A-0930-9CB6-5F8E-2BCF669C70C2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8592394" y="2362087"/>
            <a:ext cx="1106992" cy="181283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9" name="直接连接符 268">
            <a:extLst>
              <a:ext uri="{FF2B5EF4-FFF2-40B4-BE49-F238E27FC236}">
                <a16:creationId xmlns:a16="http://schemas.microsoft.com/office/drawing/2014/main" id="{0E13ADE5-E6A4-3CBD-82DC-3B08E22A8E5F}"/>
              </a:ext>
            </a:extLst>
          </p:cNvPr>
          <p:cNvCxnSpPr>
            <a:cxnSpLocks/>
            <a:stCxn id="112" idx="6"/>
          </p:cNvCxnSpPr>
          <p:nvPr/>
        </p:nvCxnSpPr>
        <p:spPr>
          <a:xfrm flipV="1">
            <a:off x="8579225" y="2587170"/>
            <a:ext cx="1089580" cy="53699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3" name="直接连接符 272">
            <a:extLst>
              <a:ext uri="{FF2B5EF4-FFF2-40B4-BE49-F238E27FC236}">
                <a16:creationId xmlns:a16="http://schemas.microsoft.com/office/drawing/2014/main" id="{E3F65CF0-275A-ECCD-1FE3-D2A954C1F8B3}"/>
              </a:ext>
            </a:extLst>
          </p:cNvPr>
          <p:cNvCxnSpPr>
            <a:cxnSpLocks/>
            <a:stCxn id="230" idx="0"/>
            <a:endCxn id="111" idx="1"/>
          </p:cNvCxnSpPr>
          <p:nvPr/>
        </p:nvCxnSpPr>
        <p:spPr>
          <a:xfrm>
            <a:off x="6306117" y="2630248"/>
            <a:ext cx="985005" cy="45425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4" name="直接连接符 273">
            <a:extLst>
              <a:ext uri="{FF2B5EF4-FFF2-40B4-BE49-F238E27FC236}">
                <a16:creationId xmlns:a16="http://schemas.microsoft.com/office/drawing/2014/main" id="{A423812D-E42B-94D4-FCE4-B3FF51631B71}"/>
              </a:ext>
            </a:extLst>
          </p:cNvPr>
          <p:cNvCxnSpPr>
            <a:cxnSpLocks/>
            <a:stCxn id="235" idx="6"/>
            <a:endCxn id="28" idx="2"/>
          </p:cNvCxnSpPr>
          <p:nvPr/>
        </p:nvCxnSpPr>
        <p:spPr>
          <a:xfrm flipV="1">
            <a:off x="8579225" y="2744156"/>
            <a:ext cx="1120161" cy="19042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直接连接符 279">
            <a:extLst>
              <a:ext uri="{FF2B5EF4-FFF2-40B4-BE49-F238E27FC236}">
                <a16:creationId xmlns:a16="http://schemas.microsoft.com/office/drawing/2014/main" id="{1569F5A4-A0C8-0259-80DA-468D58250A6E}"/>
              </a:ext>
            </a:extLst>
          </p:cNvPr>
          <p:cNvCxnSpPr>
            <a:cxnSpLocks/>
          </p:cNvCxnSpPr>
          <p:nvPr/>
        </p:nvCxnSpPr>
        <p:spPr>
          <a:xfrm flipV="1">
            <a:off x="3906816" y="2946017"/>
            <a:ext cx="1079663" cy="1130621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2" name="直接连接符 281">
            <a:extLst>
              <a:ext uri="{FF2B5EF4-FFF2-40B4-BE49-F238E27FC236}">
                <a16:creationId xmlns:a16="http://schemas.microsoft.com/office/drawing/2014/main" id="{A38D668F-8F97-D2A7-0900-DF635BB84610}"/>
              </a:ext>
            </a:extLst>
          </p:cNvPr>
          <p:cNvCxnSpPr>
            <a:cxnSpLocks/>
            <a:stCxn id="121" idx="7"/>
            <a:endCxn id="29" idx="2"/>
          </p:cNvCxnSpPr>
          <p:nvPr/>
        </p:nvCxnSpPr>
        <p:spPr>
          <a:xfrm flipV="1">
            <a:off x="8562794" y="2935189"/>
            <a:ext cx="1136592" cy="719256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5" name="直接连接符 284">
            <a:extLst>
              <a:ext uri="{FF2B5EF4-FFF2-40B4-BE49-F238E27FC236}">
                <a16:creationId xmlns:a16="http://schemas.microsoft.com/office/drawing/2014/main" id="{08944D72-6841-0804-B1D7-8E1F3597309B}"/>
              </a:ext>
            </a:extLst>
          </p:cNvPr>
          <p:cNvCxnSpPr>
            <a:cxnSpLocks/>
            <a:stCxn id="213" idx="6"/>
            <a:endCxn id="120" idx="2"/>
          </p:cNvCxnSpPr>
          <p:nvPr/>
        </p:nvCxnSpPr>
        <p:spPr>
          <a:xfrm flipV="1">
            <a:off x="6269280" y="3694112"/>
            <a:ext cx="1005411" cy="196854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" name="直接连接符 308">
            <a:extLst>
              <a:ext uri="{FF2B5EF4-FFF2-40B4-BE49-F238E27FC236}">
                <a16:creationId xmlns:a16="http://schemas.microsoft.com/office/drawing/2014/main" id="{0553F455-5CD1-89EC-2E17-082940DF7F54}"/>
              </a:ext>
            </a:extLst>
          </p:cNvPr>
          <p:cNvCxnSpPr>
            <a:cxnSpLocks/>
            <a:stCxn id="87" idx="7"/>
          </p:cNvCxnSpPr>
          <p:nvPr/>
        </p:nvCxnSpPr>
        <p:spPr>
          <a:xfrm flipV="1">
            <a:off x="3884616" y="3927303"/>
            <a:ext cx="1089734" cy="53336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" name="直接连接符 310">
            <a:extLst>
              <a:ext uri="{FF2B5EF4-FFF2-40B4-BE49-F238E27FC236}">
                <a16:creationId xmlns:a16="http://schemas.microsoft.com/office/drawing/2014/main" id="{B9219EC4-36D0-065B-0BD0-66E2E74C7CAC}"/>
              </a:ext>
            </a:extLst>
          </p:cNvPr>
          <p:cNvCxnSpPr>
            <a:cxnSpLocks/>
            <a:stCxn id="295" idx="0"/>
            <a:endCxn id="102" idx="3"/>
          </p:cNvCxnSpPr>
          <p:nvPr/>
        </p:nvCxnSpPr>
        <p:spPr>
          <a:xfrm flipV="1">
            <a:off x="8616062" y="3874824"/>
            <a:ext cx="1099755" cy="70393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" name="直接连接符 313">
            <a:extLst>
              <a:ext uri="{FF2B5EF4-FFF2-40B4-BE49-F238E27FC236}">
                <a16:creationId xmlns:a16="http://schemas.microsoft.com/office/drawing/2014/main" id="{0AFA6102-D764-5CD7-4892-84807EE01DD1}"/>
              </a:ext>
            </a:extLst>
          </p:cNvPr>
          <p:cNvCxnSpPr>
            <a:cxnSpLocks/>
            <a:stCxn id="240" idx="6"/>
            <a:endCxn id="126" idx="3"/>
          </p:cNvCxnSpPr>
          <p:nvPr/>
        </p:nvCxnSpPr>
        <p:spPr>
          <a:xfrm flipV="1">
            <a:off x="6278884" y="4116736"/>
            <a:ext cx="1012238" cy="383601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183908-EA1F-4712-5AAA-00C15039E226}"/>
              </a:ext>
            </a:extLst>
          </p:cNvPr>
          <p:cNvCxnSpPr>
            <a:cxnSpLocks/>
          </p:cNvCxnSpPr>
          <p:nvPr/>
        </p:nvCxnSpPr>
        <p:spPr>
          <a:xfrm>
            <a:off x="1504993" y="3866951"/>
            <a:ext cx="928869" cy="77980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3837644-C557-371E-40F4-EE8CBF40CA9D}"/>
              </a:ext>
            </a:extLst>
          </p:cNvPr>
          <p:cNvCxnSpPr>
            <a:cxnSpLocks/>
          </p:cNvCxnSpPr>
          <p:nvPr/>
        </p:nvCxnSpPr>
        <p:spPr>
          <a:xfrm>
            <a:off x="1504993" y="4030899"/>
            <a:ext cx="897999" cy="64725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64329CF-F22D-4E83-675F-D659D240A45F}"/>
              </a:ext>
            </a:extLst>
          </p:cNvPr>
          <p:cNvCxnSpPr>
            <a:cxnSpLocks/>
          </p:cNvCxnSpPr>
          <p:nvPr/>
        </p:nvCxnSpPr>
        <p:spPr>
          <a:xfrm>
            <a:off x="1533604" y="4223413"/>
            <a:ext cx="771001" cy="454743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EE0B161-498C-6FE1-B722-C2337A245B49}"/>
              </a:ext>
            </a:extLst>
          </p:cNvPr>
          <p:cNvCxnSpPr>
            <a:cxnSpLocks/>
          </p:cNvCxnSpPr>
          <p:nvPr/>
        </p:nvCxnSpPr>
        <p:spPr>
          <a:xfrm>
            <a:off x="1500644" y="4426486"/>
            <a:ext cx="822051" cy="29729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9CFE0F2-F048-2902-C4D7-832FC5974432}"/>
              </a:ext>
            </a:extLst>
          </p:cNvPr>
          <p:cNvCxnSpPr>
            <a:cxnSpLocks/>
          </p:cNvCxnSpPr>
          <p:nvPr/>
        </p:nvCxnSpPr>
        <p:spPr>
          <a:xfrm>
            <a:off x="1500643" y="4590845"/>
            <a:ext cx="777999" cy="15353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9" name="直接连接符 258">
            <a:extLst>
              <a:ext uri="{FF2B5EF4-FFF2-40B4-BE49-F238E27FC236}">
                <a16:creationId xmlns:a16="http://schemas.microsoft.com/office/drawing/2014/main" id="{2E6E82C4-4A32-1C4C-DAB9-A8E7546BCB04}"/>
              </a:ext>
            </a:extLst>
          </p:cNvPr>
          <p:cNvCxnSpPr>
            <a:cxnSpLocks/>
            <a:endCxn id="103" idx="2"/>
          </p:cNvCxnSpPr>
          <p:nvPr/>
        </p:nvCxnSpPr>
        <p:spPr>
          <a:xfrm flipV="1">
            <a:off x="8777019" y="4015747"/>
            <a:ext cx="921760" cy="55415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直接连接符 265">
            <a:extLst>
              <a:ext uri="{FF2B5EF4-FFF2-40B4-BE49-F238E27FC236}">
                <a16:creationId xmlns:a16="http://schemas.microsoft.com/office/drawing/2014/main" id="{4D37A968-F12F-CF14-FB6A-752223B8F1AD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8777019" y="4192032"/>
            <a:ext cx="922367" cy="42192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直接连接符 274">
            <a:extLst>
              <a:ext uri="{FF2B5EF4-FFF2-40B4-BE49-F238E27FC236}">
                <a16:creationId xmlns:a16="http://schemas.microsoft.com/office/drawing/2014/main" id="{68AEE366-DD89-5ADE-F557-2355E9F3F59E}"/>
              </a:ext>
            </a:extLst>
          </p:cNvPr>
          <p:cNvCxnSpPr>
            <a:cxnSpLocks/>
            <a:endCxn id="51" idx="3"/>
          </p:cNvCxnSpPr>
          <p:nvPr/>
        </p:nvCxnSpPr>
        <p:spPr>
          <a:xfrm flipV="1">
            <a:off x="8819668" y="4413190"/>
            <a:ext cx="896149" cy="250393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8" name="直接连接符 277">
            <a:extLst>
              <a:ext uri="{FF2B5EF4-FFF2-40B4-BE49-F238E27FC236}">
                <a16:creationId xmlns:a16="http://schemas.microsoft.com/office/drawing/2014/main" id="{A4AA06A8-CF81-E867-E362-2DDF5419A8C5}"/>
              </a:ext>
            </a:extLst>
          </p:cNvPr>
          <p:cNvCxnSpPr>
            <a:cxnSpLocks/>
            <a:endCxn id="52" idx="3"/>
          </p:cNvCxnSpPr>
          <p:nvPr/>
        </p:nvCxnSpPr>
        <p:spPr>
          <a:xfrm flipV="1">
            <a:off x="8777019" y="4606013"/>
            <a:ext cx="938798" cy="12627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D559E7A8-D2DD-F338-1D31-1975018D7F50}"/>
              </a:ext>
            </a:extLst>
          </p:cNvPr>
          <p:cNvCxnSpPr>
            <a:cxnSpLocks/>
          </p:cNvCxnSpPr>
          <p:nvPr/>
        </p:nvCxnSpPr>
        <p:spPr>
          <a:xfrm>
            <a:off x="1503416" y="3126222"/>
            <a:ext cx="977982" cy="1339792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4D18278-6A3B-9D0B-9821-E43D7052B48E}"/>
              </a:ext>
            </a:extLst>
          </p:cNvPr>
          <p:cNvCxnSpPr>
            <a:cxnSpLocks/>
          </p:cNvCxnSpPr>
          <p:nvPr/>
        </p:nvCxnSpPr>
        <p:spPr>
          <a:xfrm flipV="1">
            <a:off x="8579225" y="3165889"/>
            <a:ext cx="1136592" cy="91118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B01098F-9361-5AFE-58BD-5245A483C0EB}"/>
              </a:ext>
            </a:extLst>
          </p:cNvPr>
          <p:cNvCxnSpPr>
            <a:cxnSpLocks/>
          </p:cNvCxnSpPr>
          <p:nvPr/>
        </p:nvCxnSpPr>
        <p:spPr>
          <a:xfrm flipV="1">
            <a:off x="8707472" y="3694112"/>
            <a:ext cx="992038" cy="76534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E699389-2216-E791-0C09-866D153D29E9}"/>
              </a:ext>
            </a:extLst>
          </p:cNvPr>
          <p:cNvCxnSpPr>
            <a:cxnSpLocks/>
          </p:cNvCxnSpPr>
          <p:nvPr/>
        </p:nvCxnSpPr>
        <p:spPr>
          <a:xfrm flipV="1">
            <a:off x="8748016" y="3357967"/>
            <a:ext cx="967801" cy="101387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A28D11A-7AAC-AD1F-7176-5A5303D925C6}"/>
                  </a:ext>
                </a:extLst>
              </p:cNvPr>
              <p:cNvSpPr txBox="1"/>
              <p:nvPr/>
            </p:nvSpPr>
            <p:spPr>
              <a:xfrm>
                <a:off x="1043634" y="3690171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A28D11A-7AAC-AD1F-7176-5A5303D92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3690171"/>
                <a:ext cx="285719" cy="276999"/>
              </a:xfrm>
              <a:prstGeom prst="rect">
                <a:avLst/>
              </a:prstGeom>
              <a:blipFill>
                <a:blip r:embed="rId52"/>
                <a:stretch>
                  <a:fillRect l="-10638" t="-23913" r="-53191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0673B77-07AF-DF33-6B23-F05CC2D3D9C7}"/>
                  </a:ext>
                </a:extLst>
              </p:cNvPr>
              <p:cNvSpPr txBox="1"/>
              <p:nvPr/>
            </p:nvSpPr>
            <p:spPr>
              <a:xfrm>
                <a:off x="1043634" y="3889804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0673B77-07AF-DF33-6B23-F05CC2D3D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3889804"/>
                <a:ext cx="291042" cy="276999"/>
              </a:xfrm>
              <a:prstGeom prst="rect">
                <a:avLst/>
              </a:prstGeom>
              <a:blipFill>
                <a:blip r:embed="rId53"/>
                <a:stretch>
                  <a:fillRect l="-10417" t="-23913" r="-52083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D01CFE8-64B0-928B-1823-90516701DF60}"/>
                  </a:ext>
                </a:extLst>
              </p:cNvPr>
              <p:cNvSpPr txBox="1"/>
              <p:nvPr/>
            </p:nvSpPr>
            <p:spPr>
              <a:xfrm>
                <a:off x="1043634" y="4075370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D01CFE8-64B0-928B-1823-90516701D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4075370"/>
                <a:ext cx="291042" cy="276999"/>
              </a:xfrm>
              <a:prstGeom prst="rect">
                <a:avLst/>
              </a:prstGeom>
              <a:blipFill>
                <a:blip r:embed="rId54"/>
                <a:stretch>
                  <a:fillRect l="-10417" t="-26667" r="-520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8" name="文本框 247">
                <a:extLst>
                  <a:ext uri="{FF2B5EF4-FFF2-40B4-BE49-F238E27FC236}">
                    <a16:creationId xmlns:a16="http://schemas.microsoft.com/office/drawing/2014/main" id="{CC4AB1F3-5775-8856-16C7-DEB7051C2487}"/>
                  </a:ext>
                </a:extLst>
              </p:cNvPr>
              <p:cNvSpPr txBox="1"/>
              <p:nvPr/>
            </p:nvSpPr>
            <p:spPr>
              <a:xfrm>
                <a:off x="1043634" y="4246182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8" name="文本框 247">
                <a:extLst>
                  <a:ext uri="{FF2B5EF4-FFF2-40B4-BE49-F238E27FC236}">
                    <a16:creationId xmlns:a16="http://schemas.microsoft.com/office/drawing/2014/main" id="{CC4AB1F3-5775-8856-16C7-DEB7051C2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4246182"/>
                <a:ext cx="291042" cy="276999"/>
              </a:xfrm>
              <a:prstGeom prst="rect">
                <a:avLst/>
              </a:prstGeom>
              <a:blipFill>
                <a:blip r:embed="rId55"/>
                <a:stretch>
                  <a:fillRect l="-10417" t="-26667" r="-520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文本框 251">
                <a:extLst>
                  <a:ext uri="{FF2B5EF4-FFF2-40B4-BE49-F238E27FC236}">
                    <a16:creationId xmlns:a16="http://schemas.microsoft.com/office/drawing/2014/main" id="{26CAA1BB-EBD7-724B-C29A-92F111F1263E}"/>
                  </a:ext>
                </a:extLst>
              </p:cNvPr>
              <p:cNvSpPr txBox="1"/>
              <p:nvPr/>
            </p:nvSpPr>
            <p:spPr>
              <a:xfrm>
                <a:off x="1043634" y="4436092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2" name="文本框 251">
                <a:extLst>
                  <a:ext uri="{FF2B5EF4-FFF2-40B4-BE49-F238E27FC236}">
                    <a16:creationId xmlns:a16="http://schemas.microsoft.com/office/drawing/2014/main" id="{26CAA1BB-EBD7-724B-C29A-92F111F12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4436092"/>
                <a:ext cx="291042" cy="276999"/>
              </a:xfrm>
              <a:prstGeom prst="rect">
                <a:avLst/>
              </a:prstGeom>
              <a:blipFill>
                <a:blip r:embed="rId56"/>
                <a:stretch>
                  <a:fillRect l="-10417" t="-26667" r="-52083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2" name="文本框 261">
                <a:extLst>
                  <a:ext uri="{FF2B5EF4-FFF2-40B4-BE49-F238E27FC236}">
                    <a16:creationId xmlns:a16="http://schemas.microsoft.com/office/drawing/2014/main" id="{E01F34B3-BDFB-5C23-10D3-CD54333FECDC}"/>
                  </a:ext>
                </a:extLst>
              </p:cNvPr>
              <p:cNvSpPr txBox="1"/>
              <p:nvPr/>
            </p:nvSpPr>
            <p:spPr>
              <a:xfrm>
                <a:off x="9873520" y="3690171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2" name="文本框 261">
                <a:extLst>
                  <a:ext uri="{FF2B5EF4-FFF2-40B4-BE49-F238E27FC236}">
                    <a16:creationId xmlns:a16="http://schemas.microsoft.com/office/drawing/2014/main" id="{E01F34B3-BDFB-5C23-10D3-CD54333FE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3690171"/>
                <a:ext cx="287386" cy="276999"/>
              </a:xfrm>
              <a:prstGeom prst="rect">
                <a:avLst/>
              </a:prstGeom>
              <a:blipFill>
                <a:blip r:embed="rId57"/>
                <a:stretch>
                  <a:fillRect l="-19149" t="-23913" r="-53191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文本框 263">
                <a:extLst>
                  <a:ext uri="{FF2B5EF4-FFF2-40B4-BE49-F238E27FC236}">
                    <a16:creationId xmlns:a16="http://schemas.microsoft.com/office/drawing/2014/main" id="{AC168F64-8E0D-0D9B-22DE-DF5FE0478626}"/>
                  </a:ext>
                </a:extLst>
              </p:cNvPr>
              <p:cNvSpPr txBox="1"/>
              <p:nvPr/>
            </p:nvSpPr>
            <p:spPr>
              <a:xfrm>
                <a:off x="9873520" y="3889804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4" name="文本框 263">
                <a:extLst>
                  <a:ext uri="{FF2B5EF4-FFF2-40B4-BE49-F238E27FC236}">
                    <a16:creationId xmlns:a16="http://schemas.microsoft.com/office/drawing/2014/main" id="{AC168F64-8E0D-0D9B-22DE-DF5FE0478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3889804"/>
                <a:ext cx="292708" cy="276999"/>
              </a:xfrm>
              <a:prstGeom prst="rect">
                <a:avLst/>
              </a:prstGeom>
              <a:blipFill>
                <a:blip r:embed="rId58"/>
                <a:stretch>
                  <a:fillRect l="-18750" t="-23913" r="-52083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文本框 267">
                <a:extLst>
                  <a:ext uri="{FF2B5EF4-FFF2-40B4-BE49-F238E27FC236}">
                    <a16:creationId xmlns:a16="http://schemas.microsoft.com/office/drawing/2014/main" id="{914115E7-A856-C6C0-B854-4E9905A24B6D}"/>
                  </a:ext>
                </a:extLst>
              </p:cNvPr>
              <p:cNvSpPr txBox="1"/>
              <p:nvPr/>
            </p:nvSpPr>
            <p:spPr>
              <a:xfrm>
                <a:off x="9873520" y="4075370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8" name="文本框 267">
                <a:extLst>
                  <a:ext uri="{FF2B5EF4-FFF2-40B4-BE49-F238E27FC236}">
                    <a16:creationId xmlns:a16="http://schemas.microsoft.com/office/drawing/2014/main" id="{914115E7-A856-C6C0-B854-4E9905A24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4075370"/>
                <a:ext cx="291042" cy="276999"/>
              </a:xfrm>
              <a:prstGeom prst="rect">
                <a:avLst/>
              </a:prstGeom>
              <a:blipFill>
                <a:blip r:embed="rId59"/>
                <a:stretch>
                  <a:fillRect l="-19149" r="-638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文本框 271">
                <a:extLst>
                  <a:ext uri="{FF2B5EF4-FFF2-40B4-BE49-F238E27FC236}">
                    <a16:creationId xmlns:a16="http://schemas.microsoft.com/office/drawing/2014/main" id="{B671E5B4-436F-416C-0C1B-ECA50D20463C}"/>
                  </a:ext>
                </a:extLst>
              </p:cNvPr>
              <p:cNvSpPr txBox="1"/>
              <p:nvPr/>
            </p:nvSpPr>
            <p:spPr>
              <a:xfrm>
                <a:off x="9873520" y="4246182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2" name="文本框 271">
                <a:extLst>
                  <a:ext uri="{FF2B5EF4-FFF2-40B4-BE49-F238E27FC236}">
                    <a16:creationId xmlns:a16="http://schemas.microsoft.com/office/drawing/2014/main" id="{B671E5B4-436F-416C-0C1B-ECA50D204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4246182"/>
                <a:ext cx="282834" cy="276999"/>
              </a:xfrm>
              <a:prstGeom prst="rect">
                <a:avLst/>
              </a:prstGeom>
              <a:blipFill>
                <a:blip r:embed="rId60"/>
                <a:stretch>
                  <a:fillRect l="-19565" t="-26667" r="-5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6" name="文本框 275">
                <a:extLst>
                  <a:ext uri="{FF2B5EF4-FFF2-40B4-BE49-F238E27FC236}">
                    <a16:creationId xmlns:a16="http://schemas.microsoft.com/office/drawing/2014/main" id="{D199CC7A-F416-1844-B966-BE9AA6E19D1A}"/>
                  </a:ext>
                </a:extLst>
              </p:cNvPr>
              <p:cNvSpPr txBox="1"/>
              <p:nvPr/>
            </p:nvSpPr>
            <p:spPr>
              <a:xfrm>
                <a:off x="9873520" y="4436092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6" name="文本框 275">
                <a:extLst>
                  <a:ext uri="{FF2B5EF4-FFF2-40B4-BE49-F238E27FC236}">
                    <a16:creationId xmlns:a16="http://schemas.microsoft.com/office/drawing/2014/main" id="{D199CC7A-F416-1844-B966-BE9AA6E19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4436092"/>
                <a:ext cx="292708" cy="276999"/>
              </a:xfrm>
              <a:prstGeom prst="rect">
                <a:avLst/>
              </a:prstGeom>
              <a:blipFill>
                <a:blip r:embed="rId61"/>
                <a:stretch>
                  <a:fillRect l="-18750" t="-26667" r="-5208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标题 1">
            <a:extLst>
              <a:ext uri="{FF2B5EF4-FFF2-40B4-BE49-F238E27FC236}">
                <a16:creationId xmlns:a16="http://schemas.microsoft.com/office/drawing/2014/main" id="{3C085F5D-321D-C687-8197-1194A8AA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Key Ideas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General Transformation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1F1B7D6A-5B23-2E3E-0C4F-176855802330}"/>
                  </a:ext>
                </a:extLst>
              </p:cNvPr>
              <p:cNvSpPr txBox="1"/>
              <p:nvPr/>
            </p:nvSpPr>
            <p:spPr>
              <a:xfrm>
                <a:off x="504975" y="5454548"/>
                <a:ext cx="11294618" cy="120032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Our Transformation:  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replace all </a:t>
                </a: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)’s of</a:t>
                </a:r>
                <a:r>
                  <a:rPr lang="en-US" altLang="zh-CN" sz="2400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first five types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with </a:t>
                </a:r>
                <a:r>
                  <a:rPr lang="en-US" altLang="zh-CN" sz="2400" b="1" dirty="0">
                    <a:solidFill>
                      <a:schemeClr val="tx1"/>
                    </a:solidFill>
                    <a:highlight>
                      <a:srgbClr val="C0C0C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Type-6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pairs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remains unchanged)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replaced pairs are required to be connected in the most wasteful way</a:t>
                </a:r>
                <a:r>
                  <a:rPr lang="zh-CN" alt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！</a:t>
                </a:r>
                <a:endParaRPr lang="en-US" altLang="zh-CN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1F1B7D6A-5B23-2E3E-0C4F-176855802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75" y="5454548"/>
                <a:ext cx="11294618" cy="1200329"/>
              </a:xfrm>
              <a:prstGeom prst="rect">
                <a:avLst/>
              </a:prstGeom>
              <a:blipFill>
                <a:blip r:embed="rId62"/>
                <a:stretch>
                  <a:fillRect l="-809" t="-3518" r="-431" b="-10050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对话气泡: 圆角矩形 4">
                <a:extLst>
                  <a:ext uri="{FF2B5EF4-FFF2-40B4-BE49-F238E27FC236}">
                    <a16:creationId xmlns:a16="http://schemas.microsoft.com/office/drawing/2014/main" id="{E900A5DD-1359-E5A0-3A86-6DB713DBF694}"/>
                  </a:ext>
                </a:extLst>
              </p:cNvPr>
              <p:cNvSpPr/>
              <p:nvPr/>
            </p:nvSpPr>
            <p:spPr>
              <a:xfrm>
                <a:off x="4252764" y="4353351"/>
                <a:ext cx="3273716" cy="732974"/>
              </a:xfrm>
              <a:prstGeom prst="wedgeRoundRectCallout">
                <a:avLst>
                  <a:gd name="adj1" fmla="val -39875"/>
                  <a:gd name="adj2" fmla="val 155130"/>
                  <a:gd name="adj3" fmla="val 16667"/>
                </a:avLst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acc>
                      <m:accPr>
                        <m:chr m:val="̂"/>
                        <m:ctrlPr>
                          <a:rPr lang="zh-CN" alt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400" b="1" dirty="0">
                    <a:solidFill>
                      <a:schemeClr val="accent4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not enough!</a:t>
                </a:r>
                <a:endParaRPr lang="zh-CN" altLang="en-US" sz="24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对话气泡: 圆角矩形 4">
                <a:extLst>
                  <a:ext uri="{FF2B5EF4-FFF2-40B4-BE49-F238E27FC236}">
                    <a16:creationId xmlns:a16="http://schemas.microsoft.com/office/drawing/2014/main" id="{E900A5DD-1359-E5A0-3A86-6DB713DBF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764" y="4353351"/>
                <a:ext cx="3273716" cy="732974"/>
              </a:xfrm>
              <a:prstGeom prst="wedgeRoundRectCallout">
                <a:avLst>
                  <a:gd name="adj1" fmla="val -39875"/>
                  <a:gd name="adj2" fmla="val 155130"/>
                  <a:gd name="adj3" fmla="val 16667"/>
                </a:avLst>
              </a:prstGeom>
              <a:blipFill>
                <a:blip r:embed="rId63"/>
                <a:stretch>
                  <a:fillRect r="-7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1CE9222D-40E4-85CC-F170-1B130451BF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may contain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different types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)’s</a:t>
                </a: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1CE9222D-40E4-85CC-F170-1B130451B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  <a:blipFill>
                <a:blip r:embed="rId64"/>
                <a:stretch>
                  <a:fillRect l="-831" t="-18750" r="-499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3" name="文本框 252">
            <a:extLst>
              <a:ext uri="{FF2B5EF4-FFF2-40B4-BE49-F238E27FC236}">
                <a16:creationId xmlns:a16="http://schemas.microsoft.com/office/drawing/2014/main" id="{7AAB46C0-D726-0107-E8B5-7438160949FA}"/>
              </a:ext>
            </a:extLst>
          </p:cNvPr>
          <p:cNvSpPr txBox="1"/>
          <p:nvPr/>
        </p:nvSpPr>
        <p:spPr>
          <a:xfrm>
            <a:off x="10708192" y="3810131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0" name="椭圆 259">
            <a:extLst>
              <a:ext uri="{FF2B5EF4-FFF2-40B4-BE49-F238E27FC236}">
                <a16:creationId xmlns:a16="http://schemas.microsoft.com/office/drawing/2014/main" id="{359DEA19-13EC-D06E-18D2-3E0ADE17E49F}"/>
              </a:ext>
            </a:extLst>
          </p:cNvPr>
          <p:cNvSpPr/>
          <p:nvPr/>
        </p:nvSpPr>
        <p:spPr>
          <a:xfrm>
            <a:off x="10586862" y="3936137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7" name="文本框 276">
            <a:extLst>
              <a:ext uri="{FF2B5EF4-FFF2-40B4-BE49-F238E27FC236}">
                <a16:creationId xmlns:a16="http://schemas.microsoft.com/office/drawing/2014/main" id="{6F2E30E3-8498-4279-89F1-DDBDE256B8BE}"/>
              </a:ext>
            </a:extLst>
          </p:cNvPr>
          <p:cNvSpPr txBox="1"/>
          <p:nvPr/>
        </p:nvSpPr>
        <p:spPr>
          <a:xfrm>
            <a:off x="10708192" y="4066165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9" name="椭圆 278">
            <a:extLst>
              <a:ext uri="{FF2B5EF4-FFF2-40B4-BE49-F238E27FC236}">
                <a16:creationId xmlns:a16="http://schemas.microsoft.com/office/drawing/2014/main" id="{354A64E9-E078-2B40-E669-3A6A36525C43}"/>
              </a:ext>
            </a:extLst>
          </p:cNvPr>
          <p:cNvSpPr/>
          <p:nvPr/>
        </p:nvSpPr>
        <p:spPr>
          <a:xfrm>
            <a:off x="10586862" y="4192171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4" name="文本框 283">
            <a:extLst>
              <a:ext uri="{FF2B5EF4-FFF2-40B4-BE49-F238E27FC236}">
                <a16:creationId xmlns:a16="http://schemas.microsoft.com/office/drawing/2014/main" id="{63D00C54-61F6-189D-7143-B5C682228852}"/>
              </a:ext>
            </a:extLst>
          </p:cNvPr>
          <p:cNvSpPr txBox="1"/>
          <p:nvPr/>
        </p:nvSpPr>
        <p:spPr>
          <a:xfrm>
            <a:off x="10708192" y="4320979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" name="椭圆 285">
            <a:extLst>
              <a:ext uri="{FF2B5EF4-FFF2-40B4-BE49-F238E27FC236}">
                <a16:creationId xmlns:a16="http://schemas.microsoft.com/office/drawing/2014/main" id="{0976B841-0B47-5259-8C92-72C02493021E}"/>
              </a:ext>
            </a:extLst>
          </p:cNvPr>
          <p:cNvSpPr/>
          <p:nvPr/>
        </p:nvSpPr>
        <p:spPr>
          <a:xfrm>
            <a:off x="10586862" y="4446985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7D3FFFBB-E029-E298-E108-85AD7CC2E363}"/>
                  </a:ext>
                </a:extLst>
              </p:cNvPr>
              <p:cNvSpPr txBox="1"/>
              <p:nvPr/>
            </p:nvSpPr>
            <p:spPr>
              <a:xfrm>
                <a:off x="10463915" y="4559181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7D3FFFBB-E029-E298-E108-85AD7CC2E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4559181"/>
                <a:ext cx="1756666" cy="584775"/>
              </a:xfrm>
              <a:prstGeom prst="rect">
                <a:avLst/>
              </a:prstGeom>
              <a:blipFill>
                <a:blip r:embed="rId65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3" name="文本框 292">
            <a:extLst>
              <a:ext uri="{FF2B5EF4-FFF2-40B4-BE49-F238E27FC236}">
                <a16:creationId xmlns:a16="http://schemas.microsoft.com/office/drawing/2014/main" id="{E308757F-A539-C92E-DD43-3B8062150AF6}"/>
              </a:ext>
            </a:extLst>
          </p:cNvPr>
          <p:cNvSpPr txBox="1"/>
          <p:nvPr/>
        </p:nvSpPr>
        <p:spPr>
          <a:xfrm>
            <a:off x="10042894" y="3354829"/>
            <a:ext cx="220590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Type-6: 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missing-edges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0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25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25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2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102" grpId="0" animBg="1"/>
      <p:bldP spid="103" grpId="0" animBg="1"/>
      <p:bldP spid="12" grpId="0"/>
      <p:bldP spid="14" grpId="0"/>
      <p:bldP spid="16" grpId="0"/>
      <p:bldP spid="248" grpId="0"/>
      <p:bldP spid="252" grpId="0"/>
      <p:bldP spid="264" grpId="0"/>
      <p:bldP spid="268" grpId="0"/>
      <p:bldP spid="272" grpId="0"/>
      <p:bldP spid="276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Provable Security 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KACs (In RMP)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D7A32F70-3701-D547-46B6-846C77D92C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10515600" cy="12899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example, 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altLang="zh-CN" sz="26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-round KAC</a:t>
                </a:r>
                <a:endParaRPr lang="en-US" altLang="zh-CN" sz="2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Assumption 1:</a:t>
                </a:r>
                <a:r>
                  <a:rPr lang="en-US" altLang="zh-CN" b="1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t+1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round keys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 independent and random</a:t>
                </a:r>
              </a:p>
              <a:p>
                <a:pPr lvl="1"/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Assumption 2: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altLang="zh-CN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round permutations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 independent and random</a:t>
                </a:r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D7A32F70-3701-D547-46B6-846C77D92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10515600" cy="1289905"/>
              </a:xfrm>
              <a:prstGeom prst="rect">
                <a:avLst/>
              </a:prstGeom>
              <a:blipFill>
                <a:blip r:embed="rId2"/>
                <a:stretch>
                  <a:fillRect l="-928" t="-7075" b="-61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0F8B4F8-200D-1AAB-89F2-D72146FB4A49}"/>
                  </a:ext>
                </a:extLst>
              </p:cNvPr>
              <p:cNvSpPr txBox="1"/>
              <p:nvPr/>
            </p:nvSpPr>
            <p:spPr>
              <a:xfrm>
                <a:off x="838201" y="3429000"/>
                <a:ext cx="10515599" cy="130183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Lower Bound of Security ([CS14,HT16]): </a:t>
                </a:r>
              </a:p>
              <a:p>
                <a:r>
                  <a:rPr lang="en-US" altLang="zh-CN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If the two assumptions hold , then </a:t>
                </a:r>
                <a:r>
                  <a:rPr lang="en-US" altLang="zh-CN" sz="22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-round KAC is </a:t>
                </a:r>
                <a:r>
                  <a:rPr lang="en-US" altLang="zh-CN" sz="22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statistically indistinguishable </a:t>
                </a:r>
                <a:r>
                  <a:rPr lang="en-US" altLang="zh-CN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truly random permutation, </a:t>
                </a:r>
                <a:r>
                  <a:rPr lang="en-US" altLang="zh-CN" sz="22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unless</a:t>
                </a:r>
                <a:r>
                  <a:rPr lang="en-US" altLang="zh-CN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 number of queries is </a:t>
                </a:r>
                <a14:m>
                  <m:oMath xmlns:m="http://schemas.openxmlformats.org/officeDocument/2006/math"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𝛺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f>
                          <m:fPr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0F8B4F8-200D-1AAB-89F2-D72146FB4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1" y="3429000"/>
                <a:ext cx="10515599" cy="1301831"/>
              </a:xfrm>
              <a:prstGeom prst="rect">
                <a:avLst/>
              </a:prstGeom>
              <a:blipFill>
                <a:blip r:embed="rId3"/>
                <a:stretch>
                  <a:fillRect l="-984" t="-3704" r="-694" b="-787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3278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21BB06A9-B58F-5E88-4C2E-5C78573D1EDD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6F436E57-1E13-0FAC-4FA5-B97EF02B06E5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03884EAD-AC34-D39A-14AA-D47C451E18B0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9AFC8771-122D-D8D3-8A63-2F00444AAE6A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8FD7C433-8FE7-24A1-6619-4D6085537795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65D46D77-3CE3-9FF3-8B91-4A642C72C1C3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3DFBF33-3F0E-13A1-5D8D-67B467700675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D563E0EE-E05E-A7A1-E375-B77F9453234B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6B020318-3D10-FD37-F86E-A41870F21636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0EDECDD0-8049-34AE-3549-3A29E0FD331E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0AE02B29-F83D-DF9C-A037-BDB577C2355D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2D88544-C63E-1769-3DAE-2CE78039C732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椭圆 99">
            <a:extLst>
              <a:ext uri="{FF2B5EF4-FFF2-40B4-BE49-F238E27FC236}">
                <a16:creationId xmlns:a16="http://schemas.microsoft.com/office/drawing/2014/main" id="{2490D99E-CB01-4B19-317E-A2E6EA9F8B15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8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9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10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1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12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13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14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15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16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17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18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20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21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22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23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24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3" name="左大括号 352">
            <a:extLst>
              <a:ext uri="{FF2B5EF4-FFF2-40B4-BE49-F238E27FC236}">
                <a16:creationId xmlns:a16="http://schemas.microsoft.com/office/drawing/2014/main" id="{D728460C-7D91-A779-28C2-C5C91750CAB7}"/>
              </a:ext>
            </a:extLst>
          </p:cNvPr>
          <p:cNvSpPr/>
          <p:nvPr/>
        </p:nvSpPr>
        <p:spPr>
          <a:xfrm>
            <a:off x="787383" y="3226456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/>
              <p:nvPr/>
            </p:nvSpPr>
            <p:spPr>
              <a:xfrm>
                <a:off x="486571" y="3743972"/>
                <a:ext cx="312713" cy="2860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zh-CN" altLang="en-US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3743972"/>
                <a:ext cx="312713" cy="286040"/>
              </a:xfrm>
              <a:prstGeom prst="rect">
                <a:avLst/>
              </a:prstGeom>
              <a:blipFill>
                <a:blip r:embed="rId25"/>
                <a:stretch>
                  <a:fillRect l="-23529" t="-17021" r="-35294" b="-29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5" name="左大括号 354">
            <a:extLst>
              <a:ext uri="{FF2B5EF4-FFF2-40B4-BE49-F238E27FC236}">
                <a16:creationId xmlns:a16="http://schemas.microsoft.com/office/drawing/2014/main" id="{08C11B2E-0925-9807-D226-2731EB9B940B}"/>
              </a:ext>
            </a:extLst>
          </p:cNvPr>
          <p:cNvSpPr/>
          <p:nvPr/>
        </p:nvSpPr>
        <p:spPr>
          <a:xfrm>
            <a:off x="9374820" y="3287236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/>
              <p:nvPr/>
            </p:nvSpPr>
            <p:spPr>
              <a:xfrm>
                <a:off x="9074008" y="3803282"/>
                <a:ext cx="312713" cy="2860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zh-CN" altLang="en-US" i="1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i="1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i="1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3803282"/>
                <a:ext cx="312713" cy="286040"/>
              </a:xfrm>
              <a:prstGeom prst="rect">
                <a:avLst/>
              </a:prstGeom>
              <a:blipFill>
                <a:blip r:embed="rId26"/>
                <a:stretch>
                  <a:fillRect l="-23529" t="-19149" r="-35294" b="-29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27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28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29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/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blipFill>
                <a:blip r:embed="rId30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676FB6F-5453-54AB-643F-24874C5EC241}"/>
              </a:ext>
            </a:extLst>
          </p:cNvPr>
          <p:cNvCxnSpPr>
            <a:cxnSpLocks/>
            <a:stCxn id="78" idx="4"/>
          </p:cNvCxnSpPr>
          <p:nvPr/>
        </p:nvCxnSpPr>
        <p:spPr>
          <a:xfrm>
            <a:off x="263356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959D8E5-E3B2-8835-15DE-EA31E0C5252D}"/>
              </a:ext>
            </a:extLst>
          </p:cNvPr>
          <p:cNvCxnSpPr>
            <a:cxnSpLocks/>
            <a:stCxn id="79" idx="4"/>
          </p:cNvCxnSpPr>
          <p:nvPr/>
        </p:nvCxnSpPr>
        <p:spPr>
          <a:xfrm>
            <a:off x="383534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09577AC-A77E-63E9-1073-913D2D4A2B7C}"/>
              </a:ext>
            </a:extLst>
          </p:cNvPr>
          <p:cNvSpPr/>
          <p:nvPr/>
        </p:nvSpPr>
        <p:spPr>
          <a:xfrm>
            <a:off x="2586909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43B9691-0E77-DE28-350F-5D3274FD6EAB}"/>
              </a:ext>
            </a:extLst>
          </p:cNvPr>
          <p:cNvSpPr/>
          <p:nvPr/>
        </p:nvSpPr>
        <p:spPr>
          <a:xfrm>
            <a:off x="3779247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ED80F24-88C8-297D-5F1F-A68DCB03A75C}"/>
              </a:ext>
            </a:extLst>
          </p:cNvPr>
          <p:cNvCxnSpPr>
            <a:stCxn id="27" idx="6"/>
            <a:endCxn id="58" idx="2"/>
          </p:cNvCxnSpPr>
          <p:nvPr/>
        </p:nvCxnSpPr>
        <p:spPr>
          <a:xfrm>
            <a:off x="2699105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EB9CBF6D-757A-5EB7-6AE2-C3033F86EBB5}"/>
              </a:ext>
            </a:extLst>
          </p:cNvPr>
          <p:cNvSpPr/>
          <p:nvPr/>
        </p:nvSpPr>
        <p:spPr>
          <a:xfrm>
            <a:off x="2586909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C08B10C-78AF-FB94-D46C-DAF7837680C7}"/>
              </a:ext>
            </a:extLst>
          </p:cNvPr>
          <p:cNvSpPr/>
          <p:nvPr/>
        </p:nvSpPr>
        <p:spPr>
          <a:xfrm>
            <a:off x="3779247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3382CE5-D5B8-A960-C727-169103312AB1}"/>
              </a:ext>
            </a:extLst>
          </p:cNvPr>
          <p:cNvCxnSpPr>
            <a:stCxn id="60" idx="6"/>
            <a:endCxn id="61" idx="2"/>
          </p:cNvCxnSpPr>
          <p:nvPr/>
        </p:nvCxnSpPr>
        <p:spPr>
          <a:xfrm>
            <a:off x="2699105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D9DF359B-2C81-4F48-1F23-750AE04066A9}"/>
              </a:ext>
            </a:extLst>
          </p:cNvPr>
          <p:cNvSpPr/>
          <p:nvPr/>
        </p:nvSpPr>
        <p:spPr>
          <a:xfrm>
            <a:off x="2586909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EA25488-93F1-9E62-A50E-15D40D9814C0}"/>
              </a:ext>
            </a:extLst>
          </p:cNvPr>
          <p:cNvSpPr/>
          <p:nvPr/>
        </p:nvSpPr>
        <p:spPr>
          <a:xfrm>
            <a:off x="3779247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59538B89-A49B-21AE-9893-88EAC39D5742}"/>
              </a:ext>
            </a:extLst>
          </p:cNvPr>
          <p:cNvCxnSpPr>
            <a:stCxn id="63" idx="6"/>
            <a:endCxn id="64" idx="2"/>
          </p:cNvCxnSpPr>
          <p:nvPr/>
        </p:nvCxnSpPr>
        <p:spPr>
          <a:xfrm>
            <a:off x="2699105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CB9B10CE-0D90-6FFA-DAF4-8D7EA66E587D}"/>
              </a:ext>
            </a:extLst>
          </p:cNvPr>
          <p:cNvSpPr/>
          <p:nvPr/>
        </p:nvSpPr>
        <p:spPr>
          <a:xfrm>
            <a:off x="2586909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B5C4E90C-432E-6DB8-A2A2-A6A2180B4F83}"/>
              </a:ext>
            </a:extLst>
          </p:cNvPr>
          <p:cNvSpPr/>
          <p:nvPr/>
        </p:nvSpPr>
        <p:spPr>
          <a:xfrm>
            <a:off x="3779247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2D7F04E-CCEA-DEC1-0269-E08ED5B2FEB4}"/>
              </a:ext>
            </a:extLst>
          </p:cNvPr>
          <p:cNvCxnSpPr>
            <a:stCxn id="66" idx="6"/>
            <a:endCxn id="67" idx="2"/>
          </p:cNvCxnSpPr>
          <p:nvPr/>
        </p:nvCxnSpPr>
        <p:spPr>
          <a:xfrm>
            <a:off x="2699105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22A544FF-3216-9790-51D8-FD148E07F4DC}"/>
              </a:ext>
            </a:extLst>
          </p:cNvPr>
          <p:cNvSpPr/>
          <p:nvPr/>
        </p:nvSpPr>
        <p:spPr>
          <a:xfrm>
            <a:off x="2586909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7225C72-4CDF-58C7-4BCF-C2E79833339E}"/>
              </a:ext>
            </a:extLst>
          </p:cNvPr>
          <p:cNvSpPr/>
          <p:nvPr/>
        </p:nvSpPr>
        <p:spPr>
          <a:xfrm>
            <a:off x="3779247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31F5774-0C78-7A36-3ECC-2DBF6BFF235B}"/>
              </a:ext>
            </a:extLst>
          </p:cNvPr>
          <p:cNvCxnSpPr>
            <a:stCxn id="69" idx="6"/>
            <a:endCxn id="70" idx="2"/>
          </p:cNvCxnSpPr>
          <p:nvPr/>
        </p:nvCxnSpPr>
        <p:spPr>
          <a:xfrm>
            <a:off x="2699105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78275D05-63FB-EABE-7647-A11F4BFC99FF}"/>
              </a:ext>
            </a:extLst>
          </p:cNvPr>
          <p:cNvSpPr/>
          <p:nvPr/>
        </p:nvSpPr>
        <p:spPr>
          <a:xfrm>
            <a:off x="2586909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3CB9FF16-D473-55FA-8720-3537C190B250}"/>
              </a:ext>
            </a:extLst>
          </p:cNvPr>
          <p:cNvSpPr/>
          <p:nvPr/>
        </p:nvSpPr>
        <p:spPr>
          <a:xfrm>
            <a:off x="3779247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52D8080-6719-DD11-B07A-71692164322C}"/>
              </a:ext>
            </a:extLst>
          </p:cNvPr>
          <p:cNvCxnSpPr>
            <a:stCxn id="72" idx="6"/>
            <a:endCxn id="73" idx="2"/>
          </p:cNvCxnSpPr>
          <p:nvPr/>
        </p:nvCxnSpPr>
        <p:spPr>
          <a:xfrm>
            <a:off x="2699105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76354108-688B-3C8F-D78D-F38FF439A049}"/>
              </a:ext>
            </a:extLst>
          </p:cNvPr>
          <p:cNvSpPr/>
          <p:nvPr/>
        </p:nvSpPr>
        <p:spPr>
          <a:xfrm>
            <a:off x="2586909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8502FAD9-C3D9-1215-9FC6-C562FFDBC5EF}"/>
              </a:ext>
            </a:extLst>
          </p:cNvPr>
          <p:cNvSpPr/>
          <p:nvPr/>
        </p:nvSpPr>
        <p:spPr>
          <a:xfrm>
            <a:off x="3779247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0C24A099-1458-7B60-D3BD-8179949BBD9D}"/>
              </a:ext>
            </a:extLst>
          </p:cNvPr>
          <p:cNvCxnSpPr>
            <a:stCxn id="75" idx="6"/>
            <a:endCxn id="76" idx="2"/>
          </p:cNvCxnSpPr>
          <p:nvPr/>
        </p:nvCxnSpPr>
        <p:spPr>
          <a:xfrm>
            <a:off x="2699105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A703D21-D20A-D237-4568-BEF3437951C9}"/>
              </a:ext>
            </a:extLst>
          </p:cNvPr>
          <p:cNvSpPr/>
          <p:nvPr/>
        </p:nvSpPr>
        <p:spPr>
          <a:xfrm>
            <a:off x="257747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7DA4E382-4C81-B11F-D47B-26328DFC8C63}"/>
              </a:ext>
            </a:extLst>
          </p:cNvPr>
          <p:cNvSpPr/>
          <p:nvPr/>
        </p:nvSpPr>
        <p:spPr>
          <a:xfrm>
            <a:off x="377924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3E074669-0A57-650C-DEAF-FC336F413B5D}"/>
              </a:ext>
            </a:extLst>
          </p:cNvPr>
          <p:cNvSpPr/>
          <p:nvPr/>
        </p:nvSpPr>
        <p:spPr>
          <a:xfrm>
            <a:off x="257747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A40C633-A28A-EB30-A3EE-7D9435988E9E}"/>
              </a:ext>
            </a:extLst>
          </p:cNvPr>
          <p:cNvSpPr/>
          <p:nvPr/>
        </p:nvSpPr>
        <p:spPr>
          <a:xfrm>
            <a:off x="377924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FA53459C-3A88-9824-2506-673CEAFFFAD3}"/>
              </a:ext>
            </a:extLst>
          </p:cNvPr>
          <p:cNvSpPr/>
          <p:nvPr/>
        </p:nvSpPr>
        <p:spPr>
          <a:xfrm>
            <a:off x="2577471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1888A2F-F37E-3250-1DC7-75C05D707B7C}"/>
              </a:ext>
            </a:extLst>
          </p:cNvPr>
          <p:cNvSpPr/>
          <p:nvPr/>
        </p:nvSpPr>
        <p:spPr>
          <a:xfrm>
            <a:off x="3779247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/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blipFill>
                <a:blip r:embed="rId3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/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椭圆 85">
            <a:extLst>
              <a:ext uri="{FF2B5EF4-FFF2-40B4-BE49-F238E27FC236}">
                <a16:creationId xmlns:a16="http://schemas.microsoft.com/office/drawing/2014/main" id="{AECDAD3C-A0D9-2AC1-410B-7A14C2621AD4}"/>
              </a:ext>
            </a:extLst>
          </p:cNvPr>
          <p:cNvSpPr/>
          <p:nvPr/>
        </p:nvSpPr>
        <p:spPr>
          <a:xfrm>
            <a:off x="2581600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77003F9-D0FD-E9BC-F80D-9B9DF21EB3C3}"/>
              </a:ext>
            </a:extLst>
          </p:cNvPr>
          <p:cNvSpPr/>
          <p:nvPr/>
        </p:nvSpPr>
        <p:spPr>
          <a:xfrm>
            <a:off x="3788851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5733315-1DBB-8C2F-54CB-02E78770376F}"/>
              </a:ext>
            </a:extLst>
          </p:cNvPr>
          <p:cNvSpPr/>
          <p:nvPr/>
        </p:nvSpPr>
        <p:spPr>
          <a:xfrm>
            <a:off x="2577471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C60224A-4F0B-FB1E-5E4C-8F7E08601149}"/>
              </a:ext>
            </a:extLst>
          </p:cNvPr>
          <p:cNvSpPr/>
          <p:nvPr/>
        </p:nvSpPr>
        <p:spPr>
          <a:xfrm>
            <a:off x="3790197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54BD3B2A-1863-6935-D544-C0AEA38A8C39}"/>
              </a:ext>
            </a:extLst>
          </p:cNvPr>
          <p:cNvSpPr/>
          <p:nvPr/>
        </p:nvSpPr>
        <p:spPr>
          <a:xfrm>
            <a:off x="2577471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CA56BBE-4CF9-39D7-966E-3848203DBDE4}"/>
              </a:ext>
            </a:extLst>
          </p:cNvPr>
          <p:cNvSpPr/>
          <p:nvPr/>
        </p:nvSpPr>
        <p:spPr>
          <a:xfrm>
            <a:off x="3790197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/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blipFill>
                <a:blip r:embed="rId33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/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blipFill>
                <a:blip r:embed="rId3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左大括号 94">
            <a:extLst>
              <a:ext uri="{FF2B5EF4-FFF2-40B4-BE49-F238E27FC236}">
                <a16:creationId xmlns:a16="http://schemas.microsoft.com/office/drawing/2014/main" id="{79672DFD-AAD3-44B6-B84E-F072E84D1358}"/>
              </a:ext>
            </a:extLst>
          </p:cNvPr>
          <p:cNvSpPr/>
          <p:nvPr/>
        </p:nvSpPr>
        <p:spPr>
          <a:xfrm>
            <a:off x="2358768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/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blipFill>
                <a:blip r:embed="rId35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/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blipFill>
                <a:blip r:embed="rId36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/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blipFill>
                <a:blip r:embed="rId37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B61C95A0-B423-D550-7212-C0FD26F5B85E}"/>
              </a:ext>
            </a:extLst>
          </p:cNvPr>
          <p:cNvCxnSpPr>
            <a:cxnSpLocks/>
            <a:stCxn id="223" idx="4"/>
          </p:cNvCxnSpPr>
          <p:nvPr/>
        </p:nvCxnSpPr>
        <p:spPr>
          <a:xfrm>
            <a:off x="7321351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6376A73-E3D0-5977-DC05-03854360282A}"/>
              </a:ext>
            </a:extLst>
          </p:cNvPr>
          <p:cNvCxnSpPr>
            <a:cxnSpLocks/>
            <a:stCxn id="224" idx="4"/>
          </p:cNvCxnSpPr>
          <p:nvPr/>
        </p:nvCxnSpPr>
        <p:spPr>
          <a:xfrm>
            <a:off x="8523127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椭圆 110">
            <a:extLst>
              <a:ext uri="{FF2B5EF4-FFF2-40B4-BE49-F238E27FC236}">
                <a16:creationId xmlns:a16="http://schemas.microsoft.com/office/drawing/2014/main" id="{54E686A5-BC7D-87ED-BF2C-3DEBA719328E}"/>
              </a:ext>
            </a:extLst>
          </p:cNvPr>
          <p:cNvSpPr/>
          <p:nvPr/>
        </p:nvSpPr>
        <p:spPr>
          <a:xfrm>
            <a:off x="7274691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AADCD10D-6AF4-3E63-4AC3-1E97B5E2E187}"/>
              </a:ext>
            </a:extLst>
          </p:cNvPr>
          <p:cNvSpPr/>
          <p:nvPr/>
        </p:nvSpPr>
        <p:spPr>
          <a:xfrm>
            <a:off x="8467029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2D758539-343A-23D9-A925-9C33A4B0B24E}"/>
              </a:ext>
            </a:extLst>
          </p:cNvPr>
          <p:cNvCxnSpPr>
            <a:stCxn id="111" idx="6"/>
            <a:endCxn id="112" idx="2"/>
          </p:cNvCxnSpPr>
          <p:nvPr/>
        </p:nvCxnSpPr>
        <p:spPr>
          <a:xfrm>
            <a:off x="7386887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FC9E5D01-4C5D-C013-44CD-C4A40E91C148}"/>
              </a:ext>
            </a:extLst>
          </p:cNvPr>
          <p:cNvSpPr/>
          <p:nvPr/>
        </p:nvSpPr>
        <p:spPr>
          <a:xfrm>
            <a:off x="7274691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11E9323-7925-BC3C-5806-50AB8F4B7E6E}"/>
              </a:ext>
            </a:extLst>
          </p:cNvPr>
          <p:cNvSpPr/>
          <p:nvPr/>
        </p:nvSpPr>
        <p:spPr>
          <a:xfrm>
            <a:off x="8467029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AFE73654-80C9-CC6C-52C2-B2216C3C61E2}"/>
              </a:ext>
            </a:extLst>
          </p:cNvPr>
          <p:cNvCxnSpPr>
            <a:stCxn id="114" idx="6"/>
            <a:endCxn id="115" idx="2"/>
          </p:cNvCxnSpPr>
          <p:nvPr/>
        </p:nvCxnSpPr>
        <p:spPr>
          <a:xfrm>
            <a:off x="7386887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855B5306-6803-C406-606D-882856877815}"/>
              </a:ext>
            </a:extLst>
          </p:cNvPr>
          <p:cNvSpPr/>
          <p:nvPr/>
        </p:nvSpPr>
        <p:spPr>
          <a:xfrm>
            <a:off x="7274691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E25F40B-4469-9542-EE4E-C3F1039FFEA9}"/>
              </a:ext>
            </a:extLst>
          </p:cNvPr>
          <p:cNvSpPr/>
          <p:nvPr/>
        </p:nvSpPr>
        <p:spPr>
          <a:xfrm>
            <a:off x="8467029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7B06FB21-3038-166A-8FC9-624582A8863A}"/>
              </a:ext>
            </a:extLst>
          </p:cNvPr>
          <p:cNvCxnSpPr>
            <a:stCxn id="117" idx="6"/>
            <a:endCxn id="118" idx="2"/>
          </p:cNvCxnSpPr>
          <p:nvPr/>
        </p:nvCxnSpPr>
        <p:spPr>
          <a:xfrm>
            <a:off x="7386887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119">
            <a:extLst>
              <a:ext uri="{FF2B5EF4-FFF2-40B4-BE49-F238E27FC236}">
                <a16:creationId xmlns:a16="http://schemas.microsoft.com/office/drawing/2014/main" id="{0FB16CDA-F346-D277-31F0-B4ACCC4E11BE}"/>
              </a:ext>
            </a:extLst>
          </p:cNvPr>
          <p:cNvSpPr/>
          <p:nvPr/>
        </p:nvSpPr>
        <p:spPr>
          <a:xfrm>
            <a:off x="7274691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D38FE176-634D-BD6B-B9F5-A27448664537}"/>
              </a:ext>
            </a:extLst>
          </p:cNvPr>
          <p:cNvSpPr/>
          <p:nvPr/>
        </p:nvSpPr>
        <p:spPr>
          <a:xfrm>
            <a:off x="8467029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BD262FD3-6323-AF61-7055-3F7D9492DB2F}"/>
              </a:ext>
            </a:extLst>
          </p:cNvPr>
          <p:cNvCxnSpPr>
            <a:stCxn id="120" idx="6"/>
            <a:endCxn id="121" idx="2"/>
          </p:cNvCxnSpPr>
          <p:nvPr/>
        </p:nvCxnSpPr>
        <p:spPr>
          <a:xfrm>
            <a:off x="7386887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>
            <a:extLst>
              <a:ext uri="{FF2B5EF4-FFF2-40B4-BE49-F238E27FC236}">
                <a16:creationId xmlns:a16="http://schemas.microsoft.com/office/drawing/2014/main" id="{BE37C620-DDCA-5F9A-307C-58DE4502EA66}"/>
              </a:ext>
            </a:extLst>
          </p:cNvPr>
          <p:cNvSpPr/>
          <p:nvPr/>
        </p:nvSpPr>
        <p:spPr>
          <a:xfrm>
            <a:off x="7274691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4A6E3FA-28D0-3573-2E29-8656100A110F}"/>
              </a:ext>
            </a:extLst>
          </p:cNvPr>
          <p:cNvSpPr/>
          <p:nvPr/>
        </p:nvSpPr>
        <p:spPr>
          <a:xfrm>
            <a:off x="8467029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A39BED70-9DB5-1963-3490-44C4604836DB}"/>
              </a:ext>
            </a:extLst>
          </p:cNvPr>
          <p:cNvCxnSpPr>
            <a:stCxn id="123" idx="6"/>
            <a:endCxn id="124" idx="2"/>
          </p:cNvCxnSpPr>
          <p:nvPr/>
        </p:nvCxnSpPr>
        <p:spPr>
          <a:xfrm>
            <a:off x="7386887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>
            <a:extLst>
              <a:ext uri="{FF2B5EF4-FFF2-40B4-BE49-F238E27FC236}">
                <a16:creationId xmlns:a16="http://schemas.microsoft.com/office/drawing/2014/main" id="{2C9E5BDA-D050-6008-9161-048B075A1B9A}"/>
              </a:ext>
            </a:extLst>
          </p:cNvPr>
          <p:cNvSpPr/>
          <p:nvPr/>
        </p:nvSpPr>
        <p:spPr>
          <a:xfrm>
            <a:off x="7274691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62DC4179-81EF-61A2-C192-C16A691FDE68}"/>
              </a:ext>
            </a:extLst>
          </p:cNvPr>
          <p:cNvSpPr/>
          <p:nvPr/>
        </p:nvSpPr>
        <p:spPr>
          <a:xfrm>
            <a:off x="8467029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974AEE50-78A6-C6FC-C658-7EF76BBFFC84}"/>
              </a:ext>
            </a:extLst>
          </p:cNvPr>
          <p:cNvCxnSpPr>
            <a:stCxn id="126" idx="6"/>
            <a:endCxn id="127" idx="2"/>
          </p:cNvCxnSpPr>
          <p:nvPr/>
        </p:nvCxnSpPr>
        <p:spPr>
          <a:xfrm>
            <a:off x="7386887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椭圆 192">
            <a:extLst>
              <a:ext uri="{FF2B5EF4-FFF2-40B4-BE49-F238E27FC236}">
                <a16:creationId xmlns:a16="http://schemas.microsoft.com/office/drawing/2014/main" id="{5308A5EB-D7B5-53E9-F070-3BF7EED1971C}"/>
              </a:ext>
            </a:extLst>
          </p:cNvPr>
          <p:cNvSpPr/>
          <p:nvPr/>
        </p:nvSpPr>
        <p:spPr>
          <a:xfrm>
            <a:off x="7274691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62C13299-EE7B-617C-80CC-650F19F64312}"/>
              </a:ext>
            </a:extLst>
          </p:cNvPr>
          <p:cNvSpPr/>
          <p:nvPr/>
        </p:nvSpPr>
        <p:spPr>
          <a:xfrm>
            <a:off x="8467029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35F59B63-3D8C-9244-4FB5-CE7B0C0B442B}"/>
              </a:ext>
            </a:extLst>
          </p:cNvPr>
          <p:cNvCxnSpPr>
            <a:stCxn id="193" idx="6"/>
            <a:endCxn id="194" idx="2"/>
          </p:cNvCxnSpPr>
          <p:nvPr/>
        </p:nvCxnSpPr>
        <p:spPr>
          <a:xfrm>
            <a:off x="7386887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椭圆 222">
            <a:extLst>
              <a:ext uri="{FF2B5EF4-FFF2-40B4-BE49-F238E27FC236}">
                <a16:creationId xmlns:a16="http://schemas.microsoft.com/office/drawing/2014/main" id="{BA1BE72B-E0CB-685A-1E50-E1D73F6FC53C}"/>
              </a:ext>
            </a:extLst>
          </p:cNvPr>
          <p:cNvSpPr/>
          <p:nvPr/>
        </p:nvSpPr>
        <p:spPr>
          <a:xfrm>
            <a:off x="7265253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03FC0C1A-BE9B-BB9E-337A-7E0A107DE2E1}"/>
              </a:ext>
            </a:extLst>
          </p:cNvPr>
          <p:cNvSpPr/>
          <p:nvPr/>
        </p:nvSpPr>
        <p:spPr>
          <a:xfrm>
            <a:off x="8467029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0A8A34CD-3094-5B1A-A3D8-8A4EE25D59F9}"/>
              </a:ext>
            </a:extLst>
          </p:cNvPr>
          <p:cNvSpPr/>
          <p:nvPr/>
        </p:nvSpPr>
        <p:spPr>
          <a:xfrm>
            <a:off x="7265253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ABAE3C11-F923-9D88-56D6-818EDB0ACEB3}"/>
              </a:ext>
            </a:extLst>
          </p:cNvPr>
          <p:cNvSpPr/>
          <p:nvPr/>
        </p:nvSpPr>
        <p:spPr>
          <a:xfrm>
            <a:off x="8467029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798A608E-C7E6-7C5A-97B6-42B2167A8E89}"/>
              </a:ext>
            </a:extLst>
          </p:cNvPr>
          <p:cNvSpPr/>
          <p:nvPr/>
        </p:nvSpPr>
        <p:spPr>
          <a:xfrm>
            <a:off x="7265253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76BB56C3-96D7-D65A-8E81-1F6DCBFDB0CE}"/>
              </a:ext>
            </a:extLst>
          </p:cNvPr>
          <p:cNvSpPr/>
          <p:nvPr/>
        </p:nvSpPr>
        <p:spPr>
          <a:xfrm>
            <a:off x="8467029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/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blipFill>
                <a:blip r:embed="rId3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/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椭圆 237">
            <a:extLst>
              <a:ext uri="{FF2B5EF4-FFF2-40B4-BE49-F238E27FC236}">
                <a16:creationId xmlns:a16="http://schemas.microsoft.com/office/drawing/2014/main" id="{C7CE1032-8B46-5444-F0C7-1C53D3AF589D}"/>
              </a:ext>
            </a:extLst>
          </p:cNvPr>
          <p:cNvSpPr/>
          <p:nvPr/>
        </p:nvSpPr>
        <p:spPr>
          <a:xfrm>
            <a:off x="7269382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B48A6859-DE48-6F5B-6BDC-1536F4DA1E62}"/>
              </a:ext>
            </a:extLst>
          </p:cNvPr>
          <p:cNvSpPr/>
          <p:nvPr/>
        </p:nvSpPr>
        <p:spPr>
          <a:xfrm>
            <a:off x="8476633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414B0EBF-FF94-E47B-8BCB-F68563B6C569}"/>
              </a:ext>
            </a:extLst>
          </p:cNvPr>
          <p:cNvSpPr/>
          <p:nvPr/>
        </p:nvSpPr>
        <p:spPr>
          <a:xfrm>
            <a:off x="7265253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5" name="椭圆 254">
            <a:extLst>
              <a:ext uri="{FF2B5EF4-FFF2-40B4-BE49-F238E27FC236}">
                <a16:creationId xmlns:a16="http://schemas.microsoft.com/office/drawing/2014/main" id="{5AE64696-3B6D-A9AA-EAE7-1029BAE93CD3}"/>
              </a:ext>
            </a:extLst>
          </p:cNvPr>
          <p:cNvSpPr/>
          <p:nvPr/>
        </p:nvSpPr>
        <p:spPr>
          <a:xfrm>
            <a:off x="8477979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椭圆 255">
            <a:extLst>
              <a:ext uri="{FF2B5EF4-FFF2-40B4-BE49-F238E27FC236}">
                <a16:creationId xmlns:a16="http://schemas.microsoft.com/office/drawing/2014/main" id="{9F7AE314-A24F-9F02-8439-0E084389EFE6}"/>
              </a:ext>
            </a:extLst>
          </p:cNvPr>
          <p:cNvSpPr/>
          <p:nvPr/>
        </p:nvSpPr>
        <p:spPr>
          <a:xfrm>
            <a:off x="7265253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36A48968-8431-8BD6-045B-21C6599F5042}"/>
              </a:ext>
            </a:extLst>
          </p:cNvPr>
          <p:cNvSpPr/>
          <p:nvPr/>
        </p:nvSpPr>
        <p:spPr>
          <a:xfrm>
            <a:off x="848345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/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blipFill>
                <a:blip r:embed="rId39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/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blipFill>
                <a:blip r:embed="rId3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左大括号 295">
            <a:extLst>
              <a:ext uri="{FF2B5EF4-FFF2-40B4-BE49-F238E27FC236}">
                <a16:creationId xmlns:a16="http://schemas.microsoft.com/office/drawing/2014/main" id="{A123E46C-0988-10AA-7E5C-BDD5724B5447}"/>
              </a:ext>
            </a:extLst>
          </p:cNvPr>
          <p:cNvSpPr/>
          <p:nvPr/>
        </p:nvSpPr>
        <p:spPr>
          <a:xfrm>
            <a:off x="7046550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/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blipFill>
                <a:blip r:embed="rId40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椭圆 17">
            <a:extLst>
              <a:ext uri="{FF2B5EF4-FFF2-40B4-BE49-F238E27FC236}">
                <a16:creationId xmlns:a16="http://schemas.microsoft.com/office/drawing/2014/main" id="{A9B5F2F2-A26A-A13E-5808-D815B4C154EE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DBD3FE4D-11B9-845D-220A-D98D88EF0611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4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42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2A69491-5724-D9EE-101F-9A9BD61B6B4B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>
            <a:extLst>
              <a:ext uri="{FF2B5EF4-FFF2-40B4-BE49-F238E27FC236}">
                <a16:creationId xmlns:a16="http://schemas.microsoft.com/office/drawing/2014/main" id="{69B19131-4694-3BCA-09AB-ED5A2CA7F74E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905B785-30D5-8424-13C7-961ED16640AF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2F7E804-16DA-CC9C-3900-EA790501DE85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48594237-0ABA-8431-25FD-CFFA6740CBDD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C69B8D6C-316B-9C0A-6202-522D7E662248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03724497-30E3-CDB7-C585-C13EDECB40CA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2DA3FC11-56C4-09A0-3D49-3E5098D6AC3A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8F4E2E2C-F6F1-CF40-080C-90A61D7135AC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E503D0D2-A9A4-0576-1975-97920278A8AE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097AB4C2-03BF-9E1E-7D0D-0BB996EEBBE3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03B135FA-5218-5505-C7FC-48CB922307C9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椭圆 100">
            <a:extLst>
              <a:ext uri="{FF2B5EF4-FFF2-40B4-BE49-F238E27FC236}">
                <a16:creationId xmlns:a16="http://schemas.microsoft.com/office/drawing/2014/main" id="{144D4C97-EC4F-D525-8F34-660C8EEC3637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63EDB618-B1FC-EB87-F326-F8C24F32DE52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2E889A0D-0658-E0C3-8AA3-D88019E4F544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4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45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46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47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48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49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9" name="直接连接符 248">
            <a:extLst>
              <a:ext uri="{FF2B5EF4-FFF2-40B4-BE49-F238E27FC236}">
                <a16:creationId xmlns:a16="http://schemas.microsoft.com/office/drawing/2014/main" id="{B0F18B9B-DDB5-48BA-313A-C4A78EDB5F75}"/>
              </a:ext>
            </a:extLst>
          </p:cNvPr>
          <p:cNvCxnSpPr>
            <a:stCxn id="39" idx="6"/>
            <a:endCxn id="69" idx="1"/>
          </p:cNvCxnSpPr>
          <p:nvPr/>
        </p:nvCxnSpPr>
        <p:spPr>
          <a:xfrm>
            <a:off x="1503416" y="2362087"/>
            <a:ext cx="1099924" cy="1489212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1" name="直接连接符 250">
            <a:extLst>
              <a:ext uri="{FF2B5EF4-FFF2-40B4-BE49-F238E27FC236}">
                <a16:creationId xmlns:a16="http://schemas.microsoft.com/office/drawing/2014/main" id="{B4BA26A5-85CC-6B47-1A55-2765283689B0}"/>
              </a:ext>
            </a:extLst>
          </p:cNvPr>
          <p:cNvCxnSpPr>
            <a:cxnSpLocks/>
          </p:cNvCxnSpPr>
          <p:nvPr/>
        </p:nvCxnSpPr>
        <p:spPr>
          <a:xfrm>
            <a:off x="1440368" y="2493481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直接连接符 253">
            <a:extLst>
              <a:ext uri="{FF2B5EF4-FFF2-40B4-BE49-F238E27FC236}">
                <a16:creationId xmlns:a16="http://schemas.microsoft.com/office/drawing/2014/main" id="{73E2C8D4-DA00-D940-A900-744FCFAC3F97}"/>
              </a:ext>
            </a:extLst>
          </p:cNvPr>
          <p:cNvCxnSpPr>
            <a:cxnSpLocks/>
          </p:cNvCxnSpPr>
          <p:nvPr/>
        </p:nvCxnSpPr>
        <p:spPr>
          <a:xfrm>
            <a:off x="1478299" y="2734639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7" name="直接连接符 256">
            <a:extLst>
              <a:ext uri="{FF2B5EF4-FFF2-40B4-BE49-F238E27FC236}">
                <a16:creationId xmlns:a16="http://schemas.microsoft.com/office/drawing/2014/main" id="{640D027C-D1C6-D97A-70BA-1191FCC4FC02}"/>
              </a:ext>
            </a:extLst>
          </p:cNvPr>
          <p:cNvCxnSpPr>
            <a:cxnSpLocks/>
          </p:cNvCxnSpPr>
          <p:nvPr/>
        </p:nvCxnSpPr>
        <p:spPr>
          <a:xfrm>
            <a:off x="1478298" y="2935964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8" name="直接连接符 257">
            <a:extLst>
              <a:ext uri="{FF2B5EF4-FFF2-40B4-BE49-F238E27FC236}">
                <a16:creationId xmlns:a16="http://schemas.microsoft.com/office/drawing/2014/main" id="{EF3E0AFA-134A-34F8-C950-BF45672C8156}"/>
              </a:ext>
            </a:extLst>
          </p:cNvPr>
          <p:cNvCxnSpPr>
            <a:cxnSpLocks/>
          </p:cNvCxnSpPr>
          <p:nvPr/>
        </p:nvCxnSpPr>
        <p:spPr>
          <a:xfrm>
            <a:off x="1478298" y="3274758"/>
            <a:ext cx="1115559" cy="1414369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1" name="直接连接符 260">
            <a:extLst>
              <a:ext uri="{FF2B5EF4-FFF2-40B4-BE49-F238E27FC236}">
                <a16:creationId xmlns:a16="http://schemas.microsoft.com/office/drawing/2014/main" id="{E62B9F1D-AC15-0ED9-3DF0-8C4634C9A6C7}"/>
              </a:ext>
            </a:extLst>
          </p:cNvPr>
          <p:cNvCxnSpPr>
            <a:cxnSpLocks/>
          </p:cNvCxnSpPr>
          <p:nvPr/>
        </p:nvCxnSpPr>
        <p:spPr>
          <a:xfrm>
            <a:off x="1510570" y="3707510"/>
            <a:ext cx="1042752" cy="99197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直接连接符 262">
            <a:extLst>
              <a:ext uri="{FF2B5EF4-FFF2-40B4-BE49-F238E27FC236}">
                <a16:creationId xmlns:a16="http://schemas.microsoft.com/office/drawing/2014/main" id="{1B4FC367-00CB-5D5E-8176-8D4A0D03B547}"/>
              </a:ext>
            </a:extLst>
          </p:cNvPr>
          <p:cNvCxnSpPr>
            <a:cxnSpLocks/>
            <a:endCxn id="203" idx="3"/>
          </p:cNvCxnSpPr>
          <p:nvPr/>
        </p:nvCxnSpPr>
        <p:spPr>
          <a:xfrm flipV="1">
            <a:off x="3912118" y="3355634"/>
            <a:ext cx="1069059" cy="545925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直接连接符 264">
            <a:extLst>
              <a:ext uri="{FF2B5EF4-FFF2-40B4-BE49-F238E27FC236}">
                <a16:creationId xmlns:a16="http://schemas.microsoft.com/office/drawing/2014/main" id="{49B41783-2E07-B44F-15A4-4780230A377D}"/>
              </a:ext>
            </a:extLst>
          </p:cNvPr>
          <p:cNvCxnSpPr>
            <a:cxnSpLocks/>
            <a:stCxn id="204" idx="6"/>
            <a:endCxn id="234" idx="2"/>
          </p:cNvCxnSpPr>
          <p:nvPr/>
        </p:nvCxnSpPr>
        <p:spPr>
          <a:xfrm flipV="1">
            <a:off x="6269280" y="2934576"/>
            <a:ext cx="995973" cy="381391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7" name="直接连接符 266">
            <a:extLst>
              <a:ext uri="{FF2B5EF4-FFF2-40B4-BE49-F238E27FC236}">
                <a16:creationId xmlns:a16="http://schemas.microsoft.com/office/drawing/2014/main" id="{947AE04A-0930-9CB6-5F8E-2BCF669C70C2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8592394" y="2362087"/>
            <a:ext cx="1106992" cy="181283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9" name="直接连接符 268">
            <a:extLst>
              <a:ext uri="{FF2B5EF4-FFF2-40B4-BE49-F238E27FC236}">
                <a16:creationId xmlns:a16="http://schemas.microsoft.com/office/drawing/2014/main" id="{0E13ADE5-E6A4-3CBD-82DC-3B08E22A8E5F}"/>
              </a:ext>
            </a:extLst>
          </p:cNvPr>
          <p:cNvCxnSpPr>
            <a:cxnSpLocks/>
            <a:stCxn id="112" idx="6"/>
          </p:cNvCxnSpPr>
          <p:nvPr/>
        </p:nvCxnSpPr>
        <p:spPr>
          <a:xfrm flipV="1">
            <a:off x="8579225" y="2587170"/>
            <a:ext cx="1089580" cy="53699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3" name="直接连接符 272">
            <a:extLst>
              <a:ext uri="{FF2B5EF4-FFF2-40B4-BE49-F238E27FC236}">
                <a16:creationId xmlns:a16="http://schemas.microsoft.com/office/drawing/2014/main" id="{E3F65CF0-275A-ECCD-1FE3-D2A954C1F8B3}"/>
              </a:ext>
            </a:extLst>
          </p:cNvPr>
          <p:cNvCxnSpPr>
            <a:cxnSpLocks/>
            <a:stCxn id="230" idx="0"/>
            <a:endCxn id="111" idx="1"/>
          </p:cNvCxnSpPr>
          <p:nvPr/>
        </p:nvCxnSpPr>
        <p:spPr>
          <a:xfrm>
            <a:off x="6306117" y="2630248"/>
            <a:ext cx="985005" cy="45425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4" name="直接连接符 273">
            <a:extLst>
              <a:ext uri="{FF2B5EF4-FFF2-40B4-BE49-F238E27FC236}">
                <a16:creationId xmlns:a16="http://schemas.microsoft.com/office/drawing/2014/main" id="{A423812D-E42B-94D4-FCE4-B3FF51631B71}"/>
              </a:ext>
            </a:extLst>
          </p:cNvPr>
          <p:cNvCxnSpPr>
            <a:cxnSpLocks/>
            <a:stCxn id="235" idx="6"/>
            <a:endCxn id="28" idx="2"/>
          </p:cNvCxnSpPr>
          <p:nvPr/>
        </p:nvCxnSpPr>
        <p:spPr>
          <a:xfrm flipV="1">
            <a:off x="8579225" y="2744156"/>
            <a:ext cx="1120161" cy="19042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直接连接符 279">
            <a:extLst>
              <a:ext uri="{FF2B5EF4-FFF2-40B4-BE49-F238E27FC236}">
                <a16:creationId xmlns:a16="http://schemas.microsoft.com/office/drawing/2014/main" id="{1569F5A4-A0C8-0259-80DA-468D58250A6E}"/>
              </a:ext>
            </a:extLst>
          </p:cNvPr>
          <p:cNvCxnSpPr>
            <a:cxnSpLocks/>
          </p:cNvCxnSpPr>
          <p:nvPr/>
        </p:nvCxnSpPr>
        <p:spPr>
          <a:xfrm flipV="1">
            <a:off x="3906816" y="2946017"/>
            <a:ext cx="1079663" cy="1130621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2" name="直接连接符 281">
            <a:extLst>
              <a:ext uri="{FF2B5EF4-FFF2-40B4-BE49-F238E27FC236}">
                <a16:creationId xmlns:a16="http://schemas.microsoft.com/office/drawing/2014/main" id="{A38D668F-8F97-D2A7-0900-DF635BB84610}"/>
              </a:ext>
            </a:extLst>
          </p:cNvPr>
          <p:cNvCxnSpPr>
            <a:cxnSpLocks/>
            <a:stCxn id="121" idx="7"/>
            <a:endCxn id="29" idx="2"/>
          </p:cNvCxnSpPr>
          <p:nvPr/>
        </p:nvCxnSpPr>
        <p:spPr>
          <a:xfrm flipV="1">
            <a:off x="8562794" y="2935189"/>
            <a:ext cx="1136592" cy="719256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5" name="直接连接符 284">
            <a:extLst>
              <a:ext uri="{FF2B5EF4-FFF2-40B4-BE49-F238E27FC236}">
                <a16:creationId xmlns:a16="http://schemas.microsoft.com/office/drawing/2014/main" id="{08944D72-6841-0804-B1D7-8E1F3597309B}"/>
              </a:ext>
            </a:extLst>
          </p:cNvPr>
          <p:cNvCxnSpPr>
            <a:cxnSpLocks/>
            <a:stCxn id="213" idx="6"/>
            <a:endCxn id="120" idx="2"/>
          </p:cNvCxnSpPr>
          <p:nvPr/>
        </p:nvCxnSpPr>
        <p:spPr>
          <a:xfrm flipV="1">
            <a:off x="6269280" y="3694112"/>
            <a:ext cx="1005411" cy="196854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" name="直接连接符 308">
            <a:extLst>
              <a:ext uri="{FF2B5EF4-FFF2-40B4-BE49-F238E27FC236}">
                <a16:creationId xmlns:a16="http://schemas.microsoft.com/office/drawing/2014/main" id="{0553F455-5CD1-89EC-2E17-082940DF7F54}"/>
              </a:ext>
            </a:extLst>
          </p:cNvPr>
          <p:cNvCxnSpPr>
            <a:cxnSpLocks/>
            <a:stCxn id="87" idx="7"/>
          </p:cNvCxnSpPr>
          <p:nvPr/>
        </p:nvCxnSpPr>
        <p:spPr>
          <a:xfrm flipV="1">
            <a:off x="3884616" y="3927303"/>
            <a:ext cx="1089734" cy="53336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" name="直接连接符 310">
            <a:extLst>
              <a:ext uri="{FF2B5EF4-FFF2-40B4-BE49-F238E27FC236}">
                <a16:creationId xmlns:a16="http://schemas.microsoft.com/office/drawing/2014/main" id="{B9219EC4-36D0-065B-0BD0-66E2E74C7CAC}"/>
              </a:ext>
            </a:extLst>
          </p:cNvPr>
          <p:cNvCxnSpPr>
            <a:cxnSpLocks/>
            <a:stCxn id="295" idx="0"/>
            <a:endCxn id="102" idx="3"/>
          </p:cNvCxnSpPr>
          <p:nvPr/>
        </p:nvCxnSpPr>
        <p:spPr>
          <a:xfrm flipV="1">
            <a:off x="8616062" y="3874824"/>
            <a:ext cx="1099755" cy="70393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" name="直接连接符 313">
            <a:extLst>
              <a:ext uri="{FF2B5EF4-FFF2-40B4-BE49-F238E27FC236}">
                <a16:creationId xmlns:a16="http://schemas.microsoft.com/office/drawing/2014/main" id="{0AFA6102-D764-5CD7-4892-84807EE01DD1}"/>
              </a:ext>
            </a:extLst>
          </p:cNvPr>
          <p:cNvCxnSpPr>
            <a:cxnSpLocks/>
            <a:stCxn id="240" idx="6"/>
            <a:endCxn id="126" idx="3"/>
          </p:cNvCxnSpPr>
          <p:nvPr/>
        </p:nvCxnSpPr>
        <p:spPr>
          <a:xfrm flipV="1">
            <a:off x="6278884" y="4116736"/>
            <a:ext cx="1012238" cy="383601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183908-EA1F-4712-5AAA-00C15039E226}"/>
              </a:ext>
            </a:extLst>
          </p:cNvPr>
          <p:cNvCxnSpPr>
            <a:cxnSpLocks/>
          </p:cNvCxnSpPr>
          <p:nvPr/>
        </p:nvCxnSpPr>
        <p:spPr>
          <a:xfrm>
            <a:off x="1504993" y="3866951"/>
            <a:ext cx="928869" cy="77980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3837644-C557-371E-40F4-EE8CBF40CA9D}"/>
              </a:ext>
            </a:extLst>
          </p:cNvPr>
          <p:cNvCxnSpPr>
            <a:cxnSpLocks/>
          </p:cNvCxnSpPr>
          <p:nvPr/>
        </p:nvCxnSpPr>
        <p:spPr>
          <a:xfrm>
            <a:off x="1504993" y="4030899"/>
            <a:ext cx="897999" cy="64725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64329CF-F22D-4E83-675F-D659D240A45F}"/>
              </a:ext>
            </a:extLst>
          </p:cNvPr>
          <p:cNvCxnSpPr>
            <a:cxnSpLocks/>
          </p:cNvCxnSpPr>
          <p:nvPr/>
        </p:nvCxnSpPr>
        <p:spPr>
          <a:xfrm>
            <a:off x="1533604" y="4223413"/>
            <a:ext cx="771001" cy="454743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EE0B161-498C-6FE1-B722-C2337A245B49}"/>
              </a:ext>
            </a:extLst>
          </p:cNvPr>
          <p:cNvCxnSpPr>
            <a:cxnSpLocks/>
          </p:cNvCxnSpPr>
          <p:nvPr/>
        </p:nvCxnSpPr>
        <p:spPr>
          <a:xfrm>
            <a:off x="1500644" y="4426486"/>
            <a:ext cx="822051" cy="29729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9CFE0F2-F048-2902-C4D7-832FC5974432}"/>
              </a:ext>
            </a:extLst>
          </p:cNvPr>
          <p:cNvCxnSpPr>
            <a:cxnSpLocks/>
          </p:cNvCxnSpPr>
          <p:nvPr/>
        </p:nvCxnSpPr>
        <p:spPr>
          <a:xfrm>
            <a:off x="1500643" y="4590845"/>
            <a:ext cx="777999" cy="15353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9" name="直接连接符 258">
            <a:extLst>
              <a:ext uri="{FF2B5EF4-FFF2-40B4-BE49-F238E27FC236}">
                <a16:creationId xmlns:a16="http://schemas.microsoft.com/office/drawing/2014/main" id="{2E6E82C4-4A32-1C4C-DAB9-A8E7546BCB04}"/>
              </a:ext>
            </a:extLst>
          </p:cNvPr>
          <p:cNvCxnSpPr>
            <a:cxnSpLocks/>
            <a:endCxn id="103" idx="2"/>
          </p:cNvCxnSpPr>
          <p:nvPr/>
        </p:nvCxnSpPr>
        <p:spPr>
          <a:xfrm flipV="1">
            <a:off x="8777019" y="4015747"/>
            <a:ext cx="921760" cy="55415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直接连接符 265">
            <a:extLst>
              <a:ext uri="{FF2B5EF4-FFF2-40B4-BE49-F238E27FC236}">
                <a16:creationId xmlns:a16="http://schemas.microsoft.com/office/drawing/2014/main" id="{4D37A968-F12F-CF14-FB6A-752223B8F1AD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8777019" y="4192032"/>
            <a:ext cx="922367" cy="42192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直接连接符 274">
            <a:extLst>
              <a:ext uri="{FF2B5EF4-FFF2-40B4-BE49-F238E27FC236}">
                <a16:creationId xmlns:a16="http://schemas.microsoft.com/office/drawing/2014/main" id="{68AEE366-DD89-5ADE-F557-2355E9F3F59E}"/>
              </a:ext>
            </a:extLst>
          </p:cNvPr>
          <p:cNvCxnSpPr>
            <a:cxnSpLocks/>
            <a:endCxn id="51" idx="3"/>
          </p:cNvCxnSpPr>
          <p:nvPr/>
        </p:nvCxnSpPr>
        <p:spPr>
          <a:xfrm flipV="1">
            <a:off x="8819668" y="4413190"/>
            <a:ext cx="896149" cy="250393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8" name="直接连接符 277">
            <a:extLst>
              <a:ext uri="{FF2B5EF4-FFF2-40B4-BE49-F238E27FC236}">
                <a16:creationId xmlns:a16="http://schemas.microsoft.com/office/drawing/2014/main" id="{A4AA06A8-CF81-E867-E362-2DDF5419A8C5}"/>
              </a:ext>
            </a:extLst>
          </p:cNvPr>
          <p:cNvCxnSpPr>
            <a:cxnSpLocks/>
            <a:endCxn id="52" idx="3"/>
          </p:cNvCxnSpPr>
          <p:nvPr/>
        </p:nvCxnSpPr>
        <p:spPr>
          <a:xfrm flipV="1">
            <a:off x="8777019" y="4606013"/>
            <a:ext cx="938798" cy="12627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D559E7A8-D2DD-F338-1D31-1975018D7F50}"/>
              </a:ext>
            </a:extLst>
          </p:cNvPr>
          <p:cNvCxnSpPr>
            <a:cxnSpLocks/>
          </p:cNvCxnSpPr>
          <p:nvPr/>
        </p:nvCxnSpPr>
        <p:spPr>
          <a:xfrm>
            <a:off x="1503416" y="3126222"/>
            <a:ext cx="977982" cy="1339792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4D18278-6A3B-9D0B-9821-E43D7052B48E}"/>
              </a:ext>
            </a:extLst>
          </p:cNvPr>
          <p:cNvCxnSpPr>
            <a:cxnSpLocks/>
          </p:cNvCxnSpPr>
          <p:nvPr/>
        </p:nvCxnSpPr>
        <p:spPr>
          <a:xfrm flipV="1">
            <a:off x="8579225" y="3165889"/>
            <a:ext cx="1136592" cy="91118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B01098F-9361-5AFE-58BD-5245A483C0EB}"/>
              </a:ext>
            </a:extLst>
          </p:cNvPr>
          <p:cNvCxnSpPr>
            <a:cxnSpLocks/>
          </p:cNvCxnSpPr>
          <p:nvPr/>
        </p:nvCxnSpPr>
        <p:spPr>
          <a:xfrm flipV="1">
            <a:off x="8707472" y="3694112"/>
            <a:ext cx="992038" cy="76534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E699389-2216-E791-0C09-866D153D29E9}"/>
              </a:ext>
            </a:extLst>
          </p:cNvPr>
          <p:cNvCxnSpPr>
            <a:cxnSpLocks/>
          </p:cNvCxnSpPr>
          <p:nvPr/>
        </p:nvCxnSpPr>
        <p:spPr>
          <a:xfrm flipV="1">
            <a:off x="8748016" y="3357967"/>
            <a:ext cx="967801" cy="101387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A28D11A-7AAC-AD1F-7176-5A5303D925C6}"/>
                  </a:ext>
                </a:extLst>
              </p:cNvPr>
              <p:cNvSpPr txBox="1"/>
              <p:nvPr/>
            </p:nvSpPr>
            <p:spPr>
              <a:xfrm>
                <a:off x="1043634" y="3690171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A28D11A-7AAC-AD1F-7176-5A5303D92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3690171"/>
                <a:ext cx="285719" cy="276999"/>
              </a:xfrm>
              <a:prstGeom prst="rect">
                <a:avLst/>
              </a:prstGeom>
              <a:blipFill>
                <a:blip r:embed="rId50"/>
                <a:stretch>
                  <a:fillRect l="-10638" t="-23913" r="-53191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0673B77-07AF-DF33-6B23-F05CC2D3D9C7}"/>
                  </a:ext>
                </a:extLst>
              </p:cNvPr>
              <p:cNvSpPr txBox="1"/>
              <p:nvPr/>
            </p:nvSpPr>
            <p:spPr>
              <a:xfrm>
                <a:off x="1043634" y="3889804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0673B77-07AF-DF33-6B23-F05CC2D3D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3889804"/>
                <a:ext cx="291042" cy="276999"/>
              </a:xfrm>
              <a:prstGeom prst="rect">
                <a:avLst/>
              </a:prstGeom>
              <a:blipFill>
                <a:blip r:embed="rId51"/>
                <a:stretch>
                  <a:fillRect l="-10417" t="-23913" r="-52083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D01CFE8-64B0-928B-1823-90516701DF60}"/>
                  </a:ext>
                </a:extLst>
              </p:cNvPr>
              <p:cNvSpPr txBox="1"/>
              <p:nvPr/>
            </p:nvSpPr>
            <p:spPr>
              <a:xfrm>
                <a:off x="1043634" y="4075370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D01CFE8-64B0-928B-1823-90516701D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4075370"/>
                <a:ext cx="291042" cy="276999"/>
              </a:xfrm>
              <a:prstGeom prst="rect">
                <a:avLst/>
              </a:prstGeom>
              <a:blipFill>
                <a:blip r:embed="rId52"/>
                <a:stretch>
                  <a:fillRect l="-10417" t="-26667" r="-520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8" name="文本框 247">
                <a:extLst>
                  <a:ext uri="{FF2B5EF4-FFF2-40B4-BE49-F238E27FC236}">
                    <a16:creationId xmlns:a16="http://schemas.microsoft.com/office/drawing/2014/main" id="{CC4AB1F3-5775-8856-16C7-DEB7051C2487}"/>
                  </a:ext>
                </a:extLst>
              </p:cNvPr>
              <p:cNvSpPr txBox="1"/>
              <p:nvPr/>
            </p:nvSpPr>
            <p:spPr>
              <a:xfrm>
                <a:off x="1043634" y="4246182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8" name="文本框 247">
                <a:extLst>
                  <a:ext uri="{FF2B5EF4-FFF2-40B4-BE49-F238E27FC236}">
                    <a16:creationId xmlns:a16="http://schemas.microsoft.com/office/drawing/2014/main" id="{CC4AB1F3-5775-8856-16C7-DEB7051C2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4246182"/>
                <a:ext cx="291042" cy="276999"/>
              </a:xfrm>
              <a:prstGeom prst="rect">
                <a:avLst/>
              </a:prstGeom>
              <a:blipFill>
                <a:blip r:embed="rId53"/>
                <a:stretch>
                  <a:fillRect l="-10417" t="-26667" r="-520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文本框 251">
                <a:extLst>
                  <a:ext uri="{FF2B5EF4-FFF2-40B4-BE49-F238E27FC236}">
                    <a16:creationId xmlns:a16="http://schemas.microsoft.com/office/drawing/2014/main" id="{26CAA1BB-EBD7-724B-C29A-92F111F1263E}"/>
                  </a:ext>
                </a:extLst>
              </p:cNvPr>
              <p:cNvSpPr txBox="1"/>
              <p:nvPr/>
            </p:nvSpPr>
            <p:spPr>
              <a:xfrm>
                <a:off x="1043634" y="4436092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2" name="文本框 251">
                <a:extLst>
                  <a:ext uri="{FF2B5EF4-FFF2-40B4-BE49-F238E27FC236}">
                    <a16:creationId xmlns:a16="http://schemas.microsoft.com/office/drawing/2014/main" id="{26CAA1BB-EBD7-724B-C29A-92F111F12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4436092"/>
                <a:ext cx="291042" cy="276999"/>
              </a:xfrm>
              <a:prstGeom prst="rect">
                <a:avLst/>
              </a:prstGeom>
              <a:blipFill>
                <a:blip r:embed="rId54"/>
                <a:stretch>
                  <a:fillRect l="-10417" t="-26667" r="-52083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2" name="文本框 261">
                <a:extLst>
                  <a:ext uri="{FF2B5EF4-FFF2-40B4-BE49-F238E27FC236}">
                    <a16:creationId xmlns:a16="http://schemas.microsoft.com/office/drawing/2014/main" id="{E01F34B3-BDFB-5C23-10D3-CD54333FECDC}"/>
                  </a:ext>
                </a:extLst>
              </p:cNvPr>
              <p:cNvSpPr txBox="1"/>
              <p:nvPr/>
            </p:nvSpPr>
            <p:spPr>
              <a:xfrm>
                <a:off x="9873520" y="3690171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2" name="文本框 261">
                <a:extLst>
                  <a:ext uri="{FF2B5EF4-FFF2-40B4-BE49-F238E27FC236}">
                    <a16:creationId xmlns:a16="http://schemas.microsoft.com/office/drawing/2014/main" id="{E01F34B3-BDFB-5C23-10D3-CD54333FE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3690171"/>
                <a:ext cx="287386" cy="276999"/>
              </a:xfrm>
              <a:prstGeom prst="rect">
                <a:avLst/>
              </a:prstGeom>
              <a:blipFill>
                <a:blip r:embed="rId55"/>
                <a:stretch>
                  <a:fillRect l="-19149" t="-23913" r="-53191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文本框 263">
                <a:extLst>
                  <a:ext uri="{FF2B5EF4-FFF2-40B4-BE49-F238E27FC236}">
                    <a16:creationId xmlns:a16="http://schemas.microsoft.com/office/drawing/2014/main" id="{AC168F64-8E0D-0D9B-22DE-DF5FE0478626}"/>
                  </a:ext>
                </a:extLst>
              </p:cNvPr>
              <p:cNvSpPr txBox="1"/>
              <p:nvPr/>
            </p:nvSpPr>
            <p:spPr>
              <a:xfrm>
                <a:off x="9873520" y="3889804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4" name="文本框 263">
                <a:extLst>
                  <a:ext uri="{FF2B5EF4-FFF2-40B4-BE49-F238E27FC236}">
                    <a16:creationId xmlns:a16="http://schemas.microsoft.com/office/drawing/2014/main" id="{AC168F64-8E0D-0D9B-22DE-DF5FE0478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3889804"/>
                <a:ext cx="292708" cy="276999"/>
              </a:xfrm>
              <a:prstGeom prst="rect">
                <a:avLst/>
              </a:prstGeom>
              <a:blipFill>
                <a:blip r:embed="rId56"/>
                <a:stretch>
                  <a:fillRect l="-18750" t="-23913" r="-52083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文本框 267">
                <a:extLst>
                  <a:ext uri="{FF2B5EF4-FFF2-40B4-BE49-F238E27FC236}">
                    <a16:creationId xmlns:a16="http://schemas.microsoft.com/office/drawing/2014/main" id="{914115E7-A856-C6C0-B854-4E9905A24B6D}"/>
                  </a:ext>
                </a:extLst>
              </p:cNvPr>
              <p:cNvSpPr txBox="1"/>
              <p:nvPr/>
            </p:nvSpPr>
            <p:spPr>
              <a:xfrm>
                <a:off x="9873520" y="4075370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8" name="文本框 267">
                <a:extLst>
                  <a:ext uri="{FF2B5EF4-FFF2-40B4-BE49-F238E27FC236}">
                    <a16:creationId xmlns:a16="http://schemas.microsoft.com/office/drawing/2014/main" id="{914115E7-A856-C6C0-B854-4E9905A24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4075370"/>
                <a:ext cx="291042" cy="276999"/>
              </a:xfrm>
              <a:prstGeom prst="rect">
                <a:avLst/>
              </a:prstGeom>
              <a:blipFill>
                <a:blip r:embed="rId57"/>
                <a:stretch>
                  <a:fillRect l="-19149" r="-638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文本框 271">
                <a:extLst>
                  <a:ext uri="{FF2B5EF4-FFF2-40B4-BE49-F238E27FC236}">
                    <a16:creationId xmlns:a16="http://schemas.microsoft.com/office/drawing/2014/main" id="{B671E5B4-436F-416C-0C1B-ECA50D20463C}"/>
                  </a:ext>
                </a:extLst>
              </p:cNvPr>
              <p:cNvSpPr txBox="1"/>
              <p:nvPr/>
            </p:nvSpPr>
            <p:spPr>
              <a:xfrm>
                <a:off x="9873520" y="4246182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2" name="文本框 271">
                <a:extLst>
                  <a:ext uri="{FF2B5EF4-FFF2-40B4-BE49-F238E27FC236}">
                    <a16:creationId xmlns:a16="http://schemas.microsoft.com/office/drawing/2014/main" id="{B671E5B4-436F-416C-0C1B-ECA50D204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4246182"/>
                <a:ext cx="282834" cy="276999"/>
              </a:xfrm>
              <a:prstGeom prst="rect">
                <a:avLst/>
              </a:prstGeom>
              <a:blipFill>
                <a:blip r:embed="rId58"/>
                <a:stretch>
                  <a:fillRect l="-19565" t="-26667" r="-5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6" name="文本框 275">
                <a:extLst>
                  <a:ext uri="{FF2B5EF4-FFF2-40B4-BE49-F238E27FC236}">
                    <a16:creationId xmlns:a16="http://schemas.microsoft.com/office/drawing/2014/main" id="{D199CC7A-F416-1844-B966-BE9AA6E19D1A}"/>
                  </a:ext>
                </a:extLst>
              </p:cNvPr>
              <p:cNvSpPr txBox="1"/>
              <p:nvPr/>
            </p:nvSpPr>
            <p:spPr>
              <a:xfrm>
                <a:off x="9873520" y="4436092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6" name="文本框 275">
                <a:extLst>
                  <a:ext uri="{FF2B5EF4-FFF2-40B4-BE49-F238E27FC236}">
                    <a16:creationId xmlns:a16="http://schemas.microsoft.com/office/drawing/2014/main" id="{D199CC7A-F416-1844-B966-BE9AA6E19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4436092"/>
                <a:ext cx="292708" cy="276999"/>
              </a:xfrm>
              <a:prstGeom prst="rect">
                <a:avLst/>
              </a:prstGeom>
              <a:blipFill>
                <a:blip r:embed="rId59"/>
                <a:stretch>
                  <a:fillRect l="-18750" t="-26667" r="-5208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标题 1">
            <a:extLst>
              <a:ext uri="{FF2B5EF4-FFF2-40B4-BE49-F238E27FC236}">
                <a16:creationId xmlns:a16="http://schemas.microsoft.com/office/drawing/2014/main" id="{3C085F5D-321D-C687-8197-1194A8AA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Key Ideas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General Transformation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1F1B7D6A-5B23-2E3E-0C4F-176855802330}"/>
                  </a:ext>
                </a:extLst>
              </p:cNvPr>
              <p:cNvSpPr txBox="1"/>
              <p:nvPr/>
            </p:nvSpPr>
            <p:spPr>
              <a:xfrm>
                <a:off x="504975" y="5454548"/>
                <a:ext cx="11294618" cy="120032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Our Transformation:  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replace all </a:t>
                </a: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)’s of</a:t>
                </a:r>
                <a:r>
                  <a:rPr lang="en-US" altLang="zh-CN" sz="2400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first five types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with </a:t>
                </a:r>
                <a:r>
                  <a:rPr lang="en-US" altLang="zh-CN" sz="2400" b="1" dirty="0">
                    <a:solidFill>
                      <a:schemeClr val="tx1"/>
                    </a:solidFill>
                    <a:highlight>
                      <a:srgbClr val="C0C0C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Type-6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pairs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remains unchanged)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replaced pairs are required to be connected </a:t>
                </a:r>
                <a:r>
                  <a:rPr lang="en-US" altLang="zh-CN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the most wasteful way</a:t>
                </a:r>
                <a:r>
                  <a:rPr lang="zh-CN" alt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！</a:t>
                </a:r>
                <a:endParaRPr lang="en-US" altLang="zh-CN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1F1B7D6A-5B23-2E3E-0C4F-176855802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75" y="5454548"/>
                <a:ext cx="11294618" cy="1200329"/>
              </a:xfrm>
              <a:prstGeom prst="rect">
                <a:avLst/>
              </a:prstGeom>
              <a:blipFill>
                <a:blip r:embed="rId60"/>
                <a:stretch>
                  <a:fillRect l="-809" t="-3518" r="-431" b="-10050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1CE9222D-40E4-85CC-F170-1B130451BF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may contain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different types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)’s</a:t>
                </a: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1CE9222D-40E4-85CC-F170-1B130451B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  <a:blipFill>
                <a:blip r:embed="rId61"/>
                <a:stretch>
                  <a:fillRect l="-831" t="-18750" r="-499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3" name="文本框 252">
            <a:extLst>
              <a:ext uri="{FF2B5EF4-FFF2-40B4-BE49-F238E27FC236}">
                <a16:creationId xmlns:a16="http://schemas.microsoft.com/office/drawing/2014/main" id="{7AAB46C0-D726-0107-E8B5-7438160949FA}"/>
              </a:ext>
            </a:extLst>
          </p:cNvPr>
          <p:cNvSpPr txBox="1"/>
          <p:nvPr/>
        </p:nvSpPr>
        <p:spPr>
          <a:xfrm>
            <a:off x="10708192" y="3810131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0" name="椭圆 259">
            <a:extLst>
              <a:ext uri="{FF2B5EF4-FFF2-40B4-BE49-F238E27FC236}">
                <a16:creationId xmlns:a16="http://schemas.microsoft.com/office/drawing/2014/main" id="{359DEA19-13EC-D06E-18D2-3E0ADE17E49F}"/>
              </a:ext>
            </a:extLst>
          </p:cNvPr>
          <p:cNvSpPr/>
          <p:nvPr/>
        </p:nvSpPr>
        <p:spPr>
          <a:xfrm>
            <a:off x="10586862" y="3936137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7" name="文本框 276">
            <a:extLst>
              <a:ext uri="{FF2B5EF4-FFF2-40B4-BE49-F238E27FC236}">
                <a16:creationId xmlns:a16="http://schemas.microsoft.com/office/drawing/2014/main" id="{6F2E30E3-8498-4279-89F1-DDBDE256B8BE}"/>
              </a:ext>
            </a:extLst>
          </p:cNvPr>
          <p:cNvSpPr txBox="1"/>
          <p:nvPr/>
        </p:nvSpPr>
        <p:spPr>
          <a:xfrm>
            <a:off x="10708192" y="4066165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9" name="椭圆 278">
            <a:extLst>
              <a:ext uri="{FF2B5EF4-FFF2-40B4-BE49-F238E27FC236}">
                <a16:creationId xmlns:a16="http://schemas.microsoft.com/office/drawing/2014/main" id="{354A64E9-E078-2B40-E669-3A6A36525C43}"/>
              </a:ext>
            </a:extLst>
          </p:cNvPr>
          <p:cNvSpPr/>
          <p:nvPr/>
        </p:nvSpPr>
        <p:spPr>
          <a:xfrm>
            <a:off x="10586862" y="4192171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4" name="文本框 283">
            <a:extLst>
              <a:ext uri="{FF2B5EF4-FFF2-40B4-BE49-F238E27FC236}">
                <a16:creationId xmlns:a16="http://schemas.microsoft.com/office/drawing/2014/main" id="{63D00C54-61F6-189D-7143-B5C682228852}"/>
              </a:ext>
            </a:extLst>
          </p:cNvPr>
          <p:cNvSpPr txBox="1"/>
          <p:nvPr/>
        </p:nvSpPr>
        <p:spPr>
          <a:xfrm>
            <a:off x="10708192" y="4320979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" name="椭圆 285">
            <a:extLst>
              <a:ext uri="{FF2B5EF4-FFF2-40B4-BE49-F238E27FC236}">
                <a16:creationId xmlns:a16="http://schemas.microsoft.com/office/drawing/2014/main" id="{0976B841-0B47-5259-8C92-72C02493021E}"/>
              </a:ext>
            </a:extLst>
          </p:cNvPr>
          <p:cNvSpPr/>
          <p:nvPr/>
        </p:nvSpPr>
        <p:spPr>
          <a:xfrm>
            <a:off x="10586862" y="4446985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7D3FFFBB-E029-E298-E108-85AD7CC2E363}"/>
                  </a:ext>
                </a:extLst>
              </p:cNvPr>
              <p:cNvSpPr txBox="1"/>
              <p:nvPr/>
            </p:nvSpPr>
            <p:spPr>
              <a:xfrm>
                <a:off x="10463915" y="4559181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7D3FFFBB-E029-E298-E108-85AD7CC2E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4559181"/>
                <a:ext cx="1756666" cy="584775"/>
              </a:xfrm>
              <a:prstGeom prst="rect">
                <a:avLst/>
              </a:prstGeom>
              <a:blipFill>
                <a:blip r:embed="rId62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3" name="文本框 292">
            <a:extLst>
              <a:ext uri="{FF2B5EF4-FFF2-40B4-BE49-F238E27FC236}">
                <a16:creationId xmlns:a16="http://schemas.microsoft.com/office/drawing/2014/main" id="{E308757F-A539-C92E-DD43-3B8062150AF6}"/>
              </a:ext>
            </a:extLst>
          </p:cNvPr>
          <p:cNvSpPr txBox="1"/>
          <p:nvPr/>
        </p:nvSpPr>
        <p:spPr>
          <a:xfrm>
            <a:off x="10042894" y="3354829"/>
            <a:ext cx="220590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Type-6: 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missing-edges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对话气泡: 圆角矩形 16">
                <a:extLst>
                  <a:ext uri="{FF2B5EF4-FFF2-40B4-BE49-F238E27FC236}">
                    <a16:creationId xmlns:a16="http://schemas.microsoft.com/office/drawing/2014/main" id="{2939DDC6-0A6B-7C01-ABF6-C02D90E30888}"/>
                  </a:ext>
                </a:extLst>
              </p:cNvPr>
              <p:cNvSpPr/>
              <p:nvPr/>
            </p:nvSpPr>
            <p:spPr>
              <a:xfrm>
                <a:off x="4252764" y="4353351"/>
                <a:ext cx="3273716" cy="732974"/>
              </a:xfrm>
              <a:prstGeom prst="wedgeRoundRectCallout">
                <a:avLst>
                  <a:gd name="adj1" fmla="val -39875"/>
                  <a:gd name="adj2" fmla="val 155130"/>
                  <a:gd name="adj3" fmla="val 16667"/>
                </a:avLst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acc>
                      <m:accPr>
                        <m:chr m:val="̂"/>
                        <m:ctrlPr>
                          <a:rPr lang="zh-CN" alt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4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not enough!</a:t>
                </a:r>
                <a:endParaRPr lang="zh-CN" altLang="en-US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对话气泡: 圆角矩形 16">
                <a:extLst>
                  <a:ext uri="{FF2B5EF4-FFF2-40B4-BE49-F238E27FC236}">
                    <a16:creationId xmlns:a16="http://schemas.microsoft.com/office/drawing/2014/main" id="{2939DDC6-0A6B-7C01-ABF6-C02D90E308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764" y="4353351"/>
                <a:ext cx="3273716" cy="732974"/>
              </a:xfrm>
              <a:prstGeom prst="wedgeRoundRectCallout">
                <a:avLst>
                  <a:gd name="adj1" fmla="val -39875"/>
                  <a:gd name="adj2" fmla="val 155130"/>
                  <a:gd name="adj3" fmla="val 16667"/>
                </a:avLst>
              </a:prstGeom>
              <a:blipFill>
                <a:blip r:embed="rId63"/>
                <a:stretch>
                  <a:fillRect r="-7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72509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21BB06A9-B58F-5E88-4C2E-5C78573D1EDD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6F436E57-1E13-0FAC-4FA5-B97EF02B06E5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03884EAD-AC34-D39A-14AA-D47C451E18B0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9AFC8771-122D-D8D3-8A63-2F00444AAE6A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8FD7C433-8FE7-24A1-6619-4D6085537795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65D46D77-3CE3-9FF3-8B91-4A642C72C1C3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3DFBF33-3F0E-13A1-5D8D-67B467700675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D563E0EE-E05E-A7A1-E375-B77F9453234B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6B020318-3D10-FD37-F86E-A41870F21636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0EDECDD0-8049-34AE-3549-3A29E0FD331E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0AE02B29-F83D-DF9C-A037-BDB577C2355D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2D88544-C63E-1769-3DAE-2CE78039C732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椭圆 99">
            <a:extLst>
              <a:ext uri="{FF2B5EF4-FFF2-40B4-BE49-F238E27FC236}">
                <a16:creationId xmlns:a16="http://schemas.microsoft.com/office/drawing/2014/main" id="{2490D99E-CB01-4B19-317E-A2E6EA9F8B15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8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9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10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1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12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13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14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15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16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17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18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20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21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22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23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24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3" name="左大括号 352">
            <a:extLst>
              <a:ext uri="{FF2B5EF4-FFF2-40B4-BE49-F238E27FC236}">
                <a16:creationId xmlns:a16="http://schemas.microsoft.com/office/drawing/2014/main" id="{D728460C-7D91-A779-28C2-C5C91750CAB7}"/>
              </a:ext>
            </a:extLst>
          </p:cNvPr>
          <p:cNvSpPr/>
          <p:nvPr/>
        </p:nvSpPr>
        <p:spPr>
          <a:xfrm>
            <a:off x="787383" y="3226456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/>
              <p:nvPr/>
            </p:nvSpPr>
            <p:spPr>
              <a:xfrm>
                <a:off x="486571" y="3743972"/>
                <a:ext cx="312713" cy="2860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zh-CN" altLang="en-US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3743972"/>
                <a:ext cx="312713" cy="286040"/>
              </a:xfrm>
              <a:prstGeom prst="rect">
                <a:avLst/>
              </a:prstGeom>
              <a:blipFill>
                <a:blip r:embed="rId25"/>
                <a:stretch>
                  <a:fillRect l="-23529" t="-17021" r="-35294" b="-29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5" name="左大括号 354">
            <a:extLst>
              <a:ext uri="{FF2B5EF4-FFF2-40B4-BE49-F238E27FC236}">
                <a16:creationId xmlns:a16="http://schemas.microsoft.com/office/drawing/2014/main" id="{08C11B2E-0925-9807-D226-2731EB9B940B}"/>
              </a:ext>
            </a:extLst>
          </p:cNvPr>
          <p:cNvSpPr/>
          <p:nvPr/>
        </p:nvSpPr>
        <p:spPr>
          <a:xfrm>
            <a:off x="9374820" y="3287236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/>
              <p:nvPr/>
            </p:nvSpPr>
            <p:spPr>
              <a:xfrm>
                <a:off x="9074008" y="3803282"/>
                <a:ext cx="312713" cy="2860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zh-CN" altLang="en-US" i="1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i="1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i="1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3803282"/>
                <a:ext cx="312713" cy="286040"/>
              </a:xfrm>
              <a:prstGeom prst="rect">
                <a:avLst/>
              </a:prstGeom>
              <a:blipFill>
                <a:blip r:embed="rId26"/>
                <a:stretch>
                  <a:fillRect l="-23529" t="-19149" r="-35294" b="-29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27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28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29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/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blipFill>
                <a:blip r:embed="rId30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676FB6F-5453-54AB-643F-24874C5EC241}"/>
              </a:ext>
            </a:extLst>
          </p:cNvPr>
          <p:cNvCxnSpPr>
            <a:cxnSpLocks/>
            <a:stCxn id="78" idx="4"/>
          </p:cNvCxnSpPr>
          <p:nvPr/>
        </p:nvCxnSpPr>
        <p:spPr>
          <a:xfrm>
            <a:off x="263356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959D8E5-E3B2-8835-15DE-EA31E0C5252D}"/>
              </a:ext>
            </a:extLst>
          </p:cNvPr>
          <p:cNvCxnSpPr>
            <a:cxnSpLocks/>
            <a:stCxn id="79" idx="4"/>
          </p:cNvCxnSpPr>
          <p:nvPr/>
        </p:nvCxnSpPr>
        <p:spPr>
          <a:xfrm>
            <a:off x="383534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09577AC-A77E-63E9-1073-913D2D4A2B7C}"/>
              </a:ext>
            </a:extLst>
          </p:cNvPr>
          <p:cNvSpPr/>
          <p:nvPr/>
        </p:nvSpPr>
        <p:spPr>
          <a:xfrm>
            <a:off x="2586909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43B9691-0E77-DE28-350F-5D3274FD6EAB}"/>
              </a:ext>
            </a:extLst>
          </p:cNvPr>
          <p:cNvSpPr/>
          <p:nvPr/>
        </p:nvSpPr>
        <p:spPr>
          <a:xfrm>
            <a:off x="3779247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ED80F24-88C8-297D-5F1F-A68DCB03A75C}"/>
              </a:ext>
            </a:extLst>
          </p:cNvPr>
          <p:cNvCxnSpPr>
            <a:stCxn id="27" idx="6"/>
            <a:endCxn id="58" idx="2"/>
          </p:cNvCxnSpPr>
          <p:nvPr/>
        </p:nvCxnSpPr>
        <p:spPr>
          <a:xfrm>
            <a:off x="2699105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EB9CBF6D-757A-5EB7-6AE2-C3033F86EBB5}"/>
              </a:ext>
            </a:extLst>
          </p:cNvPr>
          <p:cNvSpPr/>
          <p:nvPr/>
        </p:nvSpPr>
        <p:spPr>
          <a:xfrm>
            <a:off x="2586909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C08B10C-78AF-FB94-D46C-DAF7837680C7}"/>
              </a:ext>
            </a:extLst>
          </p:cNvPr>
          <p:cNvSpPr/>
          <p:nvPr/>
        </p:nvSpPr>
        <p:spPr>
          <a:xfrm>
            <a:off x="3779247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3382CE5-D5B8-A960-C727-169103312AB1}"/>
              </a:ext>
            </a:extLst>
          </p:cNvPr>
          <p:cNvCxnSpPr>
            <a:stCxn id="60" idx="6"/>
            <a:endCxn id="61" idx="2"/>
          </p:cNvCxnSpPr>
          <p:nvPr/>
        </p:nvCxnSpPr>
        <p:spPr>
          <a:xfrm>
            <a:off x="2699105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D9DF359B-2C81-4F48-1F23-750AE04066A9}"/>
              </a:ext>
            </a:extLst>
          </p:cNvPr>
          <p:cNvSpPr/>
          <p:nvPr/>
        </p:nvSpPr>
        <p:spPr>
          <a:xfrm>
            <a:off x="2586909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EA25488-93F1-9E62-A50E-15D40D9814C0}"/>
              </a:ext>
            </a:extLst>
          </p:cNvPr>
          <p:cNvSpPr/>
          <p:nvPr/>
        </p:nvSpPr>
        <p:spPr>
          <a:xfrm>
            <a:off x="3779247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59538B89-A49B-21AE-9893-88EAC39D5742}"/>
              </a:ext>
            </a:extLst>
          </p:cNvPr>
          <p:cNvCxnSpPr>
            <a:stCxn id="63" idx="6"/>
            <a:endCxn id="64" idx="2"/>
          </p:cNvCxnSpPr>
          <p:nvPr/>
        </p:nvCxnSpPr>
        <p:spPr>
          <a:xfrm>
            <a:off x="2699105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CB9B10CE-0D90-6FFA-DAF4-8D7EA66E587D}"/>
              </a:ext>
            </a:extLst>
          </p:cNvPr>
          <p:cNvSpPr/>
          <p:nvPr/>
        </p:nvSpPr>
        <p:spPr>
          <a:xfrm>
            <a:off x="2586909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B5C4E90C-432E-6DB8-A2A2-A6A2180B4F83}"/>
              </a:ext>
            </a:extLst>
          </p:cNvPr>
          <p:cNvSpPr/>
          <p:nvPr/>
        </p:nvSpPr>
        <p:spPr>
          <a:xfrm>
            <a:off x="3779247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2D7F04E-CCEA-DEC1-0269-E08ED5B2FEB4}"/>
              </a:ext>
            </a:extLst>
          </p:cNvPr>
          <p:cNvCxnSpPr>
            <a:stCxn id="66" idx="6"/>
            <a:endCxn id="67" idx="2"/>
          </p:cNvCxnSpPr>
          <p:nvPr/>
        </p:nvCxnSpPr>
        <p:spPr>
          <a:xfrm>
            <a:off x="2699105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22A544FF-3216-9790-51D8-FD148E07F4DC}"/>
              </a:ext>
            </a:extLst>
          </p:cNvPr>
          <p:cNvSpPr/>
          <p:nvPr/>
        </p:nvSpPr>
        <p:spPr>
          <a:xfrm>
            <a:off x="2586909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7225C72-4CDF-58C7-4BCF-C2E79833339E}"/>
              </a:ext>
            </a:extLst>
          </p:cNvPr>
          <p:cNvSpPr/>
          <p:nvPr/>
        </p:nvSpPr>
        <p:spPr>
          <a:xfrm>
            <a:off x="3779247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31F5774-0C78-7A36-3ECC-2DBF6BFF235B}"/>
              </a:ext>
            </a:extLst>
          </p:cNvPr>
          <p:cNvCxnSpPr>
            <a:stCxn id="69" idx="6"/>
            <a:endCxn id="70" idx="2"/>
          </p:cNvCxnSpPr>
          <p:nvPr/>
        </p:nvCxnSpPr>
        <p:spPr>
          <a:xfrm>
            <a:off x="2699105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78275D05-63FB-EABE-7647-A11F4BFC99FF}"/>
              </a:ext>
            </a:extLst>
          </p:cNvPr>
          <p:cNvSpPr/>
          <p:nvPr/>
        </p:nvSpPr>
        <p:spPr>
          <a:xfrm>
            <a:off x="2586909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3CB9FF16-D473-55FA-8720-3537C190B250}"/>
              </a:ext>
            </a:extLst>
          </p:cNvPr>
          <p:cNvSpPr/>
          <p:nvPr/>
        </p:nvSpPr>
        <p:spPr>
          <a:xfrm>
            <a:off x="3779247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52D8080-6719-DD11-B07A-71692164322C}"/>
              </a:ext>
            </a:extLst>
          </p:cNvPr>
          <p:cNvCxnSpPr>
            <a:stCxn id="72" idx="6"/>
            <a:endCxn id="73" idx="2"/>
          </p:cNvCxnSpPr>
          <p:nvPr/>
        </p:nvCxnSpPr>
        <p:spPr>
          <a:xfrm>
            <a:off x="2699105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76354108-688B-3C8F-D78D-F38FF439A049}"/>
              </a:ext>
            </a:extLst>
          </p:cNvPr>
          <p:cNvSpPr/>
          <p:nvPr/>
        </p:nvSpPr>
        <p:spPr>
          <a:xfrm>
            <a:off x="2586909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8502FAD9-C3D9-1215-9FC6-C562FFDBC5EF}"/>
              </a:ext>
            </a:extLst>
          </p:cNvPr>
          <p:cNvSpPr/>
          <p:nvPr/>
        </p:nvSpPr>
        <p:spPr>
          <a:xfrm>
            <a:off x="3779247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0C24A099-1458-7B60-D3BD-8179949BBD9D}"/>
              </a:ext>
            </a:extLst>
          </p:cNvPr>
          <p:cNvCxnSpPr>
            <a:stCxn id="75" idx="6"/>
            <a:endCxn id="76" idx="2"/>
          </p:cNvCxnSpPr>
          <p:nvPr/>
        </p:nvCxnSpPr>
        <p:spPr>
          <a:xfrm>
            <a:off x="2699105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A703D21-D20A-D237-4568-BEF3437951C9}"/>
              </a:ext>
            </a:extLst>
          </p:cNvPr>
          <p:cNvSpPr/>
          <p:nvPr/>
        </p:nvSpPr>
        <p:spPr>
          <a:xfrm>
            <a:off x="257747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7DA4E382-4C81-B11F-D47B-26328DFC8C63}"/>
              </a:ext>
            </a:extLst>
          </p:cNvPr>
          <p:cNvSpPr/>
          <p:nvPr/>
        </p:nvSpPr>
        <p:spPr>
          <a:xfrm>
            <a:off x="377924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3E074669-0A57-650C-DEAF-FC336F413B5D}"/>
              </a:ext>
            </a:extLst>
          </p:cNvPr>
          <p:cNvSpPr/>
          <p:nvPr/>
        </p:nvSpPr>
        <p:spPr>
          <a:xfrm>
            <a:off x="257747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A40C633-A28A-EB30-A3EE-7D9435988E9E}"/>
              </a:ext>
            </a:extLst>
          </p:cNvPr>
          <p:cNvSpPr/>
          <p:nvPr/>
        </p:nvSpPr>
        <p:spPr>
          <a:xfrm>
            <a:off x="377924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FA53459C-3A88-9824-2506-673CEAFFFAD3}"/>
              </a:ext>
            </a:extLst>
          </p:cNvPr>
          <p:cNvSpPr/>
          <p:nvPr/>
        </p:nvSpPr>
        <p:spPr>
          <a:xfrm>
            <a:off x="2577471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1888A2F-F37E-3250-1DC7-75C05D707B7C}"/>
              </a:ext>
            </a:extLst>
          </p:cNvPr>
          <p:cNvSpPr/>
          <p:nvPr/>
        </p:nvSpPr>
        <p:spPr>
          <a:xfrm>
            <a:off x="3779247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/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blipFill>
                <a:blip r:embed="rId3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/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椭圆 85">
            <a:extLst>
              <a:ext uri="{FF2B5EF4-FFF2-40B4-BE49-F238E27FC236}">
                <a16:creationId xmlns:a16="http://schemas.microsoft.com/office/drawing/2014/main" id="{AECDAD3C-A0D9-2AC1-410B-7A14C2621AD4}"/>
              </a:ext>
            </a:extLst>
          </p:cNvPr>
          <p:cNvSpPr/>
          <p:nvPr/>
        </p:nvSpPr>
        <p:spPr>
          <a:xfrm>
            <a:off x="2581600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77003F9-D0FD-E9BC-F80D-9B9DF21EB3C3}"/>
              </a:ext>
            </a:extLst>
          </p:cNvPr>
          <p:cNvSpPr/>
          <p:nvPr/>
        </p:nvSpPr>
        <p:spPr>
          <a:xfrm>
            <a:off x="3788851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5733315-1DBB-8C2F-54CB-02E78770376F}"/>
              </a:ext>
            </a:extLst>
          </p:cNvPr>
          <p:cNvSpPr/>
          <p:nvPr/>
        </p:nvSpPr>
        <p:spPr>
          <a:xfrm>
            <a:off x="2577471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C60224A-4F0B-FB1E-5E4C-8F7E08601149}"/>
              </a:ext>
            </a:extLst>
          </p:cNvPr>
          <p:cNvSpPr/>
          <p:nvPr/>
        </p:nvSpPr>
        <p:spPr>
          <a:xfrm>
            <a:off x="3790197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54BD3B2A-1863-6935-D544-C0AEA38A8C39}"/>
              </a:ext>
            </a:extLst>
          </p:cNvPr>
          <p:cNvSpPr/>
          <p:nvPr/>
        </p:nvSpPr>
        <p:spPr>
          <a:xfrm>
            <a:off x="2577471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CA56BBE-4CF9-39D7-966E-3848203DBDE4}"/>
              </a:ext>
            </a:extLst>
          </p:cNvPr>
          <p:cNvSpPr/>
          <p:nvPr/>
        </p:nvSpPr>
        <p:spPr>
          <a:xfrm>
            <a:off x="3790197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/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blipFill>
                <a:blip r:embed="rId33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/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blipFill>
                <a:blip r:embed="rId3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左大括号 94">
            <a:extLst>
              <a:ext uri="{FF2B5EF4-FFF2-40B4-BE49-F238E27FC236}">
                <a16:creationId xmlns:a16="http://schemas.microsoft.com/office/drawing/2014/main" id="{79672DFD-AAD3-44B6-B84E-F072E84D1358}"/>
              </a:ext>
            </a:extLst>
          </p:cNvPr>
          <p:cNvSpPr/>
          <p:nvPr/>
        </p:nvSpPr>
        <p:spPr>
          <a:xfrm>
            <a:off x="2358768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/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blipFill>
                <a:blip r:embed="rId35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/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blipFill>
                <a:blip r:embed="rId36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/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blipFill>
                <a:blip r:embed="rId37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B61C95A0-B423-D550-7212-C0FD26F5B85E}"/>
              </a:ext>
            </a:extLst>
          </p:cNvPr>
          <p:cNvCxnSpPr>
            <a:cxnSpLocks/>
            <a:stCxn id="223" idx="4"/>
          </p:cNvCxnSpPr>
          <p:nvPr/>
        </p:nvCxnSpPr>
        <p:spPr>
          <a:xfrm>
            <a:off x="7321351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6376A73-E3D0-5977-DC05-03854360282A}"/>
              </a:ext>
            </a:extLst>
          </p:cNvPr>
          <p:cNvCxnSpPr>
            <a:cxnSpLocks/>
            <a:stCxn id="224" idx="4"/>
          </p:cNvCxnSpPr>
          <p:nvPr/>
        </p:nvCxnSpPr>
        <p:spPr>
          <a:xfrm>
            <a:off x="8523127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椭圆 110">
            <a:extLst>
              <a:ext uri="{FF2B5EF4-FFF2-40B4-BE49-F238E27FC236}">
                <a16:creationId xmlns:a16="http://schemas.microsoft.com/office/drawing/2014/main" id="{54E686A5-BC7D-87ED-BF2C-3DEBA719328E}"/>
              </a:ext>
            </a:extLst>
          </p:cNvPr>
          <p:cNvSpPr/>
          <p:nvPr/>
        </p:nvSpPr>
        <p:spPr>
          <a:xfrm>
            <a:off x="7274691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AADCD10D-6AF4-3E63-4AC3-1E97B5E2E187}"/>
              </a:ext>
            </a:extLst>
          </p:cNvPr>
          <p:cNvSpPr/>
          <p:nvPr/>
        </p:nvSpPr>
        <p:spPr>
          <a:xfrm>
            <a:off x="8467029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2D758539-343A-23D9-A925-9C33A4B0B24E}"/>
              </a:ext>
            </a:extLst>
          </p:cNvPr>
          <p:cNvCxnSpPr>
            <a:stCxn id="111" idx="6"/>
            <a:endCxn id="112" idx="2"/>
          </p:cNvCxnSpPr>
          <p:nvPr/>
        </p:nvCxnSpPr>
        <p:spPr>
          <a:xfrm>
            <a:off x="7386887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FC9E5D01-4C5D-C013-44CD-C4A40E91C148}"/>
              </a:ext>
            </a:extLst>
          </p:cNvPr>
          <p:cNvSpPr/>
          <p:nvPr/>
        </p:nvSpPr>
        <p:spPr>
          <a:xfrm>
            <a:off x="7274691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11E9323-7925-BC3C-5806-50AB8F4B7E6E}"/>
              </a:ext>
            </a:extLst>
          </p:cNvPr>
          <p:cNvSpPr/>
          <p:nvPr/>
        </p:nvSpPr>
        <p:spPr>
          <a:xfrm>
            <a:off x="8467029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AFE73654-80C9-CC6C-52C2-B2216C3C61E2}"/>
              </a:ext>
            </a:extLst>
          </p:cNvPr>
          <p:cNvCxnSpPr>
            <a:stCxn id="114" idx="6"/>
            <a:endCxn id="115" idx="2"/>
          </p:cNvCxnSpPr>
          <p:nvPr/>
        </p:nvCxnSpPr>
        <p:spPr>
          <a:xfrm>
            <a:off x="7386887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855B5306-6803-C406-606D-882856877815}"/>
              </a:ext>
            </a:extLst>
          </p:cNvPr>
          <p:cNvSpPr/>
          <p:nvPr/>
        </p:nvSpPr>
        <p:spPr>
          <a:xfrm>
            <a:off x="7274691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E25F40B-4469-9542-EE4E-C3F1039FFEA9}"/>
              </a:ext>
            </a:extLst>
          </p:cNvPr>
          <p:cNvSpPr/>
          <p:nvPr/>
        </p:nvSpPr>
        <p:spPr>
          <a:xfrm>
            <a:off x="8467029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7B06FB21-3038-166A-8FC9-624582A8863A}"/>
              </a:ext>
            </a:extLst>
          </p:cNvPr>
          <p:cNvCxnSpPr>
            <a:stCxn id="117" idx="6"/>
            <a:endCxn id="118" idx="2"/>
          </p:cNvCxnSpPr>
          <p:nvPr/>
        </p:nvCxnSpPr>
        <p:spPr>
          <a:xfrm>
            <a:off x="7386887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119">
            <a:extLst>
              <a:ext uri="{FF2B5EF4-FFF2-40B4-BE49-F238E27FC236}">
                <a16:creationId xmlns:a16="http://schemas.microsoft.com/office/drawing/2014/main" id="{0FB16CDA-F346-D277-31F0-B4ACCC4E11BE}"/>
              </a:ext>
            </a:extLst>
          </p:cNvPr>
          <p:cNvSpPr/>
          <p:nvPr/>
        </p:nvSpPr>
        <p:spPr>
          <a:xfrm>
            <a:off x="7274691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D38FE176-634D-BD6B-B9F5-A27448664537}"/>
              </a:ext>
            </a:extLst>
          </p:cNvPr>
          <p:cNvSpPr/>
          <p:nvPr/>
        </p:nvSpPr>
        <p:spPr>
          <a:xfrm>
            <a:off x="8467029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BD262FD3-6323-AF61-7055-3F7D9492DB2F}"/>
              </a:ext>
            </a:extLst>
          </p:cNvPr>
          <p:cNvCxnSpPr>
            <a:stCxn id="120" idx="6"/>
            <a:endCxn id="121" idx="2"/>
          </p:cNvCxnSpPr>
          <p:nvPr/>
        </p:nvCxnSpPr>
        <p:spPr>
          <a:xfrm>
            <a:off x="7386887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>
            <a:extLst>
              <a:ext uri="{FF2B5EF4-FFF2-40B4-BE49-F238E27FC236}">
                <a16:creationId xmlns:a16="http://schemas.microsoft.com/office/drawing/2014/main" id="{BE37C620-DDCA-5F9A-307C-58DE4502EA66}"/>
              </a:ext>
            </a:extLst>
          </p:cNvPr>
          <p:cNvSpPr/>
          <p:nvPr/>
        </p:nvSpPr>
        <p:spPr>
          <a:xfrm>
            <a:off x="7274691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4A6E3FA-28D0-3573-2E29-8656100A110F}"/>
              </a:ext>
            </a:extLst>
          </p:cNvPr>
          <p:cNvSpPr/>
          <p:nvPr/>
        </p:nvSpPr>
        <p:spPr>
          <a:xfrm>
            <a:off x="8467029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A39BED70-9DB5-1963-3490-44C4604836DB}"/>
              </a:ext>
            </a:extLst>
          </p:cNvPr>
          <p:cNvCxnSpPr>
            <a:stCxn id="123" idx="6"/>
            <a:endCxn id="124" idx="2"/>
          </p:cNvCxnSpPr>
          <p:nvPr/>
        </p:nvCxnSpPr>
        <p:spPr>
          <a:xfrm>
            <a:off x="7386887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>
            <a:extLst>
              <a:ext uri="{FF2B5EF4-FFF2-40B4-BE49-F238E27FC236}">
                <a16:creationId xmlns:a16="http://schemas.microsoft.com/office/drawing/2014/main" id="{2C9E5BDA-D050-6008-9161-048B075A1B9A}"/>
              </a:ext>
            </a:extLst>
          </p:cNvPr>
          <p:cNvSpPr/>
          <p:nvPr/>
        </p:nvSpPr>
        <p:spPr>
          <a:xfrm>
            <a:off x="7274691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62DC4179-81EF-61A2-C192-C16A691FDE68}"/>
              </a:ext>
            </a:extLst>
          </p:cNvPr>
          <p:cNvSpPr/>
          <p:nvPr/>
        </p:nvSpPr>
        <p:spPr>
          <a:xfrm>
            <a:off x="8467029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974AEE50-78A6-C6FC-C658-7EF76BBFFC84}"/>
              </a:ext>
            </a:extLst>
          </p:cNvPr>
          <p:cNvCxnSpPr>
            <a:stCxn id="126" idx="6"/>
            <a:endCxn id="127" idx="2"/>
          </p:cNvCxnSpPr>
          <p:nvPr/>
        </p:nvCxnSpPr>
        <p:spPr>
          <a:xfrm>
            <a:off x="7386887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椭圆 192">
            <a:extLst>
              <a:ext uri="{FF2B5EF4-FFF2-40B4-BE49-F238E27FC236}">
                <a16:creationId xmlns:a16="http://schemas.microsoft.com/office/drawing/2014/main" id="{5308A5EB-D7B5-53E9-F070-3BF7EED1971C}"/>
              </a:ext>
            </a:extLst>
          </p:cNvPr>
          <p:cNvSpPr/>
          <p:nvPr/>
        </p:nvSpPr>
        <p:spPr>
          <a:xfrm>
            <a:off x="7274691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62C13299-EE7B-617C-80CC-650F19F64312}"/>
              </a:ext>
            </a:extLst>
          </p:cNvPr>
          <p:cNvSpPr/>
          <p:nvPr/>
        </p:nvSpPr>
        <p:spPr>
          <a:xfrm>
            <a:off x="8467029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35F59B63-3D8C-9244-4FB5-CE7B0C0B442B}"/>
              </a:ext>
            </a:extLst>
          </p:cNvPr>
          <p:cNvCxnSpPr>
            <a:stCxn id="193" idx="6"/>
            <a:endCxn id="194" idx="2"/>
          </p:cNvCxnSpPr>
          <p:nvPr/>
        </p:nvCxnSpPr>
        <p:spPr>
          <a:xfrm>
            <a:off x="7386887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椭圆 222">
            <a:extLst>
              <a:ext uri="{FF2B5EF4-FFF2-40B4-BE49-F238E27FC236}">
                <a16:creationId xmlns:a16="http://schemas.microsoft.com/office/drawing/2014/main" id="{BA1BE72B-E0CB-685A-1E50-E1D73F6FC53C}"/>
              </a:ext>
            </a:extLst>
          </p:cNvPr>
          <p:cNvSpPr/>
          <p:nvPr/>
        </p:nvSpPr>
        <p:spPr>
          <a:xfrm>
            <a:off x="7265253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03FC0C1A-BE9B-BB9E-337A-7E0A107DE2E1}"/>
              </a:ext>
            </a:extLst>
          </p:cNvPr>
          <p:cNvSpPr/>
          <p:nvPr/>
        </p:nvSpPr>
        <p:spPr>
          <a:xfrm>
            <a:off x="8467029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0A8A34CD-3094-5B1A-A3D8-8A4EE25D59F9}"/>
              </a:ext>
            </a:extLst>
          </p:cNvPr>
          <p:cNvSpPr/>
          <p:nvPr/>
        </p:nvSpPr>
        <p:spPr>
          <a:xfrm>
            <a:off x="7265253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ABAE3C11-F923-9D88-56D6-818EDB0ACEB3}"/>
              </a:ext>
            </a:extLst>
          </p:cNvPr>
          <p:cNvSpPr/>
          <p:nvPr/>
        </p:nvSpPr>
        <p:spPr>
          <a:xfrm>
            <a:off x="8467029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798A608E-C7E6-7C5A-97B6-42B2167A8E89}"/>
              </a:ext>
            </a:extLst>
          </p:cNvPr>
          <p:cNvSpPr/>
          <p:nvPr/>
        </p:nvSpPr>
        <p:spPr>
          <a:xfrm>
            <a:off x="7265253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76BB56C3-96D7-D65A-8E81-1F6DCBFDB0CE}"/>
              </a:ext>
            </a:extLst>
          </p:cNvPr>
          <p:cNvSpPr/>
          <p:nvPr/>
        </p:nvSpPr>
        <p:spPr>
          <a:xfrm>
            <a:off x="8467029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/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blipFill>
                <a:blip r:embed="rId3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/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椭圆 237">
            <a:extLst>
              <a:ext uri="{FF2B5EF4-FFF2-40B4-BE49-F238E27FC236}">
                <a16:creationId xmlns:a16="http://schemas.microsoft.com/office/drawing/2014/main" id="{C7CE1032-8B46-5444-F0C7-1C53D3AF589D}"/>
              </a:ext>
            </a:extLst>
          </p:cNvPr>
          <p:cNvSpPr/>
          <p:nvPr/>
        </p:nvSpPr>
        <p:spPr>
          <a:xfrm>
            <a:off x="7269382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B48A6859-DE48-6F5B-6BDC-1536F4DA1E62}"/>
              </a:ext>
            </a:extLst>
          </p:cNvPr>
          <p:cNvSpPr/>
          <p:nvPr/>
        </p:nvSpPr>
        <p:spPr>
          <a:xfrm>
            <a:off x="8476633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414B0EBF-FF94-E47B-8BCB-F68563B6C569}"/>
              </a:ext>
            </a:extLst>
          </p:cNvPr>
          <p:cNvSpPr/>
          <p:nvPr/>
        </p:nvSpPr>
        <p:spPr>
          <a:xfrm>
            <a:off x="7265253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5" name="椭圆 254">
            <a:extLst>
              <a:ext uri="{FF2B5EF4-FFF2-40B4-BE49-F238E27FC236}">
                <a16:creationId xmlns:a16="http://schemas.microsoft.com/office/drawing/2014/main" id="{5AE64696-3B6D-A9AA-EAE7-1029BAE93CD3}"/>
              </a:ext>
            </a:extLst>
          </p:cNvPr>
          <p:cNvSpPr/>
          <p:nvPr/>
        </p:nvSpPr>
        <p:spPr>
          <a:xfrm>
            <a:off x="8477979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椭圆 255">
            <a:extLst>
              <a:ext uri="{FF2B5EF4-FFF2-40B4-BE49-F238E27FC236}">
                <a16:creationId xmlns:a16="http://schemas.microsoft.com/office/drawing/2014/main" id="{9F7AE314-A24F-9F02-8439-0E084389EFE6}"/>
              </a:ext>
            </a:extLst>
          </p:cNvPr>
          <p:cNvSpPr/>
          <p:nvPr/>
        </p:nvSpPr>
        <p:spPr>
          <a:xfrm>
            <a:off x="7265253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36A48968-8431-8BD6-045B-21C6599F5042}"/>
              </a:ext>
            </a:extLst>
          </p:cNvPr>
          <p:cNvSpPr/>
          <p:nvPr/>
        </p:nvSpPr>
        <p:spPr>
          <a:xfrm>
            <a:off x="848345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/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blipFill>
                <a:blip r:embed="rId39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/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blipFill>
                <a:blip r:embed="rId3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左大括号 295">
            <a:extLst>
              <a:ext uri="{FF2B5EF4-FFF2-40B4-BE49-F238E27FC236}">
                <a16:creationId xmlns:a16="http://schemas.microsoft.com/office/drawing/2014/main" id="{A123E46C-0988-10AA-7E5C-BDD5724B5447}"/>
              </a:ext>
            </a:extLst>
          </p:cNvPr>
          <p:cNvSpPr/>
          <p:nvPr/>
        </p:nvSpPr>
        <p:spPr>
          <a:xfrm>
            <a:off x="7046550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/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blipFill>
                <a:blip r:embed="rId40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椭圆 17">
            <a:extLst>
              <a:ext uri="{FF2B5EF4-FFF2-40B4-BE49-F238E27FC236}">
                <a16:creationId xmlns:a16="http://schemas.microsoft.com/office/drawing/2014/main" id="{A9B5F2F2-A26A-A13E-5808-D815B4C154EE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DBD3FE4D-11B9-845D-220A-D98D88EF0611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4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42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2A69491-5724-D9EE-101F-9A9BD61B6B4B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>
            <a:extLst>
              <a:ext uri="{FF2B5EF4-FFF2-40B4-BE49-F238E27FC236}">
                <a16:creationId xmlns:a16="http://schemas.microsoft.com/office/drawing/2014/main" id="{69B19131-4694-3BCA-09AB-ED5A2CA7F74E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905B785-30D5-8424-13C7-961ED16640AF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2F7E804-16DA-CC9C-3900-EA790501DE85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48594237-0ABA-8431-25FD-CFFA6740CBDD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C69B8D6C-316B-9C0A-6202-522D7E662248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03724497-30E3-CDB7-C585-C13EDECB40CA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2DA3FC11-56C4-09A0-3D49-3E5098D6AC3A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8F4E2E2C-F6F1-CF40-080C-90A61D7135AC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E503D0D2-A9A4-0576-1975-97920278A8AE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097AB4C2-03BF-9E1E-7D0D-0BB996EEBBE3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03B135FA-5218-5505-C7FC-48CB922307C9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椭圆 100">
            <a:extLst>
              <a:ext uri="{FF2B5EF4-FFF2-40B4-BE49-F238E27FC236}">
                <a16:creationId xmlns:a16="http://schemas.microsoft.com/office/drawing/2014/main" id="{144D4C97-EC4F-D525-8F34-660C8EEC3637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63EDB618-B1FC-EB87-F326-F8C24F32DE52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2E889A0D-0658-E0C3-8AA3-D88019E4F544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4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45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46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47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48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49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9" name="直接连接符 248">
            <a:extLst>
              <a:ext uri="{FF2B5EF4-FFF2-40B4-BE49-F238E27FC236}">
                <a16:creationId xmlns:a16="http://schemas.microsoft.com/office/drawing/2014/main" id="{B0F18B9B-DDB5-48BA-313A-C4A78EDB5F75}"/>
              </a:ext>
            </a:extLst>
          </p:cNvPr>
          <p:cNvCxnSpPr>
            <a:stCxn id="39" idx="6"/>
            <a:endCxn id="69" idx="1"/>
          </p:cNvCxnSpPr>
          <p:nvPr/>
        </p:nvCxnSpPr>
        <p:spPr>
          <a:xfrm>
            <a:off x="1503416" y="2362087"/>
            <a:ext cx="1099924" cy="1489212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1" name="直接连接符 250">
            <a:extLst>
              <a:ext uri="{FF2B5EF4-FFF2-40B4-BE49-F238E27FC236}">
                <a16:creationId xmlns:a16="http://schemas.microsoft.com/office/drawing/2014/main" id="{B4BA26A5-85CC-6B47-1A55-2765283689B0}"/>
              </a:ext>
            </a:extLst>
          </p:cNvPr>
          <p:cNvCxnSpPr>
            <a:cxnSpLocks/>
          </p:cNvCxnSpPr>
          <p:nvPr/>
        </p:nvCxnSpPr>
        <p:spPr>
          <a:xfrm>
            <a:off x="1440368" y="2493481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直接连接符 253">
            <a:extLst>
              <a:ext uri="{FF2B5EF4-FFF2-40B4-BE49-F238E27FC236}">
                <a16:creationId xmlns:a16="http://schemas.microsoft.com/office/drawing/2014/main" id="{73E2C8D4-DA00-D940-A900-744FCFAC3F97}"/>
              </a:ext>
            </a:extLst>
          </p:cNvPr>
          <p:cNvCxnSpPr>
            <a:cxnSpLocks/>
          </p:cNvCxnSpPr>
          <p:nvPr/>
        </p:nvCxnSpPr>
        <p:spPr>
          <a:xfrm>
            <a:off x="1478299" y="2734639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7" name="直接连接符 256">
            <a:extLst>
              <a:ext uri="{FF2B5EF4-FFF2-40B4-BE49-F238E27FC236}">
                <a16:creationId xmlns:a16="http://schemas.microsoft.com/office/drawing/2014/main" id="{640D027C-D1C6-D97A-70BA-1191FCC4FC02}"/>
              </a:ext>
            </a:extLst>
          </p:cNvPr>
          <p:cNvCxnSpPr>
            <a:cxnSpLocks/>
          </p:cNvCxnSpPr>
          <p:nvPr/>
        </p:nvCxnSpPr>
        <p:spPr>
          <a:xfrm>
            <a:off x="1478298" y="2935964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8" name="直接连接符 257">
            <a:extLst>
              <a:ext uri="{FF2B5EF4-FFF2-40B4-BE49-F238E27FC236}">
                <a16:creationId xmlns:a16="http://schemas.microsoft.com/office/drawing/2014/main" id="{EF3E0AFA-134A-34F8-C950-BF45672C8156}"/>
              </a:ext>
            </a:extLst>
          </p:cNvPr>
          <p:cNvCxnSpPr>
            <a:cxnSpLocks/>
          </p:cNvCxnSpPr>
          <p:nvPr/>
        </p:nvCxnSpPr>
        <p:spPr>
          <a:xfrm>
            <a:off x="1478298" y="3274758"/>
            <a:ext cx="1115559" cy="1414369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1" name="直接连接符 260">
            <a:extLst>
              <a:ext uri="{FF2B5EF4-FFF2-40B4-BE49-F238E27FC236}">
                <a16:creationId xmlns:a16="http://schemas.microsoft.com/office/drawing/2014/main" id="{E62B9F1D-AC15-0ED9-3DF0-8C4634C9A6C7}"/>
              </a:ext>
            </a:extLst>
          </p:cNvPr>
          <p:cNvCxnSpPr>
            <a:cxnSpLocks/>
          </p:cNvCxnSpPr>
          <p:nvPr/>
        </p:nvCxnSpPr>
        <p:spPr>
          <a:xfrm>
            <a:off x="1510570" y="3707510"/>
            <a:ext cx="1042752" cy="99197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直接连接符 262">
            <a:extLst>
              <a:ext uri="{FF2B5EF4-FFF2-40B4-BE49-F238E27FC236}">
                <a16:creationId xmlns:a16="http://schemas.microsoft.com/office/drawing/2014/main" id="{1B4FC367-00CB-5D5E-8176-8D4A0D03B547}"/>
              </a:ext>
            </a:extLst>
          </p:cNvPr>
          <p:cNvCxnSpPr>
            <a:cxnSpLocks/>
            <a:endCxn id="203" idx="3"/>
          </p:cNvCxnSpPr>
          <p:nvPr/>
        </p:nvCxnSpPr>
        <p:spPr>
          <a:xfrm flipV="1">
            <a:off x="3912118" y="3355634"/>
            <a:ext cx="1069059" cy="545925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直接连接符 264">
            <a:extLst>
              <a:ext uri="{FF2B5EF4-FFF2-40B4-BE49-F238E27FC236}">
                <a16:creationId xmlns:a16="http://schemas.microsoft.com/office/drawing/2014/main" id="{49B41783-2E07-B44F-15A4-4780230A377D}"/>
              </a:ext>
            </a:extLst>
          </p:cNvPr>
          <p:cNvCxnSpPr>
            <a:cxnSpLocks/>
            <a:stCxn id="204" idx="6"/>
            <a:endCxn id="234" idx="2"/>
          </p:cNvCxnSpPr>
          <p:nvPr/>
        </p:nvCxnSpPr>
        <p:spPr>
          <a:xfrm flipV="1">
            <a:off x="6269280" y="2934576"/>
            <a:ext cx="995973" cy="381391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7" name="直接连接符 266">
            <a:extLst>
              <a:ext uri="{FF2B5EF4-FFF2-40B4-BE49-F238E27FC236}">
                <a16:creationId xmlns:a16="http://schemas.microsoft.com/office/drawing/2014/main" id="{947AE04A-0930-9CB6-5F8E-2BCF669C70C2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8592394" y="2362087"/>
            <a:ext cx="1106992" cy="181283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9" name="直接连接符 268">
            <a:extLst>
              <a:ext uri="{FF2B5EF4-FFF2-40B4-BE49-F238E27FC236}">
                <a16:creationId xmlns:a16="http://schemas.microsoft.com/office/drawing/2014/main" id="{0E13ADE5-E6A4-3CBD-82DC-3B08E22A8E5F}"/>
              </a:ext>
            </a:extLst>
          </p:cNvPr>
          <p:cNvCxnSpPr>
            <a:cxnSpLocks/>
            <a:stCxn id="112" idx="6"/>
          </p:cNvCxnSpPr>
          <p:nvPr/>
        </p:nvCxnSpPr>
        <p:spPr>
          <a:xfrm flipV="1">
            <a:off x="8579225" y="2587170"/>
            <a:ext cx="1089580" cy="53699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3" name="直接连接符 272">
            <a:extLst>
              <a:ext uri="{FF2B5EF4-FFF2-40B4-BE49-F238E27FC236}">
                <a16:creationId xmlns:a16="http://schemas.microsoft.com/office/drawing/2014/main" id="{E3F65CF0-275A-ECCD-1FE3-D2A954C1F8B3}"/>
              </a:ext>
            </a:extLst>
          </p:cNvPr>
          <p:cNvCxnSpPr>
            <a:cxnSpLocks/>
            <a:stCxn id="230" idx="0"/>
            <a:endCxn id="111" idx="1"/>
          </p:cNvCxnSpPr>
          <p:nvPr/>
        </p:nvCxnSpPr>
        <p:spPr>
          <a:xfrm>
            <a:off x="6306117" y="2630248"/>
            <a:ext cx="985005" cy="45425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4" name="直接连接符 273">
            <a:extLst>
              <a:ext uri="{FF2B5EF4-FFF2-40B4-BE49-F238E27FC236}">
                <a16:creationId xmlns:a16="http://schemas.microsoft.com/office/drawing/2014/main" id="{A423812D-E42B-94D4-FCE4-B3FF51631B71}"/>
              </a:ext>
            </a:extLst>
          </p:cNvPr>
          <p:cNvCxnSpPr>
            <a:cxnSpLocks/>
            <a:stCxn id="235" idx="6"/>
            <a:endCxn id="28" idx="2"/>
          </p:cNvCxnSpPr>
          <p:nvPr/>
        </p:nvCxnSpPr>
        <p:spPr>
          <a:xfrm flipV="1">
            <a:off x="8579225" y="2744156"/>
            <a:ext cx="1120161" cy="19042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直接连接符 279">
            <a:extLst>
              <a:ext uri="{FF2B5EF4-FFF2-40B4-BE49-F238E27FC236}">
                <a16:creationId xmlns:a16="http://schemas.microsoft.com/office/drawing/2014/main" id="{1569F5A4-A0C8-0259-80DA-468D58250A6E}"/>
              </a:ext>
            </a:extLst>
          </p:cNvPr>
          <p:cNvCxnSpPr>
            <a:cxnSpLocks/>
          </p:cNvCxnSpPr>
          <p:nvPr/>
        </p:nvCxnSpPr>
        <p:spPr>
          <a:xfrm flipV="1">
            <a:off x="3906816" y="2946017"/>
            <a:ext cx="1079663" cy="1130621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2" name="直接连接符 281">
            <a:extLst>
              <a:ext uri="{FF2B5EF4-FFF2-40B4-BE49-F238E27FC236}">
                <a16:creationId xmlns:a16="http://schemas.microsoft.com/office/drawing/2014/main" id="{A38D668F-8F97-D2A7-0900-DF635BB84610}"/>
              </a:ext>
            </a:extLst>
          </p:cNvPr>
          <p:cNvCxnSpPr>
            <a:cxnSpLocks/>
            <a:stCxn id="121" idx="7"/>
            <a:endCxn id="29" idx="2"/>
          </p:cNvCxnSpPr>
          <p:nvPr/>
        </p:nvCxnSpPr>
        <p:spPr>
          <a:xfrm flipV="1">
            <a:off x="8562794" y="2935189"/>
            <a:ext cx="1136592" cy="719256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5" name="直接连接符 284">
            <a:extLst>
              <a:ext uri="{FF2B5EF4-FFF2-40B4-BE49-F238E27FC236}">
                <a16:creationId xmlns:a16="http://schemas.microsoft.com/office/drawing/2014/main" id="{08944D72-6841-0804-B1D7-8E1F3597309B}"/>
              </a:ext>
            </a:extLst>
          </p:cNvPr>
          <p:cNvCxnSpPr>
            <a:cxnSpLocks/>
            <a:stCxn id="213" idx="6"/>
            <a:endCxn id="120" idx="2"/>
          </p:cNvCxnSpPr>
          <p:nvPr/>
        </p:nvCxnSpPr>
        <p:spPr>
          <a:xfrm flipV="1">
            <a:off x="6269280" y="3694112"/>
            <a:ext cx="1005411" cy="196854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" name="直接连接符 308">
            <a:extLst>
              <a:ext uri="{FF2B5EF4-FFF2-40B4-BE49-F238E27FC236}">
                <a16:creationId xmlns:a16="http://schemas.microsoft.com/office/drawing/2014/main" id="{0553F455-5CD1-89EC-2E17-082940DF7F54}"/>
              </a:ext>
            </a:extLst>
          </p:cNvPr>
          <p:cNvCxnSpPr>
            <a:cxnSpLocks/>
            <a:stCxn id="87" idx="7"/>
          </p:cNvCxnSpPr>
          <p:nvPr/>
        </p:nvCxnSpPr>
        <p:spPr>
          <a:xfrm flipV="1">
            <a:off x="3884616" y="3927303"/>
            <a:ext cx="1089734" cy="53336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" name="直接连接符 310">
            <a:extLst>
              <a:ext uri="{FF2B5EF4-FFF2-40B4-BE49-F238E27FC236}">
                <a16:creationId xmlns:a16="http://schemas.microsoft.com/office/drawing/2014/main" id="{B9219EC4-36D0-065B-0BD0-66E2E74C7CAC}"/>
              </a:ext>
            </a:extLst>
          </p:cNvPr>
          <p:cNvCxnSpPr>
            <a:cxnSpLocks/>
            <a:stCxn id="295" idx="0"/>
            <a:endCxn id="102" idx="3"/>
          </p:cNvCxnSpPr>
          <p:nvPr/>
        </p:nvCxnSpPr>
        <p:spPr>
          <a:xfrm flipV="1">
            <a:off x="8616062" y="3874824"/>
            <a:ext cx="1099755" cy="70393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" name="直接连接符 313">
            <a:extLst>
              <a:ext uri="{FF2B5EF4-FFF2-40B4-BE49-F238E27FC236}">
                <a16:creationId xmlns:a16="http://schemas.microsoft.com/office/drawing/2014/main" id="{0AFA6102-D764-5CD7-4892-84807EE01DD1}"/>
              </a:ext>
            </a:extLst>
          </p:cNvPr>
          <p:cNvCxnSpPr>
            <a:cxnSpLocks/>
            <a:stCxn id="240" idx="6"/>
            <a:endCxn id="126" idx="3"/>
          </p:cNvCxnSpPr>
          <p:nvPr/>
        </p:nvCxnSpPr>
        <p:spPr>
          <a:xfrm flipV="1">
            <a:off x="6278884" y="4116736"/>
            <a:ext cx="1012238" cy="383601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183908-EA1F-4712-5AAA-00C15039E226}"/>
              </a:ext>
            </a:extLst>
          </p:cNvPr>
          <p:cNvCxnSpPr>
            <a:cxnSpLocks/>
          </p:cNvCxnSpPr>
          <p:nvPr/>
        </p:nvCxnSpPr>
        <p:spPr>
          <a:xfrm>
            <a:off x="1504993" y="3866951"/>
            <a:ext cx="928869" cy="77980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3837644-C557-371E-40F4-EE8CBF40CA9D}"/>
              </a:ext>
            </a:extLst>
          </p:cNvPr>
          <p:cNvCxnSpPr>
            <a:cxnSpLocks/>
          </p:cNvCxnSpPr>
          <p:nvPr/>
        </p:nvCxnSpPr>
        <p:spPr>
          <a:xfrm>
            <a:off x="1504993" y="4030899"/>
            <a:ext cx="897999" cy="64725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64329CF-F22D-4E83-675F-D659D240A45F}"/>
              </a:ext>
            </a:extLst>
          </p:cNvPr>
          <p:cNvCxnSpPr>
            <a:cxnSpLocks/>
          </p:cNvCxnSpPr>
          <p:nvPr/>
        </p:nvCxnSpPr>
        <p:spPr>
          <a:xfrm>
            <a:off x="1533604" y="4223413"/>
            <a:ext cx="771001" cy="454743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EE0B161-498C-6FE1-B722-C2337A245B49}"/>
              </a:ext>
            </a:extLst>
          </p:cNvPr>
          <p:cNvCxnSpPr>
            <a:cxnSpLocks/>
          </p:cNvCxnSpPr>
          <p:nvPr/>
        </p:nvCxnSpPr>
        <p:spPr>
          <a:xfrm>
            <a:off x="1500644" y="4426486"/>
            <a:ext cx="822051" cy="29729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9CFE0F2-F048-2902-C4D7-832FC5974432}"/>
              </a:ext>
            </a:extLst>
          </p:cNvPr>
          <p:cNvCxnSpPr>
            <a:cxnSpLocks/>
          </p:cNvCxnSpPr>
          <p:nvPr/>
        </p:nvCxnSpPr>
        <p:spPr>
          <a:xfrm>
            <a:off x="1500643" y="4590845"/>
            <a:ext cx="777999" cy="15353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9" name="直接连接符 258">
            <a:extLst>
              <a:ext uri="{FF2B5EF4-FFF2-40B4-BE49-F238E27FC236}">
                <a16:creationId xmlns:a16="http://schemas.microsoft.com/office/drawing/2014/main" id="{2E6E82C4-4A32-1C4C-DAB9-A8E7546BCB04}"/>
              </a:ext>
            </a:extLst>
          </p:cNvPr>
          <p:cNvCxnSpPr>
            <a:cxnSpLocks/>
            <a:endCxn id="103" idx="2"/>
          </p:cNvCxnSpPr>
          <p:nvPr/>
        </p:nvCxnSpPr>
        <p:spPr>
          <a:xfrm flipV="1">
            <a:off x="8777019" y="4015747"/>
            <a:ext cx="921760" cy="55415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直接连接符 265">
            <a:extLst>
              <a:ext uri="{FF2B5EF4-FFF2-40B4-BE49-F238E27FC236}">
                <a16:creationId xmlns:a16="http://schemas.microsoft.com/office/drawing/2014/main" id="{4D37A968-F12F-CF14-FB6A-752223B8F1AD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8777019" y="4192032"/>
            <a:ext cx="922367" cy="42192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直接连接符 274">
            <a:extLst>
              <a:ext uri="{FF2B5EF4-FFF2-40B4-BE49-F238E27FC236}">
                <a16:creationId xmlns:a16="http://schemas.microsoft.com/office/drawing/2014/main" id="{68AEE366-DD89-5ADE-F557-2355E9F3F59E}"/>
              </a:ext>
            </a:extLst>
          </p:cNvPr>
          <p:cNvCxnSpPr>
            <a:cxnSpLocks/>
            <a:endCxn id="51" idx="3"/>
          </p:cNvCxnSpPr>
          <p:nvPr/>
        </p:nvCxnSpPr>
        <p:spPr>
          <a:xfrm flipV="1">
            <a:off x="8819668" y="4413190"/>
            <a:ext cx="896149" cy="250393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8" name="直接连接符 277">
            <a:extLst>
              <a:ext uri="{FF2B5EF4-FFF2-40B4-BE49-F238E27FC236}">
                <a16:creationId xmlns:a16="http://schemas.microsoft.com/office/drawing/2014/main" id="{A4AA06A8-CF81-E867-E362-2DDF5419A8C5}"/>
              </a:ext>
            </a:extLst>
          </p:cNvPr>
          <p:cNvCxnSpPr>
            <a:cxnSpLocks/>
            <a:endCxn id="52" idx="3"/>
          </p:cNvCxnSpPr>
          <p:nvPr/>
        </p:nvCxnSpPr>
        <p:spPr>
          <a:xfrm flipV="1">
            <a:off x="8777019" y="4606013"/>
            <a:ext cx="938798" cy="12627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D559E7A8-D2DD-F338-1D31-1975018D7F50}"/>
              </a:ext>
            </a:extLst>
          </p:cNvPr>
          <p:cNvCxnSpPr>
            <a:cxnSpLocks/>
          </p:cNvCxnSpPr>
          <p:nvPr/>
        </p:nvCxnSpPr>
        <p:spPr>
          <a:xfrm>
            <a:off x="1503416" y="3126222"/>
            <a:ext cx="977982" cy="1339792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4D18278-6A3B-9D0B-9821-E43D7052B48E}"/>
              </a:ext>
            </a:extLst>
          </p:cNvPr>
          <p:cNvCxnSpPr>
            <a:cxnSpLocks/>
          </p:cNvCxnSpPr>
          <p:nvPr/>
        </p:nvCxnSpPr>
        <p:spPr>
          <a:xfrm flipV="1">
            <a:off x="8579225" y="3165889"/>
            <a:ext cx="1136592" cy="91118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B01098F-9361-5AFE-58BD-5245A483C0EB}"/>
              </a:ext>
            </a:extLst>
          </p:cNvPr>
          <p:cNvCxnSpPr>
            <a:cxnSpLocks/>
          </p:cNvCxnSpPr>
          <p:nvPr/>
        </p:nvCxnSpPr>
        <p:spPr>
          <a:xfrm flipV="1">
            <a:off x="8707472" y="3694112"/>
            <a:ext cx="992038" cy="76534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E699389-2216-E791-0C09-866D153D29E9}"/>
              </a:ext>
            </a:extLst>
          </p:cNvPr>
          <p:cNvCxnSpPr>
            <a:cxnSpLocks/>
          </p:cNvCxnSpPr>
          <p:nvPr/>
        </p:nvCxnSpPr>
        <p:spPr>
          <a:xfrm flipV="1">
            <a:off x="8748016" y="3357967"/>
            <a:ext cx="967801" cy="101387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A28D11A-7AAC-AD1F-7176-5A5303D925C6}"/>
                  </a:ext>
                </a:extLst>
              </p:cNvPr>
              <p:cNvSpPr txBox="1"/>
              <p:nvPr/>
            </p:nvSpPr>
            <p:spPr>
              <a:xfrm>
                <a:off x="1043634" y="3690171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A28D11A-7AAC-AD1F-7176-5A5303D92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3690171"/>
                <a:ext cx="285719" cy="276999"/>
              </a:xfrm>
              <a:prstGeom prst="rect">
                <a:avLst/>
              </a:prstGeom>
              <a:blipFill>
                <a:blip r:embed="rId50"/>
                <a:stretch>
                  <a:fillRect l="-10638" t="-23913" r="-53191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0673B77-07AF-DF33-6B23-F05CC2D3D9C7}"/>
                  </a:ext>
                </a:extLst>
              </p:cNvPr>
              <p:cNvSpPr txBox="1"/>
              <p:nvPr/>
            </p:nvSpPr>
            <p:spPr>
              <a:xfrm>
                <a:off x="1043634" y="3889804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0673B77-07AF-DF33-6B23-F05CC2D3D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3889804"/>
                <a:ext cx="291042" cy="276999"/>
              </a:xfrm>
              <a:prstGeom prst="rect">
                <a:avLst/>
              </a:prstGeom>
              <a:blipFill>
                <a:blip r:embed="rId51"/>
                <a:stretch>
                  <a:fillRect l="-10417" t="-23913" r="-52083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D01CFE8-64B0-928B-1823-90516701DF60}"/>
                  </a:ext>
                </a:extLst>
              </p:cNvPr>
              <p:cNvSpPr txBox="1"/>
              <p:nvPr/>
            </p:nvSpPr>
            <p:spPr>
              <a:xfrm>
                <a:off x="1043634" y="4075370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D01CFE8-64B0-928B-1823-90516701D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4075370"/>
                <a:ext cx="291042" cy="276999"/>
              </a:xfrm>
              <a:prstGeom prst="rect">
                <a:avLst/>
              </a:prstGeom>
              <a:blipFill>
                <a:blip r:embed="rId52"/>
                <a:stretch>
                  <a:fillRect l="-10417" t="-26667" r="-520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8" name="文本框 247">
                <a:extLst>
                  <a:ext uri="{FF2B5EF4-FFF2-40B4-BE49-F238E27FC236}">
                    <a16:creationId xmlns:a16="http://schemas.microsoft.com/office/drawing/2014/main" id="{CC4AB1F3-5775-8856-16C7-DEB7051C2487}"/>
                  </a:ext>
                </a:extLst>
              </p:cNvPr>
              <p:cNvSpPr txBox="1"/>
              <p:nvPr/>
            </p:nvSpPr>
            <p:spPr>
              <a:xfrm>
                <a:off x="1043634" y="4246182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8" name="文本框 247">
                <a:extLst>
                  <a:ext uri="{FF2B5EF4-FFF2-40B4-BE49-F238E27FC236}">
                    <a16:creationId xmlns:a16="http://schemas.microsoft.com/office/drawing/2014/main" id="{CC4AB1F3-5775-8856-16C7-DEB7051C2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4246182"/>
                <a:ext cx="291042" cy="276999"/>
              </a:xfrm>
              <a:prstGeom prst="rect">
                <a:avLst/>
              </a:prstGeom>
              <a:blipFill>
                <a:blip r:embed="rId53"/>
                <a:stretch>
                  <a:fillRect l="-10417" t="-26667" r="-520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文本框 251">
                <a:extLst>
                  <a:ext uri="{FF2B5EF4-FFF2-40B4-BE49-F238E27FC236}">
                    <a16:creationId xmlns:a16="http://schemas.microsoft.com/office/drawing/2014/main" id="{26CAA1BB-EBD7-724B-C29A-92F111F1263E}"/>
                  </a:ext>
                </a:extLst>
              </p:cNvPr>
              <p:cNvSpPr txBox="1"/>
              <p:nvPr/>
            </p:nvSpPr>
            <p:spPr>
              <a:xfrm>
                <a:off x="1043634" y="4436092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2" name="文本框 251">
                <a:extLst>
                  <a:ext uri="{FF2B5EF4-FFF2-40B4-BE49-F238E27FC236}">
                    <a16:creationId xmlns:a16="http://schemas.microsoft.com/office/drawing/2014/main" id="{26CAA1BB-EBD7-724B-C29A-92F111F12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4436092"/>
                <a:ext cx="291042" cy="276999"/>
              </a:xfrm>
              <a:prstGeom prst="rect">
                <a:avLst/>
              </a:prstGeom>
              <a:blipFill>
                <a:blip r:embed="rId54"/>
                <a:stretch>
                  <a:fillRect l="-10417" t="-26667" r="-52083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2" name="文本框 261">
                <a:extLst>
                  <a:ext uri="{FF2B5EF4-FFF2-40B4-BE49-F238E27FC236}">
                    <a16:creationId xmlns:a16="http://schemas.microsoft.com/office/drawing/2014/main" id="{E01F34B3-BDFB-5C23-10D3-CD54333FECDC}"/>
                  </a:ext>
                </a:extLst>
              </p:cNvPr>
              <p:cNvSpPr txBox="1"/>
              <p:nvPr/>
            </p:nvSpPr>
            <p:spPr>
              <a:xfrm>
                <a:off x="9873520" y="3690171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2" name="文本框 261">
                <a:extLst>
                  <a:ext uri="{FF2B5EF4-FFF2-40B4-BE49-F238E27FC236}">
                    <a16:creationId xmlns:a16="http://schemas.microsoft.com/office/drawing/2014/main" id="{E01F34B3-BDFB-5C23-10D3-CD54333FE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3690171"/>
                <a:ext cx="287386" cy="276999"/>
              </a:xfrm>
              <a:prstGeom prst="rect">
                <a:avLst/>
              </a:prstGeom>
              <a:blipFill>
                <a:blip r:embed="rId55"/>
                <a:stretch>
                  <a:fillRect l="-19149" t="-23913" r="-53191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文本框 263">
                <a:extLst>
                  <a:ext uri="{FF2B5EF4-FFF2-40B4-BE49-F238E27FC236}">
                    <a16:creationId xmlns:a16="http://schemas.microsoft.com/office/drawing/2014/main" id="{AC168F64-8E0D-0D9B-22DE-DF5FE0478626}"/>
                  </a:ext>
                </a:extLst>
              </p:cNvPr>
              <p:cNvSpPr txBox="1"/>
              <p:nvPr/>
            </p:nvSpPr>
            <p:spPr>
              <a:xfrm>
                <a:off x="9873520" y="3889804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4" name="文本框 263">
                <a:extLst>
                  <a:ext uri="{FF2B5EF4-FFF2-40B4-BE49-F238E27FC236}">
                    <a16:creationId xmlns:a16="http://schemas.microsoft.com/office/drawing/2014/main" id="{AC168F64-8E0D-0D9B-22DE-DF5FE0478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3889804"/>
                <a:ext cx="292708" cy="276999"/>
              </a:xfrm>
              <a:prstGeom prst="rect">
                <a:avLst/>
              </a:prstGeom>
              <a:blipFill>
                <a:blip r:embed="rId56"/>
                <a:stretch>
                  <a:fillRect l="-18750" t="-23913" r="-52083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文本框 267">
                <a:extLst>
                  <a:ext uri="{FF2B5EF4-FFF2-40B4-BE49-F238E27FC236}">
                    <a16:creationId xmlns:a16="http://schemas.microsoft.com/office/drawing/2014/main" id="{914115E7-A856-C6C0-B854-4E9905A24B6D}"/>
                  </a:ext>
                </a:extLst>
              </p:cNvPr>
              <p:cNvSpPr txBox="1"/>
              <p:nvPr/>
            </p:nvSpPr>
            <p:spPr>
              <a:xfrm>
                <a:off x="9873520" y="4075370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8" name="文本框 267">
                <a:extLst>
                  <a:ext uri="{FF2B5EF4-FFF2-40B4-BE49-F238E27FC236}">
                    <a16:creationId xmlns:a16="http://schemas.microsoft.com/office/drawing/2014/main" id="{914115E7-A856-C6C0-B854-4E9905A24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4075370"/>
                <a:ext cx="291042" cy="276999"/>
              </a:xfrm>
              <a:prstGeom prst="rect">
                <a:avLst/>
              </a:prstGeom>
              <a:blipFill>
                <a:blip r:embed="rId57"/>
                <a:stretch>
                  <a:fillRect l="-19149" r="-638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文本框 271">
                <a:extLst>
                  <a:ext uri="{FF2B5EF4-FFF2-40B4-BE49-F238E27FC236}">
                    <a16:creationId xmlns:a16="http://schemas.microsoft.com/office/drawing/2014/main" id="{B671E5B4-436F-416C-0C1B-ECA50D20463C}"/>
                  </a:ext>
                </a:extLst>
              </p:cNvPr>
              <p:cNvSpPr txBox="1"/>
              <p:nvPr/>
            </p:nvSpPr>
            <p:spPr>
              <a:xfrm>
                <a:off x="9873520" y="4246182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2" name="文本框 271">
                <a:extLst>
                  <a:ext uri="{FF2B5EF4-FFF2-40B4-BE49-F238E27FC236}">
                    <a16:creationId xmlns:a16="http://schemas.microsoft.com/office/drawing/2014/main" id="{B671E5B4-436F-416C-0C1B-ECA50D204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4246182"/>
                <a:ext cx="282834" cy="276999"/>
              </a:xfrm>
              <a:prstGeom prst="rect">
                <a:avLst/>
              </a:prstGeom>
              <a:blipFill>
                <a:blip r:embed="rId58"/>
                <a:stretch>
                  <a:fillRect l="-19565" t="-26667" r="-5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6" name="文本框 275">
                <a:extLst>
                  <a:ext uri="{FF2B5EF4-FFF2-40B4-BE49-F238E27FC236}">
                    <a16:creationId xmlns:a16="http://schemas.microsoft.com/office/drawing/2014/main" id="{D199CC7A-F416-1844-B966-BE9AA6E19D1A}"/>
                  </a:ext>
                </a:extLst>
              </p:cNvPr>
              <p:cNvSpPr txBox="1"/>
              <p:nvPr/>
            </p:nvSpPr>
            <p:spPr>
              <a:xfrm>
                <a:off x="9873520" y="4436092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6" name="文本框 275">
                <a:extLst>
                  <a:ext uri="{FF2B5EF4-FFF2-40B4-BE49-F238E27FC236}">
                    <a16:creationId xmlns:a16="http://schemas.microsoft.com/office/drawing/2014/main" id="{D199CC7A-F416-1844-B966-BE9AA6E19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4436092"/>
                <a:ext cx="292708" cy="276999"/>
              </a:xfrm>
              <a:prstGeom prst="rect">
                <a:avLst/>
              </a:prstGeom>
              <a:blipFill>
                <a:blip r:embed="rId59"/>
                <a:stretch>
                  <a:fillRect l="-18750" t="-26667" r="-5208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标题 1">
            <a:extLst>
              <a:ext uri="{FF2B5EF4-FFF2-40B4-BE49-F238E27FC236}">
                <a16:creationId xmlns:a16="http://schemas.microsoft.com/office/drawing/2014/main" id="{3C085F5D-321D-C687-8197-1194A8AA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Key Ideas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General Transformation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1F1B7D6A-5B23-2E3E-0C4F-176855802330}"/>
                  </a:ext>
                </a:extLst>
              </p:cNvPr>
              <p:cNvSpPr txBox="1"/>
              <p:nvPr/>
            </p:nvSpPr>
            <p:spPr>
              <a:xfrm>
                <a:off x="504975" y="5454548"/>
                <a:ext cx="11294618" cy="120032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Our Transformation:  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replace all </a:t>
                </a: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)’s of</a:t>
                </a:r>
                <a:r>
                  <a:rPr lang="en-US" altLang="zh-CN" sz="2400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first five types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with </a:t>
                </a:r>
                <a:r>
                  <a:rPr lang="en-US" altLang="zh-CN" sz="2400" b="1" dirty="0">
                    <a:solidFill>
                      <a:schemeClr val="tx1"/>
                    </a:solidFill>
                    <a:highlight>
                      <a:srgbClr val="C0C0C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Type-6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pairs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4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remains unchanged)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replaced pairs are required to be connected </a:t>
                </a:r>
                <a:r>
                  <a:rPr lang="en-US" altLang="zh-CN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the most wasteful way</a:t>
                </a:r>
                <a:r>
                  <a:rPr lang="zh-CN" alt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！</a:t>
                </a:r>
                <a:endParaRPr lang="en-US" altLang="zh-CN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1F1B7D6A-5B23-2E3E-0C4F-176855802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75" y="5454548"/>
                <a:ext cx="11294618" cy="1200329"/>
              </a:xfrm>
              <a:prstGeom prst="rect">
                <a:avLst/>
              </a:prstGeom>
              <a:blipFill>
                <a:blip r:embed="rId60"/>
                <a:stretch>
                  <a:fillRect l="-809" t="-3518" r="-431" b="-10050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1CE9222D-40E4-85CC-F170-1B130451BF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may contain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different types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)’s</a:t>
                </a: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1CE9222D-40E4-85CC-F170-1B130451B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  <a:blipFill>
                <a:blip r:embed="rId61"/>
                <a:stretch>
                  <a:fillRect l="-831" t="-18750" r="-499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3" name="文本框 252">
            <a:extLst>
              <a:ext uri="{FF2B5EF4-FFF2-40B4-BE49-F238E27FC236}">
                <a16:creationId xmlns:a16="http://schemas.microsoft.com/office/drawing/2014/main" id="{7AAB46C0-D726-0107-E8B5-7438160949FA}"/>
              </a:ext>
            </a:extLst>
          </p:cNvPr>
          <p:cNvSpPr txBox="1"/>
          <p:nvPr/>
        </p:nvSpPr>
        <p:spPr>
          <a:xfrm>
            <a:off x="10708192" y="3810131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0" name="椭圆 259">
            <a:extLst>
              <a:ext uri="{FF2B5EF4-FFF2-40B4-BE49-F238E27FC236}">
                <a16:creationId xmlns:a16="http://schemas.microsoft.com/office/drawing/2014/main" id="{359DEA19-13EC-D06E-18D2-3E0ADE17E49F}"/>
              </a:ext>
            </a:extLst>
          </p:cNvPr>
          <p:cNvSpPr/>
          <p:nvPr/>
        </p:nvSpPr>
        <p:spPr>
          <a:xfrm>
            <a:off x="10586862" y="3936137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7" name="文本框 276">
            <a:extLst>
              <a:ext uri="{FF2B5EF4-FFF2-40B4-BE49-F238E27FC236}">
                <a16:creationId xmlns:a16="http://schemas.microsoft.com/office/drawing/2014/main" id="{6F2E30E3-8498-4279-89F1-DDBDE256B8BE}"/>
              </a:ext>
            </a:extLst>
          </p:cNvPr>
          <p:cNvSpPr txBox="1"/>
          <p:nvPr/>
        </p:nvSpPr>
        <p:spPr>
          <a:xfrm>
            <a:off x="10708192" y="4066165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9" name="椭圆 278">
            <a:extLst>
              <a:ext uri="{FF2B5EF4-FFF2-40B4-BE49-F238E27FC236}">
                <a16:creationId xmlns:a16="http://schemas.microsoft.com/office/drawing/2014/main" id="{354A64E9-E078-2B40-E669-3A6A36525C43}"/>
              </a:ext>
            </a:extLst>
          </p:cNvPr>
          <p:cNvSpPr/>
          <p:nvPr/>
        </p:nvSpPr>
        <p:spPr>
          <a:xfrm>
            <a:off x="10586862" y="4192171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4" name="文本框 283">
            <a:extLst>
              <a:ext uri="{FF2B5EF4-FFF2-40B4-BE49-F238E27FC236}">
                <a16:creationId xmlns:a16="http://schemas.microsoft.com/office/drawing/2014/main" id="{63D00C54-61F6-189D-7143-B5C682228852}"/>
              </a:ext>
            </a:extLst>
          </p:cNvPr>
          <p:cNvSpPr txBox="1"/>
          <p:nvPr/>
        </p:nvSpPr>
        <p:spPr>
          <a:xfrm>
            <a:off x="10708192" y="4320979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" name="椭圆 285">
            <a:extLst>
              <a:ext uri="{FF2B5EF4-FFF2-40B4-BE49-F238E27FC236}">
                <a16:creationId xmlns:a16="http://schemas.microsoft.com/office/drawing/2014/main" id="{0976B841-0B47-5259-8C92-72C02493021E}"/>
              </a:ext>
            </a:extLst>
          </p:cNvPr>
          <p:cNvSpPr/>
          <p:nvPr/>
        </p:nvSpPr>
        <p:spPr>
          <a:xfrm>
            <a:off x="10586862" y="4446985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7D3FFFBB-E029-E298-E108-85AD7CC2E363}"/>
                  </a:ext>
                </a:extLst>
              </p:cNvPr>
              <p:cNvSpPr txBox="1"/>
              <p:nvPr/>
            </p:nvSpPr>
            <p:spPr>
              <a:xfrm>
                <a:off x="10463915" y="4559181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7D3FFFBB-E029-E298-E108-85AD7CC2E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4559181"/>
                <a:ext cx="1756666" cy="584775"/>
              </a:xfrm>
              <a:prstGeom prst="rect">
                <a:avLst/>
              </a:prstGeom>
              <a:blipFill>
                <a:blip r:embed="rId62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3" name="文本框 292">
            <a:extLst>
              <a:ext uri="{FF2B5EF4-FFF2-40B4-BE49-F238E27FC236}">
                <a16:creationId xmlns:a16="http://schemas.microsoft.com/office/drawing/2014/main" id="{E308757F-A539-C92E-DD43-3B8062150AF6}"/>
              </a:ext>
            </a:extLst>
          </p:cNvPr>
          <p:cNvSpPr txBox="1"/>
          <p:nvPr/>
        </p:nvSpPr>
        <p:spPr>
          <a:xfrm>
            <a:off x="10042894" y="3354829"/>
            <a:ext cx="220590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Type-6: 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missing-edges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CB4876DB-F394-0A0E-CC50-EC2F2C7CC3E1}"/>
              </a:ext>
            </a:extLst>
          </p:cNvPr>
          <p:cNvSpPr/>
          <p:nvPr/>
        </p:nvSpPr>
        <p:spPr>
          <a:xfrm>
            <a:off x="6222786" y="5112318"/>
            <a:ext cx="4969199" cy="732974"/>
          </a:xfrm>
          <a:prstGeom prst="wedgeRoundRectCallout">
            <a:avLst>
              <a:gd name="adj1" fmla="val -3429"/>
              <a:gd name="adj2" fmla="val 112551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 </a:t>
            </a: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edges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each edge can only be </a:t>
            </a: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exactly once</a:t>
            </a:r>
            <a:endParaRPr lang="zh-CN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640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21BB06A9-B58F-5E88-4C2E-5C78573D1EDD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6F436E57-1E13-0FAC-4FA5-B97EF02B06E5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03884EAD-AC34-D39A-14AA-D47C451E18B0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9AFC8771-122D-D8D3-8A63-2F00444AAE6A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8FD7C433-8FE7-24A1-6619-4D6085537795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65D46D77-3CE3-9FF3-8B91-4A642C72C1C3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3DFBF33-3F0E-13A1-5D8D-67B467700675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D563E0EE-E05E-A7A1-E375-B77F9453234B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6B020318-3D10-FD37-F86E-A41870F21636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0EDECDD0-8049-34AE-3549-3A29E0FD331E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0AE02B29-F83D-DF9C-A037-BDB577C2355D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2D88544-C63E-1769-3DAE-2CE78039C732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椭圆 99">
            <a:extLst>
              <a:ext uri="{FF2B5EF4-FFF2-40B4-BE49-F238E27FC236}">
                <a16:creationId xmlns:a16="http://schemas.microsoft.com/office/drawing/2014/main" id="{2490D99E-CB01-4B19-317E-A2E6EA9F8B15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8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9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10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1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12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13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14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15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16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17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18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20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21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22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23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24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3" name="左大括号 352">
            <a:extLst>
              <a:ext uri="{FF2B5EF4-FFF2-40B4-BE49-F238E27FC236}">
                <a16:creationId xmlns:a16="http://schemas.microsoft.com/office/drawing/2014/main" id="{D728460C-7D91-A779-28C2-C5C91750CAB7}"/>
              </a:ext>
            </a:extLst>
          </p:cNvPr>
          <p:cNvSpPr/>
          <p:nvPr/>
        </p:nvSpPr>
        <p:spPr>
          <a:xfrm>
            <a:off x="787383" y="3226456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/>
              <p:nvPr/>
            </p:nvSpPr>
            <p:spPr>
              <a:xfrm>
                <a:off x="486571" y="3743972"/>
                <a:ext cx="312713" cy="2860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zh-CN" altLang="en-US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3743972"/>
                <a:ext cx="312713" cy="286040"/>
              </a:xfrm>
              <a:prstGeom prst="rect">
                <a:avLst/>
              </a:prstGeom>
              <a:blipFill>
                <a:blip r:embed="rId25"/>
                <a:stretch>
                  <a:fillRect l="-23529" t="-17021" r="-35294" b="-29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5" name="左大括号 354">
            <a:extLst>
              <a:ext uri="{FF2B5EF4-FFF2-40B4-BE49-F238E27FC236}">
                <a16:creationId xmlns:a16="http://schemas.microsoft.com/office/drawing/2014/main" id="{08C11B2E-0925-9807-D226-2731EB9B940B}"/>
              </a:ext>
            </a:extLst>
          </p:cNvPr>
          <p:cNvSpPr/>
          <p:nvPr/>
        </p:nvSpPr>
        <p:spPr>
          <a:xfrm>
            <a:off x="9374820" y="3287236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/>
              <p:nvPr/>
            </p:nvSpPr>
            <p:spPr>
              <a:xfrm>
                <a:off x="9074008" y="3803282"/>
                <a:ext cx="312713" cy="2860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zh-CN" altLang="en-US" i="1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i="1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i="1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3803282"/>
                <a:ext cx="312713" cy="286040"/>
              </a:xfrm>
              <a:prstGeom prst="rect">
                <a:avLst/>
              </a:prstGeom>
              <a:blipFill>
                <a:blip r:embed="rId26"/>
                <a:stretch>
                  <a:fillRect l="-23529" t="-19149" r="-35294" b="-29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27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28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29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/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blipFill>
                <a:blip r:embed="rId30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676FB6F-5453-54AB-643F-24874C5EC241}"/>
              </a:ext>
            </a:extLst>
          </p:cNvPr>
          <p:cNvCxnSpPr>
            <a:cxnSpLocks/>
            <a:stCxn id="78" idx="4"/>
          </p:cNvCxnSpPr>
          <p:nvPr/>
        </p:nvCxnSpPr>
        <p:spPr>
          <a:xfrm>
            <a:off x="263356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959D8E5-E3B2-8835-15DE-EA31E0C5252D}"/>
              </a:ext>
            </a:extLst>
          </p:cNvPr>
          <p:cNvCxnSpPr>
            <a:cxnSpLocks/>
            <a:stCxn id="79" idx="4"/>
          </p:cNvCxnSpPr>
          <p:nvPr/>
        </p:nvCxnSpPr>
        <p:spPr>
          <a:xfrm>
            <a:off x="383534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09577AC-A77E-63E9-1073-913D2D4A2B7C}"/>
              </a:ext>
            </a:extLst>
          </p:cNvPr>
          <p:cNvSpPr/>
          <p:nvPr/>
        </p:nvSpPr>
        <p:spPr>
          <a:xfrm>
            <a:off x="2586909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43B9691-0E77-DE28-350F-5D3274FD6EAB}"/>
              </a:ext>
            </a:extLst>
          </p:cNvPr>
          <p:cNvSpPr/>
          <p:nvPr/>
        </p:nvSpPr>
        <p:spPr>
          <a:xfrm>
            <a:off x="3779247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ED80F24-88C8-297D-5F1F-A68DCB03A75C}"/>
              </a:ext>
            </a:extLst>
          </p:cNvPr>
          <p:cNvCxnSpPr>
            <a:stCxn id="27" idx="6"/>
            <a:endCxn id="58" idx="2"/>
          </p:cNvCxnSpPr>
          <p:nvPr/>
        </p:nvCxnSpPr>
        <p:spPr>
          <a:xfrm>
            <a:off x="2699105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EB9CBF6D-757A-5EB7-6AE2-C3033F86EBB5}"/>
              </a:ext>
            </a:extLst>
          </p:cNvPr>
          <p:cNvSpPr/>
          <p:nvPr/>
        </p:nvSpPr>
        <p:spPr>
          <a:xfrm>
            <a:off x="2586909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C08B10C-78AF-FB94-D46C-DAF7837680C7}"/>
              </a:ext>
            </a:extLst>
          </p:cNvPr>
          <p:cNvSpPr/>
          <p:nvPr/>
        </p:nvSpPr>
        <p:spPr>
          <a:xfrm>
            <a:off x="3779247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3382CE5-D5B8-A960-C727-169103312AB1}"/>
              </a:ext>
            </a:extLst>
          </p:cNvPr>
          <p:cNvCxnSpPr>
            <a:stCxn id="60" idx="6"/>
            <a:endCxn id="61" idx="2"/>
          </p:cNvCxnSpPr>
          <p:nvPr/>
        </p:nvCxnSpPr>
        <p:spPr>
          <a:xfrm>
            <a:off x="2699105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D9DF359B-2C81-4F48-1F23-750AE04066A9}"/>
              </a:ext>
            </a:extLst>
          </p:cNvPr>
          <p:cNvSpPr/>
          <p:nvPr/>
        </p:nvSpPr>
        <p:spPr>
          <a:xfrm>
            <a:off x="2586909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EA25488-93F1-9E62-A50E-15D40D9814C0}"/>
              </a:ext>
            </a:extLst>
          </p:cNvPr>
          <p:cNvSpPr/>
          <p:nvPr/>
        </p:nvSpPr>
        <p:spPr>
          <a:xfrm>
            <a:off x="3779247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59538B89-A49B-21AE-9893-88EAC39D5742}"/>
              </a:ext>
            </a:extLst>
          </p:cNvPr>
          <p:cNvCxnSpPr>
            <a:stCxn id="63" idx="6"/>
            <a:endCxn id="64" idx="2"/>
          </p:cNvCxnSpPr>
          <p:nvPr/>
        </p:nvCxnSpPr>
        <p:spPr>
          <a:xfrm>
            <a:off x="2699105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CB9B10CE-0D90-6FFA-DAF4-8D7EA66E587D}"/>
              </a:ext>
            </a:extLst>
          </p:cNvPr>
          <p:cNvSpPr/>
          <p:nvPr/>
        </p:nvSpPr>
        <p:spPr>
          <a:xfrm>
            <a:off x="2586909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B5C4E90C-432E-6DB8-A2A2-A6A2180B4F83}"/>
              </a:ext>
            </a:extLst>
          </p:cNvPr>
          <p:cNvSpPr/>
          <p:nvPr/>
        </p:nvSpPr>
        <p:spPr>
          <a:xfrm>
            <a:off x="3779247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2D7F04E-CCEA-DEC1-0269-E08ED5B2FEB4}"/>
              </a:ext>
            </a:extLst>
          </p:cNvPr>
          <p:cNvCxnSpPr>
            <a:stCxn id="66" idx="6"/>
            <a:endCxn id="67" idx="2"/>
          </p:cNvCxnSpPr>
          <p:nvPr/>
        </p:nvCxnSpPr>
        <p:spPr>
          <a:xfrm>
            <a:off x="2699105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22A544FF-3216-9790-51D8-FD148E07F4DC}"/>
              </a:ext>
            </a:extLst>
          </p:cNvPr>
          <p:cNvSpPr/>
          <p:nvPr/>
        </p:nvSpPr>
        <p:spPr>
          <a:xfrm>
            <a:off x="2586909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7225C72-4CDF-58C7-4BCF-C2E79833339E}"/>
              </a:ext>
            </a:extLst>
          </p:cNvPr>
          <p:cNvSpPr/>
          <p:nvPr/>
        </p:nvSpPr>
        <p:spPr>
          <a:xfrm>
            <a:off x="3779247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31F5774-0C78-7A36-3ECC-2DBF6BFF235B}"/>
              </a:ext>
            </a:extLst>
          </p:cNvPr>
          <p:cNvCxnSpPr>
            <a:stCxn id="69" idx="6"/>
            <a:endCxn id="70" idx="2"/>
          </p:cNvCxnSpPr>
          <p:nvPr/>
        </p:nvCxnSpPr>
        <p:spPr>
          <a:xfrm>
            <a:off x="2699105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78275D05-63FB-EABE-7647-A11F4BFC99FF}"/>
              </a:ext>
            </a:extLst>
          </p:cNvPr>
          <p:cNvSpPr/>
          <p:nvPr/>
        </p:nvSpPr>
        <p:spPr>
          <a:xfrm>
            <a:off x="2586909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3CB9FF16-D473-55FA-8720-3537C190B250}"/>
              </a:ext>
            </a:extLst>
          </p:cNvPr>
          <p:cNvSpPr/>
          <p:nvPr/>
        </p:nvSpPr>
        <p:spPr>
          <a:xfrm>
            <a:off x="3779247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52D8080-6719-DD11-B07A-71692164322C}"/>
              </a:ext>
            </a:extLst>
          </p:cNvPr>
          <p:cNvCxnSpPr>
            <a:stCxn id="72" idx="6"/>
            <a:endCxn id="73" idx="2"/>
          </p:cNvCxnSpPr>
          <p:nvPr/>
        </p:nvCxnSpPr>
        <p:spPr>
          <a:xfrm>
            <a:off x="2699105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76354108-688B-3C8F-D78D-F38FF439A049}"/>
              </a:ext>
            </a:extLst>
          </p:cNvPr>
          <p:cNvSpPr/>
          <p:nvPr/>
        </p:nvSpPr>
        <p:spPr>
          <a:xfrm>
            <a:off x="2586909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8502FAD9-C3D9-1215-9FC6-C562FFDBC5EF}"/>
              </a:ext>
            </a:extLst>
          </p:cNvPr>
          <p:cNvSpPr/>
          <p:nvPr/>
        </p:nvSpPr>
        <p:spPr>
          <a:xfrm>
            <a:off x="3779247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0C24A099-1458-7B60-D3BD-8179949BBD9D}"/>
              </a:ext>
            </a:extLst>
          </p:cNvPr>
          <p:cNvCxnSpPr>
            <a:stCxn id="75" idx="6"/>
            <a:endCxn id="76" idx="2"/>
          </p:cNvCxnSpPr>
          <p:nvPr/>
        </p:nvCxnSpPr>
        <p:spPr>
          <a:xfrm>
            <a:off x="2699105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A703D21-D20A-D237-4568-BEF3437951C9}"/>
              </a:ext>
            </a:extLst>
          </p:cNvPr>
          <p:cNvSpPr/>
          <p:nvPr/>
        </p:nvSpPr>
        <p:spPr>
          <a:xfrm>
            <a:off x="257747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7DA4E382-4C81-B11F-D47B-26328DFC8C63}"/>
              </a:ext>
            </a:extLst>
          </p:cNvPr>
          <p:cNvSpPr/>
          <p:nvPr/>
        </p:nvSpPr>
        <p:spPr>
          <a:xfrm>
            <a:off x="377924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3E074669-0A57-650C-DEAF-FC336F413B5D}"/>
              </a:ext>
            </a:extLst>
          </p:cNvPr>
          <p:cNvSpPr/>
          <p:nvPr/>
        </p:nvSpPr>
        <p:spPr>
          <a:xfrm>
            <a:off x="257747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A40C633-A28A-EB30-A3EE-7D9435988E9E}"/>
              </a:ext>
            </a:extLst>
          </p:cNvPr>
          <p:cNvSpPr/>
          <p:nvPr/>
        </p:nvSpPr>
        <p:spPr>
          <a:xfrm>
            <a:off x="377924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FA53459C-3A88-9824-2506-673CEAFFFAD3}"/>
              </a:ext>
            </a:extLst>
          </p:cNvPr>
          <p:cNvSpPr/>
          <p:nvPr/>
        </p:nvSpPr>
        <p:spPr>
          <a:xfrm>
            <a:off x="2577471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1888A2F-F37E-3250-1DC7-75C05D707B7C}"/>
              </a:ext>
            </a:extLst>
          </p:cNvPr>
          <p:cNvSpPr/>
          <p:nvPr/>
        </p:nvSpPr>
        <p:spPr>
          <a:xfrm>
            <a:off x="3779247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/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blipFill>
                <a:blip r:embed="rId3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/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椭圆 85">
            <a:extLst>
              <a:ext uri="{FF2B5EF4-FFF2-40B4-BE49-F238E27FC236}">
                <a16:creationId xmlns:a16="http://schemas.microsoft.com/office/drawing/2014/main" id="{AECDAD3C-A0D9-2AC1-410B-7A14C2621AD4}"/>
              </a:ext>
            </a:extLst>
          </p:cNvPr>
          <p:cNvSpPr/>
          <p:nvPr/>
        </p:nvSpPr>
        <p:spPr>
          <a:xfrm>
            <a:off x="2581600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77003F9-D0FD-E9BC-F80D-9B9DF21EB3C3}"/>
              </a:ext>
            </a:extLst>
          </p:cNvPr>
          <p:cNvSpPr/>
          <p:nvPr/>
        </p:nvSpPr>
        <p:spPr>
          <a:xfrm>
            <a:off x="3788851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5733315-1DBB-8C2F-54CB-02E78770376F}"/>
              </a:ext>
            </a:extLst>
          </p:cNvPr>
          <p:cNvSpPr/>
          <p:nvPr/>
        </p:nvSpPr>
        <p:spPr>
          <a:xfrm>
            <a:off x="2577471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C60224A-4F0B-FB1E-5E4C-8F7E08601149}"/>
              </a:ext>
            </a:extLst>
          </p:cNvPr>
          <p:cNvSpPr/>
          <p:nvPr/>
        </p:nvSpPr>
        <p:spPr>
          <a:xfrm>
            <a:off x="3790197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54BD3B2A-1863-6935-D544-C0AEA38A8C39}"/>
              </a:ext>
            </a:extLst>
          </p:cNvPr>
          <p:cNvSpPr/>
          <p:nvPr/>
        </p:nvSpPr>
        <p:spPr>
          <a:xfrm>
            <a:off x="2577471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CA56BBE-4CF9-39D7-966E-3848203DBDE4}"/>
              </a:ext>
            </a:extLst>
          </p:cNvPr>
          <p:cNvSpPr/>
          <p:nvPr/>
        </p:nvSpPr>
        <p:spPr>
          <a:xfrm>
            <a:off x="3790197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/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blipFill>
                <a:blip r:embed="rId33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/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blipFill>
                <a:blip r:embed="rId3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左大括号 94">
            <a:extLst>
              <a:ext uri="{FF2B5EF4-FFF2-40B4-BE49-F238E27FC236}">
                <a16:creationId xmlns:a16="http://schemas.microsoft.com/office/drawing/2014/main" id="{79672DFD-AAD3-44B6-B84E-F072E84D1358}"/>
              </a:ext>
            </a:extLst>
          </p:cNvPr>
          <p:cNvSpPr/>
          <p:nvPr/>
        </p:nvSpPr>
        <p:spPr>
          <a:xfrm>
            <a:off x="2358768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/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blipFill>
                <a:blip r:embed="rId35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/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blipFill>
                <a:blip r:embed="rId36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/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blipFill>
                <a:blip r:embed="rId37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B61C95A0-B423-D550-7212-C0FD26F5B85E}"/>
              </a:ext>
            </a:extLst>
          </p:cNvPr>
          <p:cNvCxnSpPr>
            <a:cxnSpLocks/>
            <a:stCxn id="223" idx="4"/>
          </p:cNvCxnSpPr>
          <p:nvPr/>
        </p:nvCxnSpPr>
        <p:spPr>
          <a:xfrm>
            <a:off x="7321351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6376A73-E3D0-5977-DC05-03854360282A}"/>
              </a:ext>
            </a:extLst>
          </p:cNvPr>
          <p:cNvCxnSpPr>
            <a:cxnSpLocks/>
            <a:stCxn id="224" idx="4"/>
          </p:cNvCxnSpPr>
          <p:nvPr/>
        </p:nvCxnSpPr>
        <p:spPr>
          <a:xfrm>
            <a:off x="8523127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椭圆 110">
            <a:extLst>
              <a:ext uri="{FF2B5EF4-FFF2-40B4-BE49-F238E27FC236}">
                <a16:creationId xmlns:a16="http://schemas.microsoft.com/office/drawing/2014/main" id="{54E686A5-BC7D-87ED-BF2C-3DEBA719328E}"/>
              </a:ext>
            </a:extLst>
          </p:cNvPr>
          <p:cNvSpPr/>
          <p:nvPr/>
        </p:nvSpPr>
        <p:spPr>
          <a:xfrm>
            <a:off x="7274691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AADCD10D-6AF4-3E63-4AC3-1E97B5E2E187}"/>
              </a:ext>
            </a:extLst>
          </p:cNvPr>
          <p:cNvSpPr/>
          <p:nvPr/>
        </p:nvSpPr>
        <p:spPr>
          <a:xfrm>
            <a:off x="8467029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2D758539-343A-23D9-A925-9C33A4B0B24E}"/>
              </a:ext>
            </a:extLst>
          </p:cNvPr>
          <p:cNvCxnSpPr>
            <a:stCxn id="111" idx="6"/>
            <a:endCxn id="112" idx="2"/>
          </p:cNvCxnSpPr>
          <p:nvPr/>
        </p:nvCxnSpPr>
        <p:spPr>
          <a:xfrm>
            <a:off x="7386887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FC9E5D01-4C5D-C013-44CD-C4A40E91C148}"/>
              </a:ext>
            </a:extLst>
          </p:cNvPr>
          <p:cNvSpPr/>
          <p:nvPr/>
        </p:nvSpPr>
        <p:spPr>
          <a:xfrm>
            <a:off x="7274691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11E9323-7925-BC3C-5806-50AB8F4B7E6E}"/>
              </a:ext>
            </a:extLst>
          </p:cNvPr>
          <p:cNvSpPr/>
          <p:nvPr/>
        </p:nvSpPr>
        <p:spPr>
          <a:xfrm>
            <a:off x="8467029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AFE73654-80C9-CC6C-52C2-B2216C3C61E2}"/>
              </a:ext>
            </a:extLst>
          </p:cNvPr>
          <p:cNvCxnSpPr>
            <a:stCxn id="114" idx="6"/>
            <a:endCxn id="115" idx="2"/>
          </p:cNvCxnSpPr>
          <p:nvPr/>
        </p:nvCxnSpPr>
        <p:spPr>
          <a:xfrm>
            <a:off x="7386887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855B5306-6803-C406-606D-882856877815}"/>
              </a:ext>
            </a:extLst>
          </p:cNvPr>
          <p:cNvSpPr/>
          <p:nvPr/>
        </p:nvSpPr>
        <p:spPr>
          <a:xfrm>
            <a:off x="7274691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E25F40B-4469-9542-EE4E-C3F1039FFEA9}"/>
              </a:ext>
            </a:extLst>
          </p:cNvPr>
          <p:cNvSpPr/>
          <p:nvPr/>
        </p:nvSpPr>
        <p:spPr>
          <a:xfrm>
            <a:off x="8467029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7B06FB21-3038-166A-8FC9-624582A8863A}"/>
              </a:ext>
            </a:extLst>
          </p:cNvPr>
          <p:cNvCxnSpPr>
            <a:stCxn id="117" idx="6"/>
            <a:endCxn id="118" idx="2"/>
          </p:cNvCxnSpPr>
          <p:nvPr/>
        </p:nvCxnSpPr>
        <p:spPr>
          <a:xfrm>
            <a:off x="7386887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119">
            <a:extLst>
              <a:ext uri="{FF2B5EF4-FFF2-40B4-BE49-F238E27FC236}">
                <a16:creationId xmlns:a16="http://schemas.microsoft.com/office/drawing/2014/main" id="{0FB16CDA-F346-D277-31F0-B4ACCC4E11BE}"/>
              </a:ext>
            </a:extLst>
          </p:cNvPr>
          <p:cNvSpPr/>
          <p:nvPr/>
        </p:nvSpPr>
        <p:spPr>
          <a:xfrm>
            <a:off x="7274691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D38FE176-634D-BD6B-B9F5-A27448664537}"/>
              </a:ext>
            </a:extLst>
          </p:cNvPr>
          <p:cNvSpPr/>
          <p:nvPr/>
        </p:nvSpPr>
        <p:spPr>
          <a:xfrm>
            <a:off x="8467029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BD262FD3-6323-AF61-7055-3F7D9492DB2F}"/>
              </a:ext>
            </a:extLst>
          </p:cNvPr>
          <p:cNvCxnSpPr>
            <a:stCxn id="120" idx="6"/>
            <a:endCxn id="121" idx="2"/>
          </p:cNvCxnSpPr>
          <p:nvPr/>
        </p:nvCxnSpPr>
        <p:spPr>
          <a:xfrm>
            <a:off x="7386887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>
            <a:extLst>
              <a:ext uri="{FF2B5EF4-FFF2-40B4-BE49-F238E27FC236}">
                <a16:creationId xmlns:a16="http://schemas.microsoft.com/office/drawing/2014/main" id="{BE37C620-DDCA-5F9A-307C-58DE4502EA66}"/>
              </a:ext>
            </a:extLst>
          </p:cNvPr>
          <p:cNvSpPr/>
          <p:nvPr/>
        </p:nvSpPr>
        <p:spPr>
          <a:xfrm>
            <a:off x="7274691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4A6E3FA-28D0-3573-2E29-8656100A110F}"/>
              </a:ext>
            </a:extLst>
          </p:cNvPr>
          <p:cNvSpPr/>
          <p:nvPr/>
        </p:nvSpPr>
        <p:spPr>
          <a:xfrm>
            <a:off x="8467029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A39BED70-9DB5-1963-3490-44C4604836DB}"/>
              </a:ext>
            </a:extLst>
          </p:cNvPr>
          <p:cNvCxnSpPr>
            <a:stCxn id="123" idx="6"/>
            <a:endCxn id="124" idx="2"/>
          </p:cNvCxnSpPr>
          <p:nvPr/>
        </p:nvCxnSpPr>
        <p:spPr>
          <a:xfrm>
            <a:off x="7386887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>
            <a:extLst>
              <a:ext uri="{FF2B5EF4-FFF2-40B4-BE49-F238E27FC236}">
                <a16:creationId xmlns:a16="http://schemas.microsoft.com/office/drawing/2014/main" id="{2C9E5BDA-D050-6008-9161-048B075A1B9A}"/>
              </a:ext>
            </a:extLst>
          </p:cNvPr>
          <p:cNvSpPr/>
          <p:nvPr/>
        </p:nvSpPr>
        <p:spPr>
          <a:xfrm>
            <a:off x="7274691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62DC4179-81EF-61A2-C192-C16A691FDE68}"/>
              </a:ext>
            </a:extLst>
          </p:cNvPr>
          <p:cNvSpPr/>
          <p:nvPr/>
        </p:nvSpPr>
        <p:spPr>
          <a:xfrm>
            <a:off x="8467029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974AEE50-78A6-C6FC-C658-7EF76BBFFC84}"/>
              </a:ext>
            </a:extLst>
          </p:cNvPr>
          <p:cNvCxnSpPr>
            <a:stCxn id="126" idx="6"/>
            <a:endCxn id="127" idx="2"/>
          </p:cNvCxnSpPr>
          <p:nvPr/>
        </p:nvCxnSpPr>
        <p:spPr>
          <a:xfrm>
            <a:off x="7386887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椭圆 192">
            <a:extLst>
              <a:ext uri="{FF2B5EF4-FFF2-40B4-BE49-F238E27FC236}">
                <a16:creationId xmlns:a16="http://schemas.microsoft.com/office/drawing/2014/main" id="{5308A5EB-D7B5-53E9-F070-3BF7EED1971C}"/>
              </a:ext>
            </a:extLst>
          </p:cNvPr>
          <p:cNvSpPr/>
          <p:nvPr/>
        </p:nvSpPr>
        <p:spPr>
          <a:xfrm>
            <a:off x="7274691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62C13299-EE7B-617C-80CC-650F19F64312}"/>
              </a:ext>
            </a:extLst>
          </p:cNvPr>
          <p:cNvSpPr/>
          <p:nvPr/>
        </p:nvSpPr>
        <p:spPr>
          <a:xfrm>
            <a:off x="8467029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35F59B63-3D8C-9244-4FB5-CE7B0C0B442B}"/>
              </a:ext>
            </a:extLst>
          </p:cNvPr>
          <p:cNvCxnSpPr>
            <a:stCxn id="193" idx="6"/>
            <a:endCxn id="194" idx="2"/>
          </p:cNvCxnSpPr>
          <p:nvPr/>
        </p:nvCxnSpPr>
        <p:spPr>
          <a:xfrm>
            <a:off x="7386887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椭圆 222">
            <a:extLst>
              <a:ext uri="{FF2B5EF4-FFF2-40B4-BE49-F238E27FC236}">
                <a16:creationId xmlns:a16="http://schemas.microsoft.com/office/drawing/2014/main" id="{BA1BE72B-E0CB-685A-1E50-E1D73F6FC53C}"/>
              </a:ext>
            </a:extLst>
          </p:cNvPr>
          <p:cNvSpPr/>
          <p:nvPr/>
        </p:nvSpPr>
        <p:spPr>
          <a:xfrm>
            <a:off x="7265253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03FC0C1A-BE9B-BB9E-337A-7E0A107DE2E1}"/>
              </a:ext>
            </a:extLst>
          </p:cNvPr>
          <p:cNvSpPr/>
          <p:nvPr/>
        </p:nvSpPr>
        <p:spPr>
          <a:xfrm>
            <a:off x="8467029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0A8A34CD-3094-5B1A-A3D8-8A4EE25D59F9}"/>
              </a:ext>
            </a:extLst>
          </p:cNvPr>
          <p:cNvSpPr/>
          <p:nvPr/>
        </p:nvSpPr>
        <p:spPr>
          <a:xfrm>
            <a:off x="7265253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ABAE3C11-F923-9D88-56D6-818EDB0ACEB3}"/>
              </a:ext>
            </a:extLst>
          </p:cNvPr>
          <p:cNvSpPr/>
          <p:nvPr/>
        </p:nvSpPr>
        <p:spPr>
          <a:xfrm>
            <a:off x="8467029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798A608E-C7E6-7C5A-97B6-42B2167A8E89}"/>
              </a:ext>
            </a:extLst>
          </p:cNvPr>
          <p:cNvSpPr/>
          <p:nvPr/>
        </p:nvSpPr>
        <p:spPr>
          <a:xfrm>
            <a:off x="7265253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76BB56C3-96D7-D65A-8E81-1F6DCBFDB0CE}"/>
              </a:ext>
            </a:extLst>
          </p:cNvPr>
          <p:cNvSpPr/>
          <p:nvPr/>
        </p:nvSpPr>
        <p:spPr>
          <a:xfrm>
            <a:off x="8467029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/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blipFill>
                <a:blip r:embed="rId3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/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椭圆 237">
            <a:extLst>
              <a:ext uri="{FF2B5EF4-FFF2-40B4-BE49-F238E27FC236}">
                <a16:creationId xmlns:a16="http://schemas.microsoft.com/office/drawing/2014/main" id="{C7CE1032-8B46-5444-F0C7-1C53D3AF589D}"/>
              </a:ext>
            </a:extLst>
          </p:cNvPr>
          <p:cNvSpPr/>
          <p:nvPr/>
        </p:nvSpPr>
        <p:spPr>
          <a:xfrm>
            <a:off x="7269382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B48A6859-DE48-6F5B-6BDC-1536F4DA1E62}"/>
              </a:ext>
            </a:extLst>
          </p:cNvPr>
          <p:cNvSpPr/>
          <p:nvPr/>
        </p:nvSpPr>
        <p:spPr>
          <a:xfrm>
            <a:off x="8476633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414B0EBF-FF94-E47B-8BCB-F68563B6C569}"/>
              </a:ext>
            </a:extLst>
          </p:cNvPr>
          <p:cNvSpPr/>
          <p:nvPr/>
        </p:nvSpPr>
        <p:spPr>
          <a:xfrm>
            <a:off x="7265253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5" name="椭圆 254">
            <a:extLst>
              <a:ext uri="{FF2B5EF4-FFF2-40B4-BE49-F238E27FC236}">
                <a16:creationId xmlns:a16="http://schemas.microsoft.com/office/drawing/2014/main" id="{5AE64696-3B6D-A9AA-EAE7-1029BAE93CD3}"/>
              </a:ext>
            </a:extLst>
          </p:cNvPr>
          <p:cNvSpPr/>
          <p:nvPr/>
        </p:nvSpPr>
        <p:spPr>
          <a:xfrm>
            <a:off x="8477979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椭圆 255">
            <a:extLst>
              <a:ext uri="{FF2B5EF4-FFF2-40B4-BE49-F238E27FC236}">
                <a16:creationId xmlns:a16="http://schemas.microsoft.com/office/drawing/2014/main" id="{9F7AE314-A24F-9F02-8439-0E084389EFE6}"/>
              </a:ext>
            </a:extLst>
          </p:cNvPr>
          <p:cNvSpPr/>
          <p:nvPr/>
        </p:nvSpPr>
        <p:spPr>
          <a:xfrm>
            <a:off x="7265253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36A48968-8431-8BD6-045B-21C6599F5042}"/>
              </a:ext>
            </a:extLst>
          </p:cNvPr>
          <p:cNvSpPr/>
          <p:nvPr/>
        </p:nvSpPr>
        <p:spPr>
          <a:xfrm>
            <a:off x="848345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/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blipFill>
                <a:blip r:embed="rId39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/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blipFill>
                <a:blip r:embed="rId3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左大括号 295">
            <a:extLst>
              <a:ext uri="{FF2B5EF4-FFF2-40B4-BE49-F238E27FC236}">
                <a16:creationId xmlns:a16="http://schemas.microsoft.com/office/drawing/2014/main" id="{A123E46C-0988-10AA-7E5C-BDD5724B5447}"/>
              </a:ext>
            </a:extLst>
          </p:cNvPr>
          <p:cNvSpPr/>
          <p:nvPr/>
        </p:nvSpPr>
        <p:spPr>
          <a:xfrm>
            <a:off x="7046550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/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blipFill>
                <a:blip r:embed="rId40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椭圆 17">
            <a:extLst>
              <a:ext uri="{FF2B5EF4-FFF2-40B4-BE49-F238E27FC236}">
                <a16:creationId xmlns:a16="http://schemas.microsoft.com/office/drawing/2014/main" id="{A9B5F2F2-A26A-A13E-5808-D815B4C154EE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DBD3FE4D-11B9-845D-220A-D98D88EF0611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4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42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2A69491-5724-D9EE-101F-9A9BD61B6B4B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>
            <a:extLst>
              <a:ext uri="{FF2B5EF4-FFF2-40B4-BE49-F238E27FC236}">
                <a16:creationId xmlns:a16="http://schemas.microsoft.com/office/drawing/2014/main" id="{69B19131-4694-3BCA-09AB-ED5A2CA7F74E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905B785-30D5-8424-13C7-961ED16640AF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2F7E804-16DA-CC9C-3900-EA790501DE85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48594237-0ABA-8431-25FD-CFFA6740CBDD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C69B8D6C-316B-9C0A-6202-522D7E662248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03724497-30E3-CDB7-C585-C13EDECB40CA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2DA3FC11-56C4-09A0-3D49-3E5098D6AC3A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8F4E2E2C-F6F1-CF40-080C-90A61D7135AC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E503D0D2-A9A4-0576-1975-97920278A8AE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097AB4C2-03BF-9E1E-7D0D-0BB996EEBBE3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03B135FA-5218-5505-C7FC-48CB922307C9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椭圆 100">
            <a:extLst>
              <a:ext uri="{FF2B5EF4-FFF2-40B4-BE49-F238E27FC236}">
                <a16:creationId xmlns:a16="http://schemas.microsoft.com/office/drawing/2014/main" id="{144D4C97-EC4F-D525-8F34-660C8EEC3637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63EDB618-B1FC-EB87-F326-F8C24F32DE52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2E889A0D-0658-E0C3-8AA3-D88019E4F544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4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45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46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47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48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49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9" name="直接连接符 248">
            <a:extLst>
              <a:ext uri="{FF2B5EF4-FFF2-40B4-BE49-F238E27FC236}">
                <a16:creationId xmlns:a16="http://schemas.microsoft.com/office/drawing/2014/main" id="{B0F18B9B-DDB5-48BA-313A-C4A78EDB5F75}"/>
              </a:ext>
            </a:extLst>
          </p:cNvPr>
          <p:cNvCxnSpPr>
            <a:stCxn id="39" idx="6"/>
            <a:endCxn id="69" idx="1"/>
          </p:cNvCxnSpPr>
          <p:nvPr/>
        </p:nvCxnSpPr>
        <p:spPr>
          <a:xfrm>
            <a:off x="1503416" y="2362087"/>
            <a:ext cx="1099924" cy="1489212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1" name="直接连接符 250">
            <a:extLst>
              <a:ext uri="{FF2B5EF4-FFF2-40B4-BE49-F238E27FC236}">
                <a16:creationId xmlns:a16="http://schemas.microsoft.com/office/drawing/2014/main" id="{B4BA26A5-85CC-6B47-1A55-2765283689B0}"/>
              </a:ext>
            </a:extLst>
          </p:cNvPr>
          <p:cNvCxnSpPr>
            <a:cxnSpLocks/>
          </p:cNvCxnSpPr>
          <p:nvPr/>
        </p:nvCxnSpPr>
        <p:spPr>
          <a:xfrm>
            <a:off x="1440368" y="2493481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直接连接符 253">
            <a:extLst>
              <a:ext uri="{FF2B5EF4-FFF2-40B4-BE49-F238E27FC236}">
                <a16:creationId xmlns:a16="http://schemas.microsoft.com/office/drawing/2014/main" id="{73E2C8D4-DA00-D940-A900-744FCFAC3F97}"/>
              </a:ext>
            </a:extLst>
          </p:cNvPr>
          <p:cNvCxnSpPr>
            <a:cxnSpLocks/>
          </p:cNvCxnSpPr>
          <p:nvPr/>
        </p:nvCxnSpPr>
        <p:spPr>
          <a:xfrm>
            <a:off x="1478299" y="2734639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7" name="直接连接符 256">
            <a:extLst>
              <a:ext uri="{FF2B5EF4-FFF2-40B4-BE49-F238E27FC236}">
                <a16:creationId xmlns:a16="http://schemas.microsoft.com/office/drawing/2014/main" id="{640D027C-D1C6-D97A-70BA-1191FCC4FC02}"/>
              </a:ext>
            </a:extLst>
          </p:cNvPr>
          <p:cNvCxnSpPr>
            <a:cxnSpLocks/>
          </p:cNvCxnSpPr>
          <p:nvPr/>
        </p:nvCxnSpPr>
        <p:spPr>
          <a:xfrm>
            <a:off x="1478298" y="2935964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8" name="直接连接符 257">
            <a:extLst>
              <a:ext uri="{FF2B5EF4-FFF2-40B4-BE49-F238E27FC236}">
                <a16:creationId xmlns:a16="http://schemas.microsoft.com/office/drawing/2014/main" id="{EF3E0AFA-134A-34F8-C950-BF45672C8156}"/>
              </a:ext>
            </a:extLst>
          </p:cNvPr>
          <p:cNvCxnSpPr>
            <a:cxnSpLocks/>
          </p:cNvCxnSpPr>
          <p:nvPr/>
        </p:nvCxnSpPr>
        <p:spPr>
          <a:xfrm>
            <a:off x="1478298" y="3274758"/>
            <a:ext cx="1115559" cy="1414369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1" name="直接连接符 260">
            <a:extLst>
              <a:ext uri="{FF2B5EF4-FFF2-40B4-BE49-F238E27FC236}">
                <a16:creationId xmlns:a16="http://schemas.microsoft.com/office/drawing/2014/main" id="{E62B9F1D-AC15-0ED9-3DF0-8C4634C9A6C7}"/>
              </a:ext>
            </a:extLst>
          </p:cNvPr>
          <p:cNvCxnSpPr>
            <a:cxnSpLocks/>
          </p:cNvCxnSpPr>
          <p:nvPr/>
        </p:nvCxnSpPr>
        <p:spPr>
          <a:xfrm>
            <a:off x="1510570" y="3707510"/>
            <a:ext cx="1042752" cy="99197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直接连接符 262">
            <a:extLst>
              <a:ext uri="{FF2B5EF4-FFF2-40B4-BE49-F238E27FC236}">
                <a16:creationId xmlns:a16="http://schemas.microsoft.com/office/drawing/2014/main" id="{1B4FC367-00CB-5D5E-8176-8D4A0D03B547}"/>
              </a:ext>
            </a:extLst>
          </p:cNvPr>
          <p:cNvCxnSpPr>
            <a:cxnSpLocks/>
            <a:endCxn id="203" idx="3"/>
          </p:cNvCxnSpPr>
          <p:nvPr/>
        </p:nvCxnSpPr>
        <p:spPr>
          <a:xfrm flipV="1">
            <a:off x="3912118" y="3355634"/>
            <a:ext cx="1069059" cy="545925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直接连接符 264">
            <a:extLst>
              <a:ext uri="{FF2B5EF4-FFF2-40B4-BE49-F238E27FC236}">
                <a16:creationId xmlns:a16="http://schemas.microsoft.com/office/drawing/2014/main" id="{49B41783-2E07-B44F-15A4-4780230A377D}"/>
              </a:ext>
            </a:extLst>
          </p:cNvPr>
          <p:cNvCxnSpPr>
            <a:cxnSpLocks/>
            <a:stCxn id="204" idx="6"/>
            <a:endCxn id="234" idx="2"/>
          </p:cNvCxnSpPr>
          <p:nvPr/>
        </p:nvCxnSpPr>
        <p:spPr>
          <a:xfrm flipV="1">
            <a:off x="6269280" y="2934576"/>
            <a:ext cx="995973" cy="381391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7" name="直接连接符 266">
            <a:extLst>
              <a:ext uri="{FF2B5EF4-FFF2-40B4-BE49-F238E27FC236}">
                <a16:creationId xmlns:a16="http://schemas.microsoft.com/office/drawing/2014/main" id="{947AE04A-0930-9CB6-5F8E-2BCF669C70C2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8592394" y="2362087"/>
            <a:ext cx="1106992" cy="181283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9" name="直接连接符 268">
            <a:extLst>
              <a:ext uri="{FF2B5EF4-FFF2-40B4-BE49-F238E27FC236}">
                <a16:creationId xmlns:a16="http://schemas.microsoft.com/office/drawing/2014/main" id="{0E13ADE5-E6A4-3CBD-82DC-3B08E22A8E5F}"/>
              </a:ext>
            </a:extLst>
          </p:cNvPr>
          <p:cNvCxnSpPr>
            <a:cxnSpLocks/>
            <a:stCxn id="112" idx="6"/>
          </p:cNvCxnSpPr>
          <p:nvPr/>
        </p:nvCxnSpPr>
        <p:spPr>
          <a:xfrm flipV="1">
            <a:off x="8579225" y="2587170"/>
            <a:ext cx="1089580" cy="53699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3" name="直接连接符 272">
            <a:extLst>
              <a:ext uri="{FF2B5EF4-FFF2-40B4-BE49-F238E27FC236}">
                <a16:creationId xmlns:a16="http://schemas.microsoft.com/office/drawing/2014/main" id="{E3F65CF0-275A-ECCD-1FE3-D2A954C1F8B3}"/>
              </a:ext>
            </a:extLst>
          </p:cNvPr>
          <p:cNvCxnSpPr>
            <a:cxnSpLocks/>
            <a:stCxn id="230" idx="0"/>
            <a:endCxn id="111" idx="1"/>
          </p:cNvCxnSpPr>
          <p:nvPr/>
        </p:nvCxnSpPr>
        <p:spPr>
          <a:xfrm>
            <a:off x="6306117" y="2630248"/>
            <a:ext cx="985005" cy="45425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4" name="直接连接符 273">
            <a:extLst>
              <a:ext uri="{FF2B5EF4-FFF2-40B4-BE49-F238E27FC236}">
                <a16:creationId xmlns:a16="http://schemas.microsoft.com/office/drawing/2014/main" id="{A423812D-E42B-94D4-FCE4-B3FF51631B71}"/>
              </a:ext>
            </a:extLst>
          </p:cNvPr>
          <p:cNvCxnSpPr>
            <a:cxnSpLocks/>
            <a:stCxn id="235" idx="6"/>
            <a:endCxn id="28" idx="2"/>
          </p:cNvCxnSpPr>
          <p:nvPr/>
        </p:nvCxnSpPr>
        <p:spPr>
          <a:xfrm flipV="1">
            <a:off x="8579225" y="2744156"/>
            <a:ext cx="1120161" cy="19042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直接连接符 279">
            <a:extLst>
              <a:ext uri="{FF2B5EF4-FFF2-40B4-BE49-F238E27FC236}">
                <a16:creationId xmlns:a16="http://schemas.microsoft.com/office/drawing/2014/main" id="{1569F5A4-A0C8-0259-80DA-468D58250A6E}"/>
              </a:ext>
            </a:extLst>
          </p:cNvPr>
          <p:cNvCxnSpPr>
            <a:cxnSpLocks/>
          </p:cNvCxnSpPr>
          <p:nvPr/>
        </p:nvCxnSpPr>
        <p:spPr>
          <a:xfrm flipV="1">
            <a:off x="3906816" y="2946017"/>
            <a:ext cx="1079663" cy="1130621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2" name="直接连接符 281">
            <a:extLst>
              <a:ext uri="{FF2B5EF4-FFF2-40B4-BE49-F238E27FC236}">
                <a16:creationId xmlns:a16="http://schemas.microsoft.com/office/drawing/2014/main" id="{A38D668F-8F97-D2A7-0900-DF635BB84610}"/>
              </a:ext>
            </a:extLst>
          </p:cNvPr>
          <p:cNvCxnSpPr>
            <a:cxnSpLocks/>
            <a:stCxn id="121" idx="7"/>
            <a:endCxn id="29" idx="2"/>
          </p:cNvCxnSpPr>
          <p:nvPr/>
        </p:nvCxnSpPr>
        <p:spPr>
          <a:xfrm flipV="1">
            <a:off x="8562794" y="2935189"/>
            <a:ext cx="1136592" cy="719256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5" name="直接连接符 284">
            <a:extLst>
              <a:ext uri="{FF2B5EF4-FFF2-40B4-BE49-F238E27FC236}">
                <a16:creationId xmlns:a16="http://schemas.microsoft.com/office/drawing/2014/main" id="{08944D72-6841-0804-B1D7-8E1F3597309B}"/>
              </a:ext>
            </a:extLst>
          </p:cNvPr>
          <p:cNvCxnSpPr>
            <a:cxnSpLocks/>
            <a:stCxn id="213" idx="6"/>
            <a:endCxn id="120" idx="2"/>
          </p:cNvCxnSpPr>
          <p:nvPr/>
        </p:nvCxnSpPr>
        <p:spPr>
          <a:xfrm flipV="1">
            <a:off x="6269280" y="3694112"/>
            <a:ext cx="1005411" cy="196854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" name="直接连接符 308">
            <a:extLst>
              <a:ext uri="{FF2B5EF4-FFF2-40B4-BE49-F238E27FC236}">
                <a16:creationId xmlns:a16="http://schemas.microsoft.com/office/drawing/2014/main" id="{0553F455-5CD1-89EC-2E17-082940DF7F54}"/>
              </a:ext>
            </a:extLst>
          </p:cNvPr>
          <p:cNvCxnSpPr>
            <a:cxnSpLocks/>
            <a:stCxn id="87" idx="7"/>
          </p:cNvCxnSpPr>
          <p:nvPr/>
        </p:nvCxnSpPr>
        <p:spPr>
          <a:xfrm flipV="1">
            <a:off x="3884616" y="3927303"/>
            <a:ext cx="1089734" cy="53336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" name="直接连接符 310">
            <a:extLst>
              <a:ext uri="{FF2B5EF4-FFF2-40B4-BE49-F238E27FC236}">
                <a16:creationId xmlns:a16="http://schemas.microsoft.com/office/drawing/2014/main" id="{B9219EC4-36D0-065B-0BD0-66E2E74C7CAC}"/>
              </a:ext>
            </a:extLst>
          </p:cNvPr>
          <p:cNvCxnSpPr>
            <a:cxnSpLocks/>
            <a:stCxn id="295" idx="0"/>
            <a:endCxn id="102" idx="3"/>
          </p:cNvCxnSpPr>
          <p:nvPr/>
        </p:nvCxnSpPr>
        <p:spPr>
          <a:xfrm flipV="1">
            <a:off x="8616062" y="3874824"/>
            <a:ext cx="1099755" cy="70393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" name="直接连接符 313">
            <a:extLst>
              <a:ext uri="{FF2B5EF4-FFF2-40B4-BE49-F238E27FC236}">
                <a16:creationId xmlns:a16="http://schemas.microsoft.com/office/drawing/2014/main" id="{0AFA6102-D764-5CD7-4892-84807EE01DD1}"/>
              </a:ext>
            </a:extLst>
          </p:cNvPr>
          <p:cNvCxnSpPr>
            <a:cxnSpLocks/>
            <a:stCxn id="240" idx="6"/>
            <a:endCxn id="126" idx="3"/>
          </p:cNvCxnSpPr>
          <p:nvPr/>
        </p:nvCxnSpPr>
        <p:spPr>
          <a:xfrm flipV="1">
            <a:off x="6278884" y="4116736"/>
            <a:ext cx="1012238" cy="383601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183908-EA1F-4712-5AAA-00C15039E226}"/>
              </a:ext>
            </a:extLst>
          </p:cNvPr>
          <p:cNvCxnSpPr>
            <a:cxnSpLocks/>
          </p:cNvCxnSpPr>
          <p:nvPr/>
        </p:nvCxnSpPr>
        <p:spPr>
          <a:xfrm>
            <a:off x="1504993" y="3866951"/>
            <a:ext cx="928869" cy="77980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3837644-C557-371E-40F4-EE8CBF40CA9D}"/>
              </a:ext>
            </a:extLst>
          </p:cNvPr>
          <p:cNvCxnSpPr>
            <a:cxnSpLocks/>
          </p:cNvCxnSpPr>
          <p:nvPr/>
        </p:nvCxnSpPr>
        <p:spPr>
          <a:xfrm>
            <a:off x="1504993" y="4030899"/>
            <a:ext cx="897999" cy="64725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64329CF-F22D-4E83-675F-D659D240A45F}"/>
              </a:ext>
            </a:extLst>
          </p:cNvPr>
          <p:cNvCxnSpPr>
            <a:cxnSpLocks/>
          </p:cNvCxnSpPr>
          <p:nvPr/>
        </p:nvCxnSpPr>
        <p:spPr>
          <a:xfrm>
            <a:off x="1533604" y="4223413"/>
            <a:ext cx="771001" cy="454743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EE0B161-498C-6FE1-B722-C2337A245B49}"/>
              </a:ext>
            </a:extLst>
          </p:cNvPr>
          <p:cNvCxnSpPr>
            <a:cxnSpLocks/>
          </p:cNvCxnSpPr>
          <p:nvPr/>
        </p:nvCxnSpPr>
        <p:spPr>
          <a:xfrm>
            <a:off x="1500644" y="4426486"/>
            <a:ext cx="822051" cy="29729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9CFE0F2-F048-2902-C4D7-832FC5974432}"/>
              </a:ext>
            </a:extLst>
          </p:cNvPr>
          <p:cNvCxnSpPr>
            <a:cxnSpLocks/>
          </p:cNvCxnSpPr>
          <p:nvPr/>
        </p:nvCxnSpPr>
        <p:spPr>
          <a:xfrm>
            <a:off x="1500643" y="4590845"/>
            <a:ext cx="777999" cy="15353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9" name="直接连接符 258">
            <a:extLst>
              <a:ext uri="{FF2B5EF4-FFF2-40B4-BE49-F238E27FC236}">
                <a16:creationId xmlns:a16="http://schemas.microsoft.com/office/drawing/2014/main" id="{2E6E82C4-4A32-1C4C-DAB9-A8E7546BCB04}"/>
              </a:ext>
            </a:extLst>
          </p:cNvPr>
          <p:cNvCxnSpPr>
            <a:cxnSpLocks/>
            <a:endCxn id="103" idx="2"/>
          </p:cNvCxnSpPr>
          <p:nvPr/>
        </p:nvCxnSpPr>
        <p:spPr>
          <a:xfrm flipV="1">
            <a:off x="8777019" y="4015747"/>
            <a:ext cx="921760" cy="55415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直接连接符 265">
            <a:extLst>
              <a:ext uri="{FF2B5EF4-FFF2-40B4-BE49-F238E27FC236}">
                <a16:creationId xmlns:a16="http://schemas.microsoft.com/office/drawing/2014/main" id="{4D37A968-F12F-CF14-FB6A-752223B8F1AD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8777019" y="4192032"/>
            <a:ext cx="922367" cy="42192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直接连接符 274">
            <a:extLst>
              <a:ext uri="{FF2B5EF4-FFF2-40B4-BE49-F238E27FC236}">
                <a16:creationId xmlns:a16="http://schemas.microsoft.com/office/drawing/2014/main" id="{68AEE366-DD89-5ADE-F557-2355E9F3F59E}"/>
              </a:ext>
            </a:extLst>
          </p:cNvPr>
          <p:cNvCxnSpPr>
            <a:cxnSpLocks/>
            <a:endCxn id="51" idx="3"/>
          </p:cNvCxnSpPr>
          <p:nvPr/>
        </p:nvCxnSpPr>
        <p:spPr>
          <a:xfrm flipV="1">
            <a:off x="8819668" y="4413190"/>
            <a:ext cx="896149" cy="250393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8" name="直接连接符 277">
            <a:extLst>
              <a:ext uri="{FF2B5EF4-FFF2-40B4-BE49-F238E27FC236}">
                <a16:creationId xmlns:a16="http://schemas.microsoft.com/office/drawing/2014/main" id="{A4AA06A8-CF81-E867-E362-2DDF5419A8C5}"/>
              </a:ext>
            </a:extLst>
          </p:cNvPr>
          <p:cNvCxnSpPr>
            <a:cxnSpLocks/>
            <a:endCxn id="52" idx="3"/>
          </p:cNvCxnSpPr>
          <p:nvPr/>
        </p:nvCxnSpPr>
        <p:spPr>
          <a:xfrm flipV="1">
            <a:off x="8777019" y="4606013"/>
            <a:ext cx="938798" cy="12627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D559E7A8-D2DD-F338-1D31-1975018D7F50}"/>
              </a:ext>
            </a:extLst>
          </p:cNvPr>
          <p:cNvCxnSpPr>
            <a:cxnSpLocks/>
          </p:cNvCxnSpPr>
          <p:nvPr/>
        </p:nvCxnSpPr>
        <p:spPr>
          <a:xfrm>
            <a:off x="1503416" y="3126222"/>
            <a:ext cx="977982" cy="1339792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4D18278-6A3B-9D0B-9821-E43D7052B48E}"/>
              </a:ext>
            </a:extLst>
          </p:cNvPr>
          <p:cNvCxnSpPr>
            <a:cxnSpLocks/>
          </p:cNvCxnSpPr>
          <p:nvPr/>
        </p:nvCxnSpPr>
        <p:spPr>
          <a:xfrm flipV="1">
            <a:off x="8579225" y="3165889"/>
            <a:ext cx="1136592" cy="91118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B01098F-9361-5AFE-58BD-5245A483C0EB}"/>
              </a:ext>
            </a:extLst>
          </p:cNvPr>
          <p:cNvCxnSpPr>
            <a:cxnSpLocks/>
          </p:cNvCxnSpPr>
          <p:nvPr/>
        </p:nvCxnSpPr>
        <p:spPr>
          <a:xfrm flipV="1">
            <a:off x="8707472" y="3694112"/>
            <a:ext cx="992038" cy="76534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E699389-2216-E791-0C09-866D153D29E9}"/>
              </a:ext>
            </a:extLst>
          </p:cNvPr>
          <p:cNvCxnSpPr>
            <a:cxnSpLocks/>
          </p:cNvCxnSpPr>
          <p:nvPr/>
        </p:nvCxnSpPr>
        <p:spPr>
          <a:xfrm flipV="1">
            <a:off x="8748016" y="3357967"/>
            <a:ext cx="967801" cy="101387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A28D11A-7AAC-AD1F-7176-5A5303D925C6}"/>
                  </a:ext>
                </a:extLst>
              </p:cNvPr>
              <p:cNvSpPr txBox="1"/>
              <p:nvPr/>
            </p:nvSpPr>
            <p:spPr>
              <a:xfrm>
                <a:off x="1043634" y="3690171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A28D11A-7AAC-AD1F-7176-5A5303D92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3690171"/>
                <a:ext cx="285719" cy="276999"/>
              </a:xfrm>
              <a:prstGeom prst="rect">
                <a:avLst/>
              </a:prstGeom>
              <a:blipFill>
                <a:blip r:embed="rId50"/>
                <a:stretch>
                  <a:fillRect l="-10638" t="-23913" r="-53191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0673B77-07AF-DF33-6B23-F05CC2D3D9C7}"/>
                  </a:ext>
                </a:extLst>
              </p:cNvPr>
              <p:cNvSpPr txBox="1"/>
              <p:nvPr/>
            </p:nvSpPr>
            <p:spPr>
              <a:xfrm>
                <a:off x="1043634" y="3889804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0673B77-07AF-DF33-6B23-F05CC2D3D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3889804"/>
                <a:ext cx="291042" cy="276999"/>
              </a:xfrm>
              <a:prstGeom prst="rect">
                <a:avLst/>
              </a:prstGeom>
              <a:blipFill>
                <a:blip r:embed="rId51"/>
                <a:stretch>
                  <a:fillRect l="-10417" t="-23913" r="-52083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D01CFE8-64B0-928B-1823-90516701DF60}"/>
                  </a:ext>
                </a:extLst>
              </p:cNvPr>
              <p:cNvSpPr txBox="1"/>
              <p:nvPr/>
            </p:nvSpPr>
            <p:spPr>
              <a:xfrm>
                <a:off x="1043634" y="4075370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D01CFE8-64B0-928B-1823-90516701D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4075370"/>
                <a:ext cx="291042" cy="276999"/>
              </a:xfrm>
              <a:prstGeom prst="rect">
                <a:avLst/>
              </a:prstGeom>
              <a:blipFill>
                <a:blip r:embed="rId52"/>
                <a:stretch>
                  <a:fillRect l="-10417" t="-26667" r="-520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8" name="文本框 247">
                <a:extLst>
                  <a:ext uri="{FF2B5EF4-FFF2-40B4-BE49-F238E27FC236}">
                    <a16:creationId xmlns:a16="http://schemas.microsoft.com/office/drawing/2014/main" id="{CC4AB1F3-5775-8856-16C7-DEB7051C2487}"/>
                  </a:ext>
                </a:extLst>
              </p:cNvPr>
              <p:cNvSpPr txBox="1"/>
              <p:nvPr/>
            </p:nvSpPr>
            <p:spPr>
              <a:xfrm>
                <a:off x="1043634" y="4246182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8" name="文本框 247">
                <a:extLst>
                  <a:ext uri="{FF2B5EF4-FFF2-40B4-BE49-F238E27FC236}">
                    <a16:creationId xmlns:a16="http://schemas.microsoft.com/office/drawing/2014/main" id="{CC4AB1F3-5775-8856-16C7-DEB7051C2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4246182"/>
                <a:ext cx="291042" cy="276999"/>
              </a:xfrm>
              <a:prstGeom prst="rect">
                <a:avLst/>
              </a:prstGeom>
              <a:blipFill>
                <a:blip r:embed="rId53"/>
                <a:stretch>
                  <a:fillRect l="-10417" t="-26667" r="-520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文本框 251">
                <a:extLst>
                  <a:ext uri="{FF2B5EF4-FFF2-40B4-BE49-F238E27FC236}">
                    <a16:creationId xmlns:a16="http://schemas.microsoft.com/office/drawing/2014/main" id="{26CAA1BB-EBD7-724B-C29A-92F111F1263E}"/>
                  </a:ext>
                </a:extLst>
              </p:cNvPr>
              <p:cNvSpPr txBox="1"/>
              <p:nvPr/>
            </p:nvSpPr>
            <p:spPr>
              <a:xfrm>
                <a:off x="1043634" y="4436092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2" name="文本框 251">
                <a:extLst>
                  <a:ext uri="{FF2B5EF4-FFF2-40B4-BE49-F238E27FC236}">
                    <a16:creationId xmlns:a16="http://schemas.microsoft.com/office/drawing/2014/main" id="{26CAA1BB-EBD7-724B-C29A-92F111F12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4436092"/>
                <a:ext cx="291042" cy="276999"/>
              </a:xfrm>
              <a:prstGeom prst="rect">
                <a:avLst/>
              </a:prstGeom>
              <a:blipFill>
                <a:blip r:embed="rId54"/>
                <a:stretch>
                  <a:fillRect l="-10417" t="-26667" r="-52083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2" name="文本框 261">
                <a:extLst>
                  <a:ext uri="{FF2B5EF4-FFF2-40B4-BE49-F238E27FC236}">
                    <a16:creationId xmlns:a16="http://schemas.microsoft.com/office/drawing/2014/main" id="{E01F34B3-BDFB-5C23-10D3-CD54333FECDC}"/>
                  </a:ext>
                </a:extLst>
              </p:cNvPr>
              <p:cNvSpPr txBox="1"/>
              <p:nvPr/>
            </p:nvSpPr>
            <p:spPr>
              <a:xfrm>
                <a:off x="9873520" y="3690171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2" name="文本框 261">
                <a:extLst>
                  <a:ext uri="{FF2B5EF4-FFF2-40B4-BE49-F238E27FC236}">
                    <a16:creationId xmlns:a16="http://schemas.microsoft.com/office/drawing/2014/main" id="{E01F34B3-BDFB-5C23-10D3-CD54333FE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3690171"/>
                <a:ext cx="287386" cy="276999"/>
              </a:xfrm>
              <a:prstGeom prst="rect">
                <a:avLst/>
              </a:prstGeom>
              <a:blipFill>
                <a:blip r:embed="rId55"/>
                <a:stretch>
                  <a:fillRect l="-19149" t="-23913" r="-53191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文本框 263">
                <a:extLst>
                  <a:ext uri="{FF2B5EF4-FFF2-40B4-BE49-F238E27FC236}">
                    <a16:creationId xmlns:a16="http://schemas.microsoft.com/office/drawing/2014/main" id="{AC168F64-8E0D-0D9B-22DE-DF5FE0478626}"/>
                  </a:ext>
                </a:extLst>
              </p:cNvPr>
              <p:cNvSpPr txBox="1"/>
              <p:nvPr/>
            </p:nvSpPr>
            <p:spPr>
              <a:xfrm>
                <a:off x="9873520" y="3889804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4" name="文本框 263">
                <a:extLst>
                  <a:ext uri="{FF2B5EF4-FFF2-40B4-BE49-F238E27FC236}">
                    <a16:creationId xmlns:a16="http://schemas.microsoft.com/office/drawing/2014/main" id="{AC168F64-8E0D-0D9B-22DE-DF5FE0478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3889804"/>
                <a:ext cx="292708" cy="276999"/>
              </a:xfrm>
              <a:prstGeom prst="rect">
                <a:avLst/>
              </a:prstGeom>
              <a:blipFill>
                <a:blip r:embed="rId56"/>
                <a:stretch>
                  <a:fillRect l="-18750" t="-23913" r="-52083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文本框 267">
                <a:extLst>
                  <a:ext uri="{FF2B5EF4-FFF2-40B4-BE49-F238E27FC236}">
                    <a16:creationId xmlns:a16="http://schemas.microsoft.com/office/drawing/2014/main" id="{914115E7-A856-C6C0-B854-4E9905A24B6D}"/>
                  </a:ext>
                </a:extLst>
              </p:cNvPr>
              <p:cNvSpPr txBox="1"/>
              <p:nvPr/>
            </p:nvSpPr>
            <p:spPr>
              <a:xfrm>
                <a:off x="9873520" y="4075370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8" name="文本框 267">
                <a:extLst>
                  <a:ext uri="{FF2B5EF4-FFF2-40B4-BE49-F238E27FC236}">
                    <a16:creationId xmlns:a16="http://schemas.microsoft.com/office/drawing/2014/main" id="{914115E7-A856-C6C0-B854-4E9905A24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4075370"/>
                <a:ext cx="291042" cy="276999"/>
              </a:xfrm>
              <a:prstGeom prst="rect">
                <a:avLst/>
              </a:prstGeom>
              <a:blipFill>
                <a:blip r:embed="rId57"/>
                <a:stretch>
                  <a:fillRect l="-19149" r="-638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文本框 271">
                <a:extLst>
                  <a:ext uri="{FF2B5EF4-FFF2-40B4-BE49-F238E27FC236}">
                    <a16:creationId xmlns:a16="http://schemas.microsoft.com/office/drawing/2014/main" id="{B671E5B4-436F-416C-0C1B-ECA50D20463C}"/>
                  </a:ext>
                </a:extLst>
              </p:cNvPr>
              <p:cNvSpPr txBox="1"/>
              <p:nvPr/>
            </p:nvSpPr>
            <p:spPr>
              <a:xfrm>
                <a:off x="9873520" y="4246182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2" name="文本框 271">
                <a:extLst>
                  <a:ext uri="{FF2B5EF4-FFF2-40B4-BE49-F238E27FC236}">
                    <a16:creationId xmlns:a16="http://schemas.microsoft.com/office/drawing/2014/main" id="{B671E5B4-436F-416C-0C1B-ECA50D204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4246182"/>
                <a:ext cx="282834" cy="276999"/>
              </a:xfrm>
              <a:prstGeom prst="rect">
                <a:avLst/>
              </a:prstGeom>
              <a:blipFill>
                <a:blip r:embed="rId58"/>
                <a:stretch>
                  <a:fillRect l="-19565" t="-26667" r="-5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6" name="文本框 275">
                <a:extLst>
                  <a:ext uri="{FF2B5EF4-FFF2-40B4-BE49-F238E27FC236}">
                    <a16:creationId xmlns:a16="http://schemas.microsoft.com/office/drawing/2014/main" id="{D199CC7A-F416-1844-B966-BE9AA6E19D1A}"/>
                  </a:ext>
                </a:extLst>
              </p:cNvPr>
              <p:cNvSpPr txBox="1"/>
              <p:nvPr/>
            </p:nvSpPr>
            <p:spPr>
              <a:xfrm>
                <a:off x="9873520" y="4436092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6" name="文本框 275">
                <a:extLst>
                  <a:ext uri="{FF2B5EF4-FFF2-40B4-BE49-F238E27FC236}">
                    <a16:creationId xmlns:a16="http://schemas.microsoft.com/office/drawing/2014/main" id="{D199CC7A-F416-1844-B966-BE9AA6E19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4436092"/>
                <a:ext cx="292708" cy="276999"/>
              </a:xfrm>
              <a:prstGeom prst="rect">
                <a:avLst/>
              </a:prstGeom>
              <a:blipFill>
                <a:blip r:embed="rId59"/>
                <a:stretch>
                  <a:fillRect l="-18750" t="-26667" r="-5208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标题 1">
            <a:extLst>
              <a:ext uri="{FF2B5EF4-FFF2-40B4-BE49-F238E27FC236}">
                <a16:creationId xmlns:a16="http://schemas.microsoft.com/office/drawing/2014/main" id="{3C085F5D-321D-C687-8197-1194A8AA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Key Ideas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General Transformation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1CE9222D-40E4-85CC-F170-1B130451BF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may contain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different types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)’s</a:t>
                </a: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1CE9222D-40E4-85CC-F170-1B130451B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  <a:blipFill>
                <a:blip r:embed="rId60"/>
                <a:stretch>
                  <a:fillRect l="-831" t="-18750" r="-499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3" name="文本框 252">
            <a:extLst>
              <a:ext uri="{FF2B5EF4-FFF2-40B4-BE49-F238E27FC236}">
                <a16:creationId xmlns:a16="http://schemas.microsoft.com/office/drawing/2014/main" id="{7AAB46C0-D726-0107-E8B5-7438160949FA}"/>
              </a:ext>
            </a:extLst>
          </p:cNvPr>
          <p:cNvSpPr txBox="1"/>
          <p:nvPr/>
        </p:nvSpPr>
        <p:spPr>
          <a:xfrm>
            <a:off x="10708192" y="3810131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0" name="椭圆 259">
            <a:extLst>
              <a:ext uri="{FF2B5EF4-FFF2-40B4-BE49-F238E27FC236}">
                <a16:creationId xmlns:a16="http://schemas.microsoft.com/office/drawing/2014/main" id="{359DEA19-13EC-D06E-18D2-3E0ADE17E49F}"/>
              </a:ext>
            </a:extLst>
          </p:cNvPr>
          <p:cNvSpPr/>
          <p:nvPr/>
        </p:nvSpPr>
        <p:spPr>
          <a:xfrm>
            <a:off x="10586862" y="3936137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7" name="文本框 276">
            <a:extLst>
              <a:ext uri="{FF2B5EF4-FFF2-40B4-BE49-F238E27FC236}">
                <a16:creationId xmlns:a16="http://schemas.microsoft.com/office/drawing/2014/main" id="{6F2E30E3-8498-4279-89F1-DDBDE256B8BE}"/>
              </a:ext>
            </a:extLst>
          </p:cNvPr>
          <p:cNvSpPr txBox="1"/>
          <p:nvPr/>
        </p:nvSpPr>
        <p:spPr>
          <a:xfrm>
            <a:off x="10708192" y="4066165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9" name="椭圆 278">
            <a:extLst>
              <a:ext uri="{FF2B5EF4-FFF2-40B4-BE49-F238E27FC236}">
                <a16:creationId xmlns:a16="http://schemas.microsoft.com/office/drawing/2014/main" id="{354A64E9-E078-2B40-E669-3A6A36525C43}"/>
              </a:ext>
            </a:extLst>
          </p:cNvPr>
          <p:cNvSpPr/>
          <p:nvPr/>
        </p:nvSpPr>
        <p:spPr>
          <a:xfrm>
            <a:off x="10586862" y="4192171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4" name="文本框 283">
            <a:extLst>
              <a:ext uri="{FF2B5EF4-FFF2-40B4-BE49-F238E27FC236}">
                <a16:creationId xmlns:a16="http://schemas.microsoft.com/office/drawing/2014/main" id="{63D00C54-61F6-189D-7143-B5C682228852}"/>
              </a:ext>
            </a:extLst>
          </p:cNvPr>
          <p:cNvSpPr txBox="1"/>
          <p:nvPr/>
        </p:nvSpPr>
        <p:spPr>
          <a:xfrm>
            <a:off x="10708192" y="4320979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" name="椭圆 285">
            <a:extLst>
              <a:ext uri="{FF2B5EF4-FFF2-40B4-BE49-F238E27FC236}">
                <a16:creationId xmlns:a16="http://schemas.microsoft.com/office/drawing/2014/main" id="{0976B841-0B47-5259-8C92-72C02493021E}"/>
              </a:ext>
            </a:extLst>
          </p:cNvPr>
          <p:cNvSpPr/>
          <p:nvPr/>
        </p:nvSpPr>
        <p:spPr>
          <a:xfrm>
            <a:off x="10586862" y="4446985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7D3FFFBB-E029-E298-E108-85AD7CC2E363}"/>
                  </a:ext>
                </a:extLst>
              </p:cNvPr>
              <p:cNvSpPr txBox="1"/>
              <p:nvPr/>
            </p:nvSpPr>
            <p:spPr>
              <a:xfrm>
                <a:off x="10463915" y="4559181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7D3FFFBB-E029-E298-E108-85AD7CC2E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4559181"/>
                <a:ext cx="1756666" cy="584775"/>
              </a:xfrm>
              <a:prstGeom prst="rect">
                <a:avLst/>
              </a:prstGeom>
              <a:blipFill>
                <a:blip r:embed="rId61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3" name="文本框 292">
            <a:extLst>
              <a:ext uri="{FF2B5EF4-FFF2-40B4-BE49-F238E27FC236}">
                <a16:creationId xmlns:a16="http://schemas.microsoft.com/office/drawing/2014/main" id="{E308757F-A539-C92E-DD43-3B8062150AF6}"/>
              </a:ext>
            </a:extLst>
          </p:cNvPr>
          <p:cNvSpPr txBox="1"/>
          <p:nvPr/>
        </p:nvSpPr>
        <p:spPr>
          <a:xfrm>
            <a:off x="10042894" y="3354829"/>
            <a:ext cx="220590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Type-6: 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missing-edges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42AF9ED-43D6-32FA-1ADC-300406A09310}"/>
                  </a:ext>
                </a:extLst>
              </p:cNvPr>
              <p:cNvSpPr txBox="1"/>
              <p:nvPr/>
            </p:nvSpPr>
            <p:spPr>
              <a:xfrm>
                <a:off x="576755" y="5454548"/>
                <a:ext cx="10848826" cy="133652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After the Transformation:   </a:t>
                </a:r>
              </a:p>
              <a:p>
                <a:r>
                  <a:rPr lang="en-US" altLang="zh-CN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func>
                      <m:func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sepChr m:val="∣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∧⋯∧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altLang="zh-CN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↓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US" altLang="zh-CN" sz="2400" b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func>
                      <m:func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sepChr m:val="∣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∧⋯∧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altLang="zh-CN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CN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CN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∧⋯∧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CN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sub>
                                <m:r>
                                  <a:rPr lang="en-US" altLang="zh-CN" sz="240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CN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↓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altLang="zh-CN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≥ ???</m:t>
                    </m:r>
                  </m:oMath>
                </a14:m>
                <a:r>
                  <a:rPr lang="en-US" altLang="zh-CN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altLang="zh-CN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42AF9ED-43D6-32FA-1ADC-300406A09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55" y="5454548"/>
                <a:ext cx="10848826" cy="1336520"/>
              </a:xfrm>
              <a:prstGeom prst="rect">
                <a:avLst/>
              </a:prstGeom>
              <a:blipFill>
                <a:blip r:embed="rId62"/>
                <a:stretch>
                  <a:fillRect l="-842" t="-3167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291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21BB06A9-B58F-5E88-4C2E-5C78573D1EDD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6F436E57-1E13-0FAC-4FA5-B97EF02B06E5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03884EAD-AC34-D39A-14AA-D47C451E18B0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9AFC8771-122D-D8D3-8A63-2F00444AAE6A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8FD7C433-8FE7-24A1-6619-4D6085537795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65D46D77-3CE3-9FF3-8B91-4A642C72C1C3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3DFBF33-3F0E-13A1-5D8D-67B467700675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D563E0EE-E05E-A7A1-E375-B77F9453234B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6B020318-3D10-FD37-F86E-A41870F21636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0EDECDD0-8049-34AE-3549-3A29E0FD331E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0AE02B29-F83D-DF9C-A037-BDB577C2355D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2D88544-C63E-1769-3DAE-2CE78039C732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椭圆 99">
            <a:extLst>
              <a:ext uri="{FF2B5EF4-FFF2-40B4-BE49-F238E27FC236}">
                <a16:creationId xmlns:a16="http://schemas.microsoft.com/office/drawing/2014/main" id="{2490D99E-CB01-4B19-317E-A2E6EA9F8B15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8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9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10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1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12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13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14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15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16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17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18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20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21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22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23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24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3" name="左大括号 352">
            <a:extLst>
              <a:ext uri="{FF2B5EF4-FFF2-40B4-BE49-F238E27FC236}">
                <a16:creationId xmlns:a16="http://schemas.microsoft.com/office/drawing/2014/main" id="{D728460C-7D91-A779-28C2-C5C91750CAB7}"/>
              </a:ext>
            </a:extLst>
          </p:cNvPr>
          <p:cNvSpPr/>
          <p:nvPr/>
        </p:nvSpPr>
        <p:spPr>
          <a:xfrm>
            <a:off x="787383" y="3226456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/>
              <p:nvPr/>
            </p:nvSpPr>
            <p:spPr>
              <a:xfrm>
                <a:off x="486571" y="3743972"/>
                <a:ext cx="312713" cy="2860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zh-CN" altLang="en-US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3743972"/>
                <a:ext cx="312713" cy="286040"/>
              </a:xfrm>
              <a:prstGeom prst="rect">
                <a:avLst/>
              </a:prstGeom>
              <a:blipFill>
                <a:blip r:embed="rId25"/>
                <a:stretch>
                  <a:fillRect l="-23529" t="-17021" r="-35294" b="-29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5" name="左大括号 354">
            <a:extLst>
              <a:ext uri="{FF2B5EF4-FFF2-40B4-BE49-F238E27FC236}">
                <a16:creationId xmlns:a16="http://schemas.microsoft.com/office/drawing/2014/main" id="{08C11B2E-0925-9807-D226-2731EB9B940B}"/>
              </a:ext>
            </a:extLst>
          </p:cNvPr>
          <p:cNvSpPr/>
          <p:nvPr/>
        </p:nvSpPr>
        <p:spPr>
          <a:xfrm>
            <a:off x="9374820" y="3287236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/>
              <p:nvPr/>
            </p:nvSpPr>
            <p:spPr>
              <a:xfrm>
                <a:off x="9074008" y="3803282"/>
                <a:ext cx="312713" cy="2860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zh-CN" altLang="en-US" i="1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i="1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i="1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3803282"/>
                <a:ext cx="312713" cy="286040"/>
              </a:xfrm>
              <a:prstGeom prst="rect">
                <a:avLst/>
              </a:prstGeom>
              <a:blipFill>
                <a:blip r:embed="rId26"/>
                <a:stretch>
                  <a:fillRect l="-23529" t="-19149" r="-35294" b="-29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27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28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29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/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blipFill>
                <a:blip r:embed="rId30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676FB6F-5453-54AB-643F-24874C5EC241}"/>
              </a:ext>
            </a:extLst>
          </p:cNvPr>
          <p:cNvCxnSpPr>
            <a:cxnSpLocks/>
            <a:stCxn id="78" idx="4"/>
          </p:cNvCxnSpPr>
          <p:nvPr/>
        </p:nvCxnSpPr>
        <p:spPr>
          <a:xfrm>
            <a:off x="263356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959D8E5-E3B2-8835-15DE-EA31E0C5252D}"/>
              </a:ext>
            </a:extLst>
          </p:cNvPr>
          <p:cNvCxnSpPr>
            <a:cxnSpLocks/>
            <a:stCxn id="79" idx="4"/>
          </p:cNvCxnSpPr>
          <p:nvPr/>
        </p:nvCxnSpPr>
        <p:spPr>
          <a:xfrm>
            <a:off x="383534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09577AC-A77E-63E9-1073-913D2D4A2B7C}"/>
              </a:ext>
            </a:extLst>
          </p:cNvPr>
          <p:cNvSpPr/>
          <p:nvPr/>
        </p:nvSpPr>
        <p:spPr>
          <a:xfrm>
            <a:off x="2586909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43B9691-0E77-DE28-350F-5D3274FD6EAB}"/>
              </a:ext>
            </a:extLst>
          </p:cNvPr>
          <p:cNvSpPr/>
          <p:nvPr/>
        </p:nvSpPr>
        <p:spPr>
          <a:xfrm>
            <a:off x="3779247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ED80F24-88C8-297D-5F1F-A68DCB03A75C}"/>
              </a:ext>
            </a:extLst>
          </p:cNvPr>
          <p:cNvCxnSpPr>
            <a:stCxn id="27" idx="6"/>
            <a:endCxn id="58" idx="2"/>
          </p:cNvCxnSpPr>
          <p:nvPr/>
        </p:nvCxnSpPr>
        <p:spPr>
          <a:xfrm>
            <a:off x="2699105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EB9CBF6D-757A-5EB7-6AE2-C3033F86EBB5}"/>
              </a:ext>
            </a:extLst>
          </p:cNvPr>
          <p:cNvSpPr/>
          <p:nvPr/>
        </p:nvSpPr>
        <p:spPr>
          <a:xfrm>
            <a:off x="2586909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C08B10C-78AF-FB94-D46C-DAF7837680C7}"/>
              </a:ext>
            </a:extLst>
          </p:cNvPr>
          <p:cNvSpPr/>
          <p:nvPr/>
        </p:nvSpPr>
        <p:spPr>
          <a:xfrm>
            <a:off x="3779247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3382CE5-D5B8-A960-C727-169103312AB1}"/>
              </a:ext>
            </a:extLst>
          </p:cNvPr>
          <p:cNvCxnSpPr>
            <a:stCxn id="60" idx="6"/>
            <a:endCxn id="61" idx="2"/>
          </p:cNvCxnSpPr>
          <p:nvPr/>
        </p:nvCxnSpPr>
        <p:spPr>
          <a:xfrm>
            <a:off x="2699105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D9DF359B-2C81-4F48-1F23-750AE04066A9}"/>
              </a:ext>
            </a:extLst>
          </p:cNvPr>
          <p:cNvSpPr/>
          <p:nvPr/>
        </p:nvSpPr>
        <p:spPr>
          <a:xfrm>
            <a:off x="2586909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EA25488-93F1-9E62-A50E-15D40D9814C0}"/>
              </a:ext>
            </a:extLst>
          </p:cNvPr>
          <p:cNvSpPr/>
          <p:nvPr/>
        </p:nvSpPr>
        <p:spPr>
          <a:xfrm>
            <a:off x="3779247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59538B89-A49B-21AE-9893-88EAC39D5742}"/>
              </a:ext>
            </a:extLst>
          </p:cNvPr>
          <p:cNvCxnSpPr>
            <a:stCxn id="63" idx="6"/>
            <a:endCxn id="64" idx="2"/>
          </p:cNvCxnSpPr>
          <p:nvPr/>
        </p:nvCxnSpPr>
        <p:spPr>
          <a:xfrm>
            <a:off x="2699105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CB9B10CE-0D90-6FFA-DAF4-8D7EA66E587D}"/>
              </a:ext>
            </a:extLst>
          </p:cNvPr>
          <p:cNvSpPr/>
          <p:nvPr/>
        </p:nvSpPr>
        <p:spPr>
          <a:xfrm>
            <a:off x="2586909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B5C4E90C-432E-6DB8-A2A2-A6A2180B4F83}"/>
              </a:ext>
            </a:extLst>
          </p:cNvPr>
          <p:cNvSpPr/>
          <p:nvPr/>
        </p:nvSpPr>
        <p:spPr>
          <a:xfrm>
            <a:off x="3779247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2D7F04E-CCEA-DEC1-0269-E08ED5B2FEB4}"/>
              </a:ext>
            </a:extLst>
          </p:cNvPr>
          <p:cNvCxnSpPr>
            <a:stCxn id="66" idx="6"/>
            <a:endCxn id="67" idx="2"/>
          </p:cNvCxnSpPr>
          <p:nvPr/>
        </p:nvCxnSpPr>
        <p:spPr>
          <a:xfrm>
            <a:off x="2699105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22A544FF-3216-9790-51D8-FD148E07F4DC}"/>
              </a:ext>
            </a:extLst>
          </p:cNvPr>
          <p:cNvSpPr/>
          <p:nvPr/>
        </p:nvSpPr>
        <p:spPr>
          <a:xfrm>
            <a:off x="2586909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7225C72-4CDF-58C7-4BCF-C2E79833339E}"/>
              </a:ext>
            </a:extLst>
          </p:cNvPr>
          <p:cNvSpPr/>
          <p:nvPr/>
        </p:nvSpPr>
        <p:spPr>
          <a:xfrm>
            <a:off x="3779247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31F5774-0C78-7A36-3ECC-2DBF6BFF235B}"/>
              </a:ext>
            </a:extLst>
          </p:cNvPr>
          <p:cNvCxnSpPr>
            <a:stCxn id="69" idx="6"/>
            <a:endCxn id="70" idx="2"/>
          </p:cNvCxnSpPr>
          <p:nvPr/>
        </p:nvCxnSpPr>
        <p:spPr>
          <a:xfrm>
            <a:off x="2699105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78275D05-63FB-EABE-7647-A11F4BFC99FF}"/>
              </a:ext>
            </a:extLst>
          </p:cNvPr>
          <p:cNvSpPr/>
          <p:nvPr/>
        </p:nvSpPr>
        <p:spPr>
          <a:xfrm>
            <a:off x="2586909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3CB9FF16-D473-55FA-8720-3537C190B250}"/>
              </a:ext>
            </a:extLst>
          </p:cNvPr>
          <p:cNvSpPr/>
          <p:nvPr/>
        </p:nvSpPr>
        <p:spPr>
          <a:xfrm>
            <a:off x="3779247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52D8080-6719-DD11-B07A-71692164322C}"/>
              </a:ext>
            </a:extLst>
          </p:cNvPr>
          <p:cNvCxnSpPr>
            <a:stCxn id="72" idx="6"/>
            <a:endCxn id="73" idx="2"/>
          </p:cNvCxnSpPr>
          <p:nvPr/>
        </p:nvCxnSpPr>
        <p:spPr>
          <a:xfrm>
            <a:off x="2699105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76354108-688B-3C8F-D78D-F38FF439A049}"/>
              </a:ext>
            </a:extLst>
          </p:cNvPr>
          <p:cNvSpPr/>
          <p:nvPr/>
        </p:nvSpPr>
        <p:spPr>
          <a:xfrm>
            <a:off x="2586909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8502FAD9-C3D9-1215-9FC6-C562FFDBC5EF}"/>
              </a:ext>
            </a:extLst>
          </p:cNvPr>
          <p:cNvSpPr/>
          <p:nvPr/>
        </p:nvSpPr>
        <p:spPr>
          <a:xfrm>
            <a:off x="3779247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0C24A099-1458-7B60-D3BD-8179949BBD9D}"/>
              </a:ext>
            </a:extLst>
          </p:cNvPr>
          <p:cNvCxnSpPr>
            <a:stCxn id="75" idx="6"/>
            <a:endCxn id="76" idx="2"/>
          </p:cNvCxnSpPr>
          <p:nvPr/>
        </p:nvCxnSpPr>
        <p:spPr>
          <a:xfrm>
            <a:off x="2699105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A703D21-D20A-D237-4568-BEF3437951C9}"/>
              </a:ext>
            </a:extLst>
          </p:cNvPr>
          <p:cNvSpPr/>
          <p:nvPr/>
        </p:nvSpPr>
        <p:spPr>
          <a:xfrm>
            <a:off x="257747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7DA4E382-4C81-B11F-D47B-26328DFC8C63}"/>
              </a:ext>
            </a:extLst>
          </p:cNvPr>
          <p:cNvSpPr/>
          <p:nvPr/>
        </p:nvSpPr>
        <p:spPr>
          <a:xfrm>
            <a:off x="377924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3E074669-0A57-650C-DEAF-FC336F413B5D}"/>
              </a:ext>
            </a:extLst>
          </p:cNvPr>
          <p:cNvSpPr/>
          <p:nvPr/>
        </p:nvSpPr>
        <p:spPr>
          <a:xfrm>
            <a:off x="257747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A40C633-A28A-EB30-A3EE-7D9435988E9E}"/>
              </a:ext>
            </a:extLst>
          </p:cNvPr>
          <p:cNvSpPr/>
          <p:nvPr/>
        </p:nvSpPr>
        <p:spPr>
          <a:xfrm>
            <a:off x="377924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FA53459C-3A88-9824-2506-673CEAFFFAD3}"/>
              </a:ext>
            </a:extLst>
          </p:cNvPr>
          <p:cNvSpPr/>
          <p:nvPr/>
        </p:nvSpPr>
        <p:spPr>
          <a:xfrm>
            <a:off x="2577471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1888A2F-F37E-3250-1DC7-75C05D707B7C}"/>
              </a:ext>
            </a:extLst>
          </p:cNvPr>
          <p:cNvSpPr/>
          <p:nvPr/>
        </p:nvSpPr>
        <p:spPr>
          <a:xfrm>
            <a:off x="3779247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/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blipFill>
                <a:blip r:embed="rId3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/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椭圆 85">
            <a:extLst>
              <a:ext uri="{FF2B5EF4-FFF2-40B4-BE49-F238E27FC236}">
                <a16:creationId xmlns:a16="http://schemas.microsoft.com/office/drawing/2014/main" id="{AECDAD3C-A0D9-2AC1-410B-7A14C2621AD4}"/>
              </a:ext>
            </a:extLst>
          </p:cNvPr>
          <p:cNvSpPr/>
          <p:nvPr/>
        </p:nvSpPr>
        <p:spPr>
          <a:xfrm>
            <a:off x="2581600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77003F9-D0FD-E9BC-F80D-9B9DF21EB3C3}"/>
              </a:ext>
            </a:extLst>
          </p:cNvPr>
          <p:cNvSpPr/>
          <p:nvPr/>
        </p:nvSpPr>
        <p:spPr>
          <a:xfrm>
            <a:off x="3788851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5733315-1DBB-8C2F-54CB-02E78770376F}"/>
              </a:ext>
            </a:extLst>
          </p:cNvPr>
          <p:cNvSpPr/>
          <p:nvPr/>
        </p:nvSpPr>
        <p:spPr>
          <a:xfrm>
            <a:off x="2577471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C60224A-4F0B-FB1E-5E4C-8F7E08601149}"/>
              </a:ext>
            </a:extLst>
          </p:cNvPr>
          <p:cNvSpPr/>
          <p:nvPr/>
        </p:nvSpPr>
        <p:spPr>
          <a:xfrm>
            <a:off x="3790197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54BD3B2A-1863-6935-D544-C0AEA38A8C39}"/>
              </a:ext>
            </a:extLst>
          </p:cNvPr>
          <p:cNvSpPr/>
          <p:nvPr/>
        </p:nvSpPr>
        <p:spPr>
          <a:xfrm>
            <a:off x="2577471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CA56BBE-4CF9-39D7-966E-3848203DBDE4}"/>
              </a:ext>
            </a:extLst>
          </p:cNvPr>
          <p:cNvSpPr/>
          <p:nvPr/>
        </p:nvSpPr>
        <p:spPr>
          <a:xfrm>
            <a:off x="3790197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/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blipFill>
                <a:blip r:embed="rId33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/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blipFill>
                <a:blip r:embed="rId3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左大括号 94">
            <a:extLst>
              <a:ext uri="{FF2B5EF4-FFF2-40B4-BE49-F238E27FC236}">
                <a16:creationId xmlns:a16="http://schemas.microsoft.com/office/drawing/2014/main" id="{79672DFD-AAD3-44B6-B84E-F072E84D1358}"/>
              </a:ext>
            </a:extLst>
          </p:cNvPr>
          <p:cNvSpPr/>
          <p:nvPr/>
        </p:nvSpPr>
        <p:spPr>
          <a:xfrm>
            <a:off x="2358768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/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blipFill>
                <a:blip r:embed="rId35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/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blipFill>
                <a:blip r:embed="rId36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/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blipFill>
                <a:blip r:embed="rId37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B61C95A0-B423-D550-7212-C0FD26F5B85E}"/>
              </a:ext>
            </a:extLst>
          </p:cNvPr>
          <p:cNvCxnSpPr>
            <a:cxnSpLocks/>
            <a:stCxn id="223" idx="4"/>
          </p:cNvCxnSpPr>
          <p:nvPr/>
        </p:nvCxnSpPr>
        <p:spPr>
          <a:xfrm>
            <a:off x="7321351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6376A73-E3D0-5977-DC05-03854360282A}"/>
              </a:ext>
            </a:extLst>
          </p:cNvPr>
          <p:cNvCxnSpPr>
            <a:cxnSpLocks/>
            <a:stCxn id="224" idx="4"/>
          </p:cNvCxnSpPr>
          <p:nvPr/>
        </p:nvCxnSpPr>
        <p:spPr>
          <a:xfrm>
            <a:off x="8523127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椭圆 110">
            <a:extLst>
              <a:ext uri="{FF2B5EF4-FFF2-40B4-BE49-F238E27FC236}">
                <a16:creationId xmlns:a16="http://schemas.microsoft.com/office/drawing/2014/main" id="{54E686A5-BC7D-87ED-BF2C-3DEBA719328E}"/>
              </a:ext>
            </a:extLst>
          </p:cNvPr>
          <p:cNvSpPr/>
          <p:nvPr/>
        </p:nvSpPr>
        <p:spPr>
          <a:xfrm>
            <a:off x="7274691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AADCD10D-6AF4-3E63-4AC3-1E97B5E2E187}"/>
              </a:ext>
            </a:extLst>
          </p:cNvPr>
          <p:cNvSpPr/>
          <p:nvPr/>
        </p:nvSpPr>
        <p:spPr>
          <a:xfrm>
            <a:off x="8467029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2D758539-343A-23D9-A925-9C33A4B0B24E}"/>
              </a:ext>
            </a:extLst>
          </p:cNvPr>
          <p:cNvCxnSpPr>
            <a:stCxn id="111" idx="6"/>
            <a:endCxn id="112" idx="2"/>
          </p:cNvCxnSpPr>
          <p:nvPr/>
        </p:nvCxnSpPr>
        <p:spPr>
          <a:xfrm>
            <a:off x="7386887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FC9E5D01-4C5D-C013-44CD-C4A40E91C148}"/>
              </a:ext>
            </a:extLst>
          </p:cNvPr>
          <p:cNvSpPr/>
          <p:nvPr/>
        </p:nvSpPr>
        <p:spPr>
          <a:xfrm>
            <a:off x="7274691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11E9323-7925-BC3C-5806-50AB8F4B7E6E}"/>
              </a:ext>
            </a:extLst>
          </p:cNvPr>
          <p:cNvSpPr/>
          <p:nvPr/>
        </p:nvSpPr>
        <p:spPr>
          <a:xfrm>
            <a:off x="8467029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AFE73654-80C9-CC6C-52C2-B2216C3C61E2}"/>
              </a:ext>
            </a:extLst>
          </p:cNvPr>
          <p:cNvCxnSpPr>
            <a:stCxn id="114" idx="6"/>
            <a:endCxn id="115" idx="2"/>
          </p:cNvCxnSpPr>
          <p:nvPr/>
        </p:nvCxnSpPr>
        <p:spPr>
          <a:xfrm>
            <a:off x="7386887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855B5306-6803-C406-606D-882856877815}"/>
              </a:ext>
            </a:extLst>
          </p:cNvPr>
          <p:cNvSpPr/>
          <p:nvPr/>
        </p:nvSpPr>
        <p:spPr>
          <a:xfrm>
            <a:off x="7274691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E25F40B-4469-9542-EE4E-C3F1039FFEA9}"/>
              </a:ext>
            </a:extLst>
          </p:cNvPr>
          <p:cNvSpPr/>
          <p:nvPr/>
        </p:nvSpPr>
        <p:spPr>
          <a:xfrm>
            <a:off x="8467029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7B06FB21-3038-166A-8FC9-624582A8863A}"/>
              </a:ext>
            </a:extLst>
          </p:cNvPr>
          <p:cNvCxnSpPr>
            <a:stCxn id="117" idx="6"/>
            <a:endCxn id="118" idx="2"/>
          </p:cNvCxnSpPr>
          <p:nvPr/>
        </p:nvCxnSpPr>
        <p:spPr>
          <a:xfrm>
            <a:off x="7386887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119">
            <a:extLst>
              <a:ext uri="{FF2B5EF4-FFF2-40B4-BE49-F238E27FC236}">
                <a16:creationId xmlns:a16="http://schemas.microsoft.com/office/drawing/2014/main" id="{0FB16CDA-F346-D277-31F0-B4ACCC4E11BE}"/>
              </a:ext>
            </a:extLst>
          </p:cNvPr>
          <p:cNvSpPr/>
          <p:nvPr/>
        </p:nvSpPr>
        <p:spPr>
          <a:xfrm>
            <a:off x="7274691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D38FE176-634D-BD6B-B9F5-A27448664537}"/>
              </a:ext>
            </a:extLst>
          </p:cNvPr>
          <p:cNvSpPr/>
          <p:nvPr/>
        </p:nvSpPr>
        <p:spPr>
          <a:xfrm>
            <a:off x="8467029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BD262FD3-6323-AF61-7055-3F7D9492DB2F}"/>
              </a:ext>
            </a:extLst>
          </p:cNvPr>
          <p:cNvCxnSpPr>
            <a:stCxn id="120" idx="6"/>
            <a:endCxn id="121" idx="2"/>
          </p:cNvCxnSpPr>
          <p:nvPr/>
        </p:nvCxnSpPr>
        <p:spPr>
          <a:xfrm>
            <a:off x="7386887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>
            <a:extLst>
              <a:ext uri="{FF2B5EF4-FFF2-40B4-BE49-F238E27FC236}">
                <a16:creationId xmlns:a16="http://schemas.microsoft.com/office/drawing/2014/main" id="{BE37C620-DDCA-5F9A-307C-58DE4502EA66}"/>
              </a:ext>
            </a:extLst>
          </p:cNvPr>
          <p:cNvSpPr/>
          <p:nvPr/>
        </p:nvSpPr>
        <p:spPr>
          <a:xfrm>
            <a:off x="7274691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4A6E3FA-28D0-3573-2E29-8656100A110F}"/>
              </a:ext>
            </a:extLst>
          </p:cNvPr>
          <p:cNvSpPr/>
          <p:nvPr/>
        </p:nvSpPr>
        <p:spPr>
          <a:xfrm>
            <a:off x="8467029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A39BED70-9DB5-1963-3490-44C4604836DB}"/>
              </a:ext>
            </a:extLst>
          </p:cNvPr>
          <p:cNvCxnSpPr>
            <a:stCxn id="123" idx="6"/>
            <a:endCxn id="124" idx="2"/>
          </p:cNvCxnSpPr>
          <p:nvPr/>
        </p:nvCxnSpPr>
        <p:spPr>
          <a:xfrm>
            <a:off x="7386887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>
            <a:extLst>
              <a:ext uri="{FF2B5EF4-FFF2-40B4-BE49-F238E27FC236}">
                <a16:creationId xmlns:a16="http://schemas.microsoft.com/office/drawing/2014/main" id="{2C9E5BDA-D050-6008-9161-048B075A1B9A}"/>
              </a:ext>
            </a:extLst>
          </p:cNvPr>
          <p:cNvSpPr/>
          <p:nvPr/>
        </p:nvSpPr>
        <p:spPr>
          <a:xfrm>
            <a:off x="7274691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62DC4179-81EF-61A2-C192-C16A691FDE68}"/>
              </a:ext>
            </a:extLst>
          </p:cNvPr>
          <p:cNvSpPr/>
          <p:nvPr/>
        </p:nvSpPr>
        <p:spPr>
          <a:xfrm>
            <a:off x="8467029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974AEE50-78A6-C6FC-C658-7EF76BBFFC84}"/>
              </a:ext>
            </a:extLst>
          </p:cNvPr>
          <p:cNvCxnSpPr>
            <a:stCxn id="126" idx="6"/>
            <a:endCxn id="127" idx="2"/>
          </p:cNvCxnSpPr>
          <p:nvPr/>
        </p:nvCxnSpPr>
        <p:spPr>
          <a:xfrm>
            <a:off x="7386887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椭圆 192">
            <a:extLst>
              <a:ext uri="{FF2B5EF4-FFF2-40B4-BE49-F238E27FC236}">
                <a16:creationId xmlns:a16="http://schemas.microsoft.com/office/drawing/2014/main" id="{5308A5EB-D7B5-53E9-F070-3BF7EED1971C}"/>
              </a:ext>
            </a:extLst>
          </p:cNvPr>
          <p:cNvSpPr/>
          <p:nvPr/>
        </p:nvSpPr>
        <p:spPr>
          <a:xfrm>
            <a:off x="7274691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62C13299-EE7B-617C-80CC-650F19F64312}"/>
              </a:ext>
            </a:extLst>
          </p:cNvPr>
          <p:cNvSpPr/>
          <p:nvPr/>
        </p:nvSpPr>
        <p:spPr>
          <a:xfrm>
            <a:off x="8467029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35F59B63-3D8C-9244-4FB5-CE7B0C0B442B}"/>
              </a:ext>
            </a:extLst>
          </p:cNvPr>
          <p:cNvCxnSpPr>
            <a:stCxn id="193" idx="6"/>
            <a:endCxn id="194" idx="2"/>
          </p:cNvCxnSpPr>
          <p:nvPr/>
        </p:nvCxnSpPr>
        <p:spPr>
          <a:xfrm>
            <a:off x="7386887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椭圆 222">
            <a:extLst>
              <a:ext uri="{FF2B5EF4-FFF2-40B4-BE49-F238E27FC236}">
                <a16:creationId xmlns:a16="http://schemas.microsoft.com/office/drawing/2014/main" id="{BA1BE72B-E0CB-685A-1E50-E1D73F6FC53C}"/>
              </a:ext>
            </a:extLst>
          </p:cNvPr>
          <p:cNvSpPr/>
          <p:nvPr/>
        </p:nvSpPr>
        <p:spPr>
          <a:xfrm>
            <a:off x="7265253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03FC0C1A-BE9B-BB9E-337A-7E0A107DE2E1}"/>
              </a:ext>
            </a:extLst>
          </p:cNvPr>
          <p:cNvSpPr/>
          <p:nvPr/>
        </p:nvSpPr>
        <p:spPr>
          <a:xfrm>
            <a:off x="8467029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0A8A34CD-3094-5B1A-A3D8-8A4EE25D59F9}"/>
              </a:ext>
            </a:extLst>
          </p:cNvPr>
          <p:cNvSpPr/>
          <p:nvPr/>
        </p:nvSpPr>
        <p:spPr>
          <a:xfrm>
            <a:off x="7265253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ABAE3C11-F923-9D88-56D6-818EDB0ACEB3}"/>
              </a:ext>
            </a:extLst>
          </p:cNvPr>
          <p:cNvSpPr/>
          <p:nvPr/>
        </p:nvSpPr>
        <p:spPr>
          <a:xfrm>
            <a:off x="8467029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798A608E-C7E6-7C5A-97B6-42B2167A8E89}"/>
              </a:ext>
            </a:extLst>
          </p:cNvPr>
          <p:cNvSpPr/>
          <p:nvPr/>
        </p:nvSpPr>
        <p:spPr>
          <a:xfrm>
            <a:off x="7265253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76BB56C3-96D7-D65A-8E81-1F6DCBFDB0CE}"/>
              </a:ext>
            </a:extLst>
          </p:cNvPr>
          <p:cNvSpPr/>
          <p:nvPr/>
        </p:nvSpPr>
        <p:spPr>
          <a:xfrm>
            <a:off x="8467029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/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blipFill>
                <a:blip r:embed="rId3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/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椭圆 237">
            <a:extLst>
              <a:ext uri="{FF2B5EF4-FFF2-40B4-BE49-F238E27FC236}">
                <a16:creationId xmlns:a16="http://schemas.microsoft.com/office/drawing/2014/main" id="{C7CE1032-8B46-5444-F0C7-1C53D3AF589D}"/>
              </a:ext>
            </a:extLst>
          </p:cNvPr>
          <p:cNvSpPr/>
          <p:nvPr/>
        </p:nvSpPr>
        <p:spPr>
          <a:xfrm>
            <a:off x="7269382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B48A6859-DE48-6F5B-6BDC-1536F4DA1E62}"/>
              </a:ext>
            </a:extLst>
          </p:cNvPr>
          <p:cNvSpPr/>
          <p:nvPr/>
        </p:nvSpPr>
        <p:spPr>
          <a:xfrm>
            <a:off x="8476633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414B0EBF-FF94-E47B-8BCB-F68563B6C569}"/>
              </a:ext>
            </a:extLst>
          </p:cNvPr>
          <p:cNvSpPr/>
          <p:nvPr/>
        </p:nvSpPr>
        <p:spPr>
          <a:xfrm>
            <a:off x="7265253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5" name="椭圆 254">
            <a:extLst>
              <a:ext uri="{FF2B5EF4-FFF2-40B4-BE49-F238E27FC236}">
                <a16:creationId xmlns:a16="http://schemas.microsoft.com/office/drawing/2014/main" id="{5AE64696-3B6D-A9AA-EAE7-1029BAE93CD3}"/>
              </a:ext>
            </a:extLst>
          </p:cNvPr>
          <p:cNvSpPr/>
          <p:nvPr/>
        </p:nvSpPr>
        <p:spPr>
          <a:xfrm>
            <a:off x="8477979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椭圆 255">
            <a:extLst>
              <a:ext uri="{FF2B5EF4-FFF2-40B4-BE49-F238E27FC236}">
                <a16:creationId xmlns:a16="http://schemas.microsoft.com/office/drawing/2014/main" id="{9F7AE314-A24F-9F02-8439-0E084389EFE6}"/>
              </a:ext>
            </a:extLst>
          </p:cNvPr>
          <p:cNvSpPr/>
          <p:nvPr/>
        </p:nvSpPr>
        <p:spPr>
          <a:xfrm>
            <a:off x="7265253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36A48968-8431-8BD6-045B-21C6599F5042}"/>
              </a:ext>
            </a:extLst>
          </p:cNvPr>
          <p:cNvSpPr/>
          <p:nvPr/>
        </p:nvSpPr>
        <p:spPr>
          <a:xfrm>
            <a:off x="848345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/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blipFill>
                <a:blip r:embed="rId39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/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blipFill>
                <a:blip r:embed="rId3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左大括号 295">
            <a:extLst>
              <a:ext uri="{FF2B5EF4-FFF2-40B4-BE49-F238E27FC236}">
                <a16:creationId xmlns:a16="http://schemas.microsoft.com/office/drawing/2014/main" id="{A123E46C-0988-10AA-7E5C-BDD5724B5447}"/>
              </a:ext>
            </a:extLst>
          </p:cNvPr>
          <p:cNvSpPr/>
          <p:nvPr/>
        </p:nvSpPr>
        <p:spPr>
          <a:xfrm>
            <a:off x="7046550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/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blipFill>
                <a:blip r:embed="rId40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椭圆 17">
            <a:extLst>
              <a:ext uri="{FF2B5EF4-FFF2-40B4-BE49-F238E27FC236}">
                <a16:creationId xmlns:a16="http://schemas.microsoft.com/office/drawing/2014/main" id="{A9B5F2F2-A26A-A13E-5808-D815B4C154EE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DBD3FE4D-11B9-845D-220A-D98D88EF0611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4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42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2A69491-5724-D9EE-101F-9A9BD61B6B4B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>
            <a:extLst>
              <a:ext uri="{FF2B5EF4-FFF2-40B4-BE49-F238E27FC236}">
                <a16:creationId xmlns:a16="http://schemas.microsoft.com/office/drawing/2014/main" id="{69B19131-4694-3BCA-09AB-ED5A2CA7F74E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905B785-30D5-8424-13C7-961ED16640AF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2F7E804-16DA-CC9C-3900-EA790501DE85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48594237-0ABA-8431-25FD-CFFA6740CBDD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C69B8D6C-316B-9C0A-6202-522D7E662248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03724497-30E3-CDB7-C585-C13EDECB40CA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2DA3FC11-56C4-09A0-3D49-3E5098D6AC3A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8F4E2E2C-F6F1-CF40-080C-90A61D7135AC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E503D0D2-A9A4-0576-1975-97920278A8AE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097AB4C2-03BF-9E1E-7D0D-0BB996EEBBE3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03B135FA-5218-5505-C7FC-48CB922307C9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椭圆 100">
            <a:extLst>
              <a:ext uri="{FF2B5EF4-FFF2-40B4-BE49-F238E27FC236}">
                <a16:creationId xmlns:a16="http://schemas.microsoft.com/office/drawing/2014/main" id="{144D4C97-EC4F-D525-8F34-660C8EEC3637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63EDB618-B1FC-EB87-F326-F8C24F32DE52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2E889A0D-0658-E0C3-8AA3-D88019E4F544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4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45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46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47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48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49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9" name="直接连接符 248">
            <a:extLst>
              <a:ext uri="{FF2B5EF4-FFF2-40B4-BE49-F238E27FC236}">
                <a16:creationId xmlns:a16="http://schemas.microsoft.com/office/drawing/2014/main" id="{B0F18B9B-DDB5-48BA-313A-C4A78EDB5F75}"/>
              </a:ext>
            </a:extLst>
          </p:cNvPr>
          <p:cNvCxnSpPr>
            <a:stCxn id="39" idx="6"/>
            <a:endCxn id="69" idx="1"/>
          </p:cNvCxnSpPr>
          <p:nvPr/>
        </p:nvCxnSpPr>
        <p:spPr>
          <a:xfrm>
            <a:off x="1503416" y="2362087"/>
            <a:ext cx="1099924" cy="1489212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1" name="直接连接符 250">
            <a:extLst>
              <a:ext uri="{FF2B5EF4-FFF2-40B4-BE49-F238E27FC236}">
                <a16:creationId xmlns:a16="http://schemas.microsoft.com/office/drawing/2014/main" id="{B4BA26A5-85CC-6B47-1A55-2765283689B0}"/>
              </a:ext>
            </a:extLst>
          </p:cNvPr>
          <p:cNvCxnSpPr>
            <a:cxnSpLocks/>
          </p:cNvCxnSpPr>
          <p:nvPr/>
        </p:nvCxnSpPr>
        <p:spPr>
          <a:xfrm>
            <a:off x="1440368" y="2493481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直接连接符 253">
            <a:extLst>
              <a:ext uri="{FF2B5EF4-FFF2-40B4-BE49-F238E27FC236}">
                <a16:creationId xmlns:a16="http://schemas.microsoft.com/office/drawing/2014/main" id="{73E2C8D4-DA00-D940-A900-744FCFAC3F97}"/>
              </a:ext>
            </a:extLst>
          </p:cNvPr>
          <p:cNvCxnSpPr>
            <a:cxnSpLocks/>
          </p:cNvCxnSpPr>
          <p:nvPr/>
        </p:nvCxnSpPr>
        <p:spPr>
          <a:xfrm>
            <a:off x="1478299" y="2734639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7" name="直接连接符 256">
            <a:extLst>
              <a:ext uri="{FF2B5EF4-FFF2-40B4-BE49-F238E27FC236}">
                <a16:creationId xmlns:a16="http://schemas.microsoft.com/office/drawing/2014/main" id="{640D027C-D1C6-D97A-70BA-1191FCC4FC02}"/>
              </a:ext>
            </a:extLst>
          </p:cNvPr>
          <p:cNvCxnSpPr>
            <a:cxnSpLocks/>
          </p:cNvCxnSpPr>
          <p:nvPr/>
        </p:nvCxnSpPr>
        <p:spPr>
          <a:xfrm>
            <a:off x="1478298" y="2935964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8" name="直接连接符 257">
            <a:extLst>
              <a:ext uri="{FF2B5EF4-FFF2-40B4-BE49-F238E27FC236}">
                <a16:creationId xmlns:a16="http://schemas.microsoft.com/office/drawing/2014/main" id="{EF3E0AFA-134A-34F8-C950-BF45672C8156}"/>
              </a:ext>
            </a:extLst>
          </p:cNvPr>
          <p:cNvCxnSpPr>
            <a:cxnSpLocks/>
          </p:cNvCxnSpPr>
          <p:nvPr/>
        </p:nvCxnSpPr>
        <p:spPr>
          <a:xfrm>
            <a:off x="1478298" y="3274758"/>
            <a:ext cx="1115559" cy="1414369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1" name="直接连接符 260">
            <a:extLst>
              <a:ext uri="{FF2B5EF4-FFF2-40B4-BE49-F238E27FC236}">
                <a16:creationId xmlns:a16="http://schemas.microsoft.com/office/drawing/2014/main" id="{E62B9F1D-AC15-0ED9-3DF0-8C4634C9A6C7}"/>
              </a:ext>
            </a:extLst>
          </p:cNvPr>
          <p:cNvCxnSpPr>
            <a:cxnSpLocks/>
          </p:cNvCxnSpPr>
          <p:nvPr/>
        </p:nvCxnSpPr>
        <p:spPr>
          <a:xfrm>
            <a:off x="1510570" y="3707510"/>
            <a:ext cx="1042752" cy="99197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直接连接符 262">
            <a:extLst>
              <a:ext uri="{FF2B5EF4-FFF2-40B4-BE49-F238E27FC236}">
                <a16:creationId xmlns:a16="http://schemas.microsoft.com/office/drawing/2014/main" id="{1B4FC367-00CB-5D5E-8176-8D4A0D03B547}"/>
              </a:ext>
            </a:extLst>
          </p:cNvPr>
          <p:cNvCxnSpPr>
            <a:cxnSpLocks/>
            <a:endCxn id="203" idx="3"/>
          </p:cNvCxnSpPr>
          <p:nvPr/>
        </p:nvCxnSpPr>
        <p:spPr>
          <a:xfrm flipV="1">
            <a:off x="3912118" y="3355634"/>
            <a:ext cx="1069059" cy="545925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直接连接符 264">
            <a:extLst>
              <a:ext uri="{FF2B5EF4-FFF2-40B4-BE49-F238E27FC236}">
                <a16:creationId xmlns:a16="http://schemas.microsoft.com/office/drawing/2014/main" id="{49B41783-2E07-B44F-15A4-4780230A377D}"/>
              </a:ext>
            </a:extLst>
          </p:cNvPr>
          <p:cNvCxnSpPr>
            <a:cxnSpLocks/>
            <a:stCxn id="204" idx="6"/>
            <a:endCxn id="234" idx="2"/>
          </p:cNvCxnSpPr>
          <p:nvPr/>
        </p:nvCxnSpPr>
        <p:spPr>
          <a:xfrm flipV="1">
            <a:off x="6269280" y="2934576"/>
            <a:ext cx="995973" cy="381391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7" name="直接连接符 266">
            <a:extLst>
              <a:ext uri="{FF2B5EF4-FFF2-40B4-BE49-F238E27FC236}">
                <a16:creationId xmlns:a16="http://schemas.microsoft.com/office/drawing/2014/main" id="{947AE04A-0930-9CB6-5F8E-2BCF669C70C2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8592394" y="2362087"/>
            <a:ext cx="1106992" cy="181283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9" name="直接连接符 268">
            <a:extLst>
              <a:ext uri="{FF2B5EF4-FFF2-40B4-BE49-F238E27FC236}">
                <a16:creationId xmlns:a16="http://schemas.microsoft.com/office/drawing/2014/main" id="{0E13ADE5-E6A4-3CBD-82DC-3B08E22A8E5F}"/>
              </a:ext>
            </a:extLst>
          </p:cNvPr>
          <p:cNvCxnSpPr>
            <a:cxnSpLocks/>
            <a:stCxn id="112" idx="6"/>
          </p:cNvCxnSpPr>
          <p:nvPr/>
        </p:nvCxnSpPr>
        <p:spPr>
          <a:xfrm flipV="1">
            <a:off x="8579225" y="2587170"/>
            <a:ext cx="1089580" cy="53699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3" name="直接连接符 272">
            <a:extLst>
              <a:ext uri="{FF2B5EF4-FFF2-40B4-BE49-F238E27FC236}">
                <a16:creationId xmlns:a16="http://schemas.microsoft.com/office/drawing/2014/main" id="{E3F65CF0-275A-ECCD-1FE3-D2A954C1F8B3}"/>
              </a:ext>
            </a:extLst>
          </p:cNvPr>
          <p:cNvCxnSpPr>
            <a:cxnSpLocks/>
            <a:stCxn id="230" idx="0"/>
            <a:endCxn id="111" idx="1"/>
          </p:cNvCxnSpPr>
          <p:nvPr/>
        </p:nvCxnSpPr>
        <p:spPr>
          <a:xfrm>
            <a:off x="6306117" y="2630248"/>
            <a:ext cx="985005" cy="45425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4" name="直接连接符 273">
            <a:extLst>
              <a:ext uri="{FF2B5EF4-FFF2-40B4-BE49-F238E27FC236}">
                <a16:creationId xmlns:a16="http://schemas.microsoft.com/office/drawing/2014/main" id="{A423812D-E42B-94D4-FCE4-B3FF51631B71}"/>
              </a:ext>
            </a:extLst>
          </p:cNvPr>
          <p:cNvCxnSpPr>
            <a:cxnSpLocks/>
            <a:stCxn id="235" idx="6"/>
            <a:endCxn id="28" idx="2"/>
          </p:cNvCxnSpPr>
          <p:nvPr/>
        </p:nvCxnSpPr>
        <p:spPr>
          <a:xfrm flipV="1">
            <a:off x="8579225" y="2744156"/>
            <a:ext cx="1120161" cy="19042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直接连接符 279">
            <a:extLst>
              <a:ext uri="{FF2B5EF4-FFF2-40B4-BE49-F238E27FC236}">
                <a16:creationId xmlns:a16="http://schemas.microsoft.com/office/drawing/2014/main" id="{1569F5A4-A0C8-0259-80DA-468D58250A6E}"/>
              </a:ext>
            </a:extLst>
          </p:cNvPr>
          <p:cNvCxnSpPr>
            <a:cxnSpLocks/>
          </p:cNvCxnSpPr>
          <p:nvPr/>
        </p:nvCxnSpPr>
        <p:spPr>
          <a:xfrm flipV="1">
            <a:off x="3906816" y="2946017"/>
            <a:ext cx="1079663" cy="1130621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2" name="直接连接符 281">
            <a:extLst>
              <a:ext uri="{FF2B5EF4-FFF2-40B4-BE49-F238E27FC236}">
                <a16:creationId xmlns:a16="http://schemas.microsoft.com/office/drawing/2014/main" id="{A38D668F-8F97-D2A7-0900-DF635BB84610}"/>
              </a:ext>
            </a:extLst>
          </p:cNvPr>
          <p:cNvCxnSpPr>
            <a:cxnSpLocks/>
            <a:stCxn id="121" idx="7"/>
            <a:endCxn id="29" idx="2"/>
          </p:cNvCxnSpPr>
          <p:nvPr/>
        </p:nvCxnSpPr>
        <p:spPr>
          <a:xfrm flipV="1">
            <a:off x="8562794" y="2935189"/>
            <a:ext cx="1136592" cy="719256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5" name="直接连接符 284">
            <a:extLst>
              <a:ext uri="{FF2B5EF4-FFF2-40B4-BE49-F238E27FC236}">
                <a16:creationId xmlns:a16="http://schemas.microsoft.com/office/drawing/2014/main" id="{08944D72-6841-0804-B1D7-8E1F3597309B}"/>
              </a:ext>
            </a:extLst>
          </p:cNvPr>
          <p:cNvCxnSpPr>
            <a:cxnSpLocks/>
            <a:stCxn id="213" idx="6"/>
            <a:endCxn id="120" idx="2"/>
          </p:cNvCxnSpPr>
          <p:nvPr/>
        </p:nvCxnSpPr>
        <p:spPr>
          <a:xfrm flipV="1">
            <a:off x="6269280" y="3694112"/>
            <a:ext cx="1005411" cy="196854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" name="直接连接符 308">
            <a:extLst>
              <a:ext uri="{FF2B5EF4-FFF2-40B4-BE49-F238E27FC236}">
                <a16:creationId xmlns:a16="http://schemas.microsoft.com/office/drawing/2014/main" id="{0553F455-5CD1-89EC-2E17-082940DF7F54}"/>
              </a:ext>
            </a:extLst>
          </p:cNvPr>
          <p:cNvCxnSpPr>
            <a:cxnSpLocks/>
            <a:stCxn id="87" idx="7"/>
          </p:cNvCxnSpPr>
          <p:nvPr/>
        </p:nvCxnSpPr>
        <p:spPr>
          <a:xfrm flipV="1">
            <a:off x="3884616" y="3927303"/>
            <a:ext cx="1089734" cy="53336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" name="直接连接符 310">
            <a:extLst>
              <a:ext uri="{FF2B5EF4-FFF2-40B4-BE49-F238E27FC236}">
                <a16:creationId xmlns:a16="http://schemas.microsoft.com/office/drawing/2014/main" id="{B9219EC4-36D0-065B-0BD0-66E2E74C7CAC}"/>
              </a:ext>
            </a:extLst>
          </p:cNvPr>
          <p:cNvCxnSpPr>
            <a:cxnSpLocks/>
            <a:stCxn id="295" idx="0"/>
            <a:endCxn id="102" idx="3"/>
          </p:cNvCxnSpPr>
          <p:nvPr/>
        </p:nvCxnSpPr>
        <p:spPr>
          <a:xfrm flipV="1">
            <a:off x="8616062" y="3874824"/>
            <a:ext cx="1099755" cy="70393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" name="直接连接符 313">
            <a:extLst>
              <a:ext uri="{FF2B5EF4-FFF2-40B4-BE49-F238E27FC236}">
                <a16:creationId xmlns:a16="http://schemas.microsoft.com/office/drawing/2014/main" id="{0AFA6102-D764-5CD7-4892-84807EE01DD1}"/>
              </a:ext>
            </a:extLst>
          </p:cNvPr>
          <p:cNvCxnSpPr>
            <a:cxnSpLocks/>
            <a:stCxn id="240" idx="6"/>
            <a:endCxn id="126" idx="3"/>
          </p:cNvCxnSpPr>
          <p:nvPr/>
        </p:nvCxnSpPr>
        <p:spPr>
          <a:xfrm flipV="1">
            <a:off x="6278884" y="4116736"/>
            <a:ext cx="1012238" cy="383601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183908-EA1F-4712-5AAA-00C15039E226}"/>
              </a:ext>
            </a:extLst>
          </p:cNvPr>
          <p:cNvCxnSpPr>
            <a:cxnSpLocks/>
          </p:cNvCxnSpPr>
          <p:nvPr/>
        </p:nvCxnSpPr>
        <p:spPr>
          <a:xfrm>
            <a:off x="1504993" y="3866951"/>
            <a:ext cx="928869" cy="77980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3837644-C557-371E-40F4-EE8CBF40CA9D}"/>
              </a:ext>
            </a:extLst>
          </p:cNvPr>
          <p:cNvCxnSpPr>
            <a:cxnSpLocks/>
          </p:cNvCxnSpPr>
          <p:nvPr/>
        </p:nvCxnSpPr>
        <p:spPr>
          <a:xfrm>
            <a:off x="1504993" y="4030899"/>
            <a:ext cx="897999" cy="64725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64329CF-F22D-4E83-675F-D659D240A45F}"/>
              </a:ext>
            </a:extLst>
          </p:cNvPr>
          <p:cNvCxnSpPr>
            <a:cxnSpLocks/>
          </p:cNvCxnSpPr>
          <p:nvPr/>
        </p:nvCxnSpPr>
        <p:spPr>
          <a:xfrm>
            <a:off x="1533604" y="4223413"/>
            <a:ext cx="771001" cy="454743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EE0B161-498C-6FE1-B722-C2337A245B49}"/>
              </a:ext>
            </a:extLst>
          </p:cNvPr>
          <p:cNvCxnSpPr>
            <a:cxnSpLocks/>
          </p:cNvCxnSpPr>
          <p:nvPr/>
        </p:nvCxnSpPr>
        <p:spPr>
          <a:xfrm>
            <a:off x="1500644" y="4426486"/>
            <a:ext cx="822051" cy="29729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9CFE0F2-F048-2902-C4D7-832FC5974432}"/>
              </a:ext>
            </a:extLst>
          </p:cNvPr>
          <p:cNvCxnSpPr>
            <a:cxnSpLocks/>
          </p:cNvCxnSpPr>
          <p:nvPr/>
        </p:nvCxnSpPr>
        <p:spPr>
          <a:xfrm>
            <a:off x="1500643" y="4590845"/>
            <a:ext cx="777999" cy="15353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9" name="直接连接符 258">
            <a:extLst>
              <a:ext uri="{FF2B5EF4-FFF2-40B4-BE49-F238E27FC236}">
                <a16:creationId xmlns:a16="http://schemas.microsoft.com/office/drawing/2014/main" id="{2E6E82C4-4A32-1C4C-DAB9-A8E7546BCB04}"/>
              </a:ext>
            </a:extLst>
          </p:cNvPr>
          <p:cNvCxnSpPr>
            <a:cxnSpLocks/>
            <a:endCxn id="103" idx="2"/>
          </p:cNvCxnSpPr>
          <p:nvPr/>
        </p:nvCxnSpPr>
        <p:spPr>
          <a:xfrm flipV="1">
            <a:off x="8777019" y="4015747"/>
            <a:ext cx="921760" cy="55415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直接连接符 265">
            <a:extLst>
              <a:ext uri="{FF2B5EF4-FFF2-40B4-BE49-F238E27FC236}">
                <a16:creationId xmlns:a16="http://schemas.microsoft.com/office/drawing/2014/main" id="{4D37A968-F12F-CF14-FB6A-752223B8F1AD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8777019" y="4192032"/>
            <a:ext cx="922367" cy="42192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直接连接符 274">
            <a:extLst>
              <a:ext uri="{FF2B5EF4-FFF2-40B4-BE49-F238E27FC236}">
                <a16:creationId xmlns:a16="http://schemas.microsoft.com/office/drawing/2014/main" id="{68AEE366-DD89-5ADE-F557-2355E9F3F59E}"/>
              </a:ext>
            </a:extLst>
          </p:cNvPr>
          <p:cNvCxnSpPr>
            <a:cxnSpLocks/>
            <a:endCxn id="51" idx="3"/>
          </p:cNvCxnSpPr>
          <p:nvPr/>
        </p:nvCxnSpPr>
        <p:spPr>
          <a:xfrm flipV="1">
            <a:off x="8819668" y="4413190"/>
            <a:ext cx="896149" cy="250393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8" name="直接连接符 277">
            <a:extLst>
              <a:ext uri="{FF2B5EF4-FFF2-40B4-BE49-F238E27FC236}">
                <a16:creationId xmlns:a16="http://schemas.microsoft.com/office/drawing/2014/main" id="{A4AA06A8-CF81-E867-E362-2DDF5419A8C5}"/>
              </a:ext>
            </a:extLst>
          </p:cNvPr>
          <p:cNvCxnSpPr>
            <a:cxnSpLocks/>
            <a:endCxn id="52" idx="3"/>
          </p:cNvCxnSpPr>
          <p:nvPr/>
        </p:nvCxnSpPr>
        <p:spPr>
          <a:xfrm flipV="1">
            <a:off x="8777019" y="4606013"/>
            <a:ext cx="938798" cy="12627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D559E7A8-D2DD-F338-1D31-1975018D7F50}"/>
              </a:ext>
            </a:extLst>
          </p:cNvPr>
          <p:cNvCxnSpPr>
            <a:cxnSpLocks/>
          </p:cNvCxnSpPr>
          <p:nvPr/>
        </p:nvCxnSpPr>
        <p:spPr>
          <a:xfrm>
            <a:off x="1503416" y="3126222"/>
            <a:ext cx="977982" cy="1339792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4D18278-6A3B-9D0B-9821-E43D7052B48E}"/>
              </a:ext>
            </a:extLst>
          </p:cNvPr>
          <p:cNvCxnSpPr>
            <a:cxnSpLocks/>
          </p:cNvCxnSpPr>
          <p:nvPr/>
        </p:nvCxnSpPr>
        <p:spPr>
          <a:xfrm flipV="1">
            <a:off x="8579225" y="3165889"/>
            <a:ext cx="1136592" cy="91118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B01098F-9361-5AFE-58BD-5245A483C0EB}"/>
              </a:ext>
            </a:extLst>
          </p:cNvPr>
          <p:cNvCxnSpPr>
            <a:cxnSpLocks/>
          </p:cNvCxnSpPr>
          <p:nvPr/>
        </p:nvCxnSpPr>
        <p:spPr>
          <a:xfrm flipV="1">
            <a:off x="8707472" y="3694112"/>
            <a:ext cx="992038" cy="76534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E699389-2216-E791-0C09-866D153D29E9}"/>
              </a:ext>
            </a:extLst>
          </p:cNvPr>
          <p:cNvCxnSpPr>
            <a:cxnSpLocks/>
          </p:cNvCxnSpPr>
          <p:nvPr/>
        </p:nvCxnSpPr>
        <p:spPr>
          <a:xfrm flipV="1">
            <a:off x="8748016" y="3357967"/>
            <a:ext cx="967801" cy="101387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A28D11A-7AAC-AD1F-7176-5A5303D925C6}"/>
                  </a:ext>
                </a:extLst>
              </p:cNvPr>
              <p:cNvSpPr txBox="1"/>
              <p:nvPr/>
            </p:nvSpPr>
            <p:spPr>
              <a:xfrm>
                <a:off x="1043634" y="3690171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A28D11A-7AAC-AD1F-7176-5A5303D92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3690171"/>
                <a:ext cx="285719" cy="276999"/>
              </a:xfrm>
              <a:prstGeom prst="rect">
                <a:avLst/>
              </a:prstGeom>
              <a:blipFill>
                <a:blip r:embed="rId50"/>
                <a:stretch>
                  <a:fillRect l="-10638" t="-23913" r="-53191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0673B77-07AF-DF33-6B23-F05CC2D3D9C7}"/>
                  </a:ext>
                </a:extLst>
              </p:cNvPr>
              <p:cNvSpPr txBox="1"/>
              <p:nvPr/>
            </p:nvSpPr>
            <p:spPr>
              <a:xfrm>
                <a:off x="1043634" y="3889804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0673B77-07AF-DF33-6B23-F05CC2D3D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3889804"/>
                <a:ext cx="291042" cy="276999"/>
              </a:xfrm>
              <a:prstGeom prst="rect">
                <a:avLst/>
              </a:prstGeom>
              <a:blipFill>
                <a:blip r:embed="rId51"/>
                <a:stretch>
                  <a:fillRect l="-10417" t="-23913" r="-52083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D01CFE8-64B0-928B-1823-90516701DF60}"/>
                  </a:ext>
                </a:extLst>
              </p:cNvPr>
              <p:cNvSpPr txBox="1"/>
              <p:nvPr/>
            </p:nvSpPr>
            <p:spPr>
              <a:xfrm>
                <a:off x="1043634" y="4075370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D01CFE8-64B0-928B-1823-90516701D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4075370"/>
                <a:ext cx="291042" cy="276999"/>
              </a:xfrm>
              <a:prstGeom prst="rect">
                <a:avLst/>
              </a:prstGeom>
              <a:blipFill>
                <a:blip r:embed="rId52"/>
                <a:stretch>
                  <a:fillRect l="-10417" t="-26667" r="-520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8" name="文本框 247">
                <a:extLst>
                  <a:ext uri="{FF2B5EF4-FFF2-40B4-BE49-F238E27FC236}">
                    <a16:creationId xmlns:a16="http://schemas.microsoft.com/office/drawing/2014/main" id="{CC4AB1F3-5775-8856-16C7-DEB7051C2487}"/>
                  </a:ext>
                </a:extLst>
              </p:cNvPr>
              <p:cNvSpPr txBox="1"/>
              <p:nvPr/>
            </p:nvSpPr>
            <p:spPr>
              <a:xfrm>
                <a:off x="1043634" y="4246182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8" name="文本框 247">
                <a:extLst>
                  <a:ext uri="{FF2B5EF4-FFF2-40B4-BE49-F238E27FC236}">
                    <a16:creationId xmlns:a16="http://schemas.microsoft.com/office/drawing/2014/main" id="{CC4AB1F3-5775-8856-16C7-DEB7051C2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4246182"/>
                <a:ext cx="291042" cy="276999"/>
              </a:xfrm>
              <a:prstGeom prst="rect">
                <a:avLst/>
              </a:prstGeom>
              <a:blipFill>
                <a:blip r:embed="rId53"/>
                <a:stretch>
                  <a:fillRect l="-10417" t="-26667" r="-520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文本框 251">
                <a:extLst>
                  <a:ext uri="{FF2B5EF4-FFF2-40B4-BE49-F238E27FC236}">
                    <a16:creationId xmlns:a16="http://schemas.microsoft.com/office/drawing/2014/main" id="{26CAA1BB-EBD7-724B-C29A-92F111F1263E}"/>
                  </a:ext>
                </a:extLst>
              </p:cNvPr>
              <p:cNvSpPr txBox="1"/>
              <p:nvPr/>
            </p:nvSpPr>
            <p:spPr>
              <a:xfrm>
                <a:off x="1043634" y="4436092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2" name="文本框 251">
                <a:extLst>
                  <a:ext uri="{FF2B5EF4-FFF2-40B4-BE49-F238E27FC236}">
                    <a16:creationId xmlns:a16="http://schemas.microsoft.com/office/drawing/2014/main" id="{26CAA1BB-EBD7-724B-C29A-92F111F12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4436092"/>
                <a:ext cx="291042" cy="276999"/>
              </a:xfrm>
              <a:prstGeom prst="rect">
                <a:avLst/>
              </a:prstGeom>
              <a:blipFill>
                <a:blip r:embed="rId54"/>
                <a:stretch>
                  <a:fillRect l="-10417" t="-26667" r="-52083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2" name="文本框 261">
                <a:extLst>
                  <a:ext uri="{FF2B5EF4-FFF2-40B4-BE49-F238E27FC236}">
                    <a16:creationId xmlns:a16="http://schemas.microsoft.com/office/drawing/2014/main" id="{E01F34B3-BDFB-5C23-10D3-CD54333FECDC}"/>
                  </a:ext>
                </a:extLst>
              </p:cNvPr>
              <p:cNvSpPr txBox="1"/>
              <p:nvPr/>
            </p:nvSpPr>
            <p:spPr>
              <a:xfrm>
                <a:off x="9873520" y="3690171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2" name="文本框 261">
                <a:extLst>
                  <a:ext uri="{FF2B5EF4-FFF2-40B4-BE49-F238E27FC236}">
                    <a16:creationId xmlns:a16="http://schemas.microsoft.com/office/drawing/2014/main" id="{E01F34B3-BDFB-5C23-10D3-CD54333FE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3690171"/>
                <a:ext cx="287386" cy="276999"/>
              </a:xfrm>
              <a:prstGeom prst="rect">
                <a:avLst/>
              </a:prstGeom>
              <a:blipFill>
                <a:blip r:embed="rId55"/>
                <a:stretch>
                  <a:fillRect l="-19149" t="-23913" r="-53191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文本框 263">
                <a:extLst>
                  <a:ext uri="{FF2B5EF4-FFF2-40B4-BE49-F238E27FC236}">
                    <a16:creationId xmlns:a16="http://schemas.microsoft.com/office/drawing/2014/main" id="{AC168F64-8E0D-0D9B-22DE-DF5FE0478626}"/>
                  </a:ext>
                </a:extLst>
              </p:cNvPr>
              <p:cNvSpPr txBox="1"/>
              <p:nvPr/>
            </p:nvSpPr>
            <p:spPr>
              <a:xfrm>
                <a:off x="9873520" y="3889804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4" name="文本框 263">
                <a:extLst>
                  <a:ext uri="{FF2B5EF4-FFF2-40B4-BE49-F238E27FC236}">
                    <a16:creationId xmlns:a16="http://schemas.microsoft.com/office/drawing/2014/main" id="{AC168F64-8E0D-0D9B-22DE-DF5FE0478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3889804"/>
                <a:ext cx="292708" cy="276999"/>
              </a:xfrm>
              <a:prstGeom prst="rect">
                <a:avLst/>
              </a:prstGeom>
              <a:blipFill>
                <a:blip r:embed="rId56"/>
                <a:stretch>
                  <a:fillRect l="-18750" t="-23913" r="-52083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文本框 267">
                <a:extLst>
                  <a:ext uri="{FF2B5EF4-FFF2-40B4-BE49-F238E27FC236}">
                    <a16:creationId xmlns:a16="http://schemas.microsoft.com/office/drawing/2014/main" id="{914115E7-A856-C6C0-B854-4E9905A24B6D}"/>
                  </a:ext>
                </a:extLst>
              </p:cNvPr>
              <p:cNvSpPr txBox="1"/>
              <p:nvPr/>
            </p:nvSpPr>
            <p:spPr>
              <a:xfrm>
                <a:off x="9873520" y="4075370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8" name="文本框 267">
                <a:extLst>
                  <a:ext uri="{FF2B5EF4-FFF2-40B4-BE49-F238E27FC236}">
                    <a16:creationId xmlns:a16="http://schemas.microsoft.com/office/drawing/2014/main" id="{914115E7-A856-C6C0-B854-4E9905A24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4075370"/>
                <a:ext cx="291042" cy="276999"/>
              </a:xfrm>
              <a:prstGeom prst="rect">
                <a:avLst/>
              </a:prstGeom>
              <a:blipFill>
                <a:blip r:embed="rId57"/>
                <a:stretch>
                  <a:fillRect l="-19149" r="-638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文本框 271">
                <a:extLst>
                  <a:ext uri="{FF2B5EF4-FFF2-40B4-BE49-F238E27FC236}">
                    <a16:creationId xmlns:a16="http://schemas.microsoft.com/office/drawing/2014/main" id="{B671E5B4-436F-416C-0C1B-ECA50D20463C}"/>
                  </a:ext>
                </a:extLst>
              </p:cNvPr>
              <p:cNvSpPr txBox="1"/>
              <p:nvPr/>
            </p:nvSpPr>
            <p:spPr>
              <a:xfrm>
                <a:off x="9873520" y="4246182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2" name="文本框 271">
                <a:extLst>
                  <a:ext uri="{FF2B5EF4-FFF2-40B4-BE49-F238E27FC236}">
                    <a16:creationId xmlns:a16="http://schemas.microsoft.com/office/drawing/2014/main" id="{B671E5B4-436F-416C-0C1B-ECA50D204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4246182"/>
                <a:ext cx="282834" cy="276999"/>
              </a:xfrm>
              <a:prstGeom prst="rect">
                <a:avLst/>
              </a:prstGeom>
              <a:blipFill>
                <a:blip r:embed="rId58"/>
                <a:stretch>
                  <a:fillRect l="-19565" t="-26667" r="-5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6" name="文本框 275">
                <a:extLst>
                  <a:ext uri="{FF2B5EF4-FFF2-40B4-BE49-F238E27FC236}">
                    <a16:creationId xmlns:a16="http://schemas.microsoft.com/office/drawing/2014/main" id="{D199CC7A-F416-1844-B966-BE9AA6E19D1A}"/>
                  </a:ext>
                </a:extLst>
              </p:cNvPr>
              <p:cNvSpPr txBox="1"/>
              <p:nvPr/>
            </p:nvSpPr>
            <p:spPr>
              <a:xfrm>
                <a:off x="9873520" y="4436092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6" name="文本框 275">
                <a:extLst>
                  <a:ext uri="{FF2B5EF4-FFF2-40B4-BE49-F238E27FC236}">
                    <a16:creationId xmlns:a16="http://schemas.microsoft.com/office/drawing/2014/main" id="{D199CC7A-F416-1844-B966-BE9AA6E19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4436092"/>
                <a:ext cx="292708" cy="276999"/>
              </a:xfrm>
              <a:prstGeom prst="rect">
                <a:avLst/>
              </a:prstGeom>
              <a:blipFill>
                <a:blip r:embed="rId59"/>
                <a:stretch>
                  <a:fillRect l="-18750" t="-26667" r="-5208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标题 1">
            <a:extLst>
              <a:ext uri="{FF2B5EF4-FFF2-40B4-BE49-F238E27FC236}">
                <a16:creationId xmlns:a16="http://schemas.microsoft.com/office/drawing/2014/main" id="{3C085F5D-321D-C687-8197-1194A8AA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Key Ideas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General Transformation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1CE9222D-40E4-85CC-F170-1B130451BF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may contain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different types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)’s</a:t>
                </a: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1CE9222D-40E4-85CC-F170-1B130451B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  <a:blipFill>
                <a:blip r:embed="rId60"/>
                <a:stretch>
                  <a:fillRect l="-831" t="-18750" r="-499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3" name="文本框 252">
            <a:extLst>
              <a:ext uri="{FF2B5EF4-FFF2-40B4-BE49-F238E27FC236}">
                <a16:creationId xmlns:a16="http://schemas.microsoft.com/office/drawing/2014/main" id="{7AAB46C0-D726-0107-E8B5-7438160949FA}"/>
              </a:ext>
            </a:extLst>
          </p:cNvPr>
          <p:cNvSpPr txBox="1"/>
          <p:nvPr/>
        </p:nvSpPr>
        <p:spPr>
          <a:xfrm>
            <a:off x="10708192" y="3810131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0" name="椭圆 259">
            <a:extLst>
              <a:ext uri="{FF2B5EF4-FFF2-40B4-BE49-F238E27FC236}">
                <a16:creationId xmlns:a16="http://schemas.microsoft.com/office/drawing/2014/main" id="{359DEA19-13EC-D06E-18D2-3E0ADE17E49F}"/>
              </a:ext>
            </a:extLst>
          </p:cNvPr>
          <p:cNvSpPr/>
          <p:nvPr/>
        </p:nvSpPr>
        <p:spPr>
          <a:xfrm>
            <a:off x="10586862" y="3936137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7" name="文本框 276">
            <a:extLst>
              <a:ext uri="{FF2B5EF4-FFF2-40B4-BE49-F238E27FC236}">
                <a16:creationId xmlns:a16="http://schemas.microsoft.com/office/drawing/2014/main" id="{6F2E30E3-8498-4279-89F1-DDBDE256B8BE}"/>
              </a:ext>
            </a:extLst>
          </p:cNvPr>
          <p:cNvSpPr txBox="1"/>
          <p:nvPr/>
        </p:nvSpPr>
        <p:spPr>
          <a:xfrm>
            <a:off x="10708192" y="4066165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9" name="椭圆 278">
            <a:extLst>
              <a:ext uri="{FF2B5EF4-FFF2-40B4-BE49-F238E27FC236}">
                <a16:creationId xmlns:a16="http://schemas.microsoft.com/office/drawing/2014/main" id="{354A64E9-E078-2B40-E669-3A6A36525C43}"/>
              </a:ext>
            </a:extLst>
          </p:cNvPr>
          <p:cNvSpPr/>
          <p:nvPr/>
        </p:nvSpPr>
        <p:spPr>
          <a:xfrm>
            <a:off x="10586862" y="4192171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4" name="文本框 283">
            <a:extLst>
              <a:ext uri="{FF2B5EF4-FFF2-40B4-BE49-F238E27FC236}">
                <a16:creationId xmlns:a16="http://schemas.microsoft.com/office/drawing/2014/main" id="{63D00C54-61F6-189D-7143-B5C682228852}"/>
              </a:ext>
            </a:extLst>
          </p:cNvPr>
          <p:cNvSpPr txBox="1"/>
          <p:nvPr/>
        </p:nvSpPr>
        <p:spPr>
          <a:xfrm>
            <a:off x="10708192" y="4320979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" name="椭圆 285">
            <a:extLst>
              <a:ext uri="{FF2B5EF4-FFF2-40B4-BE49-F238E27FC236}">
                <a16:creationId xmlns:a16="http://schemas.microsoft.com/office/drawing/2014/main" id="{0976B841-0B47-5259-8C92-72C02493021E}"/>
              </a:ext>
            </a:extLst>
          </p:cNvPr>
          <p:cNvSpPr/>
          <p:nvPr/>
        </p:nvSpPr>
        <p:spPr>
          <a:xfrm>
            <a:off x="10586862" y="4446985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7D3FFFBB-E029-E298-E108-85AD7CC2E363}"/>
                  </a:ext>
                </a:extLst>
              </p:cNvPr>
              <p:cNvSpPr txBox="1"/>
              <p:nvPr/>
            </p:nvSpPr>
            <p:spPr>
              <a:xfrm>
                <a:off x="10463915" y="4559181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7D3FFFBB-E029-E298-E108-85AD7CC2E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4559181"/>
                <a:ext cx="1756666" cy="584775"/>
              </a:xfrm>
              <a:prstGeom prst="rect">
                <a:avLst/>
              </a:prstGeom>
              <a:blipFill>
                <a:blip r:embed="rId61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3" name="文本框 292">
            <a:extLst>
              <a:ext uri="{FF2B5EF4-FFF2-40B4-BE49-F238E27FC236}">
                <a16:creationId xmlns:a16="http://schemas.microsoft.com/office/drawing/2014/main" id="{E308757F-A539-C92E-DD43-3B8062150AF6}"/>
              </a:ext>
            </a:extLst>
          </p:cNvPr>
          <p:cNvSpPr txBox="1"/>
          <p:nvPr/>
        </p:nvSpPr>
        <p:spPr>
          <a:xfrm>
            <a:off x="10042894" y="3354829"/>
            <a:ext cx="220590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Type-6: 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missing-edges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205283F3-CFAC-AD50-9C0E-768FF50E895B}"/>
                  </a:ext>
                </a:extLst>
              </p:cNvPr>
              <p:cNvSpPr txBox="1"/>
              <p:nvPr/>
            </p:nvSpPr>
            <p:spPr>
              <a:xfrm>
                <a:off x="576755" y="5454548"/>
                <a:ext cx="10848826" cy="133652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After the Transformation:   </a:t>
                </a:r>
              </a:p>
              <a:p>
                <a:r>
                  <a:rPr lang="en-US" altLang="zh-CN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func>
                      <m:func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sepChr m:val="∣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∧⋯∧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altLang="zh-CN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↓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US" altLang="zh-CN" sz="2400" b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func>
                      <m:func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sepChr m:val="∣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∧⋯∧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altLang="zh-CN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CN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CN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∧⋯∧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CN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sub>
                                <m:r>
                                  <a:rPr lang="en-US" altLang="zh-CN" sz="240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CN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↓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altLang="zh-CN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≥ ???</m:t>
                    </m:r>
                  </m:oMath>
                </a14:m>
                <a:r>
                  <a:rPr lang="en-US" altLang="zh-CN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altLang="zh-CN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205283F3-CFAC-AD50-9C0E-768FF50E8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55" y="5454548"/>
                <a:ext cx="10848826" cy="1336520"/>
              </a:xfrm>
              <a:prstGeom prst="rect">
                <a:avLst/>
              </a:prstGeom>
              <a:blipFill>
                <a:blip r:embed="rId62"/>
                <a:stretch>
                  <a:fillRect l="-842" t="-3167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: 圆角 33">
                <a:extLst>
                  <a:ext uri="{FF2B5EF4-FFF2-40B4-BE49-F238E27FC236}">
                    <a16:creationId xmlns:a16="http://schemas.microsoft.com/office/drawing/2014/main" id="{B5D74D87-79B2-D356-4BFF-2DA78745CA00}"/>
                  </a:ext>
                </a:extLst>
              </p:cNvPr>
              <p:cNvSpPr/>
              <p:nvPr/>
            </p:nvSpPr>
            <p:spPr>
              <a:xfrm>
                <a:off x="10483508" y="6208656"/>
                <a:ext cx="889885" cy="552426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≥ ???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4" name="矩形: 圆角 33">
                <a:extLst>
                  <a:ext uri="{FF2B5EF4-FFF2-40B4-BE49-F238E27FC236}">
                    <a16:creationId xmlns:a16="http://schemas.microsoft.com/office/drawing/2014/main" id="{B5D74D87-79B2-D356-4BFF-2DA78745CA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3508" y="6208656"/>
                <a:ext cx="889885" cy="552426"/>
              </a:xfrm>
              <a:prstGeom prst="roundRect">
                <a:avLst/>
              </a:prstGeom>
              <a:blipFill>
                <a:blip r:embed="rId63"/>
                <a:stretch>
                  <a:fillRect l="-8553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183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21BB06A9-B58F-5E88-4C2E-5C78573D1EDD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1447318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6F436E57-1E13-0FAC-4FA5-B97EF02B06E5}"/>
              </a:ext>
            </a:extLst>
          </p:cNvPr>
          <p:cNvSpPr/>
          <p:nvPr/>
        </p:nvSpPr>
        <p:spPr>
          <a:xfrm>
            <a:off x="1391220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03884EAD-AC34-D39A-14AA-D47C451E18B0}"/>
              </a:ext>
            </a:extLst>
          </p:cNvPr>
          <p:cNvSpPr/>
          <p:nvPr/>
        </p:nvSpPr>
        <p:spPr>
          <a:xfrm>
            <a:off x="1391220" y="24970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9AFC8771-122D-D8D3-8A63-2F00444AAE6A}"/>
              </a:ext>
            </a:extLst>
          </p:cNvPr>
          <p:cNvSpPr/>
          <p:nvPr/>
        </p:nvSpPr>
        <p:spPr>
          <a:xfrm>
            <a:off x="1391220" y="268805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8FD7C433-8FE7-24A1-6619-4D6085537795}"/>
              </a:ext>
            </a:extLst>
          </p:cNvPr>
          <p:cNvSpPr/>
          <p:nvPr/>
        </p:nvSpPr>
        <p:spPr>
          <a:xfrm>
            <a:off x="1391220" y="28790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65D46D77-3CE3-9FF3-8B91-4A642C72C1C3}"/>
              </a:ext>
            </a:extLst>
          </p:cNvPr>
          <p:cNvSpPr/>
          <p:nvPr/>
        </p:nvSpPr>
        <p:spPr>
          <a:xfrm>
            <a:off x="1391220" y="30701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3DFBF33-3F0E-13A1-5D8D-67B467700675}"/>
              </a:ext>
            </a:extLst>
          </p:cNvPr>
          <p:cNvSpPr/>
          <p:nvPr/>
        </p:nvSpPr>
        <p:spPr>
          <a:xfrm>
            <a:off x="1391220" y="3262202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D563E0EE-E05E-A7A1-E375-B77F9453234B}"/>
              </a:ext>
            </a:extLst>
          </p:cNvPr>
          <p:cNvSpPr/>
          <p:nvPr/>
        </p:nvSpPr>
        <p:spPr>
          <a:xfrm>
            <a:off x="1391220" y="359759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6B020318-3D10-FD37-F86E-A41870F21636}"/>
              </a:ext>
            </a:extLst>
          </p:cNvPr>
          <p:cNvSpPr/>
          <p:nvPr/>
        </p:nvSpPr>
        <p:spPr>
          <a:xfrm>
            <a:off x="1391220" y="4135934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0EDECDD0-8049-34AE-3549-3A29E0FD331E}"/>
              </a:ext>
            </a:extLst>
          </p:cNvPr>
          <p:cNvSpPr/>
          <p:nvPr/>
        </p:nvSpPr>
        <p:spPr>
          <a:xfrm>
            <a:off x="1391220" y="4317425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0AE02B29-F83D-DF9C-A037-BDB577C2355D}"/>
              </a:ext>
            </a:extLst>
          </p:cNvPr>
          <p:cNvSpPr/>
          <p:nvPr/>
        </p:nvSpPr>
        <p:spPr>
          <a:xfrm>
            <a:off x="1391220" y="4510248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2D88544-C63E-1769-3DAE-2CE78039C732}"/>
              </a:ext>
            </a:extLst>
          </p:cNvPr>
          <p:cNvSpPr/>
          <p:nvPr/>
        </p:nvSpPr>
        <p:spPr>
          <a:xfrm>
            <a:off x="1391220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/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0F2ACD7C-134A-3828-6039-25DF96F5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18" y="1975956"/>
                <a:ext cx="500009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/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FB0EC73D-8776-E5CF-B1D7-5CAAF56FB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23" y="4623077"/>
                <a:ext cx="134652" cy="276999"/>
              </a:xfrm>
              <a:prstGeom prst="rect">
                <a:avLst/>
              </a:prstGeom>
              <a:blipFill>
                <a:blip r:embed="rId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椭圆 99">
            <a:extLst>
              <a:ext uri="{FF2B5EF4-FFF2-40B4-BE49-F238E27FC236}">
                <a16:creationId xmlns:a16="http://schemas.microsoft.com/office/drawing/2014/main" id="{2490D99E-CB01-4B19-317E-A2E6EA9F8B15}"/>
              </a:ext>
            </a:extLst>
          </p:cNvPr>
          <p:cNvSpPr/>
          <p:nvPr/>
        </p:nvSpPr>
        <p:spPr>
          <a:xfrm>
            <a:off x="1391220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24DB0D1B-E0E0-35A9-0A3D-E0316EA396BB}"/>
              </a:ext>
            </a:extLst>
          </p:cNvPr>
          <p:cNvCxnSpPr>
            <a:cxnSpLocks/>
            <a:stCxn id="221" idx="4"/>
          </p:cNvCxnSpPr>
          <p:nvPr/>
        </p:nvCxnSpPr>
        <p:spPr>
          <a:xfrm>
            <a:off x="5011406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8075445A-8FD1-1247-241E-75ABE218B50C}"/>
              </a:ext>
            </a:extLst>
          </p:cNvPr>
          <p:cNvCxnSpPr>
            <a:cxnSpLocks/>
            <a:stCxn id="222" idx="4"/>
          </p:cNvCxnSpPr>
          <p:nvPr/>
        </p:nvCxnSpPr>
        <p:spPr>
          <a:xfrm>
            <a:off x="6213182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椭圆 199">
            <a:extLst>
              <a:ext uri="{FF2B5EF4-FFF2-40B4-BE49-F238E27FC236}">
                <a16:creationId xmlns:a16="http://schemas.microsoft.com/office/drawing/2014/main" id="{3A6DCCC6-4A0D-23C3-66A5-793C2BB21CA5}"/>
              </a:ext>
            </a:extLst>
          </p:cNvPr>
          <p:cNvSpPr/>
          <p:nvPr/>
        </p:nvSpPr>
        <p:spPr>
          <a:xfrm>
            <a:off x="4964746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327DF788-82D0-1A52-FD3A-791478BFD765}"/>
              </a:ext>
            </a:extLst>
          </p:cNvPr>
          <p:cNvSpPr/>
          <p:nvPr/>
        </p:nvSpPr>
        <p:spPr>
          <a:xfrm>
            <a:off x="6157084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AE410D51-4F13-81E8-6CB1-EB72979555FE}"/>
              </a:ext>
            </a:extLst>
          </p:cNvPr>
          <p:cNvCxnSpPr>
            <a:stCxn id="200" idx="6"/>
            <a:endCxn id="201" idx="2"/>
          </p:cNvCxnSpPr>
          <p:nvPr/>
        </p:nvCxnSpPr>
        <p:spPr>
          <a:xfrm>
            <a:off x="5076942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椭圆 202">
            <a:extLst>
              <a:ext uri="{FF2B5EF4-FFF2-40B4-BE49-F238E27FC236}">
                <a16:creationId xmlns:a16="http://schemas.microsoft.com/office/drawing/2014/main" id="{B42DDAF2-AEB6-EC2B-0382-92F0A9D069FE}"/>
              </a:ext>
            </a:extLst>
          </p:cNvPr>
          <p:cNvSpPr/>
          <p:nvPr/>
        </p:nvSpPr>
        <p:spPr>
          <a:xfrm>
            <a:off x="4964746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2729B176-C865-AE2E-54A2-EAA994AA46A1}"/>
              </a:ext>
            </a:extLst>
          </p:cNvPr>
          <p:cNvSpPr/>
          <p:nvPr/>
        </p:nvSpPr>
        <p:spPr>
          <a:xfrm>
            <a:off x="6157084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215A5BDB-2FC4-827A-24A7-67DAC5F6565A}"/>
              </a:ext>
            </a:extLst>
          </p:cNvPr>
          <p:cNvCxnSpPr>
            <a:stCxn id="203" idx="6"/>
            <a:endCxn id="204" idx="2"/>
          </p:cNvCxnSpPr>
          <p:nvPr/>
        </p:nvCxnSpPr>
        <p:spPr>
          <a:xfrm>
            <a:off x="5076942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椭圆 205">
            <a:extLst>
              <a:ext uri="{FF2B5EF4-FFF2-40B4-BE49-F238E27FC236}">
                <a16:creationId xmlns:a16="http://schemas.microsoft.com/office/drawing/2014/main" id="{CA8FDE1C-E737-C53C-0D78-7D795F9B00FB}"/>
              </a:ext>
            </a:extLst>
          </p:cNvPr>
          <p:cNvSpPr/>
          <p:nvPr/>
        </p:nvSpPr>
        <p:spPr>
          <a:xfrm>
            <a:off x="4964746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8A5EB255-C151-ECB1-2720-A4A6942F0003}"/>
              </a:ext>
            </a:extLst>
          </p:cNvPr>
          <p:cNvSpPr/>
          <p:nvPr/>
        </p:nvSpPr>
        <p:spPr>
          <a:xfrm>
            <a:off x="6157084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3FDE5D10-EC04-0389-E503-A4084B576E21}"/>
              </a:ext>
            </a:extLst>
          </p:cNvPr>
          <p:cNvCxnSpPr>
            <a:stCxn id="206" idx="6"/>
            <a:endCxn id="207" idx="2"/>
          </p:cNvCxnSpPr>
          <p:nvPr/>
        </p:nvCxnSpPr>
        <p:spPr>
          <a:xfrm>
            <a:off x="5076942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椭圆 208">
            <a:extLst>
              <a:ext uri="{FF2B5EF4-FFF2-40B4-BE49-F238E27FC236}">
                <a16:creationId xmlns:a16="http://schemas.microsoft.com/office/drawing/2014/main" id="{EE216281-3F8A-3B1E-7663-7D339AF62F4D}"/>
              </a:ext>
            </a:extLst>
          </p:cNvPr>
          <p:cNvSpPr/>
          <p:nvPr/>
        </p:nvSpPr>
        <p:spPr>
          <a:xfrm>
            <a:off x="4964746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14041947-F683-9884-6F0D-898FB00AFF96}"/>
              </a:ext>
            </a:extLst>
          </p:cNvPr>
          <p:cNvSpPr/>
          <p:nvPr/>
        </p:nvSpPr>
        <p:spPr>
          <a:xfrm>
            <a:off x="6157084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id="{35C77FFC-7CCA-0E2D-BD0E-53E2B32D9E2A}"/>
              </a:ext>
            </a:extLst>
          </p:cNvPr>
          <p:cNvCxnSpPr>
            <a:stCxn id="209" idx="6"/>
            <a:endCxn id="210" idx="2"/>
          </p:cNvCxnSpPr>
          <p:nvPr/>
        </p:nvCxnSpPr>
        <p:spPr>
          <a:xfrm>
            <a:off x="5076942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椭圆 211">
            <a:extLst>
              <a:ext uri="{FF2B5EF4-FFF2-40B4-BE49-F238E27FC236}">
                <a16:creationId xmlns:a16="http://schemas.microsoft.com/office/drawing/2014/main" id="{44832FC7-7335-E60D-0122-734C26F3ED17}"/>
              </a:ext>
            </a:extLst>
          </p:cNvPr>
          <p:cNvSpPr/>
          <p:nvPr/>
        </p:nvSpPr>
        <p:spPr>
          <a:xfrm>
            <a:off x="4964746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37DE36F0-600E-69A3-511F-77C250663B10}"/>
              </a:ext>
            </a:extLst>
          </p:cNvPr>
          <p:cNvSpPr/>
          <p:nvPr/>
        </p:nvSpPr>
        <p:spPr>
          <a:xfrm>
            <a:off x="6157084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4" name="直接连接符 213">
            <a:extLst>
              <a:ext uri="{FF2B5EF4-FFF2-40B4-BE49-F238E27FC236}">
                <a16:creationId xmlns:a16="http://schemas.microsoft.com/office/drawing/2014/main" id="{243F0B0D-A7F9-14A3-E6EF-91C10E9E3FC1}"/>
              </a:ext>
            </a:extLst>
          </p:cNvPr>
          <p:cNvCxnSpPr>
            <a:stCxn id="212" idx="6"/>
            <a:endCxn id="213" idx="2"/>
          </p:cNvCxnSpPr>
          <p:nvPr/>
        </p:nvCxnSpPr>
        <p:spPr>
          <a:xfrm>
            <a:off x="5076942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椭圆 214">
            <a:extLst>
              <a:ext uri="{FF2B5EF4-FFF2-40B4-BE49-F238E27FC236}">
                <a16:creationId xmlns:a16="http://schemas.microsoft.com/office/drawing/2014/main" id="{98617390-34C9-A77F-B79F-EBDED3F463CF}"/>
              </a:ext>
            </a:extLst>
          </p:cNvPr>
          <p:cNvSpPr/>
          <p:nvPr/>
        </p:nvSpPr>
        <p:spPr>
          <a:xfrm>
            <a:off x="4964746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1F096C35-25CB-F6EF-1AAD-9A30DCD3641E}"/>
              </a:ext>
            </a:extLst>
          </p:cNvPr>
          <p:cNvSpPr/>
          <p:nvPr/>
        </p:nvSpPr>
        <p:spPr>
          <a:xfrm>
            <a:off x="6157084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9FD0A702-3B98-4AB3-36B7-70FD9A415F5D}"/>
              </a:ext>
            </a:extLst>
          </p:cNvPr>
          <p:cNvCxnSpPr>
            <a:stCxn id="215" idx="6"/>
            <a:endCxn id="216" idx="2"/>
          </p:cNvCxnSpPr>
          <p:nvPr/>
        </p:nvCxnSpPr>
        <p:spPr>
          <a:xfrm>
            <a:off x="5076942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>
            <a:extLst>
              <a:ext uri="{FF2B5EF4-FFF2-40B4-BE49-F238E27FC236}">
                <a16:creationId xmlns:a16="http://schemas.microsoft.com/office/drawing/2014/main" id="{E691DB13-59B3-5A08-DE91-1A868E05A575}"/>
              </a:ext>
            </a:extLst>
          </p:cNvPr>
          <p:cNvSpPr/>
          <p:nvPr/>
        </p:nvSpPr>
        <p:spPr>
          <a:xfrm>
            <a:off x="4964746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A38A94FA-2423-260B-C703-4E4BB148C704}"/>
              </a:ext>
            </a:extLst>
          </p:cNvPr>
          <p:cNvSpPr/>
          <p:nvPr/>
        </p:nvSpPr>
        <p:spPr>
          <a:xfrm>
            <a:off x="6157084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0" name="直接连接符 219">
            <a:extLst>
              <a:ext uri="{FF2B5EF4-FFF2-40B4-BE49-F238E27FC236}">
                <a16:creationId xmlns:a16="http://schemas.microsoft.com/office/drawing/2014/main" id="{6BAE6BE3-E849-3F6F-9F71-50393B969DDA}"/>
              </a:ext>
            </a:extLst>
          </p:cNvPr>
          <p:cNvCxnSpPr>
            <a:stCxn id="218" idx="6"/>
            <a:endCxn id="219" idx="2"/>
          </p:cNvCxnSpPr>
          <p:nvPr/>
        </p:nvCxnSpPr>
        <p:spPr>
          <a:xfrm>
            <a:off x="5076942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220">
            <a:extLst>
              <a:ext uri="{FF2B5EF4-FFF2-40B4-BE49-F238E27FC236}">
                <a16:creationId xmlns:a16="http://schemas.microsoft.com/office/drawing/2014/main" id="{65B2C6FC-85C0-0299-CAB0-94ECAFCF4467}"/>
              </a:ext>
            </a:extLst>
          </p:cNvPr>
          <p:cNvSpPr/>
          <p:nvPr/>
        </p:nvSpPr>
        <p:spPr>
          <a:xfrm>
            <a:off x="4955308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A0DBEA4C-D924-ED24-6819-0B9234EAD7FD}"/>
              </a:ext>
            </a:extLst>
          </p:cNvPr>
          <p:cNvSpPr/>
          <p:nvPr/>
        </p:nvSpPr>
        <p:spPr>
          <a:xfrm>
            <a:off x="6157084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D80A2193-3845-6ACE-84CE-3E6904C93841}"/>
              </a:ext>
            </a:extLst>
          </p:cNvPr>
          <p:cNvSpPr/>
          <p:nvPr/>
        </p:nvSpPr>
        <p:spPr>
          <a:xfrm>
            <a:off x="4955308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3982DDE3-5C97-C625-D554-137225D51EC0}"/>
              </a:ext>
            </a:extLst>
          </p:cNvPr>
          <p:cNvSpPr/>
          <p:nvPr/>
        </p:nvSpPr>
        <p:spPr>
          <a:xfrm>
            <a:off x="6157084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B8A7E8FD-C4CB-7C96-1F9E-9D4E212FE416}"/>
              </a:ext>
            </a:extLst>
          </p:cNvPr>
          <p:cNvSpPr/>
          <p:nvPr/>
        </p:nvSpPr>
        <p:spPr>
          <a:xfrm>
            <a:off x="4955308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8C420AE0-54B1-ACAF-FDE9-758BC2515581}"/>
              </a:ext>
            </a:extLst>
          </p:cNvPr>
          <p:cNvSpPr/>
          <p:nvPr/>
        </p:nvSpPr>
        <p:spPr>
          <a:xfrm>
            <a:off x="6157084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/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id="{EEBBD0F1-1956-3C64-E63D-E0CEFB5A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2630248"/>
                <a:ext cx="134652" cy="276999"/>
              </a:xfrm>
              <a:prstGeom prst="rect">
                <a:avLst/>
              </a:prstGeom>
              <a:blipFill>
                <a:blip r:embed="rId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/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id="{8A970747-0AC0-0B72-7212-9F6633B2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2630248"/>
                <a:ext cx="134652" cy="276999"/>
              </a:xfrm>
              <a:prstGeom prst="rect">
                <a:avLst/>
              </a:prstGeom>
              <a:blipFill>
                <a:blip r:embed="rId5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/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69A8C40C-3EE9-358A-8F0E-A12B22B6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89" y="1975956"/>
                <a:ext cx="50000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椭圆 238">
            <a:extLst>
              <a:ext uri="{FF2B5EF4-FFF2-40B4-BE49-F238E27FC236}">
                <a16:creationId xmlns:a16="http://schemas.microsoft.com/office/drawing/2014/main" id="{0DFBF8DB-4E81-544F-65EE-3B7D94EFBBC8}"/>
              </a:ext>
            </a:extLst>
          </p:cNvPr>
          <p:cNvSpPr/>
          <p:nvPr/>
        </p:nvSpPr>
        <p:spPr>
          <a:xfrm>
            <a:off x="4959437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E5C265B3-B41F-1A98-993B-2D41FA25BED3}"/>
              </a:ext>
            </a:extLst>
          </p:cNvPr>
          <p:cNvSpPr/>
          <p:nvPr/>
        </p:nvSpPr>
        <p:spPr>
          <a:xfrm>
            <a:off x="6166688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2F67ED87-BEB4-8E1E-7824-547DF7DBB9E1}"/>
              </a:ext>
            </a:extLst>
          </p:cNvPr>
          <p:cNvSpPr/>
          <p:nvPr/>
        </p:nvSpPr>
        <p:spPr>
          <a:xfrm>
            <a:off x="4955308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34736EA8-C505-65D5-B85B-9FF9EB96832E}"/>
              </a:ext>
            </a:extLst>
          </p:cNvPr>
          <p:cNvSpPr/>
          <p:nvPr/>
        </p:nvSpPr>
        <p:spPr>
          <a:xfrm>
            <a:off x="6168034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6C3633C9-3034-F39C-BA7E-CE95EEF188AA}"/>
              </a:ext>
            </a:extLst>
          </p:cNvPr>
          <p:cNvSpPr/>
          <p:nvPr/>
        </p:nvSpPr>
        <p:spPr>
          <a:xfrm>
            <a:off x="4955308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184B8039-148D-1D0D-E911-457732424627}"/>
              </a:ext>
            </a:extLst>
          </p:cNvPr>
          <p:cNvSpPr/>
          <p:nvPr/>
        </p:nvSpPr>
        <p:spPr>
          <a:xfrm>
            <a:off x="616803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/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id="{E5636219-C37E-6BB3-78E1-79B0FE3C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27" y="4563277"/>
                <a:ext cx="134652" cy="276999"/>
              </a:xfrm>
              <a:prstGeom prst="rect">
                <a:avLst/>
              </a:prstGeom>
              <a:blipFill>
                <a:blip r:embed="rId7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/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id="{DB1B555B-1991-B8CE-E3D6-C525A342F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91" y="4578758"/>
                <a:ext cx="134652" cy="276999"/>
              </a:xfrm>
              <a:prstGeom prst="rect">
                <a:avLst/>
              </a:prstGeom>
              <a:blipFill>
                <a:blip r:embed="rId8"/>
                <a:stretch>
                  <a:fillRect l="-34783" r="-30435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/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6" name="文本框 315">
                <a:extLst>
                  <a:ext uri="{FF2B5EF4-FFF2-40B4-BE49-F238E27FC236}">
                    <a16:creationId xmlns:a16="http://schemas.microsoft.com/office/drawing/2014/main" id="{B337AC45-D30A-26B9-DFDE-D231180B3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179040"/>
                <a:ext cx="285719" cy="276999"/>
              </a:xfrm>
              <a:prstGeom prst="rect">
                <a:avLst/>
              </a:prstGeom>
              <a:blipFill>
                <a:blip r:embed="rId9"/>
                <a:stretch>
                  <a:fillRect l="-10870" r="-6522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/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C6C8576E-C544-7346-B725-DB3C892F7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376066"/>
                <a:ext cx="291042" cy="276999"/>
              </a:xfrm>
              <a:prstGeom prst="rect">
                <a:avLst/>
              </a:prstGeom>
              <a:blipFill>
                <a:blip r:embed="rId10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/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0" name="文本框 319">
                <a:extLst>
                  <a:ext uri="{FF2B5EF4-FFF2-40B4-BE49-F238E27FC236}">
                    <a16:creationId xmlns:a16="http://schemas.microsoft.com/office/drawing/2014/main" id="{7A8C10D2-6D1D-12F5-C2D2-F6592194B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570265"/>
                <a:ext cx="291042" cy="276999"/>
              </a:xfrm>
              <a:prstGeom prst="rect">
                <a:avLst/>
              </a:prstGeom>
              <a:blipFill>
                <a:blip r:embed="rId1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/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D916CE4-8E7C-642C-872B-2A4485506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42" y="3326989"/>
                <a:ext cx="134652" cy="276999"/>
              </a:xfrm>
              <a:prstGeom prst="rect">
                <a:avLst/>
              </a:prstGeom>
              <a:blipFill>
                <a:blip r:embed="rId12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/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D9B2F95B-A55C-09FD-86EB-9DC6DD724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466101"/>
                <a:ext cx="299313" cy="298415"/>
              </a:xfrm>
              <a:prstGeom prst="rect">
                <a:avLst/>
              </a:prstGeom>
              <a:blipFill>
                <a:blip r:embed="rId13"/>
                <a:stretch>
                  <a:fillRect l="-10204" r="-612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/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8" name="文本框 327">
                <a:extLst>
                  <a:ext uri="{FF2B5EF4-FFF2-40B4-BE49-F238E27FC236}">
                    <a16:creationId xmlns:a16="http://schemas.microsoft.com/office/drawing/2014/main" id="{3170035D-B4E0-43A7-454C-DC7EE0486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158474"/>
                <a:ext cx="287386" cy="276999"/>
              </a:xfrm>
              <a:prstGeom prst="rect">
                <a:avLst/>
              </a:prstGeom>
              <a:blipFill>
                <a:blip r:embed="rId14"/>
                <a:stretch>
                  <a:fillRect l="-19149" r="-4255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/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9" name="文本框 328">
                <a:extLst>
                  <a:ext uri="{FF2B5EF4-FFF2-40B4-BE49-F238E27FC236}">
                    <a16:creationId xmlns:a16="http://schemas.microsoft.com/office/drawing/2014/main" id="{3DD4661B-3CE5-5B05-2DD1-D945FF031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355500"/>
                <a:ext cx="292708" cy="276999"/>
              </a:xfrm>
              <a:prstGeom prst="rect">
                <a:avLst/>
              </a:prstGeom>
              <a:blipFill>
                <a:blip r:embed="rId15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/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0" name="文本框 329">
                <a:extLst>
                  <a:ext uri="{FF2B5EF4-FFF2-40B4-BE49-F238E27FC236}">
                    <a16:creationId xmlns:a16="http://schemas.microsoft.com/office/drawing/2014/main" id="{11EB5BFF-4117-CACA-18DB-82ABC99C9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549699"/>
                <a:ext cx="292708" cy="276999"/>
              </a:xfrm>
              <a:prstGeom prst="rect">
                <a:avLst/>
              </a:prstGeom>
              <a:blipFill>
                <a:blip r:embed="rId16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/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1" name="文本框 330">
                <a:extLst>
                  <a:ext uri="{FF2B5EF4-FFF2-40B4-BE49-F238E27FC236}">
                    <a16:creationId xmlns:a16="http://schemas.microsoft.com/office/drawing/2014/main" id="{DA2765DF-4D86-A72A-87D3-A469044DE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055" y="3342725"/>
                <a:ext cx="134652" cy="276999"/>
              </a:xfrm>
              <a:prstGeom prst="rect">
                <a:avLst/>
              </a:prstGeom>
              <a:blipFill>
                <a:blip r:embed="rId17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/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93FACCCF-7329-7EED-5874-16AF30F88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467989"/>
                <a:ext cx="287707" cy="298415"/>
              </a:xfrm>
              <a:prstGeom prst="rect">
                <a:avLst/>
              </a:prstGeom>
              <a:blipFill>
                <a:blip r:embed="rId18"/>
                <a:stretch>
                  <a:fillRect l="-19149" r="-638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/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33" name="文本框 332">
                <a:extLst>
                  <a:ext uri="{FF2B5EF4-FFF2-40B4-BE49-F238E27FC236}">
                    <a16:creationId xmlns:a16="http://schemas.microsoft.com/office/drawing/2014/main" id="{A3FE5878-D128-4EBA-F28F-96DC2E252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68" y="1975956"/>
                <a:ext cx="500009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/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7" name="文本框 336">
                <a:extLst>
                  <a:ext uri="{FF2B5EF4-FFF2-40B4-BE49-F238E27FC236}">
                    <a16:creationId xmlns:a16="http://schemas.microsoft.com/office/drawing/2014/main" id="{B9387062-5EEF-00C4-082E-19DFAF51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037" y="2047610"/>
                <a:ext cx="575414" cy="276999"/>
              </a:xfrm>
              <a:prstGeom prst="rect">
                <a:avLst/>
              </a:prstGeom>
              <a:blipFill>
                <a:blip r:embed="rId20"/>
                <a:stretch>
                  <a:fillRect l="-12766" t="-2222" r="-3191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/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8" name="文本框 337">
                <a:extLst>
                  <a:ext uri="{FF2B5EF4-FFF2-40B4-BE49-F238E27FC236}">
                    <a16:creationId xmlns:a16="http://schemas.microsoft.com/office/drawing/2014/main" id="{38039869-B6AD-6BAD-1BAC-A3278D42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4" y="2047610"/>
                <a:ext cx="570091" cy="276999"/>
              </a:xfrm>
              <a:prstGeom prst="rect">
                <a:avLst/>
              </a:prstGeom>
              <a:blipFill>
                <a:blip r:embed="rId21"/>
                <a:stretch>
                  <a:fillRect l="-11828" t="-2222" r="-3226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/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39" name="文本框 338">
                <a:extLst>
                  <a:ext uri="{FF2B5EF4-FFF2-40B4-BE49-F238E27FC236}">
                    <a16:creationId xmlns:a16="http://schemas.microsoft.com/office/drawing/2014/main" id="{10B70261-19D7-6A55-4664-6F868ADE5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28" y="2047610"/>
                <a:ext cx="575414" cy="276999"/>
              </a:xfrm>
              <a:prstGeom prst="rect">
                <a:avLst/>
              </a:prstGeom>
              <a:blipFill>
                <a:blip r:embed="rId22"/>
                <a:stretch>
                  <a:fillRect l="-11579" t="-2222" r="-3158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/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40" name="文本框 339">
                <a:extLst>
                  <a:ext uri="{FF2B5EF4-FFF2-40B4-BE49-F238E27FC236}">
                    <a16:creationId xmlns:a16="http://schemas.microsoft.com/office/drawing/2014/main" id="{6C5CD6FC-2670-5EDE-C3D1-47480D1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039" y="2047610"/>
                <a:ext cx="575414" cy="276999"/>
              </a:xfrm>
              <a:prstGeom prst="rect">
                <a:avLst/>
              </a:prstGeom>
              <a:blipFill>
                <a:blip r:embed="rId23"/>
                <a:stretch>
                  <a:fillRect l="-11702" t="-2222" r="-4255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左大括号 348">
            <a:extLst>
              <a:ext uri="{FF2B5EF4-FFF2-40B4-BE49-F238E27FC236}">
                <a16:creationId xmlns:a16="http://schemas.microsoft.com/office/drawing/2014/main" id="{9BECB2DF-2640-D85D-B4DD-04D5BAF9AA96}"/>
              </a:ext>
            </a:extLst>
          </p:cNvPr>
          <p:cNvSpPr/>
          <p:nvPr/>
        </p:nvSpPr>
        <p:spPr>
          <a:xfrm>
            <a:off x="4736605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/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0" name="文本框 349">
                <a:extLst>
                  <a:ext uri="{FF2B5EF4-FFF2-40B4-BE49-F238E27FC236}">
                    <a16:creationId xmlns:a16="http://schemas.microsoft.com/office/drawing/2014/main" id="{C74F9171-C0D2-B5E5-D919-CBCBDE3F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829" y="3515234"/>
                <a:ext cx="312713" cy="276999"/>
              </a:xfrm>
              <a:prstGeom prst="rect">
                <a:avLst/>
              </a:prstGeom>
              <a:blipFill>
                <a:blip r:embed="rId24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3" name="左大括号 352">
            <a:extLst>
              <a:ext uri="{FF2B5EF4-FFF2-40B4-BE49-F238E27FC236}">
                <a16:creationId xmlns:a16="http://schemas.microsoft.com/office/drawing/2014/main" id="{D728460C-7D91-A779-28C2-C5C91750CAB7}"/>
              </a:ext>
            </a:extLst>
          </p:cNvPr>
          <p:cNvSpPr/>
          <p:nvPr/>
        </p:nvSpPr>
        <p:spPr>
          <a:xfrm>
            <a:off x="787383" y="3226456"/>
            <a:ext cx="151778" cy="1385185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/>
              <p:nvPr/>
            </p:nvSpPr>
            <p:spPr>
              <a:xfrm>
                <a:off x="486571" y="3743972"/>
                <a:ext cx="312713" cy="2860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zh-CN" altLang="en-US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4" name="文本框 353">
                <a:extLst>
                  <a:ext uri="{FF2B5EF4-FFF2-40B4-BE49-F238E27FC236}">
                    <a16:creationId xmlns:a16="http://schemas.microsoft.com/office/drawing/2014/main" id="{24A20571-E9ED-2621-BAA3-E80B21855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1" y="3743972"/>
                <a:ext cx="312713" cy="286040"/>
              </a:xfrm>
              <a:prstGeom prst="rect">
                <a:avLst/>
              </a:prstGeom>
              <a:blipFill>
                <a:blip r:embed="rId25"/>
                <a:stretch>
                  <a:fillRect l="-23529" t="-17021" r="-35294" b="-29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5" name="左大括号 354">
            <a:extLst>
              <a:ext uri="{FF2B5EF4-FFF2-40B4-BE49-F238E27FC236}">
                <a16:creationId xmlns:a16="http://schemas.microsoft.com/office/drawing/2014/main" id="{08C11B2E-0925-9807-D226-2731EB9B940B}"/>
              </a:ext>
            </a:extLst>
          </p:cNvPr>
          <p:cNvSpPr/>
          <p:nvPr/>
        </p:nvSpPr>
        <p:spPr>
          <a:xfrm>
            <a:off x="9374820" y="3287236"/>
            <a:ext cx="149825" cy="1367366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/>
              <p:nvPr/>
            </p:nvSpPr>
            <p:spPr>
              <a:xfrm>
                <a:off x="9074008" y="3803282"/>
                <a:ext cx="312713" cy="2860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zh-CN" altLang="en-US" i="1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i="1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i="1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56" name="文本框 355">
                <a:extLst>
                  <a:ext uri="{FF2B5EF4-FFF2-40B4-BE49-F238E27FC236}">
                    <a16:creationId xmlns:a16="http://schemas.microsoft.com/office/drawing/2014/main" id="{A753FD69-3735-9138-ABE4-0D6DCEF7A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8" y="3803282"/>
                <a:ext cx="312713" cy="286040"/>
              </a:xfrm>
              <a:prstGeom prst="rect">
                <a:avLst/>
              </a:prstGeom>
              <a:blipFill>
                <a:blip r:embed="rId26"/>
                <a:stretch>
                  <a:fillRect l="-23529" t="-19149" r="-35294" b="-29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/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7" name="文本框 356">
                <a:extLst>
                  <a:ext uri="{FF2B5EF4-FFF2-40B4-BE49-F238E27FC236}">
                    <a16:creationId xmlns:a16="http://schemas.microsoft.com/office/drawing/2014/main" id="{FE40CC55-22AC-9DF5-B952-BF0C84EEC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02" y="5006217"/>
                <a:ext cx="312200" cy="276999"/>
              </a:xfrm>
              <a:prstGeom prst="rect">
                <a:avLst/>
              </a:prstGeom>
              <a:blipFill>
                <a:blip r:embed="rId27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/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文本框 359">
                <a:extLst>
                  <a:ext uri="{FF2B5EF4-FFF2-40B4-BE49-F238E27FC236}">
                    <a16:creationId xmlns:a16="http://schemas.microsoft.com/office/drawing/2014/main" id="{95873427-BE36-6500-2F0C-3264394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97" y="5006217"/>
                <a:ext cx="312200" cy="276999"/>
              </a:xfrm>
              <a:prstGeom prst="rect">
                <a:avLst/>
              </a:prstGeom>
              <a:blipFill>
                <a:blip r:embed="rId28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/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1" name="文本框 360">
                <a:extLst>
                  <a:ext uri="{FF2B5EF4-FFF2-40B4-BE49-F238E27FC236}">
                    <a16:creationId xmlns:a16="http://schemas.microsoft.com/office/drawing/2014/main" id="{D79F093C-9E4D-108A-B795-A1EAC2A49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8" y="5006217"/>
                <a:ext cx="312200" cy="276999"/>
              </a:xfrm>
              <a:prstGeom prst="rect">
                <a:avLst/>
              </a:prstGeom>
              <a:blipFill>
                <a:blip r:embed="rId29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/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5" name="文本框 364">
                <a:extLst>
                  <a:ext uri="{FF2B5EF4-FFF2-40B4-BE49-F238E27FC236}">
                    <a16:creationId xmlns:a16="http://schemas.microsoft.com/office/drawing/2014/main" id="{42B7A0ED-BD53-1BA9-5F1E-7BCD9A826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806" y="5006217"/>
                <a:ext cx="312200" cy="276999"/>
              </a:xfrm>
              <a:prstGeom prst="rect">
                <a:avLst/>
              </a:prstGeom>
              <a:blipFill>
                <a:blip r:embed="rId30"/>
                <a:stretch>
                  <a:fillRect l="-1764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676FB6F-5453-54AB-643F-24874C5EC241}"/>
              </a:ext>
            </a:extLst>
          </p:cNvPr>
          <p:cNvCxnSpPr>
            <a:cxnSpLocks/>
            <a:stCxn id="78" idx="4"/>
          </p:cNvCxnSpPr>
          <p:nvPr/>
        </p:nvCxnSpPr>
        <p:spPr>
          <a:xfrm>
            <a:off x="2633569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959D8E5-E3B2-8835-15DE-EA31E0C5252D}"/>
              </a:ext>
            </a:extLst>
          </p:cNvPr>
          <p:cNvCxnSpPr>
            <a:cxnSpLocks/>
            <a:stCxn id="79" idx="4"/>
          </p:cNvCxnSpPr>
          <p:nvPr/>
        </p:nvCxnSpPr>
        <p:spPr>
          <a:xfrm>
            <a:off x="3835345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09577AC-A77E-63E9-1073-913D2D4A2B7C}"/>
              </a:ext>
            </a:extLst>
          </p:cNvPr>
          <p:cNvSpPr/>
          <p:nvPr/>
        </p:nvSpPr>
        <p:spPr>
          <a:xfrm>
            <a:off x="2586909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43B9691-0E77-DE28-350F-5D3274FD6EAB}"/>
              </a:ext>
            </a:extLst>
          </p:cNvPr>
          <p:cNvSpPr/>
          <p:nvPr/>
        </p:nvSpPr>
        <p:spPr>
          <a:xfrm>
            <a:off x="3779247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ED80F24-88C8-297D-5F1F-A68DCB03A75C}"/>
              </a:ext>
            </a:extLst>
          </p:cNvPr>
          <p:cNvCxnSpPr>
            <a:stCxn id="27" idx="6"/>
            <a:endCxn id="58" idx="2"/>
          </p:cNvCxnSpPr>
          <p:nvPr/>
        </p:nvCxnSpPr>
        <p:spPr>
          <a:xfrm>
            <a:off x="2699105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EB9CBF6D-757A-5EB7-6AE2-C3033F86EBB5}"/>
              </a:ext>
            </a:extLst>
          </p:cNvPr>
          <p:cNvSpPr/>
          <p:nvPr/>
        </p:nvSpPr>
        <p:spPr>
          <a:xfrm>
            <a:off x="2586909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C08B10C-78AF-FB94-D46C-DAF7837680C7}"/>
              </a:ext>
            </a:extLst>
          </p:cNvPr>
          <p:cNvSpPr/>
          <p:nvPr/>
        </p:nvSpPr>
        <p:spPr>
          <a:xfrm>
            <a:off x="3779247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3382CE5-D5B8-A960-C727-169103312AB1}"/>
              </a:ext>
            </a:extLst>
          </p:cNvPr>
          <p:cNvCxnSpPr>
            <a:stCxn id="60" idx="6"/>
            <a:endCxn id="61" idx="2"/>
          </p:cNvCxnSpPr>
          <p:nvPr/>
        </p:nvCxnSpPr>
        <p:spPr>
          <a:xfrm>
            <a:off x="2699105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D9DF359B-2C81-4F48-1F23-750AE04066A9}"/>
              </a:ext>
            </a:extLst>
          </p:cNvPr>
          <p:cNvSpPr/>
          <p:nvPr/>
        </p:nvSpPr>
        <p:spPr>
          <a:xfrm>
            <a:off x="2586909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EA25488-93F1-9E62-A50E-15D40D9814C0}"/>
              </a:ext>
            </a:extLst>
          </p:cNvPr>
          <p:cNvSpPr/>
          <p:nvPr/>
        </p:nvSpPr>
        <p:spPr>
          <a:xfrm>
            <a:off x="3779247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59538B89-A49B-21AE-9893-88EAC39D5742}"/>
              </a:ext>
            </a:extLst>
          </p:cNvPr>
          <p:cNvCxnSpPr>
            <a:stCxn id="63" idx="6"/>
            <a:endCxn id="64" idx="2"/>
          </p:cNvCxnSpPr>
          <p:nvPr/>
        </p:nvCxnSpPr>
        <p:spPr>
          <a:xfrm>
            <a:off x="2699105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CB9B10CE-0D90-6FFA-DAF4-8D7EA66E587D}"/>
              </a:ext>
            </a:extLst>
          </p:cNvPr>
          <p:cNvSpPr/>
          <p:nvPr/>
        </p:nvSpPr>
        <p:spPr>
          <a:xfrm>
            <a:off x="2586909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B5C4E90C-432E-6DB8-A2A2-A6A2180B4F83}"/>
              </a:ext>
            </a:extLst>
          </p:cNvPr>
          <p:cNvSpPr/>
          <p:nvPr/>
        </p:nvSpPr>
        <p:spPr>
          <a:xfrm>
            <a:off x="3779247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2D7F04E-CCEA-DEC1-0269-E08ED5B2FEB4}"/>
              </a:ext>
            </a:extLst>
          </p:cNvPr>
          <p:cNvCxnSpPr>
            <a:stCxn id="66" idx="6"/>
            <a:endCxn id="67" idx="2"/>
          </p:cNvCxnSpPr>
          <p:nvPr/>
        </p:nvCxnSpPr>
        <p:spPr>
          <a:xfrm>
            <a:off x="2699105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22A544FF-3216-9790-51D8-FD148E07F4DC}"/>
              </a:ext>
            </a:extLst>
          </p:cNvPr>
          <p:cNvSpPr/>
          <p:nvPr/>
        </p:nvSpPr>
        <p:spPr>
          <a:xfrm>
            <a:off x="2586909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7225C72-4CDF-58C7-4BCF-C2E79833339E}"/>
              </a:ext>
            </a:extLst>
          </p:cNvPr>
          <p:cNvSpPr/>
          <p:nvPr/>
        </p:nvSpPr>
        <p:spPr>
          <a:xfrm>
            <a:off x="3779247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31F5774-0C78-7A36-3ECC-2DBF6BFF235B}"/>
              </a:ext>
            </a:extLst>
          </p:cNvPr>
          <p:cNvCxnSpPr>
            <a:stCxn id="69" idx="6"/>
            <a:endCxn id="70" idx="2"/>
          </p:cNvCxnSpPr>
          <p:nvPr/>
        </p:nvCxnSpPr>
        <p:spPr>
          <a:xfrm>
            <a:off x="2699105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78275D05-63FB-EABE-7647-A11F4BFC99FF}"/>
              </a:ext>
            </a:extLst>
          </p:cNvPr>
          <p:cNvSpPr/>
          <p:nvPr/>
        </p:nvSpPr>
        <p:spPr>
          <a:xfrm>
            <a:off x="2586909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3CB9FF16-D473-55FA-8720-3537C190B250}"/>
              </a:ext>
            </a:extLst>
          </p:cNvPr>
          <p:cNvSpPr/>
          <p:nvPr/>
        </p:nvSpPr>
        <p:spPr>
          <a:xfrm>
            <a:off x="3779247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52D8080-6719-DD11-B07A-71692164322C}"/>
              </a:ext>
            </a:extLst>
          </p:cNvPr>
          <p:cNvCxnSpPr>
            <a:stCxn id="72" idx="6"/>
            <a:endCxn id="73" idx="2"/>
          </p:cNvCxnSpPr>
          <p:nvPr/>
        </p:nvCxnSpPr>
        <p:spPr>
          <a:xfrm>
            <a:off x="2699105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76354108-688B-3C8F-D78D-F38FF439A049}"/>
              </a:ext>
            </a:extLst>
          </p:cNvPr>
          <p:cNvSpPr/>
          <p:nvPr/>
        </p:nvSpPr>
        <p:spPr>
          <a:xfrm>
            <a:off x="2586909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8502FAD9-C3D9-1215-9FC6-C562FFDBC5EF}"/>
              </a:ext>
            </a:extLst>
          </p:cNvPr>
          <p:cNvSpPr/>
          <p:nvPr/>
        </p:nvSpPr>
        <p:spPr>
          <a:xfrm>
            <a:off x="3779247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0C24A099-1458-7B60-D3BD-8179949BBD9D}"/>
              </a:ext>
            </a:extLst>
          </p:cNvPr>
          <p:cNvCxnSpPr>
            <a:stCxn id="75" idx="6"/>
            <a:endCxn id="76" idx="2"/>
          </p:cNvCxnSpPr>
          <p:nvPr/>
        </p:nvCxnSpPr>
        <p:spPr>
          <a:xfrm>
            <a:off x="2699105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A703D21-D20A-D237-4568-BEF3437951C9}"/>
              </a:ext>
            </a:extLst>
          </p:cNvPr>
          <p:cNvSpPr/>
          <p:nvPr/>
        </p:nvSpPr>
        <p:spPr>
          <a:xfrm>
            <a:off x="2577471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7DA4E382-4C81-B11F-D47B-26328DFC8C63}"/>
              </a:ext>
            </a:extLst>
          </p:cNvPr>
          <p:cNvSpPr/>
          <p:nvPr/>
        </p:nvSpPr>
        <p:spPr>
          <a:xfrm>
            <a:off x="3779247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3E074669-0A57-650C-DEAF-FC336F413B5D}"/>
              </a:ext>
            </a:extLst>
          </p:cNvPr>
          <p:cNvSpPr/>
          <p:nvPr/>
        </p:nvSpPr>
        <p:spPr>
          <a:xfrm>
            <a:off x="2577471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A40C633-A28A-EB30-A3EE-7D9435988E9E}"/>
              </a:ext>
            </a:extLst>
          </p:cNvPr>
          <p:cNvSpPr/>
          <p:nvPr/>
        </p:nvSpPr>
        <p:spPr>
          <a:xfrm>
            <a:off x="3779247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FA53459C-3A88-9824-2506-673CEAFFFAD3}"/>
              </a:ext>
            </a:extLst>
          </p:cNvPr>
          <p:cNvSpPr/>
          <p:nvPr/>
        </p:nvSpPr>
        <p:spPr>
          <a:xfrm>
            <a:off x="2577471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1888A2F-F37E-3250-1DC7-75C05D707B7C}"/>
              </a:ext>
            </a:extLst>
          </p:cNvPr>
          <p:cNvSpPr/>
          <p:nvPr/>
        </p:nvSpPr>
        <p:spPr>
          <a:xfrm>
            <a:off x="3779247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/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1623862C-FD7E-B4C0-4C86-B9136B2BC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2630248"/>
                <a:ext cx="134652" cy="276999"/>
              </a:xfrm>
              <a:prstGeom prst="rect">
                <a:avLst/>
              </a:prstGeom>
              <a:blipFill>
                <a:blip r:embed="rId31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/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BC09B3F-0063-C00E-7576-33710F67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2630248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椭圆 85">
            <a:extLst>
              <a:ext uri="{FF2B5EF4-FFF2-40B4-BE49-F238E27FC236}">
                <a16:creationId xmlns:a16="http://schemas.microsoft.com/office/drawing/2014/main" id="{AECDAD3C-A0D9-2AC1-410B-7A14C2621AD4}"/>
              </a:ext>
            </a:extLst>
          </p:cNvPr>
          <p:cNvSpPr/>
          <p:nvPr/>
        </p:nvSpPr>
        <p:spPr>
          <a:xfrm>
            <a:off x="2581600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77003F9-D0FD-E9BC-F80D-9B9DF21EB3C3}"/>
              </a:ext>
            </a:extLst>
          </p:cNvPr>
          <p:cNvSpPr/>
          <p:nvPr/>
        </p:nvSpPr>
        <p:spPr>
          <a:xfrm>
            <a:off x="3788851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5733315-1DBB-8C2F-54CB-02E78770376F}"/>
              </a:ext>
            </a:extLst>
          </p:cNvPr>
          <p:cNvSpPr/>
          <p:nvPr/>
        </p:nvSpPr>
        <p:spPr>
          <a:xfrm>
            <a:off x="2577471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C60224A-4F0B-FB1E-5E4C-8F7E08601149}"/>
              </a:ext>
            </a:extLst>
          </p:cNvPr>
          <p:cNvSpPr/>
          <p:nvPr/>
        </p:nvSpPr>
        <p:spPr>
          <a:xfrm>
            <a:off x="3790197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54BD3B2A-1863-6935-D544-C0AEA38A8C39}"/>
              </a:ext>
            </a:extLst>
          </p:cNvPr>
          <p:cNvSpPr/>
          <p:nvPr/>
        </p:nvSpPr>
        <p:spPr>
          <a:xfrm>
            <a:off x="2577471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CA56BBE-4CF9-39D7-966E-3848203DBDE4}"/>
              </a:ext>
            </a:extLst>
          </p:cNvPr>
          <p:cNvSpPr/>
          <p:nvPr/>
        </p:nvSpPr>
        <p:spPr>
          <a:xfrm>
            <a:off x="3790197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/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9F5732F-B328-98E9-7A37-5057B0C2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90" y="4563277"/>
                <a:ext cx="134652" cy="276999"/>
              </a:xfrm>
              <a:prstGeom prst="rect">
                <a:avLst/>
              </a:prstGeom>
              <a:blipFill>
                <a:blip r:embed="rId33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/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27CF47-43FF-D7A9-BB84-9C589052B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54" y="4578758"/>
                <a:ext cx="134652" cy="276999"/>
              </a:xfrm>
              <a:prstGeom prst="rect">
                <a:avLst/>
              </a:prstGeom>
              <a:blipFill>
                <a:blip r:embed="rId3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左大括号 94">
            <a:extLst>
              <a:ext uri="{FF2B5EF4-FFF2-40B4-BE49-F238E27FC236}">
                <a16:creationId xmlns:a16="http://schemas.microsoft.com/office/drawing/2014/main" id="{79672DFD-AAD3-44B6-B84E-F072E84D1358}"/>
              </a:ext>
            </a:extLst>
          </p:cNvPr>
          <p:cNvSpPr/>
          <p:nvPr/>
        </p:nvSpPr>
        <p:spPr>
          <a:xfrm>
            <a:off x="2358768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/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EF2FD2B-6A0E-6D5D-A546-76AB6A4C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992" y="3515234"/>
                <a:ext cx="312713" cy="276999"/>
              </a:xfrm>
              <a:prstGeom prst="rect">
                <a:avLst/>
              </a:prstGeom>
              <a:blipFill>
                <a:blip r:embed="rId35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/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2B16E02-42E2-B49D-A6DF-883562297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85" y="5006217"/>
                <a:ext cx="312200" cy="276999"/>
              </a:xfrm>
              <a:prstGeom prst="rect">
                <a:avLst/>
              </a:prstGeom>
              <a:blipFill>
                <a:blip r:embed="rId36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/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B70F129D-BB96-CEE3-99EC-08B82F8CD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656" y="5006217"/>
                <a:ext cx="312200" cy="276999"/>
              </a:xfrm>
              <a:prstGeom prst="rect">
                <a:avLst/>
              </a:prstGeom>
              <a:blipFill>
                <a:blip r:embed="rId37"/>
                <a:stretch>
                  <a:fillRect l="-15385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B61C95A0-B423-D550-7212-C0FD26F5B85E}"/>
              </a:ext>
            </a:extLst>
          </p:cNvPr>
          <p:cNvCxnSpPr>
            <a:cxnSpLocks/>
            <a:stCxn id="223" idx="4"/>
          </p:cNvCxnSpPr>
          <p:nvPr/>
        </p:nvCxnSpPr>
        <p:spPr>
          <a:xfrm>
            <a:off x="7321351" y="2418185"/>
            <a:ext cx="2488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6376A73-E3D0-5977-DC05-03854360282A}"/>
              </a:ext>
            </a:extLst>
          </p:cNvPr>
          <p:cNvCxnSpPr>
            <a:cxnSpLocks/>
            <a:stCxn id="224" idx="4"/>
          </p:cNvCxnSpPr>
          <p:nvPr/>
        </p:nvCxnSpPr>
        <p:spPr>
          <a:xfrm>
            <a:off x="8523127" y="2418185"/>
            <a:ext cx="960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椭圆 110">
            <a:extLst>
              <a:ext uri="{FF2B5EF4-FFF2-40B4-BE49-F238E27FC236}">
                <a16:creationId xmlns:a16="http://schemas.microsoft.com/office/drawing/2014/main" id="{54E686A5-BC7D-87ED-BF2C-3DEBA719328E}"/>
              </a:ext>
            </a:extLst>
          </p:cNvPr>
          <p:cNvSpPr/>
          <p:nvPr/>
        </p:nvSpPr>
        <p:spPr>
          <a:xfrm>
            <a:off x="7274691" y="3068070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AADCD10D-6AF4-3E63-4AC3-1E97B5E2E187}"/>
              </a:ext>
            </a:extLst>
          </p:cNvPr>
          <p:cNvSpPr/>
          <p:nvPr/>
        </p:nvSpPr>
        <p:spPr>
          <a:xfrm>
            <a:off x="8467029" y="3068070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2D758539-343A-23D9-A925-9C33A4B0B24E}"/>
              </a:ext>
            </a:extLst>
          </p:cNvPr>
          <p:cNvCxnSpPr>
            <a:stCxn id="111" idx="6"/>
            <a:endCxn id="112" idx="2"/>
          </p:cNvCxnSpPr>
          <p:nvPr/>
        </p:nvCxnSpPr>
        <p:spPr>
          <a:xfrm>
            <a:off x="7386887" y="3124168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FC9E5D01-4C5D-C013-44CD-C4A40E91C148}"/>
              </a:ext>
            </a:extLst>
          </p:cNvPr>
          <p:cNvSpPr/>
          <p:nvPr/>
        </p:nvSpPr>
        <p:spPr>
          <a:xfrm>
            <a:off x="7274691" y="3259869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11E9323-7925-BC3C-5806-50AB8F4B7E6E}"/>
              </a:ext>
            </a:extLst>
          </p:cNvPr>
          <p:cNvSpPr/>
          <p:nvPr/>
        </p:nvSpPr>
        <p:spPr>
          <a:xfrm>
            <a:off x="8467029" y="3259869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AFE73654-80C9-CC6C-52C2-B2216C3C61E2}"/>
              </a:ext>
            </a:extLst>
          </p:cNvPr>
          <p:cNvCxnSpPr>
            <a:stCxn id="114" idx="6"/>
            <a:endCxn id="115" idx="2"/>
          </p:cNvCxnSpPr>
          <p:nvPr/>
        </p:nvCxnSpPr>
        <p:spPr>
          <a:xfrm>
            <a:off x="7386887" y="3315967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855B5306-6803-C406-606D-882856877815}"/>
              </a:ext>
            </a:extLst>
          </p:cNvPr>
          <p:cNvSpPr/>
          <p:nvPr/>
        </p:nvSpPr>
        <p:spPr>
          <a:xfrm>
            <a:off x="7274691" y="3451667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CE25F40B-4469-9542-EE4E-C3F1039FFEA9}"/>
              </a:ext>
            </a:extLst>
          </p:cNvPr>
          <p:cNvSpPr/>
          <p:nvPr/>
        </p:nvSpPr>
        <p:spPr>
          <a:xfrm>
            <a:off x="8467029" y="3451667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7B06FB21-3038-166A-8FC9-624582A8863A}"/>
              </a:ext>
            </a:extLst>
          </p:cNvPr>
          <p:cNvCxnSpPr>
            <a:stCxn id="117" idx="6"/>
            <a:endCxn id="118" idx="2"/>
          </p:cNvCxnSpPr>
          <p:nvPr/>
        </p:nvCxnSpPr>
        <p:spPr>
          <a:xfrm>
            <a:off x="7386887" y="3507765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119">
            <a:extLst>
              <a:ext uri="{FF2B5EF4-FFF2-40B4-BE49-F238E27FC236}">
                <a16:creationId xmlns:a16="http://schemas.microsoft.com/office/drawing/2014/main" id="{0FB16CDA-F346-D277-31F0-B4ACCC4E11BE}"/>
              </a:ext>
            </a:extLst>
          </p:cNvPr>
          <p:cNvSpPr/>
          <p:nvPr/>
        </p:nvSpPr>
        <p:spPr>
          <a:xfrm>
            <a:off x="7274691" y="3638014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D38FE176-634D-BD6B-B9F5-A27448664537}"/>
              </a:ext>
            </a:extLst>
          </p:cNvPr>
          <p:cNvSpPr/>
          <p:nvPr/>
        </p:nvSpPr>
        <p:spPr>
          <a:xfrm>
            <a:off x="8467029" y="3638014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BD262FD3-6323-AF61-7055-3F7D9492DB2F}"/>
              </a:ext>
            </a:extLst>
          </p:cNvPr>
          <p:cNvCxnSpPr>
            <a:stCxn id="120" idx="6"/>
            <a:endCxn id="121" idx="2"/>
          </p:cNvCxnSpPr>
          <p:nvPr/>
        </p:nvCxnSpPr>
        <p:spPr>
          <a:xfrm>
            <a:off x="7386887" y="3694112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>
            <a:extLst>
              <a:ext uri="{FF2B5EF4-FFF2-40B4-BE49-F238E27FC236}">
                <a16:creationId xmlns:a16="http://schemas.microsoft.com/office/drawing/2014/main" id="{BE37C620-DDCA-5F9A-307C-58DE4502EA66}"/>
              </a:ext>
            </a:extLst>
          </p:cNvPr>
          <p:cNvSpPr/>
          <p:nvPr/>
        </p:nvSpPr>
        <p:spPr>
          <a:xfrm>
            <a:off x="7274691" y="3834868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4A6E3FA-28D0-3573-2E29-8656100A110F}"/>
              </a:ext>
            </a:extLst>
          </p:cNvPr>
          <p:cNvSpPr/>
          <p:nvPr/>
        </p:nvSpPr>
        <p:spPr>
          <a:xfrm>
            <a:off x="8467029" y="3834868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A39BED70-9DB5-1963-3490-44C4604836DB}"/>
              </a:ext>
            </a:extLst>
          </p:cNvPr>
          <p:cNvCxnSpPr>
            <a:stCxn id="123" idx="6"/>
            <a:endCxn id="124" idx="2"/>
          </p:cNvCxnSpPr>
          <p:nvPr/>
        </p:nvCxnSpPr>
        <p:spPr>
          <a:xfrm>
            <a:off x="7386887" y="3890966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>
            <a:extLst>
              <a:ext uri="{FF2B5EF4-FFF2-40B4-BE49-F238E27FC236}">
                <a16:creationId xmlns:a16="http://schemas.microsoft.com/office/drawing/2014/main" id="{2C9E5BDA-D050-6008-9161-048B075A1B9A}"/>
              </a:ext>
            </a:extLst>
          </p:cNvPr>
          <p:cNvSpPr/>
          <p:nvPr/>
        </p:nvSpPr>
        <p:spPr>
          <a:xfrm>
            <a:off x="7274691" y="4020971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62DC4179-81EF-61A2-C192-C16A691FDE68}"/>
              </a:ext>
            </a:extLst>
          </p:cNvPr>
          <p:cNvSpPr/>
          <p:nvPr/>
        </p:nvSpPr>
        <p:spPr>
          <a:xfrm>
            <a:off x="8467029" y="4020971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974AEE50-78A6-C6FC-C658-7EF76BBFFC84}"/>
              </a:ext>
            </a:extLst>
          </p:cNvPr>
          <p:cNvCxnSpPr>
            <a:stCxn id="126" idx="6"/>
            <a:endCxn id="127" idx="2"/>
          </p:cNvCxnSpPr>
          <p:nvPr/>
        </p:nvCxnSpPr>
        <p:spPr>
          <a:xfrm>
            <a:off x="7386887" y="4077069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椭圆 192">
            <a:extLst>
              <a:ext uri="{FF2B5EF4-FFF2-40B4-BE49-F238E27FC236}">
                <a16:creationId xmlns:a16="http://schemas.microsoft.com/office/drawing/2014/main" id="{5308A5EB-D7B5-53E9-F070-3BF7EED1971C}"/>
              </a:ext>
            </a:extLst>
          </p:cNvPr>
          <p:cNvSpPr/>
          <p:nvPr/>
        </p:nvSpPr>
        <p:spPr>
          <a:xfrm>
            <a:off x="7274691" y="4195482"/>
            <a:ext cx="112196" cy="11219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62C13299-EE7B-617C-80CC-650F19F64312}"/>
              </a:ext>
            </a:extLst>
          </p:cNvPr>
          <p:cNvSpPr/>
          <p:nvPr/>
        </p:nvSpPr>
        <p:spPr>
          <a:xfrm>
            <a:off x="8467029" y="4195482"/>
            <a:ext cx="112196" cy="11219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35F59B63-3D8C-9244-4FB5-CE7B0C0B442B}"/>
              </a:ext>
            </a:extLst>
          </p:cNvPr>
          <p:cNvCxnSpPr>
            <a:stCxn id="193" idx="6"/>
            <a:endCxn id="194" idx="2"/>
          </p:cNvCxnSpPr>
          <p:nvPr/>
        </p:nvCxnSpPr>
        <p:spPr>
          <a:xfrm>
            <a:off x="7386887" y="4251580"/>
            <a:ext cx="108014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椭圆 222">
            <a:extLst>
              <a:ext uri="{FF2B5EF4-FFF2-40B4-BE49-F238E27FC236}">
                <a16:creationId xmlns:a16="http://schemas.microsoft.com/office/drawing/2014/main" id="{BA1BE72B-E0CB-685A-1E50-E1D73F6FC53C}"/>
              </a:ext>
            </a:extLst>
          </p:cNvPr>
          <p:cNvSpPr/>
          <p:nvPr/>
        </p:nvSpPr>
        <p:spPr>
          <a:xfrm>
            <a:off x="7265253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03FC0C1A-BE9B-BB9E-337A-7E0A107DE2E1}"/>
              </a:ext>
            </a:extLst>
          </p:cNvPr>
          <p:cNvSpPr/>
          <p:nvPr/>
        </p:nvSpPr>
        <p:spPr>
          <a:xfrm>
            <a:off x="8467029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0A8A34CD-3094-5B1A-A3D8-8A4EE25D59F9}"/>
              </a:ext>
            </a:extLst>
          </p:cNvPr>
          <p:cNvSpPr/>
          <p:nvPr/>
        </p:nvSpPr>
        <p:spPr>
          <a:xfrm>
            <a:off x="7265253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ABAE3C11-F923-9D88-56D6-818EDB0ACEB3}"/>
              </a:ext>
            </a:extLst>
          </p:cNvPr>
          <p:cNvSpPr/>
          <p:nvPr/>
        </p:nvSpPr>
        <p:spPr>
          <a:xfrm>
            <a:off x="8467029" y="2499950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798A608E-C7E6-7C5A-97B6-42B2167A8E89}"/>
              </a:ext>
            </a:extLst>
          </p:cNvPr>
          <p:cNvSpPr/>
          <p:nvPr/>
        </p:nvSpPr>
        <p:spPr>
          <a:xfrm>
            <a:off x="7265253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76BB56C3-96D7-D65A-8E81-1F6DCBFDB0CE}"/>
              </a:ext>
            </a:extLst>
          </p:cNvPr>
          <p:cNvSpPr/>
          <p:nvPr/>
        </p:nvSpPr>
        <p:spPr>
          <a:xfrm>
            <a:off x="8467029" y="287847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/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C141DB8B-9FA6-9197-E8D7-CBFCD8230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2630248"/>
                <a:ext cx="134652" cy="276999"/>
              </a:xfrm>
              <a:prstGeom prst="rect">
                <a:avLst/>
              </a:prstGeom>
              <a:blipFill>
                <a:blip r:embed="rId38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/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id="{1579C5F5-A93C-7F93-FB48-EF8D3CC8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2630248"/>
                <a:ext cx="134652" cy="276999"/>
              </a:xfrm>
              <a:prstGeom prst="rect">
                <a:avLst/>
              </a:prstGeom>
              <a:blipFill>
                <a:blip r:embed="rId32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椭圆 237">
            <a:extLst>
              <a:ext uri="{FF2B5EF4-FFF2-40B4-BE49-F238E27FC236}">
                <a16:creationId xmlns:a16="http://schemas.microsoft.com/office/drawing/2014/main" id="{C7CE1032-8B46-5444-F0C7-1C53D3AF589D}"/>
              </a:ext>
            </a:extLst>
          </p:cNvPr>
          <p:cNvSpPr/>
          <p:nvPr/>
        </p:nvSpPr>
        <p:spPr>
          <a:xfrm>
            <a:off x="7269382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B48A6859-DE48-6F5B-6BDC-1536F4DA1E62}"/>
              </a:ext>
            </a:extLst>
          </p:cNvPr>
          <p:cNvSpPr/>
          <p:nvPr/>
        </p:nvSpPr>
        <p:spPr>
          <a:xfrm>
            <a:off x="8476633" y="444423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414B0EBF-FF94-E47B-8BCB-F68563B6C569}"/>
              </a:ext>
            </a:extLst>
          </p:cNvPr>
          <p:cNvSpPr/>
          <p:nvPr/>
        </p:nvSpPr>
        <p:spPr>
          <a:xfrm>
            <a:off x="7265253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5" name="椭圆 254">
            <a:extLst>
              <a:ext uri="{FF2B5EF4-FFF2-40B4-BE49-F238E27FC236}">
                <a16:creationId xmlns:a16="http://schemas.microsoft.com/office/drawing/2014/main" id="{5AE64696-3B6D-A9AA-EAE7-1029BAE93CD3}"/>
              </a:ext>
            </a:extLst>
          </p:cNvPr>
          <p:cNvSpPr/>
          <p:nvPr/>
        </p:nvSpPr>
        <p:spPr>
          <a:xfrm>
            <a:off x="8477979" y="484308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椭圆 255">
            <a:extLst>
              <a:ext uri="{FF2B5EF4-FFF2-40B4-BE49-F238E27FC236}">
                <a16:creationId xmlns:a16="http://schemas.microsoft.com/office/drawing/2014/main" id="{9F7AE314-A24F-9F02-8439-0E084389EFE6}"/>
              </a:ext>
            </a:extLst>
          </p:cNvPr>
          <p:cNvSpPr/>
          <p:nvPr/>
        </p:nvSpPr>
        <p:spPr>
          <a:xfrm>
            <a:off x="7265253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36A48968-8431-8BD6-045B-21C6599F5042}"/>
              </a:ext>
            </a:extLst>
          </p:cNvPr>
          <p:cNvSpPr/>
          <p:nvPr/>
        </p:nvSpPr>
        <p:spPr>
          <a:xfrm>
            <a:off x="8483454" y="5068105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/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4D5C423B-DA06-0CFD-821A-A5DA275C7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72" y="4563277"/>
                <a:ext cx="134652" cy="276999"/>
              </a:xfrm>
              <a:prstGeom prst="rect">
                <a:avLst/>
              </a:prstGeom>
              <a:blipFill>
                <a:blip r:embed="rId39"/>
                <a:stretch>
                  <a:fillRect l="-36364" r="-3636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/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5" name="文本框 294">
                <a:extLst>
                  <a:ext uri="{FF2B5EF4-FFF2-40B4-BE49-F238E27FC236}">
                    <a16:creationId xmlns:a16="http://schemas.microsoft.com/office/drawing/2014/main" id="{FDE0BE60-796B-A09F-DE6B-129ADCEF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36" y="4578758"/>
                <a:ext cx="134652" cy="276999"/>
              </a:xfrm>
              <a:prstGeom prst="rect">
                <a:avLst/>
              </a:prstGeom>
              <a:blipFill>
                <a:blip r:embed="rId34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左大括号 295">
            <a:extLst>
              <a:ext uri="{FF2B5EF4-FFF2-40B4-BE49-F238E27FC236}">
                <a16:creationId xmlns:a16="http://schemas.microsoft.com/office/drawing/2014/main" id="{A123E46C-0988-10AA-7E5C-BDD5724B5447}"/>
              </a:ext>
            </a:extLst>
          </p:cNvPr>
          <p:cNvSpPr/>
          <p:nvPr/>
        </p:nvSpPr>
        <p:spPr>
          <a:xfrm>
            <a:off x="7046550" y="3119125"/>
            <a:ext cx="188609" cy="114761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/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99F9EB36-84E2-A578-3100-28962B16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774" y="3515234"/>
                <a:ext cx="312713" cy="276999"/>
              </a:xfrm>
              <a:prstGeom prst="rect">
                <a:avLst/>
              </a:prstGeom>
              <a:blipFill>
                <a:blip r:embed="rId40"/>
                <a:stretch>
                  <a:fillRect l="-23529" r="-5882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椭圆 17">
            <a:extLst>
              <a:ext uri="{FF2B5EF4-FFF2-40B4-BE49-F238E27FC236}">
                <a16:creationId xmlns:a16="http://schemas.microsoft.com/office/drawing/2014/main" id="{A9B5F2F2-A26A-A13E-5808-D815B4C154EE}"/>
              </a:ext>
            </a:extLst>
          </p:cNvPr>
          <p:cNvSpPr/>
          <p:nvPr/>
        </p:nvSpPr>
        <p:spPr>
          <a:xfrm>
            <a:off x="1391220" y="377905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DBD3FE4D-11B9-845D-220A-D98D88EF0611}"/>
              </a:ext>
            </a:extLst>
          </p:cNvPr>
          <p:cNvSpPr/>
          <p:nvPr/>
        </p:nvSpPr>
        <p:spPr>
          <a:xfrm>
            <a:off x="1390613" y="3959649"/>
            <a:ext cx="112196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/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7064F97-BE2A-3D98-8E44-85D930066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761348"/>
                <a:ext cx="291042" cy="276999"/>
              </a:xfrm>
              <a:prstGeom prst="rect">
                <a:avLst/>
              </a:prstGeom>
              <a:blipFill>
                <a:blip r:embed="rId41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/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A2A7F-D7BA-856A-D3C6-1D8A49583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2942319"/>
                <a:ext cx="291042" cy="276999"/>
              </a:xfrm>
              <a:prstGeom prst="rect">
                <a:avLst/>
              </a:prstGeom>
              <a:blipFill>
                <a:blip r:embed="rId42"/>
                <a:stretch>
                  <a:fillRect l="-10638" r="-8511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2A69491-5724-D9EE-101F-9A9BD61B6B4B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9755484" y="2418185"/>
            <a:ext cx="2654" cy="2647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>
            <a:extLst>
              <a:ext uri="{FF2B5EF4-FFF2-40B4-BE49-F238E27FC236}">
                <a16:creationId xmlns:a16="http://schemas.microsoft.com/office/drawing/2014/main" id="{69B19131-4694-3BCA-09AB-ED5A2CA7F74E}"/>
              </a:ext>
            </a:extLst>
          </p:cNvPr>
          <p:cNvSpPr/>
          <p:nvPr/>
        </p:nvSpPr>
        <p:spPr>
          <a:xfrm>
            <a:off x="9699386" y="2305989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905B785-30D5-8424-13C7-961ED16640AF}"/>
              </a:ext>
            </a:extLst>
          </p:cNvPr>
          <p:cNvSpPr/>
          <p:nvPr/>
        </p:nvSpPr>
        <p:spPr>
          <a:xfrm>
            <a:off x="9699386" y="24970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2F7E804-16DA-CC9C-3900-EA790501DE85}"/>
              </a:ext>
            </a:extLst>
          </p:cNvPr>
          <p:cNvSpPr/>
          <p:nvPr/>
        </p:nvSpPr>
        <p:spPr>
          <a:xfrm>
            <a:off x="9699386" y="2688058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48594237-0ABA-8431-25FD-CFFA6740CBDD}"/>
              </a:ext>
            </a:extLst>
          </p:cNvPr>
          <p:cNvSpPr/>
          <p:nvPr/>
        </p:nvSpPr>
        <p:spPr>
          <a:xfrm>
            <a:off x="9699386" y="28790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C69B8D6C-316B-9C0A-6202-522D7E662248}"/>
              </a:ext>
            </a:extLst>
          </p:cNvPr>
          <p:cNvSpPr/>
          <p:nvPr/>
        </p:nvSpPr>
        <p:spPr>
          <a:xfrm>
            <a:off x="9699386" y="3070124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03724497-30E3-CDB7-C585-C13EDECB40CA}"/>
              </a:ext>
            </a:extLst>
          </p:cNvPr>
          <p:cNvSpPr/>
          <p:nvPr/>
        </p:nvSpPr>
        <p:spPr>
          <a:xfrm>
            <a:off x="9699386" y="3262202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2DA3FC11-56C4-09A0-3D49-3E5098D6AC3A}"/>
              </a:ext>
            </a:extLst>
          </p:cNvPr>
          <p:cNvSpPr/>
          <p:nvPr/>
        </p:nvSpPr>
        <p:spPr>
          <a:xfrm>
            <a:off x="9699386" y="359759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8F4E2E2C-F6F1-CF40-080C-90A61D7135AC}"/>
              </a:ext>
            </a:extLst>
          </p:cNvPr>
          <p:cNvSpPr/>
          <p:nvPr/>
        </p:nvSpPr>
        <p:spPr>
          <a:xfrm>
            <a:off x="9699386" y="4135934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E503D0D2-A9A4-0576-1975-97920278A8AE}"/>
              </a:ext>
            </a:extLst>
          </p:cNvPr>
          <p:cNvSpPr/>
          <p:nvPr/>
        </p:nvSpPr>
        <p:spPr>
          <a:xfrm>
            <a:off x="9699386" y="4317425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097AB4C2-03BF-9E1E-7D0D-0BB996EEBBE3}"/>
              </a:ext>
            </a:extLst>
          </p:cNvPr>
          <p:cNvSpPr/>
          <p:nvPr/>
        </p:nvSpPr>
        <p:spPr>
          <a:xfrm>
            <a:off x="9699386" y="4510248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03B135FA-5218-5505-C7FC-48CB922307C9}"/>
              </a:ext>
            </a:extLst>
          </p:cNvPr>
          <p:cNvSpPr/>
          <p:nvPr/>
        </p:nvSpPr>
        <p:spPr>
          <a:xfrm>
            <a:off x="9699386" y="4884243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/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2BE97707-3766-52C6-7D9F-83CF4A0F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989" y="4623077"/>
                <a:ext cx="134652" cy="276999"/>
              </a:xfrm>
              <a:prstGeom prst="rect">
                <a:avLst/>
              </a:prstGeom>
              <a:blipFill>
                <a:blip r:embed="rId43"/>
                <a:stretch>
                  <a:fillRect l="-36364" r="-3636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椭圆 100">
            <a:extLst>
              <a:ext uri="{FF2B5EF4-FFF2-40B4-BE49-F238E27FC236}">
                <a16:creationId xmlns:a16="http://schemas.microsoft.com/office/drawing/2014/main" id="{144D4C97-EC4F-D525-8F34-660C8EEC3637}"/>
              </a:ext>
            </a:extLst>
          </p:cNvPr>
          <p:cNvSpPr/>
          <p:nvPr/>
        </p:nvSpPr>
        <p:spPr>
          <a:xfrm>
            <a:off x="9699386" y="5058191"/>
            <a:ext cx="112196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63EDB618-B1FC-EB87-F326-F8C24F32DE52}"/>
              </a:ext>
            </a:extLst>
          </p:cNvPr>
          <p:cNvSpPr/>
          <p:nvPr/>
        </p:nvSpPr>
        <p:spPr>
          <a:xfrm>
            <a:off x="9699386" y="377905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2E889A0D-0658-E0C3-8AA3-D88019E4F544}"/>
              </a:ext>
            </a:extLst>
          </p:cNvPr>
          <p:cNvSpPr/>
          <p:nvPr/>
        </p:nvSpPr>
        <p:spPr>
          <a:xfrm>
            <a:off x="9698779" y="3959649"/>
            <a:ext cx="112196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/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B395AD92-3208-16BD-891E-F902F5D4E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746725"/>
                <a:ext cx="282834" cy="276999"/>
              </a:xfrm>
              <a:prstGeom prst="rect">
                <a:avLst/>
              </a:prstGeom>
              <a:blipFill>
                <a:blip r:embed="rId44"/>
                <a:stretch>
                  <a:fillRect l="-19565" r="-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/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45FC723A-2FEE-0B86-6C53-72EF63A27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2938900"/>
                <a:ext cx="292708" cy="276999"/>
              </a:xfrm>
              <a:prstGeom prst="rect">
                <a:avLst/>
              </a:prstGeom>
              <a:blipFill>
                <a:blip r:embed="rId45"/>
                <a:stretch>
                  <a:fillRect l="-18750" r="-625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/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6761D2BE-2BEE-B921-B765-A034E71DB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52" y="3089098"/>
                <a:ext cx="291042" cy="276999"/>
              </a:xfrm>
              <a:prstGeom prst="rect">
                <a:avLst/>
              </a:prstGeom>
              <a:blipFill>
                <a:blip r:embed="rId46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/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495AB29D-97DA-ECBA-7574-A49DAD6D7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65" y="3098085"/>
                <a:ext cx="292708" cy="276999"/>
              </a:xfrm>
              <a:prstGeom prst="rect">
                <a:avLst/>
              </a:prstGeom>
              <a:blipFill>
                <a:blip r:embed="rId47"/>
                <a:stretch>
                  <a:fillRect l="-18750" r="-416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/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5" name="文本框 194">
                <a:extLst>
                  <a:ext uri="{FF2B5EF4-FFF2-40B4-BE49-F238E27FC236}">
                    <a16:creationId xmlns:a16="http://schemas.microsoft.com/office/drawing/2014/main" id="{B8F9838D-A36E-5045-4516-1B8EA8D44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66" y="5006217"/>
                <a:ext cx="312200" cy="276999"/>
              </a:xfrm>
              <a:prstGeom prst="rect">
                <a:avLst/>
              </a:prstGeom>
              <a:blipFill>
                <a:blip r:embed="rId48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/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32FC68-F700-D16C-6B51-2DC58BC67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19" y="5006217"/>
                <a:ext cx="312200" cy="276999"/>
              </a:xfrm>
              <a:prstGeom prst="rect">
                <a:avLst/>
              </a:prstGeom>
              <a:blipFill>
                <a:blip r:embed="rId49"/>
                <a:stretch>
                  <a:fillRect l="-15686" r="-1961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9" name="直接连接符 248">
            <a:extLst>
              <a:ext uri="{FF2B5EF4-FFF2-40B4-BE49-F238E27FC236}">
                <a16:creationId xmlns:a16="http://schemas.microsoft.com/office/drawing/2014/main" id="{B0F18B9B-DDB5-48BA-313A-C4A78EDB5F75}"/>
              </a:ext>
            </a:extLst>
          </p:cNvPr>
          <p:cNvCxnSpPr>
            <a:stCxn id="39" idx="6"/>
            <a:endCxn id="69" idx="1"/>
          </p:cNvCxnSpPr>
          <p:nvPr/>
        </p:nvCxnSpPr>
        <p:spPr>
          <a:xfrm>
            <a:off x="1503416" y="2362087"/>
            <a:ext cx="1099924" cy="1489212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1" name="直接连接符 250">
            <a:extLst>
              <a:ext uri="{FF2B5EF4-FFF2-40B4-BE49-F238E27FC236}">
                <a16:creationId xmlns:a16="http://schemas.microsoft.com/office/drawing/2014/main" id="{B4BA26A5-85CC-6B47-1A55-2765283689B0}"/>
              </a:ext>
            </a:extLst>
          </p:cNvPr>
          <p:cNvCxnSpPr>
            <a:cxnSpLocks/>
          </p:cNvCxnSpPr>
          <p:nvPr/>
        </p:nvCxnSpPr>
        <p:spPr>
          <a:xfrm>
            <a:off x="1440368" y="2493481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直接连接符 253">
            <a:extLst>
              <a:ext uri="{FF2B5EF4-FFF2-40B4-BE49-F238E27FC236}">
                <a16:creationId xmlns:a16="http://schemas.microsoft.com/office/drawing/2014/main" id="{73E2C8D4-DA00-D940-A900-744FCFAC3F97}"/>
              </a:ext>
            </a:extLst>
          </p:cNvPr>
          <p:cNvCxnSpPr>
            <a:cxnSpLocks/>
          </p:cNvCxnSpPr>
          <p:nvPr/>
        </p:nvCxnSpPr>
        <p:spPr>
          <a:xfrm>
            <a:off x="1478299" y="2734639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7" name="直接连接符 256">
            <a:extLst>
              <a:ext uri="{FF2B5EF4-FFF2-40B4-BE49-F238E27FC236}">
                <a16:creationId xmlns:a16="http://schemas.microsoft.com/office/drawing/2014/main" id="{640D027C-D1C6-D97A-70BA-1191FCC4FC02}"/>
              </a:ext>
            </a:extLst>
          </p:cNvPr>
          <p:cNvCxnSpPr>
            <a:cxnSpLocks/>
          </p:cNvCxnSpPr>
          <p:nvPr/>
        </p:nvCxnSpPr>
        <p:spPr>
          <a:xfrm>
            <a:off x="1478298" y="2935964"/>
            <a:ext cx="1146541" cy="155621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8" name="直接连接符 257">
            <a:extLst>
              <a:ext uri="{FF2B5EF4-FFF2-40B4-BE49-F238E27FC236}">
                <a16:creationId xmlns:a16="http://schemas.microsoft.com/office/drawing/2014/main" id="{EF3E0AFA-134A-34F8-C950-BF45672C8156}"/>
              </a:ext>
            </a:extLst>
          </p:cNvPr>
          <p:cNvCxnSpPr>
            <a:cxnSpLocks/>
          </p:cNvCxnSpPr>
          <p:nvPr/>
        </p:nvCxnSpPr>
        <p:spPr>
          <a:xfrm>
            <a:off x="1478298" y="3274758"/>
            <a:ext cx="1115559" cy="1414369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1" name="直接连接符 260">
            <a:extLst>
              <a:ext uri="{FF2B5EF4-FFF2-40B4-BE49-F238E27FC236}">
                <a16:creationId xmlns:a16="http://schemas.microsoft.com/office/drawing/2014/main" id="{E62B9F1D-AC15-0ED9-3DF0-8C4634C9A6C7}"/>
              </a:ext>
            </a:extLst>
          </p:cNvPr>
          <p:cNvCxnSpPr>
            <a:cxnSpLocks/>
          </p:cNvCxnSpPr>
          <p:nvPr/>
        </p:nvCxnSpPr>
        <p:spPr>
          <a:xfrm>
            <a:off x="1510570" y="3707510"/>
            <a:ext cx="1042752" cy="99197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直接连接符 262">
            <a:extLst>
              <a:ext uri="{FF2B5EF4-FFF2-40B4-BE49-F238E27FC236}">
                <a16:creationId xmlns:a16="http://schemas.microsoft.com/office/drawing/2014/main" id="{1B4FC367-00CB-5D5E-8176-8D4A0D03B547}"/>
              </a:ext>
            </a:extLst>
          </p:cNvPr>
          <p:cNvCxnSpPr>
            <a:cxnSpLocks/>
            <a:endCxn id="203" idx="3"/>
          </p:cNvCxnSpPr>
          <p:nvPr/>
        </p:nvCxnSpPr>
        <p:spPr>
          <a:xfrm flipV="1">
            <a:off x="3912118" y="3355634"/>
            <a:ext cx="1069059" cy="545925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直接连接符 264">
            <a:extLst>
              <a:ext uri="{FF2B5EF4-FFF2-40B4-BE49-F238E27FC236}">
                <a16:creationId xmlns:a16="http://schemas.microsoft.com/office/drawing/2014/main" id="{49B41783-2E07-B44F-15A4-4780230A377D}"/>
              </a:ext>
            </a:extLst>
          </p:cNvPr>
          <p:cNvCxnSpPr>
            <a:cxnSpLocks/>
            <a:stCxn id="204" idx="6"/>
            <a:endCxn id="234" idx="2"/>
          </p:cNvCxnSpPr>
          <p:nvPr/>
        </p:nvCxnSpPr>
        <p:spPr>
          <a:xfrm flipV="1">
            <a:off x="6269280" y="2934576"/>
            <a:ext cx="995973" cy="381391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7" name="直接连接符 266">
            <a:extLst>
              <a:ext uri="{FF2B5EF4-FFF2-40B4-BE49-F238E27FC236}">
                <a16:creationId xmlns:a16="http://schemas.microsoft.com/office/drawing/2014/main" id="{947AE04A-0930-9CB6-5F8E-2BCF669C70C2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8592394" y="2362087"/>
            <a:ext cx="1106992" cy="181283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9" name="直接连接符 268">
            <a:extLst>
              <a:ext uri="{FF2B5EF4-FFF2-40B4-BE49-F238E27FC236}">
                <a16:creationId xmlns:a16="http://schemas.microsoft.com/office/drawing/2014/main" id="{0E13ADE5-E6A4-3CBD-82DC-3B08E22A8E5F}"/>
              </a:ext>
            </a:extLst>
          </p:cNvPr>
          <p:cNvCxnSpPr>
            <a:cxnSpLocks/>
            <a:stCxn id="112" idx="6"/>
          </p:cNvCxnSpPr>
          <p:nvPr/>
        </p:nvCxnSpPr>
        <p:spPr>
          <a:xfrm flipV="1">
            <a:off x="8579225" y="2587170"/>
            <a:ext cx="1089580" cy="536998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3" name="直接连接符 272">
            <a:extLst>
              <a:ext uri="{FF2B5EF4-FFF2-40B4-BE49-F238E27FC236}">
                <a16:creationId xmlns:a16="http://schemas.microsoft.com/office/drawing/2014/main" id="{E3F65CF0-275A-ECCD-1FE3-D2A954C1F8B3}"/>
              </a:ext>
            </a:extLst>
          </p:cNvPr>
          <p:cNvCxnSpPr>
            <a:cxnSpLocks/>
            <a:stCxn id="230" idx="0"/>
            <a:endCxn id="111" idx="1"/>
          </p:cNvCxnSpPr>
          <p:nvPr/>
        </p:nvCxnSpPr>
        <p:spPr>
          <a:xfrm>
            <a:off x="6306117" y="2630248"/>
            <a:ext cx="985005" cy="454253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4" name="直接连接符 273">
            <a:extLst>
              <a:ext uri="{FF2B5EF4-FFF2-40B4-BE49-F238E27FC236}">
                <a16:creationId xmlns:a16="http://schemas.microsoft.com/office/drawing/2014/main" id="{A423812D-E42B-94D4-FCE4-B3FF51631B71}"/>
              </a:ext>
            </a:extLst>
          </p:cNvPr>
          <p:cNvCxnSpPr>
            <a:cxnSpLocks/>
            <a:stCxn id="235" idx="6"/>
            <a:endCxn id="28" idx="2"/>
          </p:cNvCxnSpPr>
          <p:nvPr/>
        </p:nvCxnSpPr>
        <p:spPr>
          <a:xfrm flipV="1">
            <a:off x="8579225" y="2744156"/>
            <a:ext cx="1120161" cy="19042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直接连接符 279">
            <a:extLst>
              <a:ext uri="{FF2B5EF4-FFF2-40B4-BE49-F238E27FC236}">
                <a16:creationId xmlns:a16="http://schemas.microsoft.com/office/drawing/2014/main" id="{1569F5A4-A0C8-0259-80DA-468D58250A6E}"/>
              </a:ext>
            </a:extLst>
          </p:cNvPr>
          <p:cNvCxnSpPr>
            <a:cxnSpLocks/>
          </p:cNvCxnSpPr>
          <p:nvPr/>
        </p:nvCxnSpPr>
        <p:spPr>
          <a:xfrm flipV="1">
            <a:off x="3906816" y="2946017"/>
            <a:ext cx="1079663" cy="1130621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2" name="直接连接符 281">
            <a:extLst>
              <a:ext uri="{FF2B5EF4-FFF2-40B4-BE49-F238E27FC236}">
                <a16:creationId xmlns:a16="http://schemas.microsoft.com/office/drawing/2014/main" id="{A38D668F-8F97-D2A7-0900-DF635BB84610}"/>
              </a:ext>
            </a:extLst>
          </p:cNvPr>
          <p:cNvCxnSpPr>
            <a:cxnSpLocks/>
            <a:stCxn id="121" idx="7"/>
            <a:endCxn id="29" idx="2"/>
          </p:cNvCxnSpPr>
          <p:nvPr/>
        </p:nvCxnSpPr>
        <p:spPr>
          <a:xfrm flipV="1">
            <a:off x="8562794" y="2935189"/>
            <a:ext cx="1136592" cy="719256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5" name="直接连接符 284">
            <a:extLst>
              <a:ext uri="{FF2B5EF4-FFF2-40B4-BE49-F238E27FC236}">
                <a16:creationId xmlns:a16="http://schemas.microsoft.com/office/drawing/2014/main" id="{08944D72-6841-0804-B1D7-8E1F3597309B}"/>
              </a:ext>
            </a:extLst>
          </p:cNvPr>
          <p:cNvCxnSpPr>
            <a:cxnSpLocks/>
            <a:stCxn id="213" idx="6"/>
            <a:endCxn id="120" idx="2"/>
          </p:cNvCxnSpPr>
          <p:nvPr/>
        </p:nvCxnSpPr>
        <p:spPr>
          <a:xfrm flipV="1">
            <a:off x="6269280" y="3694112"/>
            <a:ext cx="1005411" cy="196854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" name="直接连接符 308">
            <a:extLst>
              <a:ext uri="{FF2B5EF4-FFF2-40B4-BE49-F238E27FC236}">
                <a16:creationId xmlns:a16="http://schemas.microsoft.com/office/drawing/2014/main" id="{0553F455-5CD1-89EC-2E17-082940DF7F54}"/>
              </a:ext>
            </a:extLst>
          </p:cNvPr>
          <p:cNvCxnSpPr>
            <a:cxnSpLocks/>
            <a:stCxn id="87" idx="7"/>
          </p:cNvCxnSpPr>
          <p:nvPr/>
        </p:nvCxnSpPr>
        <p:spPr>
          <a:xfrm flipV="1">
            <a:off x="3884616" y="3927303"/>
            <a:ext cx="1089734" cy="533367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" name="直接连接符 310">
            <a:extLst>
              <a:ext uri="{FF2B5EF4-FFF2-40B4-BE49-F238E27FC236}">
                <a16:creationId xmlns:a16="http://schemas.microsoft.com/office/drawing/2014/main" id="{B9219EC4-36D0-065B-0BD0-66E2E74C7CAC}"/>
              </a:ext>
            </a:extLst>
          </p:cNvPr>
          <p:cNvCxnSpPr>
            <a:cxnSpLocks/>
            <a:stCxn id="295" idx="0"/>
            <a:endCxn id="102" idx="3"/>
          </p:cNvCxnSpPr>
          <p:nvPr/>
        </p:nvCxnSpPr>
        <p:spPr>
          <a:xfrm flipV="1">
            <a:off x="8616062" y="3874824"/>
            <a:ext cx="1099755" cy="70393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" name="直接连接符 313">
            <a:extLst>
              <a:ext uri="{FF2B5EF4-FFF2-40B4-BE49-F238E27FC236}">
                <a16:creationId xmlns:a16="http://schemas.microsoft.com/office/drawing/2014/main" id="{0AFA6102-D764-5CD7-4892-84807EE01DD1}"/>
              </a:ext>
            </a:extLst>
          </p:cNvPr>
          <p:cNvCxnSpPr>
            <a:cxnSpLocks/>
            <a:stCxn id="240" idx="6"/>
            <a:endCxn id="126" idx="3"/>
          </p:cNvCxnSpPr>
          <p:nvPr/>
        </p:nvCxnSpPr>
        <p:spPr>
          <a:xfrm flipV="1">
            <a:off x="6278884" y="4116736"/>
            <a:ext cx="1012238" cy="383601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183908-EA1F-4712-5AAA-00C15039E226}"/>
              </a:ext>
            </a:extLst>
          </p:cNvPr>
          <p:cNvCxnSpPr>
            <a:cxnSpLocks/>
          </p:cNvCxnSpPr>
          <p:nvPr/>
        </p:nvCxnSpPr>
        <p:spPr>
          <a:xfrm>
            <a:off x="1504993" y="3866951"/>
            <a:ext cx="928869" cy="77980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3837644-C557-371E-40F4-EE8CBF40CA9D}"/>
              </a:ext>
            </a:extLst>
          </p:cNvPr>
          <p:cNvCxnSpPr>
            <a:cxnSpLocks/>
          </p:cNvCxnSpPr>
          <p:nvPr/>
        </p:nvCxnSpPr>
        <p:spPr>
          <a:xfrm>
            <a:off x="1504993" y="4030899"/>
            <a:ext cx="897999" cy="64725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64329CF-F22D-4E83-675F-D659D240A45F}"/>
              </a:ext>
            </a:extLst>
          </p:cNvPr>
          <p:cNvCxnSpPr>
            <a:cxnSpLocks/>
          </p:cNvCxnSpPr>
          <p:nvPr/>
        </p:nvCxnSpPr>
        <p:spPr>
          <a:xfrm>
            <a:off x="1533604" y="4223413"/>
            <a:ext cx="771001" cy="454743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EE0B161-498C-6FE1-B722-C2337A245B49}"/>
              </a:ext>
            </a:extLst>
          </p:cNvPr>
          <p:cNvCxnSpPr>
            <a:cxnSpLocks/>
          </p:cNvCxnSpPr>
          <p:nvPr/>
        </p:nvCxnSpPr>
        <p:spPr>
          <a:xfrm>
            <a:off x="1500644" y="4426486"/>
            <a:ext cx="822051" cy="29729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9CFE0F2-F048-2902-C4D7-832FC5974432}"/>
              </a:ext>
            </a:extLst>
          </p:cNvPr>
          <p:cNvCxnSpPr>
            <a:cxnSpLocks/>
          </p:cNvCxnSpPr>
          <p:nvPr/>
        </p:nvCxnSpPr>
        <p:spPr>
          <a:xfrm>
            <a:off x="1500643" y="4590845"/>
            <a:ext cx="777999" cy="15353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9" name="直接连接符 258">
            <a:extLst>
              <a:ext uri="{FF2B5EF4-FFF2-40B4-BE49-F238E27FC236}">
                <a16:creationId xmlns:a16="http://schemas.microsoft.com/office/drawing/2014/main" id="{2E6E82C4-4A32-1C4C-DAB9-A8E7546BCB04}"/>
              </a:ext>
            </a:extLst>
          </p:cNvPr>
          <p:cNvCxnSpPr>
            <a:cxnSpLocks/>
            <a:endCxn id="103" idx="2"/>
          </p:cNvCxnSpPr>
          <p:nvPr/>
        </p:nvCxnSpPr>
        <p:spPr>
          <a:xfrm flipV="1">
            <a:off x="8777019" y="4015747"/>
            <a:ext cx="921760" cy="55415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直接连接符 265">
            <a:extLst>
              <a:ext uri="{FF2B5EF4-FFF2-40B4-BE49-F238E27FC236}">
                <a16:creationId xmlns:a16="http://schemas.microsoft.com/office/drawing/2014/main" id="{4D37A968-F12F-CF14-FB6A-752223B8F1AD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8777019" y="4192032"/>
            <a:ext cx="922367" cy="42192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直接连接符 274">
            <a:extLst>
              <a:ext uri="{FF2B5EF4-FFF2-40B4-BE49-F238E27FC236}">
                <a16:creationId xmlns:a16="http://schemas.microsoft.com/office/drawing/2014/main" id="{68AEE366-DD89-5ADE-F557-2355E9F3F59E}"/>
              </a:ext>
            </a:extLst>
          </p:cNvPr>
          <p:cNvCxnSpPr>
            <a:cxnSpLocks/>
            <a:endCxn id="51" idx="3"/>
          </p:cNvCxnSpPr>
          <p:nvPr/>
        </p:nvCxnSpPr>
        <p:spPr>
          <a:xfrm flipV="1">
            <a:off x="8819668" y="4413190"/>
            <a:ext cx="896149" cy="250393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8" name="直接连接符 277">
            <a:extLst>
              <a:ext uri="{FF2B5EF4-FFF2-40B4-BE49-F238E27FC236}">
                <a16:creationId xmlns:a16="http://schemas.microsoft.com/office/drawing/2014/main" id="{A4AA06A8-CF81-E867-E362-2DDF5419A8C5}"/>
              </a:ext>
            </a:extLst>
          </p:cNvPr>
          <p:cNvCxnSpPr>
            <a:cxnSpLocks/>
            <a:endCxn id="52" idx="3"/>
          </p:cNvCxnSpPr>
          <p:nvPr/>
        </p:nvCxnSpPr>
        <p:spPr>
          <a:xfrm flipV="1">
            <a:off x="8777019" y="4606013"/>
            <a:ext cx="938798" cy="12627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D559E7A8-D2DD-F338-1D31-1975018D7F50}"/>
              </a:ext>
            </a:extLst>
          </p:cNvPr>
          <p:cNvCxnSpPr>
            <a:cxnSpLocks/>
          </p:cNvCxnSpPr>
          <p:nvPr/>
        </p:nvCxnSpPr>
        <p:spPr>
          <a:xfrm>
            <a:off x="1503416" y="3126222"/>
            <a:ext cx="977982" cy="1339792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4D18278-6A3B-9D0B-9821-E43D7052B48E}"/>
              </a:ext>
            </a:extLst>
          </p:cNvPr>
          <p:cNvCxnSpPr>
            <a:cxnSpLocks/>
          </p:cNvCxnSpPr>
          <p:nvPr/>
        </p:nvCxnSpPr>
        <p:spPr>
          <a:xfrm flipV="1">
            <a:off x="8579225" y="3165889"/>
            <a:ext cx="1136592" cy="91118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B01098F-9361-5AFE-58BD-5245A483C0EB}"/>
              </a:ext>
            </a:extLst>
          </p:cNvPr>
          <p:cNvCxnSpPr>
            <a:cxnSpLocks/>
          </p:cNvCxnSpPr>
          <p:nvPr/>
        </p:nvCxnSpPr>
        <p:spPr>
          <a:xfrm flipV="1">
            <a:off x="8707472" y="3694112"/>
            <a:ext cx="992038" cy="76534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E699389-2216-E791-0C09-866D153D29E9}"/>
              </a:ext>
            </a:extLst>
          </p:cNvPr>
          <p:cNvCxnSpPr>
            <a:cxnSpLocks/>
          </p:cNvCxnSpPr>
          <p:nvPr/>
        </p:nvCxnSpPr>
        <p:spPr>
          <a:xfrm flipV="1">
            <a:off x="8748016" y="3357967"/>
            <a:ext cx="967801" cy="101387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A28D11A-7AAC-AD1F-7176-5A5303D925C6}"/>
                  </a:ext>
                </a:extLst>
              </p:cNvPr>
              <p:cNvSpPr txBox="1"/>
              <p:nvPr/>
            </p:nvSpPr>
            <p:spPr>
              <a:xfrm>
                <a:off x="1043634" y="3690171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A28D11A-7AAC-AD1F-7176-5A5303D92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3690171"/>
                <a:ext cx="285719" cy="276999"/>
              </a:xfrm>
              <a:prstGeom prst="rect">
                <a:avLst/>
              </a:prstGeom>
              <a:blipFill>
                <a:blip r:embed="rId50"/>
                <a:stretch>
                  <a:fillRect l="-10638" t="-23913" r="-53191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0673B77-07AF-DF33-6B23-F05CC2D3D9C7}"/>
                  </a:ext>
                </a:extLst>
              </p:cNvPr>
              <p:cNvSpPr txBox="1"/>
              <p:nvPr/>
            </p:nvSpPr>
            <p:spPr>
              <a:xfrm>
                <a:off x="1043634" y="3889804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0673B77-07AF-DF33-6B23-F05CC2D3D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3889804"/>
                <a:ext cx="291042" cy="276999"/>
              </a:xfrm>
              <a:prstGeom prst="rect">
                <a:avLst/>
              </a:prstGeom>
              <a:blipFill>
                <a:blip r:embed="rId51"/>
                <a:stretch>
                  <a:fillRect l="-10417" t="-23913" r="-52083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D01CFE8-64B0-928B-1823-90516701DF60}"/>
                  </a:ext>
                </a:extLst>
              </p:cNvPr>
              <p:cNvSpPr txBox="1"/>
              <p:nvPr/>
            </p:nvSpPr>
            <p:spPr>
              <a:xfrm>
                <a:off x="1043634" y="4075370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D01CFE8-64B0-928B-1823-90516701D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4075370"/>
                <a:ext cx="291042" cy="276999"/>
              </a:xfrm>
              <a:prstGeom prst="rect">
                <a:avLst/>
              </a:prstGeom>
              <a:blipFill>
                <a:blip r:embed="rId52"/>
                <a:stretch>
                  <a:fillRect l="-10417" t="-26667" r="-520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8" name="文本框 247">
                <a:extLst>
                  <a:ext uri="{FF2B5EF4-FFF2-40B4-BE49-F238E27FC236}">
                    <a16:creationId xmlns:a16="http://schemas.microsoft.com/office/drawing/2014/main" id="{CC4AB1F3-5775-8856-16C7-DEB7051C2487}"/>
                  </a:ext>
                </a:extLst>
              </p:cNvPr>
              <p:cNvSpPr txBox="1"/>
              <p:nvPr/>
            </p:nvSpPr>
            <p:spPr>
              <a:xfrm>
                <a:off x="1043634" y="4246182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8" name="文本框 247">
                <a:extLst>
                  <a:ext uri="{FF2B5EF4-FFF2-40B4-BE49-F238E27FC236}">
                    <a16:creationId xmlns:a16="http://schemas.microsoft.com/office/drawing/2014/main" id="{CC4AB1F3-5775-8856-16C7-DEB7051C2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4246182"/>
                <a:ext cx="291042" cy="276999"/>
              </a:xfrm>
              <a:prstGeom prst="rect">
                <a:avLst/>
              </a:prstGeom>
              <a:blipFill>
                <a:blip r:embed="rId53"/>
                <a:stretch>
                  <a:fillRect l="-10417" t="-26667" r="-5208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文本框 251">
                <a:extLst>
                  <a:ext uri="{FF2B5EF4-FFF2-40B4-BE49-F238E27FC236}">
                    <a16:creationId xmlns:a16="http://schemas.microsoft.com/office/drawing/2014/main" id="{26CAA1BB-EBD7-724B-C29A-92F111F1263E}"/>
                  </a:ext>
                </a:extLst>
              </p:cNvPr>
              <p:cNvSpPr txBox="1"/>
              <p:nvPr/>
            </p:nvSpPr>
            <p:spPr>
              <a:xfrm>
                <a:off x="1043634" y="4436092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2" name="文本框 251">
                <a:extLst>
                  <a:ext uri="{FF2B5EF4-FFF2-40B4-BE49-F238E27FC236}">
                    <a16:creationId xmlns:a16="http://schemas.microsoft.com/office/drawing/2014/main" id="{26CAA1BB-EBD7-724B-C29A-92F111F12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4" y="4436092"/>
                <a:ext cx="291042" cy="276999"/>
              </a:xfrm>
              <a:prstGeom prst="rect">
                <a:avLst/>
              </a:prstGeom>
              <a:blipFill>
                <a:blip r:embed="rId54"/>
                <a:stretch>
                  <a:fillRect l="-10417" t="-26667" r="-52083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2" name="文本框 261">
                <a:extLst>
                  <a:ext uri="{FF2B5EF4-FFF2-40B4-BE49-F238E27FC236}">
                    <a16:creationId xmlns:a16="http://schemas.microsoft.com/office/drawing/2014/main" id="{E01F34B3-BDFB-5C23-10D3-CD54333FECDC}"/>
                  </a:ext>
                </a:extLst>
              </p:cNvPr>
              <p:cNvSpPr txBox="1"/>
              <p:nvPr/>
            </p:nvSpPr>
            <p:spPr>
              <a:xfrm>
                <a:off x="9873520" y="3690171"/>
                <a:ext cx="28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2" name="文本框 261">
                <a:extLst>
                  <a:ext uri="{FF2B5EF4-FFF2-40B4-BE49-F238E27FC236}">
                    <a16:creationId xmlns:a16="http://schemas.microsoft.com/office/drawing/2014/main" id="{E01F34B3-BDFB-5C23-10D3-CD54333FE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3690171"/>
                <a:ext cx="287386" cy="276999"/>
              </a:xfrm>
              <a:prstGeom prst="rect">
                <a:avLst/>
              </a:prstGeom>
              <a:blipFill>
                <a:blip r:embed="rId55"/>
                <a:stretch>
                  <a:fillRect l="-19149" t="-23913" r="-53191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文本框 263">
                <a:extLst>
                  <a:ext uri="{FF2B5EF4-FFF2-40B4-BE49-F238E27FC236}">
                    <a16:creationId xmlns:a16="http://schemas.microsoft.com/office/drawing/2014/main" id="{AC168F64-8E0D-0D9B-22DE-DF5FE0478626}"/>
                  </a:ext>
                </a:extLst>
              </p:cNvPr>
              <p:cNvSpPr txBox="1"/>
              <p:nvPr/>
            </p:nvSpPr>
            <p:spPr>
              <a:xfrm>
                <a:off x="9873520" y="3889804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4" name="文本框 263">
                <a:extLst>
                  <a:ext uri="{FF2B5EF4-FFF2-40B4-BE49-F238E27FC236}">
                    <a16:creationId xmlns:a16="http://schemas.microsoft.com/office/drawing/2014/main" id="{AC168F64-8E0D-0D9B-22DE-DF5FE0478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3889804"/>
                <a:ext cx="292708" cy="276999"/>
              </a:xfrm>
              <a:prstGeom prst="rect">
                <a:avLst/>
              </a:prstGeom>
              <a:blipFill>
                <a:blip r:embed="rId56"/>
                <a:stretch>
                  <a:fillRect l="-18750" t="-23913" r="-52083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文本框 267">
                <a:extLst>
                  <a:ext uri="{FF2B5EF4-FFF2-40B4-BE49-F238E27FC236}">
                    <a16:creationId xmlns:a16="http://schemas.microsoft.com/office/drawing/2014/main" id="{914115E7-A856-C6C0-B854-4E9905A24B6D}"/>
                  </a:ext>
                </a:extLst>
              </p:cNvPr>
              <p:cNvSpPr txBox="1"/>
              <p:nvPr/>
            </p:nvSpPr>
            <p:spPr>
              <a:xfrm>
                <a:off x="9873520" y="4075370"/>
                <a:ext cx="2910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8" name="文本框 267">
                <a:extLst>
                  <a:ext uri="{FF2B5EF4-FFF2-40B4-BE49-F238E27FC236}">
                    <a16:creationId xmlns:a16="http://schemas.microsoft.com/office/drawing/2014/main" id="{914115E7-A856-C6C0-B854-4E9905A24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4075370"/>
                <a:ext cx="291042" cy="276999"/>
              </a:xfrm>
              <a:prstGeom prst="rect">
                <a:avLst/>
              </a:prstGeom>
              <a:blipFill>
                <a:blip r:embed="rId57"/>
                <a:stretch>
                  <a:fillRect l="-19149" r="-638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文本框 271">
                <a:extLst>
                  <a:ext uri="{FF2B5EF4-FFF2-40B4-BE49-F238E27FC236}">
                    <a16:creationId xmlns:a16="http://schemas.microsoft.com/office/drawing/2014/main" id="{B671E5B4-436F-416C-0C1B-ECA50D20463C}"/>
                  </a:ext>
                </a:extLst>
              </p:cNvPr>
              <p:cNvSpPr txBox="1"/>
              <p:nvPr/>
            </p:nvSpPr>
            <p:spPr>
              <a:xfrm>
                <a:off x="9873520" y="4246182"/>
                <a:ext cx="282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2" name="文本框 271">
                <a:extLst>
                  <a:ext uri="{FF2B5EF4-FFF2-40B4-BE49-F238E27FC236}">
                    <a16:creationId xmlns:a16="http://schemas.microsoft.com/office/drawing/2014/main" id="{B671E5B4-436F-416C-0C1B-ECA50D204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4246182"/>
                <a:ext cx="282834" cy="276999"/>
              </a:xfrm>
              <a:prstGeom prst="rect">
                <a:avLst/>
              </a:prstGeom>
              <a:blipFill>
                <a:blip r:embed="rId58"/>
                <a:stretch>
                  <a:fillRect l="-19565" t="-26667" r="-543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6" name="文本框 275">
                <a:extLst>
                  <a:ext uri="{FF2B5EF4-FFF2-40B4-BE49-F238E27FC236}">
                    <a16:creationId xmlns:a16="http://schemas.microsoft.com/office/drawing/2014/main" id="{D199CC7A-F416-1844-B966-BE9AA6E19D1A}"/>
                  </a:ext>
                </a:extLst>
              </p:cNvPr>
              <p:cNvSpPr txBox="1"/>
              <p:nvPr/>
            </p:nvSpPr>
            <p:spPr>
              <a:xfrm>
                <a:off x="9873520" y="4436092"/>
                <a:ext cx="292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6" name="文本框 275">
                <a:extLst>
                  <a:ext uri="{FF2B5EF4-FFF2-40B4-BE49-F238E27FC236}">
                    <a16:creationId xmlns:a16="http://schemas.microsoft.com/office/drawing/2014/main" id="{D199CC7A-F416-1844-B966-BE9AA6E19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520" y="4436092"/>
                <a:ext cx="292708" cy="276999"/>
              </a:xfrm>
              <a:prstGeom prst="rect">
                <a:avLst/>
              </a:prstGeom>
              <a:blipFill>
                <a:blip r:embed="rId59"/>
                <a:stretch>
                  <a:fillRect l="-18750" t="-26667" r="-5208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标题 1">
            <a:extLst>
              <a:ext uri="{FF2B5EF4-FFF2-40B4-BE49-F238E27FC236}">
                <a16:creationId xmlns:a16="http://schemas.microsoft.com/office/drawing/2014/main" id="{3C085F5D-321D-C687-8197-1194A8AA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Key Ideas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General Transformation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1CE9222D-40E4-85CC-F170-1B130451BF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3-round KAC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 good transcript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𝜏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may contain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different types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)’s</a:t>
                </a: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1CE9222D-40E4-85CC-F170-1B130451B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04" y="1414575"/>
                <a:ext cx="10995072" cy="487178"/>
              </a:xfrm>
              <a:prstGeom prst="rect">
                <a:avLst/>
              </a:prstGeom>
              <a:blipFill>
                <a:blip r:embed="rId60"/>
                <a:stretch>
                  <a:fillRect l="-831" t="-18750" r="-499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3" name="文本框 252">
            <a:extLst>
              <a:ext uri="{FF2B5EF4-FFF2-40B4-BE49-F238E27FC236}">
                <a16:creationId xmlns:a16="http://schemas.microsoft.com/office/drawing/2014/main" id="{7AAB46C0-D726-0107-E8B5-7438160949FA}"/>
              </a:ext>
            </a:extLst>
          </p:cNvPr>
          <p:cNvSpPr txBox="1"/>
          <p:nvPr/>
        </p:nvSpPr>
        <p:spPr>
          <a:xfrm>
            <a:off x="10708192" y="3810131"/>
            <a:ext cx="145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0" name="椭圆 259">
            <a:extLst>
              <a:ext uri="{FF2B5EF4-FFF2-40B4-BE49-F238E27FC236}">
                <a16:creationId xmlns:a16="http://schemas.microsoft.com/office/drawing/2014/main" id="{359DEA19-13EC-D06E-18D2-3E0ADE17E49F}"/>
              </a:ext>
            </a:extLst>
          </p:cNvPr>
          <p:cNvSpPr/>
          <p:nvPr/>
        </p:nvSpPr>
        <p:spPr>
          <a:xfrm>
            <a:off x="10586862" y="3936137"/>
            <a:ext cx="110267" cy="112196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7" name="文本框 276">
            <a:extLst>
              <a:ext uri="{FF2B5EF4-FFF2-40B4-BE49-F238E27FC236}">
                <a16:creationId xmlns:a16="http://schemas.microsoft.com/office/drawing/2014/main" id="{6F2E30E3-8498-4279-89F1-DDBDE256B8BE}"/>
              </a:ext>
            </a:extLst>
          </p:cNvPr>
          <p:cNvSpPr txBox="1"/>
          <p:nvPr/>
        </p:nvSpPr>
        <p:spPr>
          <a:xfrm>
            <a:off x="10708192" y="4066165"/>
            <a:ext cx="12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9" name="椭圆 278">
            <a:extLst>
              <a:ext uri="{FF2B5EF4-FFF2-40B4-BE49-F238E27FC236}">
                <a16:creationId xmlns:a16="http://schemas.microsoft.com/office/drawing/2014/main" id="{354A64E9-E078-2B40-E669-3A6A36525C43}"/>
              </a:ext>
            </a:extLst>
          </p:cNvPr>
          <p:cNvSpPr/>
          <p:nvPr/>
        </p:nvSpPr>
        <p:spPr>
          <a:xfrm>
            <a:off x="10586862" y="4192171"/>
            <a:ext cx="110267" cy="112196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4" name="文本框 283">
            <a:extLst>
              <a:ext uri="{FF2B5EF4-FFF2-40B4-BE49-F238E27FC236}">
                <a16:creationId xmlns:a16="http://schemas.microsoft.com/office/drawing/2014/main" id="{63D00C54-61F6-189D-7143-B5C682228852}"/>
              </a:ext>
            </a:extLst>
          </p:cNvPr>
          <p:cNvSpPr txBox="1"/>
          <p:nvPr/>
        </p:nvSpPr>
        <p:spPr>
          <a:xfrm>
            <a:off x="10708192" y="4320979"/>
            <a:ext cx="114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points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" name="椭圆 285">
            <a:extLst>
              <a:ext uri="{FF2B5EF4-FFF2-40B4-BE49-F238E27FC236}">
                <a16:creationId xmlns:a16="http://schemas.microsoft.com/office/drawing/2014/main" id="{0976B841-0B47-5259-8C92-72C02493021E}"/>
              </a:ext>
            </a:extLst>
          </p:cNvPr>
          <p:cNvSpPr/>
          <p:nvPr/>
        </p:nvSpPr>
        <p:spPr>
          <a:xfrm>
            <a:off x="10586862" y="4446985"/>
            <a:ext cx="110267" cy="11219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7D3FFFBB-E029-E298-E108-85AD7CC2E363}"/>
                  </a:ext>
                </a:extLst>
              </p:cNvPr>
              <p:cNvSpPr txBox="1"/>
              <p:nvPr/>
            </p:nvSpPr>
            <p:spPr>
              <a:xfrm>
                <a:off x="10463915" y="4559181"/>
                <a:ext cx="17566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i="1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fixed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7D3FFFBB-E029-E298-E108-85AD7CC2E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915" y="4559181"/>
                <a:ext cx="1756666" cy="584775"/>
              </a:xfrm>
              <a:prstGeom prst="rect">
                <a:avLst/>
              </a:prstGeom>
              <a:blipFill>
                <a:blip r:embed="rId61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3" name="文本框 292">
            <a:extLst>
              <a:ext uri="{FF2B5EF4-FFF2-40B4-BE49-F238E27FC236}">
                <a16:creationId xmlns:a16="http://schemas.microsoft.com/office/drawing/2014/main" id="{E308757F-A539-C92E-DD43-3B8062150AF6}"/>
              </a:ext>
            </a:extLst>
          </p:cNvPr>
          <p:cNvSpPr txBox="1"/>
          <p:nvPr/>
        </p:nvSpPr>
        <p:spPr>
          <a:xfrm>
            <a:off x="10042894" y="3354829"/>
            <a:ext cx="220590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Type-6: 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missing-edges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63931D0-32F1-2FCE-0214-27645A97457B}"/>
                  </a:ext>
                </a:extLst>
              </p:cNvPr>
              <p:cNvSpPr txBox="1"/>
              <p:nvPr/>
            </p:nvSpPr>
            <p:spPr>
              <a:xfrm>
                <a:off x="577861" y="5461572"/>
                <a:ext cx="7033014" cy="120032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Comparison with before transformation: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3-round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KACSP,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altLang="zh-CN" sz="2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cases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⟹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case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sz="2400" i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-round KACSP,  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𝒕</m:t>
                    </m:r>
                    <m:r>
                      <a:rPr lang="en-US" altLang="zh-CN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⋅(</m:t>
                    </m:r>
                    <m:r>
                      <a:rPr lang="en-US" altLang="zh-CN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𝒕</m:t>
                    </m:r>
                    <m:r>
                      <a:rPr lang="en-US" altLang="zh-CN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</m:t>
                    </m:r>
                    <m:r>
                      <a:rPr lang="en-US" altLang="zh-CN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𝟏</m:t>
                    </m:r>
                    <m:r>
                      <a:rPr lang="en-US" altLang="zh-CN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cases </a:t>
                </a:r>
                <a14:m>
                  <m:oMath xmlns:m="http://schemas.openxmlformats.org/officeDocument/2006/math">
                    <m:r>
                      <a:rPr lang="en-US" altLang="zh-CN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⟹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case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63931D0-32F1-2FCE-0214-27645A974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61" y="5461572"/>
                <a:ext cx="7033014" cy="1200329"/>
              </a:xfrm>
              <a:prstGeom prst="rect">
                <a:avLst/>
              </a:prstGeom>
              <a:blipFill>
                <a:blip r:embed="rId62"/>
                <a:stretch>
                  <a:fillRect l="-1298" t="-3518" b="-10050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465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C7E9AF1-ACFE-DD9B-D2D0-014AE15231D8}"/>
              </a:ext>
            </a:extLst>
          </p:cNvPr>
          <p:cNvSpPr/>
          <p:nvPr/>
        </p:nvSpPr>
        <p:spPr>
          <a:xfrm>
            <a:off x="838200" y="1598832"/>
            <a:ext cx="7950352" cy="41175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D315DDC-6E4D-75E5-CBA9-838E6B02AE22}"/>
                  </a:ext>
                </a:extLst>
              </p:cNvPr>
              <p:cNvSpPr txBox="1"/>
              <p:nvPr/>
            </p:nvSpPr>
            <p:spPr>
              <a:xfrm>
                <a:off x="838200" y="5827225"/>
                <a:ext cx="10578111" cy="912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Target probability: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≔</m:t>
                      </m:r>
                      <m:func>
                        <m:func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sepChr m:val="∣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∧⋯∧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∧⋯∧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</m:e>
                                <m:sub>
                                  <m:r>
                                    <a:rPr lang="en-US" altLang="zh-CN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↓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altLang="zh-CN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≥ ?</m:t>
                      </m:r>
                      <m:r>
                        <a:rPr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??</m:t>
                      </m:r>
                    </m:oMath>
                  </m:oMathPara>
                </a14:m>
                <a:endPara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D315DDC-6E4D-75E5-CBA9-838E6B02A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827225"/>
                <a:ext cx="10578111" cy="912237"/>
              </a:xfrm>
              <a:prstGeom prst="rect">
                <a:avLst/>
              </a:prstGeom>
              <a:blipFill>
                <a:blip r:embed="rId2"/>
                <a:stretch>
                  <a:fillRect l="-922" t="-5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0CD1148C-F227-E089-D1C2-68E15AD71B0A}"/>
              </a:ext>
            </a:extLst>
          </p:cNvPr>
          <p:cNvCxnSpPr/>
          <p:nvPr/>
        </p:nvCxnSpPr>
        <p:spPr>
          <a:xfrm>
            <a:off x="838200" y="2058769"/>
            <a:ext cx="79503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2A15DB9-E619-C99B-7C21-6CFC39DF04B8}"/>
              </a:ext>
            </a:extLst>
          </p:cNvPr>
          <p:cNvCxnSpPr/>
          <p:nvPr/>
        </p:nvCxnSpPr>
        <p:spPr>
          <a:xfrm>
            <a:off x="838200" y="2595363"/>
            <a:ext cx="79503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2336E7F2-480F-8E7D-6A9D-E7E2E693FF14}"/>
              </a:ext>
            </a:extLst>
          </p:cNvPr>
          <p:cNvCxnSpPr/>
          <p:nvPr/>
        </p:nvCxnSpPr>
        <p:spPr>
          <a:xfrm>
            <a:off x="838200" y="3290745"/>
            <a:ext cx="79503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E9F708F3-B908-4727-5231-D35F95BBD3D9}"/>
              </a:ext>
            </a:extLst>
          </p:cNvPr>
          <p:cNvCxnSpPr/>
          <p:nvPr/>
        </p:nvCxnSpPr>
        <p:spPr>
          <a:xfrm>
            <a:off x="838200" y="3761633"/>
            <a:ext cx="79503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182D666-3112-E347-1D8B-29FA90398BC1}"/>
              </a:ext>
            </a:extLst>
          </p:cNvPr>
          <p:cNvCxnSpPr/>
          <p:nvPr/>
        </p:nvCxnSpPr>
        <p:spPr>
          <a:xfrm>
            <a:off x="838200" y="4916952"/>
            <a:ext cx="79503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390A4570-9775-85DF-DC36-2F67CF421FC8}"/>
                  </a:ext>
                </a:extLst>
              </p:cNvPr>
              <p:cNvSpPr txBox="1"/>
              <p:nvPr/>
            </p:nvSpPr>
            <p:spPr>
              <a:xfrm>
                <a:off x="4722806" y="3341523"/>
                <a:ext cx="1811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390A4570-9775-85DF-DC36-2F67CF421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806" y="3341523"/>
                <a:ext cx="181140" cy="369332"/>
              </a:xfrm>
              <a:prstGeom prst="rect">
                <a:avLst/>
              </a:prstGeom>
              <a:blipFill>
                <a:blip r:embed="rId3"/>
                <a:stretch>
                  <a:fillRect l="-34483" r="-34483"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18488103-0DB3-3120-D1C1-425C6875A13A}"/>
                  </a:ext>
                </a:extLst>
              </p:cNvPr>
              <p:cNvSpPr txBox="1"/>
              <p:nvPr/>
            </p:nvSpPr>
            <p:spPr>
              <a:xfrm>
                <a:off x="4722806" y="5098295"/>
                <a:ext cx="1811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18488103-0DB3-3120-D1C1-425C6875A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806" y="5098295"/>
                <a:ext cx="181140" cy="369332"/>
              </a:xfrm>
              <a:prstGeom prst="rect">
                <a:avLst/>
              </a:prstGeom>
              <a:blipFill>
                <a:blip r:embed="rId4"/>
                <a:stretch>
                  <a:fillRect l="-34483" r="-34483"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C2B40ED-40AD-4343-6E7E-D8F04EF74772}"/>
                  </a:ext>
                </a:extLst>
              </p:cNvPr>
              <p:cNvSpPr txBox="1"/>
              <p:nvPr/>
            </p:nvSpPr>
            <p:spPr>
              <a:xfrm>
                <a:off x="1099195" y="1555468"/>
                <a:ext cx="454463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C2B40ED-40AD-4343-6E7E-D8F04EF74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95" y="1555468"/>
                <a:ext cx="454463" cy="490199"/>
              </a:xfrm>
              <a:prstGeom prst="rect">
                <a:avLst/>
              </a:prstGeom>
              <a:blipFill>
                <a:blip r:embed="rId5"/>
                <a:stretch>
                  <a:fillRect l="-2667" r="-32000" b="-86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1307C581-C3EB-BA7A-A019-6E832A259415}"/>
                  </a:ext>
                </a:extLst>
              </p:cNvPr>
              <p:cNvSpPr txBox="1"/>
              <p:nvPr/>
            </p:nvSpPr>
            <p:spPr>
              <a:xfrm>
                <a:off x="1099195" y="2065417"/>
                <a:ext cx="454463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1307C581-C3EB-BA7A-A019-6E832A259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95" y="2065417"/>
                <a:ext cx="454463" cy="490199"/>
              </a:xfrm>
              <a:prstGeom prst="rect">
                <a:avLst/>
              </a:prstGeom>
              <a:blipFill>
                <a:blip r:embed="rId6"/>
                <a:stretch>
                  <a:fillRect l="-2667" r="-92000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F1C7CC55-15FA-E6D4-E22F-508898A507D0}"/>
                  </a:ext>
                </a:extLst>
              </p:cNvPr>
              <p:cNvSpPr txBox="1"/>
              <p:nvPr/>
            </p:nvSpPr>
            <p:spPr>
              <a:xfrm>
                <a:off x="1099195" y="2697955"/>
                <a:ext cx="454463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F1C7CC55-15FA-E6D4-E22F-508898A50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95" y="2697955"/>
                <a:ext cx="454463" cy="490199"/>
              </a:xfrm>
              <a:prstGeom prst="rect">
                <a:avLst/>
              </a:prstGeom>
              <a:blipFill>
                <a:blip r:embed="rId7"/>
                <a:stretch>
                  <a:fillRect l="-2667" r="-92000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A113D2C-E395-43A6-32E7-F216CAFE16D6}"/>
                  </a:ext>
                </a:extLst>
              </p:cNvPr>
              <p:cNvSpPr txBox="1"/>
              <p:nvPr/>
            </p:nvSpPr>
            <p:spPr>
              <a:xfrm>
                <a:off x="1099195" y="4054999"/>
                <a:ext cx="454463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A113D2C-E395-43A6-32E7-F216CAFE1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95" y="4054999"/>
                <a:ext cx="454463" cy="490199"/>
              </a:xfrm>
              <a:prstGeom prst="rect">
                <a:avLst/>
              </a:prstGeom>
              <a:blipFill>
                <a:blip r:embed="rId8"/>
                <a:stretch>
                  <a:fillRect l="-2667" r="-92000" b="-86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326C175-0273-C2F0-B7B0-1546B209C020}"/>
                  </a:ext>
                </a:extLst>
              </p:cNvPr>
              <p:cNvSpPr txBox="1"/>
              <p:nvPr/>
            </p:nvSpPr>
            <p:spPr>
              <a:xfrm>
                <a:off x="8914032" y="4509947"/>
                <a:ext cx="3130244" cy="120032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</a:p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set of assignments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s.t.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all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𝑞</m:t>
                    </m:r>
                  </m:oMath>
                </a14:m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paths are connected </a:t>
                </a:r>
                <a:r>
                  <a:rPr lang="en-US" altLang="zh-CN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by exactly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altLang="zh-CN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𝒊</m:t>
                    </m:r>
                  </m:oMath>
                </a14:m>
                <a:r>
                  <a:rPr lang="zh-CN" altLang="en-US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new edges</a:t>
                </a:r>
                <a:endParaRPr lang="zh-CN" alt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326C175-0273-C2F0-B7B0-1546B209C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4032" y="4509947"/>
                <a:ext cx="3130244" cy="1200329"/>
              </a:xfrm>
              <a:prstGeom prst="rect">
                <a:avLst/>
              </a:prstGeom>
              <a:blipFill>
                <a:blip r:embed="rId9"/>
                <a:stretch>
                  <a:fillRect l="-1556" t="-3046" r="-1556" b="-710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FE0BE6B5-1EC3-C9C2-2551-A084F75DBFEC}"/>
                  </a:ext>
                </a:extLst>
              </p:cNvPr>
              <p:cNvSpPr txBox="1"/>
              <p:nvPr/>
            </p:nvSpPr>
            <p:spPr>
              <a:xfrm>
                <a:off x="8956009" y="1690688"/>
                <a:ext cx="3088266" cy="92333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Sample space: </a:t>
                </a:r>
              </a:p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all assignments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s.t.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all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𝑞</m:t>
                    </m:r>
                  </m:oMath>
                </a14:m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paths are connected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FE0BE6B5-1EC3-C9C2-2551-A084F75DB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6009" y="1690688"/>
                <a:ext cx="3088266" cy="923330"/>
              </a:xfrm>
              <a:prstGeom prst="rect">
                <a:avLst/>
              </a:prstGeom>
              <a:blipFill>
                <a:blip r:embed="rId10"/>
                <a:stretch>
                  <a:fillRect l="-1578" t="-3289" r="-2761" b="-921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F1D0CC67-934B-5673-BADE-2FF4252A9169}"/>
                  </a:ext>
                </a:extLst>
              </p:cNvPr>
              <p:cNvSpPr txBox="1"/>
              <p:nvPr/>
            </p:nvSpPr>
            <p:spPr>
              <a:xfrm>
                <a:off x="9858745" y="2647127"/>
                <a:ext cx="1744219" cy="17543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Partitioned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according to</a:t>
                </a:r>
                <a:r>
                  <a:rPr lang="en-US" altLang="zh-CN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number of new edges used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complete the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𝑞</m:t>
                    </m:r>
                  </m:oMath>
                </a14:m>
                <a:r>
                  <a:rPr lang="zh-CN" alt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goal</a:t>
                </a:r>
                <a:r>
                  <a:rPr lang="zh-CN" alt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paths</a:t>
                </a:r>
                <a:endParaRPr lang="zh-CN" alt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F1D0CC67-934B-5673-BADE-2FF4252A9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745" y="2647127"/>
                <a:ext cx="1744219" cy="1754326"/>
              </a:xfrm>
              <a:prstGeom prst="rect">
                <a:avLst/>
              </a:prstGeom>
              <a:blipFill>
                <a:blip r:embed="rId11"/>
                <a:stretch>
                  <a:fillRect l="-2062" t="-1024" r="-2405" b="-341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标题 1">
            <a:extLst>
              <a:ext uri="{FF2B5EF4-FFF2-40B4-BE49-F238E27FC236}">
                <a16:creationId xmlns:a16="http://schemas.microsoft.com/office/drawing/2014/main" id="{A4846FFE-83FC-B448-5534-4D58D6D95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Key Ideas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Constructive Proof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7CA4EC7-49C8-5AFF-4DF9-30A1B9878A4C}"/>
              </a:ext>
            </a:extLst>
          </p:cNvPr>
          <p:cNvCxnSpPr/>
          <p:nvPr/>
        </p:nvCxnSpPr>
        <p:spPr>
          <a:xfrm>
            <a:off x="9631315" y="2614018"/>
            <a:ext cx="0" cy="189592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0EE2214F-E847-104C-4C7B-1A399C8C3013}"/>
              </a:ext>
            </a:extLst>
          </p:cNvPr>
          <p:cNvSpPr txBox="1"/>
          <p:nvPr/>
        </p:nvSpPr>
        <p:spPr>
          <a:xfrm>
            <a:off x="135516" y="999918"/>
            <a:ext cx="1927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Sample Space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F1AAA67-BF48-1F1F-C26E-7C2AB649E810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04881" y="1461583"/>
            <a:ext cx="333319" cy="21960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155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D315DDC-6E4D-75E5-CBA9-838E6B02AE22}"/>
                  </a:ext>
                </a:extLst>
              </p:cNvPr>
              <p:cNvSpPr txBox="1"/>
              <p:nvPr/>
            </p:nvSpPr>
            <p:spPr>
              <a:xfrm>
                <a:off x="838200" y="5827225"/>
                <a:ext cx="10578111" cy="912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Target probability: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≔</m:t>
                      </m:r>
                      <m:func>
                        <m:func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sepChr m:val="∣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∧⋯∧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∧⋯∧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</m:e>
                                <m:sub>
                                  <m:r>
                                    <a:rPr lang="en-US" altLang="zh-CN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↓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altLang="zh-CN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≥ ?</m:t>
                      </m:r>
                      <m:r>
                        <a:rPr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??</m:t>
                      </m:r>
                    </m:oMath>
                  </m:oMathPara>
                </a14:m>
                <a:endPara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D315DDC-6E4D-75E5-CBA9-838E6B02A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827225"/>
                <a:ext cx="10578111" cy="912237"/>
              </a:xfrm>
              <a:prstGeom prst="rect">
                <a:avLst/>
              </a:prstGeom>
              <a:blipFill>
                <a:blip r:embed="rId2"/>
                <a:stretch>
                  <a:fillRect l="-922" t="-5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标题 1">
            <a:extLst>
              <a:ext uri="{FF2B5EF4-FFF2-40B4-BE49-F238E27FC236}">
                <a16:creationId xmlns:a16="http://schemas.microsoft.com/office/drawing/2014/main" id="{A4846FFE-83FC-B448-5534-4D58D6D95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Key Ideas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Constructive Proof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EE2214F-E847-104C-4C7B-1A399C8C3013}"/>
              </a:ext>
            </a:extLst>
          </p:cNvPr>
          <p:cNvSpPr txBox="1"/>
          <p:nvPr/>
        </p:nvSpPr>
        <p:spPr>
          <a:xfrm>
            <a:off x="135516" y="999918"/>
            <a:ext cx="1927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Sample Space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F1AAA67-BF48-1F1F-C26E-7C2AB649E810}"/>
              </a:ext>
            </a:extLst>
          </p:cNvPr>
          <p:cNvCxnSpPr>
            <a:cxnSpLocks/>
          </p:cNvCxnSpPr>
          <p:nvPr/>
        </p:nvCxnSpPr>
        <p:spPr>
          <a:xfrm>
            <a:off x="504881" y="1461583"/>
            <a:ext cx="333319" cy="21960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69BC93F0-80FE-7D95-1E5B-3062B63CFA83}"/>
              </a:ext>
            </a:extLst>
          </p:cNvPr>
          <p:cNvSpPr/>
          <p:nvPr/>
        </p:nvSpPr>
        <p:spPr>
          <a:xfrm>
            <a:off x="838200" y="1598832"/>
            <a:ext cx="7950352" cy="41175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70021602-77B3-A4E2-6F6D-7AF33E7CDC1C}"/>
              </a:ext>
            </a:extLst>
          </p:cNvPr>
          <p:cNvCxnSpPr/>
          <p:nvPr/>
        </p:nvCxnSpPr>
        <p:spPr>
          <a:xfrm>
            <a:off x="838200" y="2058769"/>
            <a:ext cx="79503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08075CA-CDA7-AA0E-ED72-D0D9E853988E}"/>
              </a:ext>
            </a:extLst>
          </p:cNvPr>
          <p:cNvCxnSpPr/>
          <p:nvPr/>
        </p:nvCxnSpPr>
        <p:spPr>
          <a:xfrm>
            <a:off x="838200" y="2595363"/>
            <a:ext cx="79503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1C6ECDED-EDEC-E51F-82D6-79D840907957}"/>
              </a:ext>
            </a:extLst>
          </p:cNvPr>
          <p:cNvCxnSpPr/>
          <p:nvPr/>
        </p:nvCxnSpPr>
        <p:spPr>
          <a:xfrm>
            <a:off x="838200" y="3290745"/>
            <a:ext cx="79503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D23A51CC-F64B-E368-ECB6-C993CDD56164}"/>
              </a:ext>
            </a:extLst>
          </p:cNvPr>
          <p:cNvCxnSpPr/>
          <p:nvPr/>
        </p:nvCxnSpPr>
        <p:spPr>
          <a:xfrm>
            <a:off x="838200" y="3761633"/>
            <a:ext cx="79503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D3680A9-BDD8-498C-F386-7DEA347757AB}"/>
              </a:ext>
            </a:extLst>
          </p:cNvPr>
          <p:cNvCxnSpPr/>
          <p:nvPr/>
        </p:nvCxnSpPr>
        <p:spPr>
          <a:xfrm>
            <a:off x="838200" y="4916952"/>
            <a:ext cx="79503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D1CC85F-1787-28FE-7E72-33F59078859B}"/>
                  </a:ext>
                </a:extLst>
              </p:cNvPr>
              <p:cNvSpPr txBox="1"/>
              <p:nvPr/>
            </p:nvSpPr>
            <p:spPr>
              <a:xfrm>
                <a:off x="4722806" y="3341523"/>
                <a:ext cx="1811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D1CC85F-1787-28FE-7E72-33F590788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806" y="3341523"/>
                <a:ext cx="181140" cy="369332"/>
              </a:xfrm>
              <a:prstGeom prst="rect">
                <a:avLst/>
              </a:prstGeom>
              <a:blipFill>
                <a:blip r:embed="rId5"/>
                <a:stretch>
                  <a:fillRect l="-34483" r="-34483"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201722C-FA6C-F4D4-FB4E-C388AD32C9C6}"/>
                  </a:ext>
                </a:extLst>
              </p:cNvPr>
              <p:cNvSpPr txBox="1"/>
              <p:nvPr/>
            </p:nvSpPr>
            <p:spPr>
              <a:xfrm>
                <a:off x="4722806" y="5098295"/>
                <a:ext cx="1811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201722C-FA6C-F4D4-FB4E-C388AD32C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806" y="5098295"/>
                <a:ext cx="181140" cy="369332"/>
              </a:xfrm>
              <a:prstGeom prst="rect">
                <a:avLst/>
              </a:prstGeom>
              <a:blipFill>
                <a:blip r:embed="rId6"/>
                <a:stretch>
                  <a:fillRect l="-34483" r="-34483"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748AAF2-C155-9E2B-3FC5-34D41F2BFB54}"/>
                  </a:ext>
                </a:extLst>
              </p:cNvPr>
              <p:cNvSpPr txBox="1"/>
              <p:nvPr/>
            </p:nvSpPr>
            <p:spPr>
              <a:xfrm>
                <a:off x="1099195" y="1555468"/>
                <a:ext cx="4996805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|=#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Core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×(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/>
                  <a:t>!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748AAF2-C155-9E2B-3FC5-34D41F2BF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95" y="1555468"/>
                <a:ext cx="4996805" cy="490199"/>
              </a:xfrm>
              <a:prstGeom prst="rect">
                <a:avLst/>
              </a:prstGeom>
              <a:blipFill>
                <a:blip r:embed="rId7"/>
                <a:stretch>
                  <a:fillRect l="-976" t="-7407" b="-234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6E01C8C-E468-80B7-AE07-06E94B0065C5}"/>
                  </a:ext>
                </a:extLst>
              </p:cNvPr>
              <p:cNvSpPr txBox="1"/>
              <p:nvPr/>
            </p:nvSpPr>
            <p:spPr>
              <a:xfrm>
                <a:off x="1099195" y="2061073"/>
                <a:ext cx="6036491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|=#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Core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×(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altLang="zh-CN" sz="2400" dirty="0"/>
                  <a:t>!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6E01C8C-E468-80B7-AE07-06E94B006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95" y="2061073"/>
                <a:ext cx="6036491" cy="490199"/>
              </a:xfrm>
              <a:prstGeom prst="rect">
                <a:avLst/>
              </a:prstGeom>
              <a:blipFill>
                <a:blip r:embed="rId8"/>
                <a:stretch>
                  <a:fillRect l="-807" t="-7407" r="-1009" b="-234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BFFBF9E-BEEA-AFF5-DEF7-C000FDB068AE}"/>
                  </a:ext>
                </a:extLst>
              </p:cNvPr>
              <p:cNvSpPr txBox="1"/>
              <p:nvPr/>
            </p:nvSpPr>
            <p:spPr>
              <a:xfrm>
                <a:off x="1099195" y="2653863"/>
                <a:ext cx="6036491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|=#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Core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×(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+2)</m:t>
                    </m:r>
                  </m:oMath>
                </a14:m>
                <a:r>
                  <a:rPr lang="en-US" altLang="zh-CN" sz="2400" dirty="0"/>
                  <a:t>!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BFFBF9E-BEEA-AFF5-DEF7-C000FDB06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95" y="2653863"/>
                <a:ext cx="6036491" cy="490199"/>
              </a:xfrm>
              <a:prstGeom prst="rect">
                <a:avLst/>
              </a:prstGeom>
              <a:blipFill>
                <a:blip r:embed="rId9"/>
                <a:stretch>
                  <a:fillRect l="-807" t="-7407" r="-1009" b="-234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0E5F977-2215-CF6E-BF4B-74B2BE63804D}"/>
                  </a:ext>
                </a:extLst>
              </p:cNvPr>
              <p:cNvSpPr txBox="1"/>
              <p:nvPr/>
            </p:nvSpPr>
            <p:spPr>
              <a:xfrm>
                <a:off x="1099195" y="4101005"/>
                <a:ext cx="6036491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−ℓ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|=#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Core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−ℓ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×(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+ℓ)</m:t>
                    </m:r>
                  </m:oMath>
                </a14:m>
                <a:r>
                  <a:rPr lang="en-US" altLang="zh-CN" sz="2400" dirty="0"/>
                  <a:t>!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0E5F977-2215-CF6E-BF4B-74B2BE638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95" y="4101005"/>
                <a:ext cx="6036491" cy="490199"/>
              </a:xfrm>
              <a:prstGeom prst="rect">
                <a:avLst/>
              </a:prstGeom>
              <a:blipFill>
                <a:blip r:embed="rId10"/>
                <a:stretch>
                  <a:fillRect l="-807" t="-7500" r="-404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对话气泡: 圆角矩形 27">
                <a:extLst>
                  <a:ext uri="{FF2B5EF4-FFF2-40B4-BE49-F238E27FC236}">
                    <a16:creationId xmlns:a16="http://schemas.microsoft.com/office/drawing/2014/main" id="{001E5894-FE07-0E54-2D6E-96D1B947F380}"/>
                  </a:ext>
                </a:extLst>
              </p:cNvPr>
              <p:cNvSpPr/>
              <p:nvPr/>
            </p:nvSpPr>
            <p:spPr>
              <a:xfrm>
                <a:off x="131200" y="4807587"/>
                <a:ext cx="3986240" cy="902689"/>
              </a:xfrm>
              <a:prstGeom prst="wedgeRoundRectCallout">
                <a:avLst>
                  <a:gd name="adj1" fmla="val 23053"/>
                  <a:gd name="adj2" fmla="val -82186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Core:</a:t>
                </a:r>
              </a:p>
              <a:p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set of edges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used in the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𝑞</m:t>
                    </m:r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paths</a:t>
                </a:r>
                <a:endParaRPr lang="zh-CN" alt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对话气泡: 圆角矩形 27">
                <a:extLst>
                  <a:ext uri="{FF2B5EF4-FFF2-40B4-BE49-F238E27FC236}">
                    <a16:creationId xmlns:a16="http://schemas.microsoft.com/office/drawing/2014/main" id="{001E5894-FE07-0E54-2D6E-96D1B947F3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00" y="4807587"/>
                <a:ext cx="3986240" cy="902689"/>
              </a:xfrm>
              <a:prstGeom prst="wedgeRoundRectCallout">
                <a:avLst>
                  <a:gd name="adj1" fmla="val 23053"/>
                  <a:gd name="adj2" fmla="val -82186"/>
                  <a:gd name="adj3" fmla="val 16667"/>
                </a:avLst>
              </a:prstGeom>
              <a:blipFill>
                <a:blip r:embed="rId11"/>
                <a:stretch>
                  <a:fillRect l="-458" r="-1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ECE6D81-B9C7-F464-787E-0B1690F4775D}"/>
                  </a:ext>
                </a:extLst>
              </p:cNvPr>
              <p:cNvSpPr txBox="1"/>
              <p:nvPr/>
            </p:nvSpPr>
            <p:spPr>
              <a:xfrm>
                <a:off x="8914032" y="4509947"/>
                <a:ext cx="3130244" cy="120032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</a:p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set of assignments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s.t.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all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𝑞</m:t>
                    </m:r>
                  </m:oMath>
                </a14:m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paths are connected </a:t>
                </a:r>
                <a:r>
                  <a:rPr lang="en-US" altLang="zh-CN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by exactly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altLang="zh-CN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𝒊</m:t>
                    </m:r>
                  </m:oMath>
                </a14:m>
                <a:r>
                  <a:rPr lang="zh-CN" altLang="en-US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new edges</a:t>
                </a:r>
                <a:endParaRPr lang="zh-CN" alt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ECE6D81-B9C7-F464-787E-0B1690F47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4032" y="4509947"/>
                <a:ext cx="3130244" cy="1200329"/>
              </a:xfrm>
              <a:prstGeom prst="rect">
                <a:avLst/>
              </a:prstGeom>
              <a:blipFill>
                <a:blip r:embed="rId12"/>
                <a:stretch>
                  <a:fillRect l="-1556" t="-3046" r="-1556" b="-710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18D7E4F-8F5F-1326-3AF6-8173465A4DC3}"/>
                  </a:ext>
                </a:extLst>
              </p:cNvPr>
              <p:cNvSpPr txBox="1"/>
              <p:nvPr/>
            </p:nvSpPr>
            <p:spPr>
              <a:xfrm>
                <a:off x="8956009" y="1690688"/>
                <a:ext cx="3088266" cy="92333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Sample space: </a:t>
                </a:r>
              </a:p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all assignments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s.t.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all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𝑞</m:t>
                    </m:r>
                  </m:oMath>
                </a14:m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paths are connected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18D7E4F-8F5F-1326-3AF6-8173465A4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6009" y="1690688"/>
                <a:ext cx="3088266" cy="923330"/>
              </a:xfrm>
              <a:prstGeom prst="rect">
                <a:avLst/>
              </a:prstGeom>
              <a:blipFill>
                <a:blip r:embed="rId13"/>
                <a:stretch>
                  <a:fillRect l="-1578" t="-3289" r="-2761" b="-921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CA2F203-9C95-90F2-7AA7-0123C2DAC8D0}"/>
                  </a:ext>
                </a:extLst>
              </p:cNvPr>
              <p:cNvSpPr txBox="1"/>
              <p:nvPr/>
            </p:nvSpPr>
            <p:spPr>
              <a:xfrm>
                <a:off x="9858745" y="2647127"/>
                <a:ext cx="1744219" cy="17543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Partitioned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according to</a:t>
                </a:r>
                <a:r>
                  <a:rPr lang="en-US" altLang="zh-CN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number of new edges used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complete the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𝑞</m:t>
                    </m:r>
                  </m:oMath>
                </a14:m>
                <a:r>
                  <a:rPr lang="zh-CN" alt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goal</a:t>
                </a:r>
                <a:r>
                  <a:rPr lang="zh-CN" alt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paths</a:t>
                </a:r>
                <a:endParaRPr lang="zh-CN" alt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CA2F203-9C95-90F2-7AA7-0123C2DAC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745" y="2647127"/>
                <a:ext cx="1744219" cy="1754326"/>
              </a:xfrm>
              <a:prstGeom prst="rect">
                <a:avLst/>
              </a:prstGeom>
              <a:blipFill>
                <a:blip r:embed="rId14"/>
                <a:stretch>
                  <a:fillRect l="-2062" t="-1024" r="-2405" b="-341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0B07732D-D13A-E319-182D-7C8CE5A51D30}"/>
              </a:ext>
            </a:extLst>
          </p:cNvPr>
          <p:cNvCxnSpPr/>
          <p:nvPr/>
        </p:nvCxnSpPr>
        <p:spPr>
          <a:xfrm>
            <a:off x="9631315" y="2614018"/>
            <a:ext cx="0" cy="189592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6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D315DDC-6E4D-75E5-CBA9-838E6B02AE22}"/>
                  </a:ext>
                </a:extLst>
              </p:cNvPr>
              <p:cNvSpPr txBox="1"/>
              <p:nvPr/>
            </p:nvSpPr>
            <p:spPr>
              <a:xfrm>
                <a:off x="838200" y="5827225"/>
                <a:ext cx="10578111" cy="912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Target probability: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≔</m:t>
                      </m:r>
                      <m:func>
                        <m:func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sepChr m:val="∣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∧⋯∧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∧⋯∧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</m:e>
                                <m:sub>
                                  <m:r>
                                    <a:rPr lang="en-US" altLang="zh-CN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↓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altLang="zh-CN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≥ ?</m:t>
                      </m:r>
                      <m:r>
                        <a:rPr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??</m:t>
                      </m:r>
                    </m:oMath>
                  </m:oMathPara>
                </a14:m>
                <a:endPara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D315DDC-6E4D-75E5-CBA9-838E6B02A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827225"/>
                <a:ext cx="10578111" cy="912237"/>
              </a:xfrm>
              <a:prstGeom prst="rect">
                <a:avLst/>
              </a:prstGeom>
              <a:blipFill>
                <a:blip r:embed="rId2"/>
                <a:stretch>
                  <a:fillRect l="-922" t="-5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标题 1">
            <a:extLst>
              <a:ext uri="{FF2B5EF4-FFF2-40B4-BE49-F238E27FC236}">
                <a16:creationId xmlns:a16="http://schemas.microsoft.com/office/drawing/2014/main" id="{A4846FFE-83FC-B448-5534-4D58D6D95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Key Ideas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Constructive Proof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EE2214F-E847-104C-4C7B-1A399C8C3013}"/>
              </a:ext>
            </a:extLst>
          </p:cNvPr>
          <p:cNvSpPr txBox="1"/>
          <p:nvPr/>
        </p:nvSpPr>
        <p:spPr>
          <a:xfrm>
            <a:off x="135516" y="999918"/>
            <a:ext cx="1927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Sample Space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F1AAA67-BF48-1F1F-C26E-7C2AB649E810}"/>
              </a:ext>
            </a:extLst>
          </p:cNvPr>
          <p:cNvCxnSpPr>
            <a:cxnSpLocks/>
          </p:cNvCxnSpPr>
          <p:nvPr/>
        </p:nvCxnSpPr>
        <p:spPr>
          <a:xfrm>
            <a:off x="504881" y="1461583"/>
            <a:ext cx="333319" cy="21960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76B9EF94-45F9-2EC2-5593-12C074FEE8D4}"/>
              </a:ext>
            </a:extLst>
          </p:cNvPr>
          <p:cNvSpPr/>
          <p:nvPr/>
        </p:nvSpPr>
        <p:spPr>
          <a:xfrm>
            <a:off x="838200" y="1598832"/>
            <a:ext cx="7950352" cy="41175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F8BA5BAF-C27D-3377-EC5E-D5CFEAD87905}"/>
              </a:ext>
            </a:extLst>
          </p:cNvPr>
          <p:cNvCxnSpPr/>
          <p:nvPr/>
        </p:nvCxnSpPr>
        <p:spPr>
          <a:xfrm>
            <a:off x="838200" y="2058769"/>
            <a:ext cx="79503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104FB06-E519-C2C5-BE08-554A8F8BE5C2}"/>
              </a:ext>
            </a:extLst>
          </p:cNvPr>
          <p:cNvCxnSpPr/>
          <p:nvPr/>
        </p:nvCxnSpPr>
        <p:spPr>
          <a:xfrm>
            <a:off x="838200" y="2595363"/>
            <a:ext cx="79503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66D8596-33AB-4852-6712-D30013D2BAF8}"/>
              </a:ext>
            </a:extLst>
          </p:cNvPr>
          <p:cNvCxnSpPr/>
          <p:nvPr/>
        </p:nvCxnSpPr>
        <p:spPr>
          <a:xfrm>
            <a:off x="838200" y="3290745"/>
            <a:ext cx="79503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F33F7C08-BD94-E9F3-38FA-ACFD689D6133}"/>
              </a:ext>
            </a:extLst>
          </p:cNvPr>
          <p:cNvCxnSpPr/>
          <p:nvPr/>
        </p:nvCxnSpPr>
        <p:spPr>
          <a:xfrm>
            <a:off x="838200" y="3761633"/>
            <a:ext cx="79503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0267F2F1-A159-1C0D-36DD-E87E40065F88}"/>
              </a:ext>
            </a:extLst>
          </p:cNvPr>
          <p:cNvCxnSpPr/>
          <p:nvPr/>
        </p:nvCxnSpPr>
        <p:spPr>
          <a:xfrm>
            <a:off x="838200" y="4916952"/>
            <a:ext cx="79503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4AA72A6-4C85-029C-4720-B4AC42BF9E91}"/>
                  </a:ext>
                </a:extLst>
              </p:cNvPr>
              <p:cNvSpPr txBox="1"/>
              <p:nvPr/>
            </p:nvSpPr>
            <p:spPr>
              <a:xfrm>
                <a:off x="4722806" y="3341523"/>
                <a:ext cx="1811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4AA72A6-4C85-029C-4720-B4AC42BF9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806" y="3341523"/>
                <a:ext cx="181140" cy="369332"/>
              </a:xfrm>
              <a:prstGeom prst="rect">
                <a:avLst/>
              </a:prstGeom>
              <a:blipFill>
                <a:blip r:embed="rId6"/>
                <a:stretch>
                  <a:fillRect l="-34483" r="-34483"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1B0239DE-4F8A-0759-E45C-E8782F317B3B}"/>
                  </a:ext>
                </a:extLst>
              </p:cNvPr>
              <p:cNvSpPr txBox="1"/>
              <p:nvPr/>
            </p:nvSpPr>
            <p:spPr>
              <a:xfrm>
                <a:off x="4722806" y="5098295"/>
                <a:ext cx="1811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1B0239DE-4F8A-0759-E45C-E8782F317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806" y="5098295"/>
                <a:ext cx="181140" cy="369332"/>
              </a:xfrm>
              <a:prstGeom prst="rect">
                <a:avLst/>
              </a:prstGeom>
              <a:blipFill>
                <a:blip r:embed="rId7"/>
                <a:stretch>
                  <a:fillRect l="-34483" r="-34483"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687DCA48-9A2B-33F9-0D29-947380487DAE}"/>
                  </a:ext>
                </a:extLst>
              </p:cNvPr>
              <p:cNvSpPr txBox="1"/>
              <p:nvPr/>
            </p:nvSpPr>
            <p:spPr>
              <a:xfrm>
                <a:off x="1099195" y="1555468"/>
                <a:ext cx="4996805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|=#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Core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×(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/>
                  <a:t>!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687DCA48-9A2B-33F9-0D29-947380487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95" y="1555468"/>
                <a:ext cx="4996805" cy="490199"/>
              </a:xfrm>
              <a:prstGeom prst="rect">
                <a:avLst/>
              </a:prstGeom>
              <a:blipFill>
                <a:blip r:embed="rId8"/>
                <a:stretch>
                  <a:fillRect l="-976" t="-7407" b="-234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1ECCFF5D-B299-58DC-A5D4-5F3C2E973476}"/>
                  </a:ext>
                </a:extLst>
              </p:cNvPr>
              <p:cNvSpPr txBox="1"/>
              <p:nvPr/>
            </p:nvSpPr>
            <p:spPr>
              <a:xfrm>
                <a:off x="1099195" y="2061073"/>
                <a:ext cx="6036491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|=#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Core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×(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altLang="zh-CN" sz="2400" dirty="0"/>
                  <a:t>!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1ECCFF5D-B299-58DC-A5D4-5F3C2E973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95" y="2061073"/>
                <a:ext cx="6036491" cy="490199"/>
              </a:xfrm>
              <a:prstGeom prst="rect">
                <a:avLst/>
              </a:prstGeom>
              <a:blipFill>
                <a:blip r:embed="rId9"/>
                <a:stretch>
                  <a:fillRect l="-807" t="-7407" r="-1009" b="-234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46F9CE6-1432-1407-FCF4-A2990D6DF144}"/>
                  </a:ext>
                </a:extLst>
              </p:cNvPr>
              <p:cNvSpPr txBox="1"/>
              <p:nvPr/>
            </p:nvSpPr>
            <p:spPr>
              <a:xfrm>
                <a:off x="1099195" y="2653863"/>
                <a:ext cx="6036491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|=#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Core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×(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+2)</m:t>
                    </m:r>
                  </m:oMath>
                </a14:m>
                <a:r>
                  <a:rPr lang="en-US" altLang="zh-CN" sz="2400" dirty="0"/>
                  <a:t>!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46F9CE6-1432-1407-FCF4-A2990D6DF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95" y="2653863"/>
                <a:ext cx="6036491" cy="490199"/>
              </a:xfrm>
              <a:prstGeom prst="rect">
                <a:avLst/>
              </a:prstGeom>
              <a:blipFill>
                <a:blip r:embed="rId10"/>
                <a:stretch>
                  <a:fillRect l="-807" t="-7407" r="-1009" b="-234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171EA7B-41C3-9452-E3E8-3834411147BB}"/>
                  </a:ext>
                </a:extLst>
              </p:cNvPr>
              <p:cNvSpPr txBox="1"/>
              <p:nvPr/>
            </p:nvSpPr>
            <p:spPr>
              <a:xfrm>
                <a:off x="1099195" y="4101005"/>
                <a:ext cx="6036491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−ℓ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|=#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Core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−ℓ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×(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+ℓ)</m:t>
                    </m:r>
                  </m:oMath>
                </a14:m>
                <a:r>
                  <a:rPr lang="en-US" altLang="zh-CN" sz="2400" dirty="0"/>
                  <a:t>!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171EA7B-41C3-9452-E3E8-383441114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95" y="4101005"/>
                <a:ext cx="6036491" cy="490199"/>
              </a:xfrm>
              <a:prstGeom prst="rect">
                <a:avLst/>
              </a:prstGeom>
              <a:blipFill>
                <a:blip r:embed="rId11"/>
                <a:stretch>
                  <a:fillRect l="-807" t="-7500" r="-404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FAC2C215-9628-4F26-23E3-8433B2992E71}"/>
                  </a:ext>
                </a:extLst>
              </p:cNvPr>
              <p:cNvSpPr/>
              <p:nvPr/>
            </p:nvSpPr>
            <p:spPr>
              <a:xfrm>
                <a:off x="838199" y="1598798"/>
                <a:ext cx="7116519" cy="48402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6350"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𝐂𝐨𝐫𝐞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sub>
                      </m:sSub>
                    </m:oMath>
                  </m:oMathPara>
                </a14:m>
                <a:endParaRPr lang="zh-CN" alt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FAC2C215-9628-4F26-23E3-8433B2992E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598798"/>
                <a:ext cx="7116519" cy="484025"/>
              </a:xfrm>
              <a:prstGeom prst="rect">
                <a:avLst/>
              </a:prstGeom>
              <a:blipFill>
                <a:blip r:embed="rId12"/>
                <a:stretch>
                  <a:fillRect b="-2469"/>
                </a:stretch>
              </a:blipFill>
              <a:ln w="635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8FDDCF52-D3F3-EFC0-39AA-8DA4AE5C8430}"/>
                  </a:ext>
                </a:extLst>
              </p:cNvPr>
              <p:cNvSpPr/>
              <p:nvPr/>
            </p:nvSpPr>
            <p:spPr>
              <a:xfrm>
                <a:off x="838199" y="2069685"/>
                <a:ext cx="7419450" cy="52567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𝐂𝐨𝐫𝐞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zh-CN" alt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8FDDCF52-D3F3-EFC0-39AA-8DA4AE5C84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2069685"/>
                <a:ext cx="7419450" cy="52567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6350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EF5D4531-9E11-DD22-D08F-4ABD90080FC8}"/>
                  </a:ext>
                </a:extLst>
              </p:cNvPr>
              <p:cNvSpPr/>
              <p:nvPr/>
            </p:nvSpPr>
            <p:spPr>
              <a:xfrm>
                <a:off x="838199" y="2602192"/>
                <a:ext cx="7279205" cy="68855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𝐂𝐨𝐫𝐞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zh-CN" alt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EF5D4531-9E11-DD22-D08F-4ABD90080F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2602192"/>
                <a:ext cx="7279205" cy="68855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6350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6EB89792-4277-68AE-10C4-62D0F1909F8B}"/>
                  </a:ext>
                </a:extLst>
              </p:cNvPr>
              <p:cNvSpPr/>
              <p:nvPr/>
            </p:nvSpPr>
            <p:spPr>
              <a:xfrm>
                <a:off x="838199" y="3775257"/>
                <a:ext cx="7638233" cy="114169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𝐂𝐨𝐫𝐞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lang="zh-CN" alt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6EB89792-4277-68AE-10C4-62D0F1909F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3775257"/>
                <a:ext cx="7638233" cy="114169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B78883AD-8475-AE0A-6E91-7D21A68CE127}"/>
                  </a:ext>
                </a:extLst>
              </p:cNvPr>
              <p:cNvSpPr/>
              <p:nvPr/>
            </p:nvSpPr>
            <p:spPr>
              <a:xfrm>
                <a:off x="838199" y="3278248"/>
                <a:ext cx="7497988" cy="49019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B78883AD-8475-AE0A-6E91-7D21A68CE1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3278248"/>
                <a:ext cx="7497988" cy="4901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6350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对话气泡: 圆角矩形 39">
            <a:extLst>
              <a:ext uri="{FF2B5EF4-FFF2-40B4-BE49-F238E27FC236}">
                <a16:creationId xmlns:a16="http://schemas.microsoft.com/office/drawing/2014/main" id="{26D3025D-F56E-59CD-D916-6F7CA179EFDC}"/>
              </a:ext>
            </a:extLst>
          </p:cNvPr>
          <p:cNvSpPr/>
          <p:nvPr/>
        </p:nvSpPr>
        <p:spPr>
          <a:xfrm>
            <a:off x="256432" y="3879301"/>
            <a:ext cx="4183302" cy="1057116"/>
          </a:xfrm>
          <a:prstGeom prst="wedgeRoundRectCallout">
            <a:avLst>
              <a:gd name="adj1" fmla="val 46913"/>
              <a:gd name="adj2" fmla="val -12443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</a:t>
            </a:r>
            <a:r>
              <a:rPr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Core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explicitly constructed</a:t>
            </a:r>
            <a:r>
              <a:rPr lang="en-US" altLang="zh-CN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well-designed 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Summing-up</a:t>
            </a:r>
            <a:r>
              <a:rPr lang="en-US" altLang="zh-CN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cardinalities</a:t>
            </a:r>
            <a:endParaRPr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95063CFA-375E-4913-5EB6-E8289C8043CD}"/>
                  </a:ext>
                </a:extLst>
              </p:cNvPr>
              <p:cNvSpPr txBox="1"/>
              <p:nvPr/>
            </p:nvSpPr>
            <p:spPr>
              <a:xfrm>
                <a:off x="8914032" y="4509947"/>
                <a:ext cx="3130244" cy="120032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</a:p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set of assignments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s.t.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all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𝑞</m:t>
                    </m:r>
                  </m:oMath>
                </a14:m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paths are connected </a:t>
                </a:r>
                <a:r>
                  <a:rPr lang="en-US" altLang="zh-CN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by exactly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altLang="zh-CN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𝒊</m:t>
                    </m:r>
                  </m:oMath>
                </a14:m>
                <a:r>
                  <a:rPr lang="zh-CN" altLang="en-US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new edges</a:t>
                </a:r>
                <a:endParaRPr lang="zh-CN" alt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95063CFA-375E-4913-5EB6-E8289C8043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4032" y="4509947"/>
                <a:ext cx="3130244" cy="1200329"/>
              </a:xfrm>
              <a:prstGeom prst="rect">
                <a:avLst/>
              </a:prstGeom>
              <a:blipFill>
                <a:blip r:embed="rId17"/>
                <a:stretch>
                  <a:fillRect l="-1556" t="-3046" r="-1556" b="-710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0B1E536-4678-A721-C241-3C186EDCBB32}"/>
                  </a:ext>
                </a:extLst>
              </p:cNvPr>
              <p:cNvSpPr txBox="1"/>
              <p:nvPr/>
            </p:nvSpPr>
            <p:spPr>
              <a:xfrm>
                <a:off x="8956009" y="1690688"/>
                <a:ext cx="3088266" cy="92333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Sample space: </a:t>
                </a:r>
              </a:p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all assignments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s.t.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all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𝑞</m:t>
                    </m:r>
                  </m:oMath>
                </a14:m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paths are connected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0B1E536-4678-A721-C241-3C186EDCB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6009" y="1690688"/>
                <a:ext cx="3088266" cy="923330"/>
              </a:xfrm>
              <a:prstGeom prst="rect">
                <a:avLst/>
              </a:prstGeom>
              <a:blipFill>
                <a:blip r:embed="rId18"/>
                <a:stretch>
                  <a:fillRect l="-1578" t="-3289" r="-2761" b="-921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1F0F22D-67A0-C9DE-3DAB-F7376D00E6BD}"/>
                  </a:ext>
                </a:extLst>
              </p:cNvPr>
              <p:cNvSpPr txBox="1"/>
              <p:nvPr/>
            </p:nvSpPr>
            <p:spPr>
              <a:xfrm>
                <a:off x="9858745" y="2647127"/>
                <a:ext cx="1744219" cy="17543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Partitioned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according to</a:t>
                </a:r>
                <a:r>
                  <a:rPr lang="en-US" altLang="zh-CN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number of new edges used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complete the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𝑞</m:t>
                    </m:r>
                  </m:oMath>
                </a14:m>
                <a:r>
                  <a:rPr lang="zh-CN" alt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goal</a:t>
                </a:r>
                <a:r>
                  <a:rPr lang="zh-CN" alt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paths</a:t>
                </a:r>
                <a:endParaRPr lang="zh-CN" alt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1F0F22D-67A0-C9DE-3DAB-F7376D00E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745" y="2647127"/>
                <a:ext cx="1744219" cy="1754326"/>
              </a:xfrm>
              <a:prstGeom prst="rect">
                <a:avLst/>
              </a:prstGeom>
              <a:blipFill>
                <a:blip r:embed="rId19"/>
                <a:stretch>
                  <a:fillRect l="-2062" t="-1024" r="-2405" b="-341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C4A80C24-E424-16A1-21CC-6C97F5FD2CCF}"/>
              </a:ext>
            </a:extLst>
          </p:cNvPr>
          <p:cNvCxnSpPr/>
          <p:nvPr/>
        </p:nvCxnSpPr>
        <p:spPr>
          <a:xfrm>
            <a:off x="9631315" y="2614018"/>
            <a:ext cx="0" cy="189592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6614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D315DDC-6E4D-75E5-CBA9-838E6B02AE22}"/>
                  </a:ext>
                </a:extLst>
              </p:cNvPr>
              <p:cNvSpPr txBox="1"/>
              <p:nvPr/>
            </p:nvSpPr>
            <p:spPr>
              <a:xfrm>
                <a:off x="838200" y="5827225"/>
                <a:ext cx="10578111" cy="912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Target probability: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≔</m:t>
                      </m:r>
                      <m:func>
                        <m:func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sepChr m:val="∣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∧⋯∧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∧⋯∧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</m:e>
                                <m:sub>
                                  <m:r>
                                    <a:rPr lang="en-US" altLang="zh-CN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↓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altLang="zh-CN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≥ ?</m:t>
                      </m:r>
                      <m:r>
                        <a:rPr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??</m:t>
                      </m:r>
                    </m:oMath>
                  </m:oMathPara>
                </a14:m>
                <a:endPara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D315DDC-6E4D-75E5-CBA9-838E6B02A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827225"/>
                <a:ext cx="10578111" cy="912237"/>
              </a:xfrm>
              <a:prstGeom prst="rect">
                <a:avLst/>
              </a:prstGeom>
              <a:blipFill>
                <a:blip r:embed="rId2"/>
                <a:stretch>
                  <a:fillRect l="-922" t="-5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标题 1">
            <a:extLst>
              <a:ext uri="{FF2B5EF4-FFF2-40B4-BE49-F238E27FC236}">
                <a16:creationId xmlns:a16="http://schemas.microsoft.com/office/drawing/2014/main" id="{A4846FFE-83FC-B448-5534-4D58D6D95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Key Ideas –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Constructive Proof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4AA72A6-4C85-029C-4720-B4AC42BF9E91}"/>
                  </a:ext>
                </a:extLst>
              </p:cNvPr>
              <p:cNvSpPr txBox="1"/>
              <p:nvPr/>
            </p:nvSpPr>
            <p:spPr>
              <a:xfrm>
                <a:off x="4722806" y="3341523"/>
                <a:ext cx="1811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4AA72A6-4C85-029C-4720-B4AC42BF9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806" y="3341523"/>
                <a:ext cx="181140" cy="369332"/>
              </a:xfrm>
              <a:prstGeom prst="rect">
                <a:avLst/>
              </a:prstGeom>
              <a:blipFill>
                <a:blip r:embed="rId6"/>
                <a:stretch>
                  <a:fillRect l="-34483" r="-34483"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1B0239DE-4F8A-0759-E45C-E8782F317B3B}"/>
                  </a:ext>
                </a:extLst>
              </p:cNvPr>
              <p:cNvSpPr txBox="1"/>
              <p:nvPr/>
            </p:nvSpPr>
            <p:spPr>
              <a:xfrm>
                <a:off x="4722806" y="5098295"/>
                <a:ext cx="1811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1B0239DE-4F8A-0759-E45C-E8782F317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806" y="5098295"/>
                <a:ext cx="181140" cy="369332"/>
              </a:xfrm>
              <a:prstGeom prst="rect">
                <a:avLst/>
              </a:prstGeom>
              <a:blipFill>
                <a:blip r:embed="rId7"/>
                <a:stretch>
                  <a:fillRect l="-34483" r="-34483"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687DCA48-9A2B-33F9-0D29-947380487DAE}"/>
                  </a:ext>
                </a:extLst>
              </p:cNvPr>
              <p:cNvSpPr txBox="1"/>
              <p:nvPr/>
            </p:nvSpPr>
            <p:spPr>
              <a:xfrm>
                <a:off x="1099195" y="1555468"/>
                <a:ext cx="4996805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|=#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Core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×(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/>
                  <a:t>!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687DCA48-9A2B-33F9-0D29-947380487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95" y="1555468"/>
                <a:ext cx="4996805" cy="490199"/>
              </a:xfrm>
              <a:prstGeom prst="rect">
                <a:avLst/>
              </a:prstGeom>
              <a:blipFill>
                <a:blip r:embed="rId8"/>
                <a:stretch>
                  <a:fillRect l="-976" t="-7407" b="-234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1ECCFF5D-B299-58DC-A5D4-5F3C2E973476}"/>
                  </a:ext>
                </a:extLst>
              </p:cNvPr>
              <p:cNvSpPr txBox="1"/>
              <p:nvPr/>
            </p:nvSpPr>
            <p:spPr>
              <a:xfrm>
                <a:off x="1099195" y="2061073"/>
                <a:ext cx="6036491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|=#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Core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×(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altLang="zh-CN" sz="2400" dirty="0"/>
                  <a:t>!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1ECCFF5D-B299-58DC-A5D4-5F3C2E973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95" y="2061073"/>
                <a:ext cx="6036491" cy="490199"/>
              </a:xfrm>
              <a:prstGeom prst="rect">
                <a:avLst/>
              </a:prstGeom>
              <a:blipFill>
                <a:blip r:embed="rId9"/>
                <a:stretch>
                  <a:fillRect l="-807" t="-7407" r="-1009" b="-234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46F9CE6-1432-1407-FCF4-A2990D6DF144}"/>
                  </a:ext>
                </a:extLst>
              </p:cNvPr>
              <p:cNvSpPr txBox="1"/>
              <p:nvPr/>
            </p:nvSpPr>
            <p:spPr>
              <a:xfrm>
                <a:off x="1099195" y="2653863"/>
                <a:ext cx="6036491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|=#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Core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×(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+2)</m:t>
                    </m:r>
                  </m:oMath>
                </a14:m>
                <a:r>
                  <a:rPr lang="en-US" altLang="zh-CN" sz="2400" dirty="0"/>
                  <a:t>!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46F9CE6-1432-1407-FCF4-A2990D6DF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95" y="2653863"/>
                <a:ext cx="6036491" cy="490199"/>
              </a:xfrm>
              <a:prstGeom prst="rect">
                <a:avLst/>
              </a:prstGeom>
              <a:blipFill>
                <a:blip r:embed="rId10"/>
                <a:stretch>
                  <a:fillRect l="-807" t="-7407" r="-1009" b="-234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171EA7B-41C3-9452-E3E8-3834411147BB}"/>
                  </a:ext>
                </a:extLst>
              </p:cNvPr>
              <p:cNvSpPr txBox="1"/>
              <p:nvPr/>
            </p:nvSpPr>
            <p:spPr>
              <a:xfrm>
                <a:off x="1099195" y="4101005"/>
                <a:ext cx="6036491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−ℓ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|=#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Core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−ℓ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×(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+ℓ)</m:t>
                    </m:r>
                  </m:oMath>
                </a14:m>
                <a:r>
                  <a:rPr lang="en-US" altLang="zh-CN" sz="2400" dirty="0"/>
                  <a:t>!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171EA7B-41C3-9452-E3E8-383441114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95" y="4101005"/>
                <a:ext cx="6036491" cy="490199"/>
              </a:xfrm>
              <a:prstGeom prst="rect">
                <a:avLst/>
              </a:prstGeom>
              <a:blipFill>
                <a:blip r:embed="rId11"/>
                <a:stretch>
                  <a:fillRect l="-807" t="-7500" r="-404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FAC2C215-9628-4F26-23E3-8433B2992E71}"/>
                  </a:ext>
                </a:extLst>
              </p:cNvPr>
              <p:cNvSpPr/>
              <p:nvPr/>
            </p:nvSpPr>
            <p:spPr>
              <a:xfrm>
                <a:off x="838199" y="1598798"/>
                <a:ext cx="7116519" cy="48402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6350"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𝐂𝐨𝐫𝐞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sub>
                      </m:sSub>
                    </m:oMath>
                  </m:oMathPara>
                </a14:m>
                <a:endParaRPr lang="zh-CN" alt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FAC2C215-9628-4F26-23E3-8433B2992E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598798"/>
                <a:ext cx="7116519" cy="484025"/>
              </a:xfrm>
              <a:prstGeom prst="rect">
                <a:avLst/>
              </a:prstGeom>
              <a:blipFill>
                <a:blip r:embed="rId12"/>
                <a:stretch>
                  <a:fillRect b="-2469"/>
                </a:stretch>
              </a:blipFill>
              <a:ln w="635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8FDDCF52-D3F3-EFC0-39AA-8DA4AE5C8430}"/>
                  </a:ext>
                </a:extLst>
              </p:cNvPr>
              <p:cNvSpPr/>
              <p:nvPr/>
            </p:nvSpPr>
            <p:spPr>
              <a:xfrm>
                <a:off x="838199" y="2069685"/>
                <a:ext cx="7419450" cy="52567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𝐂𝐨𝐫𝐞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zh-CN" alt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8FDDCF52-D3F3-EFC0-39AA-8DA4AE5C84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2069685"/>
                <a:ext cx="7419450" cy="52567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6350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EF5D4531-9E11-DD22-D08F-4ABD90080FC8}"/>
                  </a:ext>
                </a:extLst>
              </p:cNvPr>
              <p:cNvSpPr/>
              <p:nvPr/>
            </p:nvSpPr>
            <p:spPr>
              <a:xfrm>
                <a:off x="838199" y="2602192"/>
                <a:ext cx="7279205" cy="68855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𝐂𝐨𝐫𝐞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zh-CN" alt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EF5D4531-9E11-DD22-D08F-4ABD90080F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2602192"/>
                <a:ext cx="7279205" cy="68855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6350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6EB89792-4277-68AE-10C4-62D0F1909F8B}"/>
                  </a:ext>
                </a:extLst>
              </p:cNvPr>
              <p:cNvSpPr/>
              <p:nvPr/>
            </p:nvSpPr>
            <p:spPr>
              <a:xfrm>
                <a:off x="838199" y="3775257"/>
                <a:ext cx="7638233" cy="114169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𝐂𝐨𝐫𝐞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lang="zh-CN" alt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6EB89792-4277-68AE-10C4-62D0F1909F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3775257"/>
                <a:ext cx="7638233" cy="114169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B78883AD-8475-AE0A-6E91-7D21A68CE127}"/>
                  </a:ext>
                </a:extLst>
              </p:cNvPr>
              <p:cNvSpPr/>
              <p:nvPr/>
            </p:nvSpPr>
            <p:spPr>
              <a:xfrm>
                <a:off x="838199" y="3278248"/>
                <a:ext cx="7497988" cy="49019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CN" alt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B78883AD-8475-AE0A-6E91-7D21A68CE1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3278248"/>
                <a:ext cx="7497988" cy="4901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6350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对话气泡: 圆角矩形 39">
            <a:extLst>
              <a:ext uri="{FF2B5EF4-FFF2-40B4-BE49-F238E27FC236}">
                <a16:creationId xmlns:a16="http://schemas.microsoft.com/office/drawing/2014/main" id="{26D3025D-F56E-59CD-D916-6F7CA179EFDC}"/>
              </a:ext>
            </a:extLst>
          </p:cNvPr>
          <p:cNvSpPr/>
          <p:nvPr/>
        </p:nvSpPr>
        <p:spPr>
          <a:xfrm>
            <a:off x="147725" y="2276781"/>
            <a:ext cx="4375271" cy="1057116"/>
          </a:xfrm>
          <a:prstGeom prst="wedgeRoundRectCallout">
            <a:avLst>
              <a:gd name="adj1" fmla="val 40646"/>
              <a:gd name="adj2" fmla="val 68767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constructed green part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must be a lower bound of the </a:t>
            </a:r>
            <a:r>
              <a:rPr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Space</a:t>
            </a:r>
            <a:endParaRPr lang="zh-CN" alt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122B02-368F-8167-DABF-CC6093AFCDE6}"/>
                  </a:ext>
                </a:extLst>
              </p:cNvPr>
              <p:cNvSpPr txBox="1"/>
              <p:nvPr/>
            </p:nvSpPr>
            <p:spPr>
              <a:xfrm>
                <a:off x="8914032" y="4509947"/>
                <a:ext cx="3130244" cy="120032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</a:p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set of assignments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s.t.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all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𝑞</m:t>
                    </m:r>
                  </m:oMath>
                </a14:m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paths are connected </a:t>
                </a:r>
                <a:r>
                  <a:rPr lang="en-US" altLang="zh-CN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by exactly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altLang="zh-CN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𝒊</m:t>
                    </m:r>
                  </m:oMath>
                </a14:m>
                <a:r>
                  <a:rPr lang="zh-CN" altLang="en-US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new edges</a:t>
                </a:r>
                <a:endParaRPr lang="zh-CN" alt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122B02-368F-8167-DABF-CC6093AFC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4032" y="4509947"/>
                <a:ext cx="3130244" cy="1200329"/>
              </a:xfrm>
              <a:prstGeom prst="rect">
                <a:avLst/>
              </a:prstGeom>
              <a:blipFill>
                <a:blip r:embed="rId17"/>
                <a:stretch>
                  <a:fillRect l="-1556" t="-3046" r="-1556" b="-710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29B5CD6-5A9B-A795-E3C7-B069ECDB2ABF}"/>
                  </a:ext>
                </a:extLst>
              </p:cNvPr>
              <p:cNvSpPr txBox="1"/>
              <p:nvPr/>
            </p:nvSpPr>
            <p:spPr>
              <a:xfrm>
                <a:off x="8956009" y="1690688"/>
                <a:ext cx="3088266" cy="92333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Sample space: </a:t>
                </a:r>
              </a:p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all assignments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s.t.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all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𝑞</m:t>
                    </m:r>
                  </m:oMath>
                </a14:m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paths are connected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29B5CD6-5A9B-A795-E3C7-B069ECDB2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6009" y="1690688"/>
                <a:ext cx="3088266" cy="923330"/>
              </a:xfrm>
              <a:prstGeom prst="rect">
                <a:avLst/>
              </a:prstGeom>
              <a:blipFill>
                <a:blip r:embed="rId18"/>
                <a:stretch>
                  <a:fillRect l="-1578" t="-3289" r="-2761" b="-921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2594785-08BB-7843-3649-33A0ACC07153}"/>
                  </a:ext>
                </a:extLst>
              </p:cNvPr>
              <p:cNvSpPr txBox="1"/>
              <p:nvPr/>
            </p:nvSpPr>
            <p:spPr>
              <a:xfrm>
                <a:off x="9858745" y="2647127"/>
                <a:ext cx="1744219" cy="17543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Partitioned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according to</a:t>
                </a:r>
                <a:r>
                  <a:rPr lang="en-US" altLang="zh-CN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number of new edges used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complete the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𝑞</m:t>
                    </m:r>
                  </m:oMath>
                </a14:m>
                <a:r>
                  <a:rPr lang="zh-CN" alt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goal</a:t>
                </a:r>
                <a:r>
                  <a:rPr lang="zh-CN" alt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paths</a:t>
                </a:r>
                <a:endParaRPr lang="zh-CN" alt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2594785-08BB-7843-3649-33A0ACC07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745" y="2647127"/>
                <a:ext cx="1744219" cy="1754326"/>
              </a:xfrm>
              <a:prstGeom prst="rect">
                <a:avLst/>
              </a:prstGeom>
              <a:blipFill>
                <a:blip r:embed="rId19"/>
                <a:stretch>
                  <a:fillRect l="-2062" t="-1024" r="-2405" b="-341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5E4CB7E9-1728-8C37-7EBE-0EA6BBEC877B}"/>
              </a:ext>
            </a:extLst>
          </p:cNvPr>
          <p:cNvCxnSpPr/>
          <p:nvPr/>
        </p:nvCxnSpPr>
        <p:spPr>
          <a:xfrm>
            <a:off x="9631315" y="2614018"/>
            <a:ext cx="0" cy="189592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A73FAF63-7392-FBBF-068F-D5F526A524A0}"/>
              </a:ext>
            </a:extLst>
          </p:cNvPr>
          <p:cNvSpPr/>
          <p:nvPr/>
        </p:nvSpPr>
        <p:spPr>
          <a:xfrm>
            <a:off x="7954718" y="4931897"/>
            <a:ext cx="2966161" cy="1057116"/>
          </a:xfrm>
          <a:prstGeom prst="wedgeRoundRectCallout">
            <a:avLst>
              <a:gd name="adj1" fmla="val 48703"/>
              <a:gd name="adj2" fmla="val 7478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Challenging task: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Obtain a </a:t>
            </a:r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 enough</a:t>
            </a:r>
            <a:r>
              <a:rPr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lower bound</a:t>
            </a:r>
            <a:endParaRPr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44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 Details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7732C325-0C91-D8C4-2C66-50AD59AF1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 version: 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https://ia.cr/2023/1355</a:t>
            </a:r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If you have </a:t>
            </a:r>
            <a:r>
              <a:rPr lang="en-US" altLang="zh-CN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questions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about this work, please feel free to drop us an e-mail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27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Provable Security 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KACs (In RMP)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0D58D6E-EB48-0F36-F333-96BE529E91B3}"/>
              </a:ext>
            </a:extLst>
          </p:cNvPr>
          <p:cNvSpPr txBox="1"/>
          <p:nvPr/>
        </p:nvSpPr>
        <p:spPr>
          <a:xfrm>
            <a:off x="838200" y="5137340"/>
            <a:ext cx="8458200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Note:</a:t>
            </a:r>
          </a:p>
          <a:p>
            <a:pPr marL="342900" indent="-342900">
              <a:buFont typeface="Calibri" panose="020F0502020204030204" pitchFamily="34" charset="0"/>
              <a:buChar char="*"/>
            </a:pP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proof is </a:t>
            </a:r>
            <a:r>
              <a:rPr lang="en-US" altLang="zh-CN" sz="2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information-theoretic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not by reductions</a:t>
            </a:r>
          </a:p>
          <a:p>
            <a:pPr marL="342900" indent="-342900">
              <a:buFont typeface="Calibri" panose="020F0502020204030204" pitchFamily="34" charset="0"/>
              <a:buChar char="*"/>
            </a:pPr>
            <a:r>
              <a:rPr lang="en-US" altLang="zh-CN" sz="2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Does not rely 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any unproved hypotheses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83F9B71-F45D-2918-9B60-0FE644606E8A}"/>
                  </a:ext>
                </a:extLst>
              </p:cNvPr>
              <p:cNvSpPr txBox="1"/>
              <p:nvPr/>
            </p:nvSpPr>
            <p:spPr>
              <a:xfrm>
                <a:off x="838201" y="3429000"/>
                <a:ext cx="10515599" cy="130183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Lower Bound of Security ([CS14,HT16]): </a:t>
                </a:r>
              </a:p>
              <a:p>
                <a:r>
                  <a:rPr lang="en-US" altLang="zh-CN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If the two assumptions hold , then </a:t>
                </a:r>
                <a:r>
                  <a:rPr lang="en-US" altLang="zh-CN" sz="22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-round KAC is </a:t>
                </a:r>
                <a:r>
                  <a:rPr lang="en-US" altLang="zh-CN" sz="22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statistically indistinguishable </a:t>
                </a:r>
                <a:r>
                  <a:rPr lang="en-US" altLang="zh-CN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truly random permutation, </a:t>
                </a:r>
                <a:r>
                  <a:rPr lang="en-US" altLang="zh-CN" sz="22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unless</a:t>
                </a:r>
                <a:r>
                  <a:rPr lang="en-US" altLang="zh-CN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 number of queries is </a:t>
                </a:r>
                <a14:m>
                  <m:oMath xmlns:m="http://schemas.openxmlformats.org/officeDocument/2006/math"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𝛺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f>
                          <m:fPr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83F9B71-F45D-2918-9B60-0FE644606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1" y="3429000"/>
                <a:ext cx="10515599" cy="1301831"/>
              </a:xfrm>
              <a:prstGeom prst="rect">
                <a:avLst/>
              </a:prstGeom>
              <a:blipFill>
                <a:blip r:embed="rId3"/>
                <a:stretch>
                  <a:fillRect l="-984" t="-3704" r="-694" b="-787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85D95A0C-D824-5B67-9636-493BF677FE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10515600" cy="12899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example, 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altLang="zh-CN" sz="26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-round KAC</a:t>
                </a:r>
                <a:endParaRPr lang="en-US" altLang="zh-CN" sz="2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Assumption 1:</a:t>
                </a:r>
                <a:r>
                  <a:rPr lang="en-US" altLang="zh-CN" b="1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t+1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round keys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 independent and random</a:t>
                </a:r>
              </a:p>
              <a:p>
                <a:pPr lvl="1"/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Assumption 2: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altLang="zh-CN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round permutations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 independent and random</a:t>
                </a:r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85D95A0C-D824-5B67-9636-493BF677F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10515600" cy="1289905"/>
              </a:xfrm>
              <a:prstGeom prst="rect">
                <a:avLst/>
              </a:prstGeom>
              <a:blipFill>
                <a:blip r:embed="rId4"/>
                <a:stretch>
                  <a:fillRect l="-928" t="-7075" b="-61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14905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Insights From Proofs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868D02-1949-E14F-DE60-81082CF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41465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sketch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of the sample space</a:t>
            </a:r>
          </a:p>
          <a:p>
            <a:pPr lvl="1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zh-CN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proportion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of the most wasteful way </a:t>
            </a:r>
            <a:r>
              <a:rPr lang="en-US" altLang="zh-CN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, as the </a:t>
            </a:r>
            <a:r>
              <a:rPr lang="en-US" altLang="zh-CN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dependence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of round permutations </a:t>
            </a:r>
            <a:r>
              <a:rPr lang="en-US" altLang="zh-CN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increases</a:t>
            </a:r>
          </a:p>
          <a:p>
            <a:pPr lvl="1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zh-CN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vast majority of</a:t>
            </a: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reused edges</a:t>
            </a: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are used exactly twice</a:t>
            </a:r>
          </a:p>
          <a:p>
            <a:pPr marL="457200" lvl="1" indent="0">
              <a:buNone/>
            </a:pPr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 applications </a:t>
            </a:r>
            <a:r>
              <a:rPr lang="en-US" altLang="zh-CN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proof techniques</a:t>
            </a:r>
            <a:endParaRPr lang="en-US" altLang="zh-CN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zh-CN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for </a:t>
            </a:r>
            <a:r>
              <a:rPr lang="en-US" altLang="zh-CN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KAC and KAC-type </a:t>
            </a:r>
            <a:r>
              <a:rPr lang="en-US" altLang="zh-CN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constructions</a:t>
            </a:r>
          </a:p>
          <a:p>
            <a:pPr lvl="1"/>
            <a:r>
              <a:rPr lang="en-US" altLang="zh-CN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Security proofs for </a:t>
            </a:r>
            <a:r>
              <a:rPr lang="en-US" altLang="zh-CN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constructions/modes with non-independent </a:t>
            </a:r>
            <a:r>
              <a:rPr lang="en-US" altLang="zh-CN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permutations should also </a:t>
            </a:r>
            <a:r>
              <a:rPr lang="en-US" altLang="zh-CN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longer be a problem</a:t>
            </a:r>
          </a:p>
          <a:p>
            <a:pPr marL="0" indent="0">
              <a:buNone/>
            </a:pP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6486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Insights From Proofs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868D02-1949-E14F-DE60-81082CF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41465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sketch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of the sample space</a:t>
            </a:r>
          </a:p>
          <a:p>
            <a:pPr lvl="1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zh-CN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proportion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of the most wasteful way </a:t>
            </a:r>
            <a:r>
              <a:rPr lang="en-US" altLang="zh-CN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, as the </a:t>
            </a:r>
            <a:r>
              <a:rPr lang="en-US" altLang="zh-CN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dependence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of round permutations </a:t>
            </a:r>
            <a:r>
              <a:rPr lang="en-US" altLang="zh-CN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increases</a:t>
            </a:r>
          </a:p>
          <a:p>
            <a:pPr lvl="1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zh-CN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vast majority of</a:t>
            </a: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reused edges</a:t>
            </a: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are used exactly twice</a:t>
            </a:r>
          </a:p>
          <a:p>
            <a:pPr marL="457200" lvl="1" indent="0">
              <a:buNone/>
            </a:pPr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 applications 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general proof techniques</a:t>
            </a:r>
            <a:endParaRPr lang="en-US" altLang="zh-CN" b="1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Work for </a:t>
            </a:r>
            <a:r>
              <a:rPr lang="en-US" altLang="zh-CN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KAC and KAC-type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constructions</a:t>
            </a:r>
          </a:p>
          <a:p>
            <a:pPr lvl="1"/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Security proofs for </a:t>
            </a:r>
            <a:r>
              <a:rPr lang="en-US" altLang="zh-CN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constructions/modes with non-independent 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permutations should also </a:t>
            </a:r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longer be a problem</a:t>
            </a:r>
          </a:p>
          <a:p>
            <a:pPr marL="0" indent="0">
              <a:buNone/>
            </a:pP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5894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868D02-1949-E14F-DE60-81082CF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7178" y="2795449"/>
            <a:ext cx="5097643" cy="1267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8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91420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D4221BB4-7F5A-E69C-AD69-AEABF25994C8}"/>
              </a:ext>
            </a:extLst>
          </p:cNvPr>
          <p:cNvSpPr txBox="1"/>
          <p:nvPr/>
        </p:nvSpPr>
        <p:spPr>
          <a:xfrm>
            <a:off x="838201" y="3429000"/>
            <a:ext cx="8820492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Question:</a:t>
            </a:r>
          </a:p>
          <a:p>
            <a:pPr marL="342900" indent="-342900">
              <a:buFont typeface="Calibri" panose="020F0502020204030204" pitchFamily="34" charset="0"/>
              <a:buChar char="*"/>
            </a:pPr>
            <a:r>
              <a:rPr lang="en-US" altLang="zh-CN" sz="1800" dirty="0">
                <a:effectLst/>
                <a:latin typeface="Verdana" panose="020B060403050404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Whether the two assumptions can </a:t>
            </a:r>
            <a:r>
              <a:rPr lang="en-US" altLang="zh-CN" sz="18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 weakened</a:t>
            </a:r>
            <a:r>
              <a:rPr lang="en-US" altLang="zh-CN" sz="1800" dirty="0">
                <a:effectLst/>
                <a:latin typeface="Verdana" panose="020B060403050404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 better characterize </a:t>
            </a:r>
            <a:r>
              <a:rPr lang="en-US" altLang="zh-CN" sz="18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practical ciphers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12F9F31-1B75-570F-3D94-7EACDF256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Provable Security 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KACs (In RMP)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5DA3CA82-9A5A-8AA6-097E-45FAC9102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10515600" cy="12899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example, 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altLang="zh-CN" sz="26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-round KAC</a:t>
                </a:r>
                <a:endParaRPr lang="en-US" altLang="zh-CN" sz="2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Assumption 1:</a:t>
                </a:r>
                <a:r>
                  <a:rPr lang="en-US" altLang="zh-CN" b="1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t+1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round keys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 independent and random</a:t>
                </a:r>
              </a:p>
              <a:p>
                <a:pPr lvl="1"/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Assumption 2: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altLang="zh-CN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round permutations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 independent and random</a:t>
                </a:r>
              </a:p>
            </p:txBody>
          </p:sp>
        </mc:Choice>
        <mc:Fallback xmlns="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5DA3CA82-9A5A-8AA6-097E-45FAC9102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10515600" cy="1289905"/>
              </a:xfrm>
              <a:prstGeom prst="rect">
                <a:avLst/>
              </a:prstGeom>
              <a:blipFill>
                <a:blip r:embed="rId2"/>
                <a:stretch>
                  <a:fillRect l="-928" t="-7075" b="-61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289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D4221BB4-7F5A-E69C-AD69-AEABF25994C8}"/>
              </a:ext>
            </a:extLst>
          </p:cNvPr>
          <p:cNvSpPr txBox="1"/>
          <p:nvPr/>
        </p:nvSpPr>
        <p:spPr>
          <a:xfrm>
            <a:off x="838201" y="3429000"/>
            <a:ext cx="8820492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Question:</a:t>
            </a:r>
          </a:p>
          <a:p>
            <a:pPr marL="342900" indent="-342900">
              <a:buFont typeface="Calibri" panose="020F0502020204030204" pitchFamily="34" charset="0"/>
              <a:buChar char="*"/>
            </a:pPr>
            <a:r>
              <a:rPr lang="en-US" altLang="zh-CN" sz="1800" dirty="0">
                <a:effectLst/>
                <a:latin typeface="Verdana" panose="020B060403050404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Whether the two assumptions can </a:t>
            </a:r>
            <a:r>
              <a:rPr lang="en-US" altLang="zh-CN" sz="18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 weakened</a:t>
            </a:r>
            <a:r>
              <a:rPr lang="en-US" altLang="zh-CN" sz="1800" dirty="0">
                <a:effectLst/>
                <a:latin typeface="Verdana" panose="020B060403050404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 better characterize </a:t>
            </a:r>
            <a:r>
              <a:rPr lang="en-US" altLang="zh-CN" sz="18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practical ciphers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12F9F31-1B75-570F-3D94-7EACDF256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Provable Security 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KACs (In RMP)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8A83566-CF9A-05CD-AE53-FD5CDA47B1DB}"/>
              </a:ext>
            </a:extLst>
          </p:cNvPr>
          <p:cNvSpPr txBox="1"/>
          <p:nvPr/>
        </p:nvSpPr>
        <p:spPr>
          <a:xfrm>
            <a:off x="838199" y="5137340"/>
            <a:ext cx="8820492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Dream Version of </a:t>
            </a:r>
            <a:r>
              <a:rPr lang="en-US" altLang="zh-CN" sz="2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zh-CN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-round KAC (ref. AES):</a:t>
            </a:r>
          </a:p>
          <a:p>
            <a:pPr marL="342900" indent="-342900">
              <a:buFont typeface="Calibri" panose="020F0502020204030204" pitchFamily="34" charset="0"/>
              <a:buChar char="*"/>
            </a:pPr>
            <a:r>
              <a:rPr lang="en-US" altLang="zh-CN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t+1 </a:t>
            </a:r>
            <a:r>
              <a:rPr lang="en-US" altLang="zh-CN" sz="2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round keys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deterministically generated from an </a:t>
            </a:r>
            <a:r>
              <a:rPr lang="en-US" altLang="zh-CN" sz="2200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zh-CN" sz="2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-bit random key</a:t>
            </a:r>
          </a:p>
          <a:p>
            <a:pPr marL="342900" indent="-342900">
              <a:buFont typeface="Calibri" panose="020F0502020204030204" pitchFamily="34" charset="0"/>
              <a:buChar char="*"/>
            </a:pPr>
            <a:r>
              <a:rPr lang="en-US" altLang="zh-CN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round permutations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the same </a:t>
            </a:r>
            <a:r>
              <a:rPr lang="en-US" altLang="zh-CN" sz="2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zh-CN" sz="2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2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rirong SemiBold" panose="020B0502040204020203" pitchFamily="2" charset="-34"/>
                <a:ea typeface="Calibri" panose="020F0502020204030204" pitchFamily="34" charset="0"/>
                <a:cs typeface="Trirong SemiBold" panose="020B0502040204020203" pitchFamily="2" charset="-34"/>
                <a:sym typeface="Symbol" panose="05050102010706020507" pitchFamily="18" charset="2"/>
              </a:rPr>
              <a:t>√, </a:t>
            </a:r>
            <a:r>
              <a:rPr lang="en-US" altLang="zh-CN" sz="2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this work</a:t>
            </a:r>
            <a:r>
              <a:rPr lang="en-US" altLang="zh-CN" sz="2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6B702375-79F9-9B97-9CF0-697A0DD78E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10515600" cy="12899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example, 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altLang="zh-CN" sz="26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-round KAC</a:t>
                </a:r>
                <a:endParaRPr lang="en-US" altLang="zh-CN" sz="2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Assumption 1:</a:t>
                </a:r>
                <a:r>
                  <a:rPr lang="en-US" altLang="zh-CN" b="1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t+1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round keys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 independent and random</a:t>
                </a:r>
              </a:p>
              <a:p>
                <a:pPr lvl="1"/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Assumption 2: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altLang="zh-CN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round permutations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 independent and random</a:t>
                </a:r>
              </a:p>
            </p:txBody>
          </p:sp>
        </mc:Choice>
        <mc:Fallback xmlns="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6B702375-79F9-9B97-9CF0-697A0DD78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10515600" cy="1289905"/>
              </a:xfrm>
              <a:prstGeom prst="rect">
                <a:avLst/>
              </a:prstGeom>
              <a:blipFill>
                <a:blip r:embed="rId2"/>
                <a:stretch>
                  <a:fillRect l="-928" t="-7075" b="-61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220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D4221BB4-7F5A-E69C-AD69-AEABF25994C8}"/>
              </a:ext>
            </a:extLst>
          </p:cNvPr>
          <p:cNvSpPr txBox="1"/>
          <p:nvPr/>
        </p:nvSpPr>
        <p:spPr>
          <a:xfrm>
            <a:off x="838201" y="3429000"/>
            <a:ext cx="8820492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Question:</a:t>
            </a:r>
          </a:p>
          <a:p>
            <a:pPr marL="342900" indent="-342900">
              <a:buFont typeface="Calibri" panose="020F0502020204030204" pitchFamily="34" charset="0"/>
              <a:buChar char="*"/>
            </a:pPr>
            <a:r>
              <a:rPr lang="en-US" altLang="zh-CN" sz="1800" dirty="0">
                <a:effectLst/>
                <a:latin typeface="Verdana" panose="020B060403050404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Whether the two assumptions can </a:t>
            </a:r>
            <a:r>
              <a:rPr lang="en-US" altLang="zh-CN" sz="18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 weakened</a:t>
            </a:r>
            <a:r>
              <a:rPr lang="en-US" altLang="zh-CN" sz="1800" dirty="0">
                <a:effectLst/>
                <a:latin typeface="Verdana" panose="020B060403050404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 better characterize </a:t>
            </a:r>
            <a:r>
              <a:rPr lang="en-US" altLang="zh-CN" sz="18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practical ciphers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12F9F31-1B75-570F-3D94-7EACDF256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Provable Security 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KACs (In RMP)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B4D0AA3-3505-93F3-BC52-9CF8D4FE3CBD}"/>
              </a:ext>
            </a:extLst>
          </p:cNvPr>
          <p:cNvSpPr txBox="1"/>
          <p:nvPr/>
        </p:nvSpPr>
        <p:spPr>
          <a:xfrm>
            <a:off x="838199" y="5137340"/>
            <a:ext cx="8820492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Dream Version of </a:t>
            </a:r>
            <a:r>
              <a:rPr lang="en-US" altLang="zh-CN" sz="2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zh-CN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-round KAC (ref. AES):</a:t>
            </a:r>
          </a:p>
          <a:p>
            <a:pPr marL="342900" indent="-342900">
              <a:buFont typeface="Calibri" panose="020F0502020204030204" pitchFamily="34" charset="0"/>
              <a:buChar char="*"/>
            </a:pPr>
            <a:r>
              <a:rPr lang="en-US" altLang="zh-CN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t+1 </a:t>
            </a:r>
            <a:r>
              <a:rPr lang="en-US" altLang="zh-CN" sz="2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round keys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deterministically generated from an </a:t>
            </a:r>
            <a:r>
              <a:rPr lang="en-US" altLang="zh-CN" sz="2200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zh-CN" sz="2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-bit random key</a:t>
            </a:r>
          </a:p>
          <a:p>
            <a:pPr marL="342900" indent="-342900">
              <a:buFont typeface="Calibri" panose="020F0502020204030204" pitchFamily="34" charset="0"/>
              <a:buChar char="*"/>
            </a:pPr>
            <a:r>
              <a:rPr lang="en-US" altLang="zh-CN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round permutations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the same </a:t>
            </a:r>
            <a:r>
              <a:rPr lang="en-US" altLang="zh-CN" sz="2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zh-CN" sz="2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2200" b="1" dirty="0">
                <a:solidFill>
                  <a:srgbClr val="C00000"/>
                </a:solidFill>
                <a:latin typeface="Trirong SemiBold" panose="020B0502040204020203" pitchFamily="2" charset="-34"/>
                <a:ea typeface="Calibri" panose="020F0502020204030204" pitchFamily="34" charset="0"/>
                <a:cs typeface="Trirong SemiBold" panose="020B0502040204020203" pitchFamily="2" charset="-34"/>
                <a:sym typeface="Symbol" panose="05050102010706020507" pitchFamily="18" charset="2"/>
              </a:rPr>
              <a:t>√, </a:t>
            </a:r>
            <a:r>
              <a:rPr lang="en-US" altLang="zh-CN" sz="2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this work</a:t>
            </a:r>
            <a:r>
              <a:rPr lang="en-US" altLang="zh-CN" sz="2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DC906FF-4D39-9B42-2888-CE9A19D2B3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10515600" cy="12899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example, 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altLang="zh-CN" sz="26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-round KAC</a:t>
                </a:r>
                <a:endParaRPr lang="en-US" altLang="zh-CN" sz="2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Assumption 1:</a:t>
                </a:r>
                <a:r>
                  <a:rPr lang="en-US" altLang="zh-CN" b="1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t+1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round keys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 independent and random</a:t>
                </a:r>
              </a:p>
              <a:p>
                <a:pPr lvl="1"/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Assumption 2: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altLang="zh-CN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round permutations </a:t>
                </a: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 independent and random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DC906FF-4D39-9B42-2888-CE9A19D2B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10515600" cy="1289905"/>
              </a:xfrm>
              <a:prstGeom prst="rect">
                <a:avLst/>
              </a:prstGeom>
              <a:blipFill>
                <a:blip r:embed="rId2"/>
                <a:stretch>
                  <a:fillRect l="-928" t="-7075" b="-61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1567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6C36-D908-2FC0-2BFD-588C080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KAC-Type Constructions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FA7FF96A-F055-0E48-0517-D4F0E7DBDE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9937484" cy="1388630"/>
              </a:xfrm>
            </p:spPr>
            <p:txBody>
              <a:bodyPr/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Round keys are </a:t>
                </a:r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independent and random</a:t>
                </a:r>
              </a:p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Round permutations are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non-independent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-round construction uses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′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round permutations (where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′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&lt;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FA7FF96A-F055-0E48-0517-D4F0E7DBDE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9937484" cy="1388630"/>
              </a:xfrm>
              <a:blipFill>
                <a:blip r:embed="rId2"/>
                <a:stretch>
                  <a:fillRect l="-1104" t="-7018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8534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10775</TotalTime>
  <Words>5653</Words>
  <Application>Microsoft Office PowerPoint</Application>
  <PresentationFormat>宽屏</PresentationFormat>
  <Paragraphs>1925</Paragraphs>
  <Slides>52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1" baseType="lpstr">
      <vt:lpstr>等线 Light</vt:lpstr>
      <vt:lpstr>Calibri</vt:lpstr>
      <vt:lpstr>Trirong SemiBold</vt:lpstr>
      <vt:lpstr>Arial</vt:lpstr>
      <vt:lpstr>等线</vt:lpstr>
      <vt:lpstr>Cambria Math</vt:lpstr>
      <vt:lpstr>Verdana</vt:lpstr>
      <vt:lpstr>Cambria</vt:lpstr>
      <vt:lpstr>Office 主题​​</vt:lpstr>
      <vt:lpstr>Security Proofs for Key-Alternating Ciphers with Non-Independent Round Permutations</vt:lpstr>
      <vt:lpstr>Key Alternating Ciphers (KACs)</vt:lpstr>
      <vt:lpstr>Provable Security in Symmetric Cryptography</vt:lpstr>
      <vt:lpstr>Provable Security of KACs (In RMP)</vt:lpstr>
      <vt:lpstr>Provable Security of KACs (In RMP)</vt:lpstr>
      <vt:lpstr>Provable Security of KACs (In RMP)</vt:lpstr>
      <vt:lpstr>Provable Security of KACs (In RMP)</vt:lpstr>
      <vt:lpstr>Provable Security of KACs (In RMP)</vt:lpstr>
      <vt:lpstr>KAC-Type Constructions</vt:lpstr>
      <vt:lpstr>KAC-Type Constructions</vt:lpstr>
      <vt:lpstr>Random Permutation Model (RPM)</vt:lpstr>
      <vt:lpstr>Random Permutation Model (RPM)</vt:lpstr>
      <vt:lpstr>Random Permutation Model (RPM)</vt:lpstr>
      <vt:lpstr>Random Permutation Model (RPM)</vt:lpstr>
      <vt:lpstr>Known Security Bounds (In the RPM)</vt:lpstr>
      <vt:lpstr>This Work (In the RPM)</vt:lpstr>
      <vt:lpstr>Our Contribution</vt:lpstr>
      <vt:lpstr>Our Contribution</vt:lpstr>
      <vt:lpstr>Our Contribution</vt:lpstr>
      <vt:lpstr>Proof Outline – Preliminaries</vt:lpstr>
      <vt:lpstr>Proof Outline – Preliminaries</vt:lpstr>
      <vt:lpstr>Proof Outline – Preliminaries</vt:lpstr>
      <vt:lpstr>Proof Outline – Preliminaries</vt:lpstr>
      <vt:lpstr>Proof Outline – Preliminaries</vt:lpstr>
      <vt:lpstr>Proof Outline – Graph View of A Transcript</vt:lpstr>
      <vt:lpstr>Proof Outline – The Key Probability</vt:lpstr>
      <vt:lpstr>Proof Outline – The Key Probability</vt:lpstr>
      <vt:lpstr>Proof Outline – The Case of KACSP</vt:lpstr>
      <vt:lpstr>Proof Outline – Main Difficulties in KACSP</vt:lpstr>
      <vt:lpstr>Proof Outline – Main Difficulties in KACSP</vt:lpstr>
      <vt:lpstr>Proof Outline – Main Difficulties in KACSP</vt:lpstr>
      <vt:lpstr>Proof Outline – Main Difficulties in KACSP</vt:lpstr>
      <vt:lpstr>Proof Outline – Main Difficulties in KACSP</vt:lpstr>
      <vt:lpstr>Proof Outline – Main Difficulties in KACSP</vt:lpstr>
      <vt:lpstr>Key Ideas – A General Transformation</vt:lpstr>
      <vt:lpstr>Key Ideas – A General Transformation</vt:lpstr>
      <vt:lpstr>Key Ideas – A General Transformation</vt:lpstr>
      <vt:lpstr>Key Ideas – A General Transformation</vt:lpstr>
      <vt:lpstr>Key Ideas – A General Transformation</vt:lpstr>
      <vt:lpstr>Key Ideas – A General Transformation</vt:lpstr>
      <vt:lpstr>Key Ideas – A General Transformation</vt:lpstr>
      <vt:lpstr>Key Ideas – A General Transformation</vt:lpstr>
      <vt:lpstr>Key Ideas – A General Transformation</vt:lpstr>
      <vt:lpstr>Key Ideas – A General Transformation</vt:lpstr>
      <vt:lpstr>Key Ideas – Constructive Proof</vt:lpstr>
      <vt:lpstr>Key Ideas – Constructive Proof</vt:lpstr>
      <vt:lpstr>Key Ideas – Constructive Proof</vt:lpstr>
      <vt:lpstr>Key Ideas – Constructive Proof</vt:lpstr>
      <vt:lpstr>Technical Details</vt:lpstr>
      <vt:lpstr>More Insights From Proofs</vt:lpstr>
      <vt:lpstr>More Insights From Proofs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Security Proofs for Key-Alternating Ciphers with Non-Independent Round Permutations</dc:title>
  <dc:creator>Three Five</dc:creator>
  <cp:lastModifiedBy>Three Five</cp:lastModifiedBy>
  <cp:revision>370</cp:revision>
  <dcterms:created xsi:type="dcterms:W3CDTF">2023-10-20T01:18:35Z</dcterms:created>
  <dcterms:modified xsi:type="dcterms:W3CDTF">2023-11-21T02:59:31Z</dcterms:modified>
</cp:coreProperties>
</file>