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6" r:id="rId1"/>
  </p:sldMasterIdLst>
  <p:notesMasterIdLst>
    <p:notesMasterId r:id="rId21"/>
  </p:notesMasterIdLst>
  <p:sldIdLst>
    <p:sldId id="256" r:id="rId2"/>
    <p:sldId id="262" r:id="rId3"/>
    <p:sldId id="274" r:id="rId4"/>
    <p:sldId id="275" r:id="rId5"/>
    <p:sldId id="263" r:id="rId6"/>
    <p:sldId id="257" r:id="rId7"/>
    <p:sldId id="318" r:id="rId8"/>
    <p:sldId id="302" r:id="rId9"/>
    <p:sldId id="265" r:id="rId10"/>
    <p:sldId id="289" r:id="rId11"/>
    <p:sldId id="308" r:id="rId12"/>
    <p:sldId id="291" r:id="rId13"/>
    <p:sldId id="290" r:id="rId14"/>
    <p:sldId id="292" r:id="rId15"/>
    <p:sldId id="300" r:id="rId16"/>
    <p:sldId id="303" r:id="rId17"/>
    <p:sldId id="294" r:id="rId18"/>
    <p:sldId id="310" r:id="rId19"/>
    <p:sldId id="322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Franklin Gothic Medium" panose="020B0603020102020204" pitchFamily="34" charset="0"/>
      <p:regular r:id="rId29"/>
      <p:italic r:id="rId30"/>
    </p:embeddedFont>
    <p:embeddedFont>
      <p:font typeface="Franklin Gothic Medium Cond" panose="020B0606030402020204" pitchFamily="34" charset="0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5"/>
    <p:restoredTop sz="92426"/>
  </p:normalViewPr>
  <p:slideViewPr>
    <p:cSldViewPr snapToGrid="0">
      <p:cViewPr>
        <p:scale>
          <a:sx n="104" d="100"/>
          <a:sy n="104" d="100"/>
        </p:scale>
        <p:origin x="144" y="66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FB1B3-3C79-0144-881E-C2BD793FAD19}" type="datetimeFigureOut">
              <a:rPr lang="en-DK" smtClean="0"/>
              <a:t>29/11/2023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0E77D-27F2-7C44-AE45-FEAF05A98DA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8319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Outsource a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Store a secret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59218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Avoid revealing hon to 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4718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99523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388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4031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K" dirty="0">
                <a:highlight>
                  <a:srgbClr val="FFFF00"/>
                </a:highlight>
              </a:rPr>
              <a:t>Huang et al.</a:t>
            </a:r>
          </a:p>
          <a:p>
            <a:r>
              <a:rPr lang="en-GB" dirty="0" err="1"/>
              <a:t>Zhengan</a:t>
            </a:r>
            <a:r>
              <a:rPr lang="en-GB" dirty="0"/>
              <a:t> Huang, </a:t>
            </a:r>
            <a:r>
              <a:rPr lang="en-GB" dirty="0" err="1"/>
              <a:t>Junzuo</a:t>
            </a:r>
            <a:r>
              <a:rPr lang="en-GB" dirty="0"/>
              <a:t> Lai, Shuai Han, Lin </a:t>
            </a:r>
            <a:r>
              <a:rPr lang="en-GB" dirty="0" err="1"/>
              <a:t>Lyu</a:t>
            </a:r>
            <a:r>
              <a:rPr lang="en-GB" dirty="0"/>
              <a:t>, and Jian Weng</a:t>
            </a:r>
            <a:endParaRPr lang="en-DK" dirty="0"/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5815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1685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Think DOS attack…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615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7444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/>
              <a:t>Need to:</a:t>
            </a:r>
          </a:p>
          <a:p>
            <a:r>
              <a:rPr lang="en-DK" dirty="0"/>
              <a:t>Assign roles</a:t>
            </a:r>
          </a:p>
          <a:p>
            <a:r>
              <a:rPr lang="en-DK" dirty="0"/>
              <a:t>Allow them to communicate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2894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K" dirty="0">
                <a:highlight>
                  <a:srgbClr val="FFFF00"/>
                </a:highlight>
              </a:rPr>
              <a:t>Speak once</a:t>
            </a:r>
          </a:p>
          <a:p>
            <a:r>
              <a:rPr lang="en-DK" dirty="0">
                <a:highlight>
                  <a:srgbClr val="FFFF00"/>
                </a:highlight>
              </a:rPr>
              <a:t>Budget to corrupt everyone</a:t>
            </a:r>
          </a:p>
          <a:p>
            <a:endParaRPr lang="en-DK" dirty="0">
              <a:highlight>
                <a:srgbClr val="FFFF00"/>
              </a:highlight>
            </a:endParaRPr>
          </a:p>
          <a:p>
            <a:r>
              <a:rPr lang="en-DK" dirty="0">
                <a:highlight>
                  <a:srgbClr val="FFFF00"/>
                </a:highlight>
              </a:rPr>
              <a:t>Delete private state before speaking (Secure erasure!)</a:t>
            </a:r>
          </a:p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4849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36799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10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8029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6030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331A4-6B98-4E48-BD5C-5EFA33ABE52F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855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184C-4A4B-7C43-B557-EFDA83495604}" type="datetime1">
              <a:rPr lang="da-DK" smtClean="0"/>
              <a:t>29.11.2023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2890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8A3FA-19BA-7145-B70D-E70904D3A010}" type="datetime1">
              <a:rPr lang="da-DK" smtClean="0"/>
              <a:t>29.11.2023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488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8C5C-1EB5-DF42-881B-E823BE3B0BC1}" type="datetime1">
              <a:rPr lang="da-DK" smtClean="0"/>
              <a:t>29.11.2023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0020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89CB-7DEB-DE46-860E-66B516356C27}" type="datetime1">
              <a:rPr lang="da-DK" smtClean="0"/>
              <a:t>29.11.2023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1528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84BE-A7D5-424A-A4DC-E5B6F00F0CA6}" type="datetime1">
              <a:rPr lang="da-DK" smtClean="0"/>
              <a:t>29.11.2023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3861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A5A6-D7ED-0246-9D26-D91390A9C0A9}" type="datetime1">
              <a:rPr lang="da-DK" smtClean="0"/>
              <a:t>29.11.2023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1755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BAB-C254-784E-BFBB-53A6F0DC88B2}" type="datetime1">
              <a:rPr lang="da-DK" smtClean="0"/>
              <a:t>29.11.2023</a:t>
            </a:fld>
            <a:endParaRPr lang="en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1899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3BBA-720A-9842-818B-A0E64EFB22E3}" type="datetime1">
              <a:rPr lang="da-DK" smtClean="0"/>
              <a:t>29.11.2023</a:t>
            </a:fld>
            <a:endParaRPr lang="en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0626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DDC3-7B6C-6E4C-893B-E5D70D43BF88}" type="datetime1">
              <a:rPr lang="da-DK" smtClean="0"/>
              <a:t>29.11.2023</a:t>
            </a:fld>
            <a:endParaRPr lang="en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1583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A1DAE-B17C-BD42-B334-E5492E7BDE26}" type="datetime1">
              <a:rPr lang="da-DK" smtClean="0"/>
              <a:t>29.11.2023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4910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56865-6DD0-ED4E-BC74-43B3FF4EF268}" type="datetime1">
              <a:rPr lang="da-DK" smtClean="0"/>
              <a:t>29.11.2023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2435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16DC0-E237-F24D-9AE9-E47AA51002E2}" type="datetime1">
              <a:rPr lang="da-DK" smtClean="0"/>
              <a:t>29.11.2023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B98A-10DC-6942-A86A-887FE2175DC4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9537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5016-357B-A616-C617-D37EDDF6B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Franklin Gothic Medium" panose="020B0603020102020204" pitchFamily="34" charset="0"/>
              </a:rPr>
              <a:t>Taming Adaptivity in YOSO Protocols:</a:t>
            </a:r>
            <a:br>
              <a:rPr lang="en-GB" sz="4400" dirty="0">
                <a:latin typeface="Franklin Gothic Medium" panose="020B0603020102020204" pitchFamily="34" charset="0"/>
              </a:rPr>
            </a:br>
            <a:r>
              <a:rPr lang="en-GB" sz="4400" dirty="0">
                <a:latin typeface="Franklin Gothic Medium" panose="020B0603020102020204" pitchFamily="34" charset="0"/>
              </a:rPr>
              <a:t> The </a:t>
            </a:r>
            <a:r>
              <a:rPr lang="en-GB" sz="4400">
                <a:latin typeface="Franklin Gothic Medium" panose="020B0603020102020204" pitchFamily="34" charset="0"/>
              </a:rPr>
              <a:t>Modular Way </a:t>
            </a:r>
            <a:endParaRPr lang="en-DK" sz="4400" dirty="0">
              <a:latin typeface="Franklin Gothic Medium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678B5-631B-97F8-4DBC-8420FDA33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latin typeface="Franklin Gothic Medium Cond" panose="020B0606030402020204" pitchFamily="34" charset="0"/>
              </a:rPr>
              <a:t>Ran Canetti, </a:t>
            </a:r>
            <a:r>
              <a:rPr lang="en-GB" sz="2000" dirty="0">
                <a:solidFill>
                  <a:schemeClr val="accent1"/>
                </a:solidFill>
                <a:latin typeface="Franklin Gothic Medium Cond" panose="020B0606030402020204" pitchFamily="34" charset="0"/>
              </a:rPr>
              <a:t>Sebastian Kolby</a:t>
            </a:r>
            <a:r>
              <a:rPr lang="en-GB" sz="2000" dirty="0">
                <a:latin typeface="Franklin Gothic Medium Cond" panose="020B0606030402020204" pitchFamily="34" charset="0"/>
              </a:rPr>
              <a:t>, Divya Ravi, Eduardo Soria-Vazquez, Sophia Yakoubov</a:t>
            </a:r>
            <a:endParaRPr lang="en-DK" dirty="0">
              <a:latin typeface="Franklin Gothic Medium Cond" panose="020B06060304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291D90-B7DF-74E5-7B42-D660EDB60B76}"/>
              </a:ext>
            </a:extLst>
          </p:cNvPr>
          <p:cNvGrpSpPr/>
          <p:nvPr/>
        </p:nvGrpSpPr>
        <p:grpSpPr>
          <a:xfrm>
            <a:off x="3907292" y="5933723"/>
            <a:ext cx="4377417" cy="549375"/>
            <a:chOff x="4638753" y="5933723"/>
            <a:chExt cx="4377417" cy="549375"/>
          </a:xfrm>
        </p:grpSpPr>
        <p:pic>
          <p:nvPicPr>
            <p:cNvPr id="5" name="Picture 4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E74126B4-4EFD-833B-47D3-837300AE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508" y="6009916"/>
              <a:ext cx="1895061" cy="396989"/>
            </a:xfrm>
            <a:prstGeom prst="rect">
              <a:avLst/>
            </a:prstGeom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8475828-CF0A-CC34-CED4-EA6F6AF8A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753" y="5975247"/>
              <a:ext cx="1040907" cy="46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echnology Innovation Institute | Advanced Technology Research Institute |  International Center for Technology Research | TII">
              <a:extLst>
                <a:ext uri="{FF2B5EF4-FFF2-40B4-BE49-F238E27FC236}">
                  <a16:creationId xmlns:a16="http://schemas.microsoft.com/office/drawing/2014/main" id="{DF86408E-B2BD-C9EC-9DAC-B09C720C6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417" y="5933723"/>
              <a:ext cx="947753" cy="5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035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0780-CF83-E0BE-F270-53EF7BBB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Compilation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9D46000-2016-1CEA-DF7A-DD887DB9B72B}"/>
              </a:ext>
            </a:extLst>
          </p:cNvPr>
          <p:cNvGrpSpPr/>
          <p:nvPr/>
        </p:nvGrpSpPr>
        <p:grpSpPr>
          <a:xfrm>
            <a:off x="1211268" y="1545539"/>
            <a:ext cx="2281297" cy="3523497"/>
            <a:chOff x="1211268" y="1545539"/>
            <a:chExt cx="2281297" cy="35234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847B688-FB06-C80D-1F82-EE689CC3314D}"/>
                </a:ext>
              </a:extLst>
            </p:cNvPr>
            <p:cNvGrpSpPr/>
            <p:nvPr/>
          </p:nvGrpSpPr>
          <p:grpSpPr>
            <a:xfrm>
              <a:off x="1768674" y="2583058"/>
              <a:ext cx="1723891" cy="472666"/>
              <a:chOff x="1351817" y="2327565"/>
              <a:chExt cx="1723891" cy="472666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0A2FC4BE-2FAA-777C-49EC-DA891805B344}"/>
                  </a:ext>
                </a:extLst>
              </p:cNvPr>
              <p:cNvSpPr/>
              <p:nvPr/>
            </p:nvSpPr>
            <p:spPr>
              <a:xfrm>
                <a:off x="2093827" y="2462857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6FC53CF-CF53-A92E-4799-225DAFEEC220}"/>
                  </a:ext>
                </a:extLst>
              </p:cNvPr>
              <p:cNvSpPr/>
              <p:nvPr/>
            </p:nvSpPr>
            <p:spPr>
              <a:xfrm>
                <a:off x="1805303" y="2462857"/>
                <a:ext cx="192075" cy="19207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496BC8A-C0A1-9534-58D2-2C267972CAD0}"/>
                  </a:ext>
                </a:extLst>
              </p:cNvPr>
              <p:cNvSpPr/>
              <p:nvPr/>
            </p:nvSpPr>
            <p:spPr>
              <a:xfrm>
                <a:off x="2691801" y="2462857"/>
                <a:ext cx="192075" cy="19207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3C9121-3084-E179-5A33-6E59EC4580B1}"/>
                  </a:ext>
                </a:extLst>
              </p:cNvPr>
              <p:cNvSpPr/>
              <p:nvPr/>
            </p:nvSpPr>
            <p:spPr>
              <a:xfrm>
                <a:off x="2367924" y="2462857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104665D-4B67-49EE-A9D6-012814BEFCB4}"/>
                  </a:ext>
                </a:extLst>
              </p:cNvPr>
              <p:cNvSpPr/>
              <p:nvPr/>
            </p:nvSpPr>
            <p:spPr>
              <a:xfrm>
                <a:off x="1496675" y="2462857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4DAF40A-096A-0E95-1AB1-3CF4DE423344}"/>
                  </a:ext>
                </a:extLst>
              </p:cNvPr>
              <p:cNvSpPr/>
              <p:nvPr/>
            </p:nvSpPr>
            <p:spPr>
              <a:xfrm>
                <a:off x="1351817" y="2327565"/>
                <a:ext cx="1723891" cy="47266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8AAAC04-99BF-7CC6-360B-DFB43A6A94AD}"/>
                </a:ext>
              </a:extLst>
            </p:cNvPr>
            <p:cNvGrpSpPr/>
            <p:nvPr/>
          </p:nvGrpSpPr>
          <p:grpSpPr>
            <a:xfrm>
              <a:off x="1744775" y="3589714"/>
              <a:ext cx="1723891" cy="472666"/>
              <a:chOff x="1327918" y="3096629"/>
              <a:chExt cx="1723891" cy="47266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229AB17-67E2-8344-8C37-6EF4BDD8991B}"/>
                  </a:ext>
                </a:extLst>
              </p:cNvPr>
              <p:cNvSpPr/>
              <p:nvPr/>
            </p:nvSpPr>
            <p:spPr>
              <a:xfrm>
                <a:off x="2093827" y="3236925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0D5F28A-01D4-3DFD-540E-D06329F0C978}"/>
                  </a:ext>
                </a:extLst>
              </p:cNvPr>
              <p:cNvSpPr/>
              <p:nvPr/>
            </p:nvSpPr>
            <p:spPr>
              <a:xfrm>
                <a:off x="2403278" y="3236925"/>
                <a:ext cx="192075" cy="19207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F66E918-7B6B-BD68-D2EE-BE19C0C7462A}"/>
                  </a:ext>
                </a:extLst>
              </p:cNvPr>
              <p:cNvSpPr/>
              <p:nvPr/>
            </p:nvSpPr>
            <p:spPr>
              <a:xfrm>
                <a:off x="2691801" y="3236925"/>
                <a:ext cx="192075" cy="19207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60C638B-B89C-6778-DDDB-1D9243935040}"/>
                  </a:ext>
                </a:extLst>
              </p:cNvPr>
              <p:cNvSpPr/>
              <p:nvPr/>
            </p:nvSpPr>
            <p:spPr>
              <a:xfrm>
                <a:off x="1797131" y="3236925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B79664F-10D6-55F3-EFCB-0B32582145D4}"/>
                  </a:ext>
                </a:extLst>
              </p:cNvPr>
              <p:cNvSpPr/>
              <p:nvPr/>
            </p:nvSpPr>
            <p:spPr>
              <a:xfrm>
                <a:off x="1459521" y="3236925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410806A-4576-052B-1B41-6FCD82A7E221}"/>
                  </a:ext>
                </a:extLst>
              </p:cNvPr>
              <p:cNvSpPr/>
              <p:nvPr/>
            </p:nvSpPr>
            <p:spPr>
              <a:xfrm>
                <a:off x="1327918" y="3096629"/>
                <a:ext cx="1723891" cy="47266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3534DB7-808D-44DF-88E0-CD12503F19CF}"/>
                </a:ext>
              </a:extLst>
            </p:cNvPr>
            <p:cNvGrpSpPr/>
            <p:nvPr/>
          </p:nvGrpSpPr>
          <p:grpSpPr>
            <a:xfrm>
              <a:off x="1744775" y="4596370"/>
              <a:ext cx="1723891" cy="472666"/>
              <a:chOff x="1323654" y="3872342"/>
              <a:chExt cx="1723891" cy="472666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D5D01EC-99F1-6F3C-479D-B9BB32E00F0B}"/>
                  </a:ext>
                </a:extLst>
              </p:cNvPr>
              <p:cNvSpPr/>
              <p:nvPr/>
            </p:nvSpPr>
            <p:spPr>
              <a:xfrm>
                <a:off x="2093827" y="4010993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AAD0092-6DC1-CB9A-A898-FBF574FDC628}"/>
                  </a:ext>
                </a:extLst>
              </p:cNvPr>
              <p:cNvSpPr/>
              <p:nvPr/>
            </p:nvSpPr>
            <p:spPr>
              <a:xfrm>
                <a:off x="1805303" y="4010993"/>
                <a:ext cx="192075" cy="19207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242B433-6DA4-D0A3-9C61-E0FE9C84C088}"/>
                  </a:ext>
                </a:extLst>
              </p:cNvPr>
              <p:cNvSpPr/>
              <p:nvPr/>
            </p:nvSpPr>
            <p:spPr>
              <a:xfrm>
                <a:off x="2691801" y="4010993"/>
                <a:ext cx="192075" cy="192075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32F5BB8-77D4-4428-7812-5934D2E3E430}"/>
                  </a:ext>
                </a:extLst>
              </p:cNvPr>
              <p:cNvSpPr/>
              <p:nvPr/>
            </p:nvSpPr>
            <p:spPr>
              <a:xfrm>
                <a:off x="2367924" y="4010993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DF73624-59B0-7EB0-8CDE-11C0722876DF}"/>
                  </a:ext>
                </a:extLst>
              </p:cNvPr>
              <p:cNvSpPr/>
              <p:nvPr/>
            </p:nvSpPr>
            <p:spPr>
              <a:xfrm>
                <a:off x="1496675" y="4010993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5CE9396-D5CB-60FA-922B-29CABE2595C2}"/>
                  </a:ext>
                </a:extLst>
              </p:cNvPr>
              <p:cNvSpPr/>
              <p:nvPr/>
            </p:nvSpPr>
            <p:spPr>
              <a:xfrm>
                <a:off x="1323654" y="3872342"/>
                <a:ext cx="1723891" cy="47266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5E83627-4AC2-B009-7CF0-AE98F6198FDE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>
              <a:off x="2630620" y="3055724"/>
              <a:ext cx="574075" cy="4815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D038893-CD8D-7B78-ACDE-34A284AB6570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 flipH="1">
              <a:off x="1972415" y="3055724"/>
              <a:ext cx="658205" cy="472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DE9E18A-2CDE-8568-EB6B-C90F0F77F844}"/>
                </a:ext>
              </a:extLst>
            </p:cNvPr>
            <p:cNvCxnSpPr>
              <a:cxnSpLocks/>
              <a:stCxn id="30" idx="4"/>
            </p:cNvCxnSpPr>
            <p:nvPr/>
          </p:nvCxnSpPr>
          <p:spPr>
            <a:xfrm flipH="1">
              <a:off x="2606720" y="3055724"/>
              <a:ext cx="23900" cy="3886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72623A-AC5B-C022-F287-9676DADB7377}"/>
                </a:ext>
              </a:extLst>
            </p:cNvPr>
            <p:cNvCxnSpPr>
              <a:cxnSpLocks/>
            </p:cNvCxnSpPr>
            <p:nvPr/>
          </p:nvCxnSpPr>
          <p:spPr>
            <a:xfrm>
              <a:off x="2618670" y="4060736"/>
              <a:ext cx="574075" cy="4815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0CAC0FF-1B97-8C0F-3B08-72A0EA39CC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0465" y="4060736"/>
              <a:ext cx="658205" cy="4726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8A4E46C-C4ED-2DE0-FA00-98D403B014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4770" y="4060736"/>
              <a:ext cx="23900" cy="3886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1446174-AC26-BD4C-889C-8B406812D6D9}"/>
                </a:ext>
              </a:extLst>
            </p:cNvPr>
            <p:cNvSpPr txBox="1"/>
            <p:nvPr/>
          </p:nvSpPr>
          <p:spPr>
            <a:xfrm>
              <a:off x="1211268" y="1545539"/>
              <a:ext cx="1589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b="1" dirty="0"/>
                <a:t>Abstract world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88C8D98-BAFA-2FB8-6BE3-34C840DAFA62}"/>
              </a:ext>
            </a:extLst>
          </p:cNvPr>
          <p:cNvGrpSpPr/>
          <p:nvPr/>
        </p:nvGrpSpPr>
        <p:grpSpPr>
          <a:xfrm>
            <a:off x="4333600" y="1302222"/>
            <a:ext cx="6781429" cy="4039194"/>
            <a:chOff x="4333600" y="1302222"/>
            <a:chExt cx="6781429" cy="40391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0A1BF5-DA4D-8820-A551-49F2F0E77B60}"/>
                </a:ext>
              </a:extLst>
            </p:cNvPr>
            <p:cNvSpPr txBox="1"/>
            <p:nvPr/>
          </p:nvSpPr>
          <p:spPr>
            <a:xfrm>
              <a:off x="9608976" y="1448465"/>
              <a:ext cx="150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b="1" dirty="0"/>
                <a:t>Natural world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DD84785-592E-78A9-C05F-4081B841CD2F}"/>
                </a:ext>
              </a:extLst>
            </p:cNvPr>
            <p:cNvSpPr/>
            <p:nvPr/>
          </p:nvSpPr>
          <p:spPr>
            <a:xfrm>
              <a:off x="5363575" y="2510278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3528E1-C463-0A62-144F-91888275AFCF}"/>
                </a:ext>
              </a:extLst>
            </p:cNvPr>
            <p:cNvSpPr/>
            <p:nvPr/>
          </p:nvSpPr>
          <p:spPr>
            <a:xfrm>
              <a:off x="6295905" y="2516091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F17BD32-37BA-32B3-F6BE-2E03479AFA07}"/>
                </a:ext>
              </a:extLst>
            </p:cNvPr>
            <p:cNvSpPr/>
            <p:nvPr/>
          </p:nvSpPr>
          <p:spPr>
            <a:xfrm>
              <a:off x="7165014" y="2511932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59FA761-4CBF-1360-16BC-78D1A517C5EB}"/>
                </a:ext>
              </a:extLst>
            </p:cNvPr>
            <p:cNvSpPr/>
            <p:nvPr/>
          </p:nvSpPr>
          <p:spPr>
            <a:xfrm>
              <a:off x="8057003" y="2504298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1CD1554-F8C9-071C-CA12-51ABCC731002}"/>
                </a:ext>
              </a:extLst>
            </p:cNvPr>
            <p:cNvSpPr/>
            <p:nvPr/>
          </p:nvSpPr>
          <p:spPr>
            <a:xfrm>
              <a:off x="8932769" y="2504298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928A8CC-50BE-9C39-C98A-A42400928EAF}"/>
                </a:ext>
              </a:extLst>
            </p:cNvPr>
            <p:cNvSpPr/>
            <p:nvPr/>
          </p:nvSpPr>
          <p:spPr>
            <a:xfrm>
              <a:off x="9865099" y="2510111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51EAC7E-543C-8463-15C5-CD9EBE0D4852}"/>
                </a:ext>
              </a:extLst>
            </p:cNvPr>
            <p:cNvSpPr/>
            <p:nvPr/>
          </p:nvSpPr>
          <p:spPr>
            <a:xfrm>
              <a:off x="6488741" y="2650243"/>
              <a:ext cx="192075" cy="1920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D261DCB-99A3-1C22-65C6-332D7C25E2D4}"/>
                </a:ext>
              </a:extLst>
            </p:cNvPr>
            <p:cNvSpPr/>
            <p:nvPr/>
          </p:nvSpPr>
          <p:spPr>
            <a:xfrm>
              <a:off x="10005530" y="2668697"/>
              <a:ext cx="192075" cy="1920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036592-56E3-E581-AEB9-CD7BFFFBBBA9}"/>
                </a:ext>
              </a:extLst>
            </p:cNvPr>
            <p:cNvSpPr/>
            <p:nvPr/>
          </p:nvSpPr>
          <p:spPr>
            <a:xfrm>
              <a:off x="5382156" y="4447773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363319-72BD-173D-6DCF-E644681A6562}"/>
                </a:ext>
              </a:extLst>
            </p:cNvPr>
            <p:cNvSpPr/>
            <p:nvPr/>
          </p:nvSpPr>
          <p:spPr>
            <a:xfrm>
              <a:off x="6314486" y="4453586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9F0F9D-DC3B-749F-AA4A-97CC75DEB107}"/>
                </a:ext>
              </a:extLst>
            </p:cNvPr>
            <p:cNvSpPr/>
            <p:nvPr/>
          </p:nvSpPr>
          <p:spPr>
            <a:xfrm>
              <a:off x="7183595" y="4449427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5B557F-6C67-C353-9ABE-0DE7D94FDD37}"/>
                </a:ext>
              </a:extLst>
            </p:cNvPr>
            <p:cNvSpPr/>
            <p:nvPr/>
          </p:nvSpPr>
          <p:spPr>
            <a:xfrm>
              <a:off x="8075584" y="4441793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FD6096-BFB9-E637-6A88-93527767C2C8}"/>
                </a:ext>
              </a:extLst>
            </p:cNvPr>
            <p:cNvSpPr/>
            <p:nvPr/>
          </p:nvSpPr>
          <p:spPr>
            <a:xfrm>
              <a:off x="8951350" y="4441793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D3D98C-F87D-A77D-3EF4-5C18E6512223}"/>
                </a:ext>
              </a:extLst>
            </p:cNvPr>
            <p:cNvSpPr/>
            <p:nvPr/>
          </p:nvSpPr>
          <p:spPr>
            <a:xfrm>
              <a:off x="9883680" y="4447606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6E1E11-950E-8803-9B78-F7A1CA5ACB5D}"/>
                </a:ext>
              </a:extLst>
            </p:cNvPr>
            <p:cNvSpPr/>
            <p:nvPr/>
          </p:nvSpPr>
          <p:spPr>
            <a:xfrm>
              <a:off x="7374594" y="4637430"/>
              <a:ext cx="192075" cy="1920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39EC7F-341A-6AB7-DA1D-6423D86C719A}"/>
                </a:ext>
              </a:extLst>
            </p:cNvPr>
            <p:cNvSpPr/>
            <p:nvPr/>
          </p:nvSpPr>
          <p:spPr>
            <a:xfrm>
              <a:off x="10024111" y="4606192"/>
              <a:ext cx="192075" cy="1920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5FEF0DD-6BEC-67AF-090E-9DF80B641873}"/>
                </a:ext>
              </a:extLst>
            </p:cNvPr>
            <p:cNvCxnSpPr>
              <a:cxnSpLocks/>
            </p:cNvCxnSpPr>
            <p:nvPr/>
          </p:nvCxnSpPr>
          <p:spPr>
            <a:xfrm>
              <a:off x="6617811" y="3133588"/>
              <a:ext cx="3425066" cy="11516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EA2E96F-DFB5-9A36-0F77-47560DD742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1719" y="3133588"/>
              <a:ext cx="986092" cy="11516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A628CA8-EF0A-A9B0-5BA3-378C2DDE8835}"/>
                </a:ext>
              </a:extLst>
            </p:cNvPr>
            <p:cNvCxnSpPr>
              <a:cxnSpLocks/>
            </p:cNvCxnSpPr>
            <p:nvPr/>
          </p:nvCxnSpPr>
          <p:spPr>
            <a:xfrm>
              <a:off x="6617811" y="3133588"/>
              <a:ext cx="756783" cy="12010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5E25030-E805-36D6-E781-B6BA8C906C0C}"/>
                </a:ext>
              </a:extLst>
            </p:cNvPr>
            <p:cNvCxnSpPr>
              <a:cxnSpLocks/>
            </p:cNvCxnSpPr>
            <p:nvPr/>
          </p:nvCxnSpPr>
          <p:spPr>
            <a:xfrm>
              <a:off x="4333600" y="1302222"/>
              <a:ext cx="0" cy="4039194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712E245-9DDD-7ECA-8F41-3518CF438477}"/>
                </a:ext>
              </a:extLst>
            </p:cNvPr>
            <p:cNvSpPr/>
            <p:nvPr/>
          </p:nvSpPr>
          <p:spPr>
            <a:xfrm>
              <a:off x="6488741" y="2647356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F89DBBB-0C6F-8DDB-375F-44D719A97E31}"/>
                </a:ext>
              </a:extLst>
            </p:cNvPr>
            <p:cNvSpPr/>
            <p:nvPr/>
          </p:nvSpPr>
          <p:spPr>
            <a:xfrm>
              <a:off x="10024111" y="4606191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8A1FC9E-923E-9DE6-3F35-78CB91C292EB}"/>
                </a:ext>
              </a:extLst>
            </p:cNvPr>
            <p:cNvSpPr/>
            <p:nvPr/>
          </p:nvSpPr>
          <p:spPr>
            <a:xfrm>
              <a:off x="7370333" y="4635395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53C5B5F-2CAE-69EC-B6E1-199F56034CCB}"/>
                </a:ext>
              </a:extLst>
            </p:cNvPr>
            <p:cNvSpPr/>
            <p:nvPr/>
          </p:nvSpPr>
          <p:spPr>
            <a:xfrm>
              <a:off x="5535681" y="4646962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28451C4-E719-425F-FD1A-D4D4E526CCC7}"/>
                </a:ext>
              </a:extLst>
            </p:cNvPr>
            <p:cNvSpPr/>
            <p:nvPr/>
          </p:nvSpPr>
          <p:spPr>
            <a:xfrm>
              <a:off x="10005565" y="2671368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9FD64DF-1500-7472-BB03-3F567300FEA5}"/>
                </a:ext>
              </a:extLst>
            </p:cNvPr>
            <p:cNvSpPr/>
            <p:nvPr/>
          </p:nvSpPr>
          <p:spPr>
            <a:xfrm>
              <a:off x="7367454" y="2730370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FA7289-77E2-CBFD-FEA1-21BDA7E043DB}"/>
                  </a:ext>
                </a:extLst>
              </p:cNvPr>
              <p:cNvSpPr txBox="1"/>
              <p:nvPr/>
            </p:nvSpPr>
            <p:spPr>
              <a:xfrm>
                <a:off x="3415199" y="5675351"/>
                <a:ext cx="43424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K" sz="2000" dirty="0"/>
                  <a:t>“Abstract security”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DK" sz="2000" b="0" dirty="0"/>
                  <a:t> “Natural security”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FA7289-77E2-CBFD-FEA1-21BDA7E04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199" y="5675351"/>
                <a:ext cx="4342471" cy="400110"/>
              </a:xfrm>
              <a:prstGeom prst="rect">
                <a:avLst/>
              </a:prstGeom>
              <a:blipFill>
                <a:blip r:embed="rId3"/>
                <a:stretch>
                  <a:fillRect l="-1163" t="-6061" r="-581" b="-24242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18F8F55-159A-E2DB-AD23-C64132C5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10</a:t>
            </a:fld>
            <a:endParaRPr lang="en-DK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1A248C-8182-1EF0-4B06-E9C1831FC391}"/>
              </a:ext>
            </a:extLst>
          </p:cNvPr>
          <p:cNvGrpSpPr/>
          <p:nvPr/>
        </p:nvGrpSpPr>
        <p:grpSpPr>
          <a:xfrm>
            <a:off x="5362111" y="1208733"/>
            <a:ext cx="2041985" cy="914400"/>
            <a:chOff x="5362111" y="1208733"/>
            <a:chExt cx="2041985" cy="9144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823C89-FDF6-CA50-4F0B-147833700377}"/>
                </a:ext>
              </a:extLst>
            </p:cNvPr>
            <p:cNvSpPr/>
            <p:nvPr/>
          </p:nvSpPr>
          <p:spPr>
            <a:xfrm>
              <a:off x="5362111" y="1419751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A5A02B3-5F50-95E0-6147-6917DF62D886}"/>
                </a:ext>
              </a:extLst>
            </p:cNvPr>
            <p:cNvSpPr txBox="1"/>
            <p:nvPr/>
          </p:nvSpPr>
          <p:spPr>
            <a:xfrm>
              <a:off x="6059746" y="1411404"/>
              <a:ext cx="5020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3200" dirty="0"/>
                <a:t>=</a:t>
              </a:r>
              <a:r>
                <a:rPr lang="en-DK" sz="2400" dirty="0"/>
                <a:t> </a:t>
              </a:r>
            </a:p>
          </p:txBody>
        </p:sp>
        <p:pic>
          <p:nvPicPr>
            <p:cNvPr id="66" name="Graphic 65" descr="Computer with solid fill">
              <a:extLst>
                <a:ext uri="{FF2B5EF4-FFF2-40B4-BE49-F238E27FC236}">
                  <a16:creationId xmlns:a16="http://schemas.microsoft.com/office/drawing/2014/main" id="{05A95F25-BAFD-CAE5-7A13-604FD3CC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89696" y="120873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7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58B5-3B06-A369-4EA8-9494D38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compiler from [GHK</a:t>
            </a:r>
            <a:r>
              <a:rPr lang="en-DK" baseline="30000" dirty="0"/>
              <a:t>+ </a:t>
            </a:r>
            <a:r>
              <a:rPr lang="en-DK" dirty="0"/>
              <a:t>21]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0958F8-F59C-5473-B51F-9A2A9E8E57FB}"/>
              </a:ext>
            </a:extLst>
          </p:cNvPr>
          <p:cNvCxnSpPr>
            <a:cxnSpLocks/>
          </p:cNvCxnSpPr>
          <p:nvPr/>
        </p:nvCxnSpPr>
        <p:spPr>
          <a:xfrm>
            <a:off x="6040477" y="1990641"/>
            <a:ext cx="0" cy="3177573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C42AB1-3B3A-FA60-5003-492657EB5C27}"/>
              </a:ext>
            </a:extLst>
          </p:cNvPr>
          <p:cNvSpPr txBox="1"/>
          <p:nvPr/>
        </p:nvSpPr>
        <p:spPr>
          <a:xfrm>
            <a:off x="1610873" y="206002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DK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815AB0-000B-34C8-BA33-CDB6CB567E1E}"/>
              </a:ext>
            </a:extLst>
          </p:cNvPr>
          <p:cNvGrpSpPr/>
          <p:nvPr/>
        </p:nvGrpSpPr>
        <p:grpSpPr>
          <a:xfrm>
            <a:off x="13103630" y="4147702"/>
            <a:ext cx="2510344" cy="2041024"/>
            <a:chOff x="7008654" y="3147777"/>
            <a:chExt cx="3958712" cy="321861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17FE341-61DF-83C4-EB60-DFABBE9FFB66}"/>
                </a:ext>
              </a:extLst>
            </p:cNvPr>
            <p:cNvGrpSpPr/>
            <p:nvPr/>
          </p:nvGrpSpPr>
          <p:grpSpPr>
            <a:xfrm>
              <a:off x="7008654" y="3147777"/>
              <a:ext cx="3958712" cy="1559276"/>
              <a:chOff x="1546989" y="1340764"/>
              <a:chExt cx="8162563" cy="321510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D98DEF5-F01E-F9C1-818E-3F9D3848CAB1}"/>
                  </a:ext>
                </a:extLst>
              </p:cNvPr>
              <p:cNvSpPr/>
              <p:nvPr/>
            </p:nvSpPr>
            <p:spPr>
              <a:xfrm>
                <a:off x="1637980" y="191952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3481F8A-58A4-ACB9-BFC6-95A60773EB70}"/>
                  </a:ext>
                </a:extLst>
              </p:cNvPr>
              <p:cNvSpPr/>
              <p:nvPr/>
            </p:nvSpPr>
            <p:spPr>
              <a:xfrm>
                <a:off x="1546989" y="2957704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F93A32F-5BEF-9417-90B1-A5F77DA4AF02}"/>
                  </a:ext>
                </a:extLst>
              </p:cNvPr>
              <p:cNvSpPr/>
              <p:nvPr/>
            </p:nvSpPr>
            <p:spPr>
              <a:xfrm>
                <a:off x="2382562" y="176694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90413D5-77BE-790C-DADB-5F667F4FA40E}"/>
                  </a:ext>
                </a:extLst>
              </p:cNvPr>
              <p:cNvSpPr/>
              <p:nvPr/>
            </p:nvSpPr>
            <p:spPr>
              <a:xfrm>
                <a:off x="3296962" y="2081458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3066484-6E70-285B-AC67-7EAE73D094CA}"/>
                  </a:ext>
                </a:extLst>
              </p:cNvPr>
              <p:cNvSpPr/>
              <p:nvPr/>
            </p:nvSpPr>
            <p:spPr>
              <a:xfrm>
                <a:off x="2476180" y="241021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17E1AF6-B645-B40D-3947-DA133F8FDD77}"/>
                  </a:ext>
                </a:extLst>
              </p:cNvPr>
              <p:cNvSpPr/>
              <p:nvPr/>
            </p:nvSpPr>
            <p:spPr>
              <a:xfrm>
                <a:off x="2130846" y="3684954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C7F7350-122C-E77C-8796-F2C24C993C02}"/>
                  </a:ext>
                </a:extLst>
              </p:cNvPr>
              <p:cNvSpPr/>
              <p:nvPr/>
            </p:nvSpPr>
            <p:spPr>
              <a:xfrm>
                <a:off x="2325449" y="3031607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7725FEC-486F-B34F-8368-BA57C2F7D5DA}"/>
                  </a:ext>
                </a:extLst>
              </p:cNvPr>
              <p:cNvSpPr/>
              <p:nvPr/>
            </p:nvSpPr>
            <p:spPr>
              <a:xfrm>
                <a:off x="2800830" y="417597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A21C738-6EA0-E6C9-2893-D132632FB06F}"/>
                  </a:ext>
                </a:extLst>
              </p:cNvPr>
              <p:cNvSpPr/>
              <p:nvPr/>
            </p:nvSpPr>
            <p:spPr>
              <a:xfrm>
                <a:off x="3088212" y="2853852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937FF4E-D1F8-B8D7-7B0F-AAEF50E3D76D}"/>
                  </a:ext>
                </a:extLst>
              </p:cNvPr>
              <p:cNvSpPr/>
              <p:nvPr/>
            </p:nvSpPr>
            <p:spPr>
              <a:xfrm>
                <a:off x="1777059" y="4210778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9B8EF54-7682-65B8-46EC-8081EBDD7014}"/>
                  </a:ext>
                </a:extLst>
              </p:cNvPr>
              <p:cNvSpPr/>
              <p:nvPr/>
            </p:nvSpPr>
            <p:spPr>
              <a:xfrm>
                <a:off x="3161980" y="344352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5A07E6C-37C8-3E43-0731-80A3790E8757}"/>
                  </a:ext>
                </a:extLst>
              </p:cNvPr>
              <p:cNvSpPr/>
              <p:nvPr/>
            </p:nvSpPr>
            <p:spPr>
              <a:xfrm>
                <a:off x="3697430" y="169840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C56817E-AD48-2A22-111F-C6D85FF090C2}"/>
                  </a:ext>
                </a:extLst>
              </p:cNvPr>
              <p:cNvSpPr/>
              <p:nvPr/>
            </p:nvSpPr>
            <p:spPr>
              <a:xfrm>
                <a:off x="3779136" y="252368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C5268DA-1CC4-B60E-6B7A-1C4EB81A47E1}"/>
                  </a:ext>
                </a:extLst>
              </p:cNvPr>
              <p:cNvSpPr/>
              <p:nvPr/>
            </p:nvSpPr>
            <p:spPr>
              <a:xfrm>
                <a:off x="4442012" y="1545817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7D8E864-5CAC-A3F4-3D64-67F4EDFA97A1}"/>
                  </a:ext>
                </a:extLst>
              </p:cNvPr>
              <p:cNvSpPr/>
              <p:nvPr/>
            </p:nvSpPr>
            <p:spPr>
              <a:xfrm>
                <a:off x="5356412" y="186033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40EE636-0F28-0E3F-E44C-C736CFA8D89C}"/>
                  </a:ext>
                </a:extLst>
              </p:cNvPr>
              <p:cNvSpPr/>
              <p:nvPr/>
            </p:nvSpPr>
            <p:spPr>
              <a:xfrm>
                <a:off x="4535630" y="218909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27F57FE-4DDA-7BC0-1A7F-3A0C9BABCAA5}"/>
                  </a:ext>
                </a:extLst>
              </p:cNvPr>
              <p:cNvSpPr/>
              <p:nvPr/>
            </p:nvSpPr>
            <p:spPr>
              <a:xfrm>
                <a:off x="4048014" y="3337512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CCA9A7B-617B-E5E7-BDD3-4E28C18BF521}"/>
                  </a:ext>
                </a:extLst>
              </p:cNvPr>
              <p:cNvSpPr/>
              <p:nvPr/>
            </p:nvSpPr>
            <p:spPr>
              <a:xfrm>
                <a:off x="4572898" y="2880272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A1664F6-7000-54D9-DA49-9E7E74BD00BA}"/>
                  </a:ext>
                </a:extLst>
              </p:cNvPr>
              <p:cNvSpPr/>
              <p:nvPr/>
            </p:nvSpPr>
            <p:spPr>
              <a:xfrm>
                <a:off x="4860280" y="395485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0DFC66B-5E56-E4E3-0593-565B66D76FC8}"/>
                  </a:ext>
                </a:extLst>
              </p:cNvPr>
              <p:cNvSpPr/>
              <p:nvPr/>
            </p:nvSpPr>
            <p:spPr>
              <a:xfrm>
                <a:off x="5147662" y="2487897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3C6DB58-9D20-EAFA-0581-22051D4F7971}"/>
                  </a:ext>
                </a:extLst>
              </p:cNvPr>
              <p:cNvSpPr/>
              <p:nvPr/>
            </p:nvSpPr>
            <p:spPr>
              <a:xfrm>
                <a:off x="3836509" y="398965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8E07664-FA7C-FECA-2D16-E7EABFB05C2C}"/>
                  </a:ext>
                </a:extLst>
              </p:cNvPr>
              <p:cNvSpPr/>
              <p:nvPr/>
            </p:nvSpPr>
            <p:spPr>
              <a:xfrm>
                <a:off x="5221430" y="322240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FE78705-E41C-B66C-98EF-66A9151DA476}"/>
                  </a:ext>
                </a:extLst>
              </p:cNvPr>
              <p:cNvSpPr/>
              <p:nvPr/>
            </p:nvSpPr>
            <p:spPr>
              <a:xfrm>
                <a:off x="1818303" y="2553907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06872C7-C9A7-2015-1B5D-D6F2CD43633D}"/>
                  </a:ext>
                </a:extLst>
              </p:cNvPr>
              <p:cNvSpPr/>
              <p:nvPr/>
            </p:nvSpPr>
            <p:spPr>
              <a:xfrm>
                <a:off x="3295422" y="4210778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BEF2B3F-9535-48F6-98AC-424D4475CB4B}"/>
                  </a:ext>
                </a:extLst>
              </p:cNvPr>
              <p:cNvSpPr/>
              <p:nvPr/>
            </p:nvSpPr>
            <p:spPr>
              <a:xfrm>
                <a:off x="4078421" y="2037423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41D188D-C4C8-C2D4-3E12-C310F841AB09}"/>
                  </a:ext>
                </a:extLst>
              </p:cNvPr>
              <p:cNvSpPr/>
              <p:nvPr/>
            </p:nvSpPr>
            <p:spPr>
              <a:xfrm>
                <a:off x="2975898" y="1397312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74CDC92-A1E0-10C0-009A-359B4994D396}"/>
                  </a:ext>
                </a:extLst>
              </p:cNvPr>
              <p:cNvSpPr/>
              <p:nvPr/>
            </p:nvSpPr>
            <p:spPr>
              <a:xfrm>
                <a:off x="4712234" y="3443523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8D29859-3B56-C685-7FD1-510DBA0428B4}"/>
                  </a:ext>
                </a:extLst>
              </p:cNvPr>
              <p:cNvSpPr/>
              <p:nvPr/>
            </p:nvSpPr>
            <p:spPr>
              <a:xfrm>
                <a:off x="5836682" y="208230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EDC9D50-2FCF-8AFD-7ABE-BD034AD12988}"/>
                  </a:ext>
                </a:extLst>
              </p:cNvPr>
              <p:cNvSpPr/>
              <p:nvPr/>
            </p:nvSpPr>
            <p:spPr>
              <a:xfrm>
                <a:off x="5758570" y="3307901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5B14B31-8103-2790-B530-A877854D42A1}"/>
                  </a:ext>
                </a:extLst>
              </p:cNvPr>
              <p:cNvSpPr/>
              <p:nvPr/>
            </p:nvSpPr>
            <p:spPr>
              <a:xfrm>
                <a:off x="6448320" y="182465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25BA536-59CC-8E1F-F6B2-50736C4494C1}"/>
                  </a:ext>
                </a:extLst>
              </p:cNvPr>
              <p:cNvSpPr/>
              <p:nvPr/>
            </p:nvSpPr>
            <p:spPr>
              <a:xfrm>
                <a:off x="7362720" y="2139171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C02F9A6-723D-89AC-774C-AC9A53CA0137}"/>
                  </a:ext>
                </a:extLst>
              </p:cNvPr>
              <p:cNvSpPr/>
              <p:nvPr/>
            </p:nvSpPr>
            <p:spPr>
              <a:xfrm>
                <a:off x="6541938" y="2467929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93E750D-7613-5FDB-7627-84377E65FCCA}"/>
                  </a:ext>
                </a:extLst>
              </p:cNvPr>
              <p:cNvSpPr/>
              <p:nvPr/>
            </p:nvSpPr>
            <p:spPr>
              <a:xfrm>
                <a:off x="6196604" y="3742667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ECBB3E4-CCDF-1479-C25C-0041C84ED266}"/>
                  </a:ext>
                </a:extLst>
              </p:cNvPr>
              <p:cNvSpPr/>
              <p:nvPr/>
            </p:nvSpPr>
            <p:spPr>
              <a:xfrm>
                <a:off x="6391207" y="308932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C1A90D7-1B98-7A69-6D67-A19E825B7F78}"/>
                  </a:ext>
                </a:extLst>
              </p:cNvPr>
              <p:cNvSpPr/>
              <p:nvPr/>
            </p:nvSpPr>
            <p:spPr>
              <a:xfrm>
                <a:off x="6866588" y="4233689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66CA5A3-654C-C205-13A4-FCB2B0316170}"/>
                  </a:ext>
                </a:extLst>
              </p:cNvPr>
              <p:cNvSpPr/>
              <p:nvPr/>
            </p:nvSpPr>
            <p:spPr>
              <a:xfrm>
                <a:off x="7153970" y="291156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827B1C4-8C46-A0EE-C990-3A1AF99D18AD}"/>
                  </a:ext>
                </a:extLst>
              </p:cNvPr>
              <p:cNvSpPr/>
              <p:nvPr/>
            </p:nvSpPr>
            <p:spPr>
              <a:xfrm>
                <a:off x="5842817" y="4268491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CC6030D-7BEA-9885-1966-808C9E7DCDB8}"/>
                  </a:ext>
                </a:extLst>
              </p:cNvPr>
              <p:cNvSpPr/>
              <p:nvPr/>
            </p:nvSpPr>
            <p:spPr>
              <a:xfrm>
                <a:off x="7227738" y="350123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84C3407-555E-4371-DA13-986F7E0F7029}"/>
                  </a:ext>
                </a:extLst>
              </p:cNvPr>
              <p:cNvSpPr/>
              <p:nvPr/>
            </p:nvSpPr>
            <p:spPr>
              <a:xfrm>
                <a:off x="7763188" y="175611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7CEBF6A-EFB7-FC34-7BBB-A50DB79E2C60}"/>
                  </a:ext>
                </a:extLst>
              </p:cNvPr>
              <p:cNvSpPr/>
              <p:nvPr/>
            </p:nvSpPr>
            <p:spPr>
              <a:xfrm>
                <a:off x="7844894" y="258139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588380B-1234-EF98-CDFE-E8ED4D8C50AF}"/>
                  </a:ext>
                </a:extLst>
              </p:cNvPr>
              <p:cNvSpPr/>
              <p:nvPr/>
            </p:nvSpPr>
            <p:spPr>
              <a:xfrm>
                <a:off x="8507770" y="160353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14830A8-3A04-ED48-C044-E64E5D2D5BD9}"/>
                  </a:ext>
                </a:extLst>
              </p:cNvPr>
              <p:cNvSpPr/>
              <p:nvPr/>
            </p:nvSpPr>
            <p:spPr>
              <a:xfrm>
                <a:off x="9422170" y="1918048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A22B309-0EEF-9AA2-3370-69B763E3F01B}"/>
                  </a:ext>
                </a:extLst>
              </p:cNvPr>
              <p:cNvSpPr/>
              <p:nvPr/>
            </p:nvSpPr>
            <p:spPr>
              <a:xfrm>
                <a:off x="8601388" y="224680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8B707D7-DD32-4627-DD61-61EC8B3C6FD2}"/>
                  </a:ext>
                </a:extLst>
              </p:cNvPr>
              <p:cNvSpPr/>
              <p:nvPr/>
            </p:nvSpPr>
            <p:spPr>
              <a:xfrm>
                <a:off x="8113772" y="339522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572F23F-B9C5-EFCA-7A7E-09F0B56BCA30}"/>
                  </a:ext>
                </a:extLst>
              </p:cNvPr>
              <p:cNvSpPr/>
              <p:nvPr/>
            </p:nvSpPr>
            <p:spPr>
              <a:xfrm>
                <a:off x="8638656" y="293798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8E1A1F4-7133-9B36-A705-16B788A4EF55}"/>
                  </a:ext>
                </a:extLst>
              </p:cNvPr>
              <p:cNvSpPr/>
              <p:nvPr/>
            </p:nvSpPr>
            <p:spPr>
              <a:xfrm>
                <a:off x="8926038" y="401256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544459C-AC89-1A06-1AC9-FB3055D02BC2}"/>
                  </a:ext>
                </a:extLst>
              </p:cNvPr>
              <p:cNvSpPr/>
              <p:nvPr/>
            </p:nvSpPr>
            <p:spPr>
              <a:xfrm>
                <a:off x="9213420" y="254561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136AA35-249B-EF7A-6265-BACC563B54A2}"/>
                  </a:ext>
                </a:extLst>
              </p:cNvPr>
              <p:cNvSpPr/>
              <p:nvPr/>
            </p:nvSpPr>
            <p:spPr>
              <a:xfrm>
                <a:off x="7902267" y="4047368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8755639-DA56-B83B-B990-6C45B44A1668}"/>
                  </a:ext>
                </a:extLst>
              </p:cNvPr>
              <p:cNvSpPr/>
              <p:nvPr/>
            </p:nvSpPr>
            <p:spPr>
              <a:xfrm>
                <a:off x="9287188" y="328011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FFD1872-21F3-0D0E-58A7-49144C71C123}"/>
                  </a:ext>
                </a:extLst>
              </p:cNvPr>
              <p:cNvSpPr/>
              <p:nvPr/>
            </p:nvSpPr>
            <p:spPr>
              <a:xfrm>
                <a:off x="5884061" y="2611620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7C59E74-2ECD-C202-13B5-3CF4F778A9A7}"/>
                  </a:ext>
                </a:extLst>
              </p:cNvPr>
              <p:cNvSpPr/>
              <p:nvPr/>
            </p:nvSpPr>
            <p:spPr>
              <a:xfrm>
                <a:off x="7361180" y="4268491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7E62490-865D-EF59-2B2C-4134127EF90B}"/>
                  </a:ext>
                </a:extLst>
              </p:cNvPr>
              <p:cNvSpPr/>
              <p:nvPr/>
            </p:nvSpPr>
            <p:spPr>
              <a:xfrm>
                <a:off x="8144179" y="2095136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7D1A0AE-D8E6-5EBF-9A31-4CF6DE44C64C}"/>
                  </a:ext>
                </a:extLst>
              </p:cNvPr>
              <p:cNvSpPr/>
              <p:nvPr/>
            </p:nvSpPr>
            <p:spPr>
              <a:xfrm>
                <a:off x="7041656" y="1455025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D4647EC-BED6-AC69-D09E-F23187EE5547}"/>
                  </a:ext>
                </a:extLst>
              </p:cNvPr>
              <p:cNvSpPr/>
              <p:nvPr/>
            </p:nvSpPr>
            <p:spPr>
              <a:xfrm>
                <a:off x="8777992" y="3501236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CBD7E95-E862-A732-95B8-00ED6E1BD5FD}"/>
                  </a:ext>
                </a:extLst>
              </p:cNvPr>
              <p:cNvSpPr/>
              <p:nvPr/>
            </p:nvSpPr>
            <p:spPr>
              <a:xfrm>
                <a:off x="2079947" y="3630136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CF699204-E58A-0C15-A47A-9D191867CF0E}"/>
                  </a:ext>
                </a:extLst>
              </p:cNvPr>
              <p:cNvSpPr/>
              <p:nvPr/>
            </p:nvSpPr>
            <p:spPr>
              <a:xfrm>
                <a:off x="3041971" y="2793702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778F952-730A-E7E4-D0DA-1CA5A5402586}"/>
                  </a:ext>
                </a:extLst>
              </p:cNvPr>
              <p:cNvSpPr/>
              <p:nvPr/>
            </p:nvSpPr>
            <p:spPr>
              <a:xfrm>
                <a:off x="2918867" y="1340764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3C1D3C7-472B-3C37-8868-E6F3AE725C02}"/>
                  </a:ext>
                </a:extLst>
              </p:cNvPr>
              <p:cNvSpPr/>
              <p:nvPr/>
            </p:nvSpPr>
            <p:spPr>
              <a:xfrm>
                <a:off x="6486452" y="2417052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9E29C8F-AB3E-DE78-7FF7-78B7D3AE553F}"/>
                  </a:ext>
                </a:extLst>
              </p:cNvPr>
              <p:cNvSpPr/>
              <p:nvPr/>
            </p:nvSpPr>
            <p:spPr>
              <a:xfrm>
                <a:off x="7848585" y="3990122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7A228C1-1A10-3AE7-466C-0CABAA030758}"/>
                  </a:ext>
                </a:extLst>
              </p:cNvPr>
              <p:cNvSpPr/>
              <p:nvPr/>
            </p:nvSpPr>
            <p:spPr>
              <a:xfrm>
                <a:off x="8096115" y="2044857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AE782A-7247-29C2-2420-6F3D6C63E948}"/>
                </a:ext>
              </a:extLst>
            </p:cNvPr>
            <p:cNvSpPr/>
            <p:nvPr/>
          </p:nvSpPr>
          <p:spPr>
            <a:xfrm>
              <a:off x="8511483" y="5344807"/>
              <a:ext cx="1511928" cy="102158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K" sz="1200" dirty="0"/>
                <a:t>Role</a:t>
              </a:r>
            </a:p>
            <a:p>
              <a:pPr algn="ctr"/>
              <a:r>
                <a:rPr lang="en-DK" sz="1200" dirty="0"/>
                <a:t>Assignment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BE52E8C-1C8B-07F1-35F8-12E848E42401}"/>
                </a:ext>
              </a:extLst>
            </p:cNvPr>
            <p:cNvCxnSpPr>
              <a:cxnSpLocks/>
              <a:stCxn id="111" idx="0"/>
              <a:endCxn id="109" idx="4"/>
            </p:cNvCxnSpPr>
            <p:nvPr/>
          </p:nvCxnSpPr>
          <p:spPr>
            <a:xfrm flipV="1">
              <a:off x="9267447" y="4620156"/>
              <a:ext cx="891123" cy="72465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6B386D9-475C-00D9-69F5-E3AE5FECCE80}"/>
                </a:ext>
              </a:extLst>
            </p:cNvPr>
            <p:cNvCxnSpPr>
              <a:cxnSpLocks/>
              <a:stCxn id="111" idx="0"/>
              <a:endCxn id="105" idx="5"/>
            </p:cNvCxnSpPr>
            <p:nvPr/>
          </p:nvCxnSpPr>
          <p:spPr>
            <a:xfrm flipH="1" flipV="1">
              <a:off x="7427157" y="4418113"/>
              <a:ext cx="1840290" cy="92669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16F4CC2-4DCF-9EDC-B29A-F051BD942A60}"/>
                </a:ext>
              </a:extLst>
            </p:cNvPr>
            <p:cNvCxnSpPr>
              <a:cxnSpLocks/>
              <a:stCxn id="111" idx="0"/>
              <a:endCxn id="108" idx="4"/>
            </p:cNvCxnSpPr>
            <p:nvPr/>
          </p:nvCxnSpPr>
          <p:spPr>
            <a:xfrm flipV="1">
              <a:off x="9267447" y="3857242"/>
              <a:ext cx="230509" cy="1487565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F4AC9D6-239B-1B6E-90F7-3D540EE81526}"/>
                </a:ext>
              </a:extLst>
            </p:cNvPr>
            <p:cNvCxnSpPr>
              <a:cxnSpLocks/>
              <a:stCxn id="111" idx="0"/>
              <a:endCxn id="106" idx="5"/>
            </p:cNvCxnSpPr>
            <p:nvPr/>
          </p:nvCxnSpPr>
          <p:spPr>
            <a:xfrm flipH="1" flipV="1">
              <a:off x="7893723" y="4012456"/>
              <a:ext cx="1373725" cy="133235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C31FEEEC-911E-DAFB-65E9-13A13873740B}"/>
                </a:ext>
              </a:extLst>
            </p:cNvPr>
            <p:cNvCxnSpPr>
              <a:cxnSpLocks/>
              <a:stCxn id="111" idx="0"/>
              <a:endCxn id="107" idx="5"/>
            </p:cNvCxnSpPr>
            <p:nvPr/>
          </p:nvCxnSpPr>
          <p:spPr>
            <a:xfrm flipH="1" flipV="1">
              <a:off x="7834019" y="3307804"/>
              <a:ext cx="1433428" cy="203700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0472D58-86EF-B885-C59C-656F36326DF5}"/>
                </a:ext>
              </a:extLst>
            </p:cNvPr>
            <p:cNvCxnSpPr>
              <a:cxnSpLocks/>
              <a:stCxn id="111" idx="0"/>
              <a:endCxn id="110" idx="3"/>
            </p:cNvCxnSpPr>
            <p:nvPr/>
          </p:nvCxnSpPr>
          <p:spPr>
            <a:xfrm flipV="1">
              <a:off x="9267447" y="3649277"/>
              <a:ext cx="944884" cy="169553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984A184-9971-FA8A-C618-F668D230AA7F}"/>
              </a:ext>
            </a:extLst>
          </p:cNvPr>
          <p:cNvGrpSpPr/>
          <p:nvPr/>
        </p:nvGrpSpPr>
        <p:grpSpPr>
          <a:xfrm>
            <a:off x="3989191" y="4526054"/>
            <a:ext cx="4119119" cy="2280120"/>
            <a:chOff x="3989191" y="4526054"/>
            <a:chExt cx="4119119" cy="2280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436D64-CC28-FF15-7D47-3FD77B607C2B}"/>
                </a:ext>
              </a:extLst>
            </p:cNvPr>
            <p:cNvSpPr txBox="1"/>
            <p:nvPr/>
          </p:nvSpPr>
          <p:spPr>
            <a:xfrm>
              <a:off x="5537196" y="5979499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Compiler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E25ED8D-10A7-7FC0-78AB-D53E36F63720}"/>
                </a:ext>
              </a:extLst>
            </p:cNvPr>
            <p:cNvCxnSpPr>
              <a:cxnSpLocks/>
            </p:cNvCxnSpPr>
            <p:nvPr/>
          </p:nvCxnSpPr>
          <p:spPr>
            <a:xfrm>
              <a:off x="6040180" y="5168214"/>
              <a:ext cx="2068130" cy="1637960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AA86786-C4BD-6E1A-78F8-20133E435F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9191" y="5168214"/>
              <a:ext cx="2053985" cy="1637960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Bent Arrow 137">
              <a:extLst>
                <a:ext uri="{FF2B5EF4-FFF2-40B4-BE49-F238E27FC236}">
                  <a16:creationId xmlns:a16="http://schemas.microsoft.com/office/drawing/2014/main" id="{B46E54ED-747D-7F39-40E8-A7869F078D0C}"/>
                </a:ext>
              </a:extLst>
            </p:cNvPr>
            <p:cNvSpPr/>
            <p:nvPr/>
          </p:nvSpPr>
          <p:spPr>
            <a:xfrm rot="8131823" flipH="1">
              <a:off x="5431385" y="4526054"/>
              <a:ext cx="1461262" cy="1419998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BCF858-EE04-F273-F177-AF6500E6C649}"/>
              </a:ext>
            </a:extLst>
          </p:cNvPr>
          <p:cNvGrpSpPr/>
          <p:nvPr/>
        </p:nvGrpSpPr>
        <p:grpSpPr>
          <a:xfrm>
            <a:off x="1828352" y="4088330"/>
            <a:ext cx="2256799" cy="1913614"/>
            <a:chOff x="1261052" y="3016251"/>
            <a:chExt cx="2931810" cy="248597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963A29-66A8-4533-C0BD-69BA13BA98C2}"/>
                </a:ext>
              </a:extLst>
            </p:cNvPr>
            <p:cNvGrpSpPr/>
            <p:nvPr/>
          </p:nvGrpSpPr>
          <p:grpSpPr>
            <a:xfrm>
              <a:off x="2445072" y="3016251"/>
              <a:ext cx="1747790" cy="2485978"/>
              <a:chOff x="1744775" y="2583058"/>
              <a:chExt cx="1747790" cy="24859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9F06B07-B274-5331-C92D-17A626F582C6}"/>
                  </a:ext>
                </a:extLst>
              </p:cNvPr>
              <p:cNvGrpSpPr/>
              <p:nvPr/>
            </p:nvGrpSpPr>
            <p:grpSpPr>
              <a:xfrm>
                <a:off x="1768674" y="2583058"/>
                <a:ext cx="1723891" cy="472666"/>
                <a:chOff x="1351817" y="2327565"/>
                <a:chExt cx="1723891" cy="472666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D4CB16E-186A-725C-7B9A-730FB7B9AA7C}"/>
                    </a:ext>
                  </a:extLst>
                </p:cNvPr>
                <p:cNvSpPr/>
                <p:nvPr/>
              </p:nvSpPr>
              <p:spPr>
                <a:xfrm>
                  <a:off x="2093827" y="2462857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3049301-8A3D-448E-86BD-A4EC92B8AFE5}"/>
                    </a:ext>
                  </a:extLst>
                </p:cNvPr>
                <p:cNvSpPr/>
                <p:nvPr/>
              </p:nvSpPr>
              <p:spPr>
                <a:xfrm>
                  <a:off x="1805303" y="2462857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2B38B04-37D2-2D8B-3575-32737556EDED}"/>
                    </a:ext>
                  </a:extLst>
                </p:cNvPr>
                <p:cNvSpPr/>
                <p:nvPr/>
              </p:nvSpPr>
              <p:spPr>
                <a:xfrm>
                  <a:off x="2691801" y="2462857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008C488-85B8-6672-8672-2D423962F8D1}"/>
                    </a:ext>
                  </a:extLst>
                </p:cNvPr>
                <p:cNvSpPr/>
                <p:nvPr/>
              </p:nvSpPr>
              <p:spPr>
                <a:xfrm>
                  <a:off x="2367924" y="2462857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DE0B7B48-2099-35F2-F79B-C07E475455BD}"/>
                    </a:ext>
                  </a:extLst>
                </p:cNvPr>
                <p:cNvSpPr/>
                <p:nvPr/>
              </p:nvSpPr>
              <p:spPr>
                <a:xfrm>
                  <a:off x="1496675" y="2462857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965C61F-1D93-2048-42BC-A6994385BBC6}"/>
                    </a:ext>
                  </a:extLst>
                </p:cNvPr>
                <p:cNvSpPr/>
                <p:nvPr/>
              </p:nvSpPr>
              <p:spPr>
                <a:xfrm>
                  <a:off x="1351817" y="2327565"/>
                  <a:ext cx="1723891" cy="47266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dirty="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AECF103-6FF9-B639-178F-6960A88FCBF6}"/>
                  </a:ext>
                </a:extLst>
              </p:cNvPr>
              <p:cNvGrpSpPr/>
              <p:nvPr/>
            </p:nvGrpSpPr>
            <p:grpSpPr>
              <a:xfrm>
                <a:off x="1744775" y="3589714"/>
                <a:ext cx="1723891" cy="472666"/>
                <a:chOff x="1327918" y="3096629"/>
                <a:chExt cx="1723891" cy="47266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F6A7590-8CBF-3276-AB67-0CB9AAC98A2C}"/>
                    </a:ext>
                  </a:extLst>
                </p:cNvPr>
                <p:cNvSpPr/>
                <p:nvPr/>
              </p:nvSpPr>
              <p:spPr>
                <a:xfrm>
                  <a:off x="2093827" y="3236925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74C75E9-59FA-F04E-C68B-20D0CCEEE46D}"/>
                    </a:ext>
                  </a:extLst>
                </p:cNvPr>
                <p:cNvSpPr/>
                <p:nvPr/>
              </p:nvSpPr>
              <p:spPr>
                <a:xfrm>
                  <a:off x="2403278" y="3236925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ABF984-6E4D-8CCE-D0C4-96109A8F2BB1}"/>
                    </a:ext>
                  </a:extLst>
                </p:cNvPr>
                <p:cNvSpPr/>
                <p:nvPr/>
              </p:nvSpPr>
              <p:spPr>
                <a:xfrm>
                  <a:off x="2691801" y="3236925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CF6D46E-647E-77D9-73F5-008090E5D7DD}"/>
                    </a:ext>
                  </a:extLst>
                </p:cNvPr>
                <p:cNvSpPr/>
                <p:nvPr/>
              </p:nvSpPr>
              <p:spPr>
                <a:xfrm>
                  <a:off x="1797131" y="3236925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2E1D213-DF8A-FCD9-77EE-DC93C52B8563}"/>
                    </a:ext>
                  </a:extLst>
                </p:cNvPr>
                <p:cNvSpPr/>
                <p:nvPr/>
              </p:nvSpPr>
              <p:spPr>
                <a:xfrm>
                  <a:off x="1459521" y="3236925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E2EB7CD-0379-3504-CC3E-214DC581DB24}"/>
                    </a:ext>
                  </a:extLst>
                </p:cNvPr>
                <p:cNvSpPr/>
                <p:nvPr/>
              </p:nvSpPr>
              <p:spPr>
                <a:xfrm>
                  <a:off x="1327918" y="3096629"/>
                  <a:ext cx="1723891" cy="47266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051C1AC-798A-C492-031B-87BE5E147330}"/>
                  </a:ext>
                </a:extLst>
              </p:cNvPr>
              <p:cNvGrpSpPr/>
              <p:nvPr/>
            </p:nvGrpSpPr>
            <p:grpSpPr>
              <a:xfrm>
                <a:off x="1744775" y="4596370"/>
                <a:ext cx="1723891" cy="472666"/>
                <a:chOff x="1323654" y="3872342"/>
                <a:chExt cx="1723891" cy="472666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18A23E7-A4C4-45B1-B458-6C32C97D8DDB}"/>
                    </a:ext>
                  </a:extLst>
                </p:cNvPr>
                <p:cNvSpPr/>
                <p:nvPr/>
              </p:nvSpPr>
              <p:spPr>
                <a:xfrm>
                  <a:off x="2093827" y="4010993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1E7176AD-CF63-325B-29E0-55B659F844D5}"/>
                    </a:ext>
                  </a:extLst>
                </p:cNvPr>
                <p:cNvSpPr/>
                <p:nvPr/>
              </p:nvSpPr>
              <p:spPr>
                <a:xfrm>
                  <a:off x="1805303" y="4010993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FD74FEE-B722-D2DA-8629-7655B02C8700}"/>
                    </a:ext>
                  </a:extLst>
                </p:cNvPr>
                <p:cNvSpPr/>
                <p:nvPr/>
              </p:nvSpPr>
              <p:spPr>
                <a:xfrm>
                  <a:off x="2691801" y="4010993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0830C95-1E0B-C6DE-2C4B-246727914E51}"/>
                    </a:ext>
                  </a:extLst>
                </p:cNvPr>
                <p:cNvSpPr/>
                <p:nvPr/>
              </p:nvSpPr>
              <p:spPr>
                <a:xfrm>
                  <a:off x="2367924" y="4010993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7C72493-0E9E-A17B-7012-0DF3C3407FA6}"/>
                    </a:ext>
                  </a:extLst>
                </p:cNvPr>
                <p:cNvSpPr/>
                <p:nvPr/>
              </p:nvSpPr>
              <p:spPr>
                <a:xfrm>
                  <a:off x="1496675" y="4010993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2C48209-D497-7660-252A-8DC3378ECC1C}"/>
                    </a:ext>
                  </a:extLst>
                </p:cNvPr>
                <p:cNvSpPr/>
                <p:nvPr/>
              </p:nvSpPr>
              <p:spPr>
                <a:xfrm>
                  <a:off x="1323654" y="3872342"/>
                  <a:ext cx="1723891" cy="47266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5F6C3C9-61F6-5528-2879-DC6E719822E0}"/>
                  </a:ext>
                </a:extLst>
              </p:cNvPr>
              <p:cNvCxnSpPr>
                <a:cxnSpLocks/>
                <a:stCxn id="49" idx="4"/>
              </p:cNvCxnSpPr>
              <p:nvPr/>
            </p:nvCxnSpPr>
            <p:spPr>
              <a:xfrm>
                <a:off x="2630620" y="3055724"/>
                <a:ext cx="574075" cy="4815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84AED69-4C18-9369-F9B5-DE49DA557133}"/>
                  </a:ext>
                </a:extLst>
              </p:cNvPr>
              <p:cNvCxnSpPr>
                <a:cxnSpLocks/>
                <a:stCxn id="49" idx="4"/>
              </p:cNvCxnSpPr>
              <p:nvPr/>
            </p:nvCxnSpPr>
            <p:spPr>
              <a:xfrm flipH="1">
                <a:off x="1972415" y="3055724"/>
                <a:ext cx="658205" cy="4726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3BF34D2-E6E9-0346-0ECB-6F57E28A35CD}"/>
                  </a:ext>
                </a:extLst>
              </p:cNvPr>
              <p:cNvCxnSpPr>
                <a:cxnSpLocks/>
                <a:stCxn id="49" idx="4"/>
              </p:cNvCxnSpPr>
              <p:nvPr/>
            </p:nvCxnSpPr>
            <p:spPr>
              <a:xfrm flipH="1">
                <a:off x="2606720" y="3055724"/>
                <a:ext cx="23900" cy="3886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15E2403-2588-7CBA-B7B1-66EBDF05D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670" y="4060736"/>
                <a:ext cx="574075" cy="4815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C82F867-0876-AE9F-C404-E00D490101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60465" y="4060736"/>
                <a:ext cx="658205" cy="4726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71D232D-3575-7254-98AE-F7E200E4F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4770" y="4060736"/>
                <a:ext cx="23900" cy="3886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A19C495D-8942-F7E8-216C-9902DFED9929}"/>
                </a:ext>
              </a:extLst>
            </p:cNvPr>
            <p:cNvGrpSpPr/>
            <p:nvPr/>
          </p:nvGrpSpPr>
          <p:grpSpPr>
            <a:xfrm>
              <a:off x="1261052" y="3922403"/>
              <a:ext cx="659683" cy="1113896"/>
              <a:chOff x="1261052" y="3922403"/>
              <a:chExt cx="659683" cy="11138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B4E82B8E-372C-3600-5810-031E36CA9E3B}"/>
                      </a:ext>
                    </a:extLst>
                  </p:cNvPr>
                  <p:cNvSpPr/>
                  <p:nvPr/>
                </p:nvSpPr>
                <p:spPr>
                  <a:xfrm>
                    <a:off x="1267009" y="3922403"/>
                    <a:ext cx="653726" cy="50164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oMath>
                      </m:oMathPara>
                    </a14:m>
                    <a:endParaRPr lang="en-DK" dirty="0"/>
                  </a:p>
                </p:txBody>
              </p:sp>
            </mc:Choice>
            <mc:Fallback xmlns="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B4E82B8E-372C-3600-5810-031E36CA9E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7009" y="3922403"/>
                    <a:ext cx="653726" cy="50164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4878"/>
                    </a:stretch>
                  </a:blipFill>
                </p:spPr>
                <p:txBody>
                  <a:bodyPr/>
                  <a:lstStyle/>
                  <a:p>
                    <a:r>
                      <a:rPr lang="en-D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25D17914-2613-DFDB-7F9A-1244ED4D92F8}"/>
                      </a:ext>
                    </a:extLst>
                  </p:cNvPr>
                  <p:cNvSpPr/>
                  <p:nvPr/>
                </p:nvSpPr>
                <p:spPr>
                  <a:xfrm>
                    <a:off x="1261052" y="4534655"/>
                    <a:ext cx="653726" cy="50164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𝑆𝑃𝑃</m:t>
                              </m:r>
                            </m:sub>
                          </m:sSub>
                        </m:oMath>
                      </m:oMathPara>
                    </a14:m>
                    <a:endParaRPr lang="en-DK" dirty="0"/>
                  </a:p>
                </p:txBody>
              </p:sp>
            </mc:Choice>
            <mc:Fallback xmlns="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25D17914-2613-DFDB-7F9A-1244ED4D92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052" y="4534655"/>
                    <a:ext cx="653726" cy="5016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2195"/>
                    </a:stretch>
                  </a:blipFill>
                </p:spPr>
                <p:txBody>
                  <a:bodyPr/>
                  <a:lstStyle/>
                  <a:p>
                    <a:r>
                      <a:rPr lang="en-DK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797252-E36E-FD80-F5B6-46706A2BAC59}"/>
                  </a:ext>
                </a:extLst>
              </p:cNvPr>
              <p:cNvSpPr txBox="1"/>
              <p:nvPr/>
            </p:nvSpPr>
            <p:spPr>
              <a:xfrm>
                <a:off x="962954" y="2386405"/>
                <a:ext cx="46161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dirty="0"/>
              </a:p>
              <a:p>
                <a:pPr algn="ctr"/>
                <a:r>
                  <a:rPr lang="en-DK" b="1" u="sng" dirty="0"/>
                  <a:t>Information Theoretic </a:t>
                </a:r>
                <a:r>
                  <a:rPr lang="en-DK" dirty="0"/>
                  <a:t>YOSO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DK" dirty="0"/>
                  <a:t> </a:t>
                </a:r>
                <a:br>
                  <a:rPr lang="en-DK" dirty="0"/>
                </a:br>
                <a:r>
                  <a:rPr lang="en-DK" dirty="0"/>
                  <a:t>(YOSO-)implements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DK" dirty="0"/>
                  <a:t> </a:t>
                </a:r>
              </a:p>
              <a:p>
                <a:pPr algn="ctr"/>
                <a:r>
                  <a:rPr lang="en-DK" dirty="0"/>
                  <a:t>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DK" dirty="0"/>
                  <a:t> </a:t>
                </a:r>
                <a:r>
                  <a:rPr lang="en-DK" b="1" u="sng" dirty="0"/>
                  <a:t>random adaptive </a:t>
                </a:r>
                <a:r>
                  <a:rPr lang="en-DK" dirty="0"/>
                  <a:t>corruptions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797252-E36E-FD80-F5B6-46706A2B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54" y="2386405"/>
                <a:ext cx="4616165" cy="1200329"/>
              </a:xfrm>
              <a:prstGeom prst="rect">
                <a:avLst/>
              </a:prstGeom>
              <a:blipFill>
                <a:blip r:embed="rId5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BC1D13-975F-42D3-7BBB-A96D02DA4484}"/>
                  </a:ext>
                </a:extLst>
              </p:cNvPr>
              <p:cNvSpPr txBox="1"/>
              <p:nvPr/>
            </p:nvSpPr>
            <p:spPr>
              <a:xfrm>
                <a:off x="1005112" y="2042937"/>
                <a:ext cx="61007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DK" dirty="0"/>
                  <a:t>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: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BC1D13-975F-42D3-7BBB-A96D02DA4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12" y="2042937"/>
                <a:ext cx="6100762" cy="369332"/>
              </a:xfrm>
              <a:prstGeom prst="rect">
                <a:avLst/>
              </a:prstGeom>
              <a:blipFill>
                <a:blip r:embed="rId6"/>
                <a:stretch>
                  <a:fillRect l="-1040" t="-6452" b="-22581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ACBA9-C968-FBED-8970-1CF260669D97}"/>
                  </a:ext>
                </a:extLst>
              </p:cNvPr>
              <p:cNvSpPr txBox="1"/>
              <p:nvPr/>
            </p:nvSpPr>
            <p:spPr>
              <a:xfrm>
                <a:off x="5799357" y="2042937"/>
                <a:ext cx="657073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DK" b="1" dirty="0"/>
              </a:p>
              <a:p>
                <a:pPr algn="ctr"/>
                <a:endParaRPr lang="en-DK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𝐶𝑜𝑚𝑝𝑖𝑙𝑒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DK" b="1" dirty="0"/>
                  <a:t> </a:t>
                </a:r>
                <a:r>
                  <a:rPr lang="en-DK" dirty="0"/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𝑅𝐴</m:t>
                        </m:r>
                      </m:sub>
                    </m:sSub>
                  </m:oMath>
                </a14:m>
                <a:r>
                  <a:rPr lang="en-DK" dirty="0"/>
                  <a:t>-hybrid model (UC-)implements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DK" dirty="0"/>
                  <a:t> </a:t>
                </a:r>
              </a:p>
              <a:p>
                <a:pPr algn="ctr"/>
                <a:r>
                  <a:rPr lang="en-DK" dirty="0"/>
                  <a:t>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DK" dirty="0"/>
                  <a:t> </a:t>
                </a:r>
                <a:r>
                  <a:rPr lang="en-DK" b="1" u="sng" dirty="0"/>
                  <a:t>chosen adaptive </a:t>
                </a:r>
                <a:r>
                  <a:rPr lang="en-DK" dirty="0"/>
                  <a:t>corruptions</a:t>
                </a:r>
              </a:p>
              <a:p>
                <a:pPr algn="ctr"/>
                <a:r>
                  <a:rPr lang="en-DK" dirty="0"/>
                  <a:t>  </a:t>
                </a:r>
              </a:p>
              <a:p>
                <a:endParaRPr lang="en-DK" dirty="0"/>
              </a:p>
              <a:p>
                <a:r>
                  <a:rPr lang="en-DK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ACBA9-C968-FBED-8970-1CF26066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357" y="2042937"/>
                <a:ext cx="6570732" cy="2031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FC6165C-A69A-D682-6FBA-B3CE73492FA9}"/>
              </a:ext>
            </a:extLst>
          </p:cNvPr>
          <p:cNvGrpSpPr/>
          <p:nvPr/>
        </p:nvGrpSpPr>
        <p:grpSpPr>
          <a:xfrm>
            <a:off x="8336964" y="965587"/>
            <a:ext cx="2991962" cy="1743054"/>
            <a:chOff x="13292392" y="-1799065"/>
            <a:chExt cx="2991962" cy="1743054"/>
          </a:xfrm>
        </p:grpSpPr>
        <p:sp>
          <p:nvSpPr>
            <p:cNvPr id="122" name="Right Arrow 121">
              <a:extLst>
                <a:ext uri="{FF2B5EF4-FFF2-40B4-BE49-F238E27FC236}">
                  <a16:creationId xmlns:a16="http://schemas.microsoft.com/office/drawing/2014/main" id="{BB7C70FD-23D3-D9C8-EDC8-E971929845BC}"/>
                </a:ext>
              </a:extLst>
            </p:cNvPr>
            <p:cNvSpPr/>
            <p:nvPr/>
          </p:nvSpPr>
          <p:spPr>
            <a:xfrm rot="18061077" flipH="1">
              <a:off x="13064789" y="-882896"/>
              <a:ext cx="1054488" cy="59928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5B7C5876-3E9E-45DC-567C-A41D06736270}"/>
                </a:ext>
              </a:extLst>
            </p:cNvPr>
            <p:cNvSpPr/>
            <p:nvPr/>
          </p:nvSpPr>
          <p:spPr>
            <a:xfrm>
              <a:off x="13858493" y="-1799065"/>
              <a:ext cx="2425861" cy="75869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DK" sz="2400" dirty="0"/>
                <a:t>Not realised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9A6AF2B-D79E-EE35-3061-41F39D8370C0}"/>
              </a:ext>
            </a:extLst>
          </p:cNvPr>
          <p:cNvGrpSpPr/>
          <p:nvPr/>
        </p:nvGrpSpPr>
        <p:grpSpPr>
          <a:xfrm>
            <a:off x="8191043" y="3837709"/>
            <a:ext cx="3089238" cy="2365188"/>
            <a:chOff x="5080705" y="1342024"/>
            <a:chExt cx="5358469" cy="4688221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F6F265C-DE55-4BBD-1DBD-71C56EDAD029}"/>
                </a:ext>
              </a:extLst>
            </p:cNvPr>
            <p:cNvSpPr txBox="1"/>
            <p:nvPr/>
          </p:nvSpPr>
          <p:spPr>
            <a:xfrm>
              <a:off x="5080705" y="2078508"/>
              <a:ext cx="198291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Adaptive adversary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58DFEA2-99F1-6F74-94BB-964EAFDE7163}"/>
                </a:ext>
              </a:extLst>
            </p:cNvPr>
            <p:cNvSpPr txBox="1"/>
            <p:nvPr/>
          </p:nvSpPr>
          <p:spPr>
            <a:xfrm>
              <a:off x="5104144" y="1425628"/>
              <a:ext cx="150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b="1" dirty="0"/>
                <a:t>Natural world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4929693-F994-EB12-5C5F-80CF6088365F}"/>
                </a:ext>
              </a:extLst>
            </p:cNvPr>
            <p:cNvSpPr/>
            <p:nvPr/>
          </p:nvSpPr>
          <p:spPr>
            <a:xfrm>
              <a:off x="7336496" y="4834578"/>
              <a:ext cx="2861108" cy="119566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K" sz="1200" dirty="0"/>
                <a:t>Role</a:t>
              </a:r>
            </a:p>
            <a:p>
              <a:pPr algn="ctr"/>
              <a:r>
                <a:rPr lang="en-DK" sz="1100" dirty="0"/>
                <a:t>Assignment</a:t>
              </a:r>
              <a:endParaRPr lang="en-DK" sz="1200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284CB136-E99C-4FCF-0A1B-6325C3D44CA3}"/>
                </a:ext>
              </a:extLst>
            </p:cNvPr>
            <p:cNvSpPr/>
            <p:nvPr/>
          </p:nvSpPr>
          <p:spPr>
            <a:xfrm>
              <a:off x="5363575" y="3487306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84B07B8-9EE0-BA62-1758-1A98C84DFEF4}"/>
                </a:ext>
              </a:extLst>
            </p:cNvPr>
            <p:cNvSpPr/>
            <p:nvPr/>
          </p:nvSpPr>
          <p:spPr>
            <a:xfrm>
              <a:off x="6295905" y="3493119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EBAE2DF-ABC8-5782-D24D-DB45246A7ECD}"/>
                </a:ext>
              </a:extLst>
            </p:cNvPr>
            <p:cNvSpPr/>
            <p:nvPr/>
          </p:nvSpPr>
          <p:spPr>
            <a:xfrm>
              <a:off x="7165014" y="3488960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C2F1960-B270-453D-CB46-7F6E422C1318}"/>
                </a:ext>
              </a:extLst>
            </p:cNvPr>
            <p:cNvSpPr/>
            <p:nvPr/>
          </p:nvSpPr>
          <p:spPr>
            <a:xfrm>
              <a:off x="8057003" y="3481326"/>
              <a:ext cx="574075" cy="56808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576DC5ED-1A8A-A74B-3EC2-D8F6A8568D25}"/>
                </a:ext>
              </a:extLst>
            </p:cNvPr>
            <p:cNvSpPr/>
            <p:nvPr/>
          </p:nvSpPr>
          <p:spPr>
            <a:xfrm>
              <a:off x="8932769" y="3481326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D19AEC1D-8B5E-E887-3B0F-D1736B110D2C}"/>
                </a:ext>
              </a:extLst>
            </p:cNvPr>
            <p:cNvSpPr/>
            <p:nvPr/>
          </p:nvSpPr>
          <p:spPr>
            <a:xfrm>
              <a:off x="9865099" y="3487139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4C4D5A65-39A5-C988-9512-97B3929B6B4D}"/>
                </a:ext>
              </a:extLst>
            </p:cNvPr>
            <p:cNvCxnSpPr>
              <a:cxnSpLocks/>
              <a:stCxn id="130" idx="0"/>
              <a:endCxn id="132" idx="2"/>
            </p:cNvCxnSpPr>
            <p:nvPr/>
          </p:nvCxnSpPr>
          <p:spPr>
            <a:xfrm flipH="1" flipV="1">
              <a:off x="6582944" y="4061203"/>
              <a:ext cx="2184107" cy="7733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D943882-64E1-2CD0-6BC9-BEFCD5F1E265}"/>
                </a:ext>
              </a:extLst>
            </p:cNvPr>
            <p:cNvCxnSpPr>
              <a:cxnSpLocks/>
              <a:stCxn id="130" idx="0"/>
              <a:endCxn id="139" idx="2"/>
            </p:cNvCxnSpPr>
            <p:nvPr/>
          </p:nvCxnSpPr>
          <p:spPr>
            <a:xfrm flipV="1">
              <a:off x="8767051" y="4055224"/>
              <a:ext cx="1385086" cy="7793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2C7994C7-195E-F71B-3656-853080043CC4}"/>
                </a:ext>
              </a:extLst>
            </p:cNvPr>
            <p:cNvCxnSpPr>
              <a:cxnSpLocks/>
              <a:stCxn id="130" idx="0"/>
              <a:endCxn id="135" idx="2"/>
            </p:cNvCxnSpPr>
            <p:nvPr/>
          </p:nvCxnSpPr>
          <p:spPr>
            <a:xfrm flipH="1" flipV="1">
              <a:off x="8344042" y="4049411"/>
              <a:ext cx="423009" cy="7851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85DB598-E7DD-CF8E-34BD-A1352F38D0F8}"/>
                </a:ext>
              </a:extLst>
            </p:cNvPr>
            <p:cNvSpPr/>
            <p:nvPr/>
          </p:nvSpPr>
          <p:spPr>
            <a:xfrm>
              <a:off x="6488741" y="3627271"/>
              <a:ext cx="192075" cy="1920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B7D3DB90-27F7-2D31-B7CF-9D4D019933F9}"/>
                </a:ext>
              </a:extLst>
            </p:cNvPr>
            <p:cNvSpPr/>
            <p:nvPr/>
          </p:nvSpPr>
          <p:spPr>
            <a:xfrm>
              <a:off x="8295000" y="3635867"/>
              <a:ext cx="192075" cy="1920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2ECA5A2-294B-FA17-698D-C83ACB1E6307}"/>
                </a:ext>
              </a:extLst>
            </p:cNvPr>
            <p:cNvSpPr/>
            <p:nvPr/>
          </p:nvSpPr>
          <p:spPr>
            <a:xfrm>
              <a:off x="10005530" y="3645725"/>
              <a:ext cx="192075" cy="1920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52" name="Lightning Bolt 151">
              <a:extLst>
                <a:ext uri="{FF2B5EF4-FFF2-40B4-BE49-F238E27FC236}">
                  <a16:creationId xmlns:a16="http://schemas.microsoft.com/office/drawing/2014/main" id="{FDDBBBA8-C3A9-D37F-4EDB-DC74FF19309E}"/>
                </a:ext>
              </a:extLst>
            </p:cNvPr>
            <p:cNvSpPr/>
            <p:nvPr/>
          </p:nvSpPr>
          <p:spPr>
            <a:xfrm rot="1673830">
              <a:off x="7400625" y="2640790"/>
              <a:ext cx="284303" cy="751126"/>
            </a:xfrm>
            <a:prstGeom prst="lightningBol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53" name="Lightning Bolt 152">
              <a:extLst>
                <a:ext uri="{FF2B5EF4-FFF2-40B4-BE49-F238E27FC236}">
                  <a16:creationId xmlns:a16="http://schemas.microsoft.com/office/drawing/2014/main" id="{EA14B09E-0D09-C401-49AE-17C216A6A652}"/>
                </a:ext>
              </a:extLst>
            </p:cNvPr>
            <p:cNvSpPr/>
            <p:nvPr/>
          </p:nvSpPr>
          <p:spPr>
            <a:xfrm rot="1673830">
              <a:off x="9878121" y="2244454"/>
              <a:ext cx="446890" cy="1116302"/>
            </a:xfrm>
            <a:prstGeom prst="lightningBol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pic>
          <p:nvPicPr>
            <p:cNvPr id="154" name="Billede 17">
              <a:extLst>
                <a:ext uri="{FF2B5EF4-FFF2-40B4-BE49-F238E27FC236}">
                  <a16:creationId xmlns:a16="http://schemas.microsoft.com/office/drawing/2014/main" id="{C47F71D9-1742-8630-48A7-E18B25C64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0445" y="1342024"/>
              <a:ext cx="1972111" cy="1971082"/>
            </a:xfrm>
            <a:prstGeom prst="rect">
              <a:avLst/>
            </a:prstGeom>
          </p:spPr>
        </p:pic>
      </p:grp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73C649CE-C815-0BB5-BD07-304A8AB4FCFC}"/>
              </a:ext>
            </a:extLst>
          </p:cNvPr>
          <p:cNvSpPr/>
          <p:nvPr/>
        </p:nvSpPr>
        <p:spPr>
          <a:xfrm>
            <a:off x="9019162" y="3395957"/>
            <a:ext cx="2521758" cy="11111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K" sz="2400" dirty="0"/>
              <a:t>Makes heavy use of NCE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8AA5-71F1-FB72-931A-73DD3767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864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00DE-A047-7BA4-0846-082B1F52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4000" dirty="0"/>
              <a:t>Delayed honest role assignment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644143-1736-FFD3-5A7A-4BE22AE7035E}"/>
              </a:ext>
            </a:extLst>
          </p:cNvPr>
          <p:cNvSpPr/>
          <p:nvPr/>
        </p:nvSpPr>
        <p:spPr>
          <a:xfrm>
            <a:off x="824445" y="524322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E5996-4950-1F27-E59F-0AAC96848EA5}"/>
              </a:ext>
            </a:extLst>
          </p:cNvPr>
          <p:cNvSpPr/>
          <p:nvPr/>
        </p:nvSpPr>
        <p:spPr>
          <a:xfrm>
            <a:off x="9745335" y="5243226"/>
            <a:ext cx="574075" cy="5680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D886D6-C94A-2136-6623-7825058697D3}"/>
              </a:ext>
            </a:extLst>
          </p:cNvPr>
          <p:cNvSpPr/>
          <p:nvPr/>
        </p:nvSpPr>
        <p:spPr>
          <a:xfrm>
            <a:off x="10637424" y="5243226"/>
            <a:ext cx="574075" cy="5680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98501-83D9-7DBE-6D23-9F8483714345}"/>
              </a:ext>
            </a:extLst>
          </p:cNvPr>
          <p:cNvSpPr/>
          <p:nvPr/>
        </p:nvSpPr>
        <p:spPr>
          <a:xfrm>
            <a:off x="2608623" y="524322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8AC15-0559-3D88-C637-B5B2A0B568D8}"/>
              </a:ext>
            </a:extLst>
          </p:cNvPr>
          <p:cNvSpPr/>
          <p:nvPr/>
        </p:nvSpPr>
        <p:spPr>
          <a:xfrm>
            <a:off x="3500712" y="524322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44FED-985B-BB61-45DD-C008CB928CE4}"/>
              </a:ext>
            </a:extLst>
          </p:cNvPr>
          <p:cNvSpPr/>
          <p:nvPr/>
        </p:nvSpPr>
        <p:spPr>
          <a:xfrm>
            <a:off x="4392801" y="524322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663F0B-C9BA-FD98-4889-7FE1F57B6DFB}"/>
              </a:ext>
            </a:extLst>
          </p:cNvPr>
          <p:cNvSpPr/>
          <p:nvPr/>
        </p:nvSpPr>
        <p:spPr>
          <a:xfrm>
            <a:off x="5284890" y="524322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CBC1CB-9A98-D5B1-91DB-FA13687D08AA}"/>
              </a:ext>
            </a:extLst>
          </p:cNvPr>
          <p:cNvSpPr/>
          <p:nvPr/>
        </p:nvSpPr>
        <p:spPr>
          <a:xfrm>
            <a:off x="7961157" y="5243226"/>
            <a:ext cx="574075" cy="5680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14898C-AA51-3DEB-6FE9-F7F85A1D3B37}"/>
              </a:ext>
            </a:extLst>
          </p:cNvPr>
          <p:cNvSpPr/>
          <p:nvPr/>
        </p:nvSpPr>
        <p:spPr>
          <a:xfrm>
            <a:off x="6176979" y="524322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81673B-33A5-C0A0-E135-763C62E8D17F}"/>
              </a:ext>
            </a:extLst>
          </p:cNvPr>
          <p:cNvSpPr/>
          <p:nvPr/>
        </p:nvSpPr>
        <p:spPr>
          <a:xfrm>
            <a:off x="8853246" y="5243226"/>
            <a:ext cx="574075" cy="5680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273550-DEE3-F739-2479-1D5C70B2ED73}"/>
              </a:ext>
            </a:extLst>
          </p:cNvPr>
          <p:cNvSpPr/>
          <p:nvPr/>
        </p:nvSpPr>
        <p:spPr>
          <a:xfrm>
            <a:off x="1716534" y="524322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5455A7-2FEC-E497-43BE-E2692B0F7FF2}"/>
              </a:ext>
            </a:extLst>
          </p:cNvPr>
          <p:cNvSpPr/>
          <p:nvPr/>
        </p:nvSpPr>
        <p:spPr>
          <a:xfrm>
            <a:off x="1883767" y="2927670"/>
            <a:ext cx="350387" cy="35038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67713F-6357-64B4-EDD7-D0E1257A7021}"/>
              </a:ext>
            </a:extLst>
          </p:cNvPr>
          <p:cNvSpPr/>
          <p:nvPr/>
        </p:nvSpPr>
        <p:spPr>
          <a:xfrm>
            <a:off x="1357436" y="2927670"/>
            <a:ext cx="350387" cy="350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5E97B9-1113-56CC-4677-60B587E58695}"/>
              </a:ext>
            </a:extLst>
          </p:cNvPr>
          <p:cNvSpPr/>
          <p:nvPr/>
        </p:nvSpPr>
        <p:spPr>
          <a:xfrm>
            <a:off x="2974603" y="2927670"/>
            <a:ext cx="350387" cy="350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56E433-4223-64C0-9E5F-8628823B3D38}"/>
              </a:ext>
            </a:extLst>
          </p:cNvPr>
          <p:cNvSpPr/>
          <p:nvPr/>
        </p:nvSpPr>
        <p:spPr>
          <a:xfrm>
            <a:off x="2383780" y="2927670"/>
            <a:ext cx="350387" cy="35038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0CB3CD-5877-56FE-0A3D-E8C6F8690584}"/>
              </a:ext>
            </a:extLst>
          </p:cNvPr>
          <p:cNvSpPr/>
          <p:nvPr/>
        </p:nvSpPr>
        <p:spPr>
          <a:xfrm>
            <a:off x="794431" y="2927670"/>
            <a:ext cx="350387" cy="35038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DCF570-09B5-7A8A-FD9A-1EA79AFE70EA}"/>
              </a:ext>
            </a:extLst>
          </p:cNvPr>
          <p:cNvSpPr txBox="1"/>
          <p:nvPr/>
        </p:nvSpPr>
        <p:spPr>
          <a:xfrm>
            <a:off x="621141" y="2483786"/>
            <a:ext cx="74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Roles: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EAEDC5-A799-A4D5-F9DB-BC46C56F246A}"/>
              </a:ext>
            </a:extLst>
          </p:cNvPr>
          <p:cNvSpPr/>
          <p:nvPr/>
        </p:nvSpPr>
        <p:spPr>
          <a:xfrm>
            <a:off x="5361198" y="2668452"/>
            <a:ext cx="1455367" cy="862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dirty="0"/>
              <a:t>Role</a:t>
            </a:r>
          </a:p>
          <a:p>
            <a:pPr algn="ctr"/>
            <a:r>
              <a:rPr lang="en-DK" dirty="0"/>
              <a:t>Assignment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5ACFC7F-AC2F-715A-76BC-DFA43CD87E3F}"/>
              </a:ext>
            </a:extLst>
          </p:cNvPr>
          <p:cNvSpPr/>
          <p:nvPr/>
        </p:nvSpPr>
        <p:spPr>
          <a:xfrm>
            <a:off x="3450000" y="2924631"/>
            <a:ext cx="350387" cy="3503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779DDA-E96B-0FB1-A08B-5A0809D9D794}"/>
              </a:ext>
            </a:extLst>
          </p:cNvPr>
          <p:cNvSpPr/>
          <p:nvPr/>
        </p:nvSpPr>
        <p:spPr>
          <a:xfrm>
            <a:off x="4008864" y="2924630"/>
            <a:ext cx="350387" cy="35038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C029B5-4373-2B51-3AA8-DABC10268357}"/>
              </a:ext>
            </a:extLst>
          </p:cNvPr>
          <p:cNvSpPr/>
          <p:nvPr/>
        </p:nvSpPr>
        <p:spPr>
          <a:xfrm>
            <a:off x="7069068" y="5243226"/>
            <a:ext cx="574075" cy="5680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6E47F1-6092-166E-5438-16193A68C7C3}"/>
              </a:ext>
            </a:extLst>
          </p:cNvPr>
          <p:cNvGrpSpPr/>
          <p:nvPr/>
        </p:nvGrpSpPr>
        <p:grpSpPr>
          <a:xfrm>
            <a:off x="934849" y="5324850"/>
            <a:ext cx="10176246" cy="384975"/>
            <a:chOff x="934849" y="5324850"/>
            <a:chExt cx="10176246" cy="38497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FF2D0A8-FDC3-2579-BB0B-A65C317180B2}"/>
                </a:ext>
              </a:extLst>
            </p:cNvPr>
            <p:cNvSpPr/>
            <p:nvPr/>
          </p:nvSpPr>
          <p:spPr>
            <a:xfrm>
              <a:off x="10760708" y="5352073"/>
              <a:ext cx="350387" cy="35038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4C8D41B-12D7-A940-D7C1-9EFEA9D53D8E}"/>
                </a:ext>
              </a:extLst>
            </p:cNvPr>
            <p:cNvSpPr/>
            <p:nvPr/>
          </p:nvSpPr>
          <p:spPr>
            <a:xfrm>
              <a:off x="8073001" y="5352073"/>
              <a:ext cx="350387" cy="35038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AA3EE3-33FB-5E2C-7B3B-77C619DEF70B}"/>
                </a:ext>
              </a:extLst>
            </p:cNvPr>
            <p:cNvSpPr/>
            <p:nvPr/>
          </p:nvSpPr>
          <p:spPr>
            <a:xfrm>
              <a:off x="3627381" y="5342958"/>
              <a:ext cx="350387" cy="35038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7BEBBAD-0655-8D0B-7D8E-A4A7B717390C}"/>
                </a:ext>
              </a:extLst>
            </p:cNvPr>
            <p:cNvSpPr/>
            <p:nvPr/>
          </p:nvSpPr>
          <p:spPr>
            <a:xfrm>
              <a:off x="4445547" y="5359438"/>
              <a:ext cx="350387" cy="35038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3ACDE14-7A88-D5A5-C894-B6270AD8E26B}"/>
                </a:ext>
              </a:extLst>
            </p:cNvPr>
            <p:cNvSpPr/>
            <p:nvPr/>
          </p:nvSpPr>
          <p:spPr>
            <a:xfrm>
              <a:off x="5385053" y="5334631"/>
              <a:ext cx="350387" cy="35038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93314E6-007B-CADD-83DC-D657DB9F35A1}"/>
                </a:ext>
              </a:extLst>
            </p:cNvPr>
            <p:cNvSpPr/>
            <p:nvPr/>
          </p:nvSpPr>
          <p:spPr>
            <a:xfrm>
              <a:off x="1821755" y="5324850"/>
              <a:ext cx="350387" cy="35038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2BE11DB-3A03-35B4-859D-E48D96EE580D}"/>
                </a:ext>
              </a:extLst>
            </p:cNvPr>
            <p:cNvSpPr/>
            <p:nvPr/>
          </p:nvSpPr>
          <p:spPr>
            <a:xfrm>
              <a:off x="934849" y="5333612"/>
              <a:ext cx="350387" cy="350387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40F7258-89F0-71D4-97A7-750B5193155E}"/>
              </a:ext>
            </a:extLst>
          </p:cNvPr>
          <p:cNvGrpSpPr/>
          <p:nvPr/>
        </p:nvGrpSpPr>
        <p:grpSpPr>
          <a:xfrm>
            <a:off x="7011338" y="2575226"/>
            <a:ext cx="3631244" cy="2521073"/>
            <a:chOff x="7011338" y="2575226"/>
            <a:chExt cx="3631244" cy="252107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DC6679E-7419-3FDA-6CA3-34D140C30365}"/>
                </a:ext>
              </a:extLst>
            </p:cNvPr>
            <p:cNvGrpSpPr/>
            <p:nvPr/>
          </p:nvGrpSpPr>
          <p:grpSpPr>
            <a:xfrm>
              <a:off x="7011338" y="2575226"/>
              <a:ext cx="3631244" cy="2521073"/>
              <a:chOff x="7011338" y="2575226"/>
              <a:chExt cx="3631244" cy="252107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D5235A2-72CB-66A5-494C-87ABEBDD69ED}"/>
                  </a:ext>
                </a:extLst>
              </p:cNvPr>
              <p:cNvGrpSpPr/>
              <p:nvPr/>
            </p:nvGrpSpPr>
            <p:grpSpPr>
              <a:xfrm>
                <a:off x="7011338" y="2575226"/>
                <a:ext cx="2575575" cy="820227"/>
                <a:chOff x="7011338" y="2575226"/>
                <a:chExt cx="2575575" cy="820227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C2C1C20-3250-241F-C302-6892BB03EF20}"/>
                    </a:ext>
                  </a:extLst>
                </p:cNvPr>
                <p:cNvSpPr/>
                <p:nvPr/>
              </p:nvSpPr>
              <p:spPr>
                <a:xfrm>
                  <a:off x="8772436" y="2640589"/>
                  <a:ext cx="241123" cy="238606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ABE1481-04A3-C42B-FB28-53C2E540A20B}"/>
                    </a:ext>
                  </a:extLst>
                </p:cNvPr>
                <p:cNvSpPr/>
                <p:nvPr/>
              </p:nvSpPr>
              <p:spPr>
                <a:xfrm>
                  <a:off x="8514381" y="3108043"/>
                  <a:ext cx="241124" cy="238607"/>
                </a:xfrm>
                <a:prstGeom prst="rect">
                  <a:avLst/>
                </a:prstGeom>
                <a:noFill/>
                <a:ln w="38100"/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F742B1E-C6D1-4516-90DF-6FCB0189508E}"/>
                    </a:ext>
                  </a:extLst>
                </p:cNvPr>
                <p:cNvSpPr/>
                <p:nvPr/>
              </p:nvSpPr>
              <p:spPr>
                <a:xfrm>
                  <a:off x="9259676" y="3096492"/>
                  <a:ext cx="274594" cy="271728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AE16F6F-4395-3BB1-01B1-BF2332F28627}"/>
                    </a:ext>
                  </a:extLst>
                </p:cNvPr>
                <p:cNvSpPr txBox="1"/>
                <p:nvPr/>
              </p:nvSpPr>
              <p:spPr>
                <a:xfrm>
                  <a:off x="8215597" y="3026121"/>
                  <a:ext cx="10070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DK" dirty="0"/>
                    <a:t>#        + #</a:t>
                  </a: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19C90963-D7B9-0CF0-A3F3-50EEFB7E18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5597" y="3026121"/>
                  <a:ext cx="1371316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48F4798-1852-C2F5-275D-EC38EDC3F44A}"/>
                    </a:ext>
                  </a:extLst>
                </p:cNvPr>
                <p:cNvSpPr txBox="1"/>
                <p:nvPr/>
              </p:nvSpPr>
              <p:spPr>
                <a:xfrm>
                  <a:off x="8484902" y="257522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DK" dirty="0"/>
                    <a:t>#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6A7B946-62A4-3FF0-3B23-64DA56E0F54F}"/>
                    </a:ext>
                  </a:extLst>
                </p:cNvPr>
                <p:cNvSpPr txBox="1"/>
                <p:nvPr/>
              </p:nvSpPr>
              <p:spPr>
                <a:xfrm>
                  <a:off x="7011338" y="2841455"/>
                  <a:ext cx="1195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DK" dirty="0"/>
                    <a:t>Probability</a:t>
                  </a:r>
                </a:p>
              </p:txBody>
            </p:sp>
          </p:grp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A879975-30B9-712C-9C3A-BB063F4E0637}"/>
                  </a:ext>
                </a:extLst>
              </p:cNvPr>
              <p:cNvSpPr/>
              <p:nvPr/>
            </p:nvSpPr>
            <p:spPr>
              <a:xfrm>
                <a:off x="7453762" y="3016504"/>
                <a:ext cx="3188820" cy="2079795"/>
              </a:xfrm>
              <a:custGeom>
                <a:avLst/>
                <a:gdLst>
                  <a:gd name="connsiteX0" fmla="*/ 1844662 w 3114476"/>
                  <a:gd name="connsiteY0" fmla="*/ 0 h 2085975"/>
                  <a:gd name="connsiteX1" fmla="*/ 3066244 w 3114476"/>
                  <a:gd name="connsiteY1" fmla="*/ 814388 h 2085975"/>
                  <a:gd name="connsiteX2" fmla="*/ 373050 w 3114476"/>
                  <a:gd name="connsiteY2" fmla="*/ 1271588 h 2085975"/>
                  <a:gd name="connsiteX3" fmla="*/ 23006 w 3114476"/>
                  <a:gd name="connsiteY3" fmla="*/ 2085975 h 2085975"/>
                  <a:gd name="connsiteX4" fmla="*/ 23006 w 3114476"/>
                  <a:gd name="connsiteY4" fmla="*/ 2085975 h 2085975"/>
                  <a:gd name="connsiteX0" fmla="*/ 1844662 w 3119205"/>
                  <a:gd name="connsiteY0" fmla="*/ 7166 h 2093141"/>
                  <a:gd name="connsiteX1" fmla="*/ 3066244 w 3119205"/>
                  <a:gd name="connsiteY1" fmla="*/ 821554 h 2093141"/>
                  <a:gd name="connsiteX2" fmla="*/ 373050 w 3119205"/>
                  <a:gd name="connsiteY2" fmla="*/ 1278754 h 2093141"/>
                  <a:gd name="connsiteX3" fmla="*/ 23006 w 3119205"/>
                  <a:gd name="connsiteY3" fmla="*/ 2093141 h 2093141"/>
                  <a:gd name="connsiteX4" fmla="*/ 23006 w 3119205"/>
                  <a:gd name="connsiteY4" fmla="*/ 2093141 h 2093141"/>
                  <a:gd name="connsiteX0" fmla="*/ 2241477 w 3185012"/>
                  <a:gd name="connsiteY0" fmla="*/ 7272 h 2080307"/>
                  <a:gd name="connsiteX1" fmla="*/ 3066244 w 3185012"/>
                  <a:gd name="connsiteY1" fmla="*/ 808720 h 2080307"/>
                  <a:gd name="connsiteX2" fmla="*/ 373050 w 3185012"/>
                  <a:gd name="connsiteY2" fmla="*/ 1265920 h 2080307"/>
                  <a:gd name="connsiteX3" fmla="*/ 23006 w 3185012"/>
                  <a:gd name="connsiteY3" fmla="*/ 2080307 h 2080307"/>
                  <a:gd name="connsiteX4" fmla="*/ 23006 w 3185012"/>
                  <a:gd name="connsiteY4" fmla="*/ 2080307 h 2080307"/>
                  <a:gd name="connsiteX0" fmla="*/ 2241672 w 3188820"/>
                  <a:gd name="connsiteY0" fmla="*/ 6760 h 2079795"/>
                  <a:gd name="connsiteX1" fmla="*/ 3070752 w 3188820"/>
                  <a:gd name="connsiteY1" fmla="*/ 864280 h 2079795"/>
                  <a:gd name="connsiteX2" fmla="*/ 373245 w 3188820"/>
                  <a:gd name="connsiteY2" fmla="*/ 1265408 h 2079795"/>
                  <a:gd name="connsiteX3" fmla="*/ 23201 w 3188820"/>
                  <a:gd name="connsiteY3" fmla="*/ 2079795 h 2079795"/>
                  <a:gd name="connsiteX4" fmla="*/ 23201 w 3188820"/>
                  <a:gd name="connsiteY4" fmla="*/ 2079795 h 2079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8820" h="2079795">
                    <a:moveTo>
                      <a:pt x="2241672" y="6760"/>
                    </a:moveTo>
                    <a:cubicBezTo>
                      <a:pt x="3067965" y="-77774"/>
                      <a:pt x="3382156" y="654505"/>
                      <a:pt x="3070752" y="864280"/>
                    </a:cubicBezTo>
                    <a:cubicBezTo>
                      <a:pt x="2759348" y="1074055"/>
                      <a:pt x="881170" y="1062822"/>
                      <a:pt x="373245" y="1265408"/>
                    </a:cubicBezTo>
                    <a:cubicBezTo>
                      <a:pt x="-134680" y="1467994"/>
                      <a:pt x="23201" y="2079795"/>
                      <a:pt x="23201" y="2079795"/>
                    </a:cubicBezTo>
                    <a:lnTo>
                      <a:pt x="23201" y="2079795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4B87D09-D003-40D6-DD96-D6AA7A35DC74}"/>
                </a:ext>
              </a:extLst>
            </p:cNvPr>
            <p:cNvSpPr/>
            <p:nvPr/>
          </p:nvSpPr>
          <p:spPr>
            <a:xfrm>
              <a:off x="9411719" y="3886016"/>
              <a:ext cx="350387" cy="35038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B594CB6-CC99-A6D1-35BE-F0EAF6435F88}"/>
              </a:ext>
            </a:extLst>
          </p:cNvPr>
          <p:cNvSpPr txBox="1"/>
          <p:nvPr/>
        </p:nvSpPr>
        <p:spPr>
          <a:xfrm>
            <a:off x="7011338" y="2205895"/>
            <a:ext cx="150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For each Role: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001C17-7510-565E-38E8-1C127D5F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4072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0780-CF83-E0BE-F270-53EF7BBB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Compilation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47B688-FB06-C80D-1F82-EE689CC3314D}"/>
              </a:ext>
            </a:extLst>
          </p:cNvPr>
          <p:cNvGrpSpPr/>
          <p:nvPr/>
        </p:nvGrpSpPr>
        <p:grpSpPr>
          <a:xfrm>
            <a:off x="1768674" y="2583058"/>
            <a:ext cx="1723891" cy="472666"/>
            <a:chOff x="1351817" y="2327565"/>
            <a:chExt cx="1723891" cy="4726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A2FC4BE-2FAA-777C-49EC-DA891805B344}"/>
                </a:ext>
              </a:extLst>
            </p:cNvPr>
            <p:cNvSpPr/>
            <p:nvPr/>
          </p:nvSpPr>
          <p:spPr>
            <a:xfrm>
              <a:off x="2093827" y="2462857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FC53CF-CF53-A92E-4799-225DAFEEC220}"/>
                </a:ext>
              </a:extLst>
            </p:cNvPr>
            <p:cNvSpPr/>
            <p:nvPr/>
          </p:nvSpPr>
          <p:spPr>
            <a:xfrm>
              <a:off x="1805303" y="2462857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96BC8A-C0A1-9534-58D2-2C267972CAD0}"/>
                </a:ext>
              </a:extLst>
            </p:cNvPr>
            <p:cNvSpPr/>
            <p:nvPr/>
          </p:nvSpPr>
          <p:spPr>
            <a:xfrm>
              <a:off x="2691801" y="2462857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3C9121-3084-E179-5A33-6E59EC4580B1}"/>
                </a:ext>
              </a:extLst>
            </p:cNvPr>
            <p:cNvSpPr/>
            <p:nvPr/>
          </p:nvSpPr>
          <p:spPr>
            <a:xfrm>
              <a:off x="2367924" y="2462857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04665D-4B67-49EE-A9D6-012814BEFCB4}"/>
                </a:ext>
              </a:extLst>
            </p:cNvPr>
            <p:cNvSpPr/>
            <p:nvPr/>
          </p:nvSpPr>
          <p:spPr>
            <a:xfrm>
              <a:off x="1496675" y="2462857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DAF40A-096A-0E95-1AB1-3CF4DE423344}"/>
                </a:ext>
              </a:extLst>
            </p:cNvPr>
            <p:cNvSpPr/>
            <p:nvPr/>
          </p:nvSpPr>
          <p:spPr>
            <a:xfrm>
              <a:off x="1351817" y="2327565"/>
              <a:ext cx="1723891" cy="4726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AAAC04-99BF-7CC6-360B-DFB43A6A94AD}"/>
              </a:ext>
            </a:extLst>
          </p:cNvPr>
          <p:cNvGrpSpPr/>
          <p:nvPr/>
        </p:nvGrpSpPr>
        <p:grpSpPr>
          <a:xfrm>
            <a:off x="1744775" y="3589714"/>
            <a:ext cx="1723891" cy="472666"/>
            <a:chOff x="1327918" y="3096629"/>
            <a:chExt cx="1723891" cy="4726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29AB17-67E2-8344-8C37-6EF4BDD8991B}"/>
                </a:ext>
              </a:extLst>
            </p:cNvPr>
            <p:cNvSpPr/>
            <p:nvPr/>
          </p:nvSpPr>
          <p:spPr>
            <a:xfrm>
              <a:off x="2093827" y="3236925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D5F28A-01D4-3DFD-540E-D06329F0C978}"/>
                </a:ext>
              </a:extLst>
            </p:cNvPr>
            <p:cNvSpPr/>
            <p:nvPr/>
          </p:nvSpPr>
          <p:spPr>
            <a:xfrm>
              <a:off x="2403278" y="3236925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66E918-7B6B-BD68-D2EE-BE19C0C7462A}"/>
                </a:ext>
              </a:extLst>
            </p:cNvPr>
            <p:cNvSpPr/>
            <p:nvPr/>
          </p:nvSpPr>
          <p:spPr>
            <a:xfrm>
              <a:off x="2691801" y="3236925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0C638B-B89C-6778-DDDB-1D9243935040}"/>
                </a:ext>
              </a:extLst>
            </p:cNvPr>
            <p:cNvSpPr/>
            <p:nvPr/>
          </p:nvSpPr>
          <p:spPr>
            <a:xfrm>
              <a:off x="1797131" y="3236925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79664F-10D6-55F3-EFCB-0B32582145D4}"/>
                </a:ext>
              </a:extLst>
            </p:cNvPr>
            <p:cNvSpPr/>
            <p:nvPr/>
          </p:nvSpPr>
          <p:spPr>
            <a:xfrm>
              <a:off x="1459521" y="3236925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10806A-4576-052B-1B41-6FCD82A7E221}"/>
                </a:ext>
              </a:extLst>
            </p:cNvPr>
            <p:cNvSpPr/>
            <p:nvPr/>
          </p:nvSpPr>
          <p:spPr>
            <a:xfrm>
              <a:off x="1327918" y="3096629"/>
              <a:ext cx="1723891" cy="4726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534DB7-808D-44DF-88E0-CD12503F19CF}"/>
              </a:ext>
            </a:extLst>
          </p:cNvPr>
          <p:cNvGrpSpPr/>
          <p:nvPr/>
        </p:nvGrpSpPr>
        <p:grpSpPr>
          <a:xfrm>
            <a:off x="1744775" y="4596370"/>
            <a:ext cx="1723891" cy="472666"/>
            <a:chOff x="1323654" y="3872342"/>
            <a:chExt cx="1723891" cy="47266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5D01EC-99F1-6F3C-479D-B9BB32E00F0B}"/>
                </a:ext>
              </a:extLst>
            </p:cNvPr>
            <p:cNvSpPr/>
            <p:nvPr/>
          </p:nvSpPr>
          <p:spPr>
            <a:xfrm>
              <a:off x="2093827" y="4010993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AAD0092-6DC1-CB9A-A898-FBF574FDC628}"/>
                </a:ext>
              </a:extLst>
            </p:cNvPr>
            <p:cNvSpPr/>
            <p:nvPr/>
          </p:nvSpPr>
          <p:spPr>
            <a:xfrm>
              <a:off x="1805303" y="4010993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42B433-6DA4-D0A3-9C61-E0FE9C84C088}"/>
                </a:ext>
              </a:extLst>
            </p:cNvPr>
            <p:cNvSpPr/>
            <p:nvPr/>
          </p:nvSpPr>
          <p:spPr>
            <a:xfrm>
              <a:off x="2691801" y="4010993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2F5BB8-77D4-4428-7812-5934D2E3E430}"/>
                </a:ext>
              </a:extLst>
            </p:cNvPr>
            <p:cNvSpPr/>
            <p:nvPr/>
          </p:nvSpPr>
          <p:spPr>
            <a:xfrm>
              <a:off x="2367924" y="4010993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DF73624-59B0-7EB0-8CDE-11C0722876DF}"/>
                </a:ext>
              </a:extLst>
            </p:cNvPr>
            <p:cNvSpPr/>
            <p:nvPr/>
          </p:nvSpPr>
          <p:spPr>
            <a:xfrm>
              <a:off x="1496675" y="4010993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CE9396-D5CB-60FA-922B-29CABE2595C2}"/>
                </a:ext>
              </a:extLst>
            </p:cNvPr>
            <p:cNvSpPr/>
            <p:nvPr/>
          </p:nvSpPr>
          <p:spPr>
            <a:xfrm>
              <a:off x="1323654" y="3872342"/>
              <a:ext cx="1723891" cy="4726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5E83627-4AC2-B009-7CF0-AE98F6198FDE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2630620" y="3055724"/>
            <a:ext cx="574075" cy="481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038893-CD8D-7B78-ACDE-34A284AB6570}"/>
              </a:ext>
            </a:extLst>
          </p:cNvPr>
          <p:cNvCxnSpPr>
            <a:cxnSpLocks/>
            <a:stCxn id="30" idx="4"/>
          </p:cNvCxnSpPr>
          <p:nvPr/>
        </p:nvCxnSpPr>
        <p:spPr>
          <a:xfrm flipH="1">
            <a:off x="1972415" y="3055724"/>
            <a:ext cx="658205" cy="472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E9E18A-2CDE-8568-EB6B-C90F0F77F844}"/>
              </a:ext>
            </a:extLst>
          </p:cNvPr>
          <p:cNvCxnSpPr>
            <a:cxnSpLocks/>
            <a:stCxn id="30" idx="4"/>
          </p:cNvCxnSpPr>
          <p:nvPr/>
        </p:nvCxnSpPr>
        <p:spPr>
          <a:xfrm flipH="1">
            <a:off x="2606720" y="3055724"/>
            <a:ext cx="23900" cy="388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372623A-AC5B-C022-F287-9676DADB7377}"/>
              </a:ext>
            </a:extLst>
          </p:cNvPr>
          <p:cNvCxnSpPr>
            <a:cxnSpLocks/>
          </p:cNvCxnSpPr>
          <p:nvPr/>
        </p:nvCxnSpPr>
        <p:spPr>
          <a:xfrm>
            <a:off x="2618670" y="4060736"/>
            <a:ext cx="574075" cy="481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0CAC0FF-1B97-8C0F-3B08-72A0EA39CC19}"/>
              </a:ext>
            </a:extLst>
          </p:cNvPr>
          <p:cNvCxnSpPr>
            <a:cxnSpLocks/>
          </p:cNvCxnSpPr>
          <p:nvPr/>
        </p:nvCxnSpPr>
        <p:spPr>
          <a:xfrm flipH="1">
            <a:off x="1960465" y="4060736"/>
            <a:ext cx="658205" cy="472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8A4E46C-C4ED-2DE0-FA00-98D403B01430}"/>
              </a:ext>
            </a:extLst>
          </p:cNvPr>
          <p:cNvCxnSpPr>
            <a:cxnSpLocks/>
          </p:cNvCxnSpPr>
          <p:nvPr/>
        </p:nvCxnSpPr>
        <p:spPr>
          <a:xfrm flipH="1">
            <a:off x="2594770" y="4060736"/>
            <a:ext cx="23900" cy="388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57C9E05-8C50-5500-E776-3FDC27945229}"/>
              </a:ext>
            </a:extLst>
          </p:cNvPr>
          <p:cNvSpPr txBox="1"/>
          <p:nvPr/>
        </p:nvSpPr>
        <p:spPr>
          <a:xfrm>
            <a:off x="1225159" y="1819582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Static adversary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4547AB-4DCD-9C2E-5E08-1FB426FFCB70}"/>
              </a:ext>
            </a:extLst>
          </p:cNvPr>
          <p:cNvSpPr txBox="1"/>
          <p:nvPr/>
        </p:nvSpPr>
        <p:spPr>
          <a:xfrm>
            <a:off x="9616465" y="1958233"/>
            <a:ext cx="198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Adaptive adversary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446174-AC26-BD4C-889C-8B406812D6D9}"/>
              </a:ext>
            </a:extLst>
          </p:cNvPr>
          <p:cNvSpPr txBox="1"/>
          <p:nvPr/>
        </p:nvSpPr>
        <p:spPr>
          <a:xfrm>
            <a:off x="1211268" y="1545539"/>
            <a:ext cx="15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b="1" dirty="0"/>
              <a:t>Abstract world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0A1BF5-DA4D-8820-A551-49F2F0E77B60}"/>
              </a:ext>
            </a:extLst>
          </p:cNvPr>
          <p:cNvSpPr txBox="1"/>
          <p:nvPr/>
        </p:nvSpPr>
        <p:spPr>
          <a:xfrm>
            <a:off x="9616465" y="1634916"/>
            <a:ext cx="15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b="1" dirty="0"/>
              <a:t>Natural world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3528E1-C463-0A62-144F-91888275AFCF}"/>
              </a:ext>
            </a:extLst>
          </p:cNvPr>
          <p:cNvSpPr/>
          <p:nvPr/>
        </p:nvSpPr>
        <p:spPr>
          <a:xfrm>
            <a:off x="5202742" y="2508921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17BD32-37BA-32B3-F6BE-2E03479AFA07}"/>
              </a:ext>
            </a:extLst>
          </p:cNvPr>
          <p:cNvSpPr/>
          <p:nvPr/>
        </p:nvSpPr>
        <p:spPr>
          <a:xfrm>
            <a:off x="7051696" y="2508921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928A8CC-50BE-9C39-C98A-A42400928EAF}"/>
              </a:ext>
            </a:extLst>
          </p:cNvPr>
          <p:cNvSpPr/>
          <p:nvPr/>
        </p:nvSpPr>
        <p:spPr>
          <a:xfrm>
            <a:off x="6165697" y="2508921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51EAC7E-543C-8463-15C5-CD9EBE0D4852}"/>
              </a:ext>
            </a:extLst>
          </p:cNvPr>
          <p:cNvSpPr/>
          <p:nvPr/>
        </p:nvSpPr>
        <p:spPr>
          <a:xfrm>
            <a:off x="5395578" y="2696925"/>
            <a:ext cx="192075" cy="1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D261DCB-99A3-1C22-65C6-332D7C25E2D4}"/>
              </a:ext>
            </a:extLst>
          </p:cNvPr>
          <p:cNvSpPr/>
          <p:nvPr/>
        </p:nvSpPr>
        <p:spPr>
          <a:xfrm>
            <a:off x="6306128" y="2696925"/>
            <a:ext cx="192075" cy="1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0F9D-DC3B-749F-AA4A-97CC75DEB107}"/>
              </a:ext>
            </a:extLst>
          </p:cNvPr>
          <p:cNvSpPr/>
          <p:nvPr/>
        </p:nvSpPr>
        <p:spPr>
          <a:xfrm>
            <a:off x="5218895" y="444641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D3D98C-F87D-A77D-3EF4-5C18E6512223}"/>
              </a:ext>
            </a:extLst>
          </p:cNvPr>
          <p:cNvSpPr/>
          <p:nvPr/>
        </p:nvSpPr>
        <p:spPr>
          <a:xfrm>
            <a:off x="6184278" y="444641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6E1E11-950E-8803-9B78-F7A1CA5ACB5D}"/>
              </a:ext>
            </a:extLst>
          </p:cNvPr>
          <p:cNvSpPr/>
          <p:nvPr/>
        </p:nvSpPr>
        <p:spPr>
          <a:xfrm>
            <a:off x="5409894" y="4634420"/>
            <a:ext cx="192075" cy="1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39EC7F-341A-6AB7-DA1D-6423D86C719A}"/>
              </a:ext>
            </a:extLst>
          </p:cNvPr>
          <p:cNvSpPr/>
          <p:nvPr/>
        </p:nvSpPr>
        <p:spPr>
          <a:xfrm>
            <a:off x="6324709" y="4634420"/>
            <a:ext cx="192075" cy="1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628CA8-EF0A-A9B0-5BA3-378C2DDE8835}"/>
              </a:ext>
            </a:extLst>
          </p:cNvPr>
          <p:cNvCxnSpPr>
            <a:cxnSpLocks/>
          </p:cNvCxnSpPr>
          <p:nvPr/>
        </p:nvCxnSpPr>
        <p:spPr>
          <a:xfrm>
            <a:off x="5524648" y="3125954"/>
            <a:ext cx="0" cy="121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E25030-E805-36D6-E781-B6BA8C906C0C}"/>
              </a:ext>
            </a:extLst>
          </p:cNvPr>
          <p:cNvCxnSpPr>
            <a:cxnSpLocks/>
          </p:cNvCxnSpPr>
          <p:nvPr/>
        </p:nvCxnSpPr>
        <p:spPr>
          <a:xfrm>
            <a:off x="4333600" y="1302222"/>
            <a:ext cx="0" cy="4346019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712E245-9DDD-7ECA-8F41-3518CF438477}"/>
              </a:ext>
            </a:extLst>
          </p:cNvPr>
          <p:cNvSpPr/>
          <p:nvPr/>
        </p:nvSpPr>
        <p:spPr>
          <a:xfrm>
            <a:off x="5395578" y="2696925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89DBBB-0C6F-8DDB-375F-44D719A97E31}"/>
              </a:ext>
            </a:extLst>
          </p:cNvPr>
          <p:cNvSpPr/>
          <p:nvPr/>
        </p:nvSpPr>
        <p:spPr>
          <a:xfrm>
            <a:off x="6324709" y="4634420"/>
            <a:ext cx="192075" cy="1920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8A1FC9E-923E-9DE6-3F35-78CB91C292EB}"/>
              </a:ext>
            </a:extLst>
          </p:cNvPr>
          <p:cNvSpPr/>
          <p:nvPr/>
        </p:nvSpPr>
        <p:spPr>
          <a:xfrm>
            <a:off x="5405633" y="4634420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28451C4-E719-425F-FD1A-D4D4E526CCC7}"/>
              </a:ext>
            </a:extLst>
          </p:cNvPr>
          <p:cNvSpPr/>
          <p:nvPr/>
        </p:nvSpPr>
        <p:spPr>
          <a:xfrm>
            <a:off x="6306163" y="2696925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9FD64DF-1500-7472-BB03-3F567300FEA5}"/>
              </a:ext>
            </a:extLst>
          </p:cNvPr>
          <p:cNvSpPr/>
          <p:nvPr/>
        </p:nvSpPr>
        <p:spPr>
          <a:xfrm>
            <a:off x="7254136" y="2696925"/>
            <a:ext cx="192075" cy="1920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87FE09B-9A92-DEEE-FA10-A1A2437E585D}"/>
              </a:ext>
            </a:extLst>
          </p:cNvPr>
          <p:cNvCxnSpPr>
            <a:cxnSpLocks/>
          </p:cNvCxnSpPr>
          <p:nvPr/>
        </p:nvCxnSpPr>
        <p:spPr>
          <a:xfrm>
            <a:off x="7371276" y="3168210"/>
            <a:ext cx="0" cy="121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0DF40911-F199-FE66-7A69-B6F097001302}"/>
              </a:ext>
            </a:extLst>
          </p:cNvPr>
          <p:cNvSpPr/>
          <p:nvPr/>
        </p:nvSpPr>
        <p:spPr>
          <a:xfrm>
            <a:off x="7051696" y="444641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FDD43FE-D68E-BBC7-BDC6-788C3381EBC8}"/>
              </a:ext>
            </a:extLst>
          </p:cNvPr>
          <p:cNvSpPr/>
          <p:nvPr/>
        </p:nvSpPr>
        <p:spPr>
          <a:xfrm>
            <a:off x="7242695" y="4634420"/>
            <a:ext cx="192075" cy="1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5B82B5D-80AF-5E68-9834-B1755AD1660A}"/>
              </a:ext>
            </a:extLst>
          </p:cNvPr>
          <p:cNvSpPr/>
          <p:nvPr/>
        </p:nvSpPr>
        <p:spPr>
          <a:xfrm>
            <a:off x="7238434" y="4634420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FAD8AE0-EAC1-8DBB-F00D-F5460F9FCBB1}"/>
              </a:ext>
            </a:extLst>
          </p:cNvPr>
          <p:cNvSpPr/>
          <p:nvPr/>
        </p:nvSpPr>
        <p:spPr>
          <a:xfrm>
            <a:off x="7859257" y="2508921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68AD3E4-25A9-CAF9-8D5C-C6525BB0B076}"/>
              </a:ext>
            </a:extLst>
          </p:cNvPr>
          <p:cNvSpPr/>
          <p:nvPr/>
        </p:nvSpPr>
        <p:spPr>
          <a:xfrm>
            <a:off x="7877838" y="444641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BFC9D5-79FD-99CB-0A46-C620F16BBD23}"/>
              </a:ext>
            </a:extLst>
          </p:cNvPr>
          <p:cNvSpPr/>
          <p:nvPr/>
        </p:nvSpPr>
        <p:spPr>
          <a:xfrm>
            <a:off x="8050256" y="2696925"/>
            <a:ext cx="192075" cy="1920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D6F6B14-C789-286B-D9E4-61E216B6AFD8}"/>
              </a:ext>
            </a:extLst>
          </p:cNvPr>
          <p:cNvCxnSpPr>
            <a:cxnSpLocks/>
          </p:cNvCxnSpPr>
          <p:nvPr/>
        </p:nvCxnSpPr>
        <p:spPr>
          <a:xfrm>
            <a:off x="6471315" y="3160107"/>
            <a:ext cx="0" cy="121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799AA93-9A4E-2094-3900-184A975BA2FB}"/>
              </a:ext>
            </a:extLst>
          </p:cNvPr>
          <p:cNvCxnSpPr>
            <a:cxnSpLocks/>
          </p:cNvCxnSpPr>
          <p:nvPr/>
        </p:nvCxnSpPr>
        <p:spPr>
          <a:xfrm>
            <a:off x="8102052" y="3125516"/>
            <a:ext cx="0" cy="121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3BE907BF-A6ED-EE04-2756-AD4D1B715BE5}"/>
              </a:ext>
            </a:extLst>
          </p:cNvPr>
          <p:cNvSpPr/>
          <p:nvPr/>
        </p:nvSpPr>
        <p:spPr>
          <a:xfrm>
            <a:off x="8050255" y="4634420"/>
            <a:ext cx="192075" cy="1920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31A405B2-DE5A-7C2E-CCB7-07CEA3BFF001}"/>
              </a:ext>
            </a:extLst>
          </p:cNvPr>
          <p:cNvSpPr/>
          <p:nvPr/>
        </p:nvSpPr>
        <p:spPr>
          <a:xfrm rot="5400000">
            <a:off x="7176777" y="4112118"/>
            <a:ext cx="241035" cy="2421806"/>
          </a:xfrm>
          <a:prstGeom prst="rightBrace">
            <a:avLst>
              <a:gd name="adj1" fmla="val 13802"/>
              <a:gd name="adj2" fmla="val 49025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1572423-8692-741E-5427-29AC3054C8CA}"/>
              </a:ext>
            </a:extLst>
          </p:cNvPr>
          <p:cNvSpPr txBox="1"/>
          <p:nvPr/>
        </p:nvSpPr>
        <p:spPr>
          <a:xfrm>
            <a:off x="6278621" y="5423309"/>
            <a:ext cx="203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K" dirty="0"/>
              <a:t>Can Simulate</a:t>
            </a:r>
          </a:p>
          <a:p>
            <a:pPr algn="ctr"/>
            <a:r>
              <a:rPr lang="en-DK" dirty="0"/>
              <a:t>from static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0F9065E-943B-BF7F-9C8F-3A3CBB166E76}"/>
                  </a:ext>
                </a:extLst>
              </p:cNvPr>
              <p:cNvSpPr txBox="1"/>
              <p:nvPr/>
            </p:nvSpPr>
            <p:spPr>
              <a:xfrm>
                <a:off x="1464798" y="6151505"/>
                <a:ext cx="80499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K" sz="2800" dirty="0"/>
                  <a:t>Abstract (static) security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DK" sz="2800" b="0" dirty="0"/>
                  <a:t> Natural (adaptive) security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0F9065E-943B-BF7F-9C8F-3A3CBB166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98" y="6151505"/>
                <a:ext cx="8049961" cy="523220"/>
              </a:xfrm>
              <a:prstGeom prst="rect">
                <a:avLst/>
              </a:prstGeom>
              <a:blipFill>
                <a:blip r:embed="rId3"/>
                <a:stretch>
                  <a:fillRect l="-1575" t="-11905" r="-630" b="-30952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8A39B00F-2810-6E3A-829F-B40F2574C058}"/>
              </a:ext>
            </a:extLst>
          </p:cNvPr>
          <p:cNvSpPr txBox="1"/>
          <p:nvPr/>
        </p:nvSpPr>
        <p:spPr>
          <a:xfrm>
            <a:off x="5504120" y="3511919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[?]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DAC76C0-351F-9461-380C-A7C4A2BF89CC}"/>
              </a:ext>
            </a:extLst>
          </p:cNvPr>
          <p:cNvSpPr txBox="1"/>
          <p:nvPr/>
        </p:nvSpPr>
        <p:spPr>
          <a:xfrm>
            <a:off x="6533085" y="350608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[m1]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C903E97-12F1-3820-2909-EDEFCAE0A808}"/>
              </a:ext>
            </a:extLst>
          </p:cNvPr>
          <p:cNvSpPr txBox="1"/>
          <p:nvPr/>
        </p:nvSpPr>
        <p:spPr>
          <a:xfrm>
            <a:off x="7334471" y="350608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[m2]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7353E22-C981-1699-774A-ABAFB3E1DFF2}"/>
              </a:ext>
            </a:extLst>
          </p:cNvPr>
          <p:cNvSpPr txBox="1"/>
          <p:nvPr/>
        </p:nvSpPr>
        <p:spPr>
          <a:xfrm>
            <a:off x="8059382" y="3508599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[m3]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FB24D-CE7C-5471-E92E-FF59CFF9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857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0780-CF83-E0BE-F270-53EF7BBB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Compilation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47B688-FB06-C80D-1F82-EE689CC3314D}"/>
              </a:ext>
            </a:extLst>
          </p:cNvPr>
          <p:cNvGrpSpPr/>
          <p:nvPr/>
        </p:nvGrpSpPr>
        <p:grpSpPr>
          <a:xfrm>
            <a:off x="1768674" y="2583058"/>
            <a:ext cx="1723891" cy="472666"/>
            <a:chOff x="1351817" y="2327565"/>
            <a:chExt cx="1723891" cy="47266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A2FC4BE-2FAA-777C-49EC-DA891805B344}"/>
                </a:ext>
              </a:extLst>
            </p:cNvPr>
            <p:cNvSpPr/>
            <p:nvPr/>
          </p:nvSpPr>
          <p:spPr>
            <a:xfrm>
              <a:off x="2093827" y="2462857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FC53CF-CF53-A92E-4799-225DAFEEC220}"/>
                </a:ext>
              </a:extLst>
            </p:cNvPr>
            <p:cNvSpPr/>
            <p:nvPr/>
          </p:nvSpPr>
          <p:spPr>
            <a:xfrm>
              <a:off x="1805303" y="2462857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96BC8A-C0A1-9534-58D2-2C267972CAD0}"/>
                </a:ext>
              </a:extLst>
            </p:cNvPr>
            <p:cNvSpPr/>
            <p:nvPr/>
          </p:nvSpPr>
          <p:spPr>
            <a:xfrm>
              <a:off x="2691801" y="2462857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3C9121-3084-E179-5A33-6E59EC4580B1}"/>
                </a:ext>
              </a:extLst>
            </p:cNvPr>
            <p:cNvSpPr/>
            <p:nvPr/>
          </p:nvSpPr>
          <p:spPr>
            <a:xfrm>
              <a:off x="2367924" y="2462857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04665D-4B67-49EE-A9D6-012814BEFCB4}"/>
                </a:ext>
              </a:extLst>
            </p:cNvPr>
            <p:cNvSpPr/>
            <p:nvPr/>
          </p:nvSpPr>
          <p:spPr>
            <a:xfrm>
              <a:off x="1496675" y="2462857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DAF40A-096A-0E95-1AB1-3CF4DE423344}"/>
                </a:ext>
              </a:extLst>
            </p:cNvPr>
            <p:cNvSpPr/>
            <p:nvPr/>
          </p:nvSpPr>
          <p:spPr>
            <a:xfrm>
              <a:off x="1351817" y="2327565"/>
              <a:ext cx="1723891" cy="4726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AAAC04-99BF-7CC6-360B-DFB43A6A94AD}"/>
              </a:ext>
            </a:extLst>
          </p:cNvPr>
          <p:cNvGrpSpPr/>
          <p:nvPr/>
        </p:nvGrpSpPr>
        <p:grpSpPr>
          <a:xfrm>
            <a:off x="1744775" y="3589714"/>
            <a:ext cx="1723891" cy="472666"/>
            <a:chOff x="1327918" y="3096629"/>
            <a:chExt cx="1723891" cy="47266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29AB17-67E2-8344-8C37-6EF4BDD8991B}"/>
                </a:ext>
              </a:extLst>
            </p:cNvPr>
            <p:cNvSpPr/>
            <p:nvPr/>
          </p:nvSpPr>
          <p:spPr>
            <a:xfrm>
              <a:off x="2093827" y="3236925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D5F28A-01D4-3DFD-540E-D06329F0C978}"/>
                </a:ext>
              </a:extLst>
            </p:cNvPr>
            <p:cNvSpPr/>
            <p:nvPr/>
          </p:nvSpPr>
          <p:spPr>
            <a:xfrm>
              <a:off x="2403278" y="3236925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66E918-7B6B-BD68-D2EE-BE19C0C7462A}"/>
                </a:ext>
              </a:extLst>
            </p:cNvPr>
            <p:cNvSpPr/>
            <p:nvPr/>
          </p:nvSpPr>
          <p:spPr>
            <a:xfrm>
              <a:off x="2691801" y="3236925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0C638B-B89C-6778-DDDB-1D9243935040}"/>
                </a:ext>
              </a:extLst>
            </p:cNvPr>
            <p:cNvSpPr/>
            <p:nvPr/>
          </p:nvSpPr>
          <p:spPr>
            <a:xfrm>
              <a:off x="1797131" y="3236925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79664F-10D6-55F3-EFCB-0B32582145D4}"/>
                </a:ext>
              </a:extLst>
            </p:cNvPr>
            <p:cNvSpPr/>
            <p:nvPr/>
          </p:nvSpPr>
          <p:spPr>
            <a:xfrm>
              <a:off x="1459521" y="3236925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10806A-4576-052B-1B41-6FCD82A7E221}"/>
                </a:ext>
              </a:extLst>
            </p:cNvPr>
            <p:cNvSpPr/>
            <p:nvPr/>
          </p:nvSpPr>
          <p:spPr>
            <a:xfrm>
              <a:off x="1327918" y="3096629"/>
              <a:ext cx="1723891" cy="4726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534DB7-808D-44DF-88E0-CD12503F19CF}"/>
              </a:ext>
            </a:extLst>
          </p:cNvPr>
          <p:cNvGrpSpPr/>
          <p:nvPr/>
        </p:nvGrpSpPr>
        <p:grpSpPr>
          <a:xfrm>
            <a:off x="1744775" y="4596370"/>
            <a:ext cx="1723891" cy="472666"/>
            <a:chOff x="1323654" y="3872342"/>
            <a:chExt cx="1723891" cy="47266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5D01EC-99F1-6F3C-479D-B9BB32E00F0B}"/>
                </a:ext>
              </a:extLst>
            </p:cNvPr>
            <p:cNvSpPr/>
            <p:nvPr/>
          </p:nvSpPr>
          <p:spPr>
            <a:xfrm>
              <a:off x="2093827" y="4010993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AAD0092-6DC1-CB9A-A898-FBF574FDC628}"/>
                </a:ext>
              </a:extLst>
            </p:cNvPr>
            <p:cNvSpPr/>
            <p:nvPr/>
          </p:nvSpPr>
          <p:spPr>
            <a:xfrm>
              <a:off x="1805303" y="4010993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42B433-6DA4-D0A3-9C61-E0FE9C84C088}"/>
                </a:ext>
              </a:extLst>
            </p:cNvPr>
            <p:cNvSpPr/>
            <p:nvPr/>
          </p:nvSpPr>
          <p:spPr>
            <a:xfrm>
              <a:off x="2691801" y="4010993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2F5BB8-77D4-4428-7812-5934D2E3E430}"/>
                </a:ext>
              </a:extLst>
            </p:cNvPr>
            <p:cNvSpPr/>
            <p:nvPr/>
          </p:nvSpPr>
          <p:spPr>
            <a:xfrm>
              <a:off x="2367924" y="4010993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DF73624-59B0-7EB0-8CDE-11C0722876DF}"/>
                </a:ext>
              </a:extLst>
            </p:cNvPr>
            <p:cNvSpPr/>
            <p:nvPr/>
          </p:nvSpPr>
          <p:spPr>
            <a:xfrm>
              <a:off x="1496675" y="4010993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CE9396-D5CB-60FA-922B-29CABE2595C2}"/>
                </a:ext>
              </a:extLst>
            </p:cNvPr>
            <p:cNvSpPr/>
            <p:nvPr/>
          </p:nvSpPr>
          <p:spPr>
            <a:xfrm>
              <a:off x="1323654" y="3872342"/>
              <a:ext cx="1723891" cy="47266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5E83627-4AC2-B009-7CF0-AE98F6198FDE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2630620" y="3055724"/>
            <a:ext cx="574075" cy="481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D038893-CD8D-7B78-ACDE-34A284AB6570}"/>
              </a:ext>
            </a:extLst>
          </p:cNvPr>
          <p:cNvCxnSpPr>
            <a:cxnSpLocks/>
            <a:stCxn id="30" idx="4"/>
          </p:cNvCxnSpPr>
          <p:nvPr/>
        </p:nvCxnSpPr>
        <p:spPr>
          <a:xfrm flipH="1">
            <a:off x="1972415" y="3055724"/>
            <a:ext cx="658205" cy="472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DE9E18A-2CDE-8568-EB6B-C90F0F77F844}"/>
              </a:ext>
            </a:extLst>
          </p:cNvPr>
          <p:cNvCxnSpPr>
            <a:cxnSpLocks/>
            <a:stCxn id="30" idx="4"/>
          </p:cNvCxnSpPr>
          <p:nvPr/>
        </p:nvCxnSpPr>
        <p:spPr>
          <a:xfrm flipH="1">
            <a:off x="2606720" y="3055724"/>
            <a:ext cx="23900" cy="388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372623A-AC5B-C022-F287-9676DADB7377}"/>
              </a:ext>
            </a:extLst>
          </p:cNvPr>
          <p:cNvCxnSpPr>
            <a:cxnSpLocks/>
          </p:cNvCxnSpPr>
          <p:nvPr/>
        </p:nvCxnSpPr>
        <p:spPr>
          <a:xfrm>
            <a:off x="2618670" y="4060736"/>
            <a:ext cx="574075" cy="4815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0CAC0FF-1B97-8C0F-3B08-72A0EA39CC19}"/>
              </a:ext>
            </a:extLst>
          </p:cNvPr>
          <p:cNvCxnSpPr>
            <a:cxnSpLocks/>
          </p:cNvCxnSpPr>
          <p:nvPr/>
        </p:nvCxnSpPr>
        <p:spPr>
          <a:xfrm flipH="1">
            <a:off x="1960465" y="4060736"/>
            <a:ext cx="658205" cy="4726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8A4E46C-C4ED-2DE0-FA00-98D403B01430}"/>
              </a:ext>
            </a:extLst>
          </p:cNvPr>
          <p:cNvCxnSpPr>
            <a:cxnSpLocks/>
          </p:cNvCxnSpPr>
          <p:nvPr/>
        </p:nvCxnSpPr>
        <p:spPr>
          <a:xfrm flipH="1">
            <a:off x="2594770" y="4060736"/>
            <a:ext cx="23900" cy="388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57C9E05-8C50-5500-E776-3FDC27945229}"/>
              </a:ext>
            </a:extLst>
          </p:cNvPr>
          <p:cNvSpPr txBox="1"/>
          <p:nvPr/>
        </p:nvSpPr>
        <p:spPr>
          <a:xfrm>
            <a:off x="1225159" y="1819582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Static adversary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4547AB-4DCD-9C2E-5E08-1FB426FFCB70}"/>
              </a:ext>
            </a:extLst>
          </p:cNvPr>
          <p:cNvSpPr txBox="1"/>
          <p:nvPr/>
        </p:nvSpPr>
        <p:spPr>
          <a:xfrm>
            <a:off x="9616465" y="1958233"/>
            <a:ext cx="198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Adaptive adversary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446174-AC26-BD4C-889C-8B406812D6D9}"/>
              </a:ext>
            </a:extLst>
          </p:cNvPr>
          <p:cNvSpPr txBox="1"/>
          <p:nvPr/>
        </p:nvSpPr>
        <p:spPr>
          <a:xfrm>
            <a:off x="1211268" y="1545539"/>
            <a:ext cx="15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b="1" dirty="0"/>
              <a:t>Abstract world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0A1BF5-DA4D-8820-A551-49F2F0E77B60}"/>
              </a:ext>
            </a:extLst>
          </p:cNvPr>
          <p:cNvSpPr txBox="1"/>
          <p:nvPr/>
        </p:nvSpPr>
        <p:spPr>
          <a:xfrm>
            <a:off x="9616465" y="1634916"/>
            <a:ext cx="15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b="1" dirty="0"/>
              <a:t>Natural world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3528E1-C463-0A62-144F-91888275AFCF}"/>
              </a:ext>
            </a:extLst>
          </p:cNvPr>
          <p:cNvSpPr/>
          <p:nvPr/>
        </p:nvSpPr>
        <p:spPr>
          <a:xfrm>
            <a:off x="5202742" y="2508921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51EAC7E-543C-8463-15C5-CD9EBE0D4852}"/>
              </a:ext>
            </a:extLst>
          </p:cNvPr>
          <p:cNvSpPr/>
          <p:nvPr/>
        </p:nvSpPr>
        <p:spPr>
          <a:xfrm>
            <a:off x="5395578" y="2696925"/>
            <a:ext cx="192075" cy="1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0F9D-DC3B-749F-AA4A-97CC75DEB107}"/>
              </a:ext>
            </a:extLst>
          </p:cNvPr>
          <p:cNvSpPr/>
          <p:nvPr/>
        </p:nvSpPr>
        <p:spPr>
          <a:xfrm>
            <a:off x="5218895" y="4446416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86E1E11-950E-8803-9B78-F7A1CA5ACB5D}"/>
              </a:ext>
            </a:extLst>
          </p:cNvPr>
          <p:cNvSpPr/>
          <p:nvPr/>
        </p:nvSpPr>
        <p:spPr>
          <a:xfrm>
            <a:off x="5409894" y="4634420"/>
            <a:ext cx="192075" cy="1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628CA8-EF0A-A9B0-5BA3-378C2DDE8835}"/>
              </a:ext>
            </a:extLst>
          </p:cNvPr>
          <p:cNvCxnSpPr>
            <a:cxnSpLocks/>
          </p:cNvCxnSpPr>
          <p:nvPr/>
        </p:nvCxnSpPr>
        <p:spPr>
          <a:xfrm>
            <a:off x="5524648" y="3125954"/>
            <a:ext cx="0" cy="121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E25030-E805-36D6-E781-B6BA8C906C0C}"/>
              </a:ext>
            </a:extLst>
          </p:cNvPr>
          <p:cNvCxnSpPr>
            <a:cxnSpLocks/>
          </p:cNvCxnSpPr>
          <p:nvPr/>
        </p:nvCxnSpPr>
        <p:spPr>
          <a:xfrm>
            <a:off x="4333600" y="1302222"/>
            <a:ext cx="0" cy="4855576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712E245-9DDD-7ECA-8F41-3518CF438477}"/>
              </a:ext>
            </a:extLst>
          </p:cNvPr>
          <p:cNvSpPr/>
          <p:nvPr/>
        </p:nvSpPr>
        <p:spPr>
          <a:xfrm>
            <a:off x="5395578" y="2696925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8A1FC9E-923E-9DE6-3F35-78CB91C292EB}"/>
              </a:ext>
            </a:extLst>
          </p:cNvPr>
          <p:cNvSpPr/>
          <p:nvPr/>
        </p:nvSpPr>
        <p:spPr>
          <a:xfrm>
            <a:off x="5405633" y="4634420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F054C9FA-7CD7-3D76-F6B2-E5F16CB5BC59}"/>
              </a:ext>
            </a:extLst>
          </p:cNvPr>
          <p:cNvSpPr/>
          <p:nvPr/>
        </p:nvSpPr>
        <p:spPr>
          <a:xfrm rot="8438076">
            <a:off x="6169843" y="4557401"/>
            <a:ext cx="446890" cy="1116302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0D75C-456A-730F-37A1-2A3DA4D15C4A}"/>
              </a:ext>
            </a:extLst>
          </p:cNvPr>
          <p:cNvSpPr txBox="1"/>
          <p:nvPr/>
        </p:nvSpPr>
        <p:spPr>
          <a:xfrm>
            <a:off x="6993606" y="4685003"/>
            <a:ext cx="183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Simulation fails!!!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42F5B-7490-0904-F9C2-F156FFE6B151}"/>
              </a:ext>
            </a:extLst>
          </p:cNvPr>
          <p:cNvSpPr txBox="1"/>
          <p:nvPr/>
        </p:nvSpPr>
        <p:spPr>
          <a:xfrm>
            <a:off x="5576404" y="3456715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[?]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D9E41A2-439A-19F9-2E3F-7CD46E32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8019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D37B-F045-D9BE-C557-64AFFAC8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4000" dirty="0"/>
              <a:t>The compiler from [GHK</a:t>
            </a:r>
            <a:r>
              <a:rPr lang="en-DK" sz="4000" baseline="30000" dirty="0"/>
              <a:t>+ </a:t>
            </a:r>
            <a:r>
              <a:rPr lang="en-DK" sz="4000" dirty="0"/>
              <a:t>21]</a:t>
            </a:r>
            <a:endParaRPr lang="en-D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3FC62-0AD2-E563-D2E5-3DF5925B4663}"/>
              </a:ext>
            </a:extLst>
          </p:cNvPr>
          <p:cNvSpPr/>
          <p:nvPr/>
        </p:nvSpPr>
        <p:spPr>
          <a:xfrm>
            <a:off x="5656446" y="2116787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3D70CD-C5DF-E2AB-D3F8-A2DF1339FCB3}"/>
              </a:ext>
            </a:extLst>
          </p:cNvPr>
          <p:cNvSpPr/>
          <p:nvPr/>
        </p:nvSpPr>
        <p:spPr>
          <a:xfrm>
            <a:off x="5672599" y="4054282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867986-DE0A-734A-01A1-2D0532EC606A}"/>
              </a:ext>
            </a:extLst>
          </p:cNvPr>
          <p:cNvCxnSpPr>
            <a:cxnSpLocks/>
          </p:cNvCxnSpPr>
          <p:nvPr/>
        </p:nvCxnSpPr>
        <p:spPr>
          <a:xfrm>
            <a:off x="5978352" y="2733820"/>
            <a:ext cx="0" cy="121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4500539-0A92-80E5-8A6A-0BE527D56E46}"/>
              </a:ext>
            </a:extLst>
          </p:cNvPr>
          <p:cNvSpPr/>
          <p:nvPr/>
        </p:nvSpPr>
        <p:spPr>
          <a:xfrm>
            <a:off x="5849282" y="2304791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77B2D6-5A0F-3EAF-ADD9-343AED632616}"/>
              </a:ext>
            </a:extLst>
          </p:cNvPr>
          <p:cNvSpPr/>
          <p:nvPr/>
        </p:nvSpPr>
        <p:spPr>
          <a:xfrm>
            <a:off x="5859337" y="4242286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4AA1BC5F-E572-C3CE-BE89-3D6CDF55D669}"/>
              </a:ext>
            </a:extLst>
          </p:cNvPr>
          <p:cNvSpPr/>
          <p:nvPr/>
        </p:nvSpPr>
        <p:spPr>
          <a:xfrm rot="8438076">
            <a:off x="6736731" y="4069370"/>
            <a:ext cx="446890" cy="1116302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261848-3168-DF66-7B05-5F6709F83CFF}"/>
                  </a:ext>
                </a:extLst>
              </p:cNvPr>
              <p:cNvSpPr txBox="1"/>
              <p:nvPr/>
            </p:nvSpPr>
            <p:spPr>
              <a:xfrm>
                <a:off x="6040647" y="3174202"/>
                <a:ext cx="117051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K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K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DK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DK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K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261848-3168-DF66-7B05-5F6709F83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47" y="3174202"/>
                <a:ext cx="1170513" cy="390748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0FD70A0-1442-8AE9-88D7-C6DD4894B6C3}"/>
              </a:ext>
            </a:extLst>
          </p:cNvPr>
          <p:cNvGrpSpPr/>
          <p:nvPr/>
        </p:nvGrpSpPr>
        <p:grpSpPr>
          <a:xfrm>
            <a:off x="6051412" y="4128003"/>
            <a:ext cx="4934648" cy="1441278"/>
            <a:chOff x="3598579" y="4654608"/>
            <a:chExt cx="4934648" cy="14412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265FE5-8B38-E112-2A96-983D614473AB}"/>
                </a:ext>
              </a:extLst>
            </p:cNvPr>
            <p:cNvSpPr/>
            <p:nvPr/>
          </p:nvSpPr>
          <p:spPr>
            <a:xfrm rot="7100250">
              <a:off x="6365077" y="4654608"/>
              <a:ext cx="255689" cy="255689"/>
            </a:xfrm>
            <a:prstGeom prst="ellipse">
              <a:avLst/>
            </a:prstGeom>
            <a:gradFill>
              <a:gsLst>
                <a:gs pos="46000">
                  <a:schemeClr val="accent1"/>
                </a:gs>
                <a:gs pos="50000">
                  <a:srgbClr val="0070C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E713193-0000-D4B7-3C50-3E75E18E90F7}"/>
                </a:ext>
              </a:extLst>
            </p:cNvPr>
            <p:cNvSpPr/>
            <p:nvPr/>
          </p:nvSpPr>
          <p:spPr>
            <a:xfrm>
              <a:off x="3598579" y="4940211"/>
              <a:ext cx="2909797" cy="762713"/>
            </a:xfrm>
            <a:custGeom>
              <a:avLst/>
              <a:gdLst>
                <a:gd name="connsiteX0" fmla="*/ 0 w 2324100"/>
                <a:gd name="connsiteY0" fmla="*/ 0 h 482682"/>
                <a:gd name="connsiteX1" fmla="*/ 1028700 w 2324100"/>
                <a:gd name="connsiteY1" fmla="*/ 482600 h 482682"/>
                <a:gd name="connsiteX2" fmla="*/ 2324100 w 2324100"/>
                <a:gd name="connsiteY2" fmla="*/ 38100 h 482682"/>
                <a:gd name="connsiteX0" fmla="*/ 0 w 2324100"/>
                <a:gd name="connsiteY0" fmla="*/ 0 h 762046"/>
                <a:gd name="connsiteX1" fmla="*/ 1045148 w 2324100"/>
                <a:gd name="connsiteY1" fmla="*/ 762000 h 762046"/>
                <a:gd name="connsiteX2" fmla="*/ 2324100 w 2324100"/>
                <a:gd name="connsiteY2" fmla="*/ 38100 h 762046"/>
                <a:gd name="connsiteX0" fmla="*/ 0 w 2324100"/>
                <a:gd name="connsiteY0" fmla="*/ 0 h 762000"/>
                <a:gd name="connsiteX1" fmla="*/ 1045148 w 2324100"/>
                <a:gd name="connsiteY1" fmla="*/ 762000 h 762000"/>
                <a:gd name="connsiteX2" fmla="*/ 2324100 w 2324100"/>
                <a:gd name="connsiteY2" fmla="*/ 38100 h 762000"/>
                <a:gd name="connsiteX0" fmla="*/ 0 w 2324100"/>
                <a:gd name="connsiteY0" fmla="*/ 0 h 762488"/>
                <a:gd name="connsiteX1" fmla="*/ 1045148 w 2324100"/>
                <a:gd name="connsiteY1" fmla="*/ 762000 h 762488"/>
                <a:gd name="connsiteX2" fmla="*/ 2324100 w 2324100"/>
                <a:gd name="connsiteY2" fmla="*/ 38100 h 762488"/>
                <a:gd name="connsiteX0" fmla="*/ 0 w 2324100"/>
                <a:gd name="connsiteY0" fmla="*/ 0 h 764530"/>
                <a:gd name="connsiteX1" fmla="*/ 1045148 w 2324100"/>
                <a:gd name="connsiteY1" fmla="*/ 762000 h 764530"/>
                <a:gd name="connsiteX2" fmla="*/ 2324100 w 2324100"/>
                <a:gd name="connsiteY2" fmla="*/ 38100 h 764530"/>
                <a:gd name="connsiteX0" fmla="*/ 0 w 2324100"/>
                <a:gd name="connsiteY0" fmla="*/ 0 h 762713"/>
                <a:gd name="connsiteX1" fmla="*/ 1045148 w 2324100"/>
                <a:gd name="connsiteY1" fmla="*/ 762000 h 762713"/>
                <a:gd name="connsiteX2" fmla="*/ 2324100 w 2324100"/>
                <a:gd name="connsiteY2" fmla="*/ 38100 h 762713"/>
                <a:gd name="connsiteX0" fmla="*/ 0 w 2324100"/>
                <a:gd name="connsiteY0" fmla="*/ 0 h 762713"/>
                <a:gd name="connsiteX1" fmla="*/ 1045148 w 2324100"/>
                <a:gd name="connsiteY1" fmla="*/ 762000 h 762713"/>
                <a:gd name="connsiteX2" fmla="*/ 2324100 w 2324100"/>
                <a:gd name="connsiteY2" fmla="*/ 38100 h 7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4100" h="762713">
                  <a:moveTo>
                    <a:pt x="0" y="0"/>
                  </a:moveTo>
                  <a:cubicBezTo>
                    <a:pt x="221991" y="415925"/>
                    <a:pt x="353523" y="781050"/>
                    <a:pt x="1045148" y="762000"/>
                  </a:cubicBezTo>
                  <a:cubicBezTo>
                    <a:pt x="1967035" y="679450"/>
                    <a:pt x="2189951" y="292100"/>
                    <a:pt x="2324100" y="3810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054509-D8E3-7B50-7E66-FEA487F7E537}"/>
                </a:ext>
              </a:extLst>
            </p:cNvPr>
            <p:cNvSpPr txBox="1"/>
            <p:nvPr/>
          </p:nvSpPr>
          <p:spPr>
            <a:xfrm>
              <a:off x="5220845" y="5726554"/>
              <a:ext cx="3312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Do a random adaptive corruption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B4B15D-EAD4-1745-F81F-64AA7DC255E5}"/>
              </a:ext>
            </a:extLst>
          </p:cNvPr>
          <p:cNvGrpSpPr/>
          <p:nvPr/>
        </p:nvGrpSpPr>
        <p:grpSpPr>
          <a:xfrm>
            <a:off x="8813238" y="1242150"/>
            <a:ext cx="2804967" cy="2052125"/>
            <a:chOff x="6186669" y="1769053"/>
            <a:chExt cx="2804967" cy="2052125"/>
          </a:xfrm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8965B3F2-A8A3-BD60-26DA-A81A6820E15F}"/>
                </a:ext>
              </a:extLst>
            </p:cNvPr>
            <p:cNvSpPr/>
            <p:nvPr/>
          </p:nvSpPr>
          <p:spPr>
            <a:xfrm rot="18408345" flipH="1">
              <a:off x="7477139" y="3095869"/>
              <a:ext cx="851336" cy="59928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5D05D5F-A66A-705E-241B-865DE6E18FCE}"/>
                </a:ext>
              </a:extLst>
            </p:cNvPr>
            <p:cNvSpPr/>
            <p:nvPr/>
          </p:nvSpPr>
          <p:spPr>
            <a:xfrm>
              <a:off x="6186669" y="1769053"/>
              <a:ext cx="2804967" cy="112228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DK" sz="2400" dirty="0"/>
                <a:t>Requires NCE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243DC1D-B733-B820-ACE6-745A9D4D4105}"/>
              </a:ext>
            </a:extLst>
          </p:cNvPr>
          <p:cNvSpPr/>
          <p:nvPr/>
        </p:nvSpPr>
        <p:spPr>
          <a:xfrm>
            <a:off x="2157556" y="2496866"/>
            <a:ext cx="1726324" cy="9854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000" dirty="0"/>
              <a:t>Role</a:t>
            </a:r>
          </a:p>
          <a:p>
            <a:pPr algn="ctr"/>
            <a:r>
              <a:rPr lang="en-DK" sz="2000" dirty="0"/>
              <a:t>Assignment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40138C-03C1-9252-37D6-A89B9EABDA8F}"/>
              </a:ext>
            </a:extLst>
          </p:cNvPr>
          <p:cNvCxnSpPr/>
          <p:nvPr/>
        </p:nvCxnSpPr>
        <p:spPr>
          <a:xfrm>
            <a:off x="3754645" y="3718897"/>
            <a:ext cx="1726163" cy="628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3D1E63-CF2F-B6DF-E9BC-70B09B05C1CA}"/>
                  </a:ext>
                </a:extLst>
              </p:cNvPr>
              <p:cNvSpPr txBox="1"/>
              <p:nvPr/>
            </p:nvSpPr>
            <p:spPr>
              <a:xfrm>
                <a:off x="4018137" y="4044274"/>
                <a:ext cx="879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DK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3D1E63-CF2F-B6DF-E9BC-70B09B05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137" y="4044274"/>
                <a:ext cx="87940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A24CA69-D807-7514-8E10-6AE30FE5ED49}"/>
              </a:ext>
            </a:extLst>
          </p:cNvPr>
          <p:cNvGrpSpPr/>
          <p:nvPr/>
        </p:nvGrpSpPr>
        <p:grpSpPr>
          <a:xfrm>
            <a:off x="838200" y="4250373"/>
            <a:ext cx="3967174" cy="2048232"/>
            <a:chOff x="5793628" y="1485721"/>
            <a:chExt cx="3967174" cy="2048232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C19236CE-D540-C017-E765-7B9A20A67781}"/>
                </a:ext>
              </a:extLst>
            </p:cNvPr>
            <p:cNvSpPr/>
            <p:nvPr/>
          </p:nvSpPr>
          <p:spPr>
            <a:xfrm rot="8766085" flipH="1">
              <a:off x="8065777" y="1485721"/>
              <a:ext cx="1054488" cy="59928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B811B4B-7D41-FF28-9668-7142E8F2AAAF}"/>
                </a:ext>
              </a:extLst>
            </p:cNvPr>
            <p:cNvSpPr/>
            <p:nvPr/>
          </p:nvSpPr>
          <p:spPr>
            <a:xfrm>
              <a:off x="5793628" y="2411667"/>
              <a:ext cx="3967174" cy="112228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DK" sz="2400" dirty="0"/>
                <a:t>Commits to some nomination</a:t>
              </a:r>
            </a:p>
            <a:p>
              <a:pPr algn="ctr"/>
              <a:r>
                <a:rPr lang="en-DK" sz="2400" dirty="0"/>
                <a:t>(implicitly)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7BF2DA6-1DBC-7D7A-2F2E-5101DB8C2D01}"/>
              </a:ext>
            </a:extLst>
          </p:cNvPr>
          <p:cNvGrpSpPr/>
          <p:nvPr/>
        </p:nvGrpSpPr>
        <p:grpSpPr>
          <a:xfrm>
            <a:off x="8961208" y="2785042"/>
            <a:ext cx="1395341" cy="1216956"/>
            <a:chOff x="8961208" y="2785042"/>
            <a:chExt cx="1395341" cy="12169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01E3046-7866-F450-A4AB-1FAD5B095D31}"/>
                    </a:ext>
                  </a:extLst>
                </p:cNvPr>
                <p:cNvSpPr txBox="1"/>
                <p:nvPr/>
              </p:nvSpPr>
              <p:spPr>
                <a:xfrm>
                  <a:off x="9131662" y="3194553"/>
                  <a:ext cx="1224887" cy="3907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K" i="1" dirty="0" smtClean="0">
                            <a:latin typeface="Cambria Math" panose="02040503050406030204" pitchFamily="18" charset="0"/>
                          </a:rPr>
                          <m:t>𝐸𝑛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DK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DK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  <m:r>
                          <a:rPr lang="en-DK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DK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01E3046-7866-F450-A4AB-1FAD5B09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1662" y="3194553"/>
                  <a:ext cx="1224887" cy="390748"/>
                </a:xfrm>
                <a:prstGeom prst="rect">
                  <a:avLst/>
                </a:prstGeom>
                <a:blipFill>
                  <a:blip r:embed="rId5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7B3575A-81BD-011E-9531-1A1340C5866A}"/>
                </a:ext>
              </a:extLst>
            </p:cNvPr>
            <p:cNvCxnSpPr>
              <a:cxnSpLocks/>
            </p:cNvCxnSpPr>
            <p:nvPr/>
          </p:nvCxnSpPr>
          <p:spPr>
            <a:xfrm>
              <a:off x="8961208" y="2785042"/>
              <a:ext cx="0" cy="12169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6D99E3-E9CB-A653-311B-9214221E9BCA}"/>
              </a:ext>
            </a:extLst>
          </p:cNvPr>
          <p:cNvGrpSpPr/>
          <p:nvPr/>
        </p:nvGrpSpPr>
        <p:grpSpPr>
          <a:xfrm>
            <a:off x="9072031" y="3403052"/>
            <a:ext cx="1305683" cy="558883"/>
            <a:chOff x="9072031" y="3403052"/>
            <a:chExt cx="1305683" cy="55888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591FBEA-B896-45C4-DEB6-90B89EE9870D}"/>
                </a:ext>
              </a:extLst>
            </p:cNvPr>
            <p:cNvCxnSpPr>
              <a:cxnSpLocks/>
            </p:cNvCxnSpPr>
            <p:nvPr/>
          </p:nvCxnSpPr>
          <p:spPr>
            <a:xfrm>
              <a:off x="9072031" y="3403052"/>
              <a:ext cx="13056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4572C2E-090F-A119-FB77-E5C6F3881EDF}"/>
                    </a:ext>
                  </a:extLst>
                </p:cNvPr>
                <p:cNvSpPr txBox="1"/>
                <p:nvPr/>
              </p:nvSpPr>
              <p:spPr>
                <a:xfrm>
                  <a:off x="9089114" y="3571187"/>
                  <a:ext cx="1286571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DK" i="1" dirty="0" smtClean="0">
                            <a:latin typeface="Cambria Math" panose="02040503050406030204" pitchFamily="18" charset="0"/>
                          </a:rPr>
                          <m:t>𝐸𝑛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DK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en-DK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DK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DK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4572C2E-090F-A119-FB77-E5C6F3881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9114" y="3571187"/>
                  <a:ext cx="1286571" cy="390748"/>
                </a:xfrm>
                <a:prstGeom prst="rect">
                  <a:avLst/>
                </a:prstGeom>
                <a:blipFill>
                  <a:blip r:embed="rId6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8FA5BC-A823-4658-5EBC-0C9EA7F92265}"/>
              </a:ext>
            </a:extLst>
          </p:cNvPr>
          <p:cNvGrpSpPr/>
          <p:nvPr/>
        </p:nvGrpSpPr>
        <p:grpSpPr>
          <a:xfrm>
            <a:off x="4389501" y="4665122"/>
            <a:ext cx="1459780" cy="612324"/>
            <a:chOff x="4389501" y="4665122"/>
            <a:chExt cx="1459780" cy="612324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AF17191-C2A5-CF5D-8298-8A520C42C019}"/>
                </a:ext>
              </a:extLst>
            </p:cNvPr>
            <p:cNvSpPr/>
            <p:nvPr/>
          </p:nvSpPr>
          <p:spPr>
            <a:xfrm rot="2406278">
              <a:off x="4389501" y="4665122"/>
              <a:ext cx="831745" cy="45719"/>
            </a:xfrm>
            <a:custGeom>
              <a:avLst/>
              <a:gdLst>
                <a:gd name="connsiteX0" fmla="*/ 0 w 2324100"/>
                <a:gd name="connsiteY0" fmla="*/ 0 h 482682"/>
                <a:gd name="connsiteX1" fmla="*/ 1028700 w 2324100"/>
                <a:gd name="connsiteY1" fmla="*/ 482600 h 482682"/>
                <a:gd name="connsiteX2" fmla="*/ 2324100 w 2324100"/>
                <a:gd name="connsiteY2" fmla="*/ 38100 h 482682"/>
                <a:gd name="connsiteX0" fmla="*/ 0 w 2324100"/>
                <a:gd name="connsiteY0" fmla="*/ 0 h 762046"/>
                <a:gd name="connsiteX1" fmla="*/ 1045148 w 2324100"/>
                <a:gd name="connsiteY1" fmla="*/ 762000 h 762046"/>
                <a:gd name="connsiteX2" fmla="*/ 2324100 w 2324100"/>
                <a:gd name="connsiteY2" fmla="*/ 38100 h 762046"/>
                <a:gd name="connsiteX0" fmla="*/ 0 w 2324100"/>
                <a:gd name="connsiteY0" fmla="*/ 0 h 762000"/>
                <a:gd name="connsiteX1" fmla="*/ 1045148 w 2324100"/>
                <a:gd name="connsiteY1" fmla="*/ 762000 h 762000"/>
                <a:gd name="connsiteX2" fmla="*/ 2324100 w 2324100"/>
                <a:gd name="connsiteY2" fmla="*/ 38100 h 762000"/>
                <a:gd name="connsiteX0" fmla="*/ 0 w 2324100"/>
                <a:gd name="connsiteY0" fmla="*/ 0 h 762488"/>
                <a:gd name="connsiteX1" fmla="*/ 1045148 w 2324100"/>
                <a:gd name="connsiteY1" fmla="*/ 762000 h 762488"/>
                <a:gd name="connsiteX2" fmla="*/ 2324100 w 2324100"/>
                <a:gd name="connsiteY2" fmla="*/ 38100 h 762488"/>
                <a:gd name="connsiteX0" fmla="*/ 0 w 2324100"/>
                <a:gd name="connsiteY0" fmla="*/ 0 h 764530"/>
                <a:gd name="connsiteX1" fmla="*/ 1045148 w 2324100"/>
                <a:gd name="connsiteY1" fmla="*/ 762000 h 764530"/>
                <a:gd name="connsiteX2" fmla="*/ 2324100 w 2324100"/>
                <a:gd name="connsiteY2" fmla="*/ 38100 h 764530"/>
                <a:gd name="connsiteX0" fmla="*/ 0 w 2324100"/>
                <a:gd name="connsiteY0" fmla="*/ 0 h 762713"/>
                <a:gd name="connsiteX1" fmla="*/ 1045148 w 2324100"/>
                <a:gd name="connsiteY1" fmla="*/ 762000 h 762713"/>
                <a:gd name="connsiteX2" fmla="*/ 2324100 w 2324100"/>
                <a:gd name="connsiteY2" fmla="*/ 38100 h 762713"/>
                <a:gd name="connsiteX0" fmla="*/ 0 w 2324100"/>
                <a:gd name="connsiteY0" fmla="*/ 0 h 762713"/>
                <a:gd name="connsiteX1" fmla="*/ 1045148 w 2324100"/>
                <a:gd name="connsiteY1" fmla="*/ 762000 h 762713"/>
                <a:gd name="connsiteX2" fmla="*/ 2324100 w 2324100"/>
                <a:gd name="connsiteY2" fmla="*/ 38100 h 76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4100" h="762713">
                  <a:moveTo>
                    <a:pt x="0" y="0"/>
                  </a:moveTo>
                  <a:cubicBezTo>
                    <a:pt x="221991" y="415925"/>
                    <a:pt x="353523" y="781050"/>
                    <a:pt x="1045148" y="762000"/>
                  </a:cubicBezTo>
                  <a:cubicBezTo>
                    <a:pt x="1967035" y="679450"/>
                    <a:pt x="2189951" y="292100"/>
                    <a:pt x="2324100" y="3810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B7B0FD3-5A2F-4383-ED8D-44958E741B57}"/>
                    </a:ext>
                  </a:extLst>
                </p:cNvPr>
                <p:cNvSpPr txBox="1"/>
                <p:nvPr/>
              </p:nvSpPr>
              <p:spPr>
                <a:xfrm>
                  <a:off x="5002714" y="4908114"/>
                  <a:ext cx="8465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DK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B7B0FD3-5A2F-4383-ED8D-44958E741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714" y="4908114"/>
                  <a:ext cx="8465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2F1DCF-B49B-BB9D-1016-15A59717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157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D37B-F045-D9BE-C557-64AFFAC8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4000" dirty="0"/>
              <a:t>Is there another way?</a:t>
            </a:r>
            <a:endParaRPr lang="en-D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63FC62-0AD2-E563-D2E5-3DF5925B4663}"/>
              </a:ext>
            </a:extLst>
          </p:cNvPr>
          <p:cNvSpPr/>
          <p:nvPr/>
        </p:nvSpPr>
        <p:spPr>
          <a:xfrm>
            <a:off x="5656446" y="2116787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3D70CD-C5DF-E2AB-D3F8-A2DF1339FCB3}"/>
              </a:ext>
            </a:extLst>
          </p:cNvPr>
          <p:cNvSpPr/>
          <p:nvPr/>
        </p:nvSpPr>
        <p:spPr>
          <a:xfrm>
            <a:off x="5672599" y="4054282"/>
            <a:ext cx="574075" cy="568083"/>
          </a:xfrm>
          <a:prstGeom prst="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867986-DE0A-734A-01A1-2D0532EC606A}"/>
              </a:ext>
            </a:extLst>
          </p:cNvPr>
          <p:cNvCxnSpPr>
            <a:cxnSpLocks/>
          </p:cNvCxnSpPr>
          <p:nvPr/>
        </p:nvCxnSpPr>
        <p:spPr>
          <a:xfrm>
            <a:off x="5978352" y="2733820"/>
            <a:ext cx="0" cy="12169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D4500539-0A92-80E5-8A6A-0BE527D56E46}"/>
              </a:ext>
            </a:extLst>
          </p:cNvPr>
          <p:cNvSpPr/>
          <p:nvPr/>
        </p:nvSpPr>
        <p:spPr>
          <a:xfrm>
            <a:off x="5849282" y="2304791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77B2D6-5A0F-3EAF-ADD9-343AED632616}"/>
              </a:ext>
            </a:extLst>
          </p:cNvPr>
          <p:cNvSpPr/>
          <p:nvPr/>
        </p:nvSpPr>
        <p:spPr>
          <a:xfrm>
            <a:off x="5859337" y="4242286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4AA1BC5F-E572-C3CE-BE89-3D6CDF55D669}"/>
              </a:ext>
            </a:extLst>
          </p:cNvPr>
          <p:cNvSpPr/>
          <p:nvPr/>
        </p:nvSpPr>
        <p:spPr>
          <a:xfrm rot="8438076">
            <a:off x="6736731" y="4069370"/>
            <a:ext cx="446890" cy="1116302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261848-3168-DF66-7B05-5F6709F83CFF}"/>
                  </a:ext>
                </a:extLst>
              </p:cNvPr>
              <p:cNvSpPr txBox="1"/>
              <p:nvPr/>
            </p:nvSpPr>
            <p:spPr>
              <a:xfrm>
                <a:off x="6040647" y="3174202"/>
                <a:ext cx="117051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DK" i="1" dirty="0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DK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r>
                        <a:rPr lang="en-DK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DK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K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261848-3168-DF66-7B05-5F6709F83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647" y="3174202"/>
                <a:ext cx="1170513" cy="390748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243DC1D-B733-B820-ACE6-745A9D4D4105}"/>
              </a:ext>
            </a:extLst>
          </p:cNvPr>
          <p:cNvSpPr/>
          <p:nvPr/>
        </p:nvSpPr>
        <p:spPr>
          <a:xfrm>
            <a:off x="2157556" y="2496866"/>
            <a:ext cx="1726324" cy="9854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000" dirty="0"/>
              <a:t>Role</a:t>
            </a:r>
          </a:p>
          <a:p>
            <a:pPr algn="ctr"/>
            <a:r>
              <a:rPr lang="en-DK" sz="2000" dirty="0"/>
              <a:t>Assignment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40138C-03C1-9252-37D6-A89B9EABDA8F}"/>
              </a:ext>
            </a:extLst>
          </p:cNvPr>
          <p:cNvCxnSpPr/>
          <p:nvPr/>
        </p:nvCxnSpPr>
        <p:spPr>
          <a:xfrm>
            <a:off x="3754645" y="3718897"/>
            <a:ext cx="1726163" cy="628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3D1E63-CF2F-B6DF-E9BC-70B09B05C1CA}"/>
                  </a:ext>
                </a:extLst>
              </p:cNvPr>
              <p:cNvSpPr txBox="1"/>
              <p:nvPr/>
            </p:nvSpPr>
            <p:spPr>
              <a:xfrm>
                <a:off x="4018137" y="4044274"/>
                <a:ext cx="879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DK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3D1E63-CF2F-B6DF-E9BC-70B09B05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137" y="4044274"/>
                <a:ext cx="879408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A24CA69-D807-7514-8E10-6AE30FE5ED49}"/>
              </a:ext>
            </a:extLst>
          </p:cNvPr>
          <p:cNvGrpSpPr/>
          <p:nvPr/>
        </p:nvGrpSpPr>
        <p:grpSpPr>
          <a:xfrm>
            <a:off x="838200" y="4250373"/>
            <a:ext cx="3967174" cy="2048232"/>
            <a:chOff x="5793628" y="1485721"/>
            <a:chExt cx="3967174" cy="2048232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C19236CE-D540-C017-E765-7B9A20A67781}"/>
                </a:ext>
              </a:extLst>
            </p:cNvPr>
            <p:cNvSpPr/>
            <p:nvPr/>
          </p:nvSpPr>
          <p:spPr>
            <a:xfrm rot="8766085" flipH="1">
              <a:off x="8065777" y="1485721"/>
              <a:ext cx="1054488" cy="59928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B811B4B-7D41-FF28-9668-7142E8F2AAAF}"/>
                </a:ext>
              </a:extLst>
            </p:cNvPr>
            <p:cNvSpPr/>
            <p:nvPr/>
          </p:nvSpPr>
          <p:spPr>
            <a:xfrm>
              <a:off x="5793628" y="2411667"/>
              <a:ext cx="3967174" cy="112228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DK" sz="2400" dirty="0"/>
                <a:t>Commits to some nomination</a:t>
              </a:r>
            </a:p>
            <a:p>
              <a:pPr algn="ctr"/>
              <a:r>
                <a:rPr lang="en-DK" sz="2400" dirty="0"/>
                <a:t>(implicitly)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4BBF00-CEC5-6DCA-4339-E7613E02021B}"/>
              </a:ext>
            </a:extLst>
          </p:cNvPr>
          <p:cNvGrpSpPr/>
          <p:nvPr/>
        </p:nvGrpSpPr>
        <p:grpSpPr>
          <a:xfrm>
            <a:off x="620486" y="5026129"/>
            <a:ext cx="4506685" cy="1272476"/>
            <a:chOff x="620486" y="5026129"/>
            <a:chExt cx="4506685" cy="127247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D17747A-2109-6E10-7BF0-5A0A6ABE133F}"/>
                </a:ext>
              </a:extLst>
            </p:cNvPr>
            <p:cNvCxnSpPr>
              <a:cxnSpLocks/>
            </p:cNvCxnSpPr>
            <p:nvPr/>
          </p:nvCxnSpPr>
          <p:spPr>
            <a:xfrm>
              <a:off x="620486" y="5092780"/>
              <a:ext cx="4506685" cy="1205825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7397267-4B36-FC11-3655-DCFE948984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486" y="5026129"/>
              <a:ext cx="4506685" cy="1205825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EEB3943-1085-8137-38E6-37E0171AF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16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9635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0780-CF83-E0BE-F270-53EF7BBB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Imagine if there was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131D6D-D306-8590-657F-61A8793C7AA9}"/>
              </a:ext>
            </a:extLst>
          </p:cNvPr>
          <p:cNvSpPr/>
          <p:nvPr/>
        </p:nvSpPr>
        <p:spPr>
          <a:xfrm>
            <a:off x="1240771" y="3464680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64860D-E29A-5900-011F-209C004264FB}"/>
              </a:ext>
            </a:extLst>
          </p:cNvPr>
          <p:cNvSpPr/>
          <p:nvPr/>
        </p:nvSpPr>
        <p:spPr>
          <a:xfrm>
            <a:off x="1245559" y="3128919"/>
            <a:ext cx="192075" cy="1920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D01289-3323-321F-59DE-2335A00F9BD6}"/>
              </a:ext>
            </a:extLst>
          </p:cNvPr>
          <p:cNvSpPr/>
          <p:nvPr/>
        </p:nvSpPr>
        <p:spPr>
          <a:xfrm>
            <a:off x="1604660" y="3464680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F96A7C-B22D-104D-561F-CE9C8F45CE9D}"/>
              </a:ext>
            </a:extLst>
          </p:cNvPr>
          <p:cNvSpPr txBox="1"/>
          <p:nvPr/>
        </p:nvSpPr>
        <p:spPr>
          <a:xfrm>
            <a:off x="1094026" y="2677878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Static roles: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A279AD-AB7D-D3BA-B75E-9FE62657F519}"/>
              </a:ext>
            </a:extLst>
          </p:cNvPr>
          <p:cNvGrpSpPr/>
          <p:nvPr/>
        </p:nvGrpSpPr>
        <p:grpSpPr>
          <a:xfrm>
            <a:off x="1338680" y="4209668"/>
            <a:ext cx="1973872" cy="1029801"/>
            <a:chOff x="1094026" y="3887363"/>
            <a:chExt cx="1973872" cy="10298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AAFCDC-2337-CC32-42A2-8E83DAADF067}"/>
                </a:ext>
              </a:extLst>
            </p:cNvPr>
            <p:cNvSpPr txBox="1"/>
            <p:nvPr/>
          </p:nvSpPr>
          <p:spPr>
            <a:xfrm>
              <a:off x="1094026" y="3887363"/>
              <a:ext cx="15846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Events: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Corruptions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Activations</a:t>
              </a:r>
            </a:p>
          </p:txBody>
        </p:sp>
        <p:sp>
          <p:nvSpPr>
            <p:cNvPr id="23" name="Lightning Bolt 22">
              <a:extLst>
                <a:ext uri="{FF2B5EF4-FFF2-40B4-BE49-F238E27FC236}">
                  <a16:creationId xmlns:a16="http://schemas.microsoft.com/office/drawing/2014/main" id="{F5812200-9263-DFAE-A170-A4E3ECECE040}"/>
                </a:ext>
              </a:extLst>
            </p:cNvPr>
            <p:cNvSpPr/>
            <p:nvPr/>
          </p:nvSpPr>
          <p:spPr>
            <a:xfrm rot="1673830">
              <a:off x="2690333" y="3902938"/>
              <a:ext cx="294629" cy="538150"/>
            </a:xfrm>
            <a:prstGeom prst="lightningBol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pic>
          <p:nvPicPr>
            <p:cNvPr id="24" name="Graphic 23" descr="Tick with solid fill">
              <a:extLst>
                <a:ext uri="{FF2B5EF4-FFF2-40B4-BE49-F238E27FC236}">
                  <a16:creationId xmlns:a16="http://schemas.microsoft.com/office/drawing/2014/main" id="{444DE495-6846-3D47-335B-53F55279B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07398" y="4456664"/>
              <a:ext cx="460500" cy="460500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9AE02A03-EC0E-21A4-3E4A-C53AC9A9E8EA}"/>
              </a:ext>
            </a:extLst>
          </p:cNvPr>
          <p:cNvSpPr/>
          <p:nvPr/>
        </p:nvSpPr>
        <p:spPr>
          <a:xfrm>
            <a:off x="1575063" y="3128919"/>
            <a:ext cx="192075" cy="1920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375D3C-C110-93A0-1622-1CCB5AAB5C8F}"/>
              </a:ext>
            </a:extLst>
          </p:cNvPr>
          <p:cNvSpPr/>
          <p:nvPr/>
        </p:nvSpPr>
        <p:spPr>
          <a:xfrm>
            <a:off x="1998269" y="3464680"/>
            <a:ext cx="192075" cy="1920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F02566C4-6F74-2B60-F484-94164E61437B}"/>
              </a:ext>
            </a:extLst>
          </p:cNvPr>
          <p:cNvSpPr/>
          <p:nvPr/>
        </p:nvSpPr>
        <p:spPr>
          <a:xfrm>
            <a:off x="967605" y="2615003"/>
            <a:ext cx="2763880" cy="1250278"/>
          </a:xfrm>
          <a:prstGeom prst="roundRect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1C80C8-C6EA-835E-9DD2-6C7FF187D8A4}"/>
              </a:ext>
            </a:extLst>
          </p:cNvPr>
          <p:cNvGrpSpPr/>
          <p:nvPr/>
        </p:nvGrpSpPr>
        <p:grpSpPr>
          <a:xfrm>
            <a:off x="5760040" y="3815028"/>
            <a:ext cx="1556500" cy="2499373"/>
            <a:chOff x="5760040" y="3815028"/>
            <a:chExt cx="1556500" cy="2499373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CF699F77-F1EB-5E72-ABAF-11070971FD06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>
              <a:off x="6046517" y="5467962"/>
              <a:ext cx="347461" cy="8464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7DFDE67-1CF5-300F-18F8-B5B3549CD90B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 flipH="1">
              <a:off x="5760040" y="5467962"/>
              <a:ext cx="286477" cy="8464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C14749B-B272-2666-633C-B663C15CE2B6}"/>
                </a:ext>
              </a:extLst>
            </p:cNvPr>
            <p:cNvGrpSpPr/>
            <p:nvPr/>
          </p:nvGrpSpPr>
          <p:grpSpPr>
            <a:xfrm>
              <a:off x="6026305" y="3815028"/>
              <a:ext cx="1290235" cy="2499373"/>
              <a:chOff x="6026305" y="3815028"/>
              <a:chExt cx="1290235" cy="249937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03B07A7-0AFB-FB75-BD50-53C285885AB9}"/>
                  </a:ext>
                </a:extLst>
              </p:cNvPr>
              <p:cNvSpPr/>
              <p:nvPr/>
            </p:nvSpPr>
            <p:spPr>
              <a:xfrm>
                <a:off x="6046516" y="5068791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18481787-77AA-439C-EE21-4AF0F04F84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74244" y="3815028"/>
                <a:ext cx="1142296" cy="100696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918E217B-1E4E-F48D-6BF7-9BBC2A24CF0D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 flipH="1">
                <a:off x="6026305" y="5467962"/>
                <a:ext cx="20212" cy="8464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9A41F34-B9D2-5368-E1DA-3AB036ECD04B}"/>
              </a:ext>
            </a:extLst>
          </p:cNvPr>
          <p:cNvGrpSpPr/>
          <p:nvPr/>
        </p:nvGrpSpPr>
        <p:grpSpPr>
          <a:xfrm>
            <a:off x="12527088" y="2736195"/>
            <a:ext cx="1732375" cy="1305685"/>
            <a:chOff x="9650987" y="2615003"/>
            <a:chExt cx="1732375" cy="130568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8AE8BF8-1527-C674-5D92-D264642B7DC7}"/>
                </a:ext>
              </a:extLst>
            </p:cNvPr>
            <p:cNvSpPr txBox="1"/>
            <p:nvPr/>
          </p:nvSpPr>
          <p:spPr>
            <a:xfrm>
              <a:off x="10137843" y="339746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800" b="1" dirty="0"/>
                <a:t>#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B1904C2-BA90-E3C9-AF94-E022BBF84D04}"/>
                </a:ext>
              </a:extLst>
            </p:cNvPr>
            <p:cNvCxnSpPr>
              <a:cxnSpLocks/>
            </p:cNvCxnSpPr>
            <p:nvPr/>
          </p:nvCxnSpPr>
          <p:spPr>
            <a:xfrm>
              <a:off x="9832258" y="3391662"/>
              <a:ext cx="155110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C36F4B-7FAF-A27A-20C7-A8354A2FDCFC}"/>
                </a:ext>
              </a:extLst>
            </p:cNvPr>
            <p:cNvSpPr txBox="1"/>
            <p:nvPr/>
          </p:nvSpPr>
          <p:spPr>
            <a:xfrm>
              <a:off x="9884609" y="291976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800" b="1" dirty="0"/>
                <a:t>#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62C4C23-9E36-079B-7918-D6B13A5B03C0}"/>
                </a:ext>
              </a:extLst>
            </p:cNvPr>
            <p:cNvSpPr txBox="1"/>
            <p:nvPr/>
          </p:nvSpPr>
          <p:spPr>
            <a:xfrm>
              <a:off x="9650987" y="2615003"/>
              <a:ext cx="119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Probability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B2611BF-3E9E-AC0B-2FFC-D45E8C4710C0}"/>
                </a:ext>
              </a:extLst>
            </p:cNvPr>
            <p:cNvSpPr/>
            <p:nvPr/>
          </p:nvSpPr>
          <p:spPr>
            <a:xfrm>
              <a:off x="10527098" y="3511585"/>
              <a:ext cx="318796" cy="305726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705F068-1F88-2E0C-DFFD-8FB231B55A8F}"/>
                </a:ext>
              </a:extLst>
            </p:cNvPr>
            <p:cNvSpPr txBox="1"/>
            <p:nvPr/>
          </p:nvSpPr>
          <p:spPr>
            <a:xfrm>
              <a:off x="10458212" y="2919761"/>
              <a:ext cx="6254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2800" b="1" dirty="0"/>
                <a:t>+ #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0B4493F-B0A8-2AD1-F306-4272FA574911}"/>
                </a:ext>
              </a:extLst>
            </p:cNvPr>
            <p:cNvSpPr/>
            <p:nvPr/>
          </p:nvSpPr>
          <p:spPr>
            <a:xfrm>
              <a:off x="10241130" y="3085334"/>
              <a:ext cx="192075" cy="19207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F4F7257-0EFC-9485-888A-D8070AFE8CDD}"/>
                </a:ext>
              </a:extLst>
            </p:cNvPr>
            <p:cNvSpPr/>
            <p:nvPr/>
          </p:nvSpPr>
          <p:spPr>
            <a:xfrm>
              <a:off x="11116485" y="3085334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BB1D571-DE14-A310-6FCB-18B177AC2A14}"/>
              </a:ext>
            </a:extLst>
          </p:cNvPr>
          <p:cNvGrpSpPr/>
          <p:nvPr/>
        </p:nvGrpSpPr>
        <p:grpSpPr>
          <a:xfrm>
            <a:off x="4827149" y="2284482"/>
            <a:ext cx="6821512" cy="3326652"/>
            <a:chOff x="4827149" y="2284482"/>
            <a:chExt cx="6821512" cy="332665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2357F41-C9BA-6087-1B9A-C0C2EB1140D0}"/>
                </a:ext>
              </a:extLst>
            </p:cNvPr>
            <p:cNvSpPr/>
            <p:nvPr/>
          </p:nvSpPr>
          <p:spPr>
            <a:xfrm>
              <a:off x="4827149" y="4894066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29BDDC9-0729-213C-BCB4-F2FA9A718906}"/>
                </a:ext>
              </a:extLst>
            </p:cNvPr>
            <p:cNvSpPr/>
            <p:nvPr/>
          </p:nvSpPr>
          <p:spPr>
            <a:xfrm>
              <a:off x="5759479" y="4899879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375AD6E-F8D9-D6F9-E82A-1C8C43DA5F54}"/>
                </a:ext>
              </a:extLst>
            </p:cNvPr>
            <p:cNvSpPr/>
            <p:nvPr/>
          </p:nvSpPr>
          <p:spPr>
            <a:xfrm>
              <a:off x="6628588" y="4895720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548B55B-2DCA-B4EE-0CA8-C077C5194ED2}"/>
                </a:ext>
              </a:extLst>
            </p:cNvPr>
            <p:cNvSpPr/>
            <p:nvPr/>
          </p:nvSpPr>
          <p:spPr>
            <a:xfrm>
              <a:off x="7520577" y="4888086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2E20419-4AFD-7F29-E771-E642EA93FBED}"/>
                </a:ext>
              </a:extLst>
            </p:cNvPr>
            <p:cNvSpPr/>
            <p:nvPr/>
          </p:nvSpPr>
          <p:spPr>
            <a:xfrm>
              <a:off x="8396343" y="4888086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F0A2EE3-23DB-C581-46D5-C0641FD8FA18}"/>
                </a:ext>
              </a:extLst>
            </p:cNvPr>
            <p:cNvSpPr/>
            <p:nvPr/>
          </p:nvSpPr>
          <p:spPr>
            <a:xfrm>
              <a:off x="9328673" y="4893899"/>
              <a:ext cx="574075" cy="568083"/>
            </a:xfrm>
            <a:prstGeom prst="rect">
              <a:avLst/>
            </a:prstGeom>
            <a:noFill/>
            <a:ln w="38100"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317C294-76E3-8781-AF9B-C6C0E62962CF}"/>
                </a:ext>
              </a:extLst>
            </p:cNvPr>
            <p:cNvSpPr/>
            <p:nvPr/>
          </p:nvSpPr>
          <p:spPr>
            <a:xfrm>
              <a:off x="10136706" y="4748388"/>
              <a:ext cx="1511955" cy="8627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K" dirty="0"/>
                <a:t>Role</a:t>
              </a:r>
            </a:p>
            <a:p>
              <a:pPr algn="ctr"/>
              <a:r>
                <a:rPr lang="en-DK" dirty="0"/>
                <a:t>Assignment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39FF63B-D0ED-889D-974B-24ADCBE3F3EB}"/>
                </a:ext>
              </a:extLst>
            </p:cNvPr>
            <p:cNvGrpSpPr/>
            <p:nvPr/>
          </p:nvGrpSpPr>
          <p:grpSpPr>
            <a:xfrm>
              <a:off x="4838700" y="2284482"/>
              <a:ext cx="3494859" cy="1521447"/>
              <a:chOff x="4838700" y="2284482"/>
              <a:chExt cx="3494859" cy="152144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53528E1-C463-0A62-144F-91888275AFCF}"/>
                  </a:ext>
                </a:extLst>
              </p:cNvPr>
              <p:cNvSpPr/>
              <p:nvPr/>
            </p:nvSpPr>
            <p:spPr>
              <a:xfrm>
                <a:off x="4838700" y="2284482"/>
                <a:ext cx="574075" cy="568083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51EAC7E-543C-8463-15C5-CD9EBE0D4852}"/>
                  </a:ext>
                </a:extLst>
              </p:cNvPr>
              <p:cNvSpPr/>
              <p:nvPr/>
            </p:nvSpPr>
            <p:spPr>
              <a:xfrm>
                <a:off x="5031536" y="2472486"/>
                <a:ext cx="192075" cy="19207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A628CA8-EF0A-A9B0-5BA3-378C2DDE8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50548" y="2903874"/>
                <a:ext cx="1736077" cy="8403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712E245-9DDD-7ECA-8F41-3518CF438477}"/>
                  </a:ext>
                </a:extLst>
              </p:cNvPr>
              <p:cNvSpPr/>
              <p:nvPr/>
            </p:nvSpPr>
            <p:spPr>
              <a:xfrm>
                <a:off x="5031536" y="2472486"/>
                <a:ext cx="192075" cy="192075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C5079F8-6F69-BE25-3815-D86F1508C42D}"/>
                  </a:ext>
                </a:extLst>
              </p:cNvPr>
              <p:cNvSpPr txBox="1"/>
              <p:nvPr/>
            </p:nvSpPr>
            <p:spPr>
              <a:xfrm>
                <a:off x="5835767" y="3344264"/>
                <a:ext cx="732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K" sz="2400" dirty="0"/>
                  <a:t>[</a:t>
                </a:r>
                <a:r>
                  <a:rPr lang="en-DK" sz="2400" dirty="0">
                    <a:solidFill>
                      <a:srgbClr val="0070C0"/>
                    </a:solidFill>
                  </a:rPr>
                  <a:t>?</a:t>
                </a:r>
                <a:r>
                  <a:rPr lang="en-DK" sz="2400" dirty="0"/>
                  <a:t>]</a:t>
                </a:r>
                <a:r>
                  <a:rPr lang="en-DK" sz="2400" baseline="-25000" dirty="0"/>
                  <a:t>R1</a:t>
                </a:r>
                <a:endParaRPr lang="en-DK" sz="2400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E605717-E7A0-EAC2-62A8-ADED62C82852}"/>
                  </a:ext>
                </a:extLst>
              </p:cNvPr>
              <p:cNvSpPr txBox="1"/>
              <p:nvPr/>
            </p:nvSpPr>
            <p:spPr>
              <a:xfrm>
                <a:off x="7498074" y="2938121"/>
                <a:ext cx="835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DK" sz="2400" dirty="0"/>
                  <a:t>[</a:t>
                </a:r>
                <a:r>
                  <a:rPr lang="en-DK" sz="2400" dirty="0">
                    <a:solidFill>
                      <a:schemeClr val="accent1"/>
                    </a:solidFill>
                  </a:rPr>
                  <a:t>m</a:t>
                </a:r>
                <a:r>
                  <a:rPr lang="en-DK" sz="2400" dirty="0"/>
                  <a:t>]</a:t>
                </a:r>
                <a:r>
                  <a:rPr lang="en-DK" sz="2400" baseline="-25000" dirty="0"/>
                  <a:t>R2</a:t>
                </a:r>
                <a:endParaRPr lang="en-DK" sz="2400" dirty="0"/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25DADF3F-A585-A0D3-5B3B-D4EE10983B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3329" y="2784638"/>
                <a:ext cx="2739140" cy="84598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DD56ECF-4254-B4DC-6F72-60B860AA59ED}"/>
              </a:ext>
            </a:extLst>
          </p:cNvPr>
          <p:cNvGrpSpPr/>
          <p:nvPr/>
        </p:nvGrpSpPr>
        <p:grpSpPr>
          <a:xfrm>
            <a:off x="8389686" y="3630619"/>
            <a:ext cx="1261301" cy="1656274"/>
            <a:chOff x="8389686" y="3630619"/>
            <a:chExt cx="1261301" cy="165627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E2C4E6B-6E38-1900-731B-AAC0F15188F3}"/>
                </a:ext>
              </a:extLst>
            </p:cNvPr>
            <p:cNvSpPr/>
            <p:nvPr/>
          </p:nvSpPr>
          <p:spPr>
            <a:xfrm>
              <a:off x="9458912" y="5094818"/>
              <a:ext cx="192075" cy="19207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08176B0C-E822-FFBB-AE41-9A28D999CA06}"/>
                </a:ext>
              </a:extLst>
            </p:cNvPr>
            <p:cNvCxnSpPr>
              <a:cxnSpLocks/>
            </p:cNvCxnSpPr>
            <p:nvPr/>
          </p:nvCxnSpPr>
          <p:spPr>
            <a:xfrm>
              <a:off x="8389686" y="3630619"/>
              <a:ext cx="1250994" cy="11913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9E2C7D8-178C-789A-BB3D-1F2242B5906E}"/>
              </a:ext>
            </a:extLst>
          </p:cNvPr>
          <p:cNvGrpSpPr/>
          <p:nvPr/>
        </p:nvGrpSpPr>
        <p:grpSpPr>
          <a:xfrm>
            <a:off x="6708640" y="4606825"/>
            <a:ext cx="2034273" cy="538150"/>
            <a:chOff x="6741439" y="5484951"/>
            <a:chExt cx="2034273" cy="538150"/>
          </a:xfrm>
        </p:grpSpPr>
        <p:sp>
          <p:nvSpPr>
            <p:cNvPr id="96" name="Lightning Bolt 95">
              <a:extLst>
                <a:ext uri="{FF2B5EF4-FFF2-40B4-BE49-F238E27FC236}">
                  <a16:creationId xmlns:a16="http://schemas.microsoft.com/office/drawing/2014/main" id="{93F1EFBB-B37F-D981-2D57-DF58AD3F6BCF}"/>
                </a:ext>
              </a:extLst>
            </p:cNvPr>
            <p:cNvSpPr/>
            <p:nvPr/>
          </p:nvSpPr>
          <p:spPr>
            <a:xfrm rot="1673830">
              <a:off x="8481083" y="5484951"/>
              <a:ext cx="294629" cy="538150"/>
            </a:xfrm>
            <a:prstGeom prst="lightningBol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pic>
          <p:nvPicPr>
            <p:cNvPr id="97" name="Graphic 96" descr="Tick with solid fill">
              <a:extLst>
                <a:ext uri="{FF2B5EF4-FFF2-40B4-BE49-F238E27FC236}">
                  <a16:creationId xmlns:a16="http://schemas.microsoft.com/office/drawing/2014/main" id="{CC592744-2AD6-CBCB-1185-B40A372EB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41439" y="5523776"/>
              <a:ext cx="460500" cy="460500"/>
            </a:xfrm>
            <a:prstGeom prst="rect">
              <a:avLst/>
            </a:prstGeom>
          </p:spPr>
        </p:pic>
      </p:grpSp>
      <p:sp>
        <p:nvSpPr>
          <p:cNvPr id="63" name="Lightning Bolt 62">
            <a:extLst>
              <a:ext uri="{FF2B5EF4-FFF2-40B4-BE49-F238E27FC236}">
                <a16:creationId xmlns:a16="http://schemas.microsoft.com/office/drawing/2014/main" id="{87EAB71C-3772-0661-3CF7-3CA347202750}"/>
              </a:ext>
            </a:extLst>
          </p:cNvPr>
          <p:cNvSpPr/>
          <p:nvPr/>
        </p:nvSpPr>
        <p:spPr>
          <a:xfrm rot="1673830">
            <a:off x="9295234" y="4550833"/>
            <a:ext cx="294629" cy="538150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b="1" dirty="0"/>
          </a:p>
        </p:txBody>
      </p:sp>
      <p:pic>
        <p:nvPicPr>
          <p:cNvPr id="60" name="Graphic 59" descr="Tick with solid fill">
            <a:extLst>
              <a:ext uri="{FF2B5EF4-FFF2-40B4-BE49-F238E27FC236}">
                <a16:creationId xmlns:a16="http://schemas.microsoft.com/office/drawing/2014/main" id="{34D97CDF-3EF4-6C28-5750-4DCDC4B87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2381" y="4724569"/>
            <a:ext cx="460500" cy="460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EB438-AC44-C885-3FB0-C750C272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17</a:t>
            </a:fld>
            <a:endParaRPr lang="en-DK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A5EA7E-A7E1-A38F-0F78-83D5EE380DCD}"/>
              </a:ext>
            </a:extLst>
          </p:cNvPr>
          <p:cNvGrpSpPr/>
          <p:nvPr/>
        </p:nvGrpSpPr>
        <p:grpSpPr>
          <a:xfrm>
            <a:off x="8666939" y="2280354"/>
            <a:ext cx="3416865" cy="2362926"/>
            <a:chOff x="8762186" y="2280354"/>
            <a:chExt cx="3416865" cy="2362926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AE7ED93E-E80E-A1E0-EE26-3B6422DA0543}"/>
                </a:ext>
              </a:extLst>
            </p:cNvPr>
            <p:cNvSpPr/>
            <p:nvPr/>
          </p:nvSpPr>
          <p:spPr>
            <a:xfrm rot="16443829" flipH="1">
              <a:off x="10261720" y="3816395"/>
              <a:ext cx="1054488" cy="59928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B8694CD-306E-329F-71B5-26B26D0BD378}"/>
                </a:ext>
              </a:extLst>
            </p:cNvPr>
            <p:cNvSpPr/>
            <p:nvPr/>
          </p:nvSpPr>
          <p:spPr>
            <a:xfrm>
              <a:off x="8762186" y="2280354"/>
              <a:ext cx="3416865" cy="12561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DK" sz="2400" dirty="0"/>
                <a:t>Nomminating-committees [BGG</a:t>
              </a:r>
              <a:r>
                <a:rPr lang="en-DK" sz="2400" baseline="30000" dirty="0"/>
                <a:t>+</a:t>
              </a:r>
              <a:r>
                <a:rPr lang="en-DK" sz="2400" dirty="0"/>
                <a:t>20] &amp; KMNCE [HLH</a:t>
              </a:r>
              <a:r>
                <a:rPr lang="en-DK" sz="2400" baseline="30000" dirty="0"/>
                <a:t>+</a:t>
              </a:r>
              <a:r>
                <a:rPr lang="en-DK" sz="2400" dirty="0"/>
                <a:t>22]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33A12B-9127-BD29-952C-1ADC3F62A034}"/>
              </a:ext>
            </a:extLst>
          </p:cNvPr>
          <p:cNvGrpSpPr/>
          <p:nvPr/>
        </p:nvGrpSpPr>
        <p:grpSpPr>
          <a:xfrm>
            <a:off x="7836979" y="1210709"/>
            <a:ext cx="3175807" cy="1751334"/>
            <a:chOff x="3850305" y="5590805"/>
            <a:chExt cx="3175807" cy="1751334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33CB580F-3C87-AE88-3467-1510CBE09DDA}"/>
                </a:ext>
              </a:extLst>
            </p:cNvPr>
            <p:cNvSpPr/>
            <p:nvPr/>
          </p:nvSpPr>
          <p:spPr>
            <a:xfrm rot="18082371" flipH="1">
              <a:off x="3622702" y="6515254"/>
              <a:ext cx="1054488" cy="59928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31A8F3B-CD3E-1232-B3D6-E94B28600630}"/>
                </a:ext>
              </a:extLst>
            </p:cNvPr>
            <p:cNvSpPr/>
            <p:nvPr/>
          </p:nvSpPr>
          <p:spPr>
            <a:xfrm>
              <a:off x="4248849" y="5590805"/>
              <a:ext cx="2777263" cy="67374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DK" sz="2400" dirty="0"/>
                <a:t>(IND-CCA) PKE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4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58B5-3B06-A369-4EA8-9494D38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Our compiler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0958F8-F59C-5473-B51F-9A2A9E8E57FB}"/>
              </a:ext>
            </a:extLst>
          </p:cNvPr>
          <p:cNvCxnSpPr>
            <a:cxnSpLocks/>
          </p:cNvCxnSpPr>
          <p:nvPr/>
        </p:nvCxnSpPr>
        <p:spPr>
          <a:xfrm>
            <a:off x="6040477" y="1990641"/>
            <a:ext cx="0" cy="3177573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DF0049-C92C-7E6A-98BB-3399AFF63B67}"/>
              </a:ext>
            </a:extLst>
          </p:cNvPr>
          <p:cNvSpPr txBox="1"/>
          <p:nvPr/>
        </p:nvSpPr>
        <p:spPr>
          <a:xfrm>
            <a:off x="2837329" y="1690688"/>
            <a:ext cx="96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Abstract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04D0F-B219-579E-4AFF-8C992AB86DEB}"/>
              </a:ext>
            </a:extLst>
          </p:cNvPr>
          <p:cNvSpPr txBox="1"/>
          <p:nvPr/>
        </p:nvSpPr>
        <p:spPr>
          <a:xfrm>
            <a:off x="8474750" y="1690688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Natural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984A184-9971-FA8A-C618-F668D230AA7F}"/>
              </a:ext>
            </a:extLst>
          </p:cNvPr>
          <p:cNvGrpSpPr/>
          <p:nvPr/>
        </p:nvGrpSpPr>
        <p:grpSpPr>
          <a:xfrm>
            <a:off x="3989191" y="4526054"/>
            <a:ext cx="4115308" cy="2280120"/>
            <a:chOff x="3989191" y="4526054"/>
            <a:chExt cx="4115308" cy="2280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436D64-CC28-FF15-7D47-3FD77B607C2B}"/>
                </a:ext>
              </a:extLst>
            </p:cNvPr>
            <p:cNvSpPr txBox="1"/>
            <p:nvPr/>
          </p:nvSpPr>
          <p:spPr>
            <a:xfrm>
              <a:off x="5537196" y="5979499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Compiler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E25ED8D-10A7-7FC0-78AB-D53E36F63720}"/>
                </a:ext>
              </a:extLst>
            </p:cNvPr>
            <p:cNvCxnSpPr>
              <a:cxnSpLocks/>
            </p:cNvCxnSpPr>
            <p:nvPr/>
          </p:nvCxnSpPr>
          <p:spPr>
            <a:xfrm>
              <a:off x="6036369" y="5168214"/>
              <a:ext cx="2068130" cy="1637960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AA86786-C4BD-6E1A-78F8-20133E435F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9191" y="5168214"/>
              <a:ext cx="2053985" cy="1637960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Bent Arrow 137">
              <a:extLst>
                <a:ext uri="{FF2B5EF4-FFF2-40B4-BE49-F238E27FC236}">
                  <a16:creationId xmlns:a16="http://schemas.microsoft.com/office/drawing/2014/main" id="{B46E54ED-747D-7F39-40E8-A7869F078D0C}"/>
                </a:ext>
              </a:extLst>
            </p:cNvPr>
            <p:cNvSpPr/>
            <p:nvPr/>
          </p:nvSpPr>
          <p:spPr>
            <a:xfrm rot="8131823" flipH="1">
              <a:off x="5431385" y="4526054"/>
              <a:ext cx="1461262" cy="1419998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A9143E-94BC-6B0D-54CF-21767D4E3463}"/>
                  </a:ext>
                </a:extLst>
              </p:cNvPr>
              <p:cNvSpPr txBox="1"/>
              <p:nvPr/>
            </p:nvSpPr>
            <p:spPr>
              <a:xfrm>
                <a:off x="581289" y="3134618"/>
                <a:ext cx="50597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dirty="0"/>
                  <a:t>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: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algn="ctr"/>
                <a:r>
                  <a:rPr lang="en-DK" dirty="0"/>
                  <a:t>Almost any* YOSO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DK" dirty="0"/>
                  <a:t> (YOSO-)implements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DK" dirty="0"/>
                  <a:t> </a:t>
                </a:r>
              </a:p>
              <a:p>
                <a:pPr algn="ctr"/>
                <a:r>
                  <a:rPr lang="en-DK" dirty="0"/>
                  <a:t>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DK" dirty="0"/>
                  <a:t> </a:t>
                </a:r>
                <a:r>
                  <a:rPr lang="en-DK" b="1" dirty="0"/>
                  <a:t>chosen </a:t>
                </a:r>
                <a:r>
                  <a:rPr lang="en-DK" b="1" u="sng" dirty="0"/>
                  <a:t>static</a:t>
                </a:r>
                <a:r>
                  <a:rPr lang="en-DK" b="1" dirty="0"/>
                  <a:t> corruptions</a:t>
                </a:r>
                <a:endParaRPr lang="en-DK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A9143E-94BC-6B0D-54CF-21767D4E3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89" y="3134618"/>
                <a:ext cx="5059752" cy="1200329"/>
              </a:xfrm>
              <a:prstGeom prst="rect">
                <a:avLst/>
              </a:prstGeom>
              <a:blipFill>
                <a:blip r:embed="rId3"/>
                <a:stretch>
                  <a:fillRect l="-1000" t="-2083" b="-7292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B18F5-74EC-13A6-4E4E-96A31165D458}"/>
                  </a:ext>
                </a:extLst>
              </p:cNvPr>
              <p:cNvSpPr txBox="1"/>
              <p:nvPr/>
            </p:nvSpPr>
            <p:spPr>
              <a:xfrm>
                <a:off x="7230719" y="3063390"/>
                <a:ext cx="437999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DK" b="1" dirty="0"/>
              </a:p>
              <a:p>
                <a:pPr algn="ctr"/>
                <a:endParaRPr lang="en-DK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𝐶𝑜𝑚𝑝𝑖𝑙𝑒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</m:oMath>
                </a14:m>
                <a:r>
                  <a:rPr lang="en-DK" b="1" dirty="0"/>
                  <a:t> </a:t>
                </a:r>
                <a:r>
                  <a:rPr lang="en-DK" dirty="0"/>
                  <a:t>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DK" dirty="0"/>
                  <a:t>-hybrid model (UC-)implements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DK" dirty="0"/>
                  <a:t> </a:t>
                </a:r>
              </a:p>
              <a:p>
                <a:pPr algn="ctr"/>
                <a:r>
                  <a:rPr lang="en-DK" dirty="0"/>
                  <a:t>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DK" dirty="0"/>
                  <a:t> </a:t>
                </a:r>
                <a:r>
                  <a:rPr lang="en-DK" b="1" dirty="0"/>
                  <a:t>chosen </a:t>
                </a:r>
                <a:r>
                  <a:rPr lang="en-DK" b="1" u="sng" dirty="0"/>
                  <a:t>adaptive</a:t>
                </a:r>
                <a:r>
                  <a:rPr lang="en-DK" b="1" dirty="0"/>
                  <a:t> corruptions</a:t>
                </a:r>
              </a:p>
              <a:p>
                <a:pPr algn="ctr"/>
                <a:r>
                  <a:rPr lang="en-DK" dirty="0"/>
                  <a:t>  </a:t>
                </a:r>
              </a:p>
              <a:p>
                <a:endParaRPr lang="en-DK" dirty="0"/>
              </a:p>
              <a:p>
                <a:r>
                  <a:rPr lang="en-DK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5B18F5-74EC-13A6-4E4E-96A31165D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719" y="3063390"/>
                <a:ext cx="4379992" cy="2308324"/>
              </a:xfrm>
              <a:prstGeom prst="rect">
                <a:avLst/>
              </a:prstGeom>
              <a:blipFill>
                <a:blip r:embed="rId4"/>
                <a:stretch>
                  <a:fillRect r="-1156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179AC2D6-18DA-6B53-FFB9-2F6DDAB3F6D2}"/>
                  </a:ext>
                </a:extLst>
              </p:cNvPr>
              <p:cNvSpPr/>
              <p:nvPr/>
            </p:nvSpPr>
            <p:spPr>
              <a:xfrm>
                <a:off x="8914710" y="5145521"/>
                <a:ext cx="2222137" cy="120032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DK" sz="2400" dirty="0"/>
                  <a:t>Realise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𝑅𝐴</m:t>
                        </m:r>
                      </m:sub>
                    </m:sSub>
                  </m:oMath>
                </a14:m>
                <a:r>
                  <a:rPr lang="en-DK" sz="2400" dirty="0"/>
                  <a:t> 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179AC2D6-18DA-6B53-FFB9-2F6DDAB3F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4710" y="5145521"/>
                <a:ext cx="2222137" cy="120032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E9DBE0-76D0-A673-8C9B-588EE3DB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18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960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E7C4-3FAF-B052-0B0B-C5540E8D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CE2B4-1403-28D6-0269-F098AEE32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17978" cy="4351338"/>
          </a:xfrm>
        </p:spPr>
        <p:txBody>
          <a:bodyPr/>
          <a:lstStyle/>
          <a:p>
            <a:r>
              <a:rPr lang="en-DK" dirty="0"/>
              <a:t>We present:</a:t>
            </a:r>
          </a:p>
          <a:p>
            <a:pPr lvl="1"/>
            <a:r>
              <a:rPr lang="en-DK" dirty="0"/>
              <a:t>A new compiler for Synchronous YOSO protocols</a:t>
            </a:r>
          </a:p>
          <a:p>
            <a:pPr lvl="1"/>
            <a:r>
              <a:rPr lang="en-DK" dirty="0"/>
              <a:t>Get </a:t>
            </a:r>
            <a:r>
              <a:rPr lang="en-DK" u="sng" dirty="0"/>
              <a:t>adatpive</a:t>
            </a:r>
            <a:r>
              <a:rPr lang="en-DK" dirty="0"/>
              <a:t> security from statically secure protocols</a:t>
            </a:r>
          </a:p>
          <a:p>
            <a:pPr lvl="1"/>
            <a:r>
              <a:rPr lang="en-DK" dirty="0"/>
              <a:t>Only need (KM)NCE for nomincation messages</a:t>
            </a:r>
          </a:p>
          <a:p>
            <a:endParaRPr lang="en-DK" dirty="0"/>
          </a:p>
          <a:p>
            <a:endParaRPr lang="en-DK" dirty="0"/>
          </a:p>
          <a:p>
            <a:pPr lvl="1"/>
            <a:endParaRPr lang="en-DK" dirty="0"/>
          </a:p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E7F8-C2C3-42E0-DA26-87543E01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19</a:t>
            </a:fld>
            <a:endParaRPr lang="en-DK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32239C-ECB1-DF3E-A58B-4D798BCE087F}"/>
              </a:ext>
            </a:extLst>
          </p:cNvPr>
          <p:cNvGrpSpPr/>
          <p:nvPr/>
        </p:nvGrpSpPr>
        <p:grpSpPr>
          <a:xfrm>
            <a:off x="6096000" y="4306228"/>
            <a:ext cx="5409576" cy="1775512"/>
            <a:chOff x="6096000" y="4306228"/>
            <a:chExt cx="5409576" cy="1775512"/>
          </a:xfrm>
        </p:grpSpPr>
        <p:pic>
          <p:nvPicPr>
            <p:cNvPr id="5" name="Content Placeholder 4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D663D762-D35F-3310-C003-9626A28A2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9396" y="4675560"/>
              <a:ext cx="1406180" cy="140618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5C79A3-8CB6-DA5B-2FB2-EA12ED6686E6}"/>
                </a:ext>
              </a:extLst>
            </p:cNvPr>
            <p:cNvSpPr txBox="1"/>
            <p:nvPr/>
          </p:nvSpPr>
          <p:spPr>
            <a:xfrm>
              <a:off x="10104297" y="4306228"/>
              <a:ext cx="80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eprint: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1496CDC-0D1C-F011-81B5-8B22658A9C6E}"/>
                </a:ext>
              </a:extLst>
            </p:cNvPr>
            <p:cNvSpPr/>
            <p:nvPr/>
          </p:nvSpPr>
          <p:spPr>
            <a:xfrm>
              <a:off x="6096000" y="4483758"/>
              <a:ext cx="2985435" cy="118859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DK" sz="2400" dirty="0"/>
                <a:t>Thanks for listening!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47A9BDF-D25F-A2BD-513E-27F7B2A96A0F}"/>
              </a:ext>
            </a:extLst>
          </p:cNvPr>
          <p:cNvSpPr/>
          <p:nvPr/>
        </p:nvSpPr>
        <p:spPr>
          <a:xfrm>
            <a:off x="1161535" y="3988037"/>
            <a:ext cx="2452373" cy="2188926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210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AE63-0C63-F030-DD1A-8B6582B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Setting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41D1CE-991A-0237-6FB0-C2076613C154}"/>
              </a:ext>
            </a:extLst>
          </p:cNvPr>
          <p:cNvSpPr/>
          <p:nvPr/>
        </p:nvSpPr>
        <p:spPr>
          <a:xfrm>
            <a:off x="1763486" y="233825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5636CB-95DC-C15F-7789-1E1896075AE1}"/>
              </a:ext>
            </a:extLst>
          </p:cNvPr>
          <p:cNvSpPr/>
          <p:nvPr/>
        </p:nvSpPr>
        <p:spPr>
          <a:xfrm>
            <a:off x="2601686" y="233825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19DD37-E560-2022-77D3-4C8674319C38}"/>
              </a:ext>
            </a:extLst>
          </p:cNvPr>
          <p:cNvSpPr/>
          <p:nvPr/>
        </p:nvSpPr>
        <p:spPr>
          <a:xfrm>
            <a:off x="1763486" y="315468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958F4D-9FBF-3EB0-7423-DA73796BDE7B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2050868" y="2481943"/>
            <a:ext cx="55081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F7F882-9E9D-AA8C-5B61-87683ECE3795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050868" y="3298372"/>
            <a:ext cx="55081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069BA6-4B78-91D7-7CD3-0D3DE44DD92A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907177" y="2634343"/>
            <a:ext cx="0" cy="5203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639D8D-0539-5CF0-6B34-F9F7BFD72CB6}"/>
              </a:ext>
            </a:extLst>
          </p:cNvPr>
          <p:cNvCxnSpPr>
            <a:cxnSpLocks/>
          </p:cNvCxnSpPr>
          <p:nvPr/>
        </p:nvCxnSpPr>
        <p:spPr>
          <a:xfrm>
            <a:off x="2761001" y="2634343"/>
            <a:ext cx="0" cy="52033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D93F70-6962-31F6-2476-0FB16A56CC7D}"/>
              </a:ext>
            </a:extLst>
          </p:cNvPr>
          <p:cNvCxnSpPr>
            <a:cxnSpLocks/>
            <a:endCxn id="4" idx="5"/>
          </p:cNvCxnSpPr>
          <p:nvPr/>
        </p:nvCxnSpPr>
        <p:spPr>
          <a:xfrm flipH="1" flipV="1">
            <a:off x="2008782" y="2583548"/>
            <a:ext cx="634990" cy="61321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1561D2B-E249-9930-448B-9AAA0E9049DD}"/>
              </a:ext>
            </a:extLst>
          </p:cNvPr>
          <p:cNvCxnSpPr>
            <a:cxnSpLocks/>
            <a:stCxn id="6" idx="3"/>
            <a:endCxn id="7" idx="7"/>
          </p:cNvCxnSpPr>
          <p:nvPr/>
        </p:nvCxnSpPr>
        <p:spPr>
          <a:xfrm flipH="1">
            <a:off x="2008782" y="2583548"/>
            <a:ext cx="634990" cy="61321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E15079-4E29-94B6-0F39-451CC3A69D6A}"/>
                  </a:ext>
                </a:extLst>
              </p:cNvPr>
              <p:cNvSpPr txBox="1"/>
              <p:nvPr/>
            </p:nvSpPr>
            <p:spPr>
              <a:xfrm>
                <a:off x="2775987" y="2158777"/>
                <a:ext cx="75303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DK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E15079-4E29-94B6-0F39-451CC3A69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987" y="2158777"/>
                <a:ext cx="7530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6CCEC6-FDAA-D939-F279-3DC926052A77}"/>
                  </a:ext>
                </a:extLst>
              </p:cNvPr>
              <p:cNvSpPr txBox="1"/>
              <p:nvPr/>
            </p:nvSpPr>
            <p:spPr>
              <a:xfrm>
                <a:off x="1216065" y="2151771"/>
                <a:ext cx="75303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DK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16CCEC6-FDAA-D939-F279-3DC926052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65" y="2151771"/>
                <a:ext cx="75303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010114-467F-3ACE-98AD-F50A5EBF8078}"/>
                  </a:ext>
                </a:extLst>
              </p:cNvPr>
              <p:cNvSpPr txBox="1"/>
              <p:nvPr/>
            </p:nvSpPr>
            <p:spPr>
              <a:xfrm>
                <a:off x="1216065" y="3327149"/>
                <a:ext cx="75303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DK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010114-467F-3ACE-98AD-F50A5EBF8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65" y="3327149"/>
                <a:ext cx="75303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1BA0F3-9F6F-64A9-9DAC-5432AEF56129}"/>
                  </a:ext>
                </a:extLst>
              </p:cNvPr>
              <p:cNvSpPr txBox="1"/>
              <p:nvPr/>
            </p:nvSpPr>
            <p:spPr>
              <a:xfrm>
                <a:off x="2745249" y="3360562"/>
                <a:ext cx="75303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DK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1BA0F3-9F6F-64A9-9DAC-5432AEF5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249" y="3360562"/>
                <a:ext cx="75303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3EC96E-3EBB-84EC-22D0-C1042BA97D05}"/>
              </a:ext>
            </a:extLst>
          </p:cNvPr>
          <p:cNvCxnSpPr/>
          <p:nvPr/>
        </p:nvCxnSpPr>
        <p:spPr>
          <a:xfrm>
            <a:off x="2326277" y="3778624"/>
            <a:ext cx="0" cy="793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5C0D05-704F-7A6A-2658-0E8DFF19B18C}"/>
                  </a:ext>
                </a:extLst>
              </p:cNvPr>
              <p:cNvSpPr txBox="1"/>
              <p:nvPr/>
            </p:nvSpPr>
            <p:spPr>
              <a:xfrm>
                <a:off x="1460399" y="4562347"/>
                <a:ext cx="17317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K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5C0D05-704F-7A6A-2658-0E8DFF19B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99" y="4562347"/>
                <a:ext cx="173175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D453D993-62E3-F8B3-2EC8-0D8EA2119DC4}"/>
              </a:ext>
            </a:extLst>
          </p:cNvPr>
          <p:cNvSpPr/>
          <p:nvPr/>
        </p:nvSpPr>
        <p:spPr>
          <a:xfrm>
            <a:off x="2609456" y="3162917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28A54CF-7206-B2BC-C126-2074C483C45C}"/>
              </a:ext>
            </a:extLst>
          </p:cNvPr>
          <p:cNvGrpSpPr/>
          <p:nvPr/>
        </p:nvGrpSpPr>
        <p:grpSpPr>
          <a:xfrm>
            <a:off x="4733942" y="1410759"/>
            <a:ext cx="5901775" cy="4448676"/>
            <a:chOff x="4733942" y="1410759"/>
            <a:chExt cx="5901775" cy="4448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4F3488-8511-2B4A-98F3-AE76B9734F05}"/>
                </a:ext>
              </a:extLst>
            </p:cNvPr>
            <p:cNvSpPr/>
            <p:nvPr/>
          </p:nvSpPr>
          <p:spPr>
            <a:xfrm>
              <a:off x="4824933" y="1932970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2EDB80-83A4-EB62-EC72-D8E20BC6DFDD}"/>
                </a:ext>
              </a:extLst>
            </p:cNvPr>
            <p:cNvSpPr/>
            <p:nvPr/>
          </p:nvSpPr>
          <p:spPr>
            <a:xfrm>
              <a:off x="4733942" y="2971151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900C2F3-D80B-AE2E-AE7B-C1CBA399253F}"/>
                </a:ext>
              </a:extLst>
            </p:cNvPr>
            <p:cNvSpPr/>
            <p:nvPr/>
          </p:nvSpPr>
          <p:spPr>
            <a:xfrm>
              <a:off x="5569515" y="1780387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906C90-1204-B2FB-CCD9-4845F3E24BCA}"/>
                </a:ext>
              </a:extLst>
            </p:cNvPr>
            <p:cNvSpPr/>
            <p:nvPr/>
          </p:nvSpPr>
          <p:spPr>
            <a:xfrm>
              <a:off x="6483915" y="2094905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D1BE862-7E26-EBBC-0E83-177A267E1A33}"/>
                </a:ext>
              </a:extLst>
            </p:cNvPr>
            <p:cNvSpPr/>
            <p:nvPr/>
          </p:nvSpPr>
          <p:spPr>
            <a:xfrm>
              <a:off x="5663133" y="2423663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79F893C-C7C2-2F79-8F43-ED8C8071F863}"/>
                </a:ext>
              </a:extLst>
            </p:cNvPr>
            <p:cNvSpPr/>
            <p:nvPr/>
          </p:nvSpPr>
          <p:spPr>
            <a:xfrm>
              <a:off x="5317799" y="3698401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4F9E1F5-E6B5-AB3A-4A00-F269F9EC4797}"/>
                </a:ext>
              </a:extLst>
            </p:cNvPr>
            <p:cNvSpPr/>
            <p:nvPr/>
          </p:nvSpPr>
          <p:spPr>
            <a:xfrm>
              <a:off x="5512402" y="3045054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21E790F-64A1-09F4-07DA-7AB6BE047EAD}"/>
                </a:ext>
              </a:extLst>
            </p:cNvPr>
            <p:cNvSpPr/>
            <p:nvPr/>
          </p:nvSpPr>
          <p:spPr>
            <a:xfrm>
              <a:off x="5987783" y="4189423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776554-474F-A557-5409-9D78A8AFE926}"/>
                </a:ext>
              </a:extLst>
            </p:cNvPr>
            <p:cNvSpPr/>
            <p:nvPr/>
          </p:nvSpPr>
          <p:spPr>
            <a:xfrm>
              <a:off x="6275165" y="2867299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FF79A2-C042-BAE7-DABD-045AEA6EF9DC}"/>
                </a:ext>
              </a:extLst>
            </p:cNvPr>
            <p:cNvSpPr/>
            <p:nvPr/>
          </p:nvSpPr>
          <p:spPr>
            <a:xfrm>
              <a:off x="4964012" y="4224225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795595-7C14-FF07-8A54-AD0454474F7F}"/>
                </a:ext>
              </a:extLst>
            </p:cNvPr>
            <p:cNvSpPr/>
            <p:nvPr/>
          </p:nvSpPr>
          <p:spPr>
            <a:xfrm>
              <a:off x="6348933" y="3456970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2D10F4B-59A0-DF83-67FA-954CE2E92BFB}"/>
                </a:ext>
              </a:extLst>
            </p:cNvPr>
            <p:cNvSpPr/>
            <p:nvPr/>
          </p:nvSpPr>
          <p:spPr>
            <a:xfrm>
              <a:off x="6884383" y="1711847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5DE8FD0-3C36-DC3C-E3AD-5C0955224896}"/>
                </a:ext>
              </a:extLst>
            </p:cNvPr>
            <p:cNvSpPr/>
            <p:nvPr/>
          </p:nvSpPr>
          <p:spPr>
            <a:xfrm>
              <a:off x="6966089" y="2537127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C17460-3F34-4DF4-60B8-DEA0A40AD474}"/>
                </a:ext>
              </a:extLst>
            </p:cNvPr>
            <p:cNvSpPr/>
            <p:nvPr/>
          </p:nvSpPr>
          <p:spPr>
            <a:xfrm>
              <a:off x="7628965" y="1559264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F154C36-6AB1-4ED1-B31E-DD82787A46CD}"/>
                </a:ext>
              </a:extLst>
            </p:cNvPr>
            <p:cNvSpPr/>
            <p:nvPr/>
          </p:nvSpPr>
          <p:spPr>
            <a:xfrm>
              <a:off x="8543365" y="1873782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140AA0E-9E20-225F-53B4-BDF853E54451}"/>
                </a:ext>
              </a:extLst>
            </p:cNvPr>
            <p:cNvSpPr/>
            <p:nvPr/>
          </p:nvSpPr>
          <p:spPr>
            <a:xfrm>
              <a:off x="7722583" y="2202540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1DD3E4C-A76C-FCA5-B339-50CCAC33055E}"/>
                </a:ext>
              </a:extLst>
            </p:cNvPr>
            <p:cNvSpPr/>
            <p:nvPr/>
          </p:nvSpPr>
          <p:spPr>
            <a:xfrm>
              <a:off x="7234967" y="3350959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4FA92E3-ADAE-1AC1-9A4A-14FFFF3820BF}"/>
                </a:ext>
              </a:extLst>
            </p:cNvPr>
            <p:cNvSpPr/>
            <p:nvPr/>
          </p:nvSpPr>
          <p:spPr>
            <a:xfrm>
              <a:off x="7759851" y="2893719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7FDD186-8C61-129F-0AFE-8F295CC11CA4}"/>
                </a:ext>
              </a:extLst>
            </p:cNvPr>
            <p:cNvSpPr/>
            <p:nvPr/>
          </p:nvSpPr>
          <p:spPr>
            <a:xfrm>
              <a:off x="8047233" y="3968300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A535D89-0433-D7A5-A634-BF80BDBC4CAD}"/>
                </a:ext>
              </a:extLst>
            </p:cNvPr>
            <p:cNvSpPr/>
            <p:nvPr/>
          </p:nvSpPr>
          <p:spPr>
            <a:xfrm>
              <a:off x="8334615" y="2501344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66D70D-3E3A-B74F-93C3-8EF796D4FDD2}"/>
                </a:ext>
              </a:extLst>
            </p:cNvPr>
            <p:cNvSpPr/>
            <p:nvPr/>
          </p:nvSpPr>
          <p:spPr>
            <a:xfrm>
              <a:off x="7023462" y="4003102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5DFA9BD-6D63-4319-F202-50DDFE77D9D6}"/>
                </a:ext>
              </a:extLst>
            </p:cNvPr>
            <p:cNvSpPr/>
            <p:nvPr/>
          </p:nvSpPr>
          <p:spPr>
            <a:xfrm>
              <a:off x="8408383" y="3235847"/>
              <a:ext cx="287382" cy="28738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8E88E4B-AB7E-ABD2-F6C1-8A496A3049F7}"/>
                </a:ext>
              </a:extLst>
            </p:cNvPr>
            <p:cNvSpPr txBox="1"/>
            <p:nvPr/>
          </p:nvSpPr>
          <p:spPr>
            <a:xfrm>
              <a:off x="9009216" y="2467375"/>
              <a:ext cx="609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sz="4800" dirty="0"/>
                <a:t>…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4FD91F-67F7-F737-6A3F-36D310F259A0}"/>
                </a:ext>
              </a:extLst>
            </p:cNvPr>
            <p:cNvSpPr txBox="1"/>
            <p:nvPr/>
          </p:nvSpPr>
          <p:spPr>
            <a:xfrm>
              <a:off x="9883588" y="3012141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x1000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3C7A200-FA45-6823-7E7E-7D11321E287F}"/>
                </a:ext>
              </a:extLst>
            </p:cNvPr>
            <p:cNvCxnSpPr/>
            <p:nvPr/>
          </p:nvCxnSpPr>
          <p:spPr>
            <a:xfrm>
              <a:off x="6909468" y="4685027"/>
              <a:ext cx="0" cy="7933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C760736-9723-5F7B-2815-3880B44C1F74}"/>
                    </a:ext>
                  </a:extLst>
                </p:cNvPr>
                <p:cNvSpPr txBox="1"/>
                <p:nvPr/>
              </p:nvSpPr>
              <p:spPr>
                <a:xfrm>
                  <a:off x="6579219" y="5490103"/>
                  <a:ext cx="693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DK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C760736-9723-5F7B-2815-3880B44C1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219" y="5490103"/>
                  <a:ext cx="69371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906FE71-9C8F-EC43-1F22-F0052146B78D}"/>
                </a:ext>
              </a:extLst>
            </p:cNvPr>
            <p:cNvSpPr/>
            <p:nvPr/>
          </p:nvSpPr>
          <p:spPr>
            <a:xfrm>
              <a:off x="5005256" y="2567354"/>
              <a:ext cx="287382" cy="2873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70CA6DA-C0FD-571B-E998-49BD07861085}"/>
                </a:ext>
              </a:extLst>
            </p:cNvPr>
            <p:cNvSpPr/>
            <p:nvPr/>
          </p:nvSpPr>
          <p:spPr>
            <a:xfrm>
              <a:off x="6482375" y="4224225"/>
              <a:ext cx="287382" cy="2873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BD54D0B-EAD3-25DC-DDA6-09C603C5407A}"/>
                </a:ext>
              </a:extLst>
            </p:cNvPr>
            <p:cNvSpPr/>
            <p:nvPr/>
          </p:nvSpPr>
          <p:spPr>
            <a:xfrm>
              <a:off x="7265374" y="2050870"/>
              <a:ext cx="287382" cy="2873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67466EB-7D1F-45C5-90B0-97780BB15F62}"/>
                </a:ext>
              </a:extLst>
            </p:cNvPr>
            <p:cNvSpPr/>
            <p:nvPr/>
          </p:nvSpPr>
          <p:spPr>
            <a:xfrm>
              <a:off x="6162851" y="1410759"/>
              <a:ext cx="287382" cy="2873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8E8BFA3-03F3-653A-6203-4A40A4CB3271}"/>
                </a:ext>
              </a:extLst>
            </p:cNvPr>
            <p:cNvSpPr/>
            <p:nvPr/>
          </p:nvSpPr>
          <p:spPr>
            <a:xfrm>
              <a:off x="7899187" y="3456970"/>
              <a:ext cx="287382" cy="28738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B8DDB-49E1-E2C7-7E83-D8A0E63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63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AE63-0C63-F030-DD1A-8B6582B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Adversary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4F3488-8511-2B4A-98F3-AE76B9734F05}"/>
              </a:ext>
            </a:extLst>
          </p:cNvPr>
          <p:cNvSpPr/>
          <p:nvPr/>
        </p:nvSpPr>
        <p:spPr>
          <a:xfrm>
            <a:off x="4824933" y="193297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2EDB80-83A4-EB62-EC72-D8E20BC6DFDD}"/>
              </a:ext>
            </a:extLst>
          </p:cNvPr>
          <p:cNvSpPr/>
          <p:nvPr/>
        </p:nvSpPr>
        <p:spPr>
          <a:xfrm>
            <a:off x="4733942" y="297115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900C2F3-D80B-AE2E-AE7B-C1CBA399253F}"/>
              </a:ext>
            </a:extLst>
          </p:cNvPr>
          <p:cNvSpPr/>
          <p:nvPr/>
        </p:nvSpPr>
        <p:spPr>
          <a:xfrm>
            <a:off x="5569515" y="178038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906C90-1204-B2FB-CCD9-4845F3E24BCA}"/>
              </a:ext>
            </a:extLst>
          </p:cNvPr>
          <p:cNvSpPr/>
          <p:nvPr/>
        </p:nvSpPr>
        <p:spPr>
          <a:xfrm>
            <a:off x="6483915" y="209490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1BE862-7E26-EBBC-0E83-177A267E1A33}"/>
              </a:ext>
            </a:extLst>
          </p:cNvPr>
          <p:cNvSpPr/>
          <p:nvPr/>
        </p:nvSpPr>
        <p:spPr>
          <a:xfrm>
            <a:off x="5663133" y="242366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79F893C-C7C2-2F79-8F43-ED8C8071F863}"/>
              </a:ext>
            </a:extLst>
          </p:cNvPr>
          <p:cNvSpPr/>
          <p:nvPr/>
        </p:nvSpPr>
        <p:spPr>
          <a:xfrm>
            <a:off x="5317799" y="369840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F9E1F5-E6B5-AB3A-4A00-F269F9EC4797}"/>
              </a:ext>
            </a:extLst>
          </p:cNvPr>
          <p:cNvSpPr/>
          <p:nvPr/>
        </p:nvSpPr>
        <p:spPr>
          <a:xfrm>
            <a:off x="5512402" y="304505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1E790F-64A1-09F4-07DA-7AB6BE047EAD}"/>
              </a:ext>
            </a:extLst>
          </p:cNvPr>
          <p:cNvSpPr/>
          <p:nvPr/>
        </p:nvSpPr>
        <p:spPr>
          <a:xfrm>
            <a:off x="5987783" y="418942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776554-474F-A557-5409-9D78A8AFE926}"/>
              </a:ext>
            </a:extLst>
          </p:cNvPr>
          <p:cNvSpPr/>
          <p:nvPr/>
        </p:nvSpPr>
        <p:spPr>
          <a:xfrm>
            <a:off x="6275165" y="286729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FF79A2-C042-BAE7-DABD-045AEA6EF9DC}"/>
              </a:ext>
            </a:extLst>
          </p:cNvPr>
          <p:cNvSpPr/>
          <p:nvPr/>
        </p:nvSpPr>
        <p:spPr>
          <a:xfrm>
            <a:off x="4964012" y="422422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795595-7C14-FF07-8A54-AD0454474F7F}"/>
              </a:ext>
            </a:extLst>
          </p:cNvPr>
          <p:cNvSpPr/>
          <p:nvPr/>
        </p:nvSpPr>
        <p:spPr>
          <a:xfrm>
            <a:off x="6348933" y="345697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2D10F4B-59A0-DF83-67FA-954CE2E92BFB}"/>
              </a:ext>
            </a:extLst>
          </p:cNvPr>
          <p:cNvSpPr/>
          <p:nvPr/>
        </p:nvSpPr>
        <p:spPr>
          <a:xfrm>
            <a:off x="6884383" y="171184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DE8FD0-3C36-DC3C-E3AD-5C0955224896}"/>
              </a:ext>
            </a:extLst>
          </p:cNvPr>
          <p:cNvSpPr/>
          <p:nvPr/>
        </p:nvSpPr>
        <p:spPr>
          <a:xfrm>
            <a:off x="6966089" y="253712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7C17460-3F34-4DF4-60B8-DEA0A40AD474}"/>
              </a:ext>
            </a:extLst>
          </p:cNvPr>
          <p:cNvSpPr/>
          <p:nvPr/>
        </p:nvSpPr>
        <p:spPr>
          <a:xfrm>
            <a:off x="7628965" y="155926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F154C36-6AB1-4ED1-B31E-DD82787A46CD}"/>
              </a:ext>
            </a:extLst>
          </p:cNvPr>
          <p:cNvSpPr/>
          <p:nvPr/>
        </p:nvSpPr>
        <p:spPr>
          <a:xfrm>
            <a:off x="8543365" y="187378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140AA0E-9E20-225F-53B4-BDF853E54451}"/>
              </a:ext>
            </a:extLst>
          </p:cNvPr>
          <p:cNvSpPr/>
          <p:nvPr/>
        </p:nvSpPr>
        <p:spPr>
          <a:xfrm>
            <a:off x="7722583" y="220254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1DD3E4C-A76C-FCA5-B339-50CCAC33055E}"/>
              </a:ext>
            </a:extLst>
          </p:cNvPr>
          <p:cNvSpPr/>
          <p:nvPr/>
        </p:nvSpPr>
        <p:spPr>
          <a:xfrm>
            <a:off x="7234967" y="335095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FA92E3-ADAE-1AC1-9A4A-14FFFF3820BF}"/>
              </a:ext>
            </a:extLst>
          </p:cNvPr>
          <p:cNvSpPr/>
          <p:nvPr/>
        </p:nvSpPr>
        <p:spPr>
          <a:xfrm>
            <a:off x="7759851" y="289371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7FDD186-8C61-129F-0AFE-8F295CC11CA4}"/>
              </a:ext>
            </a:extLst>
          </p:cNvPr>
          <p:cNvSpPr/>
          <p:nvPr/>
        </p:nvSpPr>
        <p:spPr>
          <a:xfrm>
            <a:off x="8047233" y="396830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A535D89-0433-D7A5-A634-BF80BDBC4CAD}"/>
              </a:ext>
            </a:extLst>
          </p:cNvPr>
          <p:cNvSpPr/>
          <p:nvPr/>
        </p:nvSpPr>
        <p:spPr>
          <a:xfrm>
            <a:off x="8334615" y="250134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F66D70D-3E3A-B74F-93C3-8EF796D4FDD2}"/>
              </a:ext>
            </a:extLst>
          </p:cNvPr>
          <p:cNvSpPr/>
          <p:nvPr/>
        </p:nvSpPr>
        <p:spPr>
          <a:xfrm>
            <a:off x="7023462" y="400310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5DFA9BD-6D63-4319-F202-50DDFE77D9D6}"/>
              </a:ext>
            </a:extLst>
          </p:cNvPr>
          <p:cNvSpPr/>
          <p:nvPr/>
        </p:nvSpPr>
        <p:spPr>
          <a:xfrm>
            <a:off x="8408383" y="323584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E88E4B-AB7E-ABD2-F6C1-8A496A3049F7}"/>
              </a:ext>
            </a:extLst>
          </p:cNvPr>
          <p:cNvSpPr txBox="1"/>
          <p:nvPr/>
        </p:nvSpPr>
        <p:spPr>
          <a:xfrm>
            <a:off x="9009216" y="2467375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4800" dirty="0"/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54FD91F-67F7-F737-6A3F-36D310F259A0}"/>
              </a:ext>
            </a:extLst>
          </p:cNvPr>
          <p:cNvSpPr txBox="1"/>
          <p:nvPr/>
        </p:nvSpPr>
        <p:spPr>
          <a:xfrm>
            <a:off x="9883588" y="301214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x1000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906FE71-9C8F-EC43-1F22-F0052146B78D}"/>
              </a:ext>
            </a:extLst>
          </p:cNvPr>
          <p:cNvSpPr/>
          <p:nvPr/>
        </p:nvSpPr>
        <p:spPr>
          <a:xfrm>
            <a:off x="5005256" y="2567354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70CA6DA-C0FD-571B-E998-49BD07861085}"/>
              </a:ext>
            </a:extLst>
          </p:cNvPr>
          <p:cNvSpPr/>
          <p:nvPr/>
        </p:nvSpPr>
        <p:spPr>
          <a:xfrm>
            <a:off x="6482375" y="4224225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D54D0B-EAD3-25DC-DDA6-09C603C5407A}"/>
              </a:ext>
            </a:extLst>
          </p:cNvPr>
          <p:cNvSpPr/>
          <p:nvPr/>
        </p:nvSpPr>
        <p:spPr>
          <a:xfrm>
            <a:off x="7265374" y="2050870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7466EB-7D1F-45C5-90B0-97780BB15F62}"/>
              </a:ext>
            </a:extLst>
          </p:cNvPr>
          <p:cNvSpPr/>
          <p:nvPr/>
        </p:nvSpPr>
        <p:spPr>
          <a:xfrm>
            <a:off x="6162851" y="1410759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8E8BFA3-03F3-653A-6203-4A40A4CB3271}"/>
              </a:ext>
            </a:extLst>
          </p:cNvPr>
          <p:cNvSpPr/>
          <p:nvPr/>
        </p:nvSpPr>
        <p:spPr>
          <a:xfrm>
            <a:off x="7899187" y="3456970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DE1BA5-871B-C1B4-8B22-6D448961AE43}"/>
                  </a:ext>
                </a:extLst>
              </p:cNvPr>
              <p:cNvSpPr txBox="1"/>
              <p:nvPr/>
            </p:nvSpPr>
            <p:spPr>
              <a:xfrm>
                <a:off x="617592" y="3523229"/>
                <a:ext cx="3808735" cy="206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DK" sz="2400" dirty="0"/>
                  <a:t>Adaptive corruptions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Large corruption threshold</a:t>
                </a:r>
                <a:br>
                  <a:rPr lang="en-US" sz="2400" b="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DK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DE1BA5-871B-C1B4-8B22-6D448961A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2" y="3523229"/>
                <a:ext cx="3808735" cy="2064732"/>
              </a:xfrm>
              <a:prstGeom prst="rect">
                <a:avLst/>
              </a:prstGeom>
              <a:blipFill>
                <a:blip r:embed="rId3"/>
                <a:stretch>
                  <a:fillRect l="-1993" r="-1661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F3F03-7FA2-C598-4E37-2CB68ABA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3</a:t>
            </a:fld>
            <a:endParaRPr lang="en-DK"/>
          </a:p>
        </p:txBody>
      </p:sp>
      <p:pic>
        <p:nvPicPr>
          <p:cNvPr id="8" name="Graphic 7" descr="Devil face with solid fill with solid fill">
            <a:extLst>
              <a:ext uri="{FF2B5EF4-FFF2-40B4-BE49-F238E27FC236}">
                <a16:creationId xmlns:a16="http://schemas.microsoft.com/office/drawing/2014/main" id="{742E1D85-B0C2-13F4-8C70-D60ECB629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3633" y="20636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AE63-0C63-F030-DD1A-8B6582BC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Efficiency!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4F3488-8511-2B4A-98F3-AE76B9734F05}"/>
              </a:ext>
            </a:extLst>
          </p:cNvPr>
          <p:cNvSpPr/>
          <p:nvPr/>
        </p:nvSpPr>
        <p:spPr>
          <a:xfrm>
            <a:off x="4824933" y="193297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2EDB80-83A4-EB62-EC72-D8E20BC6DFDD}"/>
              </a:ext>
            </a:extLst>
          </p:cNvPr>
          <p:cNvSpPr/>
          <p:nvPr/>
        </p:nvSpPr>
        <p:spPr>
          <a:xfrm>
            <a:off x="4733942" y="297115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900C2F3-D80B-AE2E-AE7B-C1CBA399253F}"/>
              </a:ext>
            </a:extLst>
          </p:cNvPr>
          <p:cNvSpPr/>
          <p:nvPr/>
        </p:nvSpPr>
        <p:spPr>
          <a:xfrm>
            <a:off x="5569515" y="178038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4906C90-1204-B2FB-CCD9-4845F3E24BCA}"/>
              </a:ext>
            </a:extLst>
          </p:cNvPr>
          <p:cNvSpPr/>
          <p:nvPr/>
        </p:nvSpPr>
        <p:spPr>
          <a:xfrm>
            <a:off x="6483915" y="209490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1BE862-7E26-EBBC-0E83-177A267E1A33}"/>
              </a:ext>
            </a:extLst>
          </p:cNvPr>
          <p:cNvSpPr/>
          <p:nvPr/>
        </p:nvSpPr>
        <p:spPr>
          <a:xfrm>
            <a:off x="5663133" y="242366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79F893C-C7C2-2F79-8F43-ED8C8071F863}"/>
              </a:ext>
            </a:extLst>
          </p:cNvPr>
          <p:cNvSpPr/>
          <p:nvPr/>
        </p:nvSpPr>
        <p:spPr>
          <a:xfrm>
            <a:off x="5317799" y="369840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F9E1F5-E6B5-AB3A-4A00-F269F9EC4797}"/>
              </a:ext>
            </a:extLst>
          </p:cNvPr>
          <p:cNvSpPr/>
          <p:nvPr/>
        </p:nvSpPr>
        <p:spPr>
          <a:xfrm>
            <a:off x="5512402" y="304505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1E790F-64A1-09F4-07DA-7AB6BE047EAD}"/>
              </a:ext>
            </a:extLst>
          </p:cNvPr>
          <p:cNvSpPr/>
          <p:nvPr/>
        </p:nvSpPr>
        <p:spPr>
          <a:xfrm>
            <a:off x="5987783" y="418942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776554-474F-A557-5409-9D78A8AFE926}"/>
              </a:ext>
            </a:extLst>
          </p:cNvPr>
          <p:cNvSpPr/>
          <p:nvPr/>
        </p:nvSpPr>
        <p:spPr>
          <a:xfrm>
            <a:off x="6275165" y="286729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FF79A2-C042-BAE7-DABD-045AEA6EF9DC}"/>
              </a:ext>
            </a:extLst>
          </p:cNvPr>
          <p:cNvSpPr/>
          <p:nvPr/>
        </p:nvSpPr>
        <p:spPr>
          <a:xfrm>
            <a:off x="4964012" y="422422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9795595-7C14-FF07-8A54-AD0454474F7F}"/>
              </a:ext>
            </a:extLst>
          </p:cNvPr>
          <p:cNvSpPr/>
          <p:nvPr/>
        </p:nvSpPr>
        <p:spPr>
          <a:xfrm>
            <a:off x="6348933" y="345697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2D10F4B-59A0-DF83-67FA-954CE2E92BFB}"/>
              </a:ext>
            </a:extLst>
          </p:cNvPr>
          <p:cNvSpPr/>
          <p:nvPr/>
        </p:nvSpPr>
        <p:spPr>
          <a:xfrm>
            <a:off x="6884383" y="171184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DE8FD0-3C36-DC3C-E3AD-5C0955224896}"/>
              </a:ext>
            </a:extLst>
          </p:cNvPr>
          <p:cNvSpPr/>
          <p:nvPr/>
        </p:nvSpPr>
        <p:spPr>
          <a:xfrm>
            <a:off x="6966089" y="253712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7C17460-3F34-4DF4-60B8-DEA0A40AD474}"/>
              </a:ext>
            </a:extLst>
          </p:cNvPr>
          <p:cNvSpPr/>
          <p:nvPr/>
        </p:nvSpPr>
        <p:spPr>
          <a:xfrm>
            <a:off x="7628965" y="155926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F154C36-6AB1-4ED1-B31E-DD82787A46CD}"/>
              </a:ext>
            </a:extLst>
          </p:cNvPr>
          <p:cNvSpPr/>
          <p:nvPr/>
        </p:nvSpPr>
        <p:spPr>
          <a:xfrm>
            <a:off x="8543365" y="187378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140AA0E-9E20-225F-53B4-BDF853E54451}"/>
              </a:ext>
            </a:extLst>
          </p:cNvPr>
          <p:cNvSpPr/>
          <p:nvPr/>
        </p:nvSpPr>
        <p:spPr>
          <a:xfrm>
            <a:off x="7722583" y="220254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1DD3E4C-A76C-FCA5-B339-50CCAC33055E}"/>
              </a:ext>
            </a:extLst>
          </p:cNvPr>
          <p:cNvSpPr/>
          <p:nvPr/>
        </p:nvSpPr>
        <p:spPr>
          <a:xfrm>
            <a:off x="7234967" y="335095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FA92E3-ADAE-1AC1-9A4A-14FFFF3820BF}"/>
              </a:ext>
            </a:extLst>
          </p:cNvPr>
          <p:cNvSpPr/>
          <p:nvPr/>
        </p:nvSpPr>
        <p:spPr>
          <a:xfrm>
            <a:off x="7759851" y="289371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7FDD186-8C61-129F-0AFE-8F295CC11CA4}"/>
              </a:ext>
            </a:extLst>
          </p:cNvPr>
          <p:cNvSpPr/>
          <p:nvPr/>
        </p:nvSpPr>
        <p:spPr>
          <a:xfrm>
            <a:off x="8047233" y="396830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A535D89-0433-D7A5-A634-BF80BDBC4CAD}"/>
              </a:ext>
            </a:extLst>
          </p:cNvPr>
          <p:cNvSpPr/>
          <p:nvPr/>
        </p:nvSpPr>
        <p:spPr>
          <a:xfrm>
            <a:off x="8334615" y="250134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F66D70D-3E3A-B74F-93C3-8EF796D4FDD2}"/>
              </a:ext>
            </a:extLst>
          </p:cNvPr>
          <p:cNvSpPr/>
          <p:nvPr/>
        </p:nvSpPr>
        <p:spPr>
          <a:xfrm>
            <a:off x="7023462" y="400310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5DFA9BD-6D63-4319-F202-50DDFE77D9D6}"/>
              </a:ext>
            </a:extLst>
          </p:cNvPr>
          <p:cNvSpPr/>
          <p:nvPr/>
        </p:nvSpPr>
        <p:spPr>
          <a:xfrm>
            <a:off x="8408383" y="323584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E88E4B-AB7E-ABD2-F6C1-8A496A3049F7}"/>
              </a:ext>
            </a:extLst>
          </p:cNvPr>
          <p:cNvSpPr txBox="1"/>
          <p:nvPr/>
        </p:nvSpPr>
        <p:spPr>
          <a:xfrm>
            <a:off x="9009216" y="2467375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4800" dirty="0"/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54FD91F-67F7-F737-6A3F-36D310F259A0}"/>
              </a:ext>
            </a:extLst>
          </p:cNvPr>
          <p:cNvSpPr txBox="1"/>
          <p:nvPr/>
        </p:nvSpPr>
        <p:spPr>
          <a:xfrm>
            <a:off x="9883588" y="3012141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dirty="0"/>
              <a:t>x1000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C7A200-FA45-6823-7E7E-7D11321E287F}"/>
              </a:ext>
            </a:extLst>
          </p:cNvPr>
          <p:cNvCxnSpPr/>
          <p:nvPr/>
        </p:nvCxnSpPr>
        <p:spPr>
          <a:xfrm>
            <a:off x="6909468" y="4685027"/>
            <a:ext cx="0" cy="793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C760736-9723-5F7B-2815-3880B44C1F74}"/>
                  </a:ext>
                </a:extLst>
              </p:cNvPr>
              <p:cNvSpPr txBox="1"/>
              <p:nvPr/>
            </p:nvSpPr>
            <p:spPr>
              <a:xfrm>
                <a:off x="6579219" y="5490103"/>
                <a:ext cx="693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K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C760736-9723-5F7B-2815-3880B44C1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219" y="5490103"/>
                <a:ext cx="693716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B906FE71-9C8F-EC43-1F22-F0052146B78D}"/>
              </a:ext>
            </a:extLst>
          </p:cNvPr>
          <p:cNvSpPr/>
          <p:nvPr/>
        </p:nvSpPr>
        <p:spPr>
          <a:xfrm>
            <a:off x="5005256" y="2567354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70CA6DA-C0FD-571B-E998-49BD07861085}"/>
              </a:ext>
            </a:extLst>
          </p:cNvPr>
          <p:cNvSpPr/>
          <p:nvPr/>
        </p:nvSpPr>
        <p:spPr>
          <a:xfrm>
            <a:off x="6482375" y="4224225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BD54D0B-EAD3-25DC-DDA6-09C603C5407A}"/>
              </a:ext>
            </a:extLst>
          </p:cNvPr>
          <p:cNvSpPr/>
          <p:nvPr/>
        </p:nvSpPr>
        <p:spPr>
          <a:xfrm>
            <a:off x="7265374" y="2050870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67466EB-7D1F-45C5-90B0-97780BB15F62}"/>
              </a:ext>
            </a:extLst>
          </p:cNvPr>
          <p:cNvSpPr/>
          <p:nvPr/>
        </p:nvSpPr>
        <p:spPr>
          <a:xfrm>
            <a:off x="6162851" y="1410759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8E8BFA3-03F3-653A-6203-4A40A4CB3271}"/>
              </a:ext>
            </a:extLst>
          </p:cNvPr>
          <p:cNvSpPr/>
          <p:nvPr/>
        </p:nvSpPr>
        <p:spPr>
          <a:xfrm>
            <a:off x="7899187" y="3456970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CD29BB-C33A-5795-E536-147956C3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0282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A3D2-E240-9B91-32C0-6192B1C8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Idea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16FBAC-E338-A220-8EA4-33311A90FB15}"/>
              </a:ext>
            </a:extLst>
          </p:cNvPr>
          <p:cNvSpPr txBox="1"/>
          <p:nvPr/>
        </p:nvSpPr>
        <p:spPr>
          <a:xfrm>
            <a:off x="907871" y="1412621"/>
            <a:ext cx="6128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2000" dirty="0"/>
              <a:t>Outsource the computation to a small subset of parties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A78C77-88F2-7AC3-AF9A-26C39D82C302}"/>
              </a:ext>
            </a:extLst>
          </p:cNvPr>
          <p:cNvSpPr/>
          <p:nvPr/>
        </p:nvSpPr>
        <p:spPr>
          <a:xfrm>
            <a:off x="1902299" y="304823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4F6DFF-2AFF-894E-49AC-0B359644A79F}"/>
              </a:ext>
            </a:extLst>
          </p:cNvPr>
          <p:cNvSpPr/>
          <p:nvPr/>
        </p:nvSpPr>
        <p:spPr>
          <a:xfrm>
            <a:off x="1811308" y="4086416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4FAB47-AC14-E6B8-FC90-366615EE50B7}"/>
              </a:ext>
            </a:extLst>
          </p:cNvPr>
          <p:cNvSpPr/>
          <p:nvPr/>
        </p:nvSpPr>
        <p:spPr>
          <a:xfrm>
            <a:off x="2646881" y="289565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FD5232-2DE3-B32E-5A55-D444F67FF31D}"/>
              </a:ext>
            </a:extLst>
          </p:cNvPr>
          <p:cNvSpPr/>
          <p:nvPr/>
        </p:nvSpPr>
        <p:spPr>
          <a:xfrm>
            <a:off x="3561281" y="321017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367B09-FA9A-77D2-05CE-5DC4F9EA6EA3}"/>
              </a:ext>
            </a:extLst>
          </p:cNvPr>
          <p:cNvSpPr/>
          <p:nvPr/>
        </p:nvSpPr>
        <p:spPr>
          <a:xfrm>
            <a:off x="2740499" y="353892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BA44F7-64B0-C837-F31D-1A125CDB2123}"/>
              </a:ext>
            </a:extLst>
          </p:cNvPr>
          <p:cNvSpPr/>
          <p:nvPr/>
        </p:nvSpPr>
        <p:spPr>
          <a:xfrm>
            <a:off x="2395165" y="4813666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DC567D-8E24-2309-5173-96F682707086}"/>
              </a:ext>
            </a:extLst>
          </p:cNvPr>
          <p:cNvSpPr/>
          <p:nvPr/>
        </p:nvSpPr>
        <p:spPr>
          <a:xfrm>
            <a:off x="2589768" y="416031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F124E3-E9DF-5CEF-3830-73B1372B5490}"/>
              </a:ext>
            </a:extLst>
          </p:cNvPr>
          <p:cNvSpPr/>
          <p:nvPr/>
        </p:nvSpPr>
        <p:spPr>
          <a:xfrm>
            <a:off x="3065149" y="530468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3CE0A1-E9EA-503B-2909-45AE9FDE1DCC}"/>
              </a:ext>
            </a:extLst>
          </p:cNvPr>
          <p:cNvSpPr/>
          <p:nvPr/>
        </p:nvSpPr>
        <p:spPr>
          <a:xfrm>
            <a:off x="3352531" y="398256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6E6D6A-9AFB-31AA-1A76-67F094304860}"/>
              </a:ext>
            </a:extLst>
          </p:cNvPr>
          <p:cNvSpPr/>
          <p:nvPr/>
        </p:nvSpPr>
        <p:spPr>
          <a:xfrm>
            <a:off x="2041378" y="533949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5FF31F-2A10-8AF3-EC6D-4ADC623ECE3C}"/>
              </a:ext>
            </a:extLst>
          </p:cNvPr>
          <p:cNvSpPr/>
          <p:nvPr/>
        </p:nvSpPr>
        <p:spPr>
          <a:xfrm>
            <a:off x="3426299" y="457223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3BA29-E832-19E9-0E32-4DF101DB9607}"/>
              </a:ext>
            </a:extLst>
          </p:cNvPr>
          <p:cNvSpPr/>
          <p:nvPr/>
        </p:nvSpPr>
        <p:spPr>
          <a:xfrm>
            <a:off x="3961749" y="282711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B79051-4952-F662-F036-37E14A1D1CF4}"/>
              </a:ext>
            </a:extLst>
          </p:cNvPr>
          <p:cNvSpPr/>
          <p:nvPr/>
        </p:nvSpPr>
        <p:spPr>
          <a:xfrm>
            <a:off x="4043455" y="365239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31942C-49E3-F115-3840-0803D4BB848D}"/>
              </a:ext>
            </a:extLst>
          </p:cNvPr>
          <p:cNvSpPr/>
          <p:nvPr/>
        </p:nvSpPr>
        <p:spPr>
          <a:xfrm>
            <a:off x="4706331" y="267452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8BB81E-D7B7-A0D1-7C12-5BED8104A1A0}"/>
              </a:ext>
            </a:extLst>
          </p:cNvPr>
          <p:cNvSpPr/>
          <p:nvPr/>
        </p:nvSpPr>
        <p:spPr>
          <a:xfrm>
            <a:off x="5620731" y="298904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C82715C-024F-279B-5668-917FA9E0986D}"/>
              </a:ext>
            </a:extLst>
          </p:cNvPr>
          <p:cNvSpPr/>
          <p:nvPr/>
        </p:nvSpPr>
        <p:spPr>
          <a:xfrm>
            <a:off x="4799949" y="331780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30324C-DB75-893F-3742-5AF3A846C566}"/>
              </a:ext>
            </a:extLst>
          </p:cNvPr>
          <p:cNvSpPr/>
          <p:nvPr/>
        </p:nvSpPr>
        <p:spPr>
          <a:xfrm>
            <a:off x="4312333" y="446622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46D9D4-64EC-1E45-13CB-B28356C160B6}"/>
              </a:ext>
            </a:extLst>
          </p:cNvPr>
          <p:cNvSpPr/>
          <p:nvPr/>
        </p:nvSpPr>
        <p:spPr>
          <a:xfrm>
            <a:off x="4837217" y="400898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A1811E-2EE1-3572-D5B1-3F05786216DA}"/>
              </a:ext>
            </a:extLst>
          </p:cNvPr>
          <p:cNvSpPr/>
          <p:nvPr/>
        </p:nvSpPr>
        <p:spPr>
          <a:xfrm>
            <a:off x="5124599" y="508356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861779-C617-C577-B7E6-72867FF6DABC}"/>
              </a:ext>
            </a:extLst>
          </p:cNvPr>
          <p:cNvSpPr/>
          <p:nvPr/>
        </p:nvSpPr>
        <p:spPr>
          <a:xfrm>
            <a:off x="5411981" y="361660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7461237-153D-5810-33C6-0E4A99CF11D5}"/>
              </a:ext>
            </a:extLst>
          </p:cNvPr>
          <p:cNvSpPr/>
          <p:nvPr/>
        </p:nvSpPr>
        <p:spPr>
          <a:xfrm>
            <a:off x="4100828" y="511836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F0ABC1-DE14-E436-828F-B5139640614C}"/>
              </a:ext>
            </a:extLst>
          </p:cNvPr>
          <p:cNvSpPr/>
          <p:nvPr/>
        </p:nvSpPr>
        <p:spPr>
          <a:xfrm>
            <a:off x="5485749" y="435111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272826-215E-11F5-CA56-C498FDB09302}"/>
              </a:ext>
            </a:extLst>
          </p:cNvPr>
          <p:cNvSpPr/>
          <p:nvPr/>
        </p:nvSpPr>
        <p:spPr>
          <a:xfrm>
            <a:off x="2082622" y="3682619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AF7C0C0-1B30-858B-A8B8-54A1A24D22E8}"/>
              </a:ext>
            </a:extLst>
          </p:cNvPr>
          <p:cNvSpPr/>
          <p:nvPr/>
        </p:nvSpPr>
        <p:spPr>
          <a:xfrm>
            <a:off x="3559741" y="5339490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4CC53E0-B914-BDE1-B2F3-AE4134AD698F}"/>
              </a:ext>
            </a:extLst>
          </p:cNvPr>
          <p:cNvSpPr/>
          <p:nvPr/>
        </p:nvSpPr>
        <p:spPr>
          <a:xfrm>
            <a:off x="4342740" y="3166135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2752A3-E331-5092-CAA4-914BFAFAEA8A}"/>
              </a:ext>
            </a:extLst>
          </p:cNvPr>
          <p:cNvSpPr/>
          <p:nvPr/>
        </p:nvSpPr>
        <p:spPr>
          <a:xfrm>
            <a:off x="3240217" y="2526024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A9653C-0DCA-E7FF-4C5C-CD14F0177F8F}"/>
              </a:ext>
            </a:extLst>
          </p:cNvPr>
          <p:cNvSpPr/>
          <p:nvPr/>
        </p:nvSpPr>
        <p:spPr>
          <a:xfrm>
            <a:off x="4976553" y="4572235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6C152B4-6DBF-E8CE-FE2A-2F2650857BE1}"/>
              </a:ext>
            </a:extLst>
          </p:cNvPr>
          <p:cNvSpPr/>
          <p:nvPr/>
        </p:nvSpPr>
        <p:spPr>
          <a:xfrm>
            <a:off x="6101001" y="321101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16DC7B1-0747-EF3B-0FF7-7FEEABA78718}"/>
              </a:ext>
            </a:extLst>
          </p:cNvPr>
          <p:cNvSpPr/>
          <p:nvPr/>
        </p:nvSpPr>
        <p:spPr>
          <a:xfrm>
            <a:off x="6022889" y="443661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7671B8-02A6-F147-E2A8-463CE572A58A}"/>
              </a:ext>
            </a:extLst>
          </p:cNvPr>
          <p:cNvSpPr/>
          <p:nvPr/>
        </p:nvSpPr>
        <p:spPr>
          <a:xfrm>
            <a:off x="6712639" y="295336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7EF248-7BDB-772D-64DF-DFC6467BC950}"/>
              </a:ext>
            </a:extLst>
          </p:cNvPr>
          <p:cNvSpPr/>
          <p:nvPr/>
        </p:nvSpPr>
        <p:spPr>
          <a:xfrm>
            <a:off x="7627039" y="326788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A3CBC1B-43C4-A07B-AC59-6277220A17D9}"/>
              </a:ext>
            </a:extLst>
          </p:cNvPr>
          <p:cNvSpPr/>
          <p:nvPr/>
        </p:nvSpPr>
        <p:spPr>
          <a:xfrm>
            <a:off x="6806257" y="359664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F400BB-E690-CEF0-AF40-751ADEB3CC96}"/>
              </a:ext>
            </a:extLst>
          </p:cNvPr>
          <p:cNvSpPr/>
          <p:nvPr/>
        </p:nvSpPr>
        <p:spPr>
          <a:xfrm>
            <a:off x="6460923" y="487137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A5DEA1-F150-F568-614F-FACAE7380C56}"/>
              </a:ext>
            </a:extLst>
          </p:cNvPr>
          <p:cNvSpPr/>
          <p:nvPr/>
        </p:nvSpPr>
        <p:spPr>
          <a:xfrm>
            <a:off x="6655526" y="421803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057DC0E-83DB-BF87-A9F3-EB9E381D20B2}"/>
              </a:ext>
            </a:extLst>
          </p:cNvPr>
          <p:cNvSpPr/>
          <p:nvPr/>
        </p:nvSpPr>
        <p:spPr>
          <a:xfrm>
            <a:off x="7130907" y="536240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C7981E-EA88-800D-61B5-65CBF6BE5A88}"/>
              </a:ext>
            </a:extLst>
          </p:cNvPr>
          <p:cNvSpPr/>
          <p:nvPr/>
        </p:nvSpPr>
        <p:spPr>
          <a:xfrm>
            <a:off x="7418289" y="404027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F0E5CF0-85B7-EA7B-3CBC-92AA7D276AFC}"/>
              </a:ext>
            </a:extLst>
          </p:cNvPr>
          <p:cNvSpPr/>
          <p:nvPr/>
        </p:nvSpPr>
        <p:spPr>
          <a:xfrm>
            <a:off x="6107136" y="539720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19D34F3-08BD-0926-D455-2429EDDA44F4}"/>
              </a:ext>
            </a:extLst>
          </p:cNvPr>
          <p:cNvSpPr/>
          <p:nvPr/>
        </p:nvSpPr>
        <p:spPr>
          <a:xfrm>
            <a:off x="7492057" y="462994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34C8F3-CE97-351E-7756-9CE0A1BB75F9}"/>
              </a:ext>
            </a:extLst>
          </p:cNvPr>
          <p:cNvSpPr/>
          <p:nvPr/>
        </p:nvSpPr>
        <p:spPr>
          <a:xfrm>
            <a:off x="8027507" y="288482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6E086B7-AD6F-E689-5552-5212FC8BC8B8}"/>
              </a:ext>
            </a:extLst>
          </p:cNvPr>
          <p:cNvSpPr/>
          <p:nvPr/>
        </p:nvSpPr>
        <p:spPr>
          <a:xfrm>
            <a:off x="8109213" y="371010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CD5225B-8527-C8FB-F1B0-8F1540A005FE}"/>
              </a:ext>
            </a:extLst>
          </p:cNvPr>
          <p:cNvSpPr/>
          <p:nvPr/>
        </p:nvSpPr>
        <p:spPr>
          <a:xfrm>
            <a:off x="8772089" y="273224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D4394E3-D46C-8814-DA0F-31A8C8A0E302}"/>
              </a:ext>
            </a:extLst>
          </p:cNvPr>
          <p:cNvSpPr/>
          <p:nvPr/>
        </p:nvSpPr>
        <p:spPr>
          <a:xfrm>
            <a:off x="9686489" y="304676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45F1500-28D1-E141-3CEA-5B4D2140CF34}"/>
              </a:ext>
            </a:extLst>
          </p:cNvPr>
          <p:cNvSpPr/>
          <p:nvPr/>
        </p:nvSpPr>
        <p:spPr>
          <a:xfrm>
            <a:off x="8865707" y="337551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58E908A-4FBC-9B20-3436-7935A8F5BF7B}"/>
              </a:ext>
            </a:extLst>
          </p:cNvPr>
          <p:cNvSpPr/>
          <p:nvPr/>
        </p:nvSpPr>
        <p:spPr>
          <a:xfrm>
            <a:off x="8378091" y="452393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7E64812-6054-3F52-32EA-78A25610558E}"/>
              </a:ext>
            </a:extLst>
          </p:cNvPr>
          <p:cNvSpPr/>
          <p:nvPr/>
        </p:nvSpPr>
        <p:spPr>
          <a:xfrm>
            <a:off x="8902975" y="406669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B92D1F9-EBA3-4D8D-7CFC-FBED682119EC}"/>
              </a:ext>
            </a:extLst>
          </p:cNvPr>
          <p:cNvSpPr/>
          <p:nvPr/>
        </p:nvSpPr>
        <p:spPr>
          <a:xfrm>
            <a:off x="9190357" y="514127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CD7C3A7-3F73-CBA5-88A3-C1B65926129B}"/>
              </a:ext>
            </a:extLst>
          </p:cNvPr>
          <p:cNvSpPr/>
          <p:nvPr/>
        </p:nvSpPr>
        <p:spPr>
          <a:xfrm>
            <a:off x="9477739" y="367432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D8C9906-73AF-7269-0F18-3BC0970D0BF1}"/>
              </a:ext>
            </a:extLst>
          </p:cNvPr>
          <p:cNvSpPr/>
          <p:nvPr/>
        </p:nvSpPr>
        <p:spPr>
          <a:xfrm>
            <a:off x="8166586" y="517608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E438D4A-B2E1-8F8A-E368-464A7B4DEE52}"/>
              </a:ext>
            </a:extLst>
          </p:cNvPr>
          <p:cNvSpPr/>
          <p:nvPr/>
        </p:nvSpPr>
        <p:spPr>
          <a:xfrm>
            <a:off x="9551507" y="440882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2BFCB09-D49D-53CD-FF88-F5398274002F}"/>
              </a:ext>
            </a:extLst>
          </p:cNvPr>
          <p:cNvSpPr/>
          <p:nvPr/>
        </p:nvSpPr>
        <p:spPr>
          <a:xfrm>
            <a:off x="6148380" y="3740332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DF94EF0-1997-C0A0-5F16-BBF4C0C6175F}"/>
              </a:ext>
            </a:extLst>
          </p:cNvPr>
          <p:cNvSpPr/>
          <p:nvPr/>
        </p:nvSpPr>
        <p:spPr>
          <a:xfrm>
            <a:off x="7625499" y="5397203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1E6C6F3-7EAF-1F18-730B-991AE81DE19B}"/>
              </a:ext>
            </a:extLst>
          </p:cNvPr>
          <p:cNvSpPr/>
          <p:nvPr/>
        </p:nvSpPr>
        <p:spPr>
          <a:xfrm>
            <a:off x="8408498" y="3223848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16CF6A3-9F99-E5AF-31D9-0F4881172523}"/>
              </a:ext>
            </a:extLst>
          </p:cNvPr>
          <p:cNvSpPr/>
          <p:nvPr/>
        </p:nvSpPr>
        <p:spPr>
          <a:xfrm>
            <a:off x="7305975" y="2583737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9DE930-B2B1-C7B9-56D5-AD736BF5ABA2}"/>
              </a:ext>
            </a:extLst>
          </p:cNvPr>
          <p:cNvSpPr/>
          <p:nvPr/>
        </p:nvSpPr>
        <p:spPr>
          <a:xfrm>
            <a:off x="9042311" y="4629948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4971033-52B0-96ED-B948-1C868D4EAA15}"/>
              </a:ext>
            </a:extLst>
          </p:cNvPr>
          <p:cNvGrpSpPr/>
          <p:nvPr/>
        </p:nvGrpSpPr>
        <p:grpSpPr>
          <a:xfrm>
            <a:off x="2344266" y="2469476"/>
            <a:ext cx="6402744" cy="3035934"/>
            <a:chOff x="2344266" y="2469476"/>
            <a:chExt cx="6402744" cy="303593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5652DE6-9E93-7DB8-3560-790E13087DAB}"/>
                </a:ext>
              </a:extLst>
            </p:cNvPr>
            <p:cNvSpPr/>
            <p:nvPr/>
          </p:nvSpPr>
          <p:spPr>
            <a:xfrm>
              <a:off x="2344266" y="4758848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9E52F9C-04EA-41DA-74A4-44CE12BF4EEE}"/>
                </a:ext>
              </a:extLst>
            </p:cNvPr>
            <p:cNvSpPr/>
            <p:nvPr/>
          </p:nvSpPr>
          <p:spPr>
            <a:xfrm>
              <a:off x="3306290" y="3922414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2DE8326-671E-41C9-1C54-9B3717A3220C}"/>
                </a:ext>
              </a:extLst>
            </p:cNvPr>
            <p:cNvSpPr/>
            <p:nvPr/>
          </p:nvSpPr>
          <p:spPr>
            <a:xfrm>
              <a:off x="3183186" y="2469476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C84633B-891D-9024-9CC6-90B9980F6DFB}"/>
                </a:ext>
              </a:extLst>
            </p:cNvPr>
            <p:cNvSpPr/>
            <p:nvPr/>
          </p:nvSpPr>
          <p:spPr>
            <a:xfrm>
              <a:off x="6750771" y="3545764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A663303-FA94-0E01-F451-FDB38F627B77}"/>
                </a:ext>
              </a:extLst>
            </p:cNvPr>
            <p:cNvSpPr/>
            <p:nvPr/>
          </p:nvSpPr>
          <p:spPr>
            <a:xfrm>
              <a:off x="8112904" y="5118834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2EB1E65-357F-1F1C-A592-BA1A94AEF926}"/>
                </a:ext>
              </a:extLst>
            </p:cNvPr>
            <p:cNvSpPr/>
            <p:nvPr/>
          </p:nvSpPr>
          <p:spPr>
            <a:xfrm>
              <a:off x="8360434" y="3173569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78ABAB36-08DE-8764-CFE4-26D3ABF61CEF}"/>
              </a:ext>
            </a:extLst>
          </p:cNvPr>
          <p:cNvSpPr/>
          <p:nvPr/>
        </p:nvSpPr>
        <p:spPr>
          <a:xfrm>
            <a:off x="8012467" y="1249334"/>
            <a:ext cx="2059687" cy="11290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400" dirty="0"/>
              <a:t>Role</a:t>
            </a:r>
          </a:p>
          <a:p>
            <a:pPr algn="ctr"/>
            <a:r>
              <a:rPr lang="en-DK" sz="2400" dirty="0"/>
              <a:t>Assignment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1A6E6-6F37-DFF5-FC9F-5A9B279A5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5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2572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61C0-B484-9501-97F1-FA29B6ED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You-only-speak-once (YOSO) [GHK</a:t>
            </a:r>
            <a:r>
              <a:rPr lang="en-DK" baseline="30000" dirty="0"/>
              <a:t>+</a:t>
            </a:r>
            <a:r>
              <a:rPr lang="en-DK" dirty="0"/>
              <a:t>21]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B789E0-AFD2-BCD7-277C-059975068204}"/>
              </a:ext>
            </a:extLst>
          </p:cNvPr>
          <p:cNvSpPr/>
          <p:nvPr/>
        </p:nvSpPr>
        <p:spPr>
          <a:xfrm>
            <a:off x="1637980" y="241648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F5EC93-7933-DFCC-B697-F83AF8C27870}"/>
              </a:ext>
            </a:extLst>
          </p:cNvPr>
          <p:cNvSpPr/>
          <p:nvPr/>
        </p:nvSpPr>
        <p:spPr>
          <a:xfrm>
            <a:off x="1546989" y="345466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84CEBA-FAD2-3177-9770-C27C96D86081}"/>
              </a:ext>
            </a:extLst>
          </p:cNvPr>
          <p:cNvSpPr/>
          <p:nvPr/>
        </p:nvSpPr>
        <p:spPr>
          <a:xfrm>
            <a:off x="2382562" y="226389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184373-7316-EEAA-258E-1807F38C4CE7}"/>
              </a:ext>
            </a:extLst>
          </p:cNvPr>
          <p:cNvSpPr/>
          <p:nvPr/>
        </p:nvSpPr>
        <p:spPr>
          <a:xfrm>
            <a:off x="3296962" y="257841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93DD48-80C4-FF92-7C61-5AB70F6293C1}"/>
              </a:ext>
            </a:extLst>
          </p:cNvPr>
          <p:cNvSpPr/>
          <p:nvPr/>
        </p:nvSpPr>
        <p:spPr>
          <a:xfrm>
            <a:off x="2476180" y="290717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7C9195-5795-1B16-F635-B3E29FE11287}"/>
              </a:ext>
            </a:extLst>
          </p:cNvPr>
          <p:cNvSpPr/>
          <p:nvPr/>
        </p:nvSpPr>
        <p:spPr>
          <a:xfrm>
            <a:off x="2130846" y="418191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CA8D5C-1E52-F894-DBEE-E874B1CA903A}"/>
              </a:ext>
            </a:extLst>
          </p:cNvPr>
          <p:cNvSpPr/>
          <p:nvPr/>
        </p:nvSpPr>
        <p:spPr>
          <a:xfrm>
            <a:off x="2325449" y="352856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7C20F5-E8A0-2FB8-8207-A12A90A6BBB6}"/>
              </a:ext>
            </a:extLst>
          </p:cNvPr>
          <p:cNvSpPr/>
          <p:nvPr/>
        </p:nvSpPr>
        <p:spPr>
          <a:xfrm>
            <a:off x="2800830" y="467293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3C9142-1520-25F9-F4F3-2D1CF05ECC85}"/>
              </a:ext>
            </a:extLst>
          </p:cNvPr>
          <p:cNvSpPr/>
          <p:nvPr/>
        </p:nvSpPr>
        <p:spPr>
          <a:xfrm>
            <a:off x="3088212" y="335080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BF043E-F153-8335-2B54-68C689BEBD59}"/>
              </a:ext>
            </a:extLst>
          </p:cNvPr>
          <p:cNvSpPr/>
          <p:nvPr/>
        </p:nvSpPr>
        <p:spPr>
          <a:xfrm>
            <a:off x="1777059" y="470773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05CB04-3D20-BAE2-15A2-CEDF9F699B78}"/>
              </a:ext>
            </a:extLst>
          </p:cNvPr>
          <p:cNvSpPr/>
          <p:nvPr/>
        </p:nvSpPr>
        <p:spPr>
          <a:xfrm>
            <a:off x="3161980" y="394048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D223AB-ABA9-14FC-B269-37FCEBE4E8A0}"/>
              </a:ext>
            </a:extLst>
          </p:cNvPr>
          <p:cNvSpPr/>
          <p:nvPr/>
        </p:nvSpPr>
        <p:spPr>
          <a:xfrm>
            <a:off x="3697430" y="219535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8011BD-AC8A-F40E-AF97-38D673A0B632}"/>
              </a:ext>
            </a:extLst>
          </p:cNvPr>
          <p:cNvSpPr/>
          <p:nvPr/>
        </p:nvSpPr>
        <p:spPr>
          <a:xfrm>
            <a:off x="3779136" y="302063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A7234E-0346-9319-C033-25A69EF69164}"/>
              </a:ext>
            </a:extLst>
          </p:cNvPr>
          <p:cNvSpPr/>
          <p:nvPr/>
        </p:nvSpPr>
        <p:spPr>
          <a:xfrm>
            <a:off x="4048014" y="383446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50FF54-141E-1029-A506-2D3B870DF0E5}"/>
              </a:ext>
            </a:extLst>
          </p:cNvPr>
          <p:cNvSpPr/>
          <p:nvPr/>
        </p:nvSpPr>
        <p:spPr>
          <a:xfrm>
            <a:off x="3836509" y="448661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7C9BF89-4EA1-30E4-1B3C-384143255DBA}"/>
              </a:ext>
            </a:extLst>
          </p:cNvPr>
          <p:cNvSpPr/>
          <p:nvPr/>
        </p:nvSpPr>
        <p:spPr>
          <a:xfrm>
            <a:off x="1818303" y="3050864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4902D7-B019-5087-C640-4F03C8BBC83B}"/>
              </a:ext>
            </a:extLst>
          </p:cNvPr>
          <p:cNvSpPr/>
          <p:nvPr/>
        </p:nvSpPr>
        <p:spPr>
          <a:xfrm>
            <a:off x="3295422" y="4707735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CF5788E-3358-AACD-847F-AB7BC10EAA09}"/>
              </a:ext>
            </a:extLst>
          </p:cNvPr>
          <p:cNvSpPr/>
          <p:nvPr/>
        </p:nvSpPr>
        <p:spPr>
          <a:xfrm>
            <a:off x="4078421" y="2534380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5637B8-025C-0781-E5EF-F4A00277449E}"/>
              </a:ext>
            </a:extLst>
          </p:cNvPr>
          <p:cNvSpPr/>
          <p:nvPr/>
        </p:nvSpPr>
        <p:spPr>
          <a:xfrm>
            <a:off x="2975898" y="1894269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DB69A3B-AAE5-1B45-9AF4-C96F68A35C24}"/>
              </a:ext>
            </a:extLst>
          </p:cNvPr>
          <p:cNvSpPr/>
          <p:nvPr/>
        </p:nvSpPr>
        <p:spPr>
          <a:xfrm>
            <a:off x="2079947" y="4127093"/>
            <a:ext cx="386576" cy="386576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0AF4D59-EC59-1471-2437-67A851B72F0C}"/>
              </a:ext>
            </a:extLst>
          </p:cNvPr>
          <p:cNvSpPr/>
          <p:nvPr/>
        </p:nvSpPr>
        <p:spPr>
          <a:xfrm>
            <a:off x="3041971" y="3290659"/>
            <a:ext cx="386576" cy="386576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4001301-9501-9B10-1D25-B01A4452893A}"/>
              </a:ext>
            </a:extLst>
          </p:cNvPr>
          <p:cNvSpPr/>
          <p:nvPr/>
        </p:nvSpPr>
        <p:spPr>
          <a:xfrm>
            <a:off x="2918867" y="1837721"/>
            <a:ext cx="386576" cy="386576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340975F-FA2F-D601-1479-0D4ADBD40A66}"/>
              </a:ext>
            </a:extLst>
          </p:cNvPr>
          <p:cNvCxnSpPr>
            <a:cxnSpLocks/>
            <a:stCxn id="59" idx="0"/>
          </p:cNvCxnSpPr>
          <p:nvPr/>
        </p:nvCxnSpPr>
        <p:spPr>
          <a:xfrm flipV="1">
            <a:off x="3235259" y="2890189"/>
            <a:ext cx="0" cy="40047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5FAE88F-1B2B-350A-ACA3-7F34BEBC2362}"/>
              </a:ext>
            </a:extLst>
          </p:cNvPr>
          <p:cNvCxnSpPr>
            <a:cxnSpLocks/>
            <a:stCxn id="59" idx="7"/>
          </p:cNvCxnSpPr>
          <p:nvPr/>
        </p:nvCxnSpPr>
        <p:spPr>
          <a:xfrm flipV="1">
            <a:off x="3371934" y="3194555"/>
            <a:ext cx="325496" cy="15271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918E1A-C4D4-508D-3767-DA677224471A}"/>
              </a:ext>
            </a:extLst>
          </p:cNvPr>
          <p:cNvCxnSpPr>
            <a:cxnSpLocks/>
            <a:stCxn id="59" idx="5"/>
          </p:cNvCxnSpPr>
          <p:nvPr/>
        </p:nvCxnSpPr>
        <p:spPr>
          <a:xfrm>
            <a:off x="3371934" y="3620622"/>
            <a:ext cx="325496" cy="2908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D79DEBE-B247-B51C-4482-477FDDD19117}"/>
              </a:ext>
            </a:extLst>
          </p:cNvPr>
          <p:cNvCxnSpPr>
            <a:cxnSpLocks/>
            <a:stCxn id="59" idx="3"/>
          </p:cNvCxnSpPr>
          <p:nvPr/>
        </p:nvCxnSpPr>
        <p:spPr>
          <a:xfrm flipH="1">
            <a:off x="2800830" y="3620622"/>
            <a:ext cx="297754" cy="2908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941BF3A-17F4-0B61-4E2F-E6952435D884}"/>
              </a:ext>
            </a:extLst>
          </p:cNvPr>
          <p:cNvCxnSpPr>
            <a:cxnSpLocks/>
            <a:stCxn id="59" idx="1"/>
          </p:cNvCxnSpPr>
          <p:nvPr/>
        </p:nvCxnSpPr>
        <p:spPr>
          <a:xfrm flipH="1" flipV="1">
            <a:off x="2763562" y="3198092"/>
            <a:ext cx="335022" cy="1491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Callout 81">
            <a:extLst>
              <a:ext uri="{FF2B5EF4-FFF2-40B4-BE49-F238E27FC236}">
                <a16:creationId xmlns:a16="http://schemas.microsoft.com/office/drawing/2014/main" id="{0EFD5DF2-9843-E743-1440-3F46E17E5280}"/>
              </a:ext>
            </a:extLst>
          </p:cNvPr>
          <p:cNvSpPr/>
          <p:nvPr/>
        </p:nvSpPr>
        <p:spPr>
          <a:xfrm>
            <a:off x="4438501" y="2703862"/>
            <a:ext cx="1895218" cy="767988"/>
          </a:xfrm>
          <a:prstGeom prst="wedgeEllipseCallout">
            <a:avLst>
              <a:gd name="adj1" fmla="val -94577"/>
              <a:gd name="adj2" fmla="val 556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DK" dirty="0"/>
              <a:t>Hello!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BFE208E-278E-1090-B2CE-5083EFA91DE1}"/>
              </a:ext>
            </a:extLst>
          </p:cNvPr>
          <p:cNvSpPr txBox="1"/>
          <p:nvPr/>
        </p:nvSpPr>
        <p:spPr>
          <a:xfrm>
            <a:off x="7414203" y="3349089"/>
            <a:ext cx="3606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Receive messages anonymously</a:t>
            </a:r>
            <a:br>
              <a:rPr lang="en-DK" dirty="0"/>
            </a:br>
            <a:r>
              <a:rPr lang="en-DK" dirty="0"/>
              <a:t>(implicitly via Broadcast)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Only speak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K" dirty="0"/>
              <a:t>Erase secret state first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86345-352B-20C6-C721-64DCE776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6</a:t>
            </a:fld>
            <a:endParaRPr lang="en-DK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597921-E18B-1EE1-8475-1BEF1388287E}"/>
              </a:ext>
            </a:extLst>
          </p:cNvPr>
          <p:cNvGrpSpPr/>
          <p:nvPr/>
        </p:nvGrpSpPr>
        <p:grpSpPr>
          <a:xfrm>
            <a:off x="3525197" y="3744606"/>
            <a:ext cx="3348764" cy="1378427"/>
            <a:chOff x="3525197" y="3744606"/>
            <a:chExt cx="3348764" cy="1378427"/>
          </a:xfrm>
        </p:grpSpPr>
        <p:sp>
          <p:nvSpPr>
            <p:cNvPr id="84" name="Lightning Bolt 83">
              <a:extLst>
                <a:ext uri="{FF2B5EF4-FFF2-40B4-BE49-F238E27FC236}">
                  <a16:creationId xmlns:a16="http://schemas.microsoft.com/office/drawing/2014/main" id="{D035C0A2-0F5C-EA85-3030-4A36A613024B}"/>
                </a:ext>
              </a:extLst>
            </p:cNvPr>
            <p:cNvSpPr/>
            <p:nvPr/>
          </p:nvSpPr>
          <p:spPr>
            <a:xfrm rot="7141608">
              <a:off x="4560082" y="2709721"/>
              <a:ext cx="446890" cy="2516659"/>
            </a:xfrm>
            <a:prstGeom prst="lightningBol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pic>
          <p:nvPicPr>
            <p:cNvPr id="17" name="Graphic 16" descr="Devil face with solid fill with solid fill">
              <a:extLst>
                <a:ext uri="{FF2B5EF4-FFF2-40B4-BE49-F238E27FC236}">
                  <a16:creationId xmlns:a16="http://schemas.microsoft.com/office/drawing/2014/main" id="{2DD861F9-BACC-4984-ABB2-1AC56F54A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59561" y="420863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9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A7C4-2E07-CE5F-614C-496475BB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2922059"/>
            <a:ext cx="6925917" cy="1325563"/>
          </a:xfrm>
        </p:spPr>
        <p:txBody>
          <a:bodyPr>
            <a:normAutofit fontScale="90000"/>
          </a:bodyPr>
          <a:lstStyle/>
          <a:p>
            <a:r>
              <a:rPr lang="en-DK" dirty="0"/>
              <a:t>So, what does a (synchronous) YOSO protocol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119BC-F1B2-260E-0864-3984D2BF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486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F3A0-07B9-255E-629D-2C9E527E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Committees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2EF6B6-C65D-A4B7-7161-E0EA2861021A}"/>
              </a:ext>
            </a:extLst>
          </p:cNvPr>
          <p:cNvSpPr/>
          <p:nvPr/>
        </p:nvSpPr>
        <p:spPr>
          <a:xfrm>
            <a:off x="1902299" y="304823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A41260-4E7E-29C7-D837-F9B03BAAA31A}"/>
              </a:ext>
            </a:extLst>
          </p:cNvPr>
          <p:cNvSpPr/>
          <p:nvPr/>
        </p:nvSpPr>
        <p:spPr>
          <a:xfrm>
            <a:off x="1811308" y="4086416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4DC2E1-914B-67C6-6685-6F44BFAFF1A5}"/>
              </a:ext>
            </a:extLst>
          </p:cNvPr>
          <p:cNvSpPr/>
          <p:nvPr/>
        </p:nvSpPr>
        <p:spPr>
          <a:xfrm>
            <a:off x="2646881" y="289565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A527F4-29BE-6FBA-5BD4-52446524D558}"/>
              </a:ext>
            </a:extLst>
          </p:cNvPr>
          <p:cNvSpPr/>
          <p:nvPr/>
        </p:nvSpPr>
        <p:spPr>
          <a:xfrm>
            <a:off x="3561281" y="321017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640A7C-F549-B745-7A3C-F5CC251F6B82}"/>
              </a:ext>
            </a:extLst>
          </p:cNvPr>
          <p:cNvSpPr/>
          <p:nvPr/>
        </p:nvSpPr>
        <p:spPr>
          <a:xfrm>
            <a:off x="2740499" y="353892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58C307A-BFA5-06E2-AA1C-888F1290DD6A}"/>
              </a:ext>
            </a:extLst>
          </p:cNvPr>
          <p:cNvSpPr/>
          <p:nvPr/>
        </p:nvSpPr>
        <p:spPr>
          <a:xfrm>
            <a:off x="2395165" y="4813666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4E9F23-CDF4-E530-410B-931D3A94FD5B}"/>
              </a:ext>
            </a:extLst>
          </p:cNvPr>
          <p:cNvSpPr/>
          <p:nvPr/>
        </p:nvSpPr>
        <p:spPr>
          <a:xfrm>
            <a:off x="2589768" y="416031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C099C8-E8DF-24AE-7D05-C78501A61B49}"/>
              </a:ext>
            </a:extLst>
          </p:cNvPr>
          <p:cNvSpPr/>
          <p:nvPr/>
        </p:nvSpPr>
        <p:spPr>
          <a:xfrm>
            <a:off x="3065149" y="530468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8B847B-1ED5-96FC-39A8-89BBAC88153A}"/>
              </a:ext>
            </a:extLst>
          </p:cNvPr>
          <p:cNvSpPr/>
          <p:nvPr/>
        </p:nvSpPr>
        <p:spPr>
          <a:xfrm>
            <a:off x="3352531" y="398256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0A6150-6D71-727B-EA0F-04A4287BAC71}"/>
              </a:ext>
            </a:extLst>
          </p:cNvPr>
          <p:cNvSpPr/>
          <p:nvPr/>
        </p:nvSpPr>
        <p:spPr>
          <a:xfrm>
            <a:off x="2041378" y="533949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14661A-9A3F-EA1C-68DB-B85EEBAA102C}"/>
              </a:ext>
            </a:extLst>
          </p:cNvPr>
          <p:cNvSpPr/>
          <p:nvPr/>
        </p:nvSpPr>
        <p:spPr>
          <a:xfrm>
            <a:off x="3426299" y="457223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560261-6489-FCE7-F08D-5CEB0C59759D}"/>
              </a:ext>
            </a:extLst>
          </p:cNvPr>
          <p:cNvSpPr/>
          <p:nvPr/>
        </p:nvSpPr>
        <p:spPr>
          <a:xfrm>
            <a:off x="3961749" y="282711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386E6E-954F-404A-1ACE-3ABFB406AEE1}"/>
              </a:ext>
            </a:extLst>
          </p:cNvPr>
          <p:cNvSpPr/>
          <p:nvPr/>
        </p:nvSpPr>
        <p:spPr>
          <a:xfrm>
            <a:off x="4043455" y="365239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5AAB42-A310-94E7-9376-EA3F7CEB40A1}"/>
              </a:ext>
            </a:extLst>
          </p:cNvPr>
          <p:cNvSpPr/>
          <p:nvPr/>
        </p:nvSpPr>
        <p:spPr>
          <a:xfrm>
            <a:off x="4706331" y="267452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6CE2CB-6AA7-E383-2DD8-86ED494229CD}"/>
              </a:ext>
            </a:extLst>
          </p:cNvPr>
          <p:cNvSpPr/>
          <p:nvPr/>
        </p:nvSpPr>
        <p:spPr>
          <a:xfrm>
            <a:off x="5620731" y="298904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1E1F08B-1133-FA9D-0B81-3C2B8C03754E}"/>
              </a:ext>
            </a:extLst>
          </p:cNvPr>
          <p:cNvSpPr/>
          <p:nvPr/>
        </p:nvSpPr>
        <p:spPr>
          <a:xfrm>
            <a:off x="4799949" y="331780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A16BFA-67F5-20ED-641C-B289B14C29E4}"/>
              </a:ext>
            </a:extLst>
          </p:cNvPr>
          <p:cNvSpPr/>
          <p:nvPr/>
        </p:nvSpPr>
        <p:spPr>
          <a:xfrm>
            <a:off x="4312333" y="446622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B10008D-E8B0-8DFA-2784-03A830657AD9}"/>
              </a:ext>
            </a:extLst>
          </p:cNvPr>
          <p:cNvSpPr/>
          <p:nvPr/>
        </p:nvSpPr>
        <p:spPr>
          <a:xfrm>
            <a:off x="4837217" y="4008984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2F11CF-E747-A96B-EAD8-5C717F2671F3}"/>
              </a:ext>
            </a:extLst>
          </p:cNvPr>
          <p:cNvSpPr/>
          <p:nvPr/>
        </p:nvSpPr>
        <p:spPr>
          <a:xfrm>
            <a:off x="5124599" y="508356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016B9F-600D-7939-E8E5-5D68D20C3617}"/>
              </a:ext>
            </a:extLst>
          </p:cNvPr>
          <p:cNvSpPr/>
          <p:nvPr/>
        </p:nvSpPr>
        <p:spPr>
          <a:xfrm>
            <a:off x="5411981" y="361660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2A9FA7-691F-E8A3-2A87-8214B30842D1}"/>
              </a:ext>
            </a:extLst>
          </p:cNvPr>
          <p:cNvSpPr/>
          <p:nvPr/>
        </p:nvSpPr>
        <p:spPr>
          <a:xfrm>
            <a:off x="4100828" y="511836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1B6815-1366-C802-10C4-F33FCFB45E03}"/>
              </a:ext>
            </a:extLst>
          </p:cNvPr>
          <p:cNvSpPr/>
          <p:nvPr/>
        </p:nvSpPr>
        <p:spPr>
          <a:xfrm>
            <a:off x="5485749" y="435111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94703D-B20D-7A51-D145-0988817581F3}"/>
              </a:ext>
            </a:extLst>
          </p:cNvPr>
          <p:cNvSpPr/>
          <p:nvPr/>
        </p:nvSpPr>
        <p:spPr>
          <a:xfrm>
            <a:off x="2082622" y="3682619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6CA5BE-7FB4-2352-EF7B-728863B035A3}"/>
              </a:ext>
            </a:extLst>
          </p:cNvPr>
          <p:cNvSpPr/>
          <p:nvPr/>
        </p:nvSpPr>
        <p:spPr>
          <a:xfrm>
            <a:off x="3559741" y="5339490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425014-CBD8-CF7A-3414-15A84C33A218}"/>
              </a:ext>
            </a:extLst>
          </p:cNvPr>
          <p:cNvSpPr/>
          <p:nvPr/>
        </p:nvSpPr>
        <p:spPr>
          <a:xfrm>
            <a:off x="4342740" y="3166135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6FC413-9A28-047C-AB5A-C40E1698BB85}"/>
              </a:ext>
            </a:extLst>
          </p:cNvPr>
          <p:cNvSpPr/>
          <p:nvPr/>
        </p:nvSpPr>
        <p:spPr>
          <a:xfrm>
            <a:off x="3240217" y="2526024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998CBC-F458-D84D-302D-E19D351C597B}"/>
              </a:ext>
            </a:extLst>
          </p:cNvPr>
          <p:cNvSpPr/>
          <p:nvPr/>
        </p:nvSpPr>
        <p:spPr>
          <a:xfrm>
            <a:off x="4976553" y="4572235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235902-AB35-63BC-5156-F435469EEA34}"/>
              </a:ext>
            </a:extLst>
          </p:cNvPr>
          <p:cNvSpPr/>
          <p:nvPr/>
        </p:nvSpPr>
        <p:spPr>
          <a:xfrm>
            <a:off x="6101001" y="321101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9F4E1A-3886-46F4-5A25-84F9B5A3E027}"/>
              </a:ext>
            </a:extLst>
          </p:cNvPr>
          <p:cNvSpPr/>
          <p:nvPr/>
        </p:nvSpPr>
        <p:spPr>
          <a:xfrm>
            <a:off x="6022889" y="443661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3470A23-D5F8-FF1B-0EE6-E36431FE2CAB}"/>
              </a:ext>
            </a:extLst>
          </p:cNvPr>
          <p:cNvSpPr/>
          <p:nvPr/>
        </p:nvSpPr>
        <p:spPr>
          <a:xfrm>
            <a:off x="6712639" y="295336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A22221-2CAE-DD24-6343-342B3E5211F5}"/>
              </a:ext>
            </a:extLst>
          </p:cNvPr>
          <p:cNvSpPr/>
          <p:nvPr/>
        </p:nvSpPr>
        <p:spPr>
          <a:xfrm>
            <a:off x="7627039" y="326788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F761235-CC38-2E5E-0F03-BB087274F1CA}"/>
              </a:ext>
            </a:extLst>
          </p:cNvPr>
          <p:cNvSpPr/>
          <p:nvPr/>
        </p:nvSpPr>
        <p:spPr>
          <a:xfrm>
            <a:off x="6806257" y="359664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CCED379-22EC-05D2-573E-50EC4A5B251E}"/>
              </a:ext>
            </a:extLst>
          </p:cNvPr>
          <p:cNvSpPr/>
          <p:nvPr/>
        </p:nvSpPr>
        <p:spPr>
          <a:xfrm>
            <a:off x="6460923" y="4871379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E9EBFAD-D4B0-FA28-D513-1B9C4CC67FDC}"/>
              </a:ext>
            </a:extLst>
          </p:cNvPr>
          <p:cNvSpPr/>
          <p:nvPr/>
        </p:nvSpPr>
        <p:spPr>
          <a:xfrm>
            <a:off x="6655526" y="421803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1CD52E8-FE83-5671-1C0A-D6884412943A}"/>
              </a:ext>
            </a:extLst>
          </p:cNvPr>
          <p:cNvSpPr/>
          <p:nvPr/>
        </p:nvSpPr>
        <p:spPr>
          <a:xfrm>
            <a:off x="7130907" y="5362401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365EE2-091D-438A-4F05-50E6242F24A7}"/>
              </a:ext>
            </a:extLst>
          </p:cNvPr>
          <p:cNvSpPr/>
          <p:nvPr/>
        </p:nvSpPr>
        <p:spPr>
          <a:xfrm>
            <a:off x="7418289" y="404027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CA9F3FB-B1D7-21D6-E895-7C9AEB3707BE}"/>
              </a:ext>
            </a:extLst>
          </p:cNvPr>
          <p:cNvSpPr/>
          <p:nvPr/>
        </p:nvSpPr>
        <p:spPr>
          <a:xfrm>
            <a:off x="6107136" y="5397203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14B3727-3649-A2F1-76DC-952E014C81E5}"/>
              </a:ext>
            </a:extLst>
          </p:cNvPr>
          <p:cNvSpPr/>
          <p:nvPr/>
        </p:nvSpPr>
        <p:spPr>
          <a:xfrm>
            <a:off x="7492057" y="462994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0F98329-B475-22E7-D084-716F140C23B0}"/>
              </a:ext>
            </a:extLst>
          </p:cNvPr>
          <p:cNvSpPr/>
          <p:nvPr/>
        </p:nvSpPr>
        <p:spPr>
          <a:xfrm>
            <a:off x="8027507" y="288482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44EC2DD-7DE9-BE90-49F3-3D84AFC3EB14}"/>
              </a:ext>
            </a:extLst>
          </p:cNvPr>
          <p:cNvSpPr/>
          <p:nvPr/>
        </p:nvSpPr>
        <p:spPr>
          <a:xfrm>
            <a:off x="8109213" y="371010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29FEE16-AE15-3948-AF9B-164031EB5E84}"/>
              </a:ext>
            </a:extLst>
          </p:cNvPr>
          <p:cNvSpPr/>
          <p:nvPr/>
        </p:nvSpPr>
        <p:spPr>
          <a:xfrm>
            <a:off x="8772089" y="273224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17F910F-859E-796E-3970-85D6D105A2B8}"/>
              </a:ext>
            </a:extLst>
          </p:cNvPr>
          <p:cNvSpPr/>
          <p:nvPr/>
        </p:nvSpPr>
        <p:spPr>
          <a:xfrm>
            <a:off x="9686489" y="304676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FF72EB9-470F-D7A7-A66D-56398CFC38F1}"/>
              </a:ext>
            </a:extLst>
          </p:cNvPr>
          <p:cNvSpPr/>
          <p:nvPr/>
        </p:nvSpPr>
        <p:spPr>
          <a:xfrm>
            <a:off x="8865707" y="337551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1F22FB9-23BA-D77B-A552-B87B39197513}"/>
              </a:ext>
            </a:extLst>
          </p:cNvPr>
          <p:cNvSpPr/>
          <p:nvPr/>
        </p:nvSpPr>
        <p:spPr>
          <a:xfrm>
            <a:off x="8378091" y="452393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9D933E5-FBD4-7EF0-B997-B09D03301BEA}"/>
              </a:ext>
            </a:extLst>
          </p:cNvPr>
          <p:cNvSpPr/>
          <p:nvPr/>
        </p:nvSpPr>
        <p:spPr>
          <a:xfrm>
            <a:off x="8902975" y="4066697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C1AB273-1C35-AE3E-5CDC-29A8C73499BF}"/>
              </a:ext>
            </a:extLst>
          </p:cNvPr>
          <p:cNvSpPr/>
          <p:nvPr/>
        </p:nvSpPr>
        <p:spPr>
          <a:xfrm>
            <a:off x="9190357" y="5141278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B8DC4FB-D3BE-ABCA-E2AA-BB8195526A47}"/>
              </a:ext>
            </a:extLst>
          </p:cNvPr>
          <p:cNvSpPr/>
          <p:nvPr/>
        </p:nvSpPr>
        <p:spPr>
          <a:xfrm>
            <a:off x="9477739" y="3674322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386A648-E32A-B3A8-8DFF-E540D61E8633}"/>
              </a:ext>
            </a:extLst>
          </p:cNvPr>
          <p:cNvSpPr/>
          <p:nvPr/>
        </p:nvSpPr>
        <p:spPr>
          <a:xfrm>
            <a:off x="8166586" y="5176080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994EA52-92F3-7BAF-44A3-3567DCFF74B3}"/>
              </a:ext>
            </a:extLst>
          </p:cNvPr>
          <p:cNvSpPr/>
          <p:nvPr/>
        </p:nvSpPr>
        <p:spPr>
          <a:xfrm>
            <a:off x="9551507" y="4408825"/>
            <a:ext cx="287382" cy="28738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182F441-D125-39AB-AFA7-478B1301D2F0}"/>
              </a:ext>
            </a:extLst>
          </p:cNvPr>
          <p:cNvSpPr/>
          <p:nvPr/>
        </p:nvSpPr>
        <p:spPr>
          <a:xfrm>
            <a:off x="6148380" y="3740332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59754AC-1AE4-0607-28E9-FD2E3CC51055}"/>
              </a:ext>
            </a:extLst>
          </p:cNvPr>
          <p:cNvSpPr/>
          <p:nvPr/>
        </p:nvSpPr>
        <p:spPr>
          <a:xfrm>
            <a:off x="7625499" y="5397203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BBBA6A9-0F6A-2EBE-A0C8-93AE34767007}"/>
              </a:ext>
            </a:extLst>
          </p:cNvPr>
          <p:cNvSpPr/>
          <p:nvPr/>
        </p:nvSpPr>
        <p:spPr>
          <a:xfrm>
            <a:off x="8408498" y="3223848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3B12E0F-038A-C3F4-F96C-A0736FE0273C}"/>
              </a:ext>
            </a:extLst>
          </p:cNvPr>
          <p:cNvSpPr/>
          <p:nvPr/>
        </p:nvSpPr>
        <p:spPr>
          <a:xfrm>
            <a:off x="7305975" y="2583737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2A19632-533A-1AC9-A228-D0A8E1C6C461}"/>
              </a:ext>
            </a:extLst>
          </p:cNvPr>
          <p:cNvSpPr/>
          <p:nvPr/>
        </p:nvSpPr>
        <p:spPr>
          <a:xfrm>
            <a:off x="9042311" y="4629948"/>
            <a:ext cx="287382" cy="28738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EF5844-8219-B435-0817-59747343B245}"/>
              </a:ext>
            </a:extLst>
          </p:cNvPr>
          <p:cNvGrpSpPr/>
          <p:nvPr/>
        </p:nvGrpSpPr>
        <p:grpSpPr>
          <a:xfrm>
            <a:off x="2344266" y="2469476"/>
            <a:ext cx="6402744" cy="3035934"/>
            <a:chOff x="2344266" y="2469476"/>
            <a:chExt cx="6402744" cy="303593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49CF291-C138-D909-67B1-558A8F1030F7}"/>
                </a:ext>
              </a:extLst>
            </p:cNvPr>
            <p:cNvSpPr/>
            <p:nvPr/>
          </p:nvSpPr>
          <p:spPr>
            <a:xfrm>
              <a:off x="2344266" y="4758848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358D7DE-2084-3DE6-30B3-555CD7951604}"/>
                </a:ext>
              </a:extLst>
            </p:cNvPr>
            <p:cNvSpPr/>
            <p:nvPr/>
          </p:nvSpPr>
          <p:spPr>
            <a:xfrm>
              <a:off x="3306290" y="3922414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8EF8624-839A-4D19-2273-908EC3C8D8DB}"/>
                </a:ext>
              </a:extLst>
            </p:cNvPr>
            <p:cNvSpPr/>
            <p:nvPr/>
          </p:nvSpPr>
          <p:spPr>
            <a:xfrm>
              <a:off x="3183186" y="2469476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539E902-8C48-825A-263C-BB01A82D71DA}"/>
                </a:ext>
              </a:extLst>
            </p:cNvPr>
            <p:cNvSpPr/>
            <p:nvPr/>
          </p:nvSpPr>
          <p:spPr>
            <a:xfrm>
              <a:off x="6750771" y="3545764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328916-A485-F3B9-8776-F815222E1FD2}"/>
                </a:ext>
              </a:extLst>
            </p:cNvPr>
            <p:cNvSpPr/>
            <p:nvPr/>
          </p:nvSpPr>
          <p:spPr>
            <a:xfrm>
              <a:off x="8112904" y="5118834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076CBB4-DE7C-3BA2-35B1-B51811ED06FF}"/>
                </a:ext>
              </a:extLst>
            </p:cNvPr>
            <p:cNvSpPr/>
            <p:nvPr/>
          </p:nvSpPr>
          <p:spPr>
            <a:xfrm>
              <a:off x="8360434" y="3173569"/>
              <a:ext cx="386576" cy="386576"/>
            </a:xfrm>
            <a:prstGeom prst="ellipse">
              <a:avLst/>
            </a:prstGeom>
            <a:noFill/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874DD3E-738F-F85A-38DB-5CEB56ABB7F9}"/>
              </a:ext>
            </a:extLst>
          </p:cNvPr>
          <p:cNvGrpSpPr/>
          <p:nvPr/>
        </p:nvGrpSpPr>
        <p:grpSpPr>
          <a:xfrm>
            <a:off x="4297044" y="2937474"/>
            <a:ext cx="3663808" cy="2027721"/>
            <a:chOff x="4297044" y="2937474"/>
            <a:chExt cx="3663808" cy="202772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B1370D0-6F3D-ECA7-1EA9-CB3009472CD2}"/>
                </a:ext>
              </a:extLst>
            </p:cNvPr>
            <p:cNvSpPr/>
            <p:nvPr/>
          </p:nvSpPr>
          <p:spPr>
            <a:xfrm>
              <a:off x="7438394" y="4578619"/>
              <a:ext cx="386576" cy="386576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A9F8289-729C-D45F-AB2F-6873B44CA248}"/>
                </a:ext>
              </a:extLst>
            </p:cNvPr>
            <p:cNvSpPr/>
            <p:nvPr/>
          </p:nvSpPr>
          <p:spPr>
            <a:xfrm>
              <a:off x="4931022" y="4524016"/>
              <a:ext cx="386576" cy="386576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29E4C23-7933-4308-5A33-6ECDD43DC75D}"/>
                </a:ext>
              </a:extLst>
            </p:cNvPr>
            <p:cNvSpPr/>
            <p:nvPr/>
          </p:nvSpPr>
          <p:spPr>
            <a:xfrm>
              <a:off x="4297044" y="3108152"/>
              <a:ext cx="386576" cy="386576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3FA3779-F93F-BAAE-77B4-19C01CA0E249}"/>
                </a:ext>
              </a:extLst>
            </p:cNvPr>
            <p:cNvSpPr/>
            <p:nvPr/>
          </p:nvSpPr>
          <p:spPr>
            <a:xfrm>
              <a:off x="5569157" y="2937474"/>
              <a:ext cx="386576" cy="386576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7C66F3-B0CD-36C7-05B6-319EDEF4F239}"/>
                </a:ext>
              </a:extLst>
            </p:cNvPr>
            <p:cNvSpPr/>
            <p:nvPr/>
          </p:nvSpPr>
          <p:spPr>
            <a:xfrm>
              <a:off x="7574276" y="3220879"/>
              <a:ext cx="386576" cy="386576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4DF81A7-E5D9-2751-B550-E2545CD09C51}"/>
                </a:ext>
              </a:extLst>
            </p:cNvPr>
            <p:cNvCxnSpPr>
              <a:cxnSpLocks/>
              <a:stCxn id="62" idx="3"/>
              <a:endCxn id="67" idx="7"/>
            </p:cNvCxnSpPr>
            <p:nvPr/>
          </p:nvCxnSpPr>
          <p:spPr>
            <a:xfrm flipH="1">
              <a:off x="5260985" y="3875727"/>
              <a:ext cx="1546399" cy="70490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D2DD2715-C22A-E92E-4E3C-41A434B5961C}"/>
                </a:ext>
              </a:extLst>
            </p:cNvPr>
            <p:cNvCxnSpPr>
              <a:cxnSpLocks/>
              <a:stCxn id="62" idx="2"/>
              <a:endCxn id="68" idx="6"/>
            </p:cNvCxnSpPr>
            <p:nvPr/>
          </p:nvCxnSpPr>
          <p:spPr>
            <a:xfrm flipH="1" flipV="1">
              <a:off x="4683620" y="3301440"/>
              <a:ext cx="2067151" cy="43761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19C0E9E-6422-F6D7-FEEB-E7FC3F345636}"/>
                </a:ext>
              </a:extLst>
            </p:cNvPr>
            <p:cNvCxnSpPr>
              <a:cxnSpLocks/>
              <a:stCxn id="62" idx="1"/>
              <a:endCxn id="69" idx="5"/>
            </p:cNvCxnSpPr>
            <p:nvPr/>
          </p:nvCxnSpPr>
          <p:spPr>
            <a:xfrm flipH="1" flipV="1">
              <a:off x="5899120" y="3267437"/>
              <a:ext cx="908264" cy="33494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EB80F03-AF1F-CA2F-844A-AA1A09C372B9}"/>
                </a:ext>
              </a:extLst>
            </p:cNvPr>
            <p:cNvCxnSpPr>
              <a:cxnSpLocks/>
              <a:stCxn id="62" idx="7"/>
              <a:endCxn id="70" idx="2"/>
            </p:cNvCxnSpPr>
            <p:nvPr/>
          </p:nvCxnSpPr>
          <p:spPr>
            <a:xfrm flipV="1">
              <a:off x="7080734" y="3414167"/>
              <a:ext cx="493542" cy="18821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8F01EDA-F1A1-80BE-817A-1F18868318A5}"/>
                </a:ext>
              </a:extLst>
            </p:cNvPr>
            <p:cNvCxnSpPr>
              <a:cxnSpLocks/>
              <a:stCxn id="62" idx="5"/>
              <a:endCxn id="66" idx="1"/>
            </p:cNvCxnSpPr>
            <p:nvPr/>
          </p:nvCxnSpPr>
          <p:spPr>
            <a:xfrm>
              <a:off x="7080734" y="3875727"/>
              <a:ext cx="414273" cy="75950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B82514B8-D8FF-E2EF-14CB-DAFAD4B218D2}"/>
              </a:ext>
            </a:extLst>
          </p:cNvPr>
          <p:cNvSpPr/>
          <p:nvPr/>
        </p:nvSpPr>
        <p:spPr>
          <a:xfrm>
            <a:off x="5246288" y="919784"/>
            <a:ext cx="2059687" cy="11290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K" sz="2400" dirty="0"/>
              <a:t>Role</a:t>
            </a:r>
          </a:p>
          <a:p>
            <a:pPr algn="ctr"/>
            <a:r>
              <a:rPr lang="en-DK" sz="2400" dirty="0"/>
              <a:t>Assignment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014FCD9-FF83-594D-2BF3-3203DEF4EE27}"/>
              </a:ext>
            </a:extLst>
          </p:cNvPr>
          <p:cNvGrpSpPr/>
          <p:nvPr/>
        </p:nvGrpSpPr>
        <p:grpSpPr>
          <a:xfrm>
            <a:off x="2730842" y="2048825"/>
            <a:ext cx="5822880" cy="3070009"/>
            <a:chOff x="2730842" y="2048825"/>
            <a:chExt cx="5822880" cy="3070009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88CCC1C-F40D-C784-6A15-5533ACC7C013}"/>
                </a:ext>
              </a:extLst>
            </p:cNvPr>
            <p:cNvCxnSpPr>
              <a:cxnSpLocks/>
              <a:stCxn id="76" idx="2"/>
              <a:endCxn id="61" idx="6"/>
            </p:cNvCxnSpPr>
            <p:nvPr/>
          </p:nvCxnSpPr>
          <p:spPr>
            <a:xfrm flipH="1">
              <a:off x="3569762" y="2048825"/>
              <a:ext cx="2706370" cy="61393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D1D44B4-DF80-8A9F-AE86-442CA93E4FD8}"/>
                </a:ext>
              </a:extLst>
            </p:cNvPr>
            <p:cNvCxnSpPr>
              <a:cxnSpLocks/>
              <a:stCxn id="76" idx="2"/>
              <a:endCxn id="60" idx="7"/>
            </p:cNvCxnSpPr>
            <p:nvPr/>
          </p:nvCxnSpPr>
          <p:spPr>
            <a:xfrm flipH="1">
              <a:off x="3636253" y="2048825"/>
              <a:ext cx="2639879" cy="193020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650F3F3-1EC6-FDAD-6DC1-E0B135207E1A}"/>
                </a:ext>
              </a:extLst>
            </p:cNvPr>
            <p:cNvCxnSpPr>
              <a:cxnSpLocks/>
              <a:stCxn id="76" idx="2"/>
              <a:endCxn id="59" idx="6"/>
            </p:cNvCxnSpPr>
            <p:nvPr/>
          </p:nvCxnSpPr>
          <p:spPr>
            <a:xfrm flipH="1">
              <a:off x="2730842" y="2048825"/>
              <a:ext cx="3545290" cy="290331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2456CA9-F057-53F5-6051-E850189E9623}"/>
                </a:ext>
              </a:extLst>
            </p:cNvPr>
            <p:cNvCxnSpPr>
              <a:cxnSpLocks/>
              <a:stCxn id="76" idx="2"/>
              <a:endCxn id="62" idx="0"/>
            </p:cNvCxnSpPr>
            <p:nvPr/>
          </p:nvCxnSpPr>
          <p:spPr>
            <a:xfrm>
              <a:off x="6276132" y="2048825"/>
              <a:ext cx="667927" cy="149693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AD25F1D-C33E-316F-2A93-8C05D661F5A8}"/>
                </a:ext>
              </a:extLst>
            </p:cNvPr>
            <p:cNvCxnSpPr>
              <a:cxnSpLocks/>
              <a:stCxn id="76" idx="2"/>
              <a:endCxn id="63" idx="0"/>
            </p:cNvCxnSpPr>
            <p:nvPr/>
          </p:nvCxnSpPr>
          <p:spPr>
            <a:xfrm>
              <a:off x="6276132" y="2048825"/>
              <a:ext cx="2030060" cy="307000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A2E5C0FE-65F5-B113-07BD-A45A23352618}"/>
                </a:ext>
              </a:extLst>
            </p:cNvPr>
            <p:cNvCxnSpPr>
              <a:cxnSpLocks/>
              <a:stCxn id="76" idx="2"/>
              <a:endCxn id="64" idx="0"/>
            </p:cNvCxnSpPr>
            <p:nvPr/>
          </p:nvCxnSpPr>
          <p:spPr>
            <a:xfrm>
              <a:off x="6276132" y="2048825"/>
              <a:ext cx="2277590" cy="112474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B387EA-A847-AED5-312A-4828FB795901}"/>
              </a:ext>
            </a:extLst>
          </p:cNvPr>
          <p:cNvGrpSpPr/>
          <p:nvPr/>
        </p:nvGrpSpPr>
        <p:grpSpPr>
          <a:xfrm>
            <a:off x="4683620" y="2048825"/>
            <a:ext cx="3220619" cy="2586407"/>
            <a:chOff x="4683620" y="2048825"/>
            <a:chExt cx="3220619" cy="2586407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DDB4BC1B-E38F-0CB9-C84B-53678DD3EB1C}"/>
                </a:ext>
              </a:extLst>
            </p:cNvPr>
            <p:cNvCxnSpPr>
              <a:cxnSpLocks/>
              <a:stCxn id="76" idx="2"/>
              <a:endCxn id="70" idx="7"/>
            </p:cNvCxnSpPr>
            <p:nvPr/>
          </p:nvCxnSpPr>
          <p:spPr>
            <a:xfrm>
              <a:off x="6276132" y="2048825"/>
              <a:ext cx="1628107" cy="122866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BC5DBF78-69B7-12AE-1F6C-DE13EEA2EB6F}"/>
                </a:ext>
              </a:extLst>
            </p:cNvPr>
            <p:cNvCxnSpPr>
              <a:cxnSpLocks/>
              <a:stCxn id="76" idx="2"/>
              <a:endCxn id="66" idx="7"/>
            </p:cNvCxnSpPr>
            <p:nvPr/>
          </p:nvCxnSpPr>
          <p:spPr>
            <a:xfrm>
              <a:off x="6276132" y="2048825"/>
              <a:ext cx="1492225" cy="258640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1FBA6F2-449D-0219-FC72-4C73C1D7F547}"/>
                </a:ext>
              </a:extLst>
            </p:cNvPr>
            <p:cNvCxnSpPr>
              <a:cxnSpLocks/>
              <a:stCxn id="76" idx="2"/>
              <a:endCxn id="67" idx="7"/>
            </p:cNvCxnSpPr>
            <p:nvPr/>
          </p:nvCxnSpPr>
          <p:spPr>
            <a:xfrm flipH="1">
              <a:off x="5260985" y="2048825"/>
              <a:ext cx="1015147" cy="2531804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85AA85D-12E5-3AEB-3D2B-4DB65935653E}"/>
                </a:ext>
              </a:extLst>
            </p:cNvPr>
            <p:cNvCxnSpPr>
              <a:cxnSpLocks/>
              <a:stCxn id="76" idx="2"/>
              <a:endCxn id="69" idx="6"/>
            </p:cNvCxnSpPr>
            <p:nvPr/>
          </p:nvCxnSpPr>
          <p:spPr>
            <a:xfrm flipH="1">
              <a:off x="5955733" y="2048825"/>
              <a:ext cx="320399" cy="108193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74A790A-7663-05F9-AFC9-33720DE6560C}"/>
                </a:ext>
              </a:extLst>
            </p:cNvPr>
            <p:cNvCxnSpPr>
              <a:cxnSpLocks/>
              <a:stCxn id="76" idx="2"/>
              <a:endCxn id="68" idx="6"/>
            </p:cNvCxnSpPr>
            <p:nvPr/>
          </p:nvCxnSpPr>
          <p:spPr>
            <a:xfrm flipH="1">
              <a:off x="4683620" y="2048825"/>
              <a:ext cx="1592512" cy="125261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081DC1-1D87-8647-D717-C5779F43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8</a:t>
            </a:fld>
            <a:endParaRPr lang="en-DK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68C51ED-20CA-00D9-6B54-6A16D1664FC9}"/>
              </a:ext>
            </a:extLst>
          </p:cNvPr>
          <p:cNvSpPr txBox="1"/>
          <p:nvPr/>
        </p:nvSpPr>
        <p:spPr>
          <a:xfrm>
            <a:off x="8453968" y="1656640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K" sz="3200" dirty="0"/>
              <a:t>What a mess!</a:t>
            </a:r>
          </a:p>
        </p:txBody>
      </p:sp>
    </p:spTree>
    <p:extLst>
      <p:ext uri="{BB962C8B-B14F-4D97-AF65-F5344CB8AC3E}">
        <p14:creationId xmlns:p14="http://schemas.microsoft.com/office/powerpoint/2010/main" val="232852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58B5-3B06-A369-4EA8-9494D38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The YOSO Model [GHK</a:t>
            </a:r>
            <a:r>
              <a:rPr lang="en-DK" baseline="30000" dirty="0"/>
              <a:t>+ </a:t>
            </a:r>
            <a:r>
              <a:rPr lang="en-DK" dirty="0"/>
              <a:t>21]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0958F8-F59C-5473-B51F-9A2A9E8E57FB}"/>
              </a:ext>
            </a:extLst>
          </p:cNvPr>
          <p:cNvCxnSpPr>
            <a:cxnSpLocks/>
          </p:cNvCxnSpPr>
          <p:nvPr/>
        </p:nvCxnSpPr>
        <p:spPr>
          <a:xfrm>
            <a:off x="6040477" y="1990641"/>
            <a:ext cx="0" cy="3177573"/>
          </a:xfrm>
          <a:prstGeom prst="line">
            <a:avLst/>
          </a:prstGeom>
          <a:ln w="412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66DBEC6-55F6-C8D3-B58D-7A2E8DE34B49}"/>
              </a:ext>
            </a:extLst>
          </p:cNvPr>
          <p:cNvGrpSpPr/>
          <p:nvPr/>
        </p:nvGrpSpPr>
        <p:grpSpPr>
          <a:xfrm>
            <a:off x="1610873" y="1690688"/>
            <a:ext cx="3651064" cy="3811541"/>
            <a:chOff x="1610873" y="1690688"/>
            <a:chExt cx="3651064" cy="38115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DF0049-C92C-7E6A-98BB-3399AFF63B67}"/>
                </a:ext>
              </a:extLst>
            </p:cNvPr>
            <p:cNvSpPr txBox="1"/>
            <p:nvPr/>
          </p:nvSpPr>
          <p:spPr>
            <a:xfrm>
              <a:off x="2837329" y="1690688"/>
              <a:ext cx="9632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Abstract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C42AB1-3B3A-FA60-5003-492657EB5C27}"/>
                </a:ext>
              </a:extLst>
            </p:cNvPr>
            <p:cNvSpPr txBox="1"/>
            <p:nvPr/>
          </p:nvSpPr>
          <p:spPr>
            <a:xfrm>
              <a:off x="1610873" y="2060020"/>
              <a:ext cx="36510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Desgin protocols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Focus on “roles” in a computation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Idealised communication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D963A29-66A8-4533-C0BD-69BA13BA98C2}"/>
                </a:ext>
              </a:extLst>
            </p:cNvPr>
            <p:cNvGrpSpPr/>
            <p:nvPr/>
          </p:nvGrpSpPr>
          <p:grpSpPr>
            <a:xfrm>
              <a:off x="2445072" y="3016251"/>
              <a:ext cx="1747790" cy="2485978"/>
              <a:chOff x="1744775" y="2583058"/>
              <a:chExt cx="1747790" cy="2485978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9F06B07-B274-5331-C92D-17A626F582C6}"/>
                  </a:ext>
                </a:extLst>
              </p:cNvPr>
              <p:cNvGrpSpPr/>
              <p:nvPr/>
            </p:nvGrpSpPr>
            <p:grpSpPr>
              <a:xfrm>
                <a:off x="1768674" y="2583058"/>
                <a:ext cx="1723891" cy="472666"/>
                <a:chOff x="1351817" y="2327565"/>
                <a:chExt cx="1723891" cy="472666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3D4CB16E-186A-725C-7B9A-730FB7B9AA7C}"/>
                    </a:ext>
                  </a:extLst>
                </p:cNvPr>
                <p:cNvSpPr/>
                <p:nvPr/>
              </p:nvSpPr>
              <p:spPr>
                <a:xfrm>
                  <a:off x="2093827" y="2462857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3049301-8A3D-448E-86BD-A4EC92B8AFE5}"/>
                    </a:ext>
                  </a:extLst>
                </p:cNvPr>
                <p:cNvSpPr/>
                <p:nvPr/>
              </p:nvSpPr>
              <p:spPr>
                <a:xfrm>
                  <a:off x="1805303" y="2462857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2B38B04-37D2-2D8B-3575-32737556EDED}"/>
                    </a:ext>
                  </a:extLst>
                </p:cNvPr>
                <p:cNvSpPr/>
                <p:nvPr/>
              </p:nvSpPr>
              <p:spPr>
                <a:xfrm>
                  <a:off x="2691801" y="2462857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008C488-85B8-6672-8672-2D423962F8D1}"/>
                    </a:ext>
                  </a:extLst>
                </p:cNvPr>
                <p:cNvSpPr/>
                <p:nvPr/>
              </p:nvSpPr>
              <p:spPr>
                <a:xfrm>
                  <a:off x="2367924" y="2462857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DE0B7B48-2099-35F2-F79B-C07E475455BD}"/>
                    </a:ext>
                  </a:extLst>
                </p:cNvPr>
                <p:cNvSpPr/>
                <p:nvPr/>
              </p:nvSpPr>
              <p:spPr>
                <a:xfrm>
                  <a:off x="1496675" y="2462857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965C61F-1D93-2048-42BC-A6994385BBC6}"/>
                    </a:ext>
                  </a:extLst>
                </p:cNvPr>
                <p:cNvSpPr/>
                <p:nvPr/>
              </p:nvSpPr>
              <p:spPr>
                <a:xfrm>
                  <a:off x="1351817" y="2327565"/>
                  <a:ext cx="1723891" cy="47266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5AECF103-6FF9-B639-178F-6960A88FCBF6}"/>
                  </a:ext>
                </a:extLst>
              </p:cNvPr>
              <p:cNvGrpSpPr/>
              <p:nvPr/>
            </p:nvGrpSpPr>
            <p:grpSpPr>
              <a:xfrm>
                <a:off x="1744775" y="3589714"/>
                <a:ext cx="1723891" cy="472666"/>
                <a:chOff x="1327918" y="3096629"/>
                <a:chExt cx="1723891" cy="472666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F6A7590-8CBF-3276-AB67-0CB9AAC98A2C}"/>
                    </a:ext>
                  </a:extLst>
                </p:cNvPr>
                <p:cNvSpPr/>
                <p:nvPr/>
              </p:nvSpPr>
              <p:spPr>
                <a:xfrm>
                  <a:off x="2093827" y="3236925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74C75E9-59FA-F04E-C68B-20D0CCEEE46D}"/>
                    </a:ext>
                  </a:extLst>
                </p:cNvPr>
                <p:cNvSpPr/>
                <p:nvPr/>
              </p:nvSpPr>
              <p:spPr>
                <a:xfrm>
                  <a:off x="2403278" y="3236925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0ABF984-6E4D-8CCE-D0C4-96109A8F2BB1}"/>
                    </a:ext>
                  </a:extLst>
                </p:cNvPr>
                <p:cNvSpPr/>
                <p:nvPr/>
              </p:nvSpPr>
              <p:spPr>
                <a:xfrm>
                  <a:off x="2691801" y="3236925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2CF6D46E-647E-77D9-73F5-008090E5D7DD}"/>
                    </a:ext>
                  </a:extLst>
                </p:cNvPr>
                <p:cNvSpPr/>
                <p:nvPr/>
              </p:nvSpPr>
              <p:spPr>
                <a:xfrm>
                  <a:off x="1797131" y="3236925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2E1D213-DF8A-FCD9-77EE-DC93C52B8563}"/>
                    </a:ext>
                  </a:extLst>
                </p:cNvPr>
                <p:cNvSpPr/>
                <p:nvPr/>
              </p:nvSpPr>
              <p:spPr>
                <a:xfrm>
                  <a:off x="1459521" y="3236925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E2EB7CD-0379-3504-CC3E-214DC581DB24}"/>
                    </a:ext>
                  </a:extLst>
                </p:cNvPr>
                <p:cNvSpPr/>
                <p:nvPr/>
              </p:nvSpPr>
              <p:spPr>
                <a:xfrm>
                  <a:off x="1327918" y="3096629"/>
                  <a:ext cx="1723891" cy="47266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051C1AC-798A-C492-031B-87BE5E147330}"/>
                  </a:ext>
                </a:extLst>
              </p:cNvPr>
              <p:cNvGrpSpPr/>
              <p:nvPr/>
            </p:nvGrpSpPr>
            <p:grpSpPr>
              <a:xfrm>
                <a:off x="1744775" y="4596370"/>
                <a:ext cx="1723891" cy="472666"/>
                <a:chOff x="1323654" y="3872342"/>
                <a:chExt cx="1723891" cy="472666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18A23E7-A4C4-45B1-B458-6C32C97D8DDB}"/>
                    </a:ext>
                  </a:extLst>
                </p:cNvPr>
                <p:cNvSpPr/>
                <p:nvPr/>
              </p:nvSpPr>
              <p:spPr>
                <a:xfrm>
                  <a:off x="2093827" y="4010993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1E7176AD-CF63-325B-29E0-55B659F844D5}"/>
                    </a:ext>
                  </a:extLst>
                </p:cNvPr>
                <p:cNvSpPr/>
                <p:nvPr/>
              </p:nvSpPr>
              <p:spPr>
                <a:xfrm>
                  <a:off x="1805303" y="4010993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FD74FEE-B722-D2DA-8629-7655B02C8700}"/>
                    </a:ext>
                  </a:extLst>
                </p:cNvPr>
                <p:cNvSpPr/>
                <p:nvPr/>
              </p:nvSpPr>
              <p:spPr>
                <a:xfrm>
                  <a:off x="2691801" y="4010993"/>
                  <a:ext cx="192075" cy="1920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80830C95-1E0B-C6DE-2C4B-246727914E51}"/>
                    </a:ext>
                  </a:extLst>
                </p:cNvPr>
                <p:cNvSpPr/>
                <p:nvPr/>
              </p:nvSpPr>
              <p:spPr>
                <a:xfrm>
                  <a:off x="2367924" y="4010993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07C72493-0E9E-A17B-7012-0DF3C3407FA6}"/>
                    </a:ext>
                  </a:extLst>
                </p:cNvPr>
                <p:cNvSpPr/>
                <p:nvPr/>
              </p:nvSpPr>
              <p:spPr>
                <a:xfrm>
                  <a:off x="1496675" y="4010993"/>
                  <a:ext cx="192075" cy="192075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2C48209-D497-7660-252A-8DC3378ECC1C}"/>
                    </a:ext>
                  </a:extLst>
                </p:cNvPr>
                <p:cNvSpPr/>
                <p:nvPr/>
              </p:nvSpPr>
              <p:spPr>
                <a:xfrm>
                  <a:off x="1323654" y="3872342"/>
                  <a:ext cx="1723891" cy="47266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K"/>
                </a:p>
              </p:txBody>
            </p:sp>
          </p:grp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25F6C3C9-61F6-5528-2879-DC6E719822E0}"/>
                  </a:ext>
                </a:extLst>
              </p:cNvPr>
              <p:cNvCxnSpPr>
                <a:cxnSpLocks/>
                <a:stCxn id="49" idx="4"/>
              </p:cNvCxnSpPr>
              <p:nvPr/>
            </p:nvCxnSpPr>
            <p:spPr>
              <a:xfrm>
                <a:off x="2630620" y="3055724"/>
                <a:ext cx="574075" cy="4815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84AED69-4C18-9369-F9B5-DE49DA557133}"/>
                  </a:ext>
                </a:extLst>
              </p:cNvPr>
              <p:cNvCxnSpPr>
                <a:cxnSpLocks/>
                <a:stCxn id="49" idx="4"/>
              </p:cNvCxnSpPr>
              <p:nvPr/>
            </p:nvCxnSpPr>
            <p:spPr>
              <a:xfrm flipH="1">
                <a:off x="1972415" y="3055724"/>
                <a:ext cx="658205" cy="4726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3BF34D2-E6E9-0346-0ECB-6F57E28A35CD}"/>
                  </a:ext>
                </a:extLst>
              </p:cNvPr>
              <p:cNvCxnSpPr>
                <a:cxnSpLocks/>
                <a:stCxn id="49" idx="4"/>
              </p:cNvCxnSpPr>
              <p:nvPr/>
            </p:nvCxnSpPr>
            <p:spPr>
              <a:xfrm flipH="1">
                <a:off x="2606720" y="3055724"/>
                <a:ext cx="23900" cy="3886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15E2403-2588-7CBA-B7B1-66EBDF05DA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670" y="4060736"/>
                <a:ext cx="574075" cy="4815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C82F867-0876-AE9F-C404-E00D490101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60465" y="4060736"/>
                <a:ext cx="658205" cy="4726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71D232D-3575-7254-98AE-F7E200E4F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4770" y="4060736"/>
                <a:ext cx="23900" cy="38869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1365F58-6042-F1D9-7BE8-43966BC25BD2}"/>
              </a:ext>
            </a:extLst>
          </p:cNvPr>
          <p:cNvGrpSpPr/>
          <p:nvPr/>
        </p:nvGrpSpPr>
        <p:grpSpPr>
          <a:xfrm>
            <a:off x="7008654" y="1690688"/>
            <a:ext cx="4206205" cy="4282507"/>
            <a:chOff x="7008654" y="1690688"/>
            <a:chExt cx="4206205" cy="42825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804D0F-B219-579E-4AFF-8C992AB86DEB}"/>
                </a:ext>
              </a:extLst>
            </p:cNvPr>
            <p:cNvSpPr txBox="1"/>
            <p:nvPr/>
          </p:nvSpPr>
          <p:spPr>
            <a:xfrm>
              <a:off x="8474750" y="1690688"/>
              <a:ext cx="879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Natural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154C56-99FC-02B3-D6B9-DBB86829D5A8}"/>
                </a:ext>
              </a:extLst>
            </p:cNvPr>
            <p:cNvSpPr txBox="1"/>
            <p:nvPr/>
          </p:nvSpPr>
          <p:spPr>
            <a:xfrm>
              <a:off x="7089178" y="2060020"/>
              <a:ext cx="412568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Real machines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Must nominate machines for roles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DK" dirty="0"/>
                <a:t>Realise communication infrastructure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17FE341-61DF-83C4-EB60-DFABBE9FFB66}"/>
                </a:ext>
              </a:extLst>
            </p:cNvPr>
            <p:cNvGrpSpPr/>
            <p:nvPr/>
          </p:nvGrpSpPr>
          <p:grpSpPr>
            <a:xfrm>
              <a:off x="7008654" y="3147777"/>
              <a:ext cx="3958712" cy="1559276"/>
              <a:chOff x="1546989" y="1340764"/>
              <a:chExt cx="8162563" cy="321510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D98DEF5-F01E-F9C1-818E-3F9D3848CAB1}"/>
                  </a:ext>
                </a:extLst>
              </p:cNvPr>
              <p:cNvSpPr/>
              <p:nvPr/>
            </p:nvSpPr>
            <p:spPr>
              <a:xfrm>
                <a:off x="1637980" y="191952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3481F8A-58A4-ACB9-BFC6-95A60773EB70}"/>
                  </a:ext>
                </a:extLst>
              </p:cNvPr>
              <p:cNvSpPr/>
              <p:nvPr/>
            </p:nvSpPr>
            <p:spPr>
              <a:xfrm>
                <a:off x="1546989" y="2957704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F93A32F-5BEF-9417-90B1-A5F77DA4AF02}"/>
                  </a:ext>
                </a:extLst>
              </p:cNvPr>
              <p:cNvSpPr/>
              <p:nvPr/>
            </p:nvSpPr>
            <p:spPr>
              <a:xfrm>
                <a:off x="2382562" y="176694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890413D5-77BE-790C-DADB-5F667F4FA40E}"/>
                  </a:ext>
                </a:extLst>
              </p:cNvPr>
              <p:cNvSpPr/>
              <p:nvPr/>
            </p:nvSpPr>
            <p:spPr>
              <a:xfrm>
                <a:off x="3296962" y="2081458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3066484-6E70-285B-AC67-7EAE73D094CA}"/>
                  </a:ext>
                </a:extLst>
              </p:cNvPr>
              <p:cNvSpPr/>
              <p:nvPr/>
            </p:nvSpPr>
            <p:spPr>
              <a:xfrm>
                <a:off x="2476180" y="241021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17E1AF6-B645-B40D-3947-DA133F8FDD77}"/>
                  </a:ext>
                </a:extLst>
              </p:cNvPr>
              <p:cNvSpPr/>
              <p:nvPr/>
            </p:nvSpPr>
            <p:spPr>
              <a:xfrm>
                <a:off x="2130846" y="3684954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C7F7350-122C-E77C-8796-F2C24C993C02}"/>
                  </a:ext>
                </a:extLst>
              </p:cNvPr>
              <p:cNvSpPr/>
              <p:nvPr/>
            </p:nvSpPr>
            <p:spPr>
              <a:xfrm>
                <a:off x="2325449" y="3031607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7725FEC-486F-B34F-8368-BA57C2F7D5DA}"/>
                  </a:ext>
                </a:extLst>
              </p:cNvPr>
              <p:cNvSpPr/>
              <p:nvPr/>
            </p:nvSpPr>
            <p:spPr>
              <a:xfrm>
                <a:off x="2800830" y="417597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A21C738-6EA0-E6C9-2893-D132632FB06F}"/>
                  </a:ext>
                </a:extLst>
              </p:cNvPr>
              <p:cNvSpPr/>
              <p:nvPr/>
            </p:nvSpPr>
            <p:spPr>
              <a:xfrm>
                <a:off x="3088212" y="2853852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937FF4E-D1F8-B8D7-7B0F-AAEF50E3D76D}"/>
                  </a:ext>
                </a:extLst>
              </p:cNvPr>
              <p:cNvSpPr/>
              <p:nvPr/>
            </p:nvSpPr>
            <p:spPr>
              <a:xfrm>
                <a:off x="1777059" y="4210778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9B8EF54-7682-65B8-46EC-8081EBDD7014}"/>
                  </a:ext>
                </a:extLst>
              </p:cNvPr>
              <p:cNvSpPr/>
              <p:nvPr/>
            </p:nvSpPr>
            <p:spPr>
              <a:xfrm>
                <a:off x="3161980" y="344352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5A07E6C-37C8-3E43-0731-80A3790E8757}"/>
                  </a:ext>
                </a:extLst>
              </p:cNvPr>
              <p:cNvSpPr/>
              <p:nvPr/>
            </p:nvSpPr>
            <p:spPr>
              <a:xfrm>
                <a:off x="3697430" y="169840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C56817E-AD48-2A22-111F-C6D85FF090C2}"/>
                  </a:ext>
                </a:extLst>
              </p:cNvPr>
              <p:cNvSpPr/>
              <p:nvPr/>
            </p:nvSpPr>
            <p:spPr>
              <a:xfrm>
                <a:off x="3779136" y="252368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C5268DA-1CC4-B60E-6B7A-1C4EB81A47E1}"/>
                  </a:ext>
                </a:extLst>
              </p:cNvPr>
              <p:cNvSpPr/>
              <p:nvPr/>
            </p:nvSpPr>
            <p:spPr>
              <a:xfrm>
                <a:off x="4442012" y="1545817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47D8E864-5CAC-A3F4-3D64-67F4EDFA97A1}"/>
                  </a:ext>
                </a:extLst>
              </p:cNvPr>
              <p:cNvSpPr/>
              <p:nvPr/>
            </p:nvSpPr>
            <p:spPr>
              <a:xfrm>
                <a:off x="5356412" y="186033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40EE636-0F28-0E3F-E44C-C736CFA8D89C}"/>
                  </a:ext>
                </a:extLst>
              </p:cNvPr>
              <p:cNvSpPr/>
              <p:nvPr/>
            </p:nvSpPr>
            <p:spPr>
              <a:xfrm>
                <a:off x="4535630" y="218909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27F57FE-4DDA-7BC0-1A7F-3A0C9BABCAA5}"/>
                  </a:ext>
                </a:extLst>
              </p:cNvPr>
              <p:cNvSpPr/>
              <p:nvPr/>
            </p:nvSpPr>
            <p:spPr>
              <a:xfrm>
                <a:off x="4048014" y="3337512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CCA9A7B-617B-E5E7-BDD3-4E28C18BF521}"/>
                  </a:ext>
                </a:extLst>
              </p:cNvPr>
              <p:cNvSpPr/>
              <p:nvPr/>
            </p:nvSpPr>
            <p:spPr>
              <a:xfrm>
                <a:off x="4572898" y="2880272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A1664F6-7000-54D9-DA49-9E7E74BD00BA}"/>
                  </a:ext>
                </a:extLst>
              </p:cNvPr>
              <p:cNvSpPr/>
              <p:nvPr/>
            </p:nvSpPr>
            <p:spPr>
              <a:xfrm>
                <a:off x="4860280" y="395485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0DFC66B-5E56-E4E3-0593-565B66D76FC8}"/>
                  </a:ext>
                </a:extLst>
              </p:cNvPr>
              <p:cNvSpPr/>
              <p:nvPr/>
            </p:nvSpPr>
            <p:spPr>
              <a:xfrm>
                <a:off x="5147662" y="2487897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3C6DB58-9D20-EAFA-0581-22051D4F7971}"/>
                  </a:ext>
                </a:extLst>
              </p:cNvPr>
              <p:cNvSpPr/>
              <p:nvPr/>
            </p:nvSpPr>
            <p:spPr>
              <a:xfrm>
                <a:off x="3836509" y="398965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8E07664-FA7C-FECA-2D16-E7EABFB05C2C}"/>
                  </a:ext>
                </a:extLst>
              </p:cNvPr>
              <p:cNvSpPr/>
              <p:nvPr/>
            </p:nvSpPr>
            <p:spPr>
              <a:xfrm>
                <a:off x="5221430" y="322240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FE78705-E41C-B66C-98EF-66A9151DA476}"/>
                  </a:ext>
                </a:extLst>
              </p:cNvPr>
              <p:cNvSpPr/>
              <p:nvPr/>
            </p:nvSpPr>
            <p:spPr>
              <a:xfrm>
                <a:off x="1818303" y="2553907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06872C7-C9A7-2015-1B5D-D6F2CD43633D}"/>
                  </a:ext>
                </a:extLst>
              </p:cNvPr>
              <p:cNvSpPr/>
              <p:nvPr/>
            </p:nvSpPr>
            <p:spPr>
              <a:xfrm>
                <a:off x="3295422" y="4210778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BEF2B3F-9535-48F6-98AC-424D4475CB4B}"/>
                  </a:ext>
                </a:extLst>
              </p:cNvPr>
              <p:cNvSpPr/>
              <p:nvPr/>
            </p:nvSpPr>
            <p:spPr>
              <a:xfrm>
                <a:off x="4078421" y="2037423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41D188D-C4C8-C2D4-3E12-C310F841AB09}"/>
                  </a:ext>
                </a:extLst>
              </p:cNvPr>
              <p:cNvSpPr/>
              <p:nvPr/>
            </p:nvSpPr>
            <p:spPr>
              <a:xfrm>
                <a:off x="2975898" y="1397312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F74CDC92-A1E0-10C0-009A-359B4994D396}"/>
                  </a:ext>
                </a:extLst>
              </p:cNvPr>
              <p:cNvSpPr/>
              <p:nvPr/>
            </p:nvSpPr>
            <p:spPr>
              <a:xfrm>
                <a:off x="4712234" y="3443523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8D29859-3B56-C685-7FD1-510DBA0428B4}"/>
                  </a:ext>
                </a:extLst>
              </p:cNvPr>
              <p:cNvSpPr/>
              <p:nvPr/>
            </p:nvSpPr>
            <p:spPr>
              <a:xfrm>
                <a:off x="5836682" y="208230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EDC9D50-2FCF-8AFD-7ABE-BD034AD12988}"/>
                  </a:ext>
                </a:extLst>
              </p:cNvPr>
              <p:cNvSpPr/>
              <p:nvPr/>
            </p:nvSpPr>
            <p:spPr>
              <a:xfrm>
                <a:off x="5758570" y="3307901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5B14B31-8103-2790-B530-A877854D42A1}"/>
                  </a:ext>
                </a:extLst>
              </p:cNvPr>
              <p:cNvSpPr/>
              <p:nvPr/>
            </p:nvSpPr>
            <p:spPr>
              <a:xfrm>
                <a:off x="6448320" y="182465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25BA536-59CC-8E1F-F6B2-50736C4494C1}"/>
                  </a:ext>
                </a:extLst>
              </p:cNvPr>
              <p:cNvSpPr/>
              <p:nvPr/>
            </p:nvSpPr>
            <p:spPr>
              <a:xfrm>
                <a:off x="7362720" y="2139171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9C02F9A6-723D-89AC-774C-AC9A53CA0137}"/>
                  </a:ext>
                </a:extLst>
              </p:cNvPr>
              <p:cNvSpPr/>
              <p:nvPr/>
            </p:nvSpPr>
            <p:spPr>
              <a:xfrm>
                <a:off x="6541938" y="2467929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93E750D-7613-5FDB-7627-84377E65FCCA}"/>
                  </a:ext>
                </a:extLst>
              </p:cNvPr>
              <p:cNvSpPr/>
              <p:nvPr/>
            </p:nvSpPr>
            <p:spPr>
              <a:xfrm>
                <a:off x="6196604" y="3742667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ECBB3E4-CCDF-1479-C25C-0041C84ED266}"/>
                  </a:ext>
                </a:extLst>
              </p:cNvPr>
              <p:cNvSpPr/>
              <p:nvPr/>
            </p:nvSpPr>
            <p:spPr>
              <a:xfrm>
                <a:off x="6391207" y="308932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C1A90D7-1B98-7A69-6D67-A19E825B7F78}"/>
                  </a:ext>
                </a:extLst>
              </p:cNvPr>
              <p:cNvSpPr/>
              <p:nvPr/>
            </p:nvSpPr>
            <p:spPr>
              <a:xfrm>
                <a:off x="6866588" y="4233689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66CA5A3-654C-C205-13A4-FCB2B0316170}"/>
                  </a:ext>
                </a:extLst>
              </p:cNvPr>
              <p:cNvSpPr/>
              <p:nvPr/>
            </p:nvSpPr>
            <p:spPr>
              <a:xfrm>
                <a:off x="7153970" y="291156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827B1C4-8C46-A0EE-C990-3A1AF99D18AD}"/>
                  </a:ext>
                </a:extLst>
              </p:cNvPr>
              <p:cNvSpPr/>
              <p:nvPr/>
            </p:nvSpPr>
            <p:spPr>
              <a:xfrm>
                <a:off x="5842817" y="4268491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CC6030D-7BEA-9885-1966-808C9E7DCDB8}"/>
                  </a:ext>
                </a:extLst>
              </p:cNvPr>
              <p:cNvSpPr/>
              <p:nvPr/>
            </p:nvSpPr>
            <p:spPr>
              <a:xfrm>
                <a:off x="7227738" y="350123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84C3407-555E-4371-DA13-986F7E0F7029}"/>
                  </a:ext>
                </a:extLst>
              </p:cNvPr>
              <p:cNvSpPr/>
              <p:nvPr/>
            </p:nvSpPr>
            <p:spPr>
              <a:xfrm>
                <a:off x="7763188" y="175611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7CEBF6A-EFB7-FC34-7BBB-A50DB79E2C60}"/>
                  </a:ext>
                </a:extLst>
              </p:cNvPr>
              <p:cNvSpPr/>
              <p:nvPr/>
            </p:nvSpPr>
            <p:spPr>
              <a:xfrm>
                <a:off x="7844894" y="258139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588380B-1234-EF98-CDFE-E8ED4D8C50AF}"/>
                  </a:ext>
                </a:extLst>
              </p:cNvPr>
              <p:cNvSpPr/>
              <p:nvPr/>
            </p:nvSpPr>
            <p:spPr>
              <a:xfrm>
                <a:off x="8507770" y="160353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14830A8-3A04-ED48-C044-E64E5D2D5BD9}"/>
                  </a:ext>
                </a:extLst>
              </p:cNvPr>
              <p:cNvSpPr/>
              <p:nvPr/>
            </p:nvSpPr>
            <p:spPr>
              <a:xfrm>
                <a:off x="9422170" y="1918048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A22B309-0EEF-9AA2-3370-69B763E3F01B}"/>
                  </a:ext>
                </a:extLst>
              </p:cNvPr>
              <p:cNvSpPr/>
              <p:nvPr/>
            </p:nvSpPr>
            <p:spPr>
              <a:xfrm>
                <a:off x="8601388" y="224680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8B707D7-DD32-4627-DD61-61EC8B3C6FD2}"/>
                  </a:ext>
                </a:extLst>
              </p:cNvPr>
              <p:cNvSpPr/>
              <p:nvPr/>
            </p:nvSpPr>
            <p:spPr>
              <a:xfrm>
                <a:off x="8113772" y="339522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5572F23F-B9C5-EFCA-7A7E-09F0B56BCA30}"/>
                  </a:ext>
                </a:extLst>
              </p:cNvPr>
              <p:cNvSpPr/>
              <p:nvPr/>
            </p:nvSpPr>
            <p:spPr>
              <a:xfrm>
                <a:off x="8638656" y="2937985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8E1A1F4-7133-9B36-A705-16B788A4EF55}"/>
                  </a:ext>
                </a:extLst>
              </p:cNvPr>
              <p:cNvSpPr/>
              <p:nvPr/>
            </p:nvSpPr>
            <p:spPr>
              <a:xfrm>
                <a:off x="8926038" y="4012566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544459C-AC89-1A06-1AC9-FB3055D02BC2}"/>
                  </a:ext>
                </a:extLst>
              </p:cNvPr>
              <p:cNvSpPr/>
              <p:nvPr/>
            </p:nvSpPr>
            <p:spPr>
              <a:xfrm>
                <a:off x="9213420" y="2545610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136AA35-249B-EF7A-6265-BACC563B54A2}"/>
                  </a:ext>
                </a:extLst>
              </p:cNvPr>
              <p:cNvSpPr/>
              <p:nvPr/>
            </p:nvSpPr>
            <p:spPr>
              <a:xfrm>
                <a:off x="7902267" y="4047368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8755639-DA56-B83B-B990-6C45B44A1668}"/>
                  </a:ext>
                </a:extLst>
              </p:cNvPr>
              <p:cNvSpPr/>
              <p:nvPr/>
            </p:nvSpPr>
            <p:spPr>
              <a:xfrm>
                <a:off x="9287188" y="3280113"/>
                <a:ext cx="287382" cy="287382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FFD1872-21F3-0D0E-58A7-49144C71C123}"/>
                  </a:ext>
                </a:extLst>
              </p:cNvPr>
              <p:cNvSpPr/>
              <p:nvPr/>
            </p:nvSpPr>
            <p:spPr>
              <a:xfrm>
                <a:off x="5884061" y="2611620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7C59E74-2ECD-C202-13B5-3CF4F778A9A7}"/>
                  </a:ext>
                </a:extLst>
              </p:cNvPr>
              <p:cNvSpPr/>
              <p:nvPr/>
            </p:nvSpPr>
            <p:spPr>
              <a:xfrm>
                <a:off x="7361180" y="4268491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7E62490-865D-EF59-2B2C-4134127EF90B}"/>
                  </a:ext>
                </a:extLst>
              </p:cNvPr>
              <p:cNvSpPr/>
              <p:nvPr/>
            </p:nvSpPr>
            <p:spPr>
              <a:xfrm>
                <a:off x="8144179" y="2095136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7D1A0AE-D8E6-5EBF-9A31-4CF6DE44C64C}"/>
                  </a:ext>
                </a:extLst>
              </p:cNvPr>
              <p:cNvSpPr/>
              <p:nvPr/>
            </p:nvSpPr>
            <p:spPr>
              <a:xfrm>
                <a:off x="7041656" y="1455025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D4647EC-BED6-AC69-D09E-F23187EE5547}"/>
                  </a:ext>
                </a:extLst>
              </p:cNvPr>
              <p:cNvSpPr/>
              <p:nvPr/>
            </p:nvSpPr>
            <p:spPr>
              <a:xfrm>
                <a:off x="8777992" y="3501236"/>
                <a:ext cx="287382" cy="28738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CBD7E95-E862-A732-95B8-00ED6E1BD5FD}"/>
                  </a:ext>
                </a:extLst>
              </p:cNvPr>
              <p:cNvSpPr/>
              <p:nvPr/>
            </p:nvSpPr>
            <p:spPr>
              <a:xfrm>
                <a:off x="2079947" y="3630136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CF699204-E58A-0C15-A47A-9D191867CF0E}"/>
                  </a:ext>
                </a:extLst>
              </p:cNvPr>
              <p:cNvSpPr/>
              <p:nvPr/>
            </p:nvSpPr>
            <p:spPr>
              <a:xfrm>
                <a:off x="3041971" y="2793702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778F952-730A-E7E4-D0DA-1CA5A5402586}"/>
                  </a:ext>
                </a:extLst>
              </p:cNvPr>
              <p:cNvSpPr/>
              <p:nvPr/>
            </p:nvSpPr>
            <p:spPr>
              <a:xfrm>
                <a:off x="2918867" y="1340764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3C1D3C7-472B-3C37-8868-E6F3AE725C02}"/>
                  </a:ext>
                </a:extLst>
              </p:cNvPr>
              <p:cNvSpPr/>
              <p:nvPr/>
            </p:nvSpPr>
            <p:spPr>
              <a:xfrm>
                <a:off x="6486452" y="2417052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9E29C8F-AB3E-DE78-7FF7-78B7D3AE553F}"/>
                  </a:ext>
                </a:extLst>
              </p:cNvPr>
              <p:cNvSpPr/>
              <p:nvPr/>
            </p:nvSpPr>
            <p:spPr>
              <a:xfrm>
                <a:off x="7848585" y="3990122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7A228C1-1A10-3AE7-466C-0CABAA030758}"/>
                  </a:ext>
                </a:extLst>
              </p:cNvPr>
              <p:cNvSpPr/>
              <p:nvPr/>
            </p:nvSpPr>
            <p:spPr>
              <a:xfrm>
                <a:off x="8096115" y="2044857"/>
                <a:ext cx="386576" cy="386576"/>
              </a:xfrm>
              <a:prstGeom prst="ellipse">
                <a:avLst/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AE782A-7247-29C2-2420-6F3D6C63E948}"/>
                </a:ext>
              </a:extLst>
            </p:cNvPr>
            <p:cNvSpPr/>
            <p:nvPr/>
          </p:nvSpPr>
          <p:spPr>
            <a:xfrm>
              <a:off x="8511483" y="5344807"/>
              <a:ext cx="1579379" cy="62838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K" dirty="0"/>
                <a:t>Role</a:t>
              </a:r>
            </a:p>
            <a:p>
              <a:pPr algn="ctr"/>
              <a:r>
                <a:rPr lang="en-DK" dirty="0"/>
                <a:t>Assignment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0BE52E8C-1C8B-07F1-35F8-12E848E42401}"/>
                </a:ext>
              </a:extLst>
            </p:cNvPr>
            <p:cNvCxnSpPr>
              <a:cxnSpLocks/>
              <a:stCxn id="111" idx="0"/>
              <a:endCxn id="109" idx="4"/>
            </p:cNvCxnSpPr>
            <p:nvPr/>
          </p:nvCxnSpPr>
          <p:spPr>
            <a:xfrm flipV="1">
              <a:off x="9301173" y="4620156"/>
              <a:ext cx="857396" cy="724651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6B386D9-475C-00D9-69F5-E3AE5FECCE80}"/>
                </a:ext>
              </a:extLst>
            </p:cNvPr>
            <p:cNvCxnSpPr>
              <a:cxnSpLocks/>
              <a:stCxn id="111" idx="0"/>
              <a:endCxn id="105" idx="5"/>
            </p:cNvCxnSpPr>
            <p:nvPr/>
          </p:nvCxnSpPr>
          <p:spPr>
            <a:xfrm flipH="1" flipV="1">
              <a:off x="7427157" y="4418112"/>
              <a:ext cx="1874016" cy="926695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16F4CC2-4DCF-9EDC-B29A-F051BD942A60}"/>
                </a:ext>
              </a:extLst>
            </p:cNvPr>
            <p:cNvCxnSpPr>
              <a:cxnSpLocks/>
              <a:stCxn id="111" idx="0"/>
              <a:endCxn id="108" idx="4"/>
            </p:cNvCxnSpPr>
            <p:nvPr/>
          </p:nvCxnSpPr>
          <p:spPr>
            <a:xfrm flipV="1">
              <a:off x="9301173" y="3857242"/>
              <a:ext cx="196783" cy="1487565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F4AC9D6-239B-1B6E-90F7-3D540EE81526}"/>
                </a:ext>
              </a:extLst>
            </p:cNvPr>
            <p:cNvCxnSpPr>
              <a:cxnSpLocks/>
              <a:stCxn id="111" idx="0"/>
              <a:endCxn id="106" idx="5"/>
            </p:cNvCxnSpPr>
            <p:nvPr/>
          </p:nvCxnSpPr>
          <p:spPr>
            <a:xfrm flipH="1" flipV="1">
              <a:off x="7893723" y="4012455"/>
              <a:ext cx="1407450" cy="133235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C31FEEEC-911E-DAFB-65E9-13A13873740B}"/>
                </a:ext>
              </a:extLst>
            </p:cNvPr>
            <p:cNvCxnSpPr>
              <a:cxnSpLocks/>
              <a:stCxn id="111" idx="0"/>
              <a:endCxn id="107" idx="5"/>
            </p:cNvCxnSpPr>
            <p:nvPr/>
          </p:nvCxnSpPr>
          <p:spPr>
            <a:xfrm flipH="1" flipV="1">
              <a:off x="7834020" y="3307804"/>
              <a:ext cx="1467153" cy="2037003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0472D58-86EF-B885-C59C-656F36326DF5}"/>
                </a:ext>
              </a:extLst>
            </p:cNvPr>
            <p:cNvCxnSpPr>
              <a:cxnSpLocks/>
              <a:stCxn id="111" idx="0"/>
              <a:endCxn id="110" idx="3"/>
            </p:cNvCxnSpPr>
            <p:nvPr/>
          </p:nvCxnSpPr>
          <p:spPr>
            <a:xfrm flipV="1">
              <a:off x="9301173" y="3649278"/>
              <a:ext cx="911158" cy="1695529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984A184-9971-FA8A-C618-F668D230AA7F}"/>
              </a:ext>
            </a:extLst>
          </p:cNvPr>
          <p:cNvGrpSpPr/>
          <p:nvPr/>
        </p:nvGrpSpPr>
        <p:grpSpPr>
          <a:xfrm>
            <a:off x="3989191" y="4526054"/>
            <a:ext cx="4123090" cy="2280120"/>
            <a:chOff x="3989191" y="4526054"/>
            <a:chExt cx="4123090" cy="22801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436D64-CC28-FF15-7D47-3FD77B607C2B}"/>
                </a:ext>
              </a:extLst>
            </p:cNvPr>
            <p:cNvSpPr txBox="1"/>
            <p:nvPr/>
          </p:nvSpPr>
          <p:spPr>
            <a:xfrm>
              <a:off x="5537196" y="5979499"/>
              <a:ext cx="1037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DK" dirty="0"/>
                <a:t>Compiler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E25ED8D-10A7-7FC0-78AB-D53E36F63720}"/>
                </a:ext>
              </a:extLst>
            </p:cNvPr>
            <p:cNvCxnSpPr>
              <a:cxnSpLocks/>
            </p:cNvCxnSpPr>
            <p:nvPr/>
          </p:nvCxnSpPr>
          <p:spPr>
            <a:xfrm>
              <a:off x="6044151" y="5168214"/>
              <a:ext cx="2068130" cy="1637960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AA86786-C4BD-6E1A-78F8-20133E435F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9191" y="5168214"/>
              <a:ext cx="2053985" cy="1637960"/>
            </a:xfrm>
            <a:prstGeom prst="line">
              <a:avLst/>
            </a:prstGeom>
            <a:ln w="412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Bent Arrow 137">
              <a:extLst>
                <a:ext uri="{FF2B5EF4-FFF2-40B4-BE49-F238E27FC236}">
                  <a16:creationId xmlns:a16="http://schemas.microsoft.com/office/drawing/2014/main" id="{B46E54ED-747D-7F39-40E8-A7869F078D0C}"/>
                </a:ext>
              </a:extLst>
            </p:cNvPr>
            <p:cNvSpPr/>
            <p:nvPr/>
          </p:nvSpPr>
          <p:spPr>
            <a:xfrm rot="8131823" flipH="1">
              <a:off x="5431385" y="4526054"/>
              <a:ext cx="1461262" cy="1419998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19C495D-8942-F7E8-216C-9902DFED9929}"/>
              </a:ext>
            </a:extLst>
          </p:cNvPr>
          <p:cNvGrpSpPr/>
          <p:nvPr/>
        </p:nvGrpSpPr>
        <p:grpSpPr>
          <a:xfrm>
            <a:off x="1261052" y="3922403"/>
            <a:ext cx="659683" cy="1113896"/>
            <a:chOff x="1261052" y="3922403"/>
            <a:chExt cx="659683" cy="11138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B4E82B8E-372C-3600-5810-031E36CA9E3B}"/>
                    </a:ext>
                  </a:extLst>
                </p:cNvPr>
                <p:cNvSpPr/>
                <p:nvPr/>
              </p:nvSpPr>
              <p:spPr>
                <a:xfrm>
                  <a:off x="1267009" y="3922403"/>
                  <a:ext cx="653726" cy="5016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en-DK" dirty="0"/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B4E82B8E-372C-3600-5810-031E36CA9E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009" y="3922403"/>
                  <a:ext cx="653726" cy="5016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25D17914-2613-DFDB-7F9A-1244ED4D92F8}"/>
                    </a:ext>
                  </a:extLst>
                </p:cNvPr>
                <p:cNvSpPr/>
                <p:nvPr/>
              </p:nvSpPr>
              <p:spPr>
                <a:xfrm>
                  <a:off x="1261052" y="4534655"/>
                  <a:ext cx="653726" cy="50164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𝑆𝑃𝑃</m:t>
                            </m:r>
                          </m:sub>
                        </m:sSub>
                      </m:oMath>
                    </m:oMathPara>
                  </a14:m>
                  <a:endParaRPr lang="en-DK" dirty="0"/>
                </a:p>
              </p:txBody>
            </p:sp>
          </mc:Choice>
          <mc:Fallback xmlns="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25D17914-2613-DFDB-7F9A-1244ED4D9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052" y="4534655"/>
                  <a:ext cx="653726" cy="5016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43FB3C9-4178-9677-9C67-DE55ECF7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B98A-10DC-6942-A86A-887FE2175DC4}" type="slidenum">
              <a:rPr lang="en-DK" smtClean="0"/>
              <a:t>9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845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9E2634"/>
      </a:accent1>
      <a:accent2>
        <a:srgbClr val="EF7F0A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9E273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9714</TotalTime>
  <Words>603</Words>
  <Application>Microsoft Macintosh PowerPoint</Application>
  <PresentationFormat>Widescreen</PresentationFormat>
  <Paragraphs>208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Calibri</vt:lpstr>
      <vt:lpstr>Franklin Gothic Medium</vt:lpstr>
      <vt:lpstr>Franklin Gothic Medium Cond</vt:lpstr>
      <vt:lpstr>Franklin Gothic Book</vt:lpstr>
      <vt:lpstr>Office Theme</vt:lpstr>
      <vt:lpstr>Taming Adaptivity in YOSO Protocols:  The Modular Way </vt:lpstr>
      <vt:lpstr>Setting</vt:lpstr>
      <vt:lpstr>The Adversary</vt:lpstr>
      <vt:lpstr>Efficiency!</vt:lpstr>
      <vt:lpstr>Idea</vt:lpstr>
      <vt:lpstr>You-only-speak-once (YOSO) [GHK+21]</vt:lpstr>
      <vt:lpstr>So, what does a (synchronous) YOSO protocol look like?</vt:lpstr>
      <vt:lpstr>Committees</vt:lpstr>
      <vt:lpstr>The YOSO Model [GHK+ 21]</vt:lpstr>
      <vt:lpstr>Compilation</vt:lpstr>
      <vt:lpstr>The compiler from [GHK+ 21]</vt:lpstr>
      <vt:lpstr>Delayed honest role assignment</vt:lpstr>
      <vt:lpstr>Compilation</vt:lpstr>
      <vt:lpstr>Compilation</vt:lpstr>
      <vt:lpstr>The compiler from [GHK+ 21]</vt:lpstr>
      <vt:lpstr>Is there another way?</vt:lpstr>
      <vt:lpstr>Imagine if there was</vt:lpstr>
      <vt:lpstr>Our compiler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Taming Adaptivity in YOSO Protocols:  The Modular Way</dc:title>
  <dc:creator>Sebastian Kolby</dc:creator>
  <cp:lastModifiedBy>Sebastian Kolby</cp:lastModifiedBy>
  <cp:revision>5</cp:revision>
  <dcterms:created xsi:type="dcterms:W3CDTF">2023-11-22T07:40:33Z</dcterms:created>
  <dcterms:modified xsi:type="dcterms:W3CDTF">2023-11-29T12:47:52Z</dcterms:modified>
</cp:coreProperties>
</file>