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92" r:id="rId5"/>
    <p:sldMasterId id="2147483821" r:id="rId6"/>
    <p:sldMasterId id="2147483832" r:id="rId7"/>
    <p:sldMasterId id="2147483861" r:id="rId8"/>
  </p:sldMasterIdLst>
  <p:notesMasterIdLst>
    <p:notesMasterId r:id="rId46"/>
  </p:notesMasterIdLst>
  <p:handoutMasterIdLst>
    <p:handoutMasterId r:id="rId47"/>
  </p:handoutMasterIdLst>
  <p:sldIdLst>
    <p:sldId id="1063" r:id="rId9"/>
    <p:sldId id="2858" r:id="rId10"/>
    <p:sldId id="2959" r:id="rId11"/>
    <p:sldId id="2896" r:id="rId12"/>
    <p:sldId id="2950" r:id="rId13"/>
    <p:sldId id="2952" r:id="rId14"/>
    <p:sldId id="2953" r:id="rId15"/>
    <p:sldId id="2955" r:id="rId16"/>
    <p:sldId id="2956" r:id="rId17"/>
    <p:sldId id="2960" r:id="rId18"/>
    <p:sldId id="2957" r:id="rId19"/>
    <p:sldId id="2958" r:id="rId20"/>
    <p:sldId id="2962" r:id="rId21"/>
    <p:sldId id="2963" r:id="rId22"/>
    <p:sldId id="2964" r:id="rId23"/>
    <p:sldId id="2965" r:id="rId24"/>
    <p:sldId id="2966" r:id="rId25"/>
    <p:sldId id="2968" r:id="rId26"/>
    <p:sldId id="2967" r:id="rId27"/>
    <p:sldId id="2969" r:id="rId28"/>
    <p:sldId id="2985" r:id="rId29"/>
    <p:sldId id="3010" r:id="rId30"/>
    <p:sldId id="2986" r:id="rId31"/>
    <p:sldId id="2987" r:id="rId32"/>
    <p:sldId id="2990" r:id="rId33"/>
    <p:sldId id="2991" r:id="rId34"/>
    <p:sldId id="3007" r:id="rId35"/>
    <p:sldId id="3009" r:id="rId36"/>
    <p:sldId id="2992" r:id="rId37"/>
    <p:sldId id="2994" r:id="rId38"/>
    <p:sldId id="2998" r:id="rId39"/>
    <p:sldId id="2999" r:id="rId40"/>
    <p:sldId id="3008" r:id="rId41"/>
    <p:sldId id="3006" r:id="rId42"/>
    <p:sldId id="2912" r:id="rId43"/>
    <p:sldId id="2891" r:id="rId44"/>
    <p:sldId id="2880" r:id="rId45"/>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demenos, Lea" initials="CL" lastIdx="2" clrIdx="0">
    <p:extLst>
      <p:ext uri="{19B8F6BF-5375-455C-9EA6-DF929625EA0E}">
        <p15:presenceInfo xmlns:p15="http://schemas.microsoft.com/office/powerpoint/2012/main" userId="S::lcademen@visa.com::bac0ba9b-7315-4adc-bada-780f047fef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7200"/>
    <a:srgbClr val="0A872F"/>
    <a:srgbClr val="162383"/>
    <a:srgbClr val="0B2C9F"/>
    <a:srgbClr val="D59D02"/>
    <a:srgbClr val="132431"/>
    <a:srgbClr val="F7B600"/>
    <a:srgbClr val="5C5C5C"/>
    <a:srgbClr val="FFF2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6" autoAdjust="0"/>
    <p:restoredTop sz="74969" autoAdjust="0"/>
  </p:normalViewPr>
  <p:slideViewPr>
    <p:cSldViewPr snapToGrid="0">
      <p:cViewPr>
        <p:scale>
          <a:sx n="60" d="100"/>
          <a:sy n="60" d="100"/>
        </p:scale>
        <p:origin x="905" y="1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F700D4-8221-4D7C-88B1-9B7891340C6A}"/>
              </a:ext>
            </a:extLst>
          </p:cNvPr>
          <p:cNvSpPr>
            <a:spLocks noGrp="1"/>
          </p:cNvSpPr>
          <p:nvPr>
            <p:ph type="hdr" sz="quarter"/>
          </p:nvPr>
        </p:nvSpPr>
        <p:spPr>
          <a:xfrm>
            <a:off x="0" y="0"/>
            <a:ext cx="3041968" cy="466912"/>
          </a:xfrm>
          <a:prstGeom prst="rect">
            <a:avLst/>
          </a:prstGeom>
          <a:noFill/>
        </p:spPr>
        <p:txBody>
          <a:bodyPr wrap="none" lIns="0" tIns="0" rIns="0" bIns="0" rtlCol="0" anchor="ctr" anchorCtr="1">
            <a:noAutofit/>
          </a:bodyPr>
          <a:lstStyle>
            <a:lvl1pPr algn="l">
              <a:defRPr sz="1200"/>
            </a:lvl1pPr>
          </a:lstStyle>
          <a:p>
            <a:pPr algn="r" defTabSz="1243424">
              <a:lnSpc>
                <a:spcPct val="90000"/>
              </a:lnSpc>
              <a:spcBef>
                <a:spcPts val="612"/>
              </a:spcBef>
            </a:pPr>
            <a:endParaRPr lang="en-US" sz="800" dirty="0">
              <a:solidFill>
                <a:schemeClr val="bg2"/>
              </a:solidFill>
            </a:endParaRPr>
          </a:p>
        </p:txBody>
      </p:sp>
      <p:sp>
        <p:nvSpPr>
          <p:cNvPr id="3" name="Date Placeholder 2">
            <a:extLst>
              <a:ext uri="{FF2B5EF4-FFF2-40B4-BE49-F238E27FC236}">
                <a16:creationId xmlns:a16="http://schemas.microsoft.com/office/drawing/2014/main" id="{510A65AC-F1D7-45BB-A31C-3ABB54423C8F}"/>
              </a:ext>
            </a:extLst>
          </p:cNvPr>
          <p:cNvSpPr>
            <a:spLocks noGrp="1"/>
          </p:cNvSpPr>
          <p:nvPr>
            <p:ph type="dt" sz="quarter" idx="1"/>
          </p:nvPr>
        </p:nvSpPr>
        <p:spPr>
          <a:xfrm>
            <a:off x="3976333" y="0"/>
            <a:ext cx="3041968" cy="466912"/>
          </a:xfrm>
          <a:prstGeom prst="rect">
            <a:avLst/>
          </a:prstGeom>
          <a:noFill/>
        </p:spPr>
        <p:txBody>
          <a:bodyPr wrap="none" lIns="0" tIns="0" rIns="0" bIns="0" rtlCol="0" anchor="ctr" anchorCtr="1">
            <a:noAutofit/>
          </a:bodyPr>
          <a:lstStyle>
            <a:lvl1pPr algn="r">
              <a:defRPr sz="1200"/>
            </a:lvl1pPr>
          </a:lstStyle>
          <a:p>
            <a:pPr defTabSz="1243424">
              <a:lnSpc>
                <a:spcPct val="90000"/>
              </a:lnSpc>
              <a:spcBef>
                <a:spcPts val="612"/>
              </a:spcBef>
            </a:pPr>
            <a:fld id="{7190C99B-39E0-4A48-B129-56054A6CC3FF}" type="datetimeFigureOut">
              <a:rPr lang="en-US" sz="800">
                <a:solidFill>
                  <a:schemeClr val="bg2"/>
                </a:solidFill>
              </a:rPr>
              <a:pPr defTabSz="1243424">
                <a:lnSpc>
                  <a:spcPct val="90000"/>
                </a:lnSpc>
                <a:spcBef>
                  <a:spcPts val="612"/>
                </a:spcBef>
              </a:pPr>
              <a:t>11/29/2023</a:t>
            </a:fld>
            <a:endParaRPr lang="en-US" sz="800" dirty="0">
              <a:solidFill>
                <a:schemeClr val="bg2"/>
              </a:solidFill>
            </a:endParaRPr>
          </a:p>
        </p:txBody>
      </p:sp>
      <p:sp>
        <p:nvSpPr>
          <p:cNvPr id="4" name="Footer Placeholder 3">
            <a:extLst>
              <a:ext uri="{FF2B5EF4-FFF2-40B4-BE49-F238E27FC236}">
                <a16:creationId xmlns:a16="http://schemas.microsoft.com/office/drawing/2014/main" id="{370F49E4-6CD9-47E8-AB85-6725D527CB3A}"/>
              </a:ext>
            </a:extLst>
          </p:cNvPr>
          <p:cNvSpPr>
            <a:spLocks noGrp="1"/>
          </p:cNvSpPr>
          <p:nvPr>
            <p:ph type="ftr" sz="quarter" idx="2"/>
          </p:nvPr>
        </p:nvSpPr>
        <p:spPr>
          <a:xfrm>
            <a:off x="0" y="8839014"/>
            <a:ext cx="3041968" cy="466911"/>
          </a:xfrm>
          <a:prstGeom prst="rect">
            <a:avLst/>
          </a:prstGeom>
          <a:noFill/>
        </p:spPr>
        <p:txBody>
          <a:bodyPr wrap="none" lIns="0" tIns="0" rIns="0" bIns="0" rtlCol="0" anchor="ctr" anchorCtr="1">
            <a:noAutofit/>
          </a:bodyPr>
          <a:lstStyle>
            <a:lvl1pPr algn="l">
              <a:defRPr sz="1200"/>
            </a:lvl1pPr>
          </a:lstStyle>
          <a:p>
            <a:pPr algn="r" defTabSz="1243424">
              <a:lnSpc>
                <a:spcPct val="90000"/>
              </a:lnSpc>
              <a:spcBef>
                <a:spcPts val="612"/>
              </a:spcBef>
            </a:pPr>
            <a:r>
              <a:rPr lang="en-US" sz="800" dirty="0">
                <a:solidFill>
                  <a:schemeClr val="bg2"/>
                </a:solidFill>
              </a:rPr>
              <a:t>©2017 Visa. All rights reserved. Visa confidential</a:t>
            </a:r>
          </a:p>
        </p:txBody>
      </p:sp>
      <p:sp>
        <p:nvSpPr>
          <p:cNvPr id="5" name="Slide Number Placeholder 4">
            <a:extLst>
              <a:ext uri="{FF2B5EF4-FFF2-40B4-BE49-F238E27FC236}">
                <a16:creationId xmlns:a16="http://schemas.microsoft.com/office/drawing/2014/main" id="{886A61F0-BA03-4396-94D5-280803F378CA}"/>
              </a:ext>
            </a:extLst>
          </p:cNvPr>
          <p:cNvSpPr>
            <a:spLocks noGrp="1"/>
          </p:cNvSpPr>
          <p:nvPr>
            <p:ph type="sldNum" sz="quarter" idx="3"/>
          </p:nvPr>
        </p:nvSpPr>
        <p:spPr>
          <a:xfrm>
            <a:off x="3976333" y="8839014"/>
            <a:ext cx="3041968" cy="466911"/>
          </a:xfrm>
          <a:prstGeom prst="rect">
            <a:avLst/>
          </a:prstGeom>
          <a:noFill/>
        </p:spPr>
        <p:txBody>
          <a:bodyPr wrap="none" lIns="0" tIns="0" rIns="0" bIns="0" rtlCol="0" anchor="ctr" anchorCtr="1">
            <a:noAutofit/>
          </a:bodyPr>
          <a:lstStyle>
            <a:lvl1pPr algn="r">
              <a:defRPr sz="1200"/>
            </a:lvl1pPr>
          </a:lstStyle>
          <a:p>
            <a:pPr defTabSz="1243424">
              <a:lnSpc>
                <a:spcPct val="90000"/>
              </a:lnSpc>
              <a:spcBef>
                <a:spcPts val="612"/>
              </a:spcBef>
            </a:pPr>
            <a:fld id="{696C0C93-86D3-4B66-BA08-B030A4A92383}" type="slidenum">
              <a:rPr lang="en-US" sz="800">
                <a:solidFill>
                  <a:schemeClr val="bg2"/>
                </a:solidFill>
              </a:rPr>
              <a:pPr defTabSz="1243424">
                <a:lnSpc>
                  <a:spcPct val="90000"/>
                </a:lnSpc>
                <a:spcBef>
                  <a:spcPts val="612"/>
                </a:spcBef>
              </a:pPr>
              <a:t>‹#›</a:t>
            </a:fld>
            <a:endParaRPr lang="en-US" sz="800" dirty="0">
              <a:solidFill>
                <a:schemeClr val="bg2"/>
              </a:solidFill>
            </a:endParaRPr>
          </a:p>
        </p:txBody>
      </p:sp>
      <p:pic>
        <p:nvPicPr>
          <p:cNvPr id="7" name="Picture 6">
            <a:extLst>
              <a:ext uri="{FF2B5EF4-FFF2-40B4-BE49-F238E27FC236}">
                <a16:creationId xmlns:a16="http://schemas.microsoft.com/office/drawing/2014/main" id="{0B3A6568-57C1-4464-BF1C-A489AE4E5A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6522" y="8974038"/>
            <a:ext cx="615135" cy="196862"/>
          </a:xfrm>
          <a:prstGeom prst="rect">
            <a:avLst/>
          </a:prstGeom>
        </p:spPr>
      </p:pic>
    </p:spTree>
    <p:extLst>
      <p:ext uri="{BB962C8B-B14F-4D97-AF65-F5344CB8AC3E}">
        <p14:creationId xmlns:p14="http://schemas.microsoft.com/office/powerpoint/2010/main" val="355034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a:noFill/>
        </p:spPr>
        <p:txBody>
          <a:bodyPr wrap="none" lIns="0" tIns="0" rIns="0" bIns="0" rtlCol="0" anchor="ctr" anchorCtr="1">
            <a:noAutofit/>
          </a:bodyPr>
          <a:lstStyle>
            <a:lvl1pPr>
              <a:defRPr lang="en-US" sz="800">
                <a:solidFill>
                  <a:schemeClr val="bg2"/>
                </a:solidFill>
              </a:defRPr>
            </a:lvl1pPr>
          </a:lstStyle>
          <a:p>
            <a:pPr algn="r" defTabSz="1243424">
              <a:lnSpc>
                <a:spcPct val="90000"/>
              </a:lnSpc>
              <a:spcBef>
                <a:spcPts val="612"/>
              </a:spcBef>
            </a:pPr>
            <a:endParaRPr lang="en-US" dirty="0"/>
          </a:p>
        </p:txBody>
      </p:sp>
      <p:sp>
        <p:nvSpPr>
          <p:cNvPr id="3" name="Date Placeholder 2"/>
          <p:cNvSpPr>
            <a:spLocks noGrp="1"/>
          </p:cNvSpPr>
          <p:nvPr>
            <p:ph type="dt" idx="1"/>
          </p:nvPr>
        </p:nvSpPr>
        <p:spPr>
          <a:xfrm>
            <a:off x="3976333" y="0"/>
            <a:ext cx="3041968" cy="466912"/>
          </a:xfrm>
          <a:prstGeom prst="rect">
            <a:avLst/>
          </a:prstGeom>
          <a:noFill/>
        </p:spPr>
        <p:txBody>
          <a:bodyPr wrap="none" lIns="0" tIns="0" rIns="0" bIns="0" rtlCol="0" anchor="ctr" anchorCtr="1">
            <a:noAutofit/>
          </a:bodyPr>
          <a:lstStyle>
            <a:lvl1pPr>
              <a:defRPr lang="en-US" sz="800" smtClean="0">
                <a:solidFill>
                  <a:schemeClr val="bg2"/>
                </a:solidFill>
              </a:defRPr>
            </a:lvl1pPr>
          </a:lstStyle>
          <a:p>
            <a:pPr algn="r" defTabSz="1243424">
              <a:lnSpc>
                <a:spcPct val="90000"/>
              </a:lnSpc>
              <a:spcBef>
                <a:spcPts val="612"/>
              </a:spcBef>
            </a:pPr>
            <a:fld id="{ED1641B6-D4AE-4EB3-89A6-E8BF60AD0A80}" type="datetimeFigureOut">
              <a:rPr lang="en-US" smtClean="0"/>
              <a:pPr algn="r" defTabSz="1243424">
                <a:lnSpc>
                  <a:spcPct val="90000"/>
                </a:lnSpc>
                <a:spcBef>
                  <a:spcPts val="612"/>
                </a:spcBef>
              </a:pPr>
              <a:t>11/29/2023</a:t>
            </a:fld>
            <a:endParaRPr lang="en-US" dirty="0"/>
          </a:p>
        </p:txBody>
      </p:sp>
      <p:sp>
        <p:nvSpPr>
          <p:cNvPr id="4" name="Slide Image Placeholder 3"/>
          <p:cNvSpPr>
            <a:spLocks noGrp="1" noRot="1" noChangeAspect="1"/>
          </p:cNvSpPr>
          <p:nvPr>
            <p:ph type="sldImg" idx="2"/>
          </p:nvPr>
        </p:nvSpPr>
        <p:spPr>
          <a:xfrm>
            <a:off x="717550" y="825500"/>
            <a:ext cx="5584825" cy="3141663"/>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114199"/>
            <a:ext cx="5615940" cy="4576773"/>
          </a:xfrm>
          <a:prstGeom prst="rect">
            <a:avLst/>
          </a:prstGeom>
        </p:spPr>
        <p:txBody>
          <a:bodyPr vert="horz" lIns="93287" tIns="46644" rIns="93287" bIns="466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6333" y="8839014"/>
            <a:ext cx="3041968" cy="466911"/>
          </a:xfrm>
          <a:prstGeom prst="rect">
            <a:avLst/>
          </a:prstGeom>
          <a:noFill/>
        </p:spPr>
        <p:txBody>
          <a:bodyPr wrap="none" lIns="0" tIns="0" rIns="0" bIns="0" rtlCol="0" anchor="ctr" anchorCtr="1">
            <a:noAutofit/>
          </a:bodyPr>
          <a:lstStyle>
            <a:lvl1pPr>
              <a:defRPr lang="en-US" sz="800" smtClean="0">
                <a:solidFill>
                  <a:schemeClr val="bg2"/>
                </a:solidFill>
              </a:defRPr>
            </a:lvl1p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a:t>
            </a:fld>
            <a:endParaRPr lang="en-US" dirty="0"/>
          </a:p>
        </p:txBody>
      </p:sp>
      <p:sp>
        <p:nvSpPr>
          <p:cNvPr id="9" name="Footer Placeholder 3">
            <a:extLst>
              <a:ext uri="{FF2B5EF4-FFF2-40B4-BE49-F238E27FC236}">
                <a16:creationId xmlns:a16="http://schemas.microsoft.com/office/drawing/2014/main" id="{FF92C4FF-9278-43FB-AE4B-7C03FC3B60F8}"/>
              </a:ext>
            </a:extLst>
          </p:cNvPr>
          <p:cNvSpPr>
            <a:spLocks noGrp="1"/>
          </p:cNvSpPr>
          <p:nvPr>
            <p:ph type="ftr" sz="quarter" idx="4"/>
          </p:nvPr>
        </p:nvSpPr>
        <p:spPr>
          <a:xfrm>
            <a:off x="0" y="8839014"/>
            <a:ext cx="3041968" cy="466911"/>
          </a:xfrm>
          <a:prstGeom prst="rect">
            <a:avLst/>
          </a:prstGeom>
          <a:noFill/>
        </p:spPr>
        <p:txBody>
          <a:bodyPr wrap="none" lIns="0" tIns="0" rIns="0" bIns="0" rtlCol="0" anchor="ctr" anchorCtr="1">
            <a:noAutofit/>
          </a:bodyPr>
          <a:lstStyle>
            <a:lvl1pPr algn="l">
              <a:defRPr sz="1200"/>
            </a:lvl1pPr>
          </a:lstStyle>
          <a:p>
            <a:pPr algn="r" defTabSz="1243424">
              <a:lnSpc>
                <a:spcPct val="90000"/>
              </a:lnSpc>
              <a:spcBef>
                <a:spcPts val="612"/>
              </a:spcBef>
            </a:pPr>
            <a:r>
              <a:rPr lang="en-US" sz="800" dirty="0">
                <a:solidFill>
                  <a:schemeClr val="bg2"/>
                </a:solidFill>
              </a:rPr>
              <a:t>©2017 Visa. All rights reserved. Visa confidential</a:t>
            </a:r>
          </a:p>
        </p:txBody>
      </p:sp>
      <p:pic>
        <p:nvPicPr>
          <p:cNvPr id="10" name="Picture 9">
            <a:extLst>
              <a:ext uri="{FF2B5EF4-FFF2-40B4-BE49-F238E27FC236}">
                <a16:creationId xmlns:a16="http://schemas.microsoft.com/office/drawing/2014/main" id="{6758EE30-B39E-4D8B-928A-7DC44BA9A31A}"/>
              </a:ext>
            </a:extLst>
          </p:cNvPr>
          <p:cNvPicPr>
            <a:picLocks noChangeAspect="1"/>
          </p:cNvPicPr>
          <p:nvPr/>
        </p:nvPicPr>
        <p:blipFill>
          <a:blip r:embed="rId2"/>
          <a:stretch>
            <a:fillRect/>
          </a:stretch>
        </p:blipFill>
        <p:spPr>
          <a:xfrm>
            <a:off x="3166522" y="8974038"/>
            <a:ext cx="615135" cy="196862"/>
          </a:xfrm>
          <a:prstGeom prst="rect">
            <a:avLst/>
          </a:prstGeom>
        </p:spPr>
      </p:pic>
    </p:spTree>
    <p:extLst>
      <p:ext uri="{BB962C8B-B14F-4D97-AF65-F5344CB8AC3E}">
        <p14:creationId xmlns:p14="http://schemas.microsoft.com/office/powerpoint/2010/main" val="4001147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Hello everyone, I am Amit and Agarwal and I will be presenting the work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Synchronizable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Fair Exchange” on behalf of Ranjit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Kumaresan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Srinivasan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Raghuraman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Adam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Sealfon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who couldn’t make it in person due to several constraints.</a:t>
            </a: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a:t>
            </a:fld>
            <a:endParaRPr lang="en-US" dirty="0"/>
          </a:p>
        </p:txBody>
      </p:sp>
    </p:spTree>
    <p:extLst>
      <p:ext uri="{BB962C8B-B14F-4D97-AF65-F5344CB8AC3E}">
        <p14:creationId xmlns:p14="http://schemas.microsoft.com/office/powerpoint/2010/main" val="598791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 will be designing our protocols in the “hybrid model”. In a hybrid model, we assume the presence of and access to certain functionalities in the real world with certain levels of security. </a:t>
            </a:r>
          </a:p>
          <a:p>
            <a:pPr marL="0" marR="0" algn="just">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Examples of such “hybrid” functionalities include broadcast, oblivious transfer, or OT, and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Additionally, the cardinality of a primitive is the number of parties involved in it, either through submitting inputs, or receiving outputs.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10</a:t>
            </a:fld>
            <a:endParaRPr lang="en-US"/>
          </a:p>
        </p:txBody>
      </p:sp>
    </p:spTree>
    <p:extLst>
      <p:ext uri="{BB962C8B-B14F-4D97-AF65-F5344CB8AC3E}">
        <p14:creationId xmlns:p14="http://schemas.microsoft.com/office/powerpoint/2010/main" val="2478218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Here are some of the known feasibility results about secure MPC.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seminal results of</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BGW,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and CCD, we hav</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e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information-theoretic secure generic MPC for </a:t>
                </a:r>
                <a14:m>
                  <m:oMath xmlns:m="http://schemas.openxmlformats.org/officeDocument/2006/math">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𝑛</m:t>
                        </m:r>
                      </m:num>
                      <m:den>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guaranteed output delivery.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work of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Fitzi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et.</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Al.</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have information-theoretic secure generic MPC for </a:t>
                </a:r>
                <a14:m>
                  <m:oMath xmlns:m="http://schemas.openxmlformats.org/officeDocument/2006/math">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𝑛</m:t>
                        </m:r>
                      </m:num>
                      <m:den>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works of GMW, and follow-up works, we have computationally secure generic MPC for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security with abort.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[CLICK] This motivates the question of whether we can get fair MPC for </a:t>
                </a:r>
                <a14:m>
                  <m:oMath xmlns:m="http://schemas.openxmlformats.org/officeDocument/2006/math">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𝑡</m:t>
                    </m:r>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&lt;</m:t>
                    </m:r>
                    <m:r>
                      <a:rPr lang="en-US" sz="1800" b="0" i="1" kern="100" smtClean="0">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using</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some “simple” hybrid functionality, where we will interpret ”simple” as low-cardinality. Fairness is an important property desirable in many practical scenarios for example fair coin tossing. You might recall from </a:t>
                </a:r>
                <a:r>
                  <a:rPr lang="en-US" sz="1800" kern="100" baseline="0" dirty="0" err="1">
                    <a:effectLst/>
                    <a:latin typeface="Calibri" panose="020F0502020204030204" pitchFamily="34" charset="0"/>
                    <a:ea typeface="Calibri" panose="020F0502020204030204" pitchFamily="34" charset="0"/>
                    <a:cs typeface="Times New Roman" panose="02020603050405020304" pitchFamily="18" charset="0"/>
                  </a:rPr>
                  <a:t>Iftach’s</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talk yesterday that fair coin tossing is impossible in the plain model for </a:t>
                </a:r>
                <a14:m>
                  <m:oMath xmlns:m="http://schemas.openxmlformats.org/officeDocument/2006/math">
                    <m:r>
                      <a:rPr lang="en-US" sz="1800" b="0" i="1" kern="100" baseline="0" smtClean="0">
                        <a:effectLst/>
                        <a:latin typeface="Cambria Math" panose="02040503050406030204" pitchFamily="18" charset="0"/>
                        <a:ea typeface="Calibri" panose="020F0502020204030204" pitchFamily="34" charset="0"/>
                        <a:cs typeface="Times New Roman" panose="02020603050405020304" pitchFamily="18" charset="0"/>
                      </a:rPr>
                      <m:t>𝑡</m:t>
                    </m:r>
                    <m:r>
                      <a:rPr lang="en-US" sz="1800" b="0" i="1" kern="100" baseline="0" smtClean="0">
                        <a:effectLst/>
                        <a:latin typeface="Cambria Math" panose="02040503050406030204" pitchFamily="18" charset="0"/>
                        <a:ea typeface="Calibri" panose="020F0502020204030204" pitchFamily="34" charset="0"/>
                        <a:cs typeface="Times New Roman" panose="02020603050405020304" pitchFamily="18" charset="0"/>
                      </a:rPr>
                      <m:t>&lt;</m:t>
                    </m:r>
                    <m:r>
                      <a:rPr lang="en-US" sz="1800" b="0" i="1" kern="100" baseline="0" smtClean="0">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setting, as shown by Cleve.</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BGW’88: Michael Ben-Or, Shafi Goldwasser, and Avi Wigderson. Completeness theorems</a:t>
                </a:r>
              </a:p>
              <a:p>
                <a:r>
                  <a:rPr lang="en-US" sz="1200" kern="1200" dirty="0">
                    <a:solidFill>
                      <a:schemeClr val="tx1"/>
                    </a:solidFill>
                    <a:effectLst/>
                    <a:latin typeface="+mn-lt"/>
                    <a:ea typeface="+mn-ea"/>
                    <a:cs typeface="+mn-cs"/>
                  </a:rPr>
                  <a:t>for non-cryptographic fault-tolerant distributed computation (extended</a:t>
                </a:r>
              </a:p>
              <a:p>
                <a:r>
                  <a:rPr lang="en-US" sz="1200" kern="1200" dirty="0">
                    <a:solidFill>
                      <a:schemeClr val="tx1"/>
                    </a:solidFill>
                    <a:effectLst/>
                    <a:latin typeface="+mn-lt"/>
                    <a:ea typeface="+mn-ea"/>
                    <a:cs typeface="+mn-cs"/>
                  </a:rPr>
                  <a:t>abstract). In Proceedings of the 20th Annual ACM Symposium on Theory of</a:t>
                </a:r>
              </a:p>
              <a:p>
                <a:r>
                  <a:rPr lang="en-US" sz="1200" kern="1200" dirty="0">
                    <a:solidFill>
                      <a:schemeClr val="tx1"/>
                    </a:solidFill>
                    <a:effectLst/>
                    <a:latin typeface="+mn-lt"/>
                    <a:ea typeface="+mn-ea"/>
                    <a:cs typeface="+mn-cs"/>
                  </a:rPr>
                  <a:t>Computing, May 2-4, 1988, Chicago, Illinois, USA, pages 1–10, 1988.</a:t>
                </a:r>
              </a:p>
              <a:p>
                <a:endParaRPr lang="en-US" dirty="0"/>
              </a:p>
              <a:p>
                <a:r>
                  <a:rPr lang="en-US" sz="1200" kern="1200" dirty="0">
                    <a:solidFill>
                      <a:schemeClr val="tx1"/>
                    </a:solidFill>
                    <a:effectLst/>
                    <a:latin typeface="+mn-lt"/>
                    <a:ea typeface="+mn-ea"/>
                    <a:cs typeface="+mn-cs"/>
                  </a:rPr>
                  <a:t>CCD’88: David Chaum, Claude Crépeau, and Ivan Damgård. Multiparty unconditionally</a:t>
                </a:r>
              </a:p>
              <a:p>
                <a:r>
                  <a:rPr lang="en-US" sz="1200" kern="1200" dirty="0">
                    <a:solidFill>
                      <a:schemeClr val="tx1"/>
                    </a:solidFill>
                    <a:effectLst/>
                    <a:latin typeface="+mn-lt"/>
                    <a:ea typeface="+mn-ea"/>
                    <a:cs typeface="+mn-cs"/>
                  </a:rPr>
                  <a:t>secure protocols (extended abstract). In Proceedings of the 20th Annual ACM</a:t>
                </a:r>
              </a:p>
              <a:p>
                <a:r>
                  <a:rPr lang="en-US" sz="1200" kern="1200" dirty="0">
                    <a:solidFill>
                      <a:schemeClr val="tx1"/>
                    </a:solidFill>
                    <a:effectLst/>
                    <a:latin typeface="+mn-lt"/>
                    <a:ea typeface="+mn-ea"/>
                    <a:cs typeface="+mn-cs"/>
                  </a:rPr>
                  <a:t>Symposium on Theory of Computing, May 2-4, 1988, Chicago, Illinois, USA,</a:t>
                </a:r>
              </a:p>
              <a:p>
                <a:r>
                  <a:rPr lang="en-US" sz="1200" kern="1200" dirty="0">
                    <a:solidFill>
                      <a:schemeClr val="tx1"/>
                    </a:solidFill>
                    <a:effectLst/>
                    <a:latin typeface="+mn-lt"/>
                    <a:ea typeface="+mn-ea"/>
                    <a:cs typeface="+mn-cs"/>
                  </a:rPr>
                  <a:t>pages 11–19, 1988.</a:t>
                </a:r>
              </a:p>
              <a:p>
                <a:endParaRPr lang="en-US" dirty="0"/>
              </a:p>
              <a:p>
                <a:r>
                  <a:rPr lang="en-US" dirty="0"/>
                  <a:t>FGMR’02: </a:t>
                </a:r>
                <a:r>
                  <a:rPr lang="en-US" sz="1200" kern="1200" dirty="0">
                    <a:solidFill>
                      <a:schemeClr val="tx1"/>
                    </a:solidFill>
                    <a:effectLst/>
                    <a:latin typeface="+mn-lt"/>
                    <a:ea typeface="+mn-ea"/>
                    <a:cs typeface="+mn-cs"/>
                  </a:rPr>
                  <a:t>Matthias Fitzi, Nicolas Gisin, Ueli M. Maurer, and Oliver von Rotz. Unconditional</a:t>
                </a:r>
              </a:p>
              <a:p>
                <a:r>
                  <a:rPr lang="en-US" sz="1200" kern="1200" dirty="0">
                    <a:solidFill>
                      <a:schemeClr val="tx1"/>
                    </a:solidFill>
                    <a:effectLst/>
                    <a:latin typeface="+mn-lt"/>
                    <a:ea typeface="+mn-ea"/>
                    <a:cs typeface="+mn-cs"/>
                  </a:rPr>
                  <a:t>byzantine agreement and multi-party computation secure against dishonest</a:t>
                </a:r>
              </a:p>
              <a:p>
                <a:r>
                  <a:rPr lang="en-US" sz="1200" kern="1200" dirty="0">
                    <a:solidFill>
                      <a:schemeClr val="tx1"/>
                    </a:solidFill>
                    <a:effectLst/>
                    <a:latin typeface="+mn-lt"/>
                    <a:ea typeface="+mn-ea"/>
                    <a:cs typeface="+mn-cs"/>
                  </a:rPr>
                  <a:t>minorities from scratch. In Advances in Cryptology - EUROCRYPT</a:t>
                </a:r>
              </a:p>
              <a:p>
                <a:r>
                  <a:rPr lang="en-US" sz="1200" kern="1200" dirty="0">
                    <a:solidFill>
                      <a:schemeClr val="tx1"/>
                    </a:solidFill>
                    <a:effectLst/>
                    <a:latin typeface="+mn-lt"/>
                    <a:ea typeface="+mn-ea"/>
                    <a:cs typeface="+mn-cs"/>
                  </a:rPr>
                  <a:t>2002, International Conference on the Theory and Applications of Cryptographic</a:t>
                </a:r>
              </a:p>
              <a:p>
                <a:r>
                  <a:rPr lang="en-US" sz="1200" kern="1200" dirty="0">
                    <a:solidFill>
                      <a:schemeClr val="tx1"/>
                    </a:solidFill>
                    <a:effectLst/>
                    <a:latin typeface="+mn-lt"/>
                    <a:ea typeface="+mn-ea"/>
                    <a:cs typeface="+mn-cs"/>
                  </a:rPr>
                  <a:t>Techniques, Amsterdam, The Netherlands, April 28 - May 2, 2002,</a:t>
                </a:r>
              </a:p>
              <a:p>
                <a:r>
                  <a:rPr lang="en-US" sz="1200" kern="1200" dirty="0">
                    <a:solidFill>
                      <a:schemeClr val="tx1"/>
                    </a:solidFill>
                    <a:effectLst/>
                    <a:latin typeface="+mn-lt"/>
                    <a:ea typeface="+mn-ea"/>
                    <a:cs typeface="+mn-cs"/>
                  </a:rPr>
                  <a:t>Proceedings, pages 482–501, 2002.</a:t>
                </a:r>
              </a:p>
              <a:p>
                <a:endParaRPr lang="en-US" sz="1200" kern="1200" dirty="0">
                  <a:solidFill>
                    <a:schemeClr val="tx1"/>
                  </a:solidFill>
                  <a:effectLst/>
                  <a:latin typeface="+mn-lt"/>
                  <a:ea typeface="+mn-ea"/>
                  <a:cs typeface="+mn-cs"/>
                </a:endParaRPr>
              </a:p>
              <a:p>
                <a:r>
                  <a:rPr lang="en-US" dirty="0"/>
                  <a:t>GMW’87: </a:t>
                </a:r>
                <a:r>
                  <a:rPr lang="en-US" sz="1200" kern="1200" dirty="0">
                    <a:solidFill>
                      <a:schemeClr val="tx1"/>
                    </a:solidFill>
                    <a:effectLst/>
                    <a:latin typeface="+mn-lt"/>
                    <a:ea typeface="+mn-ea"/>
                    <a:cs typeface="+mn-cs"/>
                  </a:rPr>
                  <a:t>Oded Goldreich, Silvio Micali, and Avi Wigderson. How to play any mental</a:t>
                </a:r>
              </a:p>
              <a:p>
                <a:r>
                  <a:rPr lang="en-US" sz="1200" kern="1200" dirty="0">
                    <a:solidFill>
                      <a:schemeClr val="tx1"/>
                    </a:solidFill>
                    <a:effectLst/>
                    <a:latin typeface="+mn-lt"/>
                    <a:ea typeface="+mn-ea"/>
                    <a:cs typeface="+mn-cs"/>
                  </a:rPr>
                  <a:t>game or A completeness theorem for protocols with honest majority. In Proceedings</a:t>
                </a:r>
              </a:p>
              <a:p>
                <a:r>
                  <a:rPr lang="en-US" sz="1200" kern="1200" dirty="0">
                    <a:solidFill>
                      <a:schemeClr val="tx1"/>
                    </a:solidFill>
                    <a:effectLst/>
                    <a:latin typeface="+mn-lt"/>
                    <a:ea typeface="+mn-ea"/>
                    <a:cs typeface="+mn-cs"/>
                  </a:rPr>
                  <a:t>of the 19th Annual ACM Symposium on Theory of Computing, 1987,</a:t>
                </a:r>
              </a:p>
              <a:p>
                <a:r>
                  <a:rPr lang="en-US" sz="1200" kern="1200" dirty="0">
                    <a:solidFill>
                      <a:schemeClr val="tx1"/>
                    </a:solidFill>
                    <a:effectLst/>
                    <a:latin typeface="+mn-lt"/>
                    <a:ea typeface="+mn-ea"/>
                    <a:cs typeface="+mn-cs"/>
                  </a:rPr>
                  <a:t>New York, New York, USA, pages 218–229, 1987.</a:t>
                </a:r>
                <a:endParaRPr lang="en-US" dirty="0"/>
              </a:p>
              <a:p>
                <a:endParaRPr lang="en-US" dirty="0"/>
              </a:p>
              <a:p>
                <a:r>
                  <a:rPr lang="en-US" dirty="0"/>
                  <a:t>Kil’88: </a:t>
                </a:r>
                <a:r>
                  <a:rPr lang="en-US" sz="1200" kern="1200" dirty="0">
                    <a:solidFill>
                      <a:schemeClr val="tx1"/>
                    </a:solidFill>
                    <a:effectLst/>
                    <a:latin typeface="+mn-lt"/>
                    <a:ea typeface="+mn-ea"/>
                    <a:cs typeface="+mn-cs"/>
                  </a:rPr>
                  <a:t>Joe Kilian. Founding cryptography on oblivious transfer. In Proceedings of</a:t>
                </a:r>
              </a:p>
              <a:p>
                <a:r>
                  <a:rPr lang="en-US" sz="1200" kern="1200" dirty="0">
                    <a:solidFill>
                      <a:schemeClr val="tx1"/>
                    </a:solidFill>
                    <a:effectLst/>
                    <a:latin typeface="+mn-lt"/>
                    <a:ea typeface="+mn-ea"/>
                    <a:cs typeface="+mn-cs"/>
                  </a:rPr>
                  <a:t>the 20th Annual ACM Symposium on Theory of Computing, May 2-4, 1988,</a:t>
                </a:r>
              </a:p>
              <a:p>
                <a:r>
                  <a:rPr lang="en-US" sz="1200" kern="1200" dirty="0">
                    <a:solidFill>
                      <a:schemeClr val="tx1"/>
                    </a:solidFill>
                    <a:effectLst/>
                    <a:latin typeface="+mn-lt"/>
                    <a:ea typeface="+mn-ea"/>
                    <a:cs typeface="+mn-cs"/>
                  </a:rPr>
                  <a:t>Chicago, Illinois, USA, pages 20–31, 1988.</a:t>
                </a:r>
                <a:endParaRPr lang="en-US" dirty="0"/>
              </a:p>
              <a:p>
                <a:endParaRPr lang="en-US" dirty="0"/>
              </a:p>
              <a:p>
                <a:r>
                  <a:rPr lang="en-US" dirty="0"/>
                  <a:t>GV’87: </a:t>
                </a:r>
                <a:r>
                  <a:rPr lang="en-US" sz="1200" kern="1200" dirty="0">
                    <a:solidFill>
                      <a:schemeClr val="tx1"/>
                    </a:solidFill>
                    <a:effectLst/>
                    <a:latin typeface="+mn-lt"/>
                    <a:ea typeface="+mn-ea"/>
                    <a:cs typeface="+mn-cs"/>
                  </a:rPr>
                  <a:t>Oded Goldreich and Ronen Vainish. How to solve any protocol problem - an efficiency</a:t>
                </a:r>
              </a:p>
              <a:p>
                <a:r>
                  <a:rPr lang="en-US" sz="1200" kern="1200" dirty="0">
                    <a:solidFill>
                      <a:schemeClr val="tx1"/>
                    </a:solidFill>
                    <a:effectLst/>
                    <a:latin typeface="+mn-lt"/>
                    <a:ea typeface="+mn-ea"/>
                    <a:cs typeface="+mn-cs"/>
                  </a:rPr>
                  <a:t>improvement. In Advances in Cryptology - CRYPTO ’87, A Conference</a:t>
                </a:r>
              </a:p>
              <a:p>
                <a:r>
                  <a:rPr lang="en-US" sz="1200" kern="1200" dirty="0">
                    <a:solidFill>
                      <a:schemeClr val="tx1"/>
                    </a:solidFill>
                    <a:effectLst/>
                    <a:latin typeface="+mn-lt"/>
                    <a:ea typeface="+mn-ea"/>
                    <a:cs typeface="+mn-cs"/>
                  </a:rPr>
                  <a:t>on the Theory and Applications of Cryptographic Techniques, Santa Barbara,</a:t>
                </a:r>
              </a:p>
              <a:p>
                <a:r>
                  <a:rPr lang="en-US" sz="1200" kern="1200" dirty="0">
                    <a:solidFill>
                      <a:schemeClr val="tx1"/>
                    </a:solidFill>
                    <a:effectLst/>
                    <a:latin typeface="+mn-lt"/>
                    <a:ea typeface="+mn-ea"/>
                    <a:cs typeface="+mn-cs"/>
                  </a:rPr>
                  <a:t>California, USA, August 16-20, 1987, Proceedings, pages 73–86, 1987.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IPS’08: Yuval Ishai, Manoj Prabhakaran, and Amit Sahai. Founding cryptography on</a:t>
                </a:r>
              </a:p>
              <a:p>
                <a:r>
                  <a:rPr lang="en-US" sz="1200" kern="1200" dirty="0">
                    <a:solidFill>
                      <a:schemeClr val="tx1"/>
                    </a:solidFill>
                    <a:effectLst/>
                    <a:latin typeface="+mn-lt"/>
                    <a:ea typeface="+mn-ea"/>
                    <a:cs typeface="+mn-cs"/>
                  </a:rPr>
                  <a:t>oblivious transfer - efficiently. In Advances in Cryptology - CRYPTO 2008, 28th</a:t>
                </a:r>
              </a:p>
              <a:p>
                <a:r>
                  <a:rPr lang="en-US" sz="1200" kern="1200" dirty="0">
                    <a:solidFill>
                      <a:schemeClr val="tx1"/>
                    </a:solidFill>
                    <a:effectLst/>
                    <a:latin typeface="+mn-lt"/>
                    <a:ea typeface="+mn-ea"/>
                    <a:cs typeface="+mn-cs"/>
                  </a:rPr>
                  <a:t>Annual International Cryptology Conference, Santa Barbara, CA, USA, August</a:t>
                </a:r>
              </a:p>
              <a:p>
                <a:r>
                  <a:rPr lang="en-US" sz="1200" kern="1200" dirty="0">
                    <a:solidFill>
                      <a:schemeClr val="tx1"/>
                    </a:solidFill>
                    <a:effectLst/>
                    <a:latin typeface="+mn-lt"/>
                    <a:ea typeface="+mn-ea"/>
                    <a:cs typeface="+mn-cs"/>
                  </a:rPr>
                  <a:t>17-21, 2008. Proceedings, pages 572–591, 2008.</a:t>
                </a:r>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Here are some of the known feasibility results about secure MPC.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seminal results of</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BGW,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and CCD, we hav</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e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information-theoretic secure generic MPC for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𝑡&lt;𝑛/3</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guaranteed output delivery.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work of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Fitzi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et.</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Al.</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have information-theoretic secure generic MPC for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𝑡&lt;𝑛/2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From the works of GMW, and follow-up works, we have computationally secure generic MPC for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𝑡&lt;𝑛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with security with abort. </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[CLICK] This motivates the question of whether we can get fair MPC for </a:t>
                </a:r>
                <a:r>
                  <a:rPr lang="en-US" sz="1800" b="0" i="0" kern="100">
                    <a:effectLst/>
                    <a:latin typeface="Cambria Math" panose="02040503050406030204" pitchFamily="18" charset="0"/>
                    <a:ea typeface="Calibri" panose="020F0502020204030204" pitchFamily="34" charset="0"/>
                    <a:cs typeface="Times New Roman" panose="02020603050405020304" pitchFamily="18" charset="0"/>
                  </a:rPr>
                  <a:t>𝑡&lt;𝑛</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using</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some “simple” hybrid functionality, where we will interpret ”simple” as low-cardinality. Fairness is an important property desirable in many practical scenarios for example fair coin tossing. You might recall from </a:t>
                </a:r>
                <a:r>
                  <a:rPr lang="en-US" sz="1800" kern="100" baseline="0" dirty="0" err="1">
                    <a:effectLst/>
                    <a:latin typeface="Calibri" panose="020F0502020204030204" pitchFamily="34" charset="0"/>
                    <a:ea typeface="Calibri" panose="020F0502020204030204" pitchFamily="34" charset="0"/>
                    <a:cs typeface="Times New Roman" panose="02020603050405020304" pitchFamily="18" charset="0"/>
                  </a:rPr>
                  <a:t>Iftach’s</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talk yesterday that fair coin tossing is impossible in the plain model for </a:t>
                </a:r>
                <a:r>
                  <a:rPr lang="en-US" sz="1800" b="0" i="0" kern="100" baseline="0">
                    <a:effectLst/>
                    <a:latin typeface="Cambria Math" panose="02040503050406030204" pitchFamily="18" charset="0"/>
                    <a:ea typeface="Calibri" panose="020F0502020204030204" pitchFamily="34" charset="0"/>
                    <a:cs typeface="Times New Roman" panose="02020603050405020304" pitchFamily="18" charset="0"/>
                  </a:rPr>
                  <a:t>𝑡&lt;𝑛</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setting, as shown by Cleve.</a:t>
                </a:r>
                <a:r>
                  <a:rPr lang="en-US" sz="1800" kern="100" baseline="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BGW’88: Michael Ben-Or, Shafi Goldwasser, and Avi Wigderson. Completeness theorems</a:t>
                </a:r>
              </a:p>
              <a:p>
                <a:r>
                  <a:rPr lang="en-US" sz="1200" kern="1200" dirty="0">
                    <a:solidFill>
                      <a:schemeClr val="tx1"/>
                    </a:solidFill>
                    <a:effectLst/>
                    <a:latin typeface="+mn-lt"/>
                    <a:ea typeface="+mn-ea"/>
                    <a:cs typeface="+mn-cs"/>
                  </a:rPr>
                  <a:t>for non-cryptographic fault-tolerant distributed computation (extended</a:t>
                </a:r>
              </a:p>
              <a:p>
                <a:r>
                  <a:rPr lang="en-US" sz="1200" kern="1200" dirty="0">
                    <a:solidFill>
                      <a:schemeClr val="tx1"/>
                    </a:solidFill>
                    <a:effectLst/>
                    <a:latin typeface="+mn-lt"/>
                    <a:ea typeface="+mn-ea"/>
                    <a:cs typeface="+mn-cs"/>
                  </a:rPr>
                  <a:t>abstract). In Proceedings of the 20th Annual ACM Symposium on Theory of</a:t>
                </a:r>
              </a:p>
              <a:p>
                <a:r>
                  <a:rPr lang="en-US" sz="1200" kern="1200" dirty="0">
                    <a:solidFill>
                      <a:schemeClr val="tx1"/>
                    </a:solidFill>
                    <a:effectLst/>
                    <a:latin typeface="+mn-lt"/>
                    <a:ea typeface="+mn-ea"/>
                    <a:cs typeface="+mn-cs"/>
                  </a:rPr>
                  <a:t>Computing, May 2-4, 1988, Chicago, Illinois, USA, pages 1–10, 1988.</a:t>
                </a:r>
              </a:p>
              <a:p>
                <a:endParaRPr lang="en-US" dirty="0"/>
              </a:p>
              <a:p>
                <a:r>
                  <a:rPr lang="en-US" sz="1200" kern="1200" dirty="0">
                    <a:solidFill>
                      <a:schemeClr val="tx1"/>
                    </a:solidFill>
                    <a:effectLst/>
                    <a:latin typeface="+mn-lt"/>
                    <a:ea typeface="+mn-ea"/>
                    <a:cs typeface="+mn-cs"/>
                  </a:rPr>
                  <a:t>CCD’88: David Chaum, Claude Crépeau, and Ivan Damgård. Multiparty unconditionally</a:t>
                </a:r>
              </a:p>
              <a:p>
                <a:r>
                  <a:rPr lang="en-US" sz="1200" kern="1200" dirty="0">
                    <a:solidFill>
                      <a:schemeClr val="tx1"/>
                    </a:solidFill>
                    <a:effectLst/>
                    <a:latin typeface="+mn-lt"/>
                    <a:ea typeface="+mn-ea"/>
                    <a:cs typeface="+mn-cs"/>
                  </a:rPr>
                  <a:t>secure protocols (extended abstract). In Proceedings of the 20th Annual ACM</a:t>
                </a:r>
              </a:p>
              <a:p>
                <a:r>
                  <a:rPr lang="en-US" sz="1200" kern="1200" dirty="0">
                    <a:solidFill>
                      <a:schemeClr val="tx1"/>
                    </a:solidFill>
                    <a:effectLst/>
                    <a:latin typeface="+mn-lt"/>
                    <a:ea typeface="+mn-ea"/>
                    <a:cs typeface="+mn-cs"/>
                  </a:rPr>
                  <a:t>Symposium on Theory of Computing, May 2-4, 1988, Chicago, Illinois, USA,</a:t>
                </a:r>
              </a:p>
              <a:p>
                <a:r>
                  <a:rPr lang="en-US" sz="1200" kern="1200" dirty="0">
                    <a:solidFill>
                      <a:schemeClr val="tx1"/>
                    </a:solidFill>
                    <a:effectLst/>
                    <a:latin typeface="+mn-lt"/>
                    <a:ea typeface="+mn-ea"/>
                    <a:cs typeface="+mn-cs"/>
                  </a:rPr>
                  <a:t>pages 11–19, 1988.</a:t>
                </a:r>
              </a:p>
              <a:p>
                <a:endParaRPr lang="en-US" dirty="0"/>
              </a:p>
              <a:p>
                <a:r>
                  <a:rPr lang="en-US" dirty="0"/>
                  <a:t>FGMR’02: </a:t>
                </a:r>
                <a:r>
                  <a:rPr lang="en-US" sz="1200" kern="1200" dirty="0">
                    <a:solidFill>
                      <a:schemeClr val="tx1"/>
                    </a:solidFill>
                    <a:effectLst/>
                    <a:latin typeface="+mn-lt"/>
                    <a:ea typeface="+mn-ea"/>
                    <a:cs typeface="+mn-cs"/>
                  </a:rPr>
                  <a:t>Matthias Fitzi, Nicolas Gisin, Ueli M. Maurer, and Oliver von Rotz. Unconditional</a:t>
                </a:r>
              </a:p>
              <a:p>
                <a:r>
                  <a:rPr lang="en-US" sz="1200" kern="1200" dirty="0">
                    <a:solidFill>
                      <a:schemeClr val="tx1"/>
                    </a:solidFill>
                    <a:effectLst/>
                    <a:latin typeface="+mn-lt"/>
                    <a:ea typeface="+mn-ea"/>
                    <a:cs typeface="+mn-cs"/>
                  </a:rPr>
                  <a:t>byzantine agreement and multi-party computation secure against dishonest</a:t>
                </a:r>
              </a:p>
              <a:p>
                <a:r>
                  <a:rPr lang="en-US" sz="1200" kern="1200" dirty="0">
                    <a:solidFill>
                      <a:schemeClr val="tx1"/>
                    </a:solidFill>
                    <a:effectLst/>
                    <a:latin typeface="+mn-lt"/>
                    <a:ea typeface="+mn-ea"/>
                    <a:cs typeface="+mn-cs"/>
                  </a:rPr>
                  <a:t>minorities from scratch. In Advances in Cryptology - EUROCRYPT</a:t>
                </a:r>
              </a:p>
              <a:p>
                <a:r>
                  <a:rPr lang="en-US" sz="1200" kern="1200" dirty="0">
                    <a:solidFill>
                      <a:schemeClr val="tx1"/>
                    </a:solidFill>
                    <a:effectLst/>
                    <a:latin typeface="+mn-lt"/>
                    <a:ea typeface="+mn-ea"/>
                    <a:cs typeface="+mn-cs"/>
                  </a:rPr>
                  <a:t>2002, International Conference on the Theory and Applications of Cryptographic</a:t>
                </a:r>
              </a:p>
              <a:p>
                <a:r>
                  <a:rPr lang="en-US" sz="1200" kern="1200" dirty="0">
                    <a:solidFill>
                      <a:schemeClr val="tx1"/>
                    </a:solidFill>
                    <a:effectLst/>
                    <a:latin typeface="+mn-lt"/>
                    <a:ea typeface="+mn-ea"/>
                    <a:cs typeface="+mn-cs"/>
                  </a:rPr>
                  <a:t>Techniques, Amsterdam, The Netherlands, April 28 - May 2, 2002,</a:t>
                </a:r>
              </a:p>
              <a:p>
                <a:r>
                  <a:rPr lang="en-US" sz="1200" kern="1200" dirty="0">
                    <a:solidFill>
                      <a:schemeClr val="tx1"/>
                    </a:solidFill>
                    <a:effectLst/>
                    <a:latin typeface="+mn-lt"/>
                    <a:ea typeface="+mn-ea"/>
                    <a:cs typeface="+mn-cs"/>
                  </a:rPr>
                  <a:t>Proceedings, pages 482–501, 2002.</a:t>
                </a:r>
              </a:p>
              <a:p>
                <a:endParaRPr lang="en-US" sz="1200" kern="1200" dirty="0">
                  <a:solidFill>
                    <a:schemeClr val="tx1"/>
                  </a:solidFill>
                  <a:effectLst/>
                  <a:latin typeface="+mn-lt"/>
                  <a:ea typeface="+mn-ea"/>
                  <a:cs typeface="+mn-cs"/>
                </a:endParaRPr>
              </a:p>
              <a:p>
                <a:r>
                  <a:rPr lang="en-US" dirty="0"/>
                  <a:t>GMW’87: </a:t>
                </a:r>
                <a:r>
                  <a:rPr lang="en-US" sz="1200" kern="1200" dirty="0">
                    <a:solidFill>
                      <a:schemeClr val="tx1"/>
                    </a:solidFill>
                    <a:effectLst/>
                    <a:latin typeface="+mn-lt"/>
                    <a:ea typeface="+mn-ea"/>
                    <a:cs typeface="+mn-cs"/>
                  </a:rPr>
                  <a:t>Oded Goldreich, Silvio Micali, and Avi Wigderson. How to play any mental</a:t>
                </a:r>
              </a:p>
              <a:p>
                <a:r>
                  <a:rPr lang="en-US" sz="1200" kern="1200" dirty="0">
                    <a:solidFill>
                      <a:schemeClr val="tx1"/>
                    </a:solidFill>
                    <a:effectLst/>
                    <a:latin typeface="+mn-lt"/>
                    <a:ea typeface="+mn-ea"/>
                    <a:cs typeface="+mn-cs"/>
                  </a:rPr>
                  <a:t>game or A completeness theorem for protocols with honest majority. In Proceedings</a:t>
                </a:r>
              </a:p>
              <a:p>
                <a:r>
                  <a:rPr lang="en-US" sz="1200" kern="1200" dirty="0">
                    <a:solidFill>
                      <a:schemeClr val="tx1"/>
                    </a:solidFill>
                    <a:effectLst/>
                    <a:latin typeface="+mn-lt"/>
                    <a:ea typeface="+mn-ea"/>
                    <a:cs typeface="+mn-cs"/>
                  </a:rPr>
                  <a:t>of the 19th Annual ACM Symposium on Theory of Computing, 1987,</a:t>
                </a:r>
              </a:p>
              <a:p>
                <a:r>
                  <a:rPr lang="en-US" sz="1200" kern="1200" dirty="0">
                    <a:solidFill>
                      <a:schemeClr val="tx1"/>
                    </a:solidFill>
                    <a:effectLst/>
                    <a:latin typeface="+mn-lt"/>
                    <a:ea typeface="+mn-ea"/>
                    <a:cs typeface="+mn-cs"/>
                  </a:rPr>
                  <a:t>New York, New York, USA, pages 218–229, 1987.</a:t>
                </a:r>
                <a:endParaRPr lang="en-US" dirty="0"/>
              </a:p>
              <a:p>
                <a:endParaRPr lang="en-US" dirty="0"/>
              </a:p>
              <a:p>
                <a:r>
                  <a:rPr lang="en-US" dirty="0"/>
                  <a:t>Kil’88: </a:t>
                </a:r>
                <a:r>
                  <a:rPr lang="en-US" sz="1200" kern="1200" dirty="0">
                    <a:solidFill>
                      <a:schemeClr val="tx1"/>
                    </a:solidFill>
                    <a:effectLst/>
                    <a:latin typeface="+mn-lt"/>
                    <a:ea typeface="+mn-ea"/>
                    <a:cs typeface="+mn-cs"/>
                  </a:rPr>
                  <a:t>Joe Kilian. Founding cryptography on oblivious transfer. In Proceedings of</a:t>
                </a:r>
              </a:p>
              <a:p>
                <a:r>
                  <a:rPr lang="en-US" sz="1200" kern="1200" dirty="0">
                    <a:solidFill>
                      <a:schemeClr val="tx1"/>
                    </a:solidFill>
                    <a:effectLst/>
                    <a:latin typeface="+mn-lt"/>
                    <a:ea typeface="+mn-ea"/>
                    <a:cs typeface="+mn-cs"/>
                  </a:rPr>
                  <a:t>the 20th Annual ACM Symposium on Theory of Computing, May 2-4, 1988,</a:t>
                </a:r>
              </a:p>
              <a:p>
                <a:r>
                  <a:rPr lang="en-US" sz="1200" kern="1200" dirty="0">
                    <a:solidFill>
                      <a:schemeClr val="tx1"/>
                    </a:solidFill>
                    <a:effectLst/>
                    <a:latin typeface="+mn-lt"/>
                    <a:ea typeface="+mn-ea"/>
                    <a:cs typeface="+mn-cs"/>
                  </a:rPr>
                  <a:t>Chicago, Illinois, USA, pages 20–31, 1988.</a:t>
                </a:r>
                <a:endParaRPr lang="en-US" dirty="0"/>
              </a:p>
              <a:p>
                <a:endParaRPr lang="en-US" dirty="0"/>
              </a:p>
              <a:p>
                <a:r>
                  <a:rPr lang="en-US" dirty="0"/>
                  <a:t>GV’87: </a:t>
                </a:r>
                <a:r>
                  <a:rPr lang="en-US" sz="1200" kern="1200" dirty="0">
                    <a:solidFill>
                      <a:schemeClr val="tx1"/>
                    </a:solidFill>
                    <a:effectLst/>
                    <a:latin typeface="+mn-lt"/>
                    <a:ea typeface="+mn-ea"/>
                    <a:cs typeface="+mn-cs"/>
                  </a:rPr>
                  <a:t>Oded Goldreich and Ronen Vainish. How to solve any protocol problem - an efficiency</a:t>
                </a:r>
              </a:p>
              <a:p>
                <a:r>
                  <a:rPr lang="en-US" sz="1200" kern="1200" dirty="0">
                    <a:solidFill>
                      <a:schemeClr val="tx1"/>
                    </a:solidFill>
                    <a:effectLst/>
                    <a:latin typeface="+mn-lt"/>
                    <a:ea typeface="+mn-ea"/>
                    <a:cs typeface="+mn-cs"/>
                  </a:rPr>
                  <a:t>improvement. In Advances in Cryptology - CRYPTO ’87, A Conference</a:t>
                </a:r>
              </a:p>
              <a:p>
                <a:r>
                  <a:rPr lang="en-US" sz="1200" kern="1200" dirty="0">
                    <a:solidFill>
                      <a:schemeClr val="tx1"/>
                    </a:solidFill>
                    <a:effectLst/>
                    <a:latin typeface="+mn-lt"/>
                    <a:ea typeface="+mn-ea"/>
                    <a:cs typeface="+mn-cs"/>
                  </a:rPr>
                  <a:t>on the Theory and Applications of Cryptographic Techniques, Santa Barbara,</a:t>
                </a:r>
              </a:p>
              <a:p>
                <a:r>
                  <a:rPr lang="en-US" sz="1200" kern="1200" dirty="0">
                    <a:solidFill>
                      <a:schemeClr val="tx1"/>
                    </a:solidFill>
                    <a:effectLst/>
                    <a:latin typeface="+mn-lt"/>
                    <a:ea typeface="+mn-ea"/>
                    <a:cs typeface="+mn-cs"/>
                  </a:rPr>
                  <a:t>California, USA, August 16-20, 1987, Proceedings, pages 73–86, 1987.</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IPS’08: Yuval Ishai, Manoj Prabhakaran, and Amit Sahai. Founding cryptography on</a:t>
                </a:r>
              </a:p>
              <a:p>
                <a:r>
                  <a:rPr lang="en-US" sz="1200" kern="1200" dirty="0">
                    <a:solidFill>
                      <a:schemeClr val="tx1"/>
                    </a:solidFill>
                    <a:effectLst/>
                    <a:latin typeface="+mn-lt"/>
                    <a:ea typeface="+mn-ea"/>
                    <a:cs typeface="+mn-cs"/>
                  </a:rPr>
                  <a:t>oblivious transfer - efficiently. In Advances in Cryptology - CRYPTO 2008, 28th</a:t>
                </a:r>
              </a:p>
              <a:p>
                <a:r>
                  <a:rPr lang="en-US" sz="1200" kern="1200" dirty="0">
                    <a:solidFill>
                      <a:schemeClr val="tx1"/>
                    </a:solidFill>
                    <a:effectLst/>
                    <a:latin typeface="+mn-lt"/>
                    <a:ea typeface="+mn-ea"/>
                    <a:cs typeface="+mn-cs"/>
                  </a:rPr>
                  <a:t>Annual International Cryptology Conference, Santa Barbara, CA, USA, August</a:t>
                </a:r>
              </a:p>
              <a:p>
                <a:r>
                  <a:rPr lang="en-US" sz="1200" kern="1200" dirty="0">
                    <a:solidFill>
                      <a:schemeClr val="tx1"/>
                    </a:solidFill>
                    <a:effectLst/>
                    <a:latin typeface="+mn-lt"/>
                    <a:ea typeface="+mn-ea"/>
                    <a:cs typeface="+mn-cs"/>
                  </a:rPr>
                  <a:t>17-21, 2008. Proceedings, pages 572–591, 2008.</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11</a:t>
            </a:fld>
            <a:endParaRPr lang="en-US" dirty="0"/>
          </a:p>
        </p:txBody>
      </p:sp>
    </p:spTree>
    <p:extLst>
      <p:ext uri="{BB962C8B-B14F-4D97-AF65-F5344CB8AC3E}">
        <p14:creationId xmlns:p14="http://schemas.microsoft.com/office/powerpoint/2010/main" val="316012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MPC continues to be a perpetual hotbed of research activity with effort to improve concrete efficiency-related aspects of the protocols such as round and communication complexity, as well as feasibility aspects of the protocols such as more fine-grained or alternative achievable notions of security.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12</a:t>
            </a:fld>
            <a:endParaRPr lang="en-US" dirty="0"/>
          </a:p>
        </p:txBody>
      </p:sp>
    </p:spTree>
    <p:extLst>
      <p:ext uri="{BB962C8B-B14F-4D97-AF65-F5344CB8AC3E}">
        <p14:creationId xmlns:p14="http://schemas.microsoft.com/office/powerpoint/2010/main" val="2976074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 will now look at our new primitive which we call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Synchronizable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Exchange”, or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Looking ahead, this will serve as the simple hybrid functionality that enables fair MPC for </a:t>
                </a:r>
                <a14:m>
                  <m:oMath xmlns:m="http://schemas.openxmlformats.org/officeDocument/2006/math">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𝑛</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 will now look at our new primitive which we call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Synchronizable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Exchange”, or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Looking ahead, this will serve as the simple hybrid functionality that enables fair MPC for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𝑡&lt;𝑛</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13</a:t>
            </a:fld>
            <a:endParaRPr lang="en-US" dirty="0"/>
          </a:p>
        </p:txBody>
      </p:sp>
    </p:spTree>
    <p:extLst>
      <p:ext uri="{BB962C8B-B14F-4D97-AF65-F5344CB8AC3E}">
        <p14:creationId xmlns:p14="http://schemas.microsoft.com/office/powerpoint/2010/main" val="316061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Recall the notion of security with abort where the adversary receives its outputs from the ideal functionality, and can then instruct the ideal functionality to give the honest parties their outputs, or not. As we mentioned, for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is, for all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know of protocols for computationally secure MPC for arbitrary functions with security with abort.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Recall the notion of security with abort where the adversary receives its outputs from the ideal functionality, and can then instruct the ideal functionality to give the honest parties their outputs, or not. As we mentioned, for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𝑡&lt;𝑛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is, for all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know of protocols for computationally secure MPC for arbitrary functions with security with abort.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14</a:t>
            </a:fld>
            <a:endParaRPr lang="en-US" dirty="0"/>
          </a:p>
        </p:txBody>
      </p:sp>
    </p:spTree>
    <p:extLst>
      <p:ext uri="{BB962C8B-B14F-4D97-AF65-F5344CB8AC3E}">
        <p14:creationId xmlns:p14="http://schemas.microsoft.com/office/powerpoint/2010/main" val="358650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Why then should be consider fairness?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 prime example of a simple and desirable primitive is that of fair coin tossing. The problem of jointly tossing a fair coin comes up fairly often in the real world. If we use a protocol that only offers security with abort to toss a coin,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adversary would learn the output of the computation, that is, the coin, before the honest party or parties,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then abort based on the coin, thus biasing the coin.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fact, fair coin tossing in the presence of a dishonest majority was shown to be impossible by Richard Cleve in 1986.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15</a:t>
            </a:fld>
            <a:endParaRPr lang="en-US" dirty="0"/>
          </a:p>
        </p:txBody>
      </p:sp>
    </p:spTree>
    <p:extLst>
      <p:ext uri="{BB962C8B-B14F-4D97-AF65-F5344CB8AC3E}">
        <p14:creationId xmlns:p14="http://schemas.microsoft.com/office/powerpoint/2010/main" val="123732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Before going into that, let’s look at a related primitive called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fair exchange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where parties fairly learn the inputs of all other parties. A fair exchange can be used to obtain a fair coin toss – parties simply locally pick their random coins, fairly exchange them and XOR them. What is more interesting is that a fair exchange can be used to obtain fair MPC protocols for arbitrary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parties first perform an unfair MPC with security with abort and obtain secret shares of the output of the computation.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parties then perform a fair exchange to obtain all shares of the output and reconstruct it. Since the exchange is fair, the output is also obtained fairly.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downside is that this functionality of fair exchange has a cardinality of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800" b="0" i="0" kern="10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the number of parties involved.</a:t>
                </a: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Before going into that, let’s look at a related primitive called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fair exchange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where parties fairly learn the inputs of all other parties. A fair exchange can be used to obtain a fair coin toss – parties simply locally pick their random coins, fairly exchange them and XOR them. What is more interesting is that a fair exchange can be used to obtain fair MPC protocols for arbitrary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parties first perform an unfair MPC with security with abort and obtain secret shares of the output of the computation.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parties then perform a fair exchange to obtain all shares of the output and reconstruct it. Since the exchange is fair, the output is also obtained fairly.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downside is that this functionality of fair exchange has a cardinality of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 the number of parties involved.</a:t>
                </a: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16</a:t>
            </a:fld>
            <a:endParaRPr lang="en-US" dirty="0"/>
          </a:p>
        </p:txBody>
      </p:sp>
    </p:spTree>
    <p:extLst>
      <p:ext uri="{BB962C8B-B14F-4D97-AF65-F5344CB8AC3E}">
        <p14:creationId xmlns:p14="http://schemas.microsoft.com/office/powerpoint/2010/main" val="2097047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This raises the question of whether there is an inherent need for a complex, that is, high cardinality primitive to obtain fair MPC protocols for arbitrary functionalities. Clearly, we don’t need it for security with abort, as we mentioned before.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in fact, all we need is the cardinality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of 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Unfortunately, from the seminal result of Matthias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Fitzi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Juan A.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Garay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Ueli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M. Maurer, and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Rafail</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Ostrovsky from 2005, no primitive of cardinality even as high as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suffices for MPC protocols for arbitrary functionalities with guaranteed output delivery.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This leads to the confusing situation regarding what is needed for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This raises the question of whether there is an inherent need for a complex, that is, high cardinality primitive to obtain fair MPC protocols for arbitrary functionalities. Clearly, we don’t need it for security with abort, as we mentioned before.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in fact, all we need is the cardinality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of 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Unfortunately, from the seminal result of Matthias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Fitzi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Juan A.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Garay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Ueli</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M. Maurer, and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Rafail</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Ostrovsky from 2005, no primitive of cardinality even as high as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suffices for MPC protocols for arbitrary functionalities with guaranteed output delivery.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This leads to the confusing situation regarding what is needed for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17</a:t>
            </a:fld>
            <a:endParaRPr lang="en-US" dirty="0"/>
          </a:p>
        </p:txBody>
      </p:sp>
    </p:spTree>
    <p:extLst>
      <p:ext uri="{BB962C8B-B14F-4D97-AF65-F5344CB8AC3E}">
        <p14:creationId xmlns:p14="http://schemas.microsoft.com/office/powerpoint/2010/main" val="4275248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This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brings us to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which</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a cardinality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It is a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reactive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that works in two phases.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the first phase, called the “Load” phase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each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party</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b="0" i="1" kern="100" baseline="0" smtClean="0">
                        <a:effectLst/>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submits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its</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along with a tuple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𝐹</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of four</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baseline="0" dirty="0" err="1">
                    <a:effectLst/>
                    <a:latin typeface="Calibri" panose="020F0502020204030204" pitchFamily="34" charset="0"/>
                    <a:ea typeface="Times New Roman" panose="02020603050405020304" pitchFamily="18" charset="0"/>
                    <a:cs typeface="Times New Roman" panose="02020603050405020304" pitchFamily="18" charset="0"/>
                  </a:rPr>
                  <a:t>functions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𝑙𝑜𝑎𝑑</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𝑡𝑟𝑖𝑔𝑔𝑒𝑟</m:t>
                        </m:r>
                      </m:sub>
                    </m:sSub>
                    <m:r>
                      <a:rPr lang="en-US" sz="18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If the tuple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of functions of both parties match, then the load phase is successful, and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both parties receive the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𝑙𝑜𝑎𝑑</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then the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functionality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proceeds to its second phase.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the second phase, called the “Trigger” phase, either party can submit a witness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for the predicate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If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d>
                      <m:d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e>
                    </m:d>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then the trigger phase is successful</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and</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both</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receive the witness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as well as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𝑡𝑟𝑖𝑔𝑔𝑒𝑟</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𝑤</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easily used to get</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100" baseline="0" dirty="0">
                    <a:effectLst/>
                    <a:latin typeface="Calibri" panose="020F0502020204030204" pitchFamily="34" charset="0"/>
                    <a:ea typeface="Times New Roman" panose="02020603050405020304" pitchFamily="18" charset="0"/>
                    <a:cs typeface="Times New Roman" panose="02020603050405020304" pitchFamily="18" charset="0"/>
                  </a:rPr>
                  <a:t>two-party</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fair exchange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Indeed,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loaded with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along</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with “dummy” </a:t>
                </a:r>
                <a14:m>
                  <m:oMath xmlns:m="http://schemas.openxmlformats.org/officeDocument/2006/math">
                    <m:sSub>
                      <m:sSub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𝑙𝑜𝑎𝑑</m:t>
                        </m:r>
                      </m:sub>
                    </m:s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b="0" i="1" kern="100" baseline="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baseline="0" smtClean="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b="0" i="1" kern="100" baseline="0" smtClean="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14:m>
                  <m:oMath xmlns:m="http://schemas.openxmlformats.org/officeDocument/2006/math">
                    <m:sSub>
                      <m:sSubPr>
                        <m:ctrlP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𝜙</m:t>
                        </m:r>
                      </m:e>
                      <m:sub>
                        <m:r>
                          <a:rPr lang="en-US" sz="1800" b="0" i="1" kern="100" smtClean="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always output 1 while </a:t>
                </a:r>
                <a14:m>
                  <m:oMath xmlns:m="http://schemas.openxmlformats.org/officeDocument/2006/math">
                    <m:sSub>
                      <m:sSubPr>
                        <m:ctrlPr>
                          <a:rPr lang="en-US" sz="1800" i="1" kern="10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𝑡𝑟𝑖𝑔𝑔𝑒𝑟</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simply output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&lt; Load happens only once but trigger can happen multiple times&gt;</a:t>
                </a:r>
              </a:p>
              <a:p>
                <a:r>
                  <a:rPr lang="en-US" dirty="0"/>
                  <a:t>&lt; If </a:t>
                </a:r>
                <a:r>
                  <a:rPr lang="en-US" dirty="0" err="1"/>
                  <a:t>f_trigger</a:t>
                </a:r>
                <a:r>
                  <a:rPr lang="en-US" dirty="0"/>
                  <a:t> is called multiples times, it may return different outputs even for the same witness because the function </a:t>
                </a:r>
                <a:r>
                  <a:rPr lang="en-US" dirty="0" err="1"/>
                  <a:t>f_trigger</a:t>
                </a:r>
                <a:r>
                  <a:rPr lang="en-US" dirty="0"/>
                  <a:t> can be randomized and also is time-aware&gt;</a:t>
                </a:r>
              </a:p>
              <a:p>
                <a:r>
                  <a:rPr lang="en-US" dirty="0"/>
                  <a:t>&lt; </a:t>
                </a:r>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This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brings us to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which</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a cardinality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It is a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reactive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that works in two phases.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the first phase, called the “Load” phase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each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party</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i="0" kern="100" baseline="0">
                    <a:effectLst/>
                    <a:latin typeface="Cambria Math" panose="02040503050406030204" pitchFamily="18" charset="0"/>
                    <a:ea typeface="Times New Roman" panose="02020603050405020304" pitchFamily="18" charset="0"/>
                    <a:cs typeface="Times New Roman" panose="02020603050405020304" pitchFamily="18" charset="0"/>
                  </a:rPr>
                  <a:t>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submits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its</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𝑥_</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𝑖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along with a tuple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𝐹_𝑖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of four</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baseline="0" dirty="0" err="1">
                    <a:effectLst/>
                    <a:latin typeface="Calibri" panose="020F0502020204030204" pitchFamily="34" charset="0"/>
                    <a:ea typeface="Times New Roman" panose="02020603050405020304" pitchFamily="18" charset="0"/>
                    <a:cs typeface="Times New Roman" panose="02020603050405020304" pitchFamily="18" charset="0"/>
                  </a:rPr>
                  <a:t>functions</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𝑓_𝑙𝑜𝑎𝑑, 𝑓_𝑡𝑟𝑖𝑔𝑔𝑒𝑟</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𝜙_1, 𝜙_2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If the tuple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of functions of both parties match, then the load phase is successful, and </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both parties receive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𝑓_𝑙𝑜𝑎𝑑</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 (𝑥_1,𝑥_2)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then the</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functionality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proceeds to its second phase.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the second phase, called the “Trigger” phase, either party can submit a witness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𝑤</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for the predicate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𝜙_𝑖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If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𝜙_𝑖 </a:t>
                </a:r>
                <a:r>
                  <a:rPr lang="en-US" sz="1800" b="0" i="0" kern="100">
                    <a:effectLst/>
                    <a:latin typeface="Cambria Math" panose="02040503050406030204" pitchFamily="18" charset="0"/>
                    <a:cs typeface="Times New Roman" panose="02020603050405020304" pitchFamily="18" charset="0"/>
                  </a:rPr>
                  <a:t>(</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𝑤_𝑖 )=1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then the trigger phase is successful</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and</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both</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receive the witness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𝑤</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as well as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𝑓_𝑡𝑟𝑖𝑔𝑔𝑒𝑟</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 (𝑖 , 𝑤_𝑖, 𝑥_1,𝑥_2)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easily used to get</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kern="100" baseline="0" dirty="0">
                    <a:effectLst/>
                    <a:latin typeface="Calibri" panose="020F0502020204030204" pitchFamily="34" charset="0"/>
                    <a:ea typeface="Times New Roman" panose="02020603050405020304" pitchFamily="18" charset="0"/>
                    <a:cs typeface="Times New Roman" panose="02020603050405020304" pitchFamily="18" charset="0"/>
                  </a:rPr>
                  <a:t>two-party</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fair exchange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Indeed,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loaded with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𝑥_1, 𝑥_2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along</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with “dummy”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𝑓_𝑙𝑜𝑎𝑑</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 </a:t>
                </a:r>
                <a:r>
                  <a:rPr lang="en-US" sz="1800" kern="1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0" i="0" kern="100" baseline="0">
                    <a:effectLst/>
                    <a:latin typeface="Cambria Math" panose="02040503050406030204" pitchFamily="18" charset="0"/>
                    <a:ea typeface="Times New Roman" panose="02020603050405020304" pitchFamily="18" charset="0"/>
                    <a:cs typeface="Times New Roman" panose="02020603050405020304" pitchFamily="18" charset="0"/>
                  </a:rPr>
                  <a:t>𝜙_1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b="0" i="0" kern="100">
                    <a:effectLst/>
                    <a:latin typeface="Cambria Math" panose="02040503050406030204" pitchFamily="18" charset="0"/>
                    <a:ea typeface="Times New Roman" panose="02020603050405020304" pitchFamily="18" charset="0"/>
                    <a:cs typeface="Times New Roman" panose="02020603050405020304" pitchFamily="18" charset="0"/>
                  </a:rPr>
                  <a:t>𝜙_2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always output 1 while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𝑓_𝑡𝑟𝑖𝑔𝑔𝑒𝑟</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simply output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𝑥_1, 𝑥_2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&lt; Load happens only once but trigger can happen multiple times&gt;</a:t>
                </a:r>
              </a:p>
              <a:p>
                <a:r>
                  <a:rPr lang="en-US" dirty="0"/>
                  <a:t>&lt; If </a:t>
                </a:r>
                <a:r>
                  <a:rPr lang="en-US" dirty="0" err="1"/>
                  <a:t>f_trigger</a:t>
                </a:r>
                <a:r>
                  <a:rPr lang="en-US" dirty="0"/>
                  <a:t> is called multiples times, it may return different outputs even for the same witness because the function </a:t>
                </a:r>
                <a:r>
                  <a:rPr lang="en-US" dirty="0" err="1"/>
                  <a:t>f_trigger</a:t>
                </a:r>
                <a:r>
                  <a:rPr lang="en-US" dirty="0"/>
                  <a:t> can be randomized and also is time-aware&gt;</a:t>
                </a:r>
              </a:p>
              <a:p>
                <a:r>
                  <a:rPr lang="en-US" dirty="0"/>
                  <a:t>&lt; </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18</a:t>
            </a:fld>
            <a:endParaRPr lang="en-US" dirty="0"/>
          </a:p>
        </p:txBody>
      </p:sp>
    </p:spTree>
    <p:extLst>
      <p:ext uri="{BB962C8B-B14F-4D97-AF65-F5344CB8AC3E}">
        <p14:creationId xmlns:p14="http://schemas.microsoft.com/office/powerpoint/2010/main" val="4154056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However, it turns out that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allows us to go from two-party fair exchanges to multiparty fair exchanges.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For example, three parties with pairwise access to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perform a three-party fair exchange. This result parallels the completeness result of OT of Joe Kilian from 1988, and others.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19</a:t>
            </a:fld>
            <a:endParaRPr lang="en-US" dirty="0"/>
          </a:p>
        </p:txBody>
      </p:sp>
    </p:spTree>
    <p:extLst>
      <p:ext uri="{BB962C8B-B14F-4D97-AF65-F5344CB8AC3E}">
        <p14:creationId xmlns:p14="http://schemas.microsoft.com/office/powerpoint/2010/main" val="388086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brief outline of today’s talk, I will first provide a brief introduction to secure multiparty computation, or MPC, as well as the security model and definitions we will be working with. I will then introduce and define the primitive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Synchronizable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Exchange,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SyX</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 will then go over the main result of today’s talk, which is that the two-party primitive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SyX</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complete for MPC with fairness, and briefly discuss how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SyX</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preprocessed. Finally, we will look at the main takeaways and related results.</a:t>
            </a: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a:t>
            </a:fld>
            <a:endParaRPr lang="en-US" dirty="0"/>
          </a:p>
        </p:txBody>
      </p:sp>
    </p:spTree>
    <p:extLst>
      <p:ext uri="{BB962C8B-B14F-4D97-AF65-F5344CB8AC3E}">
        <p14:creationId xmlns:p14="http://schemas.microsoft.com/office/powerpoint/2010/main" val="2468937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Thus, to answer our question,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20</a:t>
            </a:fld>
            <a:endParaRPr lang="en-US" dirty="0"/>
          </a:p>
        </p:txBody>
      </p:sp>
    </p:spTree>
    <p:extLst>
      <p:ext uri="{BB962C8B-B14F-4D97-AF65-F5344CB8AC3E}">
        <p14:creationId xmlns:p14="http://schemas.microsoft.com/office/powerpoint/2010/main" val="231429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there is no inherent need for a complex, high cardinality primitive to obtain fair MPC protocols for arbitrary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fact, all we need is a cardinality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there is no inherent need for a complex, high cardinality primitive to obtain fair MPC protocols for arbitrary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In fact, all we need is a cardinality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21</a:t>
            </a:fld>
            <a:endParaRPr lang="en-US" dirty="0"/>
          </a:p>
        </p:txBody>
      </p:sp>
    </p:spTree>
    <p:extLst>
      <p:ext uri="{BB962C8B-B14F-4D97-AF65-F5344CB8AC3E}">
        <p14:creationId xmlns:p14="http://schemas.microsoft.com/office/powerpoint/2010/main" val="2103083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Before we proceed to see a sketch of why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suffices, here is the definition of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one more time.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&lt;explain here as appropriate&gt;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22</a:t>
            </a:fld>
            <a:endParaRPr lang="en-US" dirty="0"/>
          </a:p>
        </p:txBody>
      </p:sp>
    </p:spTree>
    <p:extLst>
      <p:ext uri="{BB962C8B-B14F-4D97-AF65-F5344CB8AC3E}">
        <p14:creationId xmlns:p14="http://schemas.microsoft.com/office/powerpoint/2010/main" val="966685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We will now look at a sketch of our protocols for fair MPC protocols for arbitrary functionalities using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23</a:t>
            </a:fld>
            <a:endParaRPr lang="en-US" dirty="0"/>
          </a:p>
        </p:txBody>
      </p:sp>
    </p:spTree>
    <p:extLst>
      <p:ext uri="{BB962C8B-B14F-4D97-AF65-F5344CB8AC3E}">
        <p14:creationId xmlns:p14="http://schemas.microsoft.com/office/powerpoint/2010/main" val="2511758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Recall that a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multi-party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fair exchange can be used to obtain fair MPC protocols for arbitrary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We will show how one can perform a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multi-party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fair exchange using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two-party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24</a:t>
            </a:fld>
            <a:endParaRPr lang="en-US" dirty="0"/>
          </a:p>
        </p:txBody>
      </p:sp>
    </p:spTree>
    <p:extLst>
      <p:ext uri="{BB962C8B-B14F-4D97-AF65-F5344CB8AC3E}">
        <p14:creationId xmlns:p14="http://schemas.microsoft.com/office/powerpoint/2010/main" val="226883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designing a protocol for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multi-party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fair exchange, the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have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respectively and wish to fairly exchange their inputs. We assume that the parties pairwise have access to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For simplicity, we denote the pairwise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by edges (on the right side of this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designing a protocol for </a:t>
                </a:r>
                <a:r>
                  <a:rPr lang="en-US" sz="1800" b="1" kern="100" dirty="0">
                    <a:effectLst/>
                    <a:latin typeface="Calibri" panose="020F0502020204030204" pitchFamily="34" charset="0"/>
                    <a:ea typeface="Times New Roman" panose="02020603050405020304" pitchFamily="18" charset="0"/>
                    <a:cs typeface="Times New Roman" panose="02020603050405020304" pitchFamily="18" charset="0"/>
                  </a:rPr>
                  <a:t>multi-party</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fair exchange,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have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𝑠_1, …, 𝑠_𝑛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respectively and wish to fairly exchange their inputs. We assume that the parties pairwise have access to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For simplicity, we denote the pairwise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by edges (on the right side of this slide)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25</a:t>
            </a:fld>
            <a:endParaRPr lang="en-US" dirty="0"/>
          </a:p>
        </p:txBody>
      </p:sp>
    </p:spTree>
    <p:extLst>
      <p:ext uri="{BB962C8B-B14F-4D97-AF65-F5344CB8AC3E}">
        <p14:creationId xmlns:p14="http://schemas.microsoft.com/office/powerpoint/2010/main" val="1330799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our protocol, each party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loads its input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into each of the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in which it is involved.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Thus, after the load phase of each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is complete, we have the following picture.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between parties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𝑖</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𝑗</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meant to fairly exchange the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𝑖</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𝑗</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our protocol, each party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loads its input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into each of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in which it is involved.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Thus, after the load phase of each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is complete, we have the following picture.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between parties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𝑗</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meant to fairly exchange the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𝑠_𝑖</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𝑠_𝑗</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26</a:t>
            </a:fld>
            <a:endParaRPr lang="en-US" dirty="0"/>
          </a:p>
        </p:txBody>
      </p:sp>
    </p:spTree>
    <p:extLst>
      <p:ext uri="{BB962C8B-B14F-4D97-AF65-F5344CB8AC3E}">
        <p14:creationId xmlns:p14="http://schemas.microsoft.com/office/powerpoint/2010/main" val="840501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protocol then proceeds in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rounds. In round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Any party can trigger any loaded channel with any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values among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that’s essentially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protocol then proceeds in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rounds. In round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𝑟</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Any party can trigger any loaded channel with any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𝑟</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values among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𝑠_1, …, 𝑠_𝑛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that’s essentially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27</a:t>
            </a:fld>
            <a:endParaRPr lang="en-US" dirty="0"/>
          </a:p>
        </p:txBody>
      </p:sp>
    </p:spTree>
    <p:extLst>
      <p:ext uri="{BB962C8B-B14F-4D97-AF65-F5344CB8AC3E}">
        <p14:creationId xmlns:p14="http://schemas.microsoft.com/office/powerpoint/2010/main" val="247343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To see why this protocol works, let us consider the case of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where party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honest and parties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through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are corrupt.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To see why this protocol works, let us consider the case of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𝑡=4</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where party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honest and parties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through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𝑃_5</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are corrupt.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28</a:t>
            </a:fld>
            <a:endParaRPr lang="en-US" dirty="0"/>
          </a:p>
        </p:txBody>
      </p:sp>
    </p:spTree>
    <p:extLst>
      <p:ext uri="{BB962C8B-B14F-4D97-AF65-F5344CB8AC3E}">
        <p14:creationId xmlns:p14="http://schemas.microsoft.com/office/powerpoint/2010/main" val="3579416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Suppose that in round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party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triggers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using the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this point, both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will learn the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Suppose that in round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3</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𝑃_3</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triggers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using the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𝑠_2, 𝑠_3, 𝑠_5</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this point, both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𝑃_3</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will learn the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𝑠_1, 𝑠_2, 𝑠_3, 𝑠_5</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29</a:t>
            </a:fld>
            <a:endParaRPr lang="en-US" dirty="0"/>
          </a:p>
        </p:txBody>
      </p:sp>
    </p:spTree>
    <p:extLst>
      <p:ext uri="{BB962C8B-B14F-4D97-AF65-F5344CB8AC3E}">
        <p14:creationId xmlns:p14="http://schemas.microsoft.com/office/powerpoint/2010/main" val="89333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begin.</a:t>
            </a: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a:t>
            </a:fld>
            <a:endParaRPr lang="en-US" dirty="0"/>
          </a:p>
        </p:txBody>
      </p:sp>
    </p:spTree>
    <p:extLst>
      <p:ext uri="{BB962C8B-B14F-4D97-AF65-F5344CB8AC3E}">
        <p14:creationId xmlns:p14="http://schemas.microsoft.com/office/powerpoint/2010/main" val="3917019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Then, in round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trigger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4</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using the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this point, both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4</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have the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4</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𝑠</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5</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is, they both have all five inputs.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Then, in round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4</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trigger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𝑃_4</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using the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𝑠_1, 𝑠_2, 𝑠_3, 𝑠_5</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At this point, both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𝑃_4</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have the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𝑠_1, 𝑠_2, 𝑠_3, 𝑠_4, 𝑠_5</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is, they both have all five inputs.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30</a:t>
            </a:fld>
            <a:endParaRPr lang="en-US" dirty="0"/>
          </a:p>
        </p:txBody>
      </p:sp>
    </p:spTree>
    <p:extLst>
      <p:ext uri="{BB962C8B-B14F-4D97-AF65-F5344CB8AC3E}">
        <p14:creationId xmlns:p14="http://schemas.microsoft.com/office/powerpoint/2010/main" val="1217365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Hopefully, it’s clear that the protocol works assuming that the load phases of all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are complete. The crux of the definition of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that it is possible to ensure that all the load phases are indeed complete before any trigger. This is reason for calling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synchronizable</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Essentially, the load phase of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will release a certificate or signature attesting to completion. We will require the witness for triggers to include all such certificates. Thus, all load phases must be completed for any trigger to be successful. Furthermore, since trigger witnesses are also released on a successful trigger, if a corrupt party triggers a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an honest party, then the honest party gains the ability to trigger other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and obtain other inputs.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31</a:t>
            </a:fld>
            <a:endParaRPr lang="en-US" dirty="0"/>
          </a:p>
        </p:txBody>
      </p:sp>
    </p:spTree>
    <p:extLst>
      <p:ext uri="{BB962C8B-B14F-4D97-AF65-F5344CB8AC3E}">
        <p14:creationId xmlns:p14="http://schemas.microsoft.com/office/powerpoint/2010/main" val="59913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Now, note that for the adversary to obtain all the inputs, it must have a corrupt party trigger a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functionality with an honest party. In the very next round, the honest party will be able to obtain all inputs. At this point, the honest party can also broadcast all the inputs so that all other honest parties can obtain them.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32</a:t>
            </a:fld>
            <a:endParaRPr lang="en-US" dirty="0"/>
          </a:p>
        </p:txBody>
      </p:sp>
    </p:spTree>
    <p:extLst>
      <p:ext uri="{BB962C8B-B14F-4D97-AF65-F5344CB8AC3E}">
        <p14:creationId xmlns:p14="http://schemas.microsoft.com/office/powerpoint/2010/main" val="3462087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That completes the sketch of the protocol demonstrating the feasibility result that the cardinality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complete for MPC for arbitrary functionalities with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Choice>
        <mc:Fallback>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That completes the sketch of the protocol demonstrating the feasibility result that the cardinality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complete for MPC for arbitrary functionalities with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33</a:t>
            </a:fld>
            <a:endParaRPr lang="en-US" dirty="0"/>
          </a:p>
        </p:txBody>
      </p:sp>
    </p:spTree>
    <p:extLst>
      <p:ext uri="{BB962C8B-B14F-4D97-AF65-F5344CB8AC3E}">
        <p14:creationId xmlns:p14="http://schemas.microsoft.com/office/powerpoint/2010/main" val="425876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It turns out that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also be preprocessed. In fact, we can perform a one-time instance-independent and party-independent preprocessing. The idea behind this is that our protocol, instead of fairly reconstructing the output of a computation, will fairly reconstruct a key under which the output will be encrypted. Notice that such keys, for each instance, can be derived from a single instance-independent and party-independent master key. For further details, please look at the paper. From the protocol descriptions, it is also apparent that in the optimistic setting where parties don’t deviate from the protocol, parties do not need to trigger any of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and the protocol also terminates in a constant number of rounds, with respect to the number of parties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Put together, the results show how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sort of like the OT of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Choice>
        <mc:Fallback>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It turns out that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also be preprocessed. In fact, we can perform a one-time instance-independent and party-independent preprocessing. The idea behind this is that our protocol, instead of fairly reconstructing the output of a computation, will fairly reconstruct a key under which the output will be encrypted. Notice that such keys, for each instance, can be derived from a single instance-independent and party-independent master key. For further details, please look at the paper. From the protocol descriptions, it is also apparent that in the optimistic setting where parties don’t deviate from the protocol, parties do not need to trigger any of the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functionalities and the protocol also terminates in a constant number of rounds, with respect to the number of parties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Put together, the results show how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sort of like the OT of fairness.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FGMO’05: Matthias Fitzi, Juan A. </a:t>
                </a:r>
                <a:r>
                  <a:rPr lang="en-US" sz="1200" kern="1200" dirty="0" err="1">
                    <a:solidFill>
                      <a:schemeClr val="tx1"/>
                    </a:solidFill>
                    <a:effectLst/>
                    <a:latin typeface="+mn-lt"/>
                    <a:ea typeface="+mn-ea"/>
                    <a:cs typeface="+mn-cs"/>
                  </a:rPr>
                  <a:t>Garay</a:t>
                </a:r>
                <a:r>
                  <a:rPr lang="en-US" sz="1200" kern="1200" dirty="0">
                    <a:solidFill>
                      <a:schemeClr val="tx1"/>
                    </a:solidFill>
                    <a:effectLst/>
                    <a:latin typeface="+mn-lt"/>
                    <a:ea typeface="+mn-ea"/>
                    <a:cs typeface="+mn-cs"/>
                  </a:rPr>
                  <a:t>, Ueli M. Maurer, and </a:t>
                </a:r>
                <a:r>
                  <a:rPr lang="en-US" sz="1200" kern="1200" dirty="0" err="1">
                    <a:solidFill>
                      <a:schemeClr val="tx1"/>
                    </a:solidFill>
                    <a:effectLst/>
                    <a:latin typeface="+mn-lt"/>
                    <a:ea typeface="+mn-ea"/>
                    <a:cs typeface="+mn-cs"/>
                  </a:rPr>
                  <a:t>Rafail</a:t>
                </a:r>
                <a:r>
                  <a:rPr lang="en-US" sz="1200" kern="1200" dirty="0">
                    <a:solidFill>
                      <a:schemeClr val="tx1"/>
                    </a:solidFill>
                    <a:effectLst/>
                    <a:latin typeface="+mn-lt"/>
                    <a:ea typeface="+mn-ea"/>
                    <a:cs typeface="+mn-cs"/>
                  </a:rPr>
                  <a:t> Ostrovsky. Minimal</a:t>
                </a:r>
              </a:p>
              <a:p>
                <a:r>
                  <a:rPr lang="en-US" sz="1200" kern="1200" dirty="0">
                    <a:solidFill>
                      <a:schemeClr val="tx1"/>
                    </a:solidFill>
                    <a:effectLst/>
                    <a:latin typeface="+mn-lt"/>
                    <a:ea typeface="+mn-ea"/>
                    <a:cs typeface="+mn-cs"/>
                  </a:rPr>
                  <a:t>complete primitives for secure multi-party computation. J. Cryptology,</a:t>
                </a:r>
              </a:p>
              <a:p>
                <a:r>
                  <a:rPr lang="en-US" sz="1200" kern="1200" dirty="0">
                    <a:solidFill>
                      <a:schemeClr val="tx1"/>
                    </a:solidFill>
                    <a:effectLst/>
                    <a:latin typeface="+mn-lt"/>
                    <a:ea typeface="+mn-ea"/>
                    <a:cs typeface="+mn-cs"/>
                  </a:rPr>
                  <a:t>18(1):37–61, 2005.</a:t>
                </a:r>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34</a:t>
            </a:fld>
            <a:endParaRPr lang="en-US" dirty="0"/>
          </a:p>
        </p:txBody>
      </p:sp>
    </p:spTree>
    <p:extLst>
      <p:ext uri="{BB962C8B-B14F-4D97-AF65-F5344CB8AC3E}">
        <p14:creationId xmlns:p14="http://schemas.microsoft.com/office/powerpoint/2010/main" val="3061147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conclusion, the cardinality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complete for MPC for arbitrary functionalities with fairness.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One question of interest is whether a reactive primitive like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an overkill. It turns out that this is not the case. From the recent result of Srinivasan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Raghuraman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Yibin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Yang from ASIACRYPT this year, we know that no unreactive primitive of cardinality even as high as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suffices for fair coin tossing. Thus, reactive primitives are necessary for fairness. Also note from our protocol that reactivity is precisely what enables synchronization.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Finally, this work leaves open the question of how one would implement a primitive like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It turns out that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implemented using a bulletin board and trusted hardware. Details of this can be found in the recent work by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Sivanarayana</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Gaddam</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Ranjit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Kumaresan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Srinivasan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Raghuraman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Rohit Sinha, on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ePrint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This result unlocks a whole slew of new protocols for secure MPC in today’s world of blockchains and trusted hardware.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In conclusion, the cardinality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2</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primitive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complete for MPC for arbitrary functionalities with fairness.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One question of interest is whether a reactive primitive like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an overkill. It turns out that this is not the case. From the recent result of Srinivasan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Raghuraman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Yibin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Yang from ASIACRYPT this year, we know that no unreactive primitive of cardinality even as high as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𝑛−1</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suffices for fair coin tossing. Thus, reactive primitives are necessary for fairness. Also note from our protocol that reactivity is precisely what enables synchronization.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Finally, this work leaves open the question of how one would implement a primitive like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It turns out that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SyX</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be implemented using a bulletin board and trusted hardware. Details of this can be found in the recent work by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Sivanarayana</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Gaddam</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Ranjit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Kumaresan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Srinivasan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Raghuraman</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and Rohit Sinha, on </a:t>
                </a:r>
                <a:r>
                  <a:rPr lang="en-US" sz="1800" kern="100" dirty="0" err="1">
                    <a:effectLst/>
                    <a:latin typeface="Calibri" panose="020F0502020204030204" pitchFamily="34" charset="0"/>
                    <a:ea typeface="Times New Roman" panose="02020603050405020304" pitchFamily="18" charset="0"/>
                    <a:cs typeface="Times New Roman" panose="02020603050405020304" pitchFamily="18" charset="0"/>
                  </a:rPr>
                  <a:t>ePrint</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This result unlocks a whole slew of new protocols for secure MPC in today’s world of blockchains and trusted hardware.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marL="0" marR="0" lvl="0" indent="0" algn="r" defTabSz="1243424" rtl="0" eaLnBrk="1" fontAlgn="auto" latinLnBrk="0" hangingPunct="1">
              <a:lnSpc>
                <a:spcPct val="90000"/>
              </a:lnSpc>
              <a:spcBef>
                <a:spcPts val="612"/>
              </a:spcBef>
              <a:spcAft>
                <a:spcPts val="0"/>
              </a:spcAft>
              <a:buClrTx/>
              <a:buSzTx/>
              <a:buFontTx/>
              <a:buNone/>
              <a:tabLst/>
              <a:defRPr/>
            </a:pPr>
            <a:fld id="{BA4D5A8E-FAA0-45A7-BEAC-4F7A9F9A19E2}" type="slidenum">
              <a:rPr kumimoji="0" lang="en-US" sz="800" b="0" i="0" u="none" strike="noStrike" kern="1200" cap="none" spc="0" normalizeH="0" baseline="0" noProof="0" smtClean="0">
                <a:ln>
                  <a:noFill/>
                </a:ln>
                <a:solidFill>
                  <a:srgbClr val="ADADAD"/>
                </a:solidFill>
                <a:effectLst/>
                <a:uLnTx/>
                <a:uFillTx/>
                <a:latin typeface="Segoe UI"/>
                <a:ea typeface="+mn-ea"/>
                <a:cs typeface="+mn-cs"/>
              </a:rPr>
              <a:pPr marL="0" marR="0" lvl="0" indent="0" algn="r" defTabSz="1243424" rtl="0" eaLnBrk="1" fontAlgn="auto" latinLnBrk="0" hangingPunct="1">
                <a:lnSpc>
                  <a:spcPct val="90000"/>
                </a:lnSpc>
                <a:spcBef>
                  <a:spcPts val="612"/>
                </a:spcBef>
                <a:spcAft>
                  <a:spcPts val="0"/>
                </a:spcAft>
                <a:buClrTx/>
                <a:buSzTx/>
                <a:buFontTx/>
                <a:buNone/>
                <a:tabLst/>
                <a:defRPr/>
              </a:pPr>
              <a:t>36</a:t>
            </a:fld>
            <a:endParaRPr kumimoji="0" lang="en-US" sz="800" b="0" i="0" u="none" strike="noStrike" kern="1200" cap="none" spc="0" normalizeH="0" baseline="0" noProof="0" dirty="0">
              <a:ln>
                <a:noFill/>
              </a:ln>
              <a:solidFill>
                <a:srgbClr val="ADADAD"/>
              </a:solidFill>
              <a:effectLst/>
              <a:uLnTx/>
              <a:uFillTx/>
              <a:latin typeface="Segoe UI"/>
              <a:ea typeface="+mn-ea"/>
              <a:cs typeface="+mn-cs"/>
            </a:endParaRPr>
          </a:p>
        </p:txBody>
      </p:sp>
    </p:spTree>
    <p:extLst>
      <p:ext uri="{BB962C8B-B14F-4D97-AF65-F5344CB8AC3E}">
        <p14:creationId xmlns:p14="http://schemas.microsoft.com/office/powerpoint/2010/main" val="371041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MPC involves</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[CLICK] a set of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each with their own private inputs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connected by means of some communication network, which we usually assume to be complete,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possessing some computational abilities, which could be local computational abilities or the access to “hybrid”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These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wish to jointly compute some function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on their inputs and receive the outputs </a:t>
                </a:r>
                <a14:m>
                  <m:oMath xmlns:m="http://schemas.openxmlformats.org/officeDocument/2006/math">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b>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respectively.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They do so by invoking a protocol </a:t>
                </a:r>
                <a14:m>
                  <m:oMath xmlns:m="http://schemas.openxmlformats.org/officeDocument/2006/math">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potentially makes use of the communication network as well as the available computational abilities.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We will assume for today’s talk that the protocol works in discrete synchronous rounds.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MPC involves</a:t>
                </a:r>
              </a:p>
              <a:p>
                <a:pPr marL="0" marR="0" algn="just">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[CLICK] a set of </a:t>
                </a:r>
                <a:r>
                  <a:rPr lang="en-US" sz="1800" i="0" kern="100">
                    <a:effectLst/>
                    <a:latin typeface="Cambria Math" panose="02040503050406030204" pitchFamily="18" charset="0"/>
                    <a:ea typeface="Calibri" panose="020F0502020204030204" pitchFamily="34"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each with their own private inputs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𝑥_1, …, 𝑥_𝑛</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connected by means of some communication network, which we usually assume to be complete,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possessing some computational abilities, which could be local computational abilities or the access to “hybrid” functionalities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These </a:t>
                </a:r>
                <a:r>
                  <a:rPr lang="en-US" sz="1800" i="0" kern="100">
                    <a:effectLst/>
                    <a:latin typeface="Cambria Math" panose="02040503050406030204" pitchFamily="18" charset="0"/>
                    <a:ea typeface="Calibri" panose="020F0502020204030204" pitchFamily="34"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wish to jointly compute some function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𝑓(𝑥_1, …, 𝑥_𝑛)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on their inputs and receive the outputs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𝑦_1, …, 𝑦_𝑛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respectively.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They do so by invoking a protocol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Π</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that potentially makes use of the communication network as well as the available computational abilities.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We will assume for today’s talk that the protocol works in discrete synchronous rounds.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4</a:t>
            </a:fld>
            <a:endParaRPr lang="en-US" dirty="0"/>
          </a:p>
        </p:txBody>
      </p:sp>
    </p:spTree>
    <p:extLst>
      <p:ext uri="{BB962C8B-B14F-4D97-AF65-F5344CB8AC3E}">
        <p14:creationId xmlns:p14="http://schemas.microsoft.com/office/powerpoint/2010/main" val="1849900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When considering secure MPC, we will be assuming that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out of the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𝑛</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are corrupt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are controlled by an adversary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𝒜</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controlled by the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𝒜</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deviate in some manner from </a:t>
                </a:r>
                <a14:m>
                  <m:oMath xmlns:m="http://schemas.openxmlformats.org/officeDocument/2006/math">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way in which they deviate depends on the kind of adversary we are considering. For today’s talk, you may assume that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𝒜</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malicious, static, rushing, and computationally unbounded.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To capture the security offered by </a:t>
                </a:r>
                <a14:m>
                  <m:oMath xmlns:m="http://schemas.openxmlformats.org/officeDocument/2006/math">
                    <m:r>
                      <m:rPr>
                        <m:sty m:val="p"/>
                      </m:rPr>
                      <a:rPr lang="en-US" sz="1800" kern="1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require that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𝒜</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despite controlling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and having complete access to their views, cannot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learn anything but their own outputs and anything that their outputs may reveal.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Choice>
        <mc:Fallback>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When considering secure MPC, we will be assuming that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out of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𝑛</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are corrupt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and are controlled by an adversary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𝒜</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controlled by the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𝒜</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can deviate in some manner from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Π</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The way in which they deviate depends on the kind of adversary we are considering. For today’s talk, you may assume that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𝒜</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is malicious, static, rushing, and computationally unbounded.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To capture the security offered by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Π</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we require that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𝒜</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despite controlling </a:t>
                </a:r>
                <a:r>
                  <a:rPr lang="en-US" sz="1800" i="0" kern="100">
                    <a:effectLst/>
                    <a:latin typeface="Cambria Math" panose="02040503050406030204" pitchFamily="18" charset="0"/>
                    <a:ea typeface="Times New Roman" panose="02020603050405020304" pitchFamily="18" charset="0"/>
                    <a:cs typeface="Times New Roman" panose="02020603050405020304" pitchFamily="18" charset="0"/>
                  </a:rPr>
                  <a:t>𝑡</a:t>
                </a: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 parties and having complete access to their views, cannot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[CLICK] learn anything but their own outputs and anything that their outputs may reveal.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mc:Fallback>
      </mc:AlternateContent>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5</a:t>
            </a:fld>
            <a:endParaRPr lang="en-US" dirty="0"/>
          </a:p>
        </p:txBody>
      </p:sp>
    </p:spTree>
    <p:extLst>
      <p:ext uri="{BB962C8B-B14F-4D97-AF65-F5344CB8AC3E}">
        <p14:creationId xmlns:p14="http://schemas.microsoft.com/office/powerpoint/2010/main" val="266453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MPC security is formalized using the standard “Real-Ideal” simulation paradigm. In the real world, parties interact with each other and can use hybrid functionalities. In the ideal world, parties only have access to a single ideal functionality that simply takes the inputs of parties, performs the computation, and returns the outputs. Security requires the presence of a ideal-world simulator which can simulate the view of the adversary so that the real and ideal view is indistinguishable (either, perfectly, statistically or computationally).</a:t>
            </a:r>
          </a:p>
          <a:p>
            <a:pPr marL="0" marR="0" algn="just">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kind of security however also depends on how the ideal functionality returns the outputs – god, fairness, security with abort.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6</a:t>
            </a:fld>
            <a:endParaRPr lang="en-US" dirty="0"/>
          </a:p>
        </p:txBody>
      </p:sp>
    </p:spTree>
    <p:extLst>
      <p:ext uri="{BB962C8B-B14F-4D97-AF65-F5344CB8AC3E}">
        <p14:creationId xmlns:p14="http://schemas.microsoft.com/office/powerpoint/2010/main" val="298161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The strongest flavor of security is called “guaranteed output delivery”. Here, all parties submit their inputs to the ideal functionality and the ideal functionality returns the outputs to all parties. This notion of security is often hard to achieve as an adversary can often prevent the honest parties from receiving their outputs in many ways.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7</a:t>
            </a:fld>
            <a:endParaRPr lang="en-US" dirty="0"/>
          </a:p>
        </p:txBody>
      </p:sp>
    </p:spTree>
    <p:extLst>
      <p:ext uri="{BB962C8B-B14F-4D97-AF65-F5344CB8AC3E}">
        <p14:creationId xmlns:p14="http://schemas.microsoft.com/office/powerpoint/2010/main" val="152725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 weaker notion of security is that of “fairness”. Here, after all parties submit their inputs, the adversary can instruct the ideal functionality to either return the outputs to all parties, or to none. This notion of security, though weaker, is also often hard to achieve.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8</a:t>
            </a:fld>
            <a:endParaRPr lang="en-US" dirty="0"/>
          </a:p>
        </p:txBody>
      </p:sp>
    </p:spTree>
    <p:extLst>
      <p:ext uri="{BB962C8B-B14F-4D97-AF65-F5344CB8AC3E}">
        <p14:creationId xmlns:p14="http://schemas.microsoft.com/office/powerpoint/2010/main" val="3584749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Times New Roman" panose="02020603050405020304" pitchFamily="18" charset="0"/>
                <a:cs typeface="Times New Roman" panose="02020603050405020304" pitchFamily="18" charset="0"/>
              </a:rPr>
              <a:t>An even weaker and often standard notion of security is that of “security with abort”. Here, after all parties submit their inputs, the adversary receives its outputs from the ideal functionality, and can then instruct the ideal functionality to give the honest parties their outputs, or not.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lgn="r" defTabSz="1243424">
              <a:lnSpc>
                <a:spcPct val="90000"/>
              </a:lnSpc>
              <a:spcBef>
                <a:spcPts val="612"/>
              </a:spcBef>
            </a:pPr>
            <a:fld id="{BA4D5A8E-FAA0-45A7-BEAC-4F7A9F9A19E2}" type="slidenum">
              <a:rPr lang="en-US" smtClean="0"/>
              <a:pPr algn="r" defTabSz="1243424">
                <a:lnSpc>
                  <a:spcPct val="90000"/>
                </a:lnSpc>
                <a:spcBef>
                  <a:spcPts val="612"/>
                </a:spcBef>
              </a:pPr>
              <a:t>9</a:t>
            </a:fld>
            <a:endParaRPr lang="en-US" dirty="0"/>
          </a:p>
        </p:txBody>
      </p:sp>
    </p:spTree>
    <p:extLst>
      <p:ext uri="{BB962C8B-B14F-4D97-AF65-F5344CB8AC3E}">
        <p14:creationId xmlns:p14="http://schemas.microsoft.com/office/powerpoint/2010/main" val="606077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72E52E-5355-43BF-B125-7B898109AF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2219129" y="3982141"/>
            <a:ext cx="3638583" cy="2483110"/>
          </a:xfrm>
          <a:prstGeom prst="rect">
            <a:avLst/>
          </a:prstGeom>
        </p:spPr>
      </p:pic>
      <p:sp>
        <p:nvSpPr>
          <p:cNvPr id="20" name="Picture Placeholder 19">
            <a:extLst>
              <a:ext uri="{FF2B5EF4-FFF2-40B4-BE49-F238E27FC236}">
                <a16:creationId xmlns:a16="http://schemas.microsoft.com/office/drawing/2014/main" id="{F698766B-E17D-4DF1-B813-C7D61CB0C684}"/>
              </a:ext>
            </a:extLst>
          </p:cNvPr>
          <p:cNvSpPr>
            <a:spLocks noGrp="1"/>
          </p:cNvSpPr>
          <p:nvPr>
            <p:ph type="pic" sz="quarter" idx="19"/>
          </p:nvPr>
        </p:nvSpPr>
        <p:spPr>
          <a:xfrm>
            <a:off x="4038422" y="1"/>
            <a:ext cx="8153579" cy="6857999"/>
          </a:xfrm>
          <a:custGeom>
            <a:avLst/>
            <a:gdLst>
              <a:gd name="connsiteX0" fmla="*/ 5680616 w 8153579"/>
              <a:gd name="connsiteY0" fmla="*/ 0 h 6857999"/>
              <a:gd name="connsiteX1" fmla="*/ 8153579 w 8153579"/>
              <a:gd name="connsiteY1" fmla="*/ 0 h 6857999"/>
              <a:gd name="connsiteX2" fmla="*/ 8153579 w 8153579"/>
              <a:gd name="connsiteY2" fmla="*/ 6857999 h 6857999"/>
              <a:gd name="connsiteX3" fmla="*/ 2532811 w 8153579"/>
              <a:gd name="connsiteY3" fmla="*/ 6857999 h 6857999"/>
              <a:gd name="connsiteX4" fmla="*/ 2637574 w 8153579"/>
              <a:gd name="connsiteY4" fmla="*/ 6500123 h 6857999"/>
              <a:gd name="connsiteX5" fmla="*/ 2525247 w 8153579"/>
              <a:gd name="connsiteY5" fmla="*/ 6857999 h 6857999"/>
              <a:gd name="connsiteX6" fmla="*/ 2264126 w 8153579"/>
              <a:gd name="connsiteY6" fmla="*/ 6857999 h 6857999"/>
              <a:gd name="connsiteX7" fmla="*/ 2626461 w 8153579"/>
              <a:gd name="connsiteY7" fmla="*/ 5701605 h 6857999"/>
              <a:gd name="connsiteX8" fmla="*/ 2244703 w 8153579"/>
              <a:gd name="connsiteY8" fmla="*/ 6857999 h 6857999"/>
              <a:gd name="connsiteX9" fmla="*/ 1994710 w 8153579"/>
              <a:gd name="connsiteY9" fmla="*/ 6857999 h 6857999"/>
              <a:gd name="connsiteX10" fmla="*/ 2563485 w 8153579"/>
              <a:gd name="connsiteY10" fmla="*/ 5142087 h 6857999"/>
              <a:gd name="connsiteX11" fmla="*/ 1953956 w 8153579"/>
              <a:gd name="connsiteY11" fmla="*/ 6857999 h 6857999"/>
              <a:gd name="connsiteX12" fmla="*/ 1713646 w 8153579"/>
              <a:gd name="connsiteY12" fmla="*/ 6857999 h 6857999"/>
              <a:gd name="connsiteX13" fmla="*/ 2452352 w 8153579"/>
              <a:gd name="connsiteY13" fmla="*/ 4788218 h 6857999"/>
              <a:gd name="connsiteX14" fmla="*/ 1649430 w 8153579"/>
              <a:gd name="connsiteY14" fmla="*/ 6857999 h 6857999"/>
              <a:gd name="connsiteX15" fmla="*/ 1424773 w 8153579"/>
              <a:gd name="connsiteY15" fmla="*/ 6857999 h 6857999"/>
              <a:gd name="connsiteX16" fmla="*/ 2296764 w 8153579"/>
              <a:gd name="connsiteY16" fmla="*/ 4610358 h 6857999"/>
              <a:gd name="connsiteX17" fmla="*/ 1338111 w 8153579"/>
              <a:gd name="connsiteY17" fmla="*/ 6857999 h 6857999"/>
              <a:gd name="connsiteX18" fmla="*/ 1125251 w 8153579"/>
              <a:gd name="connsiteY18" fmla="*/ 6857999 h 6857999"/>
              <a:gd name="connsiteX19" fmla="*/ 2100428 w 8153579"/>
              <a:gd name="connsiteY19" fmla="*/ 4571450 h 6857999"/>
              <a:gd name="connsiteX20" fmla="*/ 1022431 w 8153579"/>
              <a:gd name="connsiteY20" fmla="*/ 6824348 h 6857999"/>
              <a:gd name="connsiteX21" fmla="*/ 853878 w 8153579"/>
              <a:gd name="connsiteY21" fmla="*/ 6746535 h 6857999"/>
              <a:gd name="connsiteX22" fmla="*/ 1865195 w 8153579"/>
              <a:gd name="connsiteY22" fmla="*/ 4632589 h 6857999"/>
              <a:gd name="connsiteX23" fmla="*/ 787197 w 8153579"/>
              <a:gd name="connsiteY23" fmla="*/ 6590907 h 6857999"/>
              <a:gd name="connsiteX24" fmla="*/ 642723 w 8153579"/>
              <a:gd name="connsiteY24" fmla="*/ 6505682 h 6857999"/>
              <a:gd name="connsiteX25" fmla="*/ 1592918 w 8153579"/>
              <a:gd name="connsiteY25" fmla="*/ 4771544 h 6857999"/>
              <a:gd name="connsiteX26" fmla="*/ 559373 w 8153579"/>
              <a:gd name="connsiteY26" fmla="*/ 6355612 h 6857999"/>
              <a:gd name="connsiteX27" fmla="*/ 424160 w 8153579"/>
              <a:gd name="connsiteY27" fmla="*/ 6270387 h 6857999"/>
              <a:gd name="connsiteX28" fmla="*/ 1291003 w 8153579"/>
              <a:gd name="connsiteY28" fmla="*/ 4951256 h 6857999"/>
              <a:gd name="connsiteX29" fmla="*/ 324140 w 8153579"/>
              <a:gd name="connsiteY29" fmla="*/ 6125876 h 6857999"/>
              <a:gd name="connsiteX30" fmla="*/ 213006 w 8153579"/>
              <a:gd name="connsiteY30" fmla="*/ 6031387 h 6857999"/>
              <a:gd name="connsiteX31" fmla="*/ 955750 w 8153579"/>
              <a:gd name="connsiteY31" fmla="*/ 5130970 h 6857999"/>
              <a:gd name="connsiteX32" fmla="*/ 88907 w 8153579"/>
              <a:gd name="connsiteY32" fmla="*/ 5890582 h 6857999"/>
              <a:gd name="connsiteX33" fmla="*/ 0 w 8153579"/>
              <a:gd name="connsiteY33" fmla="*/ 5796093 h 6857999"/>
              <a:gd name="connsiteX34" fmla="*/ 2480135 w 8153579"/>
              <a:gd name="connsiteY34" fmla="*/ 3580249 h 6857999"/>
              <a:gd name="connsiteX35" fmla="*/ 2507919 w 8153579"/>
              <a:gd name="connsiteY35" fmla="*/ 3608040 h 6857999"/>
              <a:gd name="connsiteX36" fmla="*/ 2804276 w 8153579"/>
              <a:gd name="connsiteY36" fmla="*/ 3261583 h 6857999"/>
              <a:gd name="connsiteX37" fmla="*/ 2859841 w 8153579"/>
              <a:gd name="connsiteY37" fmla="*/ 3306048 h 6857999"/>
              <a:gd name="connsiteX38" fmla="*/ 3133972 w 8153579"/>
              <a:gd name="connsiteY38" fmla="*/ 2937359 h 6857999"/>
              <a:gd name="connsiteX39" fmla="*/ 3211765 w 8153579"/>
              <a:gd name="connsiteY39" fmla="*/ 2992940 h 6857999"/>
              <a:gd name="connsiteX40" fmla="*/ 3458113 w 8153579"/>
              <a:gd name="connsiteY40" fmla="*/ 2613135 h 6857999"/>
              <a:gd name="connsiteX41" fmla="*/ 3558132 w 8153579"/>
              <a:gd name="connsiteY41" fmla="*/ 2679832 h 6857999"/>
              <a:gd name="connsiteX42" fmla="*/ 3787808 w 8153579"/>
              <a:gd name="connsiteY42" fmla="*/ 2294468 h 6857999"/>
              <a:gd name="connsiteX43" fmla="*/ 3904499 w 8153579"/>
              <a:gd name="connsiteY43" fmla="*/ 2361165 h 6857999"/>
              <a:gd name="connsiteX44" fmla="*/ 4117507 w 8153579"/>
              <a:gd name="connsiteY44" fmla="*/ 1970244 h 6857999"/>
              <a:gd name="connsiteX45" fmla="*/ 4250867 w 8153579"/>
              <a:gd name="connsiteY45" fmla="*/ 2042499 h 6857999"/>
              <a:gd name="connsiteX46" fmla="*/ 4447203 w 8153579"/>
              <a:gd name="connsiteY46" fmla="*/ 1646018 h 6857999"/>
              <a:gd name="connsiteX47" fmla="*/ 4591677 w 8153579"/>
              <a:gd name="connsiteY47" fmla="*/ 1718275 h 6857999"/>
              <a:gd name="connsiteX48" fmla="*/ 4776899 w 8153579"/>
              <a:gd name="connsiteY48" fmla="*/ 1321795 h 6857999"/>
              <a:gd name="connsiteX49" fmla="*/ 4932486 w 8153579"/>
              <a:gd name="connsiteY49" fmla="*/ 1394050 h 6857999"/>
              <a:gd name="connsiteX50" fmla="*/ 5106596 w 8153579"/>
              <a:gd name="connsiteY50" fmla="*/ 997570 h 6857999"/>
              <a:gd name="connsiteX51" fmla="*/ 5267740 w 8153579"/>
              <a:gd name="connsiteY51" fmla="*/ 10698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153579" h="6857999">
                <a:moveTo>
                  <a:pt x="5680616" y="0"/>
                </a:moveTo>
                <a:lnTo>
                  <a:pt x="8153579" y="0"/>
                </a:lnTo>
                <a:lnTo>
                  <a:pt x="8153579" y="6857999"/>
                </a:lnTo>
                <a:lnTo>
                  <a:pt x="2532811" y="6857999"/>
                </a:lnTo>
                <a:lnTo>
                  <a:pt x="2637574" y="6500123"/>
                </a:lnTo>
                <a:lnTo>
                  <a:pt x="2525247" y="6857999"/>
                </a:lnTo>
                <a:lnTo>
                  <a:pt x="2264126" y="6857999"/>
                </a:lnTo>
                <a:lnTo>
                  <a:pt x="2626461" y="5701605"/>
                </a:lnTo>
                <a:lnTo>
                  <a:pt x="2244703" y="6857999"/>
                </a:lnTo>
                <a:lnTo>
                  <a:pt x="1994710" y="6857999"/>
                </a:lnTo>
                <a:lnTo>
                  <a:pt x="2563485" y="5142087"/>
                </a:lnTo>
                <a:lnTo>
                  <a:pt x="1953956" y="6857999"/>
                </a:lnTo>
                <a:lnTo>
                  <a:pt x="1713646" y="6857999"/>
                </a:lnTo>
                <a:lnTo>
                  <a:pt x="2452352" y="4788218"/>
                </a:lnTo>
                <a:lnTo>
                  <a:pt x="1649430" y="6857999"/>
                </a:lnTo>
                <a:lnTo>
                  <a:pt x="1424773" y="6857999"/>
                </a:lnTo>
                <a:lnTo>
                  <a:pt x="2296764" y="4610358"/>
                </a:lnTo>
                <a:lnTo>
                  <a:pt x="1338111" y="6857999"/>
                </a:lnTo>
                <a:lnTo>
                  <a:pt x="1125251" y="6857999"/>
                </a:lnTo>
                <a:lnTo>
                  <a:pt x="2100428" y="4571450"/>
                </a:lnTo>
                <a:lnTo>
                  <a:pt x="1022431" y="6824348"/>
                </a:lnTo>
                <a:lnTo>
                  <a:pt x="853878" y="6746535"/>
                </a:lnTo>
                <a:lnTo>
                  <a:pt x="1865195" y="4632589"/>
                </a:lnTo>
                <a:lnTo>
                  <a:pt x="787197" y="6590907"/>
                </a:lnTo>
                <a:lnTo>
                  <a:pt x="642723" y="6505682"/>
                </a:lnTo>
                <a:lnTo>
                  <a:pt x="1592918" y="4771544"/>
                </a:lnTo>
                <a:lnTo>
                  <a:pt x="559373" y="6355612"/>
                </a:lnTo>
                <a:lnTo>
                  <a:pt x="424160" y="6270387"/>
                </a:lnTo>
                <a:lnTo>
                  <a:pt x="1291003" y="4951256"/>
                </a:lnTo>
                <a:lnTo>
                  <a:pt x="324140" y="6125876"/>
                </a:lnTo>
                <a:lnTo>
                  <a:pt x="213006" y="6031387"/>
                </a:lnTo>
                <a:lnTo>
                  <a:pt x="955750" y="5130970"/>
                </a:lnTo>
                <a:lnTo>
                  <a:pt x="88907" y="5890582"/>
                </a:lnTo>
                <a:lnTo>
                  <a:pt x="0" y="5796093"/>
                </a:lnTo>
                <a:lnTo>
                  <a:pt x="2480135" y="3580249"/>
                </a:lnTo>
                <a:lnTo>
                  <a:pt x="2507919" y="3608040"/>
                </a:lnTo>
                <a:lnTo>
                  <a:pt x="2804276" y="3261583"/>
                </a:lnTo>
                <a:lnTo>
                  <a:pt x="2859841" y="3306048"/>
                </a:lnTo>
                <a:lnTo>
                  <a:pt x="3133972" y="2937359"/>
                </a:lnTo>
                <a:lnTo>
                  <a:pt x="3211765" y="2992940"/>
                </a:lnTo>
                <a:lnTo>
                  <a:pt x="3458113" y="2613135"/>
                </a:lnTo>
                <a:lnTo>
                  <a:pt x="3558132" y="2679832"/>
                </a:lnTo>
                <a:lnTo>
                  <a:pt x="3787808" y="2294468"/>
                </a:lnTo>
                <a:lnTo>
                  <a:pt x="3904499" y="2361165"/>
                </a:lnTo>
                <a:lnTo>
                  <a:pt x="4117507" y="1970244"/>
                </a:lnTo>
                <a:lnTo>
                  <a:pt x="4250867" y="2042499"/>
                </a:lnTo>
                <a:lnTo>
                  <a:pt x="4447203" y="1646018"/>
                </a:lnTo>
                <a:lnTo>
                  <a:pt x="4591677" y="1718275"/>
                </a:lnTo>
                <a:lnTo>
                  <a:pt x="4776899" y="1321795"/>
                </a:lnTo>
                <a:lnTo>
                  <a:pt x="4932486" y="1394050"/>
                </a:lnTo>
                <a:lnTo>
                  <a:pt x="5106596" y="997570"/>
                </a:lnTo>
                <a:lnTo>
                  <a:pt x="5267740" y="1069826"/>
                </a:lnTo>
                <a:close/>
              </a:path>
            </a:pathLst>
          </a:custGeom>
          <a:solidFill>
            <a:schemeClr val="tx2"/>
          </a:solidFill>
        </p:spPr>
        <p:txBody>
          <a:bodyPr wrap="square" lIns="4846320" tIns="1463040" bIns="1463040" anchor="ctr">
            <a:noAutofit/>
          </a:bodyPr>
          <a:lstStyle>
            <a:lvl1pPr algn="l">
              <a:defRPr sz="2400"/>
            </a:lvl1pPr>
          </a:lstStyle>
          <a:p>
            <a:r>
              <a:rPr lang="en-US" dirty="0"/>
              <a:t>Click icon to add picture</a:t>
            </a:r>
          </a:p>
        </p:txBody>
      </p:sp>
      <p:sp>
        <p:nvSpPr>
          <p:cNvPr id="18" name="Title 1">
            <a:extLst>
              <a:ext uri="{FF2B5EF4-FFF2-40B4-BE49-F238E27FC236}">
                <a16:creationId xmlns:a16="http://schemas.microsoft.com/office/drawing/2014/main" id="{9567C901-1246-4221-87E3-1561ACB72855}"/>
              </a:ext>
            </a:extLst>
          </p:cNvPr>
          <p:cNvSpPr>
            <a:spLocks noGrp="1"/>
          </p:cNvSpPr>
          <p:nvPr>
            <p:ph type="ctrTitle" hasCustomPrompt="1"/>
          </p:nvPr>
        </p:nvSpPr>
        <p:spPr>
          <a:xfrm>
            <a:off x="463060" y="1638300"/>
            <a:ext cx="7448350" cy="989107"/>
          </a:xfrm>
          <a:prstGeom prst="rect">
            <a:avLst/>
          </a:prstGeom>
        </p:spPr>
        <p:txBody>
          <a:bodyPr anchor="b"/>
          <a:lstStyle>
            <a:lvl1pPr marL="0" marR="0" indent="0" algn="l" defTabSz="914400" rtl="0" eaLnBrk="1" fontAlgn="auto" latinLnBrk="0" hangingPunct="1">
              <a:lnSpc>
                <a:spcPct val="90000"/>
              </a:lnSpc>
              <a:spcBef>
                <a:spcPct val="0"/>
              </a:spcBef>
              <a:spcAft>
                <a:spcPts val="0"/>
              </a:spcAft>
              <a:buClrTx/>
              <a:buSzTx/>
              <a:buFontTx/>
              <a:buNone/>
              <a:tabLst/>
              <a:defRPr sz="4000"/>
            </a:lvl1pPr>
          </a:lstStyle>
          <a:p>
            <a:r>
              <a:rPr lang="en-US"/>
              <a:t>Click To Edit Master Title Style With Up To Two Lines</a:t>
            </a:r>
          </a:p>
        </p:txBody>
      </p:sp>
      <p:sp>
        <p:nvSpPr>
          <p:cNvPr id="19" name="Text Placeholder 8">
            <a:extLst>
              <a:ext uri="{FF2B5EF4-FFF2-40B4-BE49-F238E27FC236}">
                <a16:creationId xmlns:a16="http://schemas.microsoft.com/office/drawing/2014/main" id="{3A34663A-8630-4ACC-B51A-86DE1B76D923}"/>
              </a:ext>
            </a:extLst>
          </p:cNvPr>
          <p:cNvSpPr>
            <a:spLocks noGrp="1"/>
          </p:cNvSpPr>
          <p:nvPr>
            <p:ph type="body" sz="quarter" idx="13" hasCustomPrompt="1"/>
          </p:nvPr>
        </p:nvSpPr>
        <p:spPr>
          <a:xfrm>
            <a:off x="463060" y="2781299"/>
            <a:ext cx="6278277" cy="304801"/>
          </a:xfrm>
        </p:spPr>
        <p:txBody>
          <a:bodyPr>
            <a:noAutofit/>
          </a:bodyPr>
          <a:lstStyle>
            <a:lvl1pPr marL="0" indent="0">
              <a:lnSpc>
                <a:spcPct val="90000"/>
              </a:lnSpc>
              <a:spcBef>
                <a:spcPts val="1600"/>
              </a:spcBef>
              <a:spcAft>
                <a:spcPts val="1200"/>
              </a:spcAft>
              <a:buFont typeface="Arial" panose="020B0604020202020204" pitchFamily="34" charset="0"/>
              <a:buChar char="​"/>
              <a:defRPr sz="2800" b="0">
                <a:solidFill>
                  <a:schemeClr val="accent2"/>
                </a:solidFill>
              </a:defRPr>
            </a:lvl1pPr>
            <a:lvl2pPr marL="0" indent="0">
              <a:lnSpc>
                <a:spcPct val="90000"/>
              </a:lnSpc>
              <a:spcBef>
                <a:spcPts val="400"/>
              </a:spcBef>
              <a:spcAft>
                <a:spcPts val="1200"/>
              </a:spcAft>
              <a:buFont typeface="Arial" panose="020B0604020202020204" pitchFamily="34" charset="0"/>
              <a:buChar char="​"/>
              <a:defRPr sz="2000" b="0">
                <a:solidFill>
                  <a:schemeClr val="bg2"/>
                </a:solidFill>
              </a:defRPr>
            </a:lvl2pPr>
            <a:lvl3pPr marL="0" indent="0">
              <a:lnSpc>
                <a:spcPct val="90000"/>
              </a:lnSpc>
              <a:spcBef>
                <a:spcPts val="400"/>
              </a:spcBef>
              <a:spcAft>
                <a:spcPts val="200"/>
              </a:spcAft>
              <a:buFont typeface="Arial" panose="020B0604020202020204" pitchFamily="34" charset="0"/>
              <a:buChar char="​"/>
              <a:defRPr sz="1600" b="0">
                <a:solidFill>
                  <a:schemeClr val="bg2"/>
                </a:solidFill>
              </a:defRPr>
            </a:lvl3pPr>
            <a:lvl4pPr marL="0" indent="0">
              <a:lnSpc>
                <a:spcPct val="90000"/>
              </a:lnSpc>
              <a:spcBef>
                <a:spcPts val="400"/>
              </a:spcBef>
              <a:spcAft>
                <a:spcPts val="200"/>
              </a:spcAft>
              <a:buFont typeface="Arial" panose="020B0604020202020204" pitchFamily="34" charset="0"/>
              <a:buChar char="​"/>
              <a:defRPr sz="1600" b="0">
                <a:solidFill>
                  <a:schemeClr val="bg2"/>
                </a:solidFill>
              </a:defRPr>
            </a:lvl4pPr>
            <a:lvl5pPr marL="0" indent="0">
              <a:lnSpc>
                <a:spcPct val="90000"/>
              </a:lnSpc>
              <a:spcBef>
                <a:spcPts val="400"/>
              </a:spcBef>
              <a:spcAft>
                <a:spcPts val="200"/>
              </a:spcAft>
              <a:buFont typeface="Arial" panose="020B0604020202020204" pitchFamily="34" charset="0"/>
              <a:buChar char="​"/>
              <a:defRPr sz="1600" b="0">
                <a:solidFill>
                  <a:schemeClr val="bg2"/>
                </a:solidFill>
              </a:defRPr>
            </a:lvl5pPr>
            <a:lvl6pPr marL="0" indent="0">
              <a:lnSpc>
                <a:spcPct val="90000"/>
              </a:lnSpc>
              <a:spcBef>
                <a:spcPts val="400"/>
              </a:spcBef>
              <a:spcAft>
                <a:spcPts val="200"/>
              </a:spcAft>
              <a:buFont typeface="Arial" panose="020B0604020202020204" pitchFamily="34" charset="0"/>
              <a:buChar char="​"/>
              <a:defRPr sz="1600" b="0">
                <a:solidFill>
                  <a:schemeClr val="bg2"/>
                </a:solidFill>
              </a:defRPr>
            </a:lvl6pPr>
            <a:lvl7pPr marL="0" indent="0">
              <a:lnSpc>
                <a:spcPct val="90000"/>
              </a:lnSpc>
              <a:spcBef>
                <a:spcPts val="400"/>
              </a:spcBef>
              <a:spcAft>
                <a:spcPts val="200"/>
              </a:spcAft>
              <a:buFont typeface="Arial" panose="020B0604020202020204" pitchFamily="34" charset="0"/>
              <a:buChar char="​"/>
              <a:defRPr sz="1600" b="0">
                <a:solidFill>
                  <a:schemeClr val="bg2"/>
                </a:solidFill>
              </a:defRPr>
            </a:lvl7pPr>
            <a:lvl8pPr marL="0" indent="0">
              <a:lnSpc>
                <a:spcPct val="90000"/>
              </a:lnSpc>
              <a:spcBef>
                <a:spcPts val="400"/>
              </a:spcBef>
              <a:spcAft>
                <a:spcPts val="200"/>
              </a:spcAft>
              <a:buFont typeface="Arial" panose="020B0604020202020204" pitchFamily="34" charset="0"/>
              <a:buChar char="​"/>
              <a:defRPr sz="1600" b="0">
                <a:solidFill>
                  <a:schemeClr val="bg2"/>
                </a:solidFill>
              </a:defRPr>
            </a:lvl8pPr>
            <a:lvl9pPr marL="0" indent="0">
              <a:lnSpc>
                <a:spcPct val="90000"/>
              </a:lnSpc>
              <a:spcBef>
                <a:spcPts val="400"/>
              </a:spcBef>
              <a:spcAft>
                <a:spcPts val="200"/>
              </a:spcAft>
              <a:buFont typeface="Arial" panose="020B0604020202020204" pitchFamily="34" charset="0"/>
              <a:buChar char="​"/>
              <a:defRPr sz="1600" b="0">
                <a:solidFill>
                  <a:schemeClr val="bg2"/>
                </a:solidFill>
              </a:defRPr>
            </a:lvl9pPr>
          </a:lstStyle>
          <a:p>
            <a:pPr lvl="0"/>
            <a:r>
              <a:rPr lang="en-US"/>
              <a:t>Click to edit subhead</a:t>
            </a:r>
          </a:p>
        </p:txBody>
      </p:sp>
      <p:sp>
        <p:nvSpPr>
          <p:cNvPr id="21" name="Text Placeholder 8">
            <a:extLst>
              <a:ext uri="{FF2B5EF4-FFF2-40B4-BE49-F238E27FC236}">
                <a16:creationId xmlns:a16="http://schemas.microsoft.com/office/drawing/2014/main" id="{A5541EAD-E574-401D-8476-746E3B43F52E}"/>
              </a:ext>
            </a:extLst>
          </p:cNvPr>
          <p:cNvSpPr>
            <a:spLocks noGrp="1"/>
          </p:cNvSpPr>
          <p:nvPr>
            <p:ph type="body" sz="quarter" idx="20" hasCustomPrompt="1"/>
          </p:nvPr>
        </p:nvSpPr>
        <p:spPr>
          <a:xfrm>
            <a:off x="463060" y="3363017"/>
            <a:ext cx="6278277" cy="205684"/>
          </a:xfrm>
        </p:spPr>
        <p:txBody>
          <a:bodyPr wrap="square">
            <a:noAutofit/>
          </a:bodyPr>
          <a:lstStyle>
            <a:lvl1pPr marL="0" indent="0">
              <a:lnSpc>
                <a:spcPct val="90000"/>
              </a:lnSpc>
              <a:spcBef>
                <a:spcPts val="1600"/>
              </a:spcBef>
              <a:spcAft>
                <a:spcPts val="1200"/>
              </a:spcAft>
              <a:buFont typeface="Arial" panose="020B0604020202020204" pitchFamily="34" charset="0"/>
              <a:buChar char="​"/>
              <a:defRPr sz="2800" b="0">
                <a:solidFill>
                  <a:schemeClr val="accent3"/>
                </a:solidFill>
              </a:defRPr>
            </a:lvl1pPr>
            <a:lvl2pPr marL="0" indent="0">
              <a:lnSpc>
                <a:spcPct val="90000"/>
              </a:lnSpc>
              <a:spcBef>
                <a:spcPts val="0"/>
              </a:spcBef>
              <a:spcAft>
                <a:spcPts val="0"/>
              </a:spcAft>
              <a:buFont typeface="Arial" panose="020B0604020202020204" pitchFamily="34" charset="0"/>
              <a:buChar char="​"/>
              <a:defRPr sz="2000" b="0">
                <a:solidFill>
                  <a:schemeClr val="bg2"/>
                </a:solidFill>
              </a:defRPr>
            </a:lvl2pPr>
            <a:lvl3pPr marL="0" indent="0">
              <a:lnSpc>
                <a:spcPct val="90000"/>
              </a:lnSpc>
              <a:spcBef>
                <a:spcPts val="400"/>
              </a:spcBef>
              <a:spcAft>
                <a:spcPts val="200"/>
              </a:spcAft>
              <a:buFont typeface="Arial" panose="020B0604020202020204" pitchFamily="34" charset="0"/>
              <a:buChar char="​"/>
              <a:defRPr sz="1600" b="0">
                <a:solidFill>
                  <a:schemeClr val="bg2"/>
                </a:solidFill>
              </a:defRPr>
            </a:lvl3pPr>
            <a:lvl4pPr marL="0" indent="0">
              <a:lnSpc>
                <a:spcPct val="90000"/>
              </a:lnSpc>
              <a:spcBef>
                <a:spcPts val="400"/>
              </a:spcBef>
              <a:spcAft>
                <a:spcPts val="200"/>
              </a:spcAft>
              <a:buFont typeface="Arial" panose="020B0604020202020204" pitchFamily="34" charset="0"/>
              <a:buChar char="​"/>
              <a:defRPr sz="1600" b="0">
                <a:solidFill>
                  <a:schemeClr val="bg2"/>
                </a:solidFill>
              </a:defRPr>
            </a:lvl4pPr>
            <a:lvl5pPr marL="0" indent="0">
              <a:lnSpc>
                <a:spcPct val="90000"/>
              </a:lnSpc>
              <a:spcBef>
                <a:spcPts val="400"/>
              </a:spcBef>
              <a:spcAft>
                <a:spcPts val="200"/>
              </a:spcAft>
              <a:buFont typeface="Arial" panose="020B0604020202020204" pitchFamily="34" charset="0"/>
              <a:buChar char="​"/>
              <a:defRPr sz="1600" b="0">
                <a:solidFill>
                  <a:schemeClr val="bg2"/>
                </a:solidFill>
              </a:defRPr>
            </a:lvl5pPr>
            <a:lvl6pPr marL="0" indent="0">
              <a:lnSpc>
                <a:spcPct val="90000"/>
              </a:lnSpc>
              <a:spcBef>
                <a:spcPts val="400"/>
              </a:spcBef>
              <a:spcAft>
                <a:spcPts val="200"/>
              </a:spcAft>
              <a:buFont typeface="Arial" panose="020B0604020202020204" pitchFamily="34" charset="0"/>
              <a:buChar char="​"/>
              <a:defRPr sz="1600" b="0">
                <a:solidFill>
                  <a:schemeClr val="bg2"/>
                </a:solidFill>
              </a:defRPr>
            </a:lvl6pPr>
            <a:lvl7pPr marL="0" indent="0">
              <a:lnSpc>
                <a:spcPct val="90000"/>
              </a:lnSpc>
              <a:spcBef>
                <a:spcPts val="400"/>
              </a:spcBef>
              <a:spcAft>
                <a:spcPts val="200"/>
              </a:spcAft>
              <a:buFont typeface="Arial" panose="020B0604020202020204" pitchFamily="34" charset="0"/>
              <a:buChar char="​"/>
              <a:defRPr sz="1600" b="0">
                <a:solidFill>
                  <a:schemeClr val="bg2"/>
                </a:solidFill>
              </a:defRPr>
            </a:lvl7pPr>
            <a:lvl8pPr marL="0" indent="0">
              <a:lnSpc>
                <a:spcPct val="90000"/>
              </a:lnSpc>
              <a:spcBef>
                <a:spcPts val="400"/>
              </a:spcBef>
              <a:spcAft>
                <a:spcPts val="200"/>
              </a:spcAft>
              <a:buFont typeface="Arial" panose="020B0604020202020204" pitchFamily="34" charset="0"/>
              <a:buChar char="​"/>
              <a:defRPr sz="1600" b="0">
                <a:solidFill>
                  <a:schemeClr val="bg2"/>
                </a:solidFill>
              </a:defRPr>
            </a:lvl8pPr>
            <a:lvl9pPr marL="0" indent="0">
              <a:lnSpc>
                <a:spcPct val="90000"/>
              </a:lnSpc>
              <a:spcBef>
                <a:spcPts val="400"/>
              </a:spcBef>
              <a:spcAft>
                <a:spcPts val="200"/>
              </a:spcAft>
              <a:buFont typeface="Arial" panose="020B0604020202020204" pitchFamily="34" charset="0"/>
              <a:buChar char="​"/>
              <a:defRPr sz="1600" b="0">
                <a:solidFill>
                  <a:schemeClr val="bg2"/>
                </a:solidFill>
              </a:defRPr>
            </a:lvl9pPr>
          </a:lstStyle>
          <a:p>
            <a:pPr lvl="1"/>
            <a:r>
              <a:rPr lang="en-US"/>
              <a:t>Click to edit text</a:t>
            </a:r>
          </a:p>
        </p:txBody>
      </p:sp>
      <p:sp>
        <p:nvSpPr>
          <p:cNvPr id="14" name="Freeform 5">
            <a:extLst>
              <a:ext uri="{FF2B5EF4-FFF2-40B4-BE49-F238E27FC236}">
                <a16:creationId xmlns:a16="http://schemas.microsoft.com/office/drawing/2014/main" id="{4833F65B-69E4-4F58-93D9-A5562A8A08CB}"/>
              </a:ext>
            </a:extLst>
          </p:cNvPr>
          <p:cNvSpPr>
            <a:spLocks noChangeAspect="1" noEditPoints="1"/>
          </p:cNvSpPr>
          <p:nvPr userDrawn="1"/>
        </p:nvSpPr>
        <p:spPr bwMode="auto">
          <a:xfrm>
            <a:off x="454269" y="6157765"/>
            <a:ext cx="843917" cy="272735"/>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accent1"/>
              </a:gs>
              <a:gs pos="100000">
                <a:schemeClr val="accent4"/>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34173850"/>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item Agenda">
    <p:spTree>
      <p:nvGrpSpPr>
        <p:cNvPr id="1" name=""/>
        <p:cNvGrpSpPr/>
        <p:nvPr/>
      </p:nvGrpSpPr>
      <p:grpSpPr>
        <a:xfrm>
          <a:off x="0" y="0"/>
          <a:ext cx="0" cy="0"/>
          <a:chOff x="0" y="0"/>
          <a:chExt cx="0" cy="0"/>
        </a:xfrm>
      </p:grpSpPr>
      <p:sp>
        <p:nvSpPr>
          <p:cNvPr id="40" name="Text Placeholder 9">
            <a:extLst>
              <a:ext uri="{FF2B5EF4-FFF2-40B4-BE49-F238E27FC236}">
                <a16:creationId xmlns:a16="http://schemas.microsoft.com/office/drawing/2014/main" id="{02F830E5-AF03-49D2-AD7A-193D64D9D5DE}"/>
              </a:ext>
            </a:extLst>
          </p:cNvPr>
          <p:cNvSpPr>
            <a:spLocks noGrp="1"/>
          </p:cNvSpPr>
          <p:nvPr userDrawn="1">
            <p:ph type="body" sz="quarter" idx="10" hasCustomPrompt="1"/>
          </p:nvPr>
        </p:nvSpPr>
        <p:spPr>
          <a:xfrm>
            <a:off x="3332283" y="1223905"/>
            <a:ext cx="2637442" cy="694267"/>
          </a:xfrm>
        </p:spPr>
        <p:txBody>
          <a:bodyPr/>
          <a:lstStyle>
            <a:lvl1pPr algn="l">
              <a:defRPr sz="4000" b="0">
                <a:solidFill>
                  <a:schemeClr val="accent2"/>
                </a:solidFill>
              </a:defRPr>
            </a:lvl1pPr>
          </a:lstStyle>
          <a:p>
            <a:pPr lvl="0"/>
            <a:r>
              <a:rPr lang="en-US"/>
              <a:t>01</a:t>
            </a:r>
          </a:p>
        </p:txBody>
      </p:sp>
      <p:sp>
        <p:nvSpPr>
          <p:cNvPr id="41" name="Text Placeholder 9">
            <a:extLst>
              <a:ext uri="{FF2B5EF4-FFF2-40B4-BE49-F238E27FC236}">
                <a16:creationId xmlns:a16="http://schemas.microsoft.com/office/drawing/2014/main" id="{27543A3D-DFCC-462D-B999-0EE12C20A91F}"/>
              </a:ext>
            </a:extLst>
          </p:cNvPr>
          <p:cNvSpPr>
            <a:spLocks noGrp="1"/>
          </p:cNvSpPr>
          <p:nvPr userDrawn="1">
            <p:ph type="body" sz="quarter" idx="11" hasCustomPrompt="1"/>
          </p:nvPr>
        </p:nvSpPr>
        <p:spPr>
          <a:xfrm>
            <a:off x="6212284" y="1223905"/>
            <a:ext cx="2637442" cy="694267"/>
          </a:xfrm>
        </p:spPr>
        <p:txBody>
          <a:bodyPr/>
          <a:lstStyle>
            <a:lvl1pPr algn="l">
              <a:defRPr sz="4000" b="0">
                <a:solidFill>
                  <a:schemeClr val="accent2"/>
                </a:solidFill>
              </a:defRPr>
            </a:lvl1pPr>
          </a:lstStyle>
          <a:p>
            <a:pPr lvl="0"/>
            <a:r>
              <a:rPr lang="en-US"/>
              <a:t>02</a:t>
            </a:r>
          </a:p>
        </p:txBody>
      </p:sp>
      <p:sp>
        <p:nvSpPr>
          <p:cNvPr id="42" name="Text Placeholder 9">
            <a:extLst>
              <a:ext uri="{FF2B5EF4-FFF2-40B4-BE49-F238E27FC236}">
                <a16:creationId xmlns:a16="http://schemas.microsoft.com/office/drawing/2014/main" id="{3FC2069A-8835-486E-A458-AD69E5708EF8}"/>
              </a:ext>
            </a:extLst>
          </p:cNvPr>
          <p:cNvSpPr>
            <a:spLocks noGrp="1"/>
          </p:cNvSpPr>
          <p:nvPr userDrawn="1">
            <p:ph type="body" sz="quarter" idx="12" hasCustomPrompt="1"/>
          </p:nvPr>
        </p:nvSpPr>
        <p:spPr>
          <a:xfrm>
            <a:off x="3333074" y="3802117"/>
            <a:ext cx="2637442" cy="694267"/>
          </a:xfrm>
        </p:spPr>
        <p:txBody>
          <a:bodyPr/>
          <a:lstStyle>
            <a:lvl1pPr algn="l">
              <a:defRPr sz="4000" b="0">
                <a:solidFill>
                  <a:schemeClr val="accent2"/>
                </a:solidFill>
              </a:defRPr>
            </a:lvl1pPr>
          </a:lstStyle>
          <a:p>
            <a:pPr lvl="0"/>
            <a:r>
              <a:rPr lang="en-US"/>
              <a:t>04</a:t>
            </a:r>
          </a:p>
        </p:txBody>
      </p:sp>
      <p:sp>
        <p:nvSpPr>
          <p:cNvPr id="43" name="Text Placeholder 9">
            <a:extLst>
              <a:ext uri="{FF2B5EF4-FFF2-40B4-BE49-F238E27FC236}">
                <a16:creationId xmlns:a16="http://schemas.microsoft.com/office/drawing/2014/main" id="{B30617AA-8AD0-4B14-A9A9-D052F40ACA60}"/>
              </a:ext>
            </a:extLst>
          </p:cNvPr>
          <p:cNvSpPr>
            <a:spLocks noGrp="1"/>
          </p:cNvSpPr>
          <p:nvPr userDrawn="1">
            <p:ph type="body" sz="quarter" idx="13" hasCustomPrompt="1"/>
          </p:nvPr>
        </p:nvSpPr>
        <p:spPr>
          <a:xfrm>
            <a:off x="6212284" y="3802117"/>
            <a:ext cx="2637442" cy="694267"/>
          </a:xfrm>
        </p:spPr>
        <p:txBody>
          <a:bodyPr/>
          <a:lstStyle>
            <a:lvl1pPr algn="l">
              <a:defRPr sz="4000" b="0">
                <a:solidFill>
                  <a:schemeClr val="accent2"/>
                </a:solidFill>
              </a:defRPr>
            </a:lvl1pPr>
          </a:lstStyle>
          <a:p>
            <a:pPr lvl="0"/>
            <a:r>
              <a:rPr lang="en-US"/>
              <a:t>05</a:t>
            </a:r>
          </a:p>
        </p:txBody>
      </p:sp>
      <p:sp>
        <p:nvSpPr>
          <p:cNvPr id="44" name="Text Placeholder 9">
            <a:extLst>
              <a:ext uri="{FF2B5EF4-FFF2-40B4-BE49-F238E27FC236}">
                <a16:creationId xmlns:a16="http://schemas.microsoft.com/office/drawing/2014/main" id="{32E5AE39-31BD-47E9-800A-402361C1754C}"/>
              </a:ext>
            </a:extLst>
          </p:cNvPr>
          <p:cNvSpPr>
            <a:spLocks noGrp="1"/>
          </p:cNvSpPr>
          <p:nvPr userDrawn="1">
            <p:ph type="body" sz="quarter" idx="18" hasCustomPrompt="1"/>
          </p:nvPr>
        </p:nvSpPr>
        <p:spPr>
          <a:xfrm>
            <a:off x="9091495" y="1223905"/>
            <a:ext cx="2637442" cy="694267"/>
          </a:xfrm>
        </p:spPr>
        <p:txBody>
          <a:bodyPr/>
          <a:lstStyle>
            <a:lvl1pPr algn="l">
              <a:defRPr sz="4000" b="0">
                <a:solidFill>
                  <a:schemeClr val="accent2"/>
                </a:solidFill>
              </a:defRPr>
            </a:lvl1pPr>
          </a:lstStyle>
          <a:p>
            <a:pPr lvl="0"/>
            <a:r>
              <a:rPr lang="en-US"/>
              <a:t>03</a:t>
            </a:r>
          </a:p>
        </p:txBody>
      </p:sp>
      <p:sp>
        <p:nvSpPr>
          <p:cNvPr id="45" name="Text Placeholder 9">
            <a:extLst>
              <a:ext uri="{FF2B5EF4-FFF2-40B4-BE49-F238E27FC236}">
                <a16:creationId xmlns:a16="http://schemas.microsoft.com/office/drawing/2014/main" id="{BB50D5D7-3BDA-4E71-98C8-3873EB810359}"/>
              </a:ext>
            </a:extLst>
          </p:cNvPr>
          <p:cNvSpPr>
            <a:spLocks noGrp="1"/>
          </p:cNvSpPr>
          <p:nvPr userDrawn="1">
            <p:ph type="body" sz="quarter" idx="19" hasCustomPrompt="1"/>
          </p:nvPr>
        </p:nvSpPr>
        <p:spPr>
          <a:xfrm>
            <a:off x="9091495" y="3802117"/>
            <a:ext cx="2637442" cy="694267"/>
          </a:xfrm>
        </p:spPr>
        <p:txBody>
          <a:bodyPr/>
          <a:lstStyle>
            <a:lvl1pPr algn="l">
              <a:defRPr sz="4000" b="0">
                <a:solidFill>
                  <a:schemeClr val="accent2"/>
                </a:solidFill>
              </a:defRPr>
            </a:lvl1pPr>
          </a:lstStyle>
          <a:p>
            <a:pPr lvl="0"/>
            <a:r>
              <a:rPr lang="en-US"/>
              <a:t>06</a:t>
            </a:r>
          </a:p>
        </p:txBody>
      </p:sp>
      <p:sp>
        <p:nvSpPr>
          <p:cNvPr id="47" name="Text Placeholder 19">
            <a:extLst>
              <a:ext uri="{FF2B5EF4-FFF2-40B4-BE49-F238E27FC236}">
                <a16:creationId xmlns:a16="http://schemas.microsoft.com/office/drawing/2014/main" id="{83B37535-3B2B-47E7-B0C3-8CF4C6B55DD4}"/>
              </a:ext>
            </a:extLst>
          </p:cNvPr>
          <p:cNvSpPr>
            <a:spLocks noGrp="1"/>
          </p:cNvSpPr>
          <p:nvPr userDrawn="1">
            <p:ph type="body" sz="quarter" idx="15"/>
          </p:nvPr>
        </p:nvSpPr>
        <p:spPr>
          <a:xfrm>
            <a:off x="9091495" y="1977438"/>
            <a:ext cx="2637442" cy="1447797"/>
          </a:xfrm>
        </p:spPr>
        <p:txBody>
          <a:bodyPr/>
          <a:lstStyle>
            <a:lvl1pPr>
              <a:defRPr sz="2400" b="1"/>
            </a:lvl1pPr>
          </a:lstStyle>
          <a:p>
            <a:pPr lvl="0"/>
            <a:r>
              <a:rPr lang="en-US"/>
              <a:t>Edit Master text styles</a:t>
            </a:r>
          </a:p>
        </p:txBody>
      </p:sp>
      <p:sp>
        <p:nvSpPr>
          <p:cNvPr id="49" name="Text Placeholder 19">
            <a:extLst>
              <a:ext uri="{FF2B5EF4-FFF2-40B4-BE49-F238E27FC236}">
                <a16:creationId xmlns:a16="http://schemas.microsoft.com/office/drawing/2014/main" id="{A6934A4C-1D48-47BF-9239-BB8CE0F28921}"/>
              </a:ext>
            </a:extLst>
          </p:cNvPr>
          <p:cNvSpPr>
            <a:spLocks noGrp="1"/>
          </p:cNvSpPr>
          <p:nvPr>
            <p:ph type="body" sz="quarter" idx="20"/>
          </p:nvPr>
        </p:nvSpPr>
        <p:spPr>
          <a:xfrm>
            <a:off x="6212284" y="1977438"/>
            <a:ext cx="2637442" cy="1447797"/>
          </a:xfrm>
        </p:spPr>
        <p:txBody>
          <a:bodyPr/>
          <a:lstStyle>
            <a:lvl1pPr>
              <a:defRPr sz="2400" b="1"/>
            </a:lvl1pPr>
          </a:lstStyle>
          <a:p>
            <a:pPr lvl="0"/>
            <a:r>
              <a:rPr lang="en-US"/>
              <a:t>Edit Master text styles</a:t>
            </a:r>
          </a:p>
        </p:txBody>
      </p:sp>
      <p:sp>
        <p:nvSpPr>
          <p:cNvPr id="50" name="Text Placeholder 19">
            <a:extLst>
              <a:ext uri="{FF2B5EF4-FFF2-40B4-BE49-F238E27FC236}">
                <a16:creationId xmlns:a16="http://schemas.microsoft.com/office/drawing/2014/main" id="{0179C67F-AE67-4109-B93E-ECBFA8AE283F}"/>
              </a:ext>
            </a:extLst>
          </p:cNvPr>
          <p:cNvSpPr>
            <a:spLocks noGrp="1"/>
          </p:cNvSpPr>
          <p:nvPr>
            <p:ph type="body" sz="quarter" idx="21" hasCustomPrompt="1"/>
          </p:nvPr>
        </p:nvSpPr>
        <p:spPr>
          <a:xfrm>
            <a:off x="3332283" y="1977438"/>
            <a:ext cx="2637442" cy="1447797"/>
          </a:xfrm>
        </p:spPr>
        <p:txBody>
          <a:bodyPr/>
          <a:lstStyle>
            <a:lvl1pPr>
              <a:defRPr sz="2400" b="1"/>
            </a:lvl1pPr>
          </a:lstStyle>
          <a:p>
            <a:pPr lvl="0"/>
            <a:r>
              <a:rPr lang="en-US"/>
              <a:t>Edit Master text styles</a:t>
            </a:r>
          </a:p>
        </p:txBody>
      </p:sp>
      <p:sp>
        <p:nvSpPr>
          <p:cNvPr id="51" name="Text Placeholder 19">
            <a:extLst>
              <a:ext uri="{FF2B5EF4-FFF2-40B4-BE49-F238E27FC236}">
                <a16:creationId xmlns:a16="http://schemas.microsoft.com/office/drawing/2014/main" id="{E5A4F706-AF82-4A02-A3EB-2FE06A1DC4A1}"/>
              </a:ext>
            </a:extLst>
          </p:cNvPr>
          <p:cNvSpPr>
            <a:spLocks noGrp="1"/>
          </p:cNvSpPr>
          <p:nvPr>
            <p:ph type="body" sz="quarter" idx="22"/>
          </p:nvPr>
        </p:nvSpPr>
        <p:spPr>
          <a:xfrm>
            <a:off x="9091495" y="4555415"/>
            <a:ext cx="2637442" cy="1506828"/>
          </a:xfrm>
        </p:spPr>
        <p:txBody>
          <a:bodyPr/>
          <a:lstStyle>
            <a:lvl1pPr>
              <a:defRPr sz="2400" b="1"/>
            </a:lvl1pPr>
          </a:lstStyle>
          <a:p>
            <a:pPr lvl="0"/>
            <a:r>
              <a:rPr lang="en-US"/>
              <a:t>Edit Master text styles</a:t>
            </a:r>
          </a:p>
        </p:txBody>
      </p:sp>
      <p:sp>
        <p:nvSpPr>
          <p:cNvPr id="52" name="Text Placeholder 19">
            <a:extLst>
              <a:ext uri="{FF2B5EF4-FFF2-40B4-BE49-F238E27FC236}">
                <a16:creationId xmlns:a16="http://schemas.microsoft.com/office/drawing/2014/main" id="{9B59BAE5-7CD3-484F-BCBD-9AF8DCFF8E44}"/>
              </a:ext>
            </a:extLst>
          </p:cNvPr>
          <p:cNvSpPr>
            <a:spLocks noGrp="1"/>
          </p:cNvSpPr>
          <p:nvPr>
            <p:ph type="body" sz="quarter" idx="23"/>
          </p:nvPr>
        </p:nvSpPr>
        <p:spPr>
          <a:xfrm>
            <a:off x="6212284" y="4555415"/>
            <a:ext cx="2637442" cy="1506828"/>
          </a:xfrm>
        </p:spPr>
        <p:txBody>
          <a:bodyPr/>
          <a:lstStyle>
            <a:lvl1pPr>
              <a:defRPr sz="2400" b="1"/>
            </a:lvl1pPr>
          </a:lstStyle>
          <a:p>
            <a:pPr lvl="0"/>
            <a:r>
              <a:rPr lang="en-US"/>
              <a:t>Edit Master text styles</a:t>
            </a:r>
          </a:p>
        </p:txBody>
      </p:sp>
      <p:sp>
        <p:nvSpPr>
          <p:cNvPr id="53" name="Text Placeholder 19">
            <a:extLst>
              <a:ext uri="{FF2B5EF4-FFF2-40B4-BE49-F238E27FC236}">
                <a16:creationId xmlns:a16="http://schemas.microsoft.com/office/drawing/2014/main" id="{1E5C5656-E890-4468-A58C-9941FA79F48C}"/>
              </a:ext>
            </a:extLst>
          </p:cNvPr>
          <p:cNvSpPr>
            <a:spLocks noGrp="1"/>
          </p:cNvSpPr>
          <p:nvPr>
            <p:ph type="body" sz="quarter" idx="24"/>
          </p:nvPr>
        </p:nvSpPr>
        <p:spPr>
          <a:xfrm>
            <a:off x="3332283" y="4555415"/>
            <a:ext cx="2637442" cy="1506828"/>
          </a:xfrm>
        </p:spPr>
        <p:txBody>
          <a:bodyPr/>
          <a:lstStyle>
            <a:lvl1pPr>
              <a:defRPr sz="2400" b="1"/>
            </a:lvl1pPr>
          </a:lstStyle>
          <a:p>
            <a:pPr lvl="0"/>
            <a:r>
              <a:rPr lang="en-US"/>
              <a:t>Edit Master text styles</a:t>
            </a:r>
          </a:p>
        </p:txBody>
      </p:sp>
      <p:sp>
        <p:nvSpPr>
          <p:cNvPr id="19" name="Title 3">
            <a:extLst>
              <a:ext uri="{FF2B5EF4-FFF2-40B4-BE49-F238E27FC236}">
                <a16:creationId xmlns:a16="http://schemas.microsoft.com/office/drawing/2014/main" id="{F8A50C72-D301-4FC2-BC5E-4F3DA903A1F1}"/>
              </a:ext>
            </a:extLst>
          </p:cNvPr>
          <p:cNvSpPr>
            <a:spLocks noGrp="1"/>
          </p:cNvSpPr>
          <p:nvPr>
            <p:ph type="title" hasCustomPrompt="1"/>
          </p:nvPr>
        </p:nvSpPr>
        <p:spPr>
          <a:xfrm>
            <a:off x="443889" y="187570"/>
            <a:ext cx="10668002" cy="762000"/>
          </a:xfrm>
        </p:spPr>
        <p:txBody>
          <a:bodyPr/>
          <a:lstStyle/>
          <a:p>
            <a:r>
              <a:rPr lang="en-US"/>
              <a:t>Agenda</a:t>
            </a:r>
          </a:p>
        </p:txBody>
      </p:sp>
    </p:spTree>
    <p:extLst>
      <p:ext uri="{BB962C8B-B14F-4D97-AF65-F5344CB8AC3E}">
        <p14:creationId xmlns:p14="http://schemas.microsoft.com/office/powerpoint/2010/main" val="28761624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ue Gradient Quote Full Slide">
    <p:spTree>
      <p:nvGrpSpPr>
        <p:cNvPr id="1" name=""/>
        <p:cNvGrpSpPr/>
        <p:nvPr/>
      </p:nvGrpSpPr>
      <p:grpSpPr>
        <a:xfrm>
          <a:off x="0" y="0"/>
          <a:ext cx="0" cy="0"/>
          <a:chOff x="0" y="0"/>
          <a:chExt cx="0" cy="0"/>
        </a:xfrm>
      </p:grpSpPr>
      <p:sp>
        <p:nvSpPr>
          <p:cNvPr id="8" name="Rectangle 7"/>
          <p:cNvSpPr/>
          <p:nvPr userDrawn="1"/>
        </p:nvSpPr>
        <p:spPr bwMode="white">
          <a:xfrm>
            <a:off x="0"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1" r="-2028"/>
          <a:stretch/>
        </p:blipFill>
        <p:spPr bwMode="black">
          <a:xfrm>
            <a:off x="11087888" y="219883"/>
            <a:ext cx="956200" cy="338075"/>
          </a:xfrm>
          <a:prstGeom prst="rect">
            <a:avLst/>
          </a:prstGeom>
        </p:spPr>
      </p:pic>
      <p:sp>
        <p:nvSpPr>
          <p:cNvPr id="10" name="Title 1"/>
          <p:cNvSpPr>
            <a:spLocks noGrp="1"/>
          </p:cNvSpPr>
          <p:nvPr>
            <p:ph type="ctrTitle" hasCustomPrompt="1"/>
          </p:nvPr>
        </p:nvSpPr>
        <p:spPr bwMode="black">
          <a:xfrm>
            <a:off x="304800" y="2999071"/>
            <a:ext cx="11582400" cy="837152"/>
          </a:xfrm>
        </p:spPr>
        <p:txBody>
          <a:bodyPr anchor="ctr"/>
          <a:lstStyle>
            <a:lvl1pPr algn="l">
              <a:spcBef>
                <a:spcPts val="0"/>
              </a:spcBef>
              <a:defRPr sz="6400">
                <a:solidFill>
                  <a:schemeClr val="bg1"/>
                </a:solidFill>
              </a:defRPr>
            </a:lvl1pPr>
          </a:lstStyle>
          <a:p>
            <a:r>
              <a:rPr lang="en-US"/>
              <a:t>Click to edit title</a:t>
            </a:r>
          </a:p>
        </p:txBody>
      </p:sp>
      <p:sp>
        <p:nvSpPr>
          <p:cNvPr id="12" name="Rectangle 11"/>
          <p:cNvSpPr>
            <a:spLocks noChangeArrowheads="1"/>
          </p:cNvSpPr>
          <p:nvPr userDrawn="1"/>
        </p:nvSpPr>
        <p:spPr bwMode="gray">
          <a:xfrm>
            <a:off x="484531" y="6620872"/>
            <a:ext cx="3303790" cy="143565"/>
          </a:xfrm>
          <a:prstGeom prst="rect">
            <a:avLst/>
          </a:prstGeom>
          <a:noFill/>
          <a:ln w="12700" algn="ctr">
            <a:noFill/>
            <a:miter lim="800000"/>
            <a:headEnd/>
            <a:tailEnd/>
          </a:ln>
          <a:effectLst/>
        </p:spPr>
        <p:txBody>
          <a:bodyPr wrap="none" lIns="0" tIns="0" rIns="0" bIns="0" anchor="b">
            <a:spAutoFit/>
          </a:bodyPr>
          <a:lstStyle/>
          <a:p>
            <a:r>
              <a:rPr lang="en-US" sz="933" dirty="0">
                <a:solidFill>
                  <a:srgbClr val="5C5C5C"/>
                </a:solidFill>
              </a:rPr>
              <a:t>|  Mihai Christodorescu — UT Austin Seminar |  November 13, </a:t>
            </a:r>
            <a:r>
              <a:rPr lang="en-US" sz="933" baseline="0" dirty="0">
                <a:solidFill>
                  <a:srgbClr val="5C5C5C"/>
                </a:solidFill>
              </a:rPr>
              <a:t>2018</a:t>
            </a:r>
            <a:endParaRPr lang="en-US" sz="933" dirty="0">
              <a:solidFill>
                <a:srgbClr val="5C5C5C"/>
              </a:solidFill>
            </a:endParaRPr>
          </a:p>
        </p:txBody>
      </p:sp>
      <p:sp>
        <p:nvSpPr>
          <p:cNvPr id="15" name="TextBox 14"/>
          <p:cNvSpPr txBox="1"/>
          <p:nvPr userDrawn="1"/>
        </p:nvSpPr>
        <p:spPr bwMode="gray">
          <a:xfrm>
            <a:off x="304800" y="6631130"/>
            <a:ext cx="139462" cy="129203"/>
          </a:xfrm>
          <a:prstGeom prst="rect">
            <a:avLst/>
          </a:prstGeom>
          <a:noFill/>
          <a:ln w="12700" algn="ctr">
            <a:noFill/>
            <a:miter lim="800000"/>
            <a:headEnd/>
            <a:tailEnd/>
          </a:ln>
          <a:effectLst/>
        </p:spPr>
        <p:txBody>
          <a:bodyPr wrap="none" lIns="0" tIns="0" rIns="0" bIns="0" anchor="b">
            <a:spAutoFit/>
          </a:bodyPr>
          <a:lstStyle>
            <a:defPPr>
              <a:defRPr lang="en-US"/>
            </a:defPPr>
            <a:lvl1pPr>
              <a:lnSpc>
                <a:spcPct val="90000"/>
              </a:lnSpc>
              <a:defRPr sz="800">
                <a:solidFill>
                  <a:srgbClr val="0065EA"/>
                </a:solidFill>
              </a:defRPr>
            </a:lvl1pPr>
          </a:lstStyle>
          <a:p>
            <a:pPr lvl="0"/>
            <a:fld id="{8E9DF562-4D88-4A5A-AAF6-44DA0968931F}" type="slidenum">
              <a:rPr lang="en-US" sz="933" smtClean="0"/>
              <a:pPr lvl="0"/>
              <a:t>‹#›</a:t>
            </a:fld>
            <a:endParaRPr lang="en-US" sz="933" dirty="0"/>
          </a:p>
        </p:txBody>
      </p:sp>
    </p:spTree>
    <p:extLst>
      <p:ext uri="{BB962C8B-B14F-4D97-AF65-F5344CB8AC3E}">
        <p14:creationId xmlns:p14="http://schemas.microsoft.com/office/powerpoint/2010/main" val="2258822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Blue Gradient Quote Full Slide">
    <p:spTree>
      <p:nvGrpSpPr>
        <p:cNvPr id="1" name=""/>
        <p:cNvGrpSpPr/>
        <p:nvPr/>
      </p:nvGrpSpPr>
      <p:grpSpPr>
        <a:xfrm>
          <a:off x="0" y="0"/>
          <a:ext cx="0" cy="0"/>
          <a:chOff x="0" y="0"/>
          <a:chExt cx="0" cy="0"/>
        </a:xfrm>
      </p:grpSpPr>
      <p:sp>
        <p:nvSpPr>
          <p:cNvPr id="8" name="Rectangle 7"/>
          <p:cNvSpPr/>
          <p:nvPr userDrawn="1"/>
        </p:nvSpPr>
        <p:spPr bwMode="white">
          <a:xfrm>
            <a:off x="0"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l="1" r="-2028"/>
          <a:stretch/>
        </p:blipFill>
        <p:spPr bwMode="black">
          <a:xfrm>
            <a:off x="11087888" y="219883"/>
            <a:ext cx="956200" cy="338075"/>
          </a:xfrm>
          <a:prstGeom prst="rect">
            <a:avLst/>
          </a:prstGeom>
        </p:spPr>
      </p:pic>
      <p:sp>
        <p:nvSpPr>
          <p:cNvPr id="10" name="Title 1"/>
          <p:cNvSpPr>
            <a:spLocks noGrp="1"/>
          </p:cNvSpPr>
          <p:nvPr>
            <p:ph type="ctrTitle" hasCustomPrompt="1"/>
          </p:nvPr>
        </p:nvSpPr>
        <p:spPr bwMode="black">
          <a:xfrm>
            <a:off x="304800" y="2999071"/>
            <a:ext cx="11582400" cy="837152"/>
          </a:xfrm>
        </p:spPr>
        <p:txBody>
          <a:bodyPr anchor="ctr"/>
          <a:lstStyle>
            <a:lvl1pPr algn="l">
              <a:spcBef>
                <a:spcPts val="0"/>
              </a:spcBef>
              <a:defRPr sz="6400">
                <a:solidFill>
                  <a:schemeClr val="bg1"/>
                </a:solidFill>
              </a:defRPr>
            </a:lvl1pPr>
          </a:lstStyle>
          <a:p>
            <a:r>
              <a:rPr lang="en-US"/>
              <a:t>Click to edit title</a:t>
            </a:r>
          </a:p>
        </p:txBody>
      </p:sp>
    </p:spTree>
    <p:extLst>
      <p:ext uri="{BB962C8B-B14F-4D97-AF65-F5344CB8AC3E}">
        <p14:creationId xmlns:p14="http://schemas.microsoft.com/office/powerpoint/2010/main" val="34662601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ank You or Section Slide">
    <p:spTree>
      <p:nvGrpSpPr>
        <p:cNvPr id="1" name=""/>
        <p:cNvGrpSpPr/>
        <p:nvPr/>
      </p:nvGrpSpPr>
      <p:grpSpPr>
        <a:xfrm>
          <a:off x="0" y="0"/>
          <a:ext cx="0" cy="0"/>
          <a:chOff x="0" y="0"/>
          <a:chExt cx="0" cy="0"/>
        </a:xfrm>
      </p:grpSpPr>
      <p:sp>
        <p:nvSpPr>
          <p:cNvPr id="21" name="Rectangle 20"/>
          <p:cNvSpPr/>
          <p:nvPr userDrawn="1"/>
        </p:nvSpPr>
        <p:spPr bwMode="white">
          <a:xfrm>
            <a:off x="0"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a:ext>
            </a:extLst>
          </a:blip>
          <a:srcRect l="1" r="-2366"/>
          <a:stretch/>
        </p:blipFill>
        <p:spPr bwMode="invGray">
          <a:xfrm>
            <a:off x="6568806" y="2353572"/>
            <a:ext cx="5195681" cy="1642856"/>
          </a:xfrm>
          <a:prstGeom prst="rect">
            <a:avLst/>
          </a:prstGeom>
        </p:spPr>
      </p:pic>
      <p:sp>
        <p:nvSpPr>
          <p:cNvPr id="2" name="Title 1"/>
          <p:cNvSpPr>
            <a:spLocks noGrp="1"/>
          </p:cNvSpPr>
          <p:nvPr>
            <p:ph type="ctrTitle" hasCustomPrompt="1"/>
          </p:nvPr>
        </p:nvSpPr>
        <p:spPr bwMode="invGray">
          <a:xfrm>
            <a:off x="304800" y="3479800"/>
            <a:ext cx="5791200" cy="558101"/>
          </a:xfrm>
        </p:spPr>
        <p:txBody>
          <a:bodyPr anchor="b"/>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17762784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81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Elemen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908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61196"/>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Subhead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8914" y="347038"/>
            <a:ext cx="9886604" cy="574516"/>
          </a:xfrm>
        </p:spPr>
        <p:txBody>
          <a:bodyPr>
            <a:spAutoFit/>
          </a:bodyPr>
          <a:lstStyle/>
          <a:p>
            <a:r>
              <a:rPr lang="en-US"/>
              <a:t>Click to edit Master title style</a:t>
            </a:r>
          </a:p>
        </p:txBody>
      </p:sp>
      <p:sp>
        <p:nvSpPr>
          <p:cNvPr id="6" name="Content Placeholder 8"/>
          <p:cNvSpPr>
            <a:spLocks noGrp="1"/>
          </p:cNvSpPr>
          <p:nvPr>
            <p:ph sz="quarter" idx="10" hasCustomPrompt="1"/>
          </p:nvPr>
        </p:nvSpPr>
        <p:spPr>
          <a:xfrm>
            <a:off x="438912" y="800101"/>
            <a:ext cx="9887712" cy="338555"/>
          </a:xfrm>
        </p:spPr>
        <p:txBody>
          <a:bodyPr anchor="t"/>
          <a:lstStyle>
            <a:lvl1pPr marL="0" indent="0">
              <a:buNone/>
              <a:defRPr sz="2400" b="0">
                <a:solidFill>
                  <a:schemeClr val="accent6"/>
                </a:solidFill>
                <a:latin typeface="+mn-lt"/>
              </a:defRPr>
            </a:lvl1pPr>
          </a:lstStyle>
          <a:p>
            <a:pPr lvl="0"/>
            <a:r>
              <a:rPr lang="en-US"/>
              <a:t>Click to add Subtitle</a:t>
            </a:r>
          </a:p>
        </p:txBody>
      </p:sp>
      <p:sp>
        <p:nvSpPr>
          <p:cNvPr id="9" name="Content Placeholder 8"/>
          <p:cNvSpPr>
            <a:spLocks noGrp="1"/>
          </p:cNvSpPr>
          <p:nvPr>
            <p:ph sz="quarter" idx="11" hasCustomPrompt="1"/>
          </p:nvPr>
        </p:nvSpPr>
        <p:spPr>
          <a:xfrm>
            <a:off x="438912" y="1609346"/>
            <a:ext cx="11314176" cy="300937"/>
          </a:xfrm>
        </p:spPr>
        <p:txBody>
          <a:bodyPr anchor="t"/>
          <a:lstStyle>
            <a:lvl1pPr marL="0" indent="0">
              <a:buNone/>
              <a:defRPr sz="2133" b="0">
                <a:solidFill>
                  <a:schemeClr val="tx2"/>
                </a:solidFill>
                <a:latin typeface="+mn-lt"/>
              </a:defRPr>
            </a:lvl1pPr>
          </a:lstStyle>
          <a:p>
            <a:pPr lvl="0"/>
            <a:r>
              <a:rPr lang="en-US"/>
              <a:t>Click to add Subhead</a:t>
            </a:r>
          </a:p>
        </p:txBody>
      </p:sp>
      <p:sp>
        <p:nvSpPr>
          <p:cNvPr id="5" name="Content Placeholder 4"/>
          <p:cNvSpPr>
            <a:spLocks noGrp="1"/>
          </p:cNvSpPr>
          <p:nvPr>
            <p:ph sz="quarter" idx="12"/>
          </p:nvPr>
        </p:nvSpPr>
        <p:spPr>
          <a:xfrm>
            <a:off x="438914" y="1929384"/>
            <a:ext cx="11315700" cy="13624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4622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Subhead and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04800" y="243840"/>
            <a:ext cx="11582400" cy="563103"/>
          </a:xfrm>
        </p:spPr>
        <p:txBody>
          <a:bodyPr/>
          <a:lstStyle/>
          <a:p>
            <a:r>
              <a:rPr lang="en-US"/>
              <a:t>Click to edit title</a:t>
            </a:r>
          </a:p>
        </p:txBody>
      </p:sp>
      <p:sp>
        <p:nvSpPr>
          <p:cNvPr id="13" name="Content Placeholder 3"/>
          <p:cNvSpPr>
            <a:spLocks noGrp="1"/>
          </p:cNvSpPr>
          <p:nvPr>
            <p:ph sz="half" idx="2" hasCustomPrompt="1"/>
          </p:nvPr>
        </p:nvSpPr>
        <p:spPr>
          <a:xfrm>
            <a:off x="304800" y="1865376"/>
            <a:ext cx="5486400" cy="2214068"/>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hasCustomPrompt="1"/>
          </p:nvPr>
        </p:nvSpPr>
        <p:spPr>
          <a:xfrm>
            <a:off x="6400800" y="1865376"/>
            <a:ext cx="5486400" cy="2214068"/>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idx="1" hasCustomPrompt="1"/>
          </p:nvPr>
        </p:nvSpPr>
        <p:spPr>
          <a:xfrm>
            <a:off x="304800" y="1316737"/>
            <a:ext cx="5486400" cy="332399"/>
          </a:xfrm>
        </p:spPr>
        <p:txBody>
          <a:bodyPr anchor="t" anchorCtr="0"/>
          <a:lstStyle>
            <a:lvl1pPr marL="0" indent="0">
              <a:buNone/>
              <a:defRPr sz="2400" b="1">
                <a:solidFill>
                  <a:schemeClr val="accent5"/>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subhead</a:t>
            </a:r>
          </a:p>
        </p:txBody>
      </p:sp>
      <p:sp>
        <p:nvSpPr>
          <p:cNvPr id="19" name="Text Placeholder 4"/>
          <p:cNvSpPr>
            <a:spLocks noGrp="1"/>
          </p:cNvSpPr>
          <p:nvPr>
            <p:ph type="body" sz="quarter" idx="3" hasCustomPrompt="1"/>
          </p:nvPr>
        </p:nvSpPr>
        <p:spPr>
          <a:xfrm>
            <a:off x="6400800" y="1316737"/>
            <a:ext cx="5486400" cy="332399"/>
          </a:xfrm>
        </p:spPr>
        <p:txBody>
          <a:bodyPr anchor="t" anchorCtr="0"/>
          <a:lstStyle>
            <a:lvl1pPr marL="0" indent="0">
              <a:buNone/>
              <a:defRPr sz="2400" b="1">
                <a:solidFill>
                  <a:schemeClr val="accent5"/>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subhead</a:t>
            </a:r>
          </a:p>
        </p:txBody>
      </p:sp>
    </p:spTree>
    <p:extLst>
      <p:ext uri="{BB962C8B-B14F-4D97-AF65-F5344CB8AC3E}">
        <p14:creationId xmlns:p14="http://schemas.microsoft.com/office/powerpoint/2010/main" val="4173304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A50C72-D301-4FC2-BC5E-4F3DA903A1F1}"/>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1734349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46BCC25-AC44-4BFA-A151-4070B551A088}"/>
              </a:ext>
            </a:extLst>
          </p:cNvPr>
          <p:cNvSpPr>
            <a:spLocks noGrp="1"/>
          </p:cNvSpPr>
          <p:nvPr>
            <p:ph idx="1"/>
          </p:nvPr>
        </p:nvSpPr>
        <p:spPr>
          <a:xfrm>
            <a:off x="461471" y="1304544"/>
            <a:ext cx="11267467" cy="4920409"/>
          </a:xfrm>
        </p:spPr>
        <p:txBody>
          <a:bodyPr/>
          <a:lstStyle>
            <a:lvl1pPr marL="342900" indent="-342900">
              <a:buFont typeface="Arial" panose="020B0604020202020204" pitchFamily="34" charset="0"/>
              <a:buChar char="•"/>
              <a:defRPr sz="2400"/>
            </a:lvl1pPr>
            <a:lvl2pPr marL="285750" indent="-285750">
              <a:buFont typeface="Arial" panose="020B0604020202020204" pitchFamily="34" charset="0"/>
              <a:buChar char="•"/>
              <a:defRPr/>
            </a:lvl2pPr>
            <a:lvl3pPr marL="342900" indent="-171450">
              <a:buFont typeface="Arial" panose="020B0604020202020204" pitchFamily="34" charset="0"/>
              <a:buChar char="•"/>
              <a:defRPr/>
            </a:lvl3pPr>
            <a:lvl4pPr marL="514350" indent="-171450">
              <a:buFont typeface="Arial" panose="020B0604020202020204" pitchFamily="34" charset="0"/>
              <a:buChar char="•"/>
              <a:defRPr sz="2000"/>
            </a:lvl4pPr>
            <a:lvl5pPr marL="342900" indent="-342900">
              <a:buFont typeface="Arial" panose="020B0604020202020204" pitchFamily="34" charset="0"/>
              <a:buChar char="•"/>
              <a:defRPr/>
            </a:lvl5pPr>
          </a:lstStyle>
          <a:p>
            <a:pPr lvl="0"/>
            <a:r>
              <a:rPr lang="en-US"/>
              <a:t>Edit Master text styles</a:t>
            </a:r>
          </a:p>
          <a:p>
            <a:pPr lvl="3"/>
            <a:r>
              <a:rPr lang="en-US"/>
              <a:t>Second level</a:t>
            </a:r>
          </a:p>
          <a:p>
            <a:pPr lvl="3"/>
            <a:r>
              <a:rPr lang="en-US"/>
              <a:t>Third level</a:t>
            </a:r>
          </a:p>
          <a:p>
            <a:pPr lvl="6"/>
            <a:r>
              <a:rPr lang="en-US"/>
              <a:t>Fourth level</a:t>
            </a:r>
          </a:p>
          <a:p>
            <a:pPr lvl="4"/>
            <a:r>
              <a:rPr lang="en-US"/>
              <a:t>Fifth level</a:t>
            </a:r>
          </a:p>
        </p:txBody>
      </p:sp>
      <p:sp>
        <p:nvSpPr>
          <p:cNvPr id="28" name="Title 27">
            <a:extLst>
              <a:ext uri="{FF2B5EF4-FFF2-40B4-BE49-F238E27FC236}">
                <a16:creationId xmlns:a16="http://schemas.microsoft.com/office/drawing/2014/main" id="{6C987731-65A9-4ED6-B2B5-77A4DB5D0A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381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head and Bullets">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46BCC25-AC44-4BFA-A151-4070B551A088}"/>
              </a:ext>
            </a:extLst>
          </p:cNvPr>
          <p:cNvSpPr>
            <a:spLocks noGrp="1"/>
          </p:cNvSpPr>
          <p:nvPr>
            <p:ph idx="1"/>
          </p:nvPr>
        </p:nvSpPr>
        <p:spPr>
          <a:xfrm>
            <a:off x="457199" y="1828799"/>
            <a:ext cx="11280531" cy="4387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1">
            <a:extLst>
              <a:ext uri="{FF2B5EF4-FFF2-40B4-BE49-F238E27FC236}">
                <a16:creationId xmlns:a16="http://schemas.microsoft.com/office/drawing/2014/main" id="{F7810EDF-A4C7-49A3-A75F-9BF5A43AA89C}"/>
              </a:ext>
            </a:extLst>
          </p:cNvPr>
          <p:cNvSpPr>
            <a:spLocks noGrp="1"/>
          </p:cNvSpPr>
          <p:nvPr>
            <p:ph type="body" idx="13"/>
          </p:nvPr>
        </p:nvSpPr>
        <p:spPr>
          <a:xfrm>
            <a:off x="443889" y="949569"/>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8" name="Subtitle 1">
            <a:extLst>
              <a:ext uri="{FF2B5EF4-FFF2-40B4-BE49-F238E27FC236}">
                <a16:creationId xmlns:a16="http://schemas.microsoft.com/office/drawing/2014/main" id="{09C1736E-9D79-485F-9B7E-BA941FEEDD48}"/>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C4264BDF-3199-4030-97AE-11E54CC5E3D8}"/>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2936424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head, Text, and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57200" y="1828800"/>
            <a:ext cx="5530115" cy="4396154"/>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6219092" y="1828800"/>
            <a:ext cx="5518638" cy="4396154"/>
          </a:xfrm>
        </p:spPr>
        <p:txBody>
          <a:bodyPr lIns="0" tIns="0" rIns="0" bIns="0" anchor="t"/>
          <a:lstStyle>
            <a:lvl1pPr algn="l">
              <a:defRPr sz="2200"/>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1">
            <a:extLst>
              <a:ext uri="{FF2B5EF4-FFF2-40B4-BE49-F238E27FC236}">
                <a16:creationId xmlns:a16="http://schemas.microsoft.com/office/drawing/2014/main" id="{566CD36B-6184-4F23-BE01-4C197CE28BAA}"/>
              </a:ext>
            </a:extLst>
          </p:cNvPr>
          <p:cNvSpPr>
            <a:spLocks noGrp="1"/>
          </p:cNvSpPr>
          <p:nvPr>
            <p:ph type="body" idx="13"/>
          </p:nvPr>
        </p:nvSpPr>
        <p:spPr>
          <a:xfrm>
            <a:off x="443889" y="949569"/>
            <a:ext cx="10669589" cy="381000"/>
          </a:xfrm>
        </p:spPr>
        <p:txBody>
          <a:bodyPr wrap="square"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0" name="Subtitle 1">
            <a:extLst>
              <a:ext uri="{FF2B5EF4-FFF2-40B4-BE49-F238E27FC236}">
                <a16:creationId xmlns:a16="http://schemas.microsoft.com/office/drawing/2014/main" id="{673EBCE8-1EBD-4EC6-9C71-65DD4DE0C043}"/>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6" name="Title 5">
            <a:extLst>
              <a:ext uri="{FF2B5EF4-FFF2-40B4-BE49-F238E27FC236}">
                <a16:creationId xmlns:a16="http://schemas.microsoft.com/office/drawing/2014/main" id="{50FF0048-D4B0-4C51-A3F1-FC66BC5923BD}"/>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2061592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ubhead and Three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57201" y="1828800"/>
            <a:ext cx="3574128" cy="4396153"/>
          </a:xfrm>
          <a:ln>
            <a:noFill/>
          </a:ln>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4310402" y="1828800"/>
            <a:ext cx="3574128" cy="439615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A514BC3-74C8-4649-86F1-D328FFBF0E26}"/>
              </a:ext>
            </a:extLst>
          </p:cNvPr>
          <p:cNvSpPr>
            <a:spLocks noGrp="1"/>
          </p:cNvSpPr>
          <p:nvPr>
            <p:ph sz="half" idx="14"/>
          </p:nvPr>
        </p:nvSpPr>
        <p:spPr>
          <a:xfrm>
            <a:off x="8163602" y="1828800"/>
            <a:ext cx="3574128" cy="4396153"/>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1">
            <a:extLst>
              <a:ext uri="{FF2B5EF4-FFF2-40B4-BE49-F238E27FC236}">
                <a16:creationId xmlns:a16="http://schemas.microsoft.com/office/drawing/2014/main" id="{28B88886-1612-4DE1-AB7E-F47B7AEA2A22}"/>
              </a:ext>
            </a:extLst>
          </p:cNvPr>
          <p:cNvSpPr>
            <a:spLocks noGrp="1"/>
          </p:cNvSpPr>
          <p:nvPr>
            <p:ph type="body" idx="13"/>
          </p:nvPr>
        </p:nvSpPr>
        <p:spPr>
          <a:xfrm>
            <a:off x="443889" y="949569"/>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3" name="Subtitle 1">
            <a:extLst>
              <a:ext uri="{FF2B5EF4-FFF2-40B4-BE49-F238E27FC236}">
                <a16:creationId xmlns:a16="http://schemas.microsoft.com/office/drawing/2014/main" id="{868E6D57-4F2B-422D-8F24-F519815F6566}"/>
              </a:ext>
            </a:extLst>
          </p:cNvPr>
          <p:cNvSpPr>
            <a:spLocks noGrp="1"/>
          </p:cNvSpPr>
          <p:nvPr>
            <p:ph type="body" idx="15"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AB2A26AC-2D3F-4362-A128-935774A94E27}"/>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23260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head and Four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57204" y="1828495"/>
            <a:ext cx="2637689" cy="429388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3332667" y="1828495"/>
            <a:ext cx="2649033" cy="429388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A514BC3-74C8-4649-86F1-D328FFBF0E26}"/>
              </a:ext>
            </a:extLst>
          </p:cNvPr>
          <p:cNvSpPr>
            <a:spLocks noGrp="1"/>
          </p:cNvSpPr>
          <p:nvPr>
            <p:ph sz="half" idx="14"/>
          </p:nvPr>
        </p:nvSpPr>
        <p:spPr>
          <a:xfrm>
            <a:off x="6210301" y="1828495"/>
            <a:ext cx="2649034" cy="429388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A8C1AED-7D8F-424A-88E3-967DD6E64498}"/>
              </a:ext>
            </a:extLst>
          </p:cNvPr>
          <p:cNvSpPr>
            <a:spLocks noGrp="1"/>
          </p:cNvSpPr>
          <p:nvPr>
            <p:ph sz="half" idx="15"/>
          </p:nvPr>
        </p:nvSpPr>
        <p:spPr>
          <a:xfrm>
            <a:off x="9087934" y="1828495"/>
            <a:ext cx="2648214" cy="4293882"/>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itle 1">
            <a:extLst>
              <a:ext uri="{FF2B5EF4-FFF2-40B4-BE49-F238E27FC236}">
                <a16:creationId xmlns:a16="http://schemas.microsoft.com/office/drawing/2014/main" id="{9FB0A0A5-470A-4B9B-AC66-6799D5B73D47}"/>
              </a:ext>
            </a:extLst>
          </p:cNvPr>
          <p:cNvSpPr>
            <a:spLocks noGrp="1"/>
          </p:cNvSpPr>
          <p:nvPr>
            <p:ph type="body" idx="13"/>
          </p:nvPr>
        </p:nvSpPr>
        <p:spPr>
          <a:xfrm>
            <a:off x="443888" y="949568"/>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4" name="Subtitle 1">
            <a:extLst>
              <a:ext uri="{FF2B5EF4-FFF2-40B4-BE49-F238E27FC236}">
                <a16:creationId xmlns:a16="http://schemas.microsoft.com/office/drawing/2014/main" id="{51AF0808-65A2-4F30-A5B3-1319E500FF59}"/>
              </a:ext>
            </a:extLst>
          </p:cNvPr>
          <p:cNvSpPr>
            <a:spLocks noGrp="1"/>
          </p:cNvSpPr>
          <p:nvPr>
            <p:ph type="body" idx="16"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13780649-8B79-431E-9204-B2B876F71A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2042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Subhea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0B54B57D-4A13-4469-9179-52A8E144AA49}"/>
              </a:ext>
            </a:extLst>
          </p:cNvPr>
          <p:cNvSpPr>
            <a:spLocks noGrp="1"/>
          </p:cNvSpPr>
          <p:nvPr>
            <p:ph type="body" idx="13"/>
          </p:nvPr>
        </p:nvSpPr>
        <p:spPr>
          <a:xfrm>
            <a:off x="443889" y="949568"/>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9" name="Subtitle 1">
            <a:extLst>
              <a:ext uri="{FF2B5EF4-FFF2-40B4-BE49-F238E27FC236}">
                <a16:creationId xmlns:a16="http://schemas.microsoft.com/office/drawing/2014/main" id="{628D21B3-040C-4CBB-8CCC-7D82038B373F}"/>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4" name="Title 3">
            <a:extLst>
              <a:ext uri="{FF2B5EF4-FFF2-40B4-BE49-F238E27FC236}">
                <a16:creationId xmlns:a16="http://schemas.microsoft.com/office/drawing/2014/main" id="{F8A50C72-D301-4FC2-BC5E-4F3DA903A1F1}"/>
              </a:ext>
            </a:extLst>
          </p:cNvPr>
          <p:cNvSpPr>
            <a:spLocks noGrp="1"/>
          </p:cNvSpPr>
          <p:nvPr>
            <p:ph type="title"/>
          </p:nvPr>
        </p:nvSpPr>
        <p:spPr>
          <a:xfrm>
            <a:off x="443889" y="187570"/>
            <a:ext cx="10668002" cy="762000"/>
          </a:xfrm>
        </p:spPr>
        <p:txBody>
          <a:bodyPr/>
          <a:lstStyle/>
          <a:p>
            <a:r>
              <a:rPr lang="en-US"/>
              <a:t>Click to edit Master title style</a:t>
            </a:r>
          </a:p>
        </p:txBody>
      </p:sp>
      <p:cxnSp>
        <p:nvCxnSpPr>
          <p:cNvPr id="5" name="Straight Connector 4"/>
          <p:cNvCxnSpPr/>
          <p:nvPr userDrawn="1"/>
        </p:nvCxnSpPr>
        <p:spPr bwMode="ltGray">
          <a:xfrm>
            <a:off x="6096001" y="1524000"/>
            <a:ext cx="0" cy="441960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6" name="Picture Placeholder 2"/>
          <p:cNvSpPr>
            <a:spLocks noGrp="1"/>
          </p:cNvSpPr>
          <p:nvPr>
            <p:ph type="pic" idx="1"/>
          </p:nvPr>
        </p:nvSpPr>
        <p:spPr bwMode="gray">
          <a:xfrm>
            <a:off x="443889" y="1524000"/>
            <a:ext cx="5414658" cy="3474720"/>
          </a:xfrm>
          <a:solidFill>
            <a:schemeClr val="tx2"/>
          </a:solidFill>
        </p:spPr>
        <p:txBody>
          <a:bodyPr vert="horz" lIns="0" tIns="0" rIns="0" bIns="0" rtlCol="0">
            <a:noAutofit/>
          </a:bodyPr>
          <a:lstStyle>
            <a:lvl1pPr>
              <a:defRPr dirty="0"/>
            </a:lvl1pPr>
          </a:lstStyle>
          <a:p>
            <a:pPr lvl="0"/>
            <a:r>
              <a:rPr lang="en-US" dirty="0"/>
              <a:t>Click icon to add picture</a:t>
            </a:r>
            <a:endParaRPr dirty="0"/>
          </a:p>
        </p:txBody>
      </p:sp>
      <p:sp>
        <p:nvSpPr>
          <p:cNvPr id="7" name="Text Placeholder 3"/>
          <p:cNvSpPr>
            <a:spLocks noGrp="1"/>
          </p:cNvSpPr>
          <p:nvPr>
            <p:ph type="body" sz="half" idx="2"/>
          </p:nvPr>
        </p:nvSpPr>
        <p:spPr>
          <a:xfrm>
            <a:off x="443889" y="5105400"/>
            <a:ext cx="5411609"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Picture Placeholder 2"/>
          <p:cNvSpPr>
            <a:spLocks noGrp="1"/>
          </p:cNvSpPr>
          <p:nvPr>
            <p:ph type="pic" idx="15"/>
          </p:nvPr>
        </p:nvSpPr>
        <p:spPr bwMode="gray">
          <a:xfrm>
            <a:off x="6322311" y="1524000"/>
            <a:ext cx="5414658" cy="3474720"/>
          </a:xfrm>
          <a:solidFill>
            <a:schemeClr val="tx2"/>
          </a:solidFill>
        </p:spPr>
        <p:txBody>
          <a:bodyPr vert="horz" lIns="0" tIns="0" rIns="0" bIns="0" rtlCol="0">
            <a:noAutofit/>
          </a:bodyPr>
          <a:lstStyle>
            <a:lvl1pPr>
              <a:defRPr dirty="0"/>
            </a:lvl1pPr>
          </a:lstStyle>
          <a:p>
            <a:pPr lvl="0"/>
            <a:r>
              <a:rPr lang="en-US" dirty="0"/>
              <a:t>Click icon to add picture</a:t>
            </a:r>
            <a:endParaRPr dirty="0"/>
          </a:p>
        </p:txBody>
      </p:sp>
      <p:sp>
        <p:nvSpPr>
          <p:cNvPr id="11" name="Text Placeholder 3"/>
          <p:cNvSpPr>
            <a:spLocks noGrp="1"/>
          </p:cNvSpPr>
          <p:nvPr>
            <p:ph type="body" sz="half" idx="16"/>
          </p:nvPr>
        </p:nvSpPr>
        <p:spPr>
          <a:xfrm>
            <a:off x="6325360" y="5105400"/>
            <a:ext cx="5411609"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Subhead">
    <p:spTree>
      <p:nvGrpSpPr>
        <p:cNvPr id="1" name=""/>
        <p:cNvGrpSpPr/>
        <p:nvPr/>
      </p:nvGrpSpPr>
      <p:grpSpPr>
        <a:xfrm>
          <a:off x="0" y="0"/>
          <a:ext cx="0" cy="0"/>
          <a:chOff x="0" y="0"/>
          <a:chExt cx="0" cy="0"/>
        </a:xfrm>
      </p:grpSpPr>
      <p:sp>
        <p:nvSpPr>
          <p:cNvPr id="8" name="Subtitle 1">
            <a:extLst>
              <a:ext uri="{FF2B5EF4-FFF2-40B4-BE49-F238E27FC236}">
                <a16:creationId xmlns:a16="http://schemas.microsoft.com/office/drawing/2014/main" id="{0B54B57D-4A13-4469-9179-52A8E144AA49}"/>
              </a:ext>
            </a:extLst>
          </p:cNvPr>
          <p:cNvSpPr>
            <a:spLocks noGrp="1"/>
          </p:cNvSpPr>
          <p:nvPr>
            <p:ph type="body" idx="13"/>
          </p:nvPr>
        </p:nvSpPr>
        <p:spPr>
          <a:xfrm>
            <a:off x="443889" y="949568"/>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9" name="Subtitle 1">
            <a:extLst>
              <a:ext uri="{FF2B5EF4-FFF2-40B4-BE49-F238E27FC236}">
                <a16:creationId xmlns:a16="http://schemas.microsoft.com/office/drawing/2014/main" id="{628D21B3-040C-4CBB-8CCC-7D82038B373F}"/>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4" name="Title 3">
            <a:extLst>
              <a:ext uri="{FF2B5EF4-FFF2-40B4-BE49-F238E27FC236}">
                <a16:creationId xmlns:a16="http://schemas.microsoft.com/office/drawing/2014/main" id="{F8A50C72-D301-4FC2-BC5E-4F3DA903A1F1}"/>
              </a:ext>
            </a:extLst>
          </p:cNvPr>
          <p:cNvSpPr>
            <a:spLocks noGrp="1"/>
          </p:cNvSpPr>
          <p:nvPr>
            <p:ph type="title"/>
          </p:nvPr>
        </p:nvSpPr>
        <p:spPr>
          <a:xfrm>
            <a:off x="443889" y="187570"/>
            <a:ext cx="10668002" cy="762000"/>
          </a:xfrm>
        </p:spPr>
        <p:txBody>
          <a:bodyPr/>
          <a:lstStyle/>
          <a:p>
            <a:r>
              <a:rPr lang="en-US"/>
              <a:t>Click to edit Master title style</a:t>
            </a:r>
          </a:p>
        </p:txBody>
      </p:sp>
      <p:cxnSp>
        <p:nvCxnSpPr>
          <p:cNvPr id="12" name="Straight Connector 11"/>
          <p:cNvCxnSpPr/>
          <p:nvPr userDrawn="1"/>
        </p:nvCxnSpPr>
        <p:spPr bwMode="ltGray">
          <a:xfrm>
            <a:off x="4136065" y="1524000"/>
            <a:ext cx="0" cy="441960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userDrawn="1"/>
        </p:nvCxnSpPr>
        <p:spPr bwMode="ltGray">
          <a:xfrm>
            <a:off x="8044792" y="1524000"/>
            <a:ext cx="0" cy="441960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4" name="Picture Placeholder 2"/>
          <p:cNvSpPr>
            <a:spLocks noGrp="1"/>
          </p:cNvSpPr>
          <p:nvPr>
            <p:ph type="pic" idx="1"/>
          </p:nvPr>
        </p:nvSpPr>
        <p:spPr bwMode="gray">
          <a:xfrm>
            <a:off x="443889" y="1524000"/>
            <a:ext cx="3475625" cy="3048000"/>
          </a:xfrm>
          <a:solidFill>
            <a:schemeClr val="tx2"/>
          </a:solidFill>
        </p:spPr>
        <p:txBody>
          <a:bodyPr vert="horz" lIns="0" tIns="0" rIns="0" bIns="0" rtlCol="0">
            <a:noAutofit/>
          </a:bodyPr>
          <a:lstStyle>
            <a:lvl1pPr>
              <a:defRPr dirty="0"/>
            </a:lvl1pPr>
          </a:lstStyle>
          <a:p>
            <a:pPr lvl="0"/>
            <a:r>
              <a:rPr lang="en-US" dirty="0"/>
              <a:t>Click icon to add picture</a:t>
            </a:r>
            <a:endParaRPr dirty="0"/>
          </a:p>
        </p:txBody>
      </p:sp>
      <p:sp>
        <p:nvSpPr>
          <p:cNvPr id="15" name="Text Placeholder 3"/>
          <p:cNvSpPr>
            <a:spLocks noGrp="1"/>
          </p:cNvSpPr>
          <p:nvPr>
            <p:ph type="body" sz="half" idx="2"/>
          </p:nvPr>
        </p:nvSpPr>
        <p:spPr>
          <a:xfrm>
            <a:off x="443889" y="4701396"/>
            <a:ext cx="3475625"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Picture Placeholder 2"/>
          <p:cNvSpPr>
            <a:spLocks noGrp="1"/>
          </p:cNvSpPr>
          <p:nvPr>
            <p:ph type="pic" idx="15"/>
          </p:nvPr>
        </p:nvSpPr>
        <p:spPr bwMode="gray">
          <a:xfrm>
            <a:off x="4352616" y="1524000"/>
            <a:ext cx="3475625" cy="3048000"/>
          </a:xfrm>
          <a:solidFill>
            <a:schemeClr val="tx2"/>
          </a:solidFill>
        </p:spPr>
        <p:txBody>
          <a:bodyPr vert="horz" lIns="0" tIns="0" rIns="0" bIns="0" rtlCol="0">
            <a:noAutofit/>
          </a:bodyPr>
          <a:lstStyle>
            <a:lvl1pPr>
              <a:defRPr dirty="0"/>
            </a:lvl1pPr>
          </a:lstStyle>
          <a:p>
            <a:pPr lvl="0"/>
            <a:r>
              <a:rPr lang="en-US" dirty="0"/>
              <a:t>Click icon to add picture</a:t>
            </a:r>
            <a:endParaRPr dirty="0"/>
          </a:p>
        </p:txBody>
      </p:sp>
      <p:sp>
        <p:nvSpPr>
          <p:cNvPr id="17" name="Text Placeholder 3"/>
          <p:cNvSpPr>
            <a:spLocks noGrp="1"/>
          </p:cNvSpPr>
          <p:nvPr>
            <p:ph type="body" sz="half" idx="16"/>
          </p:nvPr>
        </p:nvSpPr>
        <p:spPr>
          <a:xfrm>
            <a:off x="4358187" y="4701396"/>
            <a:ext cx="3475625"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8" name="Picture Placeholder 2"/>
          <p:cNvSpPr>
            <a:spLocks noGrp="1"/>
          </p:cNvSpPr>
          <p:nvPr>
            <p:ph type="pic" idx="17"/>
          </p:nvPr>
        </p:nvSpPr>
        <p:spPr bwMode="gray">
          <a:xfrm>
            <a:off x="8261344" y="1524000"/>
            <a:ext cx="3475625" cy="3048000"/>
          </a:xfrm>
          <a:solidFill>
            <a:schemeClr val="tx2"/>
          </a:solidFill>
        </p:spPr>
        <p:txBody>
          <a:bodyPr vert="horz" lIns="0" tIns="0" rIns="0" bIns="0" rtlCol="0">
            <a:noAutofit/>
          </a:bodyPr>
          <a:lstStyle>
            <a:lvl1pPr>
              <a:defRPr dirty="0"/>
            </a:lvl1pPr>
          </a:lstStyle>
          <a:p>
            <a:pPr lvl="0"/>
            <a:r>
              <a:rPr lang="en-US" dirty="0"/>
              <a:t>Click icon to add picture</a:t>
            </a:r>
            <a:endParaRPr dirty="0"/>
          </a:p>
        </p:txBody>
      </p:sp>
      <p:sp>
        <p:nvSpPr>
          <p:cNvPr id="19" name="Text Placeholder 3"/>
          <p:cNvSpPr>
            <a:spLocks noGrp="1"/>
          </p:cNvSpPr>
          <p:nvPr>
            <p:ph type="body" sz="half" idx="18"/>
          </p:nvPr>
        </p:nvSpPr>
        <p:spPr>
          <a:xfrm>
            <a:off x="8261344" y="4701396"/>
            <a:ext cx="3475625"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head and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101C85A-9321-48C8-B172-C539F4916C8A}"/>
              </a:ext>
            </a:extLst>
          </p:cNvPr>
          <p:cNvSpPr/>
          <p:nvPr userDrawn="1"/>
        </p:nvSpPr>
        <p:spPr bwMode="auto">
          <a:xfrm>
            <a:off x="450185" y="1813558"/>
            <a:ext cx="5535958" cy="440035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lt1"/>
              </a:solidFill>
            </a:endParaRPr>
          </a:p>
        </p:txBody>
      </p:sp>
      <p:sp>
        <p:nvSpPr>
          <p:cNvPr id="13" name="Rectangle 12">
            <a:extLst>
              <a:ext uri="{FF2B5EF4-FFF2-40B4-BE49-F238E27FC236}">
                <a16:creationId xmlns:a16="http://schemas.microsoft.com/office/drawing/2014/main" id="{8E416032-F03A-46F6-9917-D68AE41110EF}"/>
              </a:ext>
            </a:extLst>
          </p:cNvPr>
          <p:cNvSpPr/>
          <p:nvPr userDrawn="1"/>
        </p:nvSpPr>
        <p:spPr bwMode="auto">
          <a:xfrm>
            <a:off x="6210639" y="1813558"/>
            <a:ext cx="5523133" cy="440035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lt1"/>
              </a:solidFill>
            </a:endParaRPr>
          </a:p>
        </p:txBody>
      </p:sp>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62652" y="1813560"/>
            <a:ext cx="5523492" cy="4400349"/>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6210300" y="1813560"/>
            <a:ext cx="5523492" cy="4400349"/>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1">
            <a:extLst>
              <a:ext uri="{FF2B5EF4-FFF2-40B4-BE49-F238E27FC236}">
                <a16:creationId xmlns:a16="http://schemas.microsoft.com/office/drawing/2014/main" id="{566CD36B-6184-4F23-BE01-4C197CE28BAA}"/>
              </a:ext>
            </a:extLst>
          </p:cNvPr>
          <p:cNvSpPr>
            <a:spLocks noGrp="1"/>
          </p:cNvSpPr>
          <p:nvPr>
            <p:ph type="body" idx="13"/>
          </p:nvPr>
        </p:nvSpPr>
        <p:spPr>
          <a:xfrm>
            <a:off x="443889" y="949570"/>
            <a:ext cx="10669589" cy="381000"/>
          </a:xfrm>
        </p:spPr>
        <p:txBody>
          <a:bodyPr wrap="square"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cxnSp>
        <p:nvCxnSpPr>
          <p:cNvPr id="11" name="Straight Connector 10">
            <a:extLst>
              <a:ext uri="{FF2B5EF4-FFF2-40B4-BE49-F238E27FC236}">
                <a16:creationId xmlns:a16="http://schemas.microsoft.com/office/drawing/2014/main" id="{E70FAC7E-4BDC-4B97-A402-9DE6F4544DA1}"/>
              </a:ext>
            </a:extLst>
          </p:cNvPr>
          <p:cNvCxnSpPr>
            <a:cxnSpLocks/>
          </p:cNvCxnSpPr>
          <p:nvPr userDrawn="1"/>
        </p:nvCxnSpPr>
        <p:spPr>
          <a:xfrm>
            <a:off x="450181" y="1813560"/>
            <a:ext cx="553596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155FB8B2-7754-45A7-809B-326B69FE3D11}"/>
              </a:ext>
            </a:extLst>
          </p:cNvPr>
          <p:cNvCxnSpPr>
            <a:cxnSpLocks/>
          </p:cNvCxnSpPr>
          <p:nvPr userDrawn="1"/>
        </p:nvCxnSpPr>
        <p:spPr>
          <a:xfrm>
            <a:off x="6210636" y="1813560"/>
            <a:ext cx="5523136"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6" name="Subtitle 1">
            <a:extLst>
              <a:ext uri="{FF2B5EF4-FFF2-40B4-BE49-F238E27FC236}">
                <a16:creationId xmlns:a16="http://schemas.microsoft.com/office/drawing/2014/main" id="{43E49E3B-34C7-4BC8-838B-E261E8511115}"/>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EF4805EA-571F-4464-AC9F-9BD23A251A2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04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hoto Title Slide OP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b="16667"/>
          <a:stretch/>
        </p:blipFill>
        <p:spPr>
          <a:xfrm>
            <a:off x="0" y="0"/>
            <a:ext cx="12192000" cy="5715000"/>
          </a:xfrm>
          <a:prstGeom prst="rect">
            <a:avLst/>
          </a:prstGeom>
        </p:spPr>
      </p:pic>
      <p:sp>
        <p:nvSpPr>
          <p:cNvPr id="22" name="Title 1">
            <a:extLst>
              <a:ext uri="{FF2B5EF4-FFF2-40B4-BE49-F238E27FC236}">
                <a16:creationId xmlns:a16="http://schemas.microsoft.com/office/drawing/2014/main" id="{8CD2A55C-F9EB-4741-B7C4-F888402D6296}"/>
              </a:ext>
            </a:extLst>
          </p:cNvPr>
          <p:cNvSpPr>
            <a:spLocks noGrp="1"/>
          </p:cNvSpPr>
          <p:nvPr>
            <p:ph type="title" hasCustomPrompt="1"/>
          </p:nvPr>
        </p:nvSpPr>
        <p:spPr>
          <a:xfrm>
            <a:off x="466344" y="1636776"/>
            <a:ext cx="7452360" cy="987552"/>
          </a:xfrm>
          <a:prstGeom prst="rect">
            <a:avLst/>
          </a:prstGeom>
        </p:spPr>
        <p:txBody>
          <a:bodyPr anchor="b"/>
          <a:lstStyle>
            <a:lvl1pPr>
              <a:defRPr sz="4000">
                <a:solidFill>
                  <a:schemeClr val="accent1"/>
                </a:solidFill>
              </a:defRPr>
            </a:lvl1pPr>
          </a:lstStyle>
          <a:p>
            <a:r>
              <a:rPr lang="en-US"/>
              <a:t>Click To Edit Master Title Style With Up To Two Lines</a:t>
            </a:r>
          </a:p>
        </p:txBody>
      </p:sp>
      <p:sp>
        <p:nvSpPr>
          <p:cNvPr id="23" name="Text Placeholder 2">
            <a:extLst>
              <a:ext uri="{FF2B5EF4-FFF2-40B4-BE49-F238E27FC236}">
                <a16:creationId xmlns:a16="http://schemas.microsoft.com/office/drawing/2014/main" id="{7CB56EBB-C98C-40B9-9751-625BF7F9EF6C}"/>
              </a:ext>
            </a:extLst>
          </p:cNvPr>
          <p:cNvSpPr>
            <a:spLocks noGrp="1"/>
          </p:cNvSpPr>
          <p:nvPr>
            <p:ph type="body" idx="1" hasCustomPrompt="1"/>
          </p:nvPr>
        </p:nvSpPr>
        <p:spPr>
          <a:xfrm>
            <a:off x="466344" y="2779776"/>
            <a:ext cx="6281928" cy="387798"/>
          </a:xfrm>
        </p:spPr>
        <p:txBody>
          <a:bodyPr wrap="square">
            <a:spAutoFit/>
          </a:bodyPr>
          <a:lstStyle>
            <a:lvl1pPr marL="0" indent="0">
              <a:spcBef>
                <a:spcPts val="0"/>
              </a:spcBef>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24" name="Text Placeholder 2">
            <a:extLst>
              <a:ext uri="{FF2B5EF4-FFF2-40B4-BE49-F238E27FC236}">
                <a16:creationId xmlns:a16="http://schemas.microsoft.com/office/drawing/2014/main" id="{56401380-4493-4B46-86BA-820D0B9CDE1B}"/>
              </a:ext>
            </a:extLst>
          </p:cNvPr>
          <p:cNvSpPr>
            <a:spLocks noGrp="1"/>
          </p:cNvSpPr>
          <p:nvPr>
            <p:ph type="body" idx="10" hasCustomPrompt="1"/>
          </p:nvPr>
        </p:nvSpPr>
        <p:spPr>
          <a:xfrm>
            <a:off x="466344" y="3364992"/>
            <a:ext cx="6281928" cy="276999"/>
          </a:xfrm>
        </p:spPr>
        <p:txBody>
          <a:bodyPr wrap="square">
            <a:spAutoFit/>
          </a:bodyPr>
          <a:lstStyle>
            <a:lvl1pPr marL="0" indent="0">
              <a:buNone/>
              <a:defRPr sz="20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4" name="Freeform 5">
            <a:extLst>
              <a:ext uri="{FF2B5EF4-FFF2-40B4-BE49-F238E27FC236}">
                <a16:creationId xmlns:a16="http://schemas.microsoft.com/office/drawing/2014/main" id="{4833F65B-69E4-4F58-93D9-A5562A8A08CB}"/>
              </a:ext>
            </a:extLst>
          </p:cNvPr>
          <p:cNvSpPr>
            <a:spLocks noChangeAspect="1" noEditPoints="1"/>
          </p:cNvSpPr>
          <p:nvPr userDrawn="1"/>
        </p:nvSpPr>
        <p:spPr bwMode="auto">
          <a:xfrm>
            <a:off x="454269" y="6157765"/>
            <a:ext cx="843917" cy="272735"/>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accent1"/>
              </a:gs>
              <a:gs pos="100000">
                <a:schemeClr val="accent4"/>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head and Three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2C88E8-18DC-4761-8F2F-2ED56B0AF5AC}"/>
              </a:ext>
            </a:extLst>
          </p:cNvPr>
          <p:cNvSpPr/>
          <p:nvPr userDrawn="1"/>
        </p:nvSpPr>
        <p:spPr bwMode="auto">
          <a:xfrm>
            <a:off x="456718" y="1812137"/>
            <a:ext cx="3566706" cy="440177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6" name="Rectangle 15">
            <a:extLst>
              <a:ext uri="{FF2B5EF4-FFF2-40B4-BE49-F238E27FC236}">
                <a16:creationId xmlns:a16="http://schemas.microsoft.com/office/drawing/2014/main" id="{053A4CCF-6FDF-49E1-8B64-0A9A82ABA766}"/>
              </a:ext>
            </a:extLst>
          </p:cNvPr>
          <p:cNvSpPr/>
          <p:nvPr userDrawn="1"/>
        </p:nvSpPr>
        <p:spPr bwMode="auto">
          <a:xfrm>
            <a:off x="4315344" y="1812137"/>
            <a:ext cx="3566706" cy="440177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7" name="Rectangle 16">
            <a:extLst>
              <a:ext uri="{FF2B5EF4-FFF2-40B4-BE49-F238E27FC236}">
                <a16:creationId xmlns:a16="http://schemas.microsoft.com/office/drawing/2014/main" id="{614F3209-E1AB-41C9-B949-899E9A80F3AD}"/>
              </a:ext>
            </a:extLst>
          </p:cNvPr>
          <p:cNvSpPr/>
          <p:nvPr userDrawn="1"/>
        </p:nvSpPr>
        <p:spPr bwMode="auto">
          <a:xfrm>
            <a:off x="8163193" y="1812137"/>
            <a:ext cx="3566706" cy="440177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57964" y="1812137"/>
            <a:ext cx="3565395" cy="4401772"/>
          </a:xfrm>
          <a:ln>
            <a:noFill/>
          </a:ln>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4315967" y="1812137"/>
            <a:ext cx="3565395" cy="4401772"/>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A514BC3-74C8-4649-86F1-D328FFBF0E26}"/>
              </a:ext>
            </a:extLst>
          </p:cNvPr>
          <p:cNvSpPr>
            <a:spLocks noGrp="1"/>
          </p:cNvSpPr>
          <p:nvPr>
            <p:ph sz="half" idx="14"/>
          </p:nvPr>
        </p:nvSpPr>
        <p:spPr>
          <a:xfrm>
            <a:off x="8162852" y="1812137"/>
            <a:ext cx="3565395" cy="4401772"/>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1">
            <a:extLst>
              <a:ext uri="{FF2B5EF4-FFF2-40B4-BE49-F238E27FC236}">
                <a16:creationId xmlns:a16="http://schemas.microsoft.com/office/drawing/2014/main" id="{28B88886-1612-4DE1-AB7E-F47B7AEA2A22}"/>
              </a:ext>
            </a:extLst>
          </p:cNvPr>
          <p:cNvSpPr>
            <a:spLocks noGrp="1"/>
          </p:cNvSpPr>
          <p:nvPr>
            <p:ph type="body" idx="13"/>
          </p:nvPr>
        </p:nvSpPr>
        <p:spPr>
          <a:xfrm>
            <a:off x="443889" y="949570"/>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cxnSp>
        <p:nvCxnSpPr>
          <p:cNvPr id="14" name="Straight Connector 13">
            <a:extLst>
              <a:ext uri="{FF2B5EF4-FFF2-40B4-BE49-F238E27FC236}">
                <a16:creationId xmlns:a16="http://schemas.microsoft.com/office/drawing/2014/main" id="{FB405F54-ECF3-44FA-9028-B35D4F662318}"/>
              </a:ext>
            </a:extLst>
          </p:cNvPr>
          <p:cNvCxnSpPr>
            <a:cxnSpLocks/>
          </p:cNvCxnSpPr>
          <p:nvPr userDrawn="1"/>
        </p:nvCxnSpPr>
        <p:spPr>
          <a:xfrm>
            <a:off x="456714" y="1813559"/>
            <a:ext cx="3566710"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7AC5BAEA-B46D-4B6A-BF46-4889E7652968}"/>
              </a:ext>
            </a:extLst>
          </p:cNvPr>
          <p:cNvCxnSpPr>
            <a:cxnSpLocks/>
          </p:cNvCxnSpPr>
          <p:nvPr userDrawn="1"/>
        </p:nvCxnSpPr>
        <p:spPr>
          <a:xfrm>
            <a:off x="4315343" y="1813559"/>
            <a:ext cx="3566710"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12B5F14F-AC3B-4CE7-915B-DDD7E91F36D2}"/>
              </a:ext>
            </a:extLst>
          </p:cNvPr>
          <p:cNvCxnSpPr>
            <a:cxnSpLocks/>
          </p:cNvCxnSpPr>
          <p:nvPr userDrawn="1"/>
        </p:nvCxnSpPr>
        <p:spPr>
          <a:xfrm>
            <a:off x="8163189" y="1813559"/>
            <a:ext cx="3566710"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21" name="Subtitle 1">
            <a:extLst>
              <a:ext uri="{FF2B5EF4-FFF2-40B4-BE49-F238E27FC236}">
                <a16:creationId xmlns:a16="http://schemas.microsoft.com/office/drawing/2014/main" id="{BE7923E5-BFFA-4831-867D-4B7AFBFF2129}"/>
              </a:ext>
            </a:extLst>
          </p:cNvPr>
          <p:cNvSpPr>
            <a:spLocks noGrp="1"/>
          </p:cNvSpPr>
          <p:nvPr>
            <p:ph type="body" idx="15" hasCustomPrompt="1"/>
          </p:nvPr>
        </p:nvSpPr>
        <p:spPr>
          <a:xfrm>
            <a:off x="734431" y="6407557"/>
            <a:ext cx="7574729"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D5F7D0FB-DDF1-46D5-918C-7A5C6A6360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6958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head and Four Column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567B6A9-12A4-4DC2-860F-79267DD84876}"/>
              </a:ext>
            </a:extLst>
          </p:cNvPr>
          <p:cNvSpPr/>
          <p:nvPr userDrawn="1"/>
        </p:nvSpPr>
        <p:spPr bwMode="auto">
          <a:xfrm>
            <a:off x="461253" y="1817359"/>
            <a:ext cx="2650361" cy="439655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Rectangle 22">
            <a:extLst>
              <a:ext uri="{FF2B5EF4-FFF2-40B4-BE49-F238E27FC236}">
                <a16:creationId xmlns:a16="http://schemas.microsoft.com/office/drawing/2014/main" id="{72AE05E0-07AB-4682-BE76-0ECAF80AFEDF}"/>
              </a:ext>
            </a:extLst>
          </p:cNvPr>
          <p:cNvSpPr/>
          <p:nvPr userDrawn="1"/>
        </p:nvSpPr>
        <p:spPr bwMode="auto">
          <a:xfrm>
            <a:off x="3332588" y="1817359"/>
            <a:ext cx="2643180" cy="439655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4" name="Rectangle 23">
            <a:extLst>
              <a:ext uri="{FF2B5EF4-FFF2-40B4-BE49-F238E27FC236}">
                <a16:creationId xmlns:a16="http://schemas.microsoft.com/office/drawing/2014/main" id="{D5CC3E3B-ADF5-4D7B-9D0F-63B0A4AC0103}"/>
              </a:ext>
            </a:extLst>
          </p:cNvPr>
          <p:cNvSpPr/>
          <p:nvPr userDrawn="1"/>
        </p:nvSpPr>
        <p:spPr bwMode="auto">
          <a:xfrm>
            <a:off x="6208972" y="1817359"/>
            <a:ext cx="2650361" cy="439655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Rectangle 25">
            <a:extLst>
              <a:ext uri="{FF2B5EF4-FFF2-40B4-BE49-F238E27FC236}">
                <a16:creationId xmlns:a16="http://schemas.microsoft.com/office/drawing/2014/main" id="{CAAC3C08-B548-42DF-AA58-B37D2E116241}"/>
              </a:ext>
            </a:extLst>
          </p:cNvPr>
          <p:cNvSpPr/>
          <p:nvPr userDrawn="1"/>
        </p:nvSpPr>
        <p:spPr bwMode="auto">
          <a:xfrm>
            <a:off x="9095819" y="1817359"/>
            <a:ext cx="2638039" cy="4396550"/>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62653" y="1817361"/>
            <a:ext cx="2649034" cy="4396548"/>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654B0-6470-419F-AFA1-160E58F0AC16}"/>
              </a:ext>
            </a:extLst>
          </p:cNvPr>
          <p:cNvSpPr>
            <a:spLocks noGrp="1"/>
          </p:cNvSpPr>
          <p:nvPr>
            <p:ph sz="half" idx="2"/>
          </p:nvPr>
        </p:nvSpPr>
        <p:spPr>
          <a:xfrm>
            <a:off x="3332666" y="1817361"/>
            <a:ext cx="2641856" cy="4396548"/>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8A514BC3-74C8-4649-86F1-D328FFBF0E26}"/>
              </a:ext>
            </a:extLst>
          </p:cNvPr>
          <p:cNvSpPr>
            <a:spLocks noGrp="1"/>
          </p:cNvSpPr>
          <p:nvPr>
            <p:ph sz="half" idx="14"/>
          </p:nvPr>
        </p:nvSpPr>
        <p:spPr>
          <a:xfrm>
            <a:off x="6210300" y="1817361"/>
            <a:ext cx="2649034" cy="4396548"/>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FA8C1AED-7D8F-424A-88E3-967DD6E64498}"/>
              </a:ext>
            </a:extLst>
          </p:cNvPr>
          <p:cNvSpPr>
            <a:spLocks noGrp="1"/>
          </p:cNvSpPr>
          <p:nvPr>
            <p:ph sz="half" idx="15"/>
          </p:nvPr>
        </p:nvSpPr>
        <p:spPr>
          <a:xfrm>
            <a:off x="9095554" y="1817361"/>
            <a:ext cx="2636718" cy="4396548"/>
          </a:xfrm>
        </p:spPr>
        <p:txBody>
          <a:bodyPr lIns="182880" tIns="182880" rIns="182880" bIns="18288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itle 1">
            <a:extLst>
              <a:ext uri="{FF2B5EF4-FFF2-40B4-BE49-F238E27FC236}">
                <a16:creationId xmlns:a16="http://schemas.microsoft.com/office/drawing/2014/main" id="{9FB0A0A5-470A-4B9B-AC66-6799D5B73D47}"/>
              </a:ext>
            </a:extLst>
          </p:cNvPr>
          <p:cNvSpPr>
            <a:spLocks noGrp="1"/>
          </p:cNvSpPr>
          <p:nvPr>
            <p:ph type="body" idx="13"/>
          </p:nvPr>
        </p:nvSpPr>
        <p:spPr>
          <a:xfrm>
            <a:off x="442301" y="949570"/>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cxnSp>
        <p:nvCxnSpPr>
          <p:cNvPr id="25" name="Straight Connector 24">
            <a:extLst>
              <a:ext uri="{FF2B5EF4-FFF2-40B4-BE49-F238E27FC236}">
                <a16:creationId xmlns:a16="http://schemas.microsoft.com/office/drawing/2014/main" id="{95B978EC-D8E2-4329-AA77-F13B3F4525DF}"/>
              </a:ext>
            </a:extLst>
          </p:cNvPr>
          <p:cNvCxnSpPr>
            <a:cxnSpLocks/>
          </p:cNvCxnSpPr>
          <p:nvPr userDrawn="1"/>
        </p:nvCxnSpPr>
        <p:spPr>
          <a:xfrm>
            <a:off x="461247" y="1817359"/>
            <a:ext cx="2650367"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4F7CD988-BD03-4CF5-8C1E-F20FA77C5884}"/>
              </a:ext>
            </a:extLst>
          </p:cNvPr>
          <p:cNvCxnSpPr>
            <a:cxnSpLocks/>
          </p:cNvCxnSpPr>
          <p:nvPr userDrawn="1"/>
        </p:nvCxnSpPr>
        <p:spPr>
          <a:xfrm>
            <a:off x="3331337" y="1817359"/>
            <a:ext cx="2643185"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ED3390A3-0F6E-4B98-BC8B-CA829E01BDF8}"/>
              </a:ext>
            </a:extLst>
          </p:cNvPr>
          <p:cNvCxnSpPr>
            <a:cxnSpLocks/>
          </p:cNvCxnSpPr>
          <p:nvPr userDrawn="1"/>
        </p:nvCxnSpPr>
        <p:spPr>
          <a:xfrm>
            <a:off x="6208967" y="1817359"/>
            <a:ext cx="2650367"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45A0EA78-33DF-4E5D-9449-3CACDE6093C2}"/>
              </a:ext>
            </a:extLst>
          </p:cNvPr>
          <p:cNvCxnSpPr>
            <a:cxnSpLocks/>
          </p:cNvCxnSpPr>
          <p:nvPr userDrawn="1"/>
        </p:nvCxnSpPr>
        <p:spPr>
          <a:xfrm>
            <a:off x="9094227" y="1817359"/>
            <a:ext cx="2638045"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9" name="Subtitle 1">
            <a:extLst>
              <a:ext uri="{FF2B5EF4-FFF2-40B4-BE49-F238E27FC236}">
                <a16:creationId xmlns:a16="http://schemas.microsoft.com/office/drawing/2014/main" id="{F03009F9-2758-47DD-AA2C-EC307085162F}"/>
              </a:ext>
            </a:extLst>
          </p:cNvPr>
          <p:cNvSpPr>
            <a:spLocks noGrp="1"/>
          </p:cNvSpPr>
          <p:nvPr>
            <p:ph type="body" idx="16"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5" name="Title 4">
            <a:extLst>
              <a:ext uri="{FF2B5EF4-FFF2-40B4-BE49-F238E27FC236}">
                <a16:creationId xmlns:a16="http://schemas.microsoft.com/office/drawing/2014/main" id="{A935ED78-9C4E-4471-876C-A07C98C46B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8496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1D04F47F-6AD8-47C6-A83F-59FF551F0F70}"/>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Tree>
    <p:extLst>
      <p:ext uri="{BB962C8B-B14F-4D97-AF65-F5344CB8AC3E}">
        <p14:creationId xmlns:p14="http://schemas.microsoft.com/office/powerpoint/2010/main" val="1306393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Bullets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9BC87A-28E5-4CDF-A335-2D2700A4DF76}"/>
              </a:ext>
            </a:extLst>
          </p:cNvPr>
          <p:cNvSpPr>
            <a:spLocks noGrp="1"/>
          </p:cNvSpPr>
          <p:nvPr>
            <p:ph sz="half" idx="1"/>
          </p:nvPr>
        </p:nvSpPr>
        <p:spPr>
          <a:xfrm>
            <a:off x="459128" y="1802119"/>
            <a:ext cx="5522571" cy="4293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1">
            <a:extLst>
              <a:ext uri="{FF2B5EF4-FFF2-40B4-BE49-F238E27FC236}">
                <a16:creationId xmlns:a16="http://schemas.microsoft.com/office/drawing/2014/main" id="{7B2D7623-82D6-46A2-B453-FC8BADA2771F}"/>
              </a:ext>
            </a:extLst>
          </p:cNvPr>
          <p:cNvSpPr>
            <a:spLocks noGrp="1"/>
          </p:cNvSpPr>
          <p:nvPr>
            <p:ph type="body" idx="13"/>
          </p:nvPr>
        </p:nvSpPr>
        <p:spPr>
          <a:xfrm>
            <a:off x="443889" y="953631"/>
            <a:ext cx="5537811"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3" name="Subtitle 1">
            <a:extLst>
              <a:ext uri="{FF2B5EF4-FFF2-40B4-BE49-F238E27FC236}">
                <a16:creationId xmlns:a16="http://schemas.microsoft.com/office/drawing/2014/main" id="{F4615F32-D813-4AA8-AFF0-FBE56A9BF9CD}"/>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2" name="Title 1">
            <a:extLst>
              <a:ext uri="{FF2B5EF4-FFF2-40B4-BE49-F238E27FC236}">
                <a16:creationId xmlns:a16="http://schemas.microsoft.com/office/drawing/2014/main" id="{E51F9E24-90C4-4370-A671-DD28EB0A2071}"/>
              </a:ext>
            </a:extLst>
          </p:cNvPr>
          <p:cNvSpPr>
            <a:spLocks noGrp="1"/>
          </p:cNvSpPr>
          <p:nvPr>
            <p:ph type="title"/>
          </p:nvPr>
        </p:nvSpPr>
        <p:spPr>
          <a:xfrm>
            <a:off x="443889" y="187570"/>
            <a:ext cx="5537810" cy="762000"/>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E6D6CB87-C154-4E69-B8D2-1BE9D350D77E}"/>
              </a:ext>
            </a:extLst>
          </p:cNvPr>
          <p:cNvSpPr>
            <a:spLocks noGrp="1"/>
          </p:cNvSpPr>
          <p:nvPr>
            <p:ph type="pic" sz="quarter" idx="15"/>
          </p:nvPr>
        </p:nvSpPr>
        <p:spPr>
          <a:xfrm>
            <a:off x="6210301" y="455033"/>
            <a:ext cx="5526668" cy="5758876"/>
          </a:xfrm>
          <a:solidFill>
            <a:schemeClr val="tx2"/>
          </a:solidFill>
        </p:spPr>
        <p:txBody>
          <a:bodyPr/>
          <a:lstStyle/>
          <a:p>
            <a:r>
              <a:rPr lang="en-US" dirty="0"/>
              <a:t>Click icon to add picture</a:t>
            </a:r>
          </a:p>
        </p:txBody>
      </p:sp>
    </p:spTree>
    <p:extLst>
      <p:ext uri="{BB962C8B-B14F-4D97-AF65-F5344CB8AC3E}">
        <p14:creationId xmlns:p14="http://schemas.microsoft.com/office/powerpoint/2010/main" val="341429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Bullets and Right Photo 2-up">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9BC87A-28E5-4CDF-A335-2D2700A4DF76}"/>
              </a:ext>
            </a:extLst>
          </p:cNvPr>
          <p:cNvSpPr>
            <a:spLocks noGrp="1"/>
          </p:cNvSpPr>
          <p:nvPr>
            <p:ph sz="half" idx="1"/>
          </p:nvPr>
        </p:nvSpPr>
        <p:spPr>
          <a:xfrm>
            <a:off x="455032" y="1584960"/>
            <a:ext cx="5526668" cy="46289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1">
            <a:extLst>
              <a:ext uri="{FF2B5EF4-FFF2-40B4-BE49-F238E27FC236}">
                <a16:creationId xmlns:a16="http://schemas.microsoft.com/office/drawing/2014/main" id="{921A0781-AD68-4DFA-9FE2-D222146896EC}"/>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2" name="Title 1">
            <a:extLst>
              <a:ext uri="{FF2B5EF4-FFF2-40B4-BE49-F238E27FC236}">
                <a16:creationId xmlns:a16="http://schemas.microsoft.com/office/drawing/2014/main" id="{1F5172D3-E324-4A9A-8C67-33618BD8DE7D}"/>
              </a:ext>
            </a:extLst>
          </p:cNvPr>
          <p:cNvSpPr>
            <a:spLocks noGrp="1"/>
          </p:cNvSpPr>
          <p:nvPr>
            <p:ph type="title"/>
          </p:nvPr>
        </p:nvSpPr>
        <p:spPr>
          <a:xfrm>
            <a:off x="443889" y="187570"/>
            <a:ext cx="5537811" cy="762000"/>
          </a:xfrm>
        </p:spPr>
        <p:txBody>
          <a:bodyPr/>
          <a:lstStyle/>
          <a:p>
            <a:r>
              <a:rPr lang="en-US"/>
              <a:t>Click to edit Master title style</a:t>
            </a:r>
          </a:p>
        </p:txBody>
      </p:sp>
      <p:sp>
        <p:nvSpPr>
          <p:cNvPr id="29" name="Picture Placeholder 4">
            <a:extLst>
              <a:ext uri="{FF2B5EF4-FFF2-40B4-BE49-F238E27FC236}">
                <a16:creationId xmlns:a16="http://schemas.microsoft.com/office/drawing/2014/main" id="{B7742A11-4753-4DF3-ADC6-B0FAD0FC6AE3}"/>
              </a:ext>
            </a:extLst>
          </p:cNvPr>
          <p:cNvSpPr>
            <a:spLocks noGrp="1"/>
          </p:cNvSpPr>
          <p:nvPr>
            <p:ph type="pic" sz="quarter" idx="15"/>
          </p:nvPr>
        </p:nvSpPr>
        <p:spPr>
          <a:xfrm>
            <a:off x="6210301" y="455033"/>
            <a:ext cx="5526668" cy="2831092"/>
          </a:xfrm>
          <a:solidFill>
            <a:schemeClr val="tx2"/>
          </a:solidFill>
        </p:spPr>
        <p:txBody>
          <a:bodyPr anchor="ctr"/>
          <a:lstStyle>
            <a:lvl1pPr algn="ctr">
              <a:defRPr>
                <a:solidFill>
                  <a:schemeClr val="bg2">
                    <a:lumMod val="75000"/>
                  </a:schemeClr>
                </a:solidFill>
              </a:defRPr>
            </a:lvl1pPr>
          </a:lstStyle>
          <a:p>
            <a:r>
              <a:rPr lang="en-US" dirty="0"/>
              <a:t>Click icon to add picture</a:t>
            </a:r>
          </a:p>
        </p:txBody>
      </p:sp>
      <p:sp>
        <p:nvSpPr>
          <p:cNvPr id="30" name="Picture Placeholder 4">
            <a:extLst>
              <a:ext uri="{FF2B5EF4-FFF2-40B4-BE49-F238E27FC236}">
                <a16:creationId xmlns:a16="http://schemas.microsoft.com/office/drawing/2014/main" id="{8EFAA5C9-FF5C-4E6E-8730-A24B474FECEE}"/>
              </a:ext>
            </a:extLst>
          </p:cNvPr>
          <p:cNvSpPr>
            <a:spLocks noGrp="1"/>
          </p:cNvSpPr>
          <p:nvPr>
            <p:ph type="pic" sz="quarter" idx="16"/>
          </p:nvPr>
        </p:nvSpPr>
        <p:spPr>
          <a:xfrm>
            <a:off x="6210301" y="3457575"/>
            <a:ext cx="5526668" cy="2756334"/>
          </a:xfrm>
          <a:solidFill>
            <a:schemeClr val="tx2"/>
          </a:solidFill>
        </p:spPr>
        <p:txBody>
          <a:bodyPr/>
          <a:lstStyle/>
          <a:p>
            <a:r>
              <a:rPr lang="en-US" dirty="0"/>
              <a:t>Click icon to add picture</a:t>
            </a:r>
          </a:p>
        </p:txBody>
      </p:sp>
    </p:spTree>
    <p:extLst>
      <p:ext uri="{BB962C8B-B14F-4D97-AF65-F5344CB8AC3E}">
        <p14:creationId xmlns:p14="http://schemas.microsoft.com/office/powerpoint/2010/main" val="2879405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ubhead, Bullets and Full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BE7FB59-7241-4F23-80E0-B539D85A4192}"/>
              </a:ext>
            </a:extLst>
          </p:cNvPr>
          <p:cNvSpPr>
            <a:spLocks noGrp="1"/>
          </p:cNvSpPr>
          <p:nvPr>
            <p:ph sz="half" idx="1"/>
          </p:nvPr>
        </p:nvSpPr>
        <p:spPr>
          <a:xfrm>
            <a:off x="455032" y="1802119"/>
            <a:ext cx="11278760" cy="429388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1">
            <a:extLst>
              <a:ext uri="{FF2B5EF4-FFF2-40B4-BE49-F238E27FC236}">
                <a16:creationId xmlns:a16="http://schemas.microsoft.com/office/drawing/2014/main" id="{8E6AC793-7E15-4470-BA8B-48CB8082C86C}"/>
              </a:ext>
            </a:extLst>
          </p:cNvPr>
          <p:cNvSpPr>
            <a:spLocks noGrp="1"/>
          </p:cNvSpPr>
          <p:nvPr>
            <p:ph type="body" idx="13"/>
          </p:nvPr>
        </p:nvSpPr>
        <p:spPr>
          <a:xfrm>
            <a:off x="443889" y="952500"/>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5" name="Freeform 5">
            <a:extLst>
              <a:ext uri="{FF2B5EF4-FFF2-40B4-BE49-F238E27FC236}">
                <a16:creationId xmlns:a16="http://schemas.microsoft.com/office/drawing/2014/main" id="{4E6E6F73-0ABE-452D-ABE2-A70D5982FD77}"/>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accent1"/>
              </a:gs>
              <a:gs pos="100000">
                <a:schemeClr val="accent4"/>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15">
            <a:extLst>
              <a:ext uri="{FF2B5EF4-FFF2-40B4-BE49-F238E27FC236}">
                <a16:creationId xmlns:a16="http://schemas.microsoft.com/office/drawing/2014/main" id="{3BCE0F37-BC94-4148-B4C5-233992653A51}"/>
              </a:ext>
            </a:extLst>
          </p:cNvPr>
          <p:cNvSpPr/>
          <p:nvPr userDrawn="1"/>
        </p:nvSpPr>
        <p:spPr>
          <a:xfrm>
            <a:off x="8659216" y="6399074"/>
            <a:ext cx="2345673" cy="96950"/>
          </a:xfrm>
          <a:prstGeom prst="rect">
            <a:avLst/>
          </a:prstGeom>
        </p:spPr>
        <p:txBody>
          <a:bodyPr wrap="square" lIns="0" tIns="0" rIns="0" bIns="0" anchor="b">
            <a:spAutoFit/>
          </a:bodyPr>
          <a:lstStyle/>
          <a:p>
            <a:pPr algn="r" defTabSz="1218804">
              <a:lnSpc>
                <a:spcPct val="90000"/>
              </a:lnSpc>
              <a:spcBef>
                <a:spcPts val="600"/>
              </a:spcBef>
            </a:pPr>
            <a:r>
              <a:rPr lang="en-US" sz="700" dirty="0">
                <a:solidFill>
                  <a:schemeClr val="accent3"/>
                </a:solidFill>
              </a:rPr>
              <a:t>©2017 Visa. All rights reserved. Visa confidential</a:t>
            </a:r>
          </a:p>
        </p:txBody>
      </p:sp>
      <p:sp>
        <p:nvSpPr>
          <p:cNvPr id="17" name="Subtitle 1">
            <a:extLst>
              <a:ext uri="{FF2B5EF4-FFF2-40B4-BE49-F238E27FC236}">
                <a16:creationId xmlns:a16="http://schemas.microsoft.com/office/drawing/2014/main" id="{34A6C5BE-13D9-460F-9E2E-78DAABFB5C2F}"/>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lumMod val="75000"/>
                  </a:schemeClr>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3" name="Title 2">
            <a:extLst>
              <a:ext uri="{FF2B5EF4-FFF2-40B4-BE49-F238E27FC236}">
                <a16:creationId xmlns:a16="http://schemas.microsoft.com/office/drawing/2014/main" id="{08E80872-D7F5-474F-B163-89A622372E7A}"/>
              </a:ext>
            </a:extLst>
          </p:cNvPr>
          <p:cNvSpPr>
            <a:spLocks noGrp="1"/>
          </p:cNvSpPr>
          <p:nvPr>
            <p:ph type="title"/>
          </p:nvPr>
        </p:nvSpPr>
        <p:spPr>
          <a:xfrm>
            <a:off x="443889" y="187570"/>
            <a:ext cx="10668002" cy="762000"/>
          </a:xfrm>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0EC7EE1D-B46F-4244-8FD3-F0C9DAAAD745}"/>
              </a:ext>
            </a:extLst>
          </p:cNvPr>
          <p:cNvSpPr txBox="1">
            <a:spLocks/>
          </p:cNvSpPr>
          <p:nvPr userDrawn="1"/>
        </p:nvSpPr>
        <p:spPr>
          <a:xfrm>
            <a:off x="454219" y="6311741"/>
            <a:ext cx="345440" cy="202660"/>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846AAC-1057-44D9-8935-012247F85AEE}" type="slidenum">
              <a:rPr lang="en-US" sz="800" smtClean="0">
                <a:solidFill>
                  <a:schemeClr val="bg2">
                    <a:lumMod val="75000"/>
                  </a:schemeClr>
                </a:solidFill>
              </a:rPr>
              <a:pPr/>
              <a:t>‹#›</a:t>
            </a:fld>
            <a:endParaRPr lang="en-US" sz="800" dirty="0">
              <a:solidFill>
                <a:schemeClr val="bg2">
                  <a:lumMod val="75000"/>
                </a:schemeClr>
              </a:solidFill>
            </a:endParaRPr>
          </a:p>
        </p:txBody>
      </p:sp>
    </p:spTree>
    <p:extLst>
      <p:ext uri="{BB962C8B-B14F-4D97-AF65-F5344CB8AC3E}">
        <p14:creationId xmlns:p14="http://schemas.microsoft.com/office/powerpoint/2010/main" val="320854428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Quote Slide">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4FEFBD-DCC2-4275-B80C-667DA9EC9126}"/>
              </a:ext>
            </a:extLst>
          </p:cNvPr>
          <p:cNvSpPr>
            <a:spLocks noGrp="1"/>
          </p:cNvSpPr>
          <p:nvPr>
            <p:ph sz="half" idx="1"/>
          </p:nvPr>
        </p:nvSpPr>
        <p:spPr>
          <a:xfrm>
            <a:off x="1584961" y="1143000"/>
            <a:ext cx="9022080" cy="3163892"/>
          </a:xfrm>
        </p:spPr>
        <p:txBody>
          <a:bodyPr anchor="b"/>
          <a:lstStyle>
            <a:lvl1pPr marL="0" indent="0" algn="l">
              <a:lnSpc>
                <a:spcPct val="90000"/>
              </a:lnSpc>
              <a:buClr>
                <a:schemeClr val="accent2"/>
              </a:buClr>
              <a:buFont typeface="Segoe UI" panose="020B0502040204020203" pitchFamily="34" charset="0"/>
              <a:buNone/>
              <a:defRPr sz="4000">
                <a:solidFill>
                  <a:schemeClr val="accent1"/>
                </a:solidFill>
              </a:defRPr>
            </a:lvl1pPr>
            <a:lvl2pPr marL="0" indent="0" algn="l">
              <a:lnSpc>
                <a:spcPct val="90000"/>
              </a:lnSpc>
              <a:spcBef>
                <a:spcPts val="1600"/>
              </a:spcBef>
              <a:buFont typeface="Arial" panose="020B0604020202020204" pitchFamily="34" charset="0"/>
              <a:buChar char="​"/>
              <a:defRPr sz="2000" b="0">
                <a:solidFill>
                  <a:schemeClr val="accent2"/>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0"/>
            <a:r>
              <a:rPr lang="en-US"/>
              <a:t>Edit Master text styles</a:t>
            </a:r>
          </a:p>
        </p:txBody>
      </p:sp>
      <p:sp>
        <p:nvSpPr>
          <p:cNvPr id="21" name="Content Placeholder 2">
            <a:extLst>
              <a:ext uri="{FF2B5EF4-FFF2-40B4-BE49-F238E27FC236}">
                <a16:creationId xmlns:a16="http://schemas.microsoft.com/office/drawing/2014/main" id="{4D47076A-408F-4112-B7BB-05EAEC61A4D7}"/>
              </a:ext>
            </a:extLst>
          </p:cNvPr>
          <p:cNvSpPr>
            <a:spLocks noGrp="1"/>
          </p:cNvSpPr>
          <p:nvPr>
            <p:ph sz="half" idx="16" hasCustomPrompt="1"/>
          </p:nvPr>
        </p:nvSpPr>
        <p:spPr>
          <a:xfrm>
            <a:off x="1584959" y="4737102"/>
            <a:ext cx="6289039" cy="330196"/>
          </a:xfrm>
        </p:spPr>
        <p:txBody>
          <a:bodyPr anchor="t"/>
          <a:lstStyle>
            <a:lvl1pPr marL="0" indent="0" algn="l">
              <a:lnSpc>
                <a:spcPct val="90000"/>
              </a:lnSpc>
              <a:buClr>
                <a:schemeClr val="accent2"/>
              </a:buClr>
              <a:buFont typeface="Segoe UI" panose="020B0502040204020203" pitchFamily="34" charset="0"/>
              <a:buNone/>
              <a:defRPr sz="4000">
                <a:solidFill>
                  <a:schemeClr val="accent1"/>
                </a:solidFill>
              </a:defRPr>
            </a:lvl1pPr>
            <a:lvl2pPr marL="0" indent="0" algn="l">
              <a:lnSpc>
                <a:spcPct val="90000"/>
              </a:lnSpc>
              <a:spcBef>
                <a:spcPts val="1600"/>
              </a:spcBef>
              <a:buFont typeface="Arial" panose="020B0604020202020204" pitchFamily="34" charset="0"/>
              <a:buChar char="​"/>
              <a:defRPr sz="2000" b="0">
                <a:solidFill>
                  <a:schemeClr val="accent2"/>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1"/>
            <a:r>
              <a:rPr lang="en-US"/>
              <a:t>Second level</a:t>
            </a:r>
          </a:p>
        </p:txBody>
      </p:sp>
      <p:sp>
        <p:nvSpPr>
          <p:cNvPr id="45" name="Subtitle 1">
            <a:extLst>
              <a:ext uri="{FF2B5EF4-FFF2-40B4-BE49-F238E27FC236}">
                <a16:creationId xmlns:a16="http://schemas.microsoft.com/office/drawing/2014/main" id="{49F25AEF-6544-42CB-A543-B6858E0EC69A}"/>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grpSp>
        <p:nvGrpSpPr>
          <p:cNvPr id="48" name="Group 47">
            <a:extLst>
              <a:ext uri="{FF2B5EF4-FFF2-40B4-BE49-F238E27FC236}">
                <a16:creationId xmlns:a16="http://schemas.microsoft.com/office/drawing/2014/main" id="{A22BD154-4ED6-49BE-8144-5028C3310C16}"/>
              </a:ext>
            </a:extLst>
          </p:cNvPr>
          <p:cNvGrpSpPr/>
          <p:nvPr userDrawn="1"/>
        </p:nvGrpSpPr>
        <p:grpSpPr>
          <a:xfrm>
            <a:off x="683094" y="1437285"/>
            <a:ext cx="665169" cy="535375"/>
            <a:chOff x="3814503" y="701634"/>
            <a:chExt cx="655119" cy="527284"/>
          </a:xfrm>
          <a:solidFill>
            <a:schemeClr val="accent4"/>
          </a:solidFill>
        </p:grpSpPr>
        <p:sp>
          <p:nvSpPr>
            <p:cNvPr id="49" name="Freeform: Shape 48">
              <a:extLst>
                <a:ext uri="{FF2B5EF4-FFF2-40B4-BE49-F238E27FC236}">
                  <a16:creationId xmlns:a16="http://schemas.microsoft.com/office/drawing/2014/main" id="{A192AA70-4447-44BB-BFAB-C38103100E33}"/>
                </a:ext>
              </a:extLst>
            </p:cNvPr>
            <p:cNvSpPr/>
            <p:nvPr userDrawn="1"/>
          </p:nvSpPr>
          <p:spPr>
            <a:xfrm>
              <a:off x="3814503" y="701634"/>
              <a:ext cx="327883" cy="527284"/>
            </a:xfrm>
            <a:custGeom>
              <a:avLst/>
              <a:gdLst/>
              <a:ahLst/>
              <a:cxnLst/>
              <a:rect l="l" t="t" r="r" b="b"/>
              <a:pathLst>
                <a:path w="327883" h="527284">
                  <a:moveTo>
                    <a:pt x="278546" y="0"/>
                  </a:moveTo>
                  <a:cubicBezTo>
                    <a:pt x="289510" y="0"/>
                    <a:pt x="298589" y="514"/>
                    <a:pt x="305784" y="1542"/>
                  </a:cubicBezTo>
                  <a:cubicBezTo>
                    <a:pt x="312979" y="2570"/>
                    <a:pt x="318461" y="4283"/>
                    <a:pt x="322230" y="6681"/>
                  </a:cubicBezTo>
                  <a:cubicBezTo>
                    <a:pt x="325998" y="9079"/>
                    <a:pt x="327883" y="12334"/>
                    <a:pt x="327883" y="16446"/>
                  </a:cubicBezTo>
                  <a:cubicBezTo>
                    <a:pt x="327883" y="20557"/>
                    <a:pt x="326512" y="25353"/>
                    <a:pt x="323771" y="30835"/>
                  </a:cubicBezTo>
                  <a:lnTo>
                    <a:pt x="189124" y="313493"/>
                  </a:lnTo>
                  <a:lnTo>
                    <a:pt x="189124" y="443001"/>
                  </a:lnTo>
                  <a:cubicBezTo>
                    <a:pt x="189124" y="460817"/>
                    <a:pt x="187239" y="475207"/>
                    <a:pt x="183471" y="486170"/>
                  </a:cubicBezTo>
                  <a:cubicBezTo>
                    <a:pt x="179702" y="497134"/>
                    <a:pt x="173877" y="505700"/>
                    <a:pt x="165997" y="511867"/>
                  </a:cubicBezTo>
                  <a:cubicBezTo>
                    <a:pt x="158117" y="518034"/>
                    <a:pt x="148181" y="522145"/>
                    <a:pt x="136190" y="524201"/>
                  </a:cubicBezTo>
                  <a:cubicBezTo>
                    <a:pt x="124198" y="526256"/>
                    <a:pt x="109980" y="527284"/>
                    <a:pt x="93534" y="527284"/>
                  </a:cubicBezTo>
                  <a:cubicBezTo>
                    <a:pt x="77089" y="527284"/>
                    <a:pt x="63042" y="526256"/>
                    <a:pt x="51393" y="524201"/>
                  </a:cubicBezTo>
                  <a:cubicBezTo>
                    <a:pt x="39744" y="522145"/>
                    <a:pt x="30151" y="518034"/>
                    <a:pt x="22613" y="511867"/>
                  </a:cubicBezTo>
                  <a:cubicBezTo>
                    <a:pt x="15076" y="505700"/>
                    <a:pt x="9422" y="497134"/>
                    <a:pt x="5654" y="486170"/>
                  </a:cubicBezTo>
                  <a:cubicBezTo>
                    <a:pt x="1885" y="475207"/>
                    <a:pt x="0" y="460817"/>
                    <a:pt x="0" y="443001"/>
                  </a:cubicBezTo>
                  <a:cubicBezTo>
                    <a:pt x="0" y="422444"/>
                    <a:pt x="1028" y="403429"/>
                    <a:pt x="3084" y="385956"/>
                  </a:cubicBezTo>
                  <a:cubicBezTo>
                    <a:pt x="5140" y="368482"/>
                    <a:pt x="8395" y="351866"/>
                    <a:pt x="12849" y="336105"/>
                  </a:cubicBezTo>
                  <a:cubicBezTo>
                    <a:pt x="17303" y="320345"/>
                    <a:pt x="23470" y="304756"/>
                    <a:pt x="31350" y="289338"/>
                  </a:cubicBezTo>
                  <a:cubicBezTo>
                    <a:pt x="39230" y="273921"/>
                    <a:pt x="48652" y="257646"/>
                    <a:pt x="59615" y="240516"/>
                  </a:cubicBezTo>
                  <a:lnTo>
                    <a:pt x="198374" y="29808"/>
                  </a:lnTo>
                  <a:cubicBezTo>
                    <a:pt x="201801" y="24326"/>
                    <a:pt x="205569" y="19872"/>
                    <a:pt x="209681" y="16446"/>
                  </a:cubicBezTo>
                  <a:cubicBezTo>
                    <a:pt x="213792" y="13019"/>
                    <a:pt x="218931" y="10107"/>
                    <a:pt x="225098" y="7709"/>
                  </a:cubicBezTo>
                  <a:cubicBezTo>
                    <a:pt x="231265" y="5311"/>
                    <a:pt x="238632" y="3426"/>
                    <a:pt x="247197" y="2056"/>
                  </a:cubicBezTo>
                  <a:cubicBezTo>
                    <a:pt x="255762" y="685"/>
                    <a:pt x="266212"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923A1BEE-771C-45BD-89DA-51547CA07F02}"/>
                </a:ext>
              </a:extLst>
            </p:cNvPr>
            <p:cNvSpPr/>
            <p:nvPr userDrawn="1"/>
          </p:nvSpPr>
          <p:spPr>
            <a:xfrm>
              <a:off x="4141180" y="701634"/>
              <a:ext cx="328442" cy="527284"/>
            </a:xfrm>
            <a:custGeom>
              <a:avLst/>
              <a:gdLst/>
              <a:ahLst/>
              <a:cxnLst/>
              <a:rect l="l" t="t" r="r" b="b"/>
              <a:pathLst>
                <a:path w="328442" h="527284">
                  <a:moveTo>
                    <a:pt x="278546" y="0"/>
                  </a:moveTo>
                  <a:cubicBezTo>
                    <a:pt x="289509" y="0"/>
                    <a:pt x="298760" y="514"/>
                    <a:pt x="306297" y="1542"/>
                  </a:cubicBezTo>
                  <a:cubicBezTo>
                    <a:pt x="313835" y="2570"/>
                    <a:pt x="319317" y="4283"/>
                    <a:pt x="322743" y="6681"/>
                  </a:cubicBezTo>
                  <a:cubicBezTo>
                    <a:pt x="326169" y="9079"/>
                    <a:pt x="328053" y="12334"/>
                    <a:pt x="328396" y="16446"/>
                  </a:cubicBezTo>
                  <a:cubicBezTo>
                    <a:pt x="328739" y="20557"/>
                    <a:pt x="327197" y="25353"/>
                    <a:pt x="323771" y="30835"/>
                  </a:cubicBezTo>
                  <a:lnTo>
                    <a:pt x="189123" y="313493"/>
                  </a:lnTo>
                  <a:lnTo>
                    <a:pt x="189123" y="443001"/>
                  </a:lnTo>
                  <a:cubicBezTo>
                    <a:pt x="189123" y="460817"/>
                    <a:pt x="187239" y="475207"/>
                    <a:pt x="183470" y="486170"/>
                  </a:cubicBezTo>
                  <a:cubicBezTo>
                    <a:pt x="179701" y="497134"/>
                    <a:pt x="173877" y="505700"/>
                    <a:pt x="165997" y="511867"/>
                  </a:cubicBezTo>
                  <a:cubicBezTo>
                    <a:pt x="158116" y="518034"/>
                    <a:pt x="148181" y="522145"/>
                    <a:pt x="136189" y="524201"/>
                  </a:cubicBezTo>
                  <a:cubicBezTo>
                    <a:pt x="124198" y="526256"/>
                    <a:pt x="109979" y="527284"/>
                    <a:pt x="93534" y="527284"/>
                  </a:cubicBezTo>
                  <a:cubicBezTo>
                    <a:pt x="77088" y="527284"/>
                    <a:pt x="63041" y="526256"/>
                    <a:pt x="51392" y="524201"/>
                  </a:cubicBezTo>
                  <a:cubicBezTo>
                    <a:pt x="39743" y="522145"/>
                    <a:pt x="30150" y="518034"/>
                    <a:pt x="22612" y="511867"/>
                  </a:cubicBezTo>
                  <a:cubicBezTo>
                    <a:pt x="15075" y="505700"/>
                    <a:pt x="9422" y="497134"/>
                    <a:pt x="5653" y="486170"/>
                  </a:cubicBezTo>
                  <a:cubicBezTo>
                    <a:pt x="1884" y="475207"/>
                    <a:pt x="0" y="460817"/>
                    <a:pt x="0" y="443001"/>
                  </a:cubicBezTo>
                  <a:cubicBezTo>
                    <a:pt x="0" y="422444"/>
                    <a:pt x="1028" y="403429"/>
                    <a:pt x="3083" y="385956"/>
                  </a:cubicBezTo>
                  <a:cubicBezTo>
                    <a:pt x="5139" y="368482"/>
                    <a:pt x="8394" y="351866"/>
                    <a:pt x="12848" y="336105"/>
                  </a:cubicBezTo>
                  <a:cubicBezTo>
                    <a:pt x="17302" y="320345"/>
                    <a:pt x="23469" y="304756"/>
                    <a:pt x="31349" y="289338"/>
                  </a:cubicBezTo>
                  <a:cubicBezTo>
                    <a:pt x="39229" y="273921"/>
                    <a:pt x="48651" y="257646"/>
                    <a:pt x="59615" y="240516"/>
                  </a:cubicBezTo>
                  <a:lnTo>
                    <a:pt x="198374" y="29808"/>
                  </a:lnTo>
                  <a:cubicBezTo>
                    <a:pt x="201800" y="24326"/>
                    <a:pt x="205569" y="19872"/>
                    <a:pt x="209680" y="16446"/>
                  </a:cubicBezTo>
                  <a:cubicBezTo>
                    <a:pt x="213791" y="13019"/>
                    <a:pt x="218931" y="10107"/>
                    <a:pt x="225098" y="7709"/>
                  </a:cubicBezTo>
                  <a:cubicBezTo>
                    <a:pt x="231265" y="5311"/>
                    <a:pt x="238631" y="3426"/>
                    <a:pt x="247196" y="2056"/>
                  </a:cubicBezTo>
                  <a:cubicBezTo>
                    <a:pt x="255762" y="685"/>
                    <a:pt x="266211"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95861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ue Quote Slide">
    <p:bg>
      <p:bgPr>
        <a:gradFill flip="none" rotWithShape="1">
          <a:gsLst>
            <a:gs pos="0">
              <a:schemeClr val="accent1"/>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4FEFBD-DCC2-4275-B80C-667DA9EC9126}"/>
              </a:ext>
            </a:extLst>
          </p:cNvPr>
          <p:cNvSpPr>
            <a:spLocks noGrp="1"/>
          </p:cNvSpPr>
          <p:nvPr>
            <p:ph sz="half" idx="1"/>
          </p:nvPr>
        </p:nvSpPr>
        <p:spPr>
          <a:xfrm>
            <a:off x="1584961" y="1143000"/>
            <a:ext cx="9022080" cy="3163892"/>
          </a:xfrm>
        </p:spPr>
        <p:txBody>
          <a:bodyPr anchor="b"/>
          <a:lstStyle>
            <a:lvl1pPr marL="0" indent="0" algn="l">
              <a:lnSpc>
                <a:spcPct val="90000"/>
              </a:lnSpc>
              <a:buClr>
                <a:schemeClr val="accent2"/>
              </a:buClr>
              <a:buFont typeface="Segoe UI" panose="020B0502040204020203" pitchFamily="34" charset="0"/>
              <a:buNone/>
              <a:defRPr sz="4000">
                <a:solidFill>
                  <a:schemeClr val="bg1"/>
                </a:solidFill>
              </a:defRPr>
            </a:lvl1pPr>
            <a:lvl2pPr marL="0" indent="0" algn="l">
              <a:lnSpc>
                <a:spcPct val="90000"/>
              </a:lnSpc>
              <a:spcBef>
                <a:spcPts val="1600"/>
              </a:spcBef>
              <a:buFont typeface="Arial" panose="020B0604020202020204" pitchFamily="34" charset="0"/>
              <a:buChar char="​"/>
              <a:defRPr sz="2000" b="0">
                <a:solidFill>
                  <a:schemeClr val="accent2"/>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0"/>
            <a:r>
              <a:rPr lang="en-US"/>
              <a:t>Edit Master text styles</a:t>
            </a:r>
          </a:p>
        </p:txBody>
      </p:sp>
      <p:sp>
        <p:nvSpPr>
          <p:cNvPr id="21" name="Content Placeholder 2">
            <a:extLst>
              <a:ext uri="{FF2B5EF4-FFF2-40B4-BE49-F238E27FC236}">
                <a16:creationId xmlns:a16="http://schemas.microsoft.com/office/drawing/2014/main" id="{4D47076A-408F-4112-B7BB-05EAEC61A4D7}"/>
              </a:ext>
            </a:extLst>
          </p:cNvPr>
          <p:cNvSpPr>
            <a:spLocks noGrp="1"/>
          </p:cNvSpPr>
          <p:nvPr>
            <p:ph sz="half" idx="16" hasCustomPrompt="1"/>
          </p:nvPr>
        </p:nvSpPr>
        <p:spPr>
          <a:xfrm>
            <a:off x="1584959" y="4737102"/>
            <a:ext cx="6289039" cy="330196"/>
          </a:xfrm>
        </p:spPr>
        <p:txBody>
          <a:bodyPr anchor="t"/>
          <a:lstStyle>
            <a:lvl1pPr marL="0" indent="0" algn="l">
              <a:lnSpc>
                <a:spcPct val="90000"/>
              </a:lnSpc>
              <a:buClr>
                <a:schemeClr val="accent2"/>
              </a:buClr>
              <a:buFont typeface="Segoe UI" panose="020B0502040204020203" pitchFamily="34" charset="0"/>
              <a:buNone/>
              <a:defRPr sz="4000">
                <a:solidFill>
                  <a:schemeClr val="accent1"/>
                </a:solidFill>
              </a:defRPr>
            </a:lvl1pPr>
            <a:lvl2pPr marL="0" indent="0" algn="l">
              <a:lnSpc>
                <a:spcPct val="90000"/>
              </a:lnSpc>
              <a:spcBef>
                <a:spcPts val="1600"/>
              </a:spcBef>
              <a:buFont typeface="Arial" panose="020B0604020202020204" pitchFamily="34" charset="0"/>
              <a:buChar char="​"/>
              <a:defRPr sz="2000" b="0">
                <a:solidFill>
                  <a:schemeClr val="accent2"/>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1"/>
            <a:r>
              <a:rPr lang="en-US"/>
              <a:t>Second level</a:t>
            </a:r>
          </a:p>
        </p:txBody>
      </p:sp>
      <p:grpSp>
        <p:nvGrpSpPr>
          <p:cNvPr id="48" name="Group 47">
            <a:extLst>
              <a:ext uri="{FF2B5EF4-FFF2-40B4-BE49-F238E27FC236}">
                <a16:creationId xmlns:a16="http://schemas.microsoft.com/office/drawing/2014/main" id="{A22BD154-4ED6-49BE-8144-5028C3310C16}"/>
              </a:ext>
            </a:extLst>
          </p:cNvPr>
          <p:cNvGrpSpPr/>
          <p:nvPr userDrawn="1"/>
        </p:nvGrpSpPr>
        <p:grpSpPr>
          <a:xfrm>
            <a:off x="646882" y="1437285"/>
            <a:ext cx="665169" cy="535375"/>
            <a:chOff x="3814503" y="701634"/>
            <a:chExt cx="655119" cy="527284"/>
          </a:xfrm>
          <a:solidFill>
            <a:schemeClr val="accent2"/>
          </a:solidFill>
        </p:grpSpPr>
        <p:sp>
          <p:nvSpPr>
            <p:cNvPr id="49" name="Freeform: Shape 48">
              <a:extLst>
                <a:ext uri="{FF2B5EF4-FFF2-40B4-BE49-F238E27FC236}">
                  <a16:creationId xmlns:a16="http://schemas.microsoft.com/office/drawing/2014/main" id="{A192AA70-4447-44BB-BFAB-C38103100E33}"/>
                </a:ext>
              </a:extLst>
            </p:cNvPr>
            <p:cNvSpPr/>
            <p:nvPr userDrawn="1"/>
          </p:nvSpPr>
          <p:spPr>
            <a:xfrm>
              <a:off x="3814503" y="701634"/>
              <a:ext cx="327883" cy="527284"/>
            </a:xfrm>
            <a:custGeom>
              <a:avLst/>
              <a:gdLst/>
              <a:ahLst/>
              <a:cxnLst/>
              <a:rect l="l" t="t" r="r" b="b"/>
              <a:pathLst>
                <a:path w="327883" h="527284">
                  <a:moveTo>
                    <a:pt x="278546" y="0"/>
                  </a:moveTo>
                  <a:cubicBezTo>
                    <a:pt x="289510" y="0"/>
                    <a:pt x="298589" y="514"/>
                    <a:pt x="305784" y="1542"/>
                  </a:cubicBezTo>
                  <a:cubicBezTo>
                    <a:pt x="312979" y="2570"/>
                    <a:pt x="318461" y="4283"/>
                    <a:pt x="322230" y="6681"/>
                  </a:cubicBezTo>
                  <a:cubicBezTo>
                    <a:pt x="325998" y="9079"/>
                    <a:pt x="327883" y="12334"/>
                    <a:pt x="327883" y="16446"/>
                  </a:cubicBezTo>
                  <a:cubicBezTo>
                    <a:pt x="327883" y="20557"/>
                    <a:pt x="326512" y="25353"/>
                    <a:pt x="323771" y="30835"/>
                  </a:cubicBezTo>
                  <a:lnTo>
                    <a:pt x="189124" y="313493"/>
                  </a:lnTo>
                  <a:lnTo>
                    <a:pt x="189124" y="443001"/>
                  </a:lnTo>
                  <a:cubicBezTo>
                    <a:pt x="189124" y="460817"/>
                    <a:pt x="187239" y="475207"/>
                    <a:pt x="183471" y="486170"/>
                  </a:cubicBezTo>
                  <a:cubicBezTo>
                    <a:pt x="179702" y="497134"/>
                    <a:pt x="173877" y="505700"/>
                    <a:pt x="165997" y="511867"/>
                  </a:cubicBezTo>
                  <a:cubicBezTo>
                    <a:pt x="158117" y="518034"/>
                    <a:pt x="148181" y="522145"/>
                    <a:pt x="136190" y="524201"/>
                  </a:cubicBezTo>
                  <a:cubicBezTo>
                    <a:pt x="124198" y="526256"/>
                    <a:pt x="109980" y="527284"/>
                    <a:pt x="93534" y="527284"/>
                  </a:cubicBezTo>
                  <a:cubicBezTo>
                    <a:pt x="77089" y="527284"/>
                    <a:pt x="63042" y="526256"/>
                    <a:pt x="51393" y="524201"/>
                  </a:cubicBezTo>
                  <a:cubicBezTo>
                    <a:pt x="39744" y="522145"/>
                    <a:pt x="30151" y="518034"/>
                    <a:pt x="22613" y="511867"/>
                  </a:cubicBezTo>
                  <a:cubicBezTo>
                    <a:pt x="15076" y="505700"/>
                    <a:pt x="9422" y="497134"/>
                    <a:pt x="5654" y="486170"/>
                  </a:cubicBezTo>
                  <a:cubicBezTo>
                    <a:pt x="1885" y="475207"/>
                    <a:pt x="0" y="460817"/>
                    <a:pt x="0" y="443001"/>
                  </a:cubicBezTo>
                  <a:cubicBezTo>
                    <a:pt x="0" y="422444"/>
                    <a:pt x="1028" y="403429"/>
                    <a:pt x="3084" y="385956"/>
                  </a:cubicBezTo>
                  <a:cubicBezTo>
                    <a:pt x="5140" y="368482"/>
                    <a:pt x="8395" y="351866"/>
                    <a:pt x="12849" y="336105"/>
                  </a:cubicBezTo>
                  <a:cubicBezTo>
                    <a:pt x="17303" y="320345"/>
                    <a:pt x="23470" y="304756"/>
                    <a:pt x="31350" y="289338"/>
                  </a:cubicBezTo>
                  <a:cubicBezTo>
                    <a:pt x="39230" y="273921"/>
                    <a:pt x="48652" y="257646"/>
                    <a:pt x="59615" y="240516"/>
                  </a:cubicBezTo>
                  <a:lnTo>
                    <a:pt x="198374" y="29808"/>
                  </a:lnTo>
                  <a:cubicBezTo>
                    <a:pt x="201801" y="24326"/>
                    <a:pt x="205569" y="19872"/>
                    <a:pt x="209681" y="16446"/>
                  </a:cubicBezTo>
                  <a:cubicBezTo>
                    <a:pt x="213792" y="13019"/>
                    <a:pt x="218931" y="10107"/>
                    <a:pt x="225098" y="7709"/>
                  </a:cubicBezTo>
                  <a:cubicBezTo>
                    <a:pt x="231265" y="5311"/>
                    <a:pt x="238632" y="3426"/>
                    <a:pt x="247197" y="2056"/>
                  </a:cubicBezTo>
                  <a:cubicBezTo>
                    <a:pt x="255762" y="685"/>
                    <a:pt x="266212"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0" name="Freeform: Shape 49">
              <a:extLst>
                <a:ext uri="{FF2B5EF4-FFF2-40B4-BE49-F238E27FC236}">
                  <a16:creationId xmlns:a16="http://schemas.microsoft.com/office/drawing/2014/main" id="{923A1BEE-771C-45BD-89DA-51547CA07F02}"/>
                </a:ext>
              </a:extLst>
            </p:cNvPr>
            <p:cNvSpPr/>
            <p:nvPr userDrawn="1"/>
          </p:nvSpPr>
          <p:spPr>
            <a:xfrm>
              <a:off x="4141180" y="701634"/>
              <a:ext cx="328442" cy="527284"/>
            </a:xfrm>
            <a:custGeom>
              <a:avLst/>
              <a:gdLst/>
              <a:ahLst/>
              <a:cxnLst/>
              <a:rect l="l" t="t" r="r" b="b"/>
              <a:pathLst>
                <a:path w="328442" h="527284">
                  <a:moveTo>
                    <a:pt x="278546" y="0"/>
                  </a:moveTo>
                  <a:cubicBezTo>
                    <a:pt x="289509" y="0"/>
                    <a:pt x="298760" y="514"/>
                    <a:pt x="306297" y="1542"/>
                  </a:cubicBezTo>
                  <a:cubicBezTo>
                    <a:pt x="313835" y="2570"/>
                    <a:pt x="319317" y="4283"/>
                    <a:pt x="322743" y="6681"/>
                  </a:cubicBezTo>
                  <a:cubicBezTo>
                    <a:pt x="326169" y="9079"/>
                    <a:pt x="328053" y="12334"/>
                    <a:pt x="328396" y="16446"/>
                  </a:cubicBezTo>
                  <a:cubicBezTo>
                    <a:pt x="328739" y="20557"/>
                    <a:pt x="327197" y="25353"/>
                    <a:pt x="323771" y="30835"/>
                  </a:cubicBezTo>
                  <a:lnTo>
                    <a:pt x="189123" y="313493"/>
                  </a:lnTo>
                  <a:lnTo>
                    <a:pt x="189123" y="443001"/>
                  </a:lnTo>
                  <a:cubicBezTo>
                    <a:pt x="189123" y="460817"/>
                    <a:pt x="187239" y="475207"/>
                    <a:pt x="183470" y="486170"/>
                  </a:cubicBezTo>
                  <a:cubicBezTo>
                    <a:pt x="179701" y="497134"/>
                    <a:pt x="173877" y="505700"/>
                    <a:pt x="165997" y="511867"/>
                  </a:cubicBezTo>
                  <a:cubicBezTo>
                    <a:pt x="158116" y="518034"/>
                    <a:pt x="148181" y="522145"/>
                    <a:pt x="136189" y="524201"/>
                  </a:cubicBezTo>
                  <a:cubicBezTo>
                    <a:pt x="124198" y="526256"/>
                    <a:pt x="109979" y="527284"/>
                    <a:pt x="93534" y="527284"/>
                  </a:cubicBezTo>
                  <a:cubicBezTo>
                    <a:pt x="77088" y="527284"/>
                    <a:pt x="63041" y="526256"/>
                    <a:pt x="51392" y="524201"/>
                  </a:cubicBezTo>
                  <a:cubicBezTo>
                    <a:pt x="39743" y="522145"/>
                    <a:pt x="30150" y="518034"/>
                    <a:pt x="22612" y="511867"/>
                  </a:cubicBezTo>
                  <a:cubicBezTo>
                    <a:pt x="15075" y="505700"/>
                    <a:pt x="9422" y="497134"/>
                    <a:pt x="5653" y="486170"/>
                  </a:cubicBezTo>
                  <a:cubicBezTo>
                    <a:pt x="1884" y="475207"/>
                    <a:pt x="0" y="460817"/>
                    <a:pt x="0" y="443001"/>
                  </a:cubicBezTo>
                  <a:cubicBezTo>
                    <a:pt x="0" y="422444"/>
                    <a:pt x="1028" y="403429"/>
                    <a:pt x="3083" y="385956"/>
                  </a:cubicBezTo>
                  <a:cubicBezTo>
                    <a:pt x="5139" y="368482"/>
                    <a:pt x="8394" y="351866"/>
                    <a:pt x="12848" y="336105"/>
                  </a:cubicBezTo>
                  <a:cubicBezTo>
                    <a:pt x="17302" y="320345"/>
                    <a:pt x="23469" y="304756"/>
                    <a:pt x="31349" y="289338"/>
                  </a:cubicBezTo>
                  <a:cubicBezTo>
                    <a:pt x="39229" y="273921"/>
                    <a:pt x="48651" y="257646"/>
                    <a:pt x="59615" y="240516"/>
                  </a:cubicBezTo>
                  <a:lnTo>
                    <a:pt x="198374" y="29808"/>
                  </a:lnTo>
                  <a:cubicBezTo>
                    <a:pt x="201800" y="24326"/>
                    <a:pt x="205569" y="19872"/>
                    <a:pt x="209680" y="16446"/>
                  </a:cubicBezTo>
                  <a:cubicBezTo>
                    <a:pt x="213791" y="13019"/>
                    <a:pt x="218931" y="10107"/>
                    <a:pt x="225098" y="7709"/>
                  </a:cubicBezTo>
                  <a:cubicBezTo>
                    <a:pt x="231265" y="5311"/>
                    <a:pt x="238631" y="3426"/>
                    <a:pt x="247196" y="2056"/>
                  </a:cubicBezTo>
                  <a:cubicBezTo>
                    <a:pt x="255762" y="685"/>
                    <a:pt x="266211"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11" name="Freeform 5">
            <a:extLst>
              <a:ext uri="{FF2B5EF4-FFF2-40B4-BE49-F238E27FC236}">
                <a16:creationId xmlns:a16="http://schemas.microsoft.com/office/drawing/2014/main" id="{98B091F3-7EC7-4951-ACCE-9838A22C5D6D}"/>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36B284A7-01E8-4058-932A-15271654A1B7}"/>
              </a:ext>
            </a:extLst>
          </p:cNvPr>
          <p:cNvSpPr/>
          <p:nvPr userDrawn="1"/>
        </p:nvSpPr>
        <p:spPr>
          <a:xfrm>
            <a:off x="8659216" y="6399074"/>
            <a:ext cx="2345673" cy="96950"/>
          </a:xfrm>
          <a:prstGeom prst="rect">
            <a:avLst/>
          </a:prstGeom>
        </p:spPr>
        <p:txBody>
          <a:bodyPr wrap="square" lIns="0" tIns="0" rIns="0" bIns="0" anchor="b">
            <a:spAutoFit/>
          </a:bodyPr>
          <a:lstStyle/>
          <a:p>
            <a:pPr algn="r" defTabSz="1218804">
              <a:lnSpc>
                <a:spcPct val="90000"/>
              </a:lnSpc>
              <a:spcBef>
                <a:spcPts val="600"/>
              </a:spcBef>
            </a:pPr>
            <a:r>
              <a:rPr lang="en-US" sz="700" dirty="0">
                <a:solidFill>
                  <a:schemeClr val="accent4">
                    <a:lumMod val="40000"/>
                    <a:lumOff val="60000"/>
                  </a:schemeClr>
                </a:solidFill>
              </a:rPr>
              <a:t>©2017 Visa. All rights reserved. Visa confidential</a:t>
            </a:r>
          </a:p>
        </p:txBody>
      </p:sp>
      <p:sp>
        <p:nvSpPr>
          <p:cNvPr id="13" name="Subtitle 1">
            <a:extLst>
              <a:ext uri="{FF2B5EF4-FFF2-40B4-BE49-F238E27FC236}">
                <a16:creationId xmlns:a16="http://schemas.microsoft.com/office/drawing/2014/main" id="{2DBD0450-BDDE-4377-9123-A0FB98AB9DE9}"/>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accent4">
                    <a:lumMod val="40000"/>
                    <a:lumOff val="60000"/>
                  </a:schemeClr>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14" name="Slide Number Placeholder 5">
            <a:extLst>
              <a:ext uri="{FF2B5EF4-FFF2-40B4-BE49-F238E27FC236}">
                <a16:creationId xmlns:a16="http://schemas.microsoft.com/office/drawing/2014/main" id="{24160850-1A04-4252-932B-9F1EC1A5073C}"/>
              </a:ext>
            </a:extLst>
          </p:cNvPr>
          <p:cNvSpPr txBox="1">
            <a:spLocks/>
          </p:cNvSpPr>
          <p:nvPr userDrawn="1"/>
        </p:nvSpPr>
        <p:spPr>
          <a:xfrm>
            <a:off x="455032" y="6312007"/>
            <a:ext cx="345440" cy="202660"/>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846AAC-1057-44D9-8935-012247F85AEE}" type="slidenum">
              <a:rPr lang="en-US" sz="800" smtClean="0">
                <a:solidFill>
                  <a:schemeClr val="accent4">
                    <a:lumMod val="40000"/>
                    <a:lumOff val="60000"/>
                  </a:schemeClr>
                </a:solidFill>
              </a:rPr>
              <a:pPr/>
              <a:t>‹#›</a:t>
            </a:fld>
            <a:endParaRPr lang="en-US" sz="800" dirty="0">
              <a:solidFill>
                <a:schemeClr val="accent4">
                  <a:lumMod val="40000"/>
                  <a:lumOff val="60000"/>
                </a:schemeClr>
              </a:solidFill>
            </a:endParaRPr>
          </a:p>
        </p:txBody>
      </p:sp>
    </p:spTree>
    <p:extLst>
      <p:ext uri="{BB962C8B-B14F-4D97-AF65-F5344CB8AC3E}">
        <p14:creationId xmlns:p14="http://schemas.microsoft.com/office/powerpoint/2010/main" val="3452577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Gold Quote Slide">
    <p:bg>
      <p:bgPr>
        <a:gradFill>
          <a:gsLst>
            <a:gs pos="0">
              <a:srgbClr val="FA9B00"/>
            </a:gs>
            <a:gs pos="100000">
              <a:srgbClr val="F4CA12"/>
            </a:gs>
          </a:gsLst>
          <a:lin ang="18900000" scaled="1"/>
        </a:gra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4FEFBD-DCC2-4275-B80C-667DA9EC9126}"/>
              </a:ext>
            </a:extLst>
          </p:cNvPr>
          <p:cNvSpPr>
            <a:spLocks noGrp="1"/>
          </p:cNvSpPr>
          <p:nvPr>
            <p:ph sz="half" idx="1"/>
          </p:nvPr>
        </p:nvSpPr>
        <p:spPr>
          <a:xfrm>
            <a:off x="1584961" y="1143000"/>
            <a:ext cx="9022080" cy="3163892"/>
          </a:xfrm>
        </p:spPr>
        <p:txBody>
          <a:bodyPr anchor="b"/>
          <a:lstStyle>
            <a:lvl1pPr marL="0" indent="0" algn="l">
              <a:lnSpc>
                <a:spcPct val="90000"/>
              </a:lnSpc>
              <a:buClr>
                <a:schemeClr val="accent2"/>
              </a:buClr>
              <a:buFont typeface="Segoe UI" panose="020B0502040204020203" pitchFamily="34" charset="0"/>
              <a:buNone/>
              <a:defRPr sz="4000">
                <a:solidFill>
                  <a:schemeClr val="bg1"/>
                </a:solidFill>
              </a:defRPr>
            </a:lvl1pPr>
            <a:lvl2pPr marL="0" indent="0" algn="l">
              <a:lnSpc>
                <a:spcPct val="90000"/>
              </a:lnSpc>
              <a:spcBef>
                <a:spcPts val="1600"/>
              </a:spcBef>
              <a:buFont typeface="Arial" panose="020B0604020202020204" pitchFamily="34" charset="0"/>
              <a:buChar char="​"/>
              <a:defRPr sz="2000" b="0">
                <a:solidFill>
                  <a:schemeClr val="accent2"/>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0"/>
            <a:r>
              <a:rPr lang="en-US"/>
              <a:t>Edit Master text styles</a:t>
            </a:r>
          </a:p>
        </p:txBody>
      </p:sp>
      <p:sp>
        <p:nvSpPr>
          <p:cNvPr id="21" name="Content Placeholder 2">
            <a:extLst>
              <a:ext uri="{FF2B5EF4-FFF2-40B4-BE49-F238E27FC236}">
                <a16:creationId xmlns:a16="http://schemas.microsoft.com/office/drawing/2014/main" id="{4D47076A-408F-4112-B7BB-05EAEC61A4D7}"/>
              </a:ext>
            </a:extLst>
          </p:cNvPr>
          <p:cNvSpPr>
            <a:spLocks noGrp="1"/>
          </p:cNvSpPr>
          <p:nvPr>
            <p:ph sz="half" idx="16" hasCustomPrompt="1"/>
          </p:nvPr>
        </p:nvSpPr>
        <p:spPr>
          <a:xfrm>
            <a:off x="1584959" y="4737102"/>
            <a:ext cx="6289039" cy="330196"/>
          </a:xfrm>
        </p:spPr>
        <p:txBody>
          <a:bodyPr anchor="t"/>
          <a:lstStyle>
            <a:lvl1pPr marL="0" indent="0" algn="l">
              <a:lnSpc>
                <a:spcPct val="90000"/>
              </a:lnSpc>
              <a:buClr>
                <a:schemeClr val="accent2"/>
              </a:buClr>
              <a:buFont typeface="Segoe UI" panose="020B0502040204020203" pitchFamily="34" charset="0"/>
              <a:buNone/>
              <a:defRPr sz="4000">
                <a:solidFill>
                  <a:schemeClr val="accent1"/>
                </a:solidFill>
              </a:defRPr>
            </a:lvl1pPr>
            <a:lvl2pPr marL="0" indent="0" algn="l">
              <a:lnSpc>
                <a:spcPct val="90000"/>
              </a:lnSpc>
              <a:spcBef>
                <a:spcPts val="1600"/>
              </a:spcBef>
              <a:buFont typeface="Arial" panose="020B0604020202020204" pitchFamily="34" charset="0"/>
              <a:buChar char="​"/>
              <a:defRPr sz="2000" b="0">
                <a:solidFill>
                  <a:schemeClr val="accent4">
                    <a:lumMod val="60000"/>
                    <a:lumOff val="40000"/>
                  </a:schemeClr>
                </a:solidFill>
              </a:defRPr>
            </a:lvl2pPr>
            <a:lvl3pPr marL="284163" indent="0">
              <a:lnSpc>
                <a:spcPct val="90000"/>
              </a:lnSpc>
              <a:spcBef>
                <a:spcPts val="1600"/>
              </a:spcBef>
              <a:buFont typeface="Arial" panose="020B0604020202020204" pitchFamily="34" charset="0"/>
              <a:buChar char="​"/>
              <a:defRPr sz="2000" b="0">
                <a:solidFill>
                  <a:schemeClr val="accent3"/>
                </a:solidFill>
              </a:defRPr>
            </a:lvl3pPr>
            <a:lvl4pPr marL="284163" indent="0">
              <a:lnSpc>
                <a:spcPct val="90000"/>
              </a:lnSpc>
              <a:spcBef>
                <a:spcPts val="1600"/>
              </a:spcBef>
              <a:buFont typeface="Arial" panose="020B0604020202020204" pitchFamily="34" charset="0"/>
              <a:buChar char="​"/>
              <a:defRPr sz="2000" b="0">
                <a:solidFill>
                  <a:schemeClr val="accent3"/>
                </a:solidFill>
              </a:defRPr>
            </a:lvl4pPr>
            <a:lvl5pPr marL="284163" indent="0">
              <a:lnSpc>
                <a:spcPct val="90000"/>
              </a:lnSpc>
              <a:spcBef>
                <a:spcPts val="1600"/>
              </a:spcBef>
              <a:buFont typeface="Arial" panose="020B0604020202020204" pitchFamily="34" charset="0"/>
              <a:buChar char="​"/>
              <a:defRPr sz="2000" b="0">
                <a:solidFill>
                  <a:schemeClr val="accent3"/>
                </a:solidFill>
              </a:defRPr>
            </a:lvl5pPr>
            <a:lvl6pPr marL="284163" indent="0">
              <a:lnSpc>
                <a:spcPct val="90000"/>
              </a:lnSpc>
              <a:spcBef>
                <a:spcPts val="1600"/>
              </a:spcBef>
              <a:buFont typeface="Arial" panose="020B0604020202020204" pitchFamily="34" charset="0"/>
              <a:buChar char="​"/>
              <a:defRPr sz="2000" b="0">
                <a:solidFill>
                  <a:schemeClr val="accent3"/>
                </a:solidFill>
              </a:defRPr>
            </a:lvl6pPr>
            <a:lvl7pPr marL="284163" indent="0">
              <a:lnSpc>
                <a:spcPct val="90000"/>
              </a:lnSpc>
              <a:spcBef>
                <a:spcPts val="1600"/>
              </a:spcBef>
              <a:buFont typeface="Arial" panose="020B0604020202020204" pitchFamily="34" charset="0"/>
              <a:buChar char="​"/>
              <a:defRPr sz="2000" b="0">
                <a:solidFill>
                  <a:schemeClr val="accent3"/>
                </a:solidFill>
              </a:defRPr>
            </a:lvl7pPr>
            <a:lvl8pPr marL="284163" indent="0">
              <a:lnSpc>
                <a:spcPct val="90000"/>
              </a:lnSpc>
              <a:spcBef>
                <a:spcPts val="1600"/>
              </a:spcBef>
              <a:buFont typeface="Arial" panose="020B0604020202020204" pitchFamily="34" charset="0"/>
              <a:buChar char="​"/>
              <a:defRPr sz="2000" b="0">
                <a:solidFill>
                  <a:schemeClr val="accent3"/>
                </a:solidFill>
              </a:defRPr>
            </a:lvl8pPr>
            <a:lvl9pPr marL="284163" indent="0">
              <a:lnSpc>
                <a:spcPct val="90000"/>
              </a:lnSpc>
              <a:spcBef>
                <a:spcPts val="1600"/>
              </a:spcBef>
              <a:buFont typeface="Arial" panose="020B0604020202020204" pitchFamily="34" charset="0"/>
              <a:buNone/>
              <a:defRPr sz="2000" b="0">
                <a:solidFill>
                  <a:schemeClr val="accent3"/>
                </a:solidFill>
              </a:defRPr>
            </a:lvl9pPr>
          </a:lstStyle>
          <a:p>
            <a:pPr lvl="1"/>
            <a:r>
              <a:rPr lang="en-US"/>
              <a:t>Second level</a:t>
            </a:r>
          </a:p>
        </p:txBody>
      </p:sp>
      <p:sp>
        <p:nvSpPr>
          <p:cNvPr id="11" name="Freeform 5">
            <a:extLst>
              <a:ext uri="{FF2B5EF4-FFF2-40B4-BE49-F238E27FC236}">
                <a16:creationId xmlns:a16="http://schemas.microsoft.com/office/drawing/2014/main" id="{98B091F3-7EC7-4951-ACCE-9838A22C5D6D}"/>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36B284A7-01E8-4058-932A-15271654A1B7}"/>
              </a:ext>
            </a:extLst>
          </p:cNvPr>
          <p:cNvSpPr/>
          <p:nvPr userDrawn="1"/>
        </p:nvSpPr>
        <p:spPr>
          <a:xfrm>
            <a:off x="8659216" y="6399074"/>
            <a:ext cx="2345673" cy="96950"/>
          </a:xfrm>
          <a:prstGeom prst="rect">
            <a:avLst/>
          </a:prstGeom>
        </p:spPr>
        <p:txBody>
          <a:bodyPr wrap="square" lIns="0" tIns="0" rIns="0" bIns="0" anchor="b">
            <a:spAutoFit/>
          </a:bodyPr>
          <a:lstStyle/>
          <a:p>
            <a:pPr algn="r" defTabSz="1218804">
              <a:lnSpc>
                <a:spcPct val="90000"/>
              </a:lnSpc>
              <a:spcBef>
                <a:spcPts val="600"/>
              </a:spcBef>
            </a:pPr>
            <a:r>
              <a:rPr lang="en-US" sz="700" dirty="0">
                <a:solidFill>
                  <a:schemeClr val="bg1"/>
                </a:solidFill>
              </a:rPr>
              <a:t>©2017 Visa. All rights reserved. Visa confidential</a:t>
            </a:r>
          </a:p>
        </p:txBody>
      </p:sp>
      <p:sp>
        <p:nvSpPr>
          <p:cNvPr id="13" name="Subtitle 1">
            <a:extLst>
              <a:ext uri="{FF2B5EF4-FFF2-40B4-BE49-F238E27FC236}">
                <a16:creationId xmlns:a16="http://schemas.microsoft.com/office/drawing/2014/main" id="{2DBD0450-BDDE-4377-9123-A0FB98AB9DE9}"/>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1"/>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14" name="Slide Number Placeholder 5">
            <a:extLst>
              <a:ext uri="{FF2B5EF4-FFF2-40B4-BE49-F238E27FC236}">
                <a16:creationId xmlns:a16="http://schemas.microsoft.com/office/drawing/2014/main" id="{24160850-1A04-4252-932B-9F1EC1A5073C}"/>
              </a:ext>
            </a:extLst>
          </p:cNvPr>
          <p:cNvSpPr txBox="1">
            <a:spLocks/>
          </p:cNvSpPr>
          <p:nvPr userDrawn="1"/>
        </p:nvSpPr>
        <p:spPr>
          <a:xfrm>
            <a:off x="444872" y="6312007"/>
            <a:ext cx="345440" cy="202660"/>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846AAC-1057-44D9-8935-012247F85AEE}" type="slidenum">
              <a:rPr lang="en-US" sz="800" smtClean="0">
                <a:solidFill>
                  <a:schemeClr val="bg1"/>
                </a:solidFill>
              </a:rPr>
              <a:pPr/>
              <a:t>‹#›</a:t>
            </a:fld>
            <a:endParaRPr lang="en-US" sz="800" dirty="0">
              <a:solidFill>
                <a:schemeClr val="bg1"/>
              </a:solidFill>
            </a:endParaRPr>
          </a:p>
        </p:txBody>
      </p:sp>
      <p:grpSp>
        <p:nvGrpSpPr>
          <p:cNvPr id="17" name="Group 16">
            <a:extLst>
              <a:ext uri="{FF2B5EF4-FFF2-40B4-BE49-F238E27FC236}">
                <a16:creationId xmlns:a16="http://schemas.microsoft.com/office/drawing/2014/main" id="{2107A847-E418-4B67-8AAE-E40AE1F22084}"/>
              </a:ext>
            </a:extLst>
          </p:cNvPr>
          <p:cNvGrpSpPr/>
          <p:nvPr userDrawn="1"/>
        </p:nvGrpSpPr>
        <p:grpSpPr>
          <a:xfrm>
            <a:off x="681952" y="1437285"/>
            <a:ext cx="665169" cy="535375"/>
            <a:chOff x="3814503" y="701634"/>
            <a:chExt cx="655119" cy="527284"/>
          </a:xfrm>
          <a:solidFill>
            <a:schemeClr val="accent4"/>
          </a:solidFill>
        </p:grpSpPr>
        <p:sp>
          <p:nvSpPr>
            <p:cNvPr id="18" name="Freeform: Shape 17">
              <a:extLst>
                <a:ext uri="{FF2B5EF4-FFF2-40B4-BE49-F238E27FC236}">
                  <a16:creationId xmlns:a16="http://schemas.microsoft.com/office/drawing/2014/main" id="{25183A45-8173-4663-8B53-609A6C4FEDF1}"/>
                </a:ext>
              </a:extLst>
            </p:cNvPr>
            <p:cNvSpPr/>
            <p:nvPr userDrawn="1"/>
          </p:nvSpPr>
          <p:spPr>
            <a:xfrm>
              <a:off x="3814503" y="701634"/>
              <a:ext cx="327883" cy="527284"/>
            </a:xfrm>
            <a:custGeom>
              <a:avLst/>
              <a:gdLst/>
              <a:ahLst/>
              <a:cxnLst/>
              <a:rect l="l" t="t" r="r" b="b"/>
              <a:pathLst>
                <a:path w="327883" h="527284">
                  <a:moveTo>
                    <a:pt x="278546" y="0"/>
                  </a:moveTo>
                  <a:cubicBezTo>
                    <a:pt x="289510" y="0"/>
                    <a:pt x="298589" y="514"/>
                    <a:pt x="305784" y="1542"/>
                  </a:cubicBezTo>
                  <a:cubicBezTo>
                    <a:pt x="312979" y="2570"/>
                    <a:pt x="318461" y="4283"/>
                    <a:pt x="322230" y="6681"/>
                  </a:cubicBezTo>
                  <a:cubicBezTo>
                    <a:pt x="325998" y="9079"/>
                    <a:pt x="327883" y="12334"/>
                    <a:pt x="327883" y="16446"/>
                  </a:cubicBezTo>
                  <a:cubicBezTo>
                    <a:pt x="327883" y="20557"/>
                    <a:pt x="326512" y="25353"/>
                    <a:pt x="323771" y="30835"/>
                  </a:cubicBezTo>
                  <a:lnTo>
                    <a:pt x="189124" y="313493"/>
                  </a:lnTo>
                  <a:lnTo>
                    <a:pt x="189124" y="443001"/>
                  </a:lnTo>
                  <a:cubicBezTo>
                    <a:pt x="189124" y="460817"/>
                    <a:pt x="187239" y="475207"/>
                    <a:pt x="183471" y="486170"/>
                  </a:cubicBezTo>
                  <a:cubicBezTo>
                    <a:pt x="179702" y="497134"/>
                    <a:pt x="173877" y="505700"/>
                    <a:pt x="165997" y="511867"/>
                  </a:cubicBezTo>
                  <a:cubicBezTo>
                    <a:pt x="158117" y="518034"/>
                    <a:pt x="148181" y="522145"/>
                    <a:pt x="136190" y="524201"/>
                  </a:cubicBezTo>
                  <a:cubicBezTo>
                    <a:pt x="124198" y="526256"/>
                    <a:pt x="109980" y="527284"/>
                    <a:pt x="93534" y="527284"/>
                  </a:cubicBezTo>
                  <a:cubicBezTo>
                    <a:pt x="77089" y="527284"/>
                    <a:pt x="63042" y="526256"/>
                    <a:pt x="51393" y="524201"/>
                  </a:cubicBezTo>
                  <a:cubicBezTo>
                    <a:pt x="39744" y="522145"/>
                    <a:pt x="30151" y="518034"/>
                    <a:pt x="22613" y="511867"/>
                  </a:cubicBezTo>
                  <a:cubicBezTo>
                    <a:pt x="15076" y="505700"/>
                    <a:pt x="9422" y="497134"/>
                    <a:pt x="5654" y="486170"/>
                  </a:cubicBezTo>
                  <a:cubicBezTo>
                    <a:pt x="1885" y="475207"/>
                    <a:pt x="0" y="460817"/>
                    <a:pt x="0" y="443001"/>
                  </a:cubicBezTo>
                  <a:cubicBezTo>
                    <a:pt x="0" y="422444"/>
                    <a:pt x="1028" y="403429"/>
                    <a:pt x="3084" y="385956"/>
                  </a:cubicBezTo>
                  <a:cubicBezTo>
                    <a:pt x="5140" y="368482"/>
                    <a:pt x="8395" y="351866"/>
                    <a:pt x="12849" y="336105"/>
                  </a:cubicBezTo>
                  <a:cubicBezTo>
                    <a:pt x="17303" y="320345"/>
                    <a:pt x="23470" y="304756"/>
                    <a:pt x="31350" y="289338"/>
                  </a:cubicBezTo>
                  <a:cubicBezTo>
                    <a:pt x="39230" y="273921"/>
                    <a:pt x="48652" y="257646"/>
                    <a:pt x="59615" y="240516"/>
                  </a:cubicBezTo>
                  <a:lnTo>
                    <a:pt x="198374" y="29808"/>
                  </a:lnTo>
                  <a:cubicBezTo>
                    <a:pt x="201801" y="24326"/>
                    <a:pt x="205569" y="19872"/>
                    <a:pt x="209681" y="16446"/>
                  </a:cubicBezTo>
                  <a:cubicBezTo>
                    <a:pt x="213792" y="13019"/>
                    <a:pt x="218931" y="10107"/>
                    <a:pt x="225098" y="7709"/>
                  </a:cubicBezTo>
                  <a:cubicBezTo>
                    <a:pt x="231265" y="5311"/>
                    <a:pt x="238632" y="3426"/>
                    <a:pt x="247197" y="2056"/>
                  </a:cubicBezTo>
                  <a:cubicBezTo>
                    <a:pt x="255762" y="685"/>
                    <a:pt x="266212"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8B4A94F-568E-4739-92D3-5901D526115D}"/>
                </a:ext>
              </a:extLst>
            </p:cNvPr>
            <p:cNvSpPr/>
            <p:nvPr userDrawn="1"/>
          </p:nvSpPr>
          <p:spPr>
            <a:xfrm>
              <a:off x="4141180" y="701634"/>
              <a:ext cx="328442" cy="527284"/>
            </a:xfrm>
            <a:custGeom>
              <a:avLst/>
              <a:gdLst/>
              <a:ahLst/>
              <a:cxnLst/>
              <a:rect l="l" t="t" r="r" b="b"/>
              <a:pathLst>
                <a:path w="328442" h="527284">
                  <a:moveTo>
                    <a:pt x="278546" y="0"/>
                  </a:moveTo>
                  <a:cubicBezTo>
                    <a:pt x="289509" y="0"/>
                    <a:pt x="298760" y="514"/>
                    <a:pt x="306297" y="1542"/>
                  </a:cubicBezTo>
                  <a:cubicBezTo>
                    <a:pt x="313835" y="2570"/>
                    <a:pt x="319317" y="4283"/>
                    <a:pt x="322743" y="6681"/>
                  </a:cubicBezTo>
                  <a:cubicBezTo>
                    <a:pt x="326169" y="9079"/>
                    <a:pt x="328053" y="12334"/>
                    <a:pt x="328396" y="16446"/>
                  </a:cubicBezTo>
                  <a:cubicBezTo>
                    <a:pt x="328739" y="20557"/>
                    <a:pt x="327197" y="25353"/>
                    <a:pt x="323771" y="30835"/>
                  </a:cubicBezTo>
                  <a:lnTo>
                    <a:pt x="189123" y="313493"/>
                  </a:lnTo>
                  <a:lnTo>
                    <a:pt x="189123" y="443001"/>
                  </a:lnTo>
                  <a:cubicBezTo>
                    <a:pt x="189123" y="460817"/>
                    <a:pt x="187239" y="475207"/>
                    <a:pt x="183470" y="486170"/>
                  </a:cubicBezTo>
                  <a:cubicBezTo>
                    <a:pt x="179701" y="497134"/>
                    <a:pt x="173877" y="505700"/>
                    <a:pt x="165997" y="511867"/>
                  </a:cubicBezTo>
                  <a:cubicBezTo>
                    <a:pt x="158116" y="518034"/>
                    <a:pt x="148181" y="522145"/>
                    <a:pt x="136189" y="524201"/>
                  </a:cubicBezTo>
                  <a:cubicBezTo>
                    <a:pt x="124198" y="526256"/>
                    <a:pt x="109979" y="527284"/>
                    <a:pt x="93534" y="527284"/>
                  </a:cubicBezTo>
                  <a:cubicBezTo>
                    <a:pt x="77088" y="527284"/>
                    <a:pt x="63041" y="526256"/>
                    <a:pt x="51392" y="524201"/>
                  </a:cubicBezTo>
                  <a:cubicBezTo>
                    <a:pt x="39743" y="522145"/>
                    <a:pt x="30150" y="518034"/>
                    <a:pt x="22612" y="511867"/>
                  </a:cubicBezTo>
                  <a:cubicBezTo>
                    <a:pt x="15075" y="505700"/>
                    <a:pt x="9422" y="497134"/>
                    <a:pt x="5653" y="486170"/>
                  </a:cubicBezTo>
                  <a:cubicBezTo>
                    <a:pt x="1884" y="475207"/>
                    <a:pt x="0" y="460817"/>
                    <a:pt x="0" y="443001"/>
                  </a:cubicBezTo>
                  <a:cubicBezTo>
                    <a:pt x="0" y="422444"/>
                    <a:pt x="1028" y="403429"/>
                    <a:pt x="3083" y="385956"/>
                  </a:cubicBezTo>
                  <a:cubicBezTo>
                    <a:pt x="5139" y="368482"/>
                    <a:pt x="8394" y="351866"/>
                    <a:pt x="12848" y="336105"/>
                  </a:cubicBezTo>
                  <a:cubicBezTo>
                    <a:pt x="17302" y="320345"/>
                    <a:pt x="23469" y="304756"/>
                    <a:pt x="31349" y="289338"/>
                  </a:cubicBezTo>
                  <a:cubicBezTo>
                    <a:pt x="39229" y="273921"/>
                    <a:pt x="48651" y="257646"/>
                    <a:pt x="59615" y="240516"/>
                  </a:cubicBezTo>
                  <a:lnTo>
                    <a:pt x="198374" y="29808"/>
                  </a:lnTo>
                  <a:cubicBezTo>
                    <a:pt x="201800" y="24326"/>
                    <a:pt x="205569" y="19872"/>
                    <a:pt x="209680" y="16446"/>
                  </a:cubicBezTo>
                  <a:cubicBezTo>
                    <a:pt x="213791" y="13019"/>
                    <a:pt x="218931" y="10107"/>
                    <a:pt x="225098" y="7709"/>
                  </a:cubicBezTo>
                  <a:cubicBezTo>
                    <a:pt x="231265" y="5311"/>
                    <a:pt x="238631" y="3426"/>
                    <a:pt x="247196" y="2056"/>
                  </a:cubicBezTo>
                  <a:cubicBezTo>
                    <a:pt x="255762" y="685"/>
                    <a:pt x="266211" y="0"/>
                    <a:pt x="2785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555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C2C4E0-5947-4AE3-B5B3-154442D10064}"/>
              </a:ext>
            </a:extLst>
          </p:cNvPr>
          <p:cNvSpPr/>
          <p:nvPr userDrawn="1"/>
        </p:nvSpPr>
        <p:spPr bwMode="auto">
          <a:xfrm>
            <a:off x="455035" y="1812137"/>
            <a:ext cx="3546077" cy="4401772"/>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lt1"/>
              </a:solidFill>
            </a:endParaRPr>
          </a:p>
        </p:txBody>
      </p:sp>
      <p:sp>
        <p:nvSpPr>
          <p:cNvPr id="3" name="Content Placeholder 2">
            <a:extLst>
              <a:ext uri="{FF2B5EF4-FFF2-40B4-BE49-F238E27FC236}">
                <a16:creationId xmlns:a16="http://schemas.microsoft.com/office/drawing/2014/main" id="{6CF3E39B-881C-4EA2-A6A7-D0ED8FB9ACA5}"/>
              </a:ext>
            </a:extLst>
          </p:cNvPr>
          <p:cNvSpPr>
            <a:spLocks noGrp="1"/>
          </p:cNvSpPr>
          <p:nvPr>
            <p:ph sz="half" idx="1"/>
          </p:nvPr>
        </p:nvSpPr>
        <p:spPr>
          <a:xfrm>
            <a:off x="455032" y="1812137"/>
            <a:ext cx="3546084" cy="4401772"/>
          </a:xfrm>
        </p:spPr>
        <p:txBody>
          <a:bodyPr lIns="182880" tIns="182880" rIns="182880" bIns="182880"/>
          <a:lstStyle>
            <a:lvl1pPr>
              <a:defRPr sz="20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800">
                <a:solidFill>
                  <a:schemeClr val="accent3"/>
                </a:solidFill>
              </a:defRPr>
            </a:lvl2pPr>
            <a:lvl3pPr marL="171450" indent="-171450">
              <a:lnSpc>
                <a:spcPct val="90000"/>
              </a:lnSpc>
              <a:spcBef>
                <a:spcPts val="400"/>
              </a:spcBef>
              <a:spcAft>
                <a:spcPts val="400"/>
              </a:spcAft>
              <a:defRPr sz="1800"/>
            </a:lvl3pPr>
            <a:lvl4pPr marL="342900" indent="-171450">
              <a:lnSpc>
                <a:spcPct val="90000"/>
              </a:lnSpc>
              <a:spcBef>
                <a:spcPts val="400"/>
              </a:spcBef>
              <a:spcAft>
                <a:spcPts val="400"/>
              </a:spcAft>
              <a:defRPr sz="1600"/>
            </a:lvl4pPr>
            <a:lvl5pPr marL="514350" indent="-169863">
              <a:lnSpc>
                <a:spcPct val="90000"/>
              </a:lnSpc>
              <a:spcBef>
                <a:spcPts val="400"/>
              </a:spcBef>
              <a:spcAft>
                <a:spcPts val="400"/>
              </a:spcAft>
              <a:buFont typeface="Arial" panose="020B0604020202020204" pitchFamily="34" charset="0"/>
              <a:buChar char="•"/>
              <a:defRPr sz="14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hart Placeholder 21">
            <a:extLst>
              <a:ext uri="{FF2B5EF4-FFF2-40B4-BE49-F238E27FC236}">
                <a16:creationId xmlns:a16="http://schemas.microsoft.com/office/drawing/2014/main" id="{063B57E3-558A-454E-A493-374D4834A60B}"/>
              </a:ext>
            </a:extLst>
          </p:cNvPr>
          <p:cNvSpPr>
            <a:spLocks noGrp="1"/>
          </p:cNvSpPr>
          <p:nvPr>
            <p:ph type="chart" sz="quarter" idx="15"/>
          </p:nvPr>
        </p:nvSpPr>
        <p:spPr>
          <a:xfrm>
            <a:off x="4280235" y="1812137"/>
            <a:ext cx="7453557" cy="4401772"/>
          </a:xfrm>
        </p:spPr>
        <p:txBody>
          <a:bodyPr>
            <a:normAutofit/>
          </a:bodyPr>
          <a:lstStyle>
            <a:lvl1pPr>
              <a:defRPr sz="1200"/>
            </a:lvl1pPr>
          </a:lstStyle>
          <a:p>
            <a:r>
              <a:rPr lang="en-US" dirty="0"/>
              <a:t>Click icon to add chart</a:t>
            </a:r>
          </a:p>
        </p:txBody>
      </p:sp>
      <p:cxnSp>
        <p:nvCxnSpPr>
          <p:cNvPr id="6" name="Straight Connector 5">
            <a:extLst>
              <a:ext uri="{FF2B5EF4-FFF2-40B4-BE49-F238E27FC236}">
                <a16:creationId xmlns:a16="http://schemas.microsoft.com/office/drawing/2014/main" id="{195B4EAF-CDFB-4E51-BDA4-C30C45429DCE}"/>
              </a:ext>
            </a:extLst>
          </p:cNvPr>
          <p:cNvCxnSpPr>
            <a:cxnSpLocks/>
          </p:cNvCxnSpPr>
          <p:nvPr userDrawn="1"/>
        </p:nvCxnSpPr>
        <p:spPr>
          <a:xfrm>
            <a:off x="455031" y="1813560"/>
            <a:ext cx="3546081"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2" name="Subtitle 1">
            <a:extLst>
              <a:ext uri="{FF2B5EF4-FFF2-40B4-BE49-F238E27FC236}">
                <a16:creationId xmlns:a16="http://schemas.microsoft.com/office/drawing/2014/main" id="{B0930E26-4B4D-4BE2-A563-FE2628D70A3C}"/>
              </a:ext>
            </a:extLst>
          </p:cNvPr>
          <p:cNvSpPr>
            <a:spLocks noGrp="1"/>
          </p:cNvSpPr>
          <p:nvPr>
            <p:ph type="body" idx="13"/>
          </p:nvPr>
        </p:nvSpPr>
        <p:spPr>
          <a:xfrm>
            <a:off x="443889" y="953631"/>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4" name="Subtitle 1">
            <a:extLst>
              <a:ext uri="{FF2B5EF4-FFF2-40B4-BE49-F238E27FC236}">
                <a16:creationId xmlns:a16="http://schemas.microsoft.com/office/drawing/2014/main" id="{0E6C77D5-8A0F-421A-BB95-3A29A38CBB19}"/>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4" name="Title 3">
            <a:extLst>
              <a:ext uri="{FF2B5EF4-FFF2-40B4-BE49-F238E27FC236}">
                <a16:creationId xmlns:a16="http://schemas.microsoft.com/office/drawing/2014/main" id="{1C355C03-2C67-4990-82FC-7A12A5616960}"/>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57658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4">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CD2A55C-F9EB-4741-B7C4-F888402D6296}"/>
              </a:ext>
            </a:extLst>
          </p:cNvPr>
          <p:cNvSpPr>
            <a:spLocks noGrp="1"/>
          </p:cNvSpPr>
          <p:nvPr>
            <p:ph type="title" hasCustomPrompt="1"/>
          </p:nvPr>
        </p:nvSpPr>
        <p:spPr>
          <a:xfrm>
            <a:off x="466344" y="1636776"/>
            <a:ext cx="7452360" cy="987552"/>
          </a:xfrm>
          <a:prstGeom prst="rect">
            <a:avLst/>
          </a:prstGeom>
        </p:spPr>
        <p:txBody>
          <a:bodyPr anchor="b"/>
          <a:lstStyle>
            <a:lvl1pPr>
              <a:defRPr sz="4000">
                <a:solidFill>
                  <a:schemeClr val="accent1"/>
                </a:solidFill>
              </a:defRPr>
            </a:lvl1pPr>
          </a:lstStyle>
          <a:p>
            <a:r>
              <a:rPr lang="en-US"/>
              <a:t>Click To Edit Master Title Style With Up To Two Lines</a:t>
            </a:r>
          </a:p>
        </p:txBody>
      </p:sp>
      <p:sp>
        <p:nvSpPr>
          <p:cNvPr id="16" name="Text Placeholder 2">
            <a:extLst>
              <a:ext uri="{FF2B5EF4-FFF2-40B4-BE49-F238E27FC236}">
                <a16:creationId xmlns:a16="http://schemas.microsoft.com/office/drawing/2014/main" id="{7CB56EBB-C98C-40B9-9751-625BF7F9EF6C}"/>
              </a:ext>
            </a:extLst>
          </p:cNvPr>
          <p:cNvSpPr>
            <a:spLocks noGrp="1"/>
          </p:cNvSpPr>
          <p:nvPr>
            <p:ph type="body" idx="1" hasCustomPrompt="1"/>
          </p:nvPr>
        </p:nvSpPr>
        <p:spPr>
          <a:xfrm>
            <a:off x="466344" y="2779776"/>
            <a:ext cx="6281928" cy="387798"/>
          </a:xfrm>
        </p:spPr>
        <p:txBody>
          <a:bodyPr wrap="square">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t>Click to edit subhead</a:t>
            </a:r>
          </a:p>
        </p:txBody>
      </p:sp>
      <p:sp>
        <p:nvSpPr>
          <p:cNvPr id="17" name="Text Placeholder 2">
            <a:extLst>
              <a:ext uri="{FF2B5EF4-FFF2-40B4-BE49-F238E27FC236}">
                <a16:creationId xmlns:a16="http://schemas.microsoft.com/office/drawing/2014/main" id="{56401380-4493-4B46-86BA-820D0B9CDE1B}"/>
              </a:ext>
            </a:extLst>
          </p:cNvPr>
          <p:cNvSpPr>
            <a:spLocks noGrp="1"/>
          </p:cNvSpPr>
          <p:nvPr>
            <p:ph type="body" idx="10" hasCustomPrompt="1"/>
          </p:nvPr>
        </p:nvSpPr>
        <p:spPr>
          <a:xfrm>
            <a:off x="466344" y="3364992"/>
            <a:ext cx="6281928" cy="276999"/>
          </a:xfrm>
        </p:spPr>
        <p:txBody>
          <a:bodyPr wrap="square">
            <a:spAutoFit/>
          </a:bodyPr>
          <a:lstStyle>
            <a:lvl1pPr marL="0" indent="0">
              <a:buNone/>
              <a:defRPr sz="20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7957" t="1276" r="8303" b="-930"/>
          <a:stretch/>
        </p:blipFill>
        <p:spPr>
          <a:xfrm>
            <a:off x="8583688" y="0"/>
            <a:ext cx="3608312" cy="6858000"/>
          </a:xfrm>
          <a:prstGeom prst="rect">
            <a:avLst/>
          </a:prstGeom>
        </p:spPr>
      </p:pic>
      <p:sp>
        <p:nvSpPr>
          <p:cNvPr id="14" name="Freeform 5">
            <a:extLst>
              <a:ext uri="{FF2B5EF4-FFF2-40B4-BE49-F238E27FC236}">
                <a16:creationId xmlns:a16="http://schemas.microsoft.com/office/drawing/2014/main" id="{4833F65B-69E4-4F58-93D9-A5562A8A08CB}"/>
              </a:ext>
            </a:extLst>
          </p:cNvPr>
          <p:cNvSpPr>
            <a:spLocks noChangeAspect="1" noEditPoints="1"/>
          </p:cNvSpPr>
          <p:nvPr userDrawn="1"/>
        </p:nvSpPr>
        <p:spPr bwMode="auto">
          <a:xfrm>
            <a:off x="457200" y="6156571"/>
            <a:ext cx="848821" cy="27432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accent1"/>
              </a:gs>
              <a:gs pos="100000">
                <a:schemeClr val="accent4"/>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277651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Icon">
    <p:spTree>
      <p:nvGrpSpPr>
        <p:cNvPr id="1" name=""/>
        <p:cNvGrpSpPr/>
        <p:nvPr/>
      </p:nvGrpSpPr>
      <p:grpSpPr>
        <a:xfrm>
          <a:off x="0" y="0"/>
          <a:ext cx="0" cy="0"/>
          <a:chOff x="0" y="0"/>
          <a:chExt cx="0" cy="0"/>
        </a:xfrm>
      </p:grpSpPr>
      <p:sp>
        <p:nvSpPr>
          <p:cNvPr id="11" name="Subtitle 1">
            <a:extLst>
              <a:ext uri="{FF2B5EF4-FFF2-40B4-BE49-F238E27FC236}">
                <a16:creationId xmlns:a16="http://schemas.microsoft.com/office/drawing/2014/main" id="{871465C8-BE3C-440C-AE79-62340512EDD7}"/>
              </a:ext>
            </a:extLst>
          </p:cNvPr>
          <p:cNvSpPr>
            <a:spLocks noGrp="1"/>
          </p:cNvSpPr>
          <p:nvPr>
            <p:ph type="body" idx="17"/>
          </p:nvPr>
        </p:nvSpPr>
        <p:spPr>
          <a:xfrm>
            <a:off x="455032" y="1722119"/>
            <a:ext cx="2649034" cy="4491789"/>
          </a:xfrm>
        </p:spPr>
        <p:txBody>
          <a:bodyPr wrap="square" anchor="t">
            <a:noAutofit/>
          </a:bodyPr>
          <a:lstStyle>
            <a:lvl1pPr marL="0" indent="0">
              <a:lnSpc>
                <a:spcPct val="100000"/>
              </a:lnSpc>
              <a:spcBef>
                <a:spcPts val="0"/>
              </a:spcBef>
              <a:buNone/>
              <a:defRPr sz="3200" b="0">
                <a:solidFill>
                  <a:schemeClr val="accent1"/>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cxnSp>
        <p:nvCxnSpPr>
          <p:cNvPr id="12" name="Straight Connector 11">
            <a:extLst>
              <a:ext uri="{FF2B5EF4-FFF2-40B4-BE49-F238E27FC236}">
                <a16:creationId xmlns:a16="http://schemas.microsoft.com/office/drawing/2014/main" id="{734C3114-1827-41FA-B87E-C4834AE7508D}"/>
              </a:ext>
            </a:extLst>
          </p:cNvPr>
          <p:cNvCxnSpPr>
            <a:cxnSpLocks/>
          </p:cNvCxnSpPr>
          <p:nvPr userDrawn="1"/>
        </p:nvCxnSpPr>
        <p:spPr>
          <a:xfrm>
            <a:off x="3332520" y="3297423"/>
            <a:ext cx="2650768"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22" name="Content Placeholder 2">
            <a:extLst>
              <a:ext uri="{FF2B5EF4-FFF2-40B4-BE49-F238E27FC236}">
                <a16:creationId xmlns:a16="http://schemas.microsoft.com/office/drawing/2014/main" id="{ACAF1CD1-F549-4AD2-B95F-AC011D8CACD9}"/>
              </a:ext>
            </a:extLst>
          </p:cNvPr>
          <p:cNvSpPr>
            <a:spLocks noGrp="1"/>
          </p:cNvSpPr>
          <p:nvPr>
            <p:ph sz="half" idx="1"/>
          </p:nvPr>
        </p:nvSpPr>
        <p:spPr>
          <a:xfrm>
            <a:off x="3332667" y="3625533"/>
            <a:ext cx="2648240"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1D72A8-B5B7-4795-9963-9F781B698E58}"/>
              </a:ext>
            </a:extLst>
          </p:cNvPr>
          <p:cNvSpPr>
            <a:spLocks noGrp="1"/>
          </p:cNvSpPr>
          <p:nvPr>
            <p:ph sz="half" idx="18"/>
          </p:nvPr>
        </p:nvSpPr>
        <p:spPr>
          <a:xfrm>
            <a:off x="6214272" y="3625533"/>
            <a:ext cx="2645062"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
            <a:extLst>
              <a:ext uri="{FF2B5EF4-FFF2-40B4-BE49-F238E27FC236}">
                <a16:creationId xmlns:a16="http://schemas.microsoft.com/office/drawing/2014/main" id="{F7C41721-4A40-4717-811D-C045E3B4B833}"/>
              </a:ext>
            </a:extLst>
          </p:cNvPr>
          <p:cNvSpPr>
            <a:spLocks noGrp="1"/>
          </p:cNvSpPr>
          <p:nvPr>
            <p:ph sz="half" idx="19"/>
          </p:nvPr>
        </p:nvSpPr>
        <p:spPr>
          <a:xfrm>
            <a:off x="9084758" y="3625533"/>
            <a:ext cx="2649034" cy="2470467"/>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314F612E-A0AF-4C62-9839-1639C7AFC07E}"/>
              </a:ext>
            </a:extLst>
          </p:cNvPr>
          <p:cNvSpPr>
            <a:spLocks noGrp="1"/>
          </p:cNvSpPr>
          <p:nvPr>
            <p:ph type="pic" sz="quarter" idx="20" hasCustomPrompt="1"/>
          </p:nvPr>
        </p:nvSpPr>
        <p:spPr>
          <a:xfrm>
            <a:off x="4079714" y="1812934"/>
            <a:ext cx="1156380" cy="1156380"/>
          </a:xfrm>
        </p:spPr>
        <p:txBody>
          <a:bodyPr/>
          <a:lstStyle>
            <a:lvl1pPr algn="ctr">
              <a:defRPr/>
            </a:lvl1pPr>
          </a:lstStyle>
          <a:p>
            <a:r>
              <a:rPr lang="en-US" dirty="0"/>
              <a:t>Icon</a:t>
            </a:r>
          </a:p>
        </p:txBody>
      </p:sp>
      <p:sp>
        <p:nvSpPr>
          <p:cNvPr id="28" name="Picture Placeholder 6">
            <a:extLst>
              <a:ext uri="{FF2B5EF4-FFF2-40B4-BE49-F238E27FC236}">
                <a16:creationId xmlns:a16="http://schemas.microsoft.com/office/drawing/2014/main" id="{9C6F7746-6404-4E67-A6C2-21C4152BA030}"/>
              </a:ext>
            </a:extLst>
          </p:cNvPr>
          <p:cNvSpPr>
            <a:spLocks noGrp="1"/>
          </p:cNvSpPr>
          <p:nvPr>
            <p:ph type="pic" sz="quarter" idx="21" hasCustomPrompt="1"/>
          </p:nvPr>
        </p:nvSpPr>
        <p:spPr>
          <a:xfrm>
            <a:off x="6956627" y="1812934"/>
            <a:ext cx="1156380" cy="1156380"/>
          </a:xfrm>
        </p:spPr>
        <p:txBody>
          <a:bodyPr/>
          <a:lstStyle>
            <a:lvl1pPr algn="ctr">
              <a:defRPr/>
            </a:lvl1pPr>
          </a:lstStyle>
          <a:p>
            <a:r>
              <a:rPr lang="en-US" dirty="0"/>
              <a:t>Icon</a:t>
            </a:r>
          </a:p>
        </p:txBody>
      </p:sp>
      <p:sp>
        <p:nvSpPr>
          <p:cNvPr id="29" name="Picture Placeholder 6">
            <a:extLst>
              <a:ext uri="{FF2B5EF4-FFF2-40B4-BE49-F238E27FC236}">
                <a16:creationId xmlns:a16="http://schemas.microsoft.com/office/drawing/2014/main" id="{55944640-0C07-43E3-AD5C-E95810644F13}"/>
              </a:ext>
            </a:extLst>
          </p:cNvPr>
          <p:cNvSpPr>
            <a:spLocks noGrp="1"/>
          </p:cNvSpPr>
          <p:nvPr>
            <p:ph type="pic" sz="quarter" idx="22" hasCustomPrompt="1"/>
          </p:nvPr>
        </p:nvSpPr>
        <p:spPr>
          <a:xfrm>
            <a:off x="9832673" y="1812934"/>
            <a:ext cx="1156380" cy="1156380"/>
          </a:xfrm>
        </p:spPr>
        <p:txBody>
          <a:bodyPr/>
          <a:lstStyle>
            <a:lvl1pPr algn="ctr">
              <a:defRPr/>
            </a:lvl1pPr>
          </a:lstStyle>
          <a:p>
            <a:r>
              <a:rPr lang="en-US" dirty="0"/>
              <a:t>Icon</a:t>
            </a:r>
          </a:p>
        </p:txBody>
      </p:sp>
      <p:cxnSp>
        <p:nvCxnSpPr>
          <p:cNvPr id="44" name="Straight Connector 43">
            <a:extLst>
              <a:ext uri="{FF2B5EF4-FFF2-40B4-BE49-F238E27FC236}">
                <a16:creationId xmlns:a16="http://schemas.microsoft.com/office/drawing/2014/main" id="{07DECB39-6F2E-4C4F-8F6E-334055FFED9B}"/>
              </a:ext>
            </a:extLst>
          </p:cNvPr>
          <p:cNvCxnSpPr>
            <a:cxnSpLocks/>
          </p:cNvCxnSpPr>
          <p:nvPr userDrawn="1"/>
        </p:nvCxnSpPr>
        <p:spPr>
          <a:xfrm>
            <a:off x="6210300" y="3297423"/>
            <a:ext cx="2649034"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45" name="Straight Connector 44">
            <a:extLst>
              <a:ext uri="{FF2B5EF4-FFF2-40B4-BE49-F238E27FC236}">
                <a16:creationId xmlns:a16="http://schemas.microsoft.com/office/drawing/2014/main" id="{63D5FEF2-D281-4232-BB60-DE583C21A510}"/>
              </a:ext>
            </a:extLst>
          </p:cNvPr>
          <p:cNvCxnSpPr>
            <a:cxnSpLocks/>
          </p:cNvCxnSpPr>
          <p:nvPr userDrawn="1"/>
        </p:nvCxnSpPr>
        <p:spPr>
          <a:xfrm>
            <a:off x="9087934" y="3297423"/>
            <a:ext cx="2645858"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17" name="Subtitle 1">
            <a:extLst>
              <a:ext uri="{FF2B5EF4-FFF2-40B4-BE49-F238E27FC236}">
                <a16:creationId xmlns:a16="http://schemas.microsoft.com/office/drawing/2014/main" id="{AD429145-70AF-4EF6-B470-FD76E1AFE833}"/>
              </a:ext>
            </a:extLst>
          </p:cNvPr>
          <p:cNvSpPr>
            <a:spLocks noGrp="1"/>
          </p:cNvSpPr>
          <p:nvPr>
            <p:ph type="body" idx="13"/>
          </p:nvPr>
        </p:nvSpPr>
        <p:spPr>
          <a:xfrm>
            <a:off x="443889" y="953631"/>
            <a:ext cx="10669590"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19" name="Subtitle 1">
            <a:extLst>
              <a:ext uri="{FF2B5EF4-FFF2-40B4-BE49-F238E27FC236}">
                <a16:creationId xmlns:a16="http://schemas.microsoft.com/office/drawing/2014/main" id="{6B7E725D-BD4C-4BAC-BDF7-E2A4DF8B5301}"/>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3" name="Title 2">
            <a:extLst>
              <a:ext uri="{FF2B5EF4-FFF2-40B4-BE49-F238E27FC236}">
                <a16:creationId xmlns:a16="http://schemas.microsoft.com/office/drawing/2014/main" id="{8A11E38A-3D2B-4582-9B12-6B1A5DFA051C}"/>
              </a:ext>
            </a:extLst>
          </p:cNvPr>
          <p:cNvSpPr>
            <a:spLocks noGrp="1"/>
          </p:cNvSpPr>
          <p:nvPr>
            <p:ph type="title"/>
          </p:nvPr>
        </p:nvSpPr>
        <p:spPr>
          <a:xfrm>
            <a:off x="443889" y="187570"/>
            <a:ext cx="10668002" cy="762000"/>
          </a:xfrm>
        </p:spPr>
        <p:txBody>
          <a:bodyPr/>
          <a:lstStyle/>
          <a:p>
            <a:r>
              <a:rPr lang="en-US"/>
              <a:t>Click to edit Master title style</a:t>
            </a:r>
          </a:p>
        </p:txBody>
      </p:sp>
    </p:spTree>
    <p:extLst>
      <p:ext uri="{BB962C8B-B14F-4D97-AF65-F5344CB8AC3E}">
        <p14:creationId xmlns:p14="http://schemas.microsoft.com/office/powerpoint/2010/main" val="3086753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Icon">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9165C182-5702-4DBB-9D25-A0121EB3D6CF}"/>
              </a:ext>
            </a:extLst>
          </p:cNvPr>
          <p:cNvCxnSpPr>
            <a:cxnSpLocks/>
          </p:cNvCxnSpPr>
          <p:nvPr userDrawn="1"/>
        </p:nvCxnSpPr>
        <p:spPr>
          <a:xfrm>
            <a:off x="455033" y="3298040"/>
            <a:ext cx="2649033"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30" name="Content Placeholder 2">
            <a:extLst>
              <a:ext uri="{FF2B5EF4-FFF2-40B4-BE49-F238E27FC236}">
                <a16:creationId xmlns:a16="http://schemas.microsoft.com/office/drawing/2014/main" id="{EC608AAF-218B-4991-B580-5BF625D34517}"/>
              </a:ext>
            </a:extLst>
          </p:cNvPr>
          <p:cNvSpPr>
            <a:spLocks noGrp="1"/>
          </p:cNvSpPr>
          <p:nvPr>
            <p:ph sz="half" idx="1"/>
          </p:nvPr>
        </p:nvSpPr>
        <p:spPr>
          <a:xfrm>
            <a:off x="455033" y="3625533"/>
            <a:ext cx="2641414"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2">
            <a:extLst>
              <a:ext uri="{FF2B5EF4-FFF2-40B4-BE49-F238E27FC236}">
                <a16:creationId xmlns:a16="http://schemas.microsoft.com/office/drawing/2014/main" id="{B2F2346B-D208-4193-B9A1-26962DB25948}"/>
              </a:ext>
            </a:extLst>
          </p:cNvPr>
          <p:cNvSpPr>
            <a:spLocks noGrp="1"/>
          </p:cNvSpPr>
          <p:nvPr>
            <p:ph sz="half" idx="18"/>
          </p:nvPr>
        </p:nvSpPr>
        <p:spPr>
          <a:xfrm>
            <a:off x="3332666" y="3625533"/>
            <a:ext cx="2646650"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2">
            <a:extLst>
              <a:ext uri="{FF2B5EF4-FFF2-40B4-BE49-F238E27FC236}">
                <a16:creationId xmlns:a16="http://schemas.microsoft.com/office/drawing/2014/main" id="{274545B9-309D-489F-9CC9-2BEC13B1D7EE}"/>
              </a:ext>
            </a:extLst>
          </p:cNvPr>
          <p:cNvSpPr>
            <a:spLocks noGrp="1"/>
          </p:cNvSpPr>
          <p:nvPr>
            <p:ph sz="half" idx="19"/>
          </p:nvPr>
        </p:nvSpPr>
        <p:spPr>
          <a:xfrm>
            <a:off x="6210298" y="3625533"/>
            <a:ext cx="2649036"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Picture Placeholder 6">
            <a:extLst>
              <a:ext uri="{FF2B5EF4-FFF2-40B4-BE49-F238E27FC236}">
                <a16:creationId xmlns:a16="http://schemas.microsoft.com/office/drawing/2014/main" id="{2A928B1A-BB40-4689-A6A3-682C34311940}"/>
              </a:ext>
            </a:extLst>
          </p:cNvPr>
          <p:cNvSpPr>
            <a:spLocks noGrp="1"/>
          </p:cNvSpPr>
          <p:nvPr>
            <p:ph type="pic" sz="quarter" idx="20" hasCustomPrompt="1"/>
          </p:nvPr>
        </p:nvSpPr>
        <p:spPr>
          <a:xfrm>
            <a:off x="1197550" y="1814168"/>
            <a:ext cx="1156380" cy="1156380"/>
          </a:xfrm>
        </p:spPr>
        <p:txBody>
          <a:bodyPr/>
          <a:lstStyle>
            <a:lvl1pPr algn="ctr">
              <a:defRPr/>
            </a:lvl1pPr>
          </a:lstStyle>
          <a:p>
            <a:r>
              <a:rPr lang="en-US" dirty="0"/>
              <a:t>Icon</a:t>
            </a:r>
          </a:p>
        </p:txBody>
      </p:sp>
      <p:sp>
        <p:nvSpPr>
          <p:cNvPr id="35" name="Picture Placeholder 6">
            <a:extLst>
              <a:ext uri="{FF2B5EF4-FFF2-40B4-BE49-F238E27FC236}">
                <a16:creationId xmlns:a16="http://schemas.microsoft.com/office/drawing/2014/main" id="{B4C63087-9A70-4F53-ACB1-FB152C9A6778}"/>
              </a:ext>
            </a:extLst>
          </p:cNvPr>
          <p:cNvSpPr>
            <a:spLocks noGrp="1"/>
          </p:cNvSpPr>
          <p:nvPr>
            <p:ph type="pic" sz="quarter" idx="21" hasCustomPrompt="1"/>
          </p:nvPr>
        </p:nvSpPr>
        <p:spPr>
          <a:xfrm>
            <a:off x="4077801" y="1814168"/>
            <a:ext cx="1156380" cy="1156380"/>
          </a:xfrm>
        </p:spPr>
        <p:txBody>
          <a:bodyPr/>
          <a:lstStyle>
            <a:lvl1pPr algn="ctr">
              <a:defRPr/>
            </a:lvl1pPr>
          </a:lstStyle>
          <a:p>
            <a:r>
              <a:rPr lang="en-US" dirty="0"/>
              <a:t>Icon</a:t>
            </a:r>
          </a:p>
        </p:txBody>
      </p:sp>
      <p:sp>
        <p:nvSpPr>
          <p:cNvPr id="36" name="Picture Placeholder 6">
            <a:extLst>
              <a:ext uri="{FF2B5EF4-FFF2-40B4-BE49-F238E27FC236}">
                <a16:creationId xmlns:a16="http://schemas.microsoft.com/office/drawing/2014/main" id="{79C3C8A0-87B4-450C-954D-5D55BE679F64}"/>
              </a:ext>
            </a:extLst>
          </p:cNvPr>
          <p:cNvSpPr>
            <a:spLocks noGrp="1"/>
          </p:cNvSpPr>
          <p:nvPr>
            <p:ph type="pic" sz="quarter" idx="22" hasCustomPrompt="1"/>
          </p:nvPr>
        </p:nvSpPr>
        <p:spPr>
          <a:xfrm>
            <a:off x="6956626" y="1814168"/>
            <a:ext cx="1156380" cy="1156380"/>
          </a:xfrm>
        </p:spPr>
        <p:txBody>
          <a:bodyPr/>
          <a:lstStyle>
            <a:lvl1pPr algn="ctr">
              <a:defRPr/>
            </a:lvl1pPr>
          </a:lstStyle>
          <a:p>
            <a:r>
              <a:rPr lang="en-US" dirty="0"/>
              <a:t>Icon</a:t>
            </a:r>
          </a:p>
        </p:txBody>
      </p:sp>
      <p:cxnSp>
        <p:nvCxnSpPr>
          <p:cNvPr id="37" name="Straight Connector 36">
            <a:extLst>
              <a:ext uri="{FF2B5EF4-FFF2-40B4-BE49-F238E27FC236}">
                <a16:creationId xmlns:a16="http://schemas.microsoft.com/office/drawing/2014/main" id="{3ACD1FC2-3BD7-4004-A516-86AC4EE81A18}"/>
              </a:ext>
            </a:extLst>
          </p:cNvPr>
          <p:cNvCxnSpPr>
            <a:cxnSpLocks/>
          </p:cNvCxnSpPr>
          <p:nvPr userDrawn="1"/>
        </p:nvCxnSpPr>
        <p:spPr>
          <a:xfrm>
            <a:off x="3332666" y="3298040"/>
            <a:ext cx="2650620"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30FC2B18-283D-4EFB-B6CD-13138F0B2BC9}"/>
              </a:ext>
            </a:extLst>
          </p:cNvPr>
          <p:cNvCxnSpPr>
            <a:cxnSpLocks/>
          </p:cNvCxnSpPr>
          <p:nvPr userDrawn="1"/>
        </p:nvCxnSpPr>
        <p:spPr>
          <a:xfrm>
            <a:off x="6210300" y="3298040"/>
            <a:ext cx="2649034"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39" name="Content Placeholder 2">
            <a:extLst>
              <a:ext uri="{FF2B5EF4-FFF2-40B4-BE49-F238E27FC236}">
                <a16:creationId xmlns:a16="http://schemas.microsoft.com/office/drawing/2014/main" id="{3A286D00-6488-40B9-AF3A-39CA9BB79305}"/>
              </a:ext>
            </a:extLst>
          </p:cNvPr>
          <p:cNvSpPr>
            <a:spLocks noGrp="1"/>
          </p:cNvSpPr>
          <p:nvPr>
            <p:ph sz="half" idx="23"/>
          </p:nvPr>
        </p:nvSpPr>
        <p:spPr>
          <a:xfrm>
            <a:off x="9087934" y="3625533"/>
            <a:ext cx="2649034" cy="2588376"/>
          </a:xfrm>
        </p:spPr>
        <p:txBody>
          <a:bodyPr lIns="0" tIns="0" rIns="0" bIns="0">
            <a:normAutofit/>
          </a:bodyPr>
          <a:lstStyle>
            <a:lvl1pPr>
              <a:defRPr sz="1800" b="1" kern="100" spc="-30" baseline="0">
                <a:solidFill>
                  <a:schemeClr val="accent4"/>
                </a:solidFill>
              </a:defRPr>
            </a:lvl1pPr>
            <a:lvl2pPr marL="0" indent="0">
              <a:lnSpc>
                <a:spcPct val="110000"/>
              </a:lnSpc>
              <a:spcBef>
                <a:spcPts val="800"/>
              </a:spcBef>
              <a:spcAft>
                <a:spcPts val="400"/>
              </a:spcAft>
              <a:buFont typeface="Arial" panose="020B0604020202020204" pitchFamily="34" charset="0"/>
              <a:buChar char="​"/>
              <a:defRPr sz="1600">
                <a:solidFill>
                  <a:schemeClr val="accent3"/>
                </a:solidFill>
              </a:defRPr>
            </a:lvl2pPr>
            <a:lvl3pPr marL="171450" indent="-171450">
              <a:lnSpc>
                <a:spcPct val="90000"/>
              </a:lnSpc>
              <a:spcBef>
                <a:spcPts val="400"/>
              </a:spcBef>
              <a:spcAft>
                <a:spcPts val="400"/>
              </a:spcAft>
              <a:defRPr sz="1600"/>
            </a:lvl3pPr>
            <a:lvl4pPr marL="342900" indent="-171450">
              <a:lnSpc>
                <a:spcPct val="90000"/>
              </a:lnSpc>
              <a:spcBef>
                <a:spcPts val="400"/>
              </a:spcBef>
              <a:spcAft>
                <a:spcPts val="400"/>
              </a:spcAft>
              <a:defRPr sz="1400"/>
            </a:lvl4pPr>
            <a:lvl5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5pPr>
            <a:lvl6pPr marL="514350" indent="-169863">
              <a:lnSpc>
                <a:spcPct val="90000"/>
              </a:lnSpc>
              <a:spcBef>
                <a:spcPts val="400"/>
              </a:spcBef>
              <a:spcAft>
                <a:spcPts val="400"/>
              </a:spcAft>
              <a:buFont typeface="Arial" panose="020B0604020202020204" pitchFamily="34" charset="0"/>
              <a:buChar char="•"/>
              <a:defRPr sz="1200" b="0">
                <a:solidFill>
                  <a:schemeClr val="accent3"/>
                </a:solidFill>
              </a:defRPr>
            </a:lvl6pPr>
            <a:lvl7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7pPr>
            <a:lvl8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8pPr>
            <a:lvl9pPr marL="514350" indent="-169863">
              <a:lnSpc>
                <a:spcPct val="90000"/>
              </a:lnSpc>
              <a:spcBef>
                <a:spcPts val="400"/>
              </a:spcBef>
              <a:spcAft>
                <a:spcPts val="400"/>
              </a:spcAft>
              <a:buFont typeface="Arial" panose="020B0604020202020204" pitchFamily="34" charset="0"/>
              <a:buChar char="•"/>
              <a:defRPr sz="1000" b="0">
                <a:solidFill>
                  <a:schemeClr val="accent3"/>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Picture Placeholder 6">
            <a:extLst>
              <a:ext uri="{FF2B5EF4-FFF2-40B4-BE49-F238E27FC236}">
                <a16:creationId xmlns:a16="http://schemas.microsoft.com/office/drawing/2014/main" id="{CDA13695-8A1D-47BB-A795-F399120A07BB}"/>
              </a:ext>
            </a:extLst>
          </p:cNvPr>
          <p:cNvSpPr>
            <a:spLocks noGrp="1"/>
          </p:cNvSpPr>
          <p:nvPr>
            <p:ph type="pic" sz="quarter" idx="24" hasCustomPrompt="1"/>
          </p:nvPr>
        </p:nvSpPr>
        <p:spPr>
          <a:xfrm>
            <a:off x="9834261" y="1814168"/>
            <a:ext cx="1156380" cy="1156380"/>
          </a:xfrm>
        </p:spPr>
        <p:txBody>
          <a:bodyPr/>
          <a:lstStyle>
            <a:lvl1pPr algn="ctr">
              <a:defRPr/>
            </a:lvl1pPr>
          </a:lstStyle>
          <a:p>
            <a:r>
              <a:rPr lang="en-US" dirty="0"/>
              <a:t>Icon</a:t>
            </a:r>
          </a:p>
        </p:txBody>
      </p:sp>
      <p:cxnSp>
        <p:nvCxnSpPr>
          <p:cNvPr id="41" name="Straight Connector 40">
            <a:extLst>
              <a:ext uri="{FF2B5EF4-FFF2-40B4-BE49-F238E27FC236}">
                <a16:creationId xmlns:a16="http://schemas.microsoft.com/office/drawing/2014/main" id="{ABBEA67E-54B0-4061-AC90-169E84FA0EC8}"/>
              </a:ext>
            </a:extLst>
          </p:cNvPr>
          <p:cNvCxnSpPr>
            <a:cxnSpLocks/>
          </p:cNvCxnSpPr>
          <p:nvPr userDrawn="1"/>
        </p:nvCxnSpPr>
        <p:spPr>
          <a:xfrm>
            <a:off x="9087934" y="3298040"/>
            <a:ext cx="2649034" cy="0"/>
          </a:xfrm>
          <a:prstGeom prst="line">
            <a:avLst/>
          </a:prstGeom>
          <a:ln w="19050">
            <a:solidFill>
              <a:schemeClr val="accent6"/>
            </a:solidFill>
          </a:ln>
        </p:spPr>
        <p:style>
          <a:lnRef idx="1">
            <a:schemeClr val="accent6"/>
          </a:lnRef>
          <a:fillRef idx="0">
            <a:schemeClr val="accent6"/>
          </a:fillRef>
          <a:effectRef idx="0">
            <a:schemeClr val="accent6"/>
          </a:effectRef>
          <a:fontRef idx="minor">
            <a:schemeClr val="tx1"/>
          </a:fontRef>
        </p:style>
      </p:cxnSp>
      <p:sp>
        <p:nvSpPr>
          <p:cNvPr id="26" name="Subtitle 1">
            <a:extLst>
              <a:ext uri="{FF2B5EF4-FFF2-40B4-BE49-F238E27FC236}">
                <a16:creationId xmlns:a16="http://schemas.microsoft.com/office/drawing/2014/main" id="{6C554735-4321-46BA-9C54-7D0DD7083180}"/>
              </a:ext>
            </a:extLst>
          </p:cNvPr>
          <p:cNvSpPr>
            <a:spLocks noGrp="1"/>
          </p:cNvSpPr>
          <p:nvPr>
            <p:ph type="body" idx="13"/>
          </p:nvPr>
        </p:nvSpPr>
        <p:spPr>
          <a:xfrm>
            <a:off x="439747" y="951678"/>
            <a:ext cx="10975014" cy="381000"/>
          </a:xfrm>
        </p:spPr>
        <p:txBody>
          <a:bodyPr anchor="t">
            <a:noAutofit/>
          </a:bodyPr>
          <a:lstStyle>
            <a:lvl1pPr marL="0" indent="0">
              <a:spcBef>
                <a:spcPts val="0"/>
              </a:spcBef>
              <a:buNone/>
              <a:defRPr sz="2000" b="0">
                <a:solidFill>
                  <a:schemeClr val="accent3"/>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Edit Master text styles</a:t>
            </a:r>
          </a:p>
        </p:txBody>
      </p:sp>
      <p:sp>
        <p:nvSpPr>
          <p:cNvPr id="20" name="Subtitle 1">
            <a:extLst>
              <a:ext uri="{FF2B5EF4-FFF2-40B4-BE49-F238E27FC236}">
                <a16:creationId xmlns:a16="http://schemas.microsoft.com/office/drawing/2014/main" id="{BBD7F94C-025F-4FD9-A79E-7026EB485E7F}"/>
              </a:ext>
            </a:extLst>
          </p:cNvPr>
          <p:cNvSpPr>
            <a:spLocks noGrp="1"/>
          </p:cNvSpPr>
          <p:nvPr>
            <p:ph type="body" idx="14" hasCustomPrompt="1"/>
          </p:nvPr>
        </p:nvSpPr>
        <p:spPr>
          <a:xfrm>
            <a:off x="734431" y="6407557"/>
            <a:ext cx="7207250" cy="96950"/>
          </a:xfrm>
        </p:spPr>
        <p:txBody>
          <a:bodyPr wrap="square" anchor="ctr">
            <a:spAutoFit/>
          </a:bodyPr>
          <a:lstStyle>
            <a:lvl1pPr marL="0" indent="0">
              <a:spcBef>
                <a:spcPts val="0"/>
              </a:spcBef>
              <a:buNone/>
              <a:defRPr sz="700" b="0">
                <a:solidFill>
                  <a:schemeClr val="bg2"/>
                </a:solidFill>
              </a:defRPr>
            </a:lvl1pPr>
            <a:lvl2pPr marL="457200" indent="0">
              <a:spcBef>
                <a:spcPts val="0"/>
              </a:spcBef>
              <a:spcAft>
                <a:spcPts val="0"/>
              </a:spcAft>
              <a:buNone/>
              <a:defRPr sz="2000" b="0"/>
            </a:lvl2pPr>
            <a:lvl3pPr marL="914400" indent="0">
              <a:spcBef>
                <a:spcPts val="0"/>
              </a:spcBef>
              <a:spcAft>
                <a:spcPts val="0"/>
              </a:spcAft>
              <a:buNone/>
              <a:defRPr sz="2000" b="0"/>
            </a:lvl3pPr>
            <a:lvl4pPr marL="1371600" indent="0">
              <a:spcBef>
                <a:spcPts val="0"/>
              </a:spcBef>
              <a:spcAft>
                <a:spcPts val="0"/>
              </a:spcAft>
              <a:buNone/>
              <a:defRPr sz="2000" b="0"/>
            </a:lvl4pPr>
            <a:lvl5pPr marL="1828800" indent="0">
              <a:spcBef>
                <a:spcPts val="0"/>
              </a:spcBef>
              <a:buNone/>
              <a:defRPr sz="2000" b="0">
                <a:solidFill>
                  <a:srgbClr val="5D5D5D"/>
                </a:solidFill>
              </a:defRPr>
            </a:lvl5pPr>
            <a:lvl6pPr marL="2286000" indent="0">
              <a:lnSpc>
                <a:spcPct val="90000"/>
              </a:lnSpc>
              <a:buNone/>
              <a:defRPr sz="2000" b="0">
                <a:solidFill>
                  <a:schemeClr val="accent3"/>
                </a:solidFill>
              </a:defRPr>
            </a:lvl6pPr>
            <a:lvl7pPr marL="2743200" indent="0">
              <a:buNone/>
              <a:defRPr sz="2000" b="0">
                <a:solidFill>
                  <a:schemeClr val="accent3"/>
                </a:solidFill>
              </a:defRPr>
            </a:lvl7pPr>
            <a:lvl8pPr marL="3200400" indent="0">
              <a:buNone/>
              <a:defRPr sz="2000" b="0">
                <a:solidFill>
                  <a:schemeClr val="accent3"/>
                </a:solidFill>
              </a:defRPr>
            </a:lvl8pPr>
            <a:lvl9pPr marL="3657600" indent="0">
              <a:buNone/>
              <a:defRPr sz="2000" b="0">
                <a:solidFill>
                  <a:schemeClr val="accent3"/>
                </a:solidFill>
              </a:defRPr>
            </a:lvl9pPr>
          </a:lstStyle>
          <a:p>
            <a:pPr lvl="0"/>
            <a:r>
              <a:rPr lang="en-US"/>
              <a:t>Source Placeholder</a:t>
            </a:r>
          </a:p>
        </p:txBody>
      </p:sp>
      <p:sp>
        <p:nvSpPr>
          <p:cNvPr id="4" name="Title 3">
            <a:extLst>
              <a:ext uri="{FF2B5EF4-FFF2-40B4-BE49-F238E27FC236}">
                <a16:creationId xmlns:a16="http://schemas.microsoft.com/office/drawing/2014/main" id="{B42DBE75-2B81-4F1F-A783-EF131AAA4C5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1549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ubhead and Bullets">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04800" y="1243983"/>
            <a:ext cx="11582400" cy="1652760"/>
          </a:xfrm>
        </p:spPr>
        <p:txBody>
          <a:bodyPr vert="horz" lIns="0" tIns="0" rIns="0" bIns="0" rtlCol="0">
            <a:spAutoFit/>
          </a:bodyPr>
          <a:lstStyle>
            <a:lvl1pPr marL="287338" indent="-287338">
              <a:spcBef>
                <a:spcPts val="1800"/>
              </a:spcBef>
              <a:buClr>
                <a:srgbClr val="00A9AD"/>
              </a:buClr>
              <a:tabLst/>
              <a:defRPr lang="en-US" sz="2400" smtClean="0">
                <a:latin typeface="+mn-lt"/>
              </a:defRPr>
            </a:lvl1pPr>
            <a:lvl2pPr marL="519113" indent="-288925">
              <a:lnSpc>
                <a:spcPct val="100000"/>
              </a:lnSpc>
              <a:spcBef>
                <a:spcPts val="600"/>
              </a:spcBef>
              <a:buClr>
                <a:srgbClr val="00A9AD"/>
              </a:buClr>
              <a:tabLst/>
              <a:defRPr lang="en-US" sz="2200" smtClean="0">
                <a:latin typeface="+mn-lt"/>
              </a:defRPr>
            </a:lvl2pPr>
            <a:lvl3pPr marL="685800" indent="-203200">
              <a:lnSpc>
                <a:spcPct val="100000"/>
              </a:lnSpc>
              <a:buClr>
                <a:srgbClr val="00A9AD"/>
              </a:buClr>
              <a:tabLst/>
              <a:defRPr lang="en-US" sz="2000" smtClean="0">
                <a:latin typeface="+mn-lt"/>
              </a:defRPr>
            </a:lvl3pPr>
            <a:lvl4pPr>
              <a:buClr>
                <a:srgbClr val="00A9AD"/>
              </a:buClr>
              <a:defRPr lang="en-US" sz="1600" smtClean="0">
                <a:latin typeface="+mn-lt"/>
              </a:defRPr>
            </a:lvl4pPr>
            <a:lvl5pPr>
              <a:buClr>
                <a:srgbClr val="00A9AD"/>
              </a:buClr>
              <a:defRPr lang="en-US" sz="1600">
                <a:latin typeface="+mn-lt"/>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p:nvSpPr>
        <p:spPr bwMode="auto">
          <a:xfrm>
            <a:off x="0" y="6614160"/>
            <a:ext cx="12192000" cy="249935"/>
          </a:xfrm>
          <a:prstGeom prst="rect">
            <a:avLst/>
          </a:prstGeom>
          <a:solidFill>
            <a:srgbClr val="00B0B4"/>
          </a:solidFill>
          <a:ln w="9525" cap="flat" cmpd="sng" algn="ctr">
            <a:no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90000"/>
              </a:lnSpc>
              <a:spcBef>
                <a:spcPts val="600"/>
              </a:spcBef>
              <a:spcAft>
                <a:spcPts val="0"/>
              </a:spcAft>
              <a:buClrTx/>
              <a:buSzTx/>
              <a:buFontTx/>
              <a:buNone/>
              <a:tabLst/>
            </a:pPr>
            <a:endParaRPr kumimoji="0" lang="en-US" b="0" i="0" u="none" strike="noStrike" cap="none" normalizeH="0" baseline="0" dirty="0">
              <a:ln>
                <a:noFill/>
              </a:ln>
              <a:solidFill>
                <a:schemeClr val="bg1"/>
              </a:solidFill>
              <a:effectLst/>
              <a:latin typeface="Segoe UI Historic Regular"/>
            </a:endParaRPr>
          </a:p>
        </p:txBody>
      </p:sp>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618260" y="6661839"/>
            <a:ext cx="462755" cy="150467"/>
          </a:xfrm>
          <a:prstGeom prst="rect">
            <a:avLst/>
          </a:prstGeom>
        </p:spPr>
      </p:pic>
      <p:sp>
        <p:nvSpPr>
          <p:cNvPr id="12" name="Rectangle 11">
            <a:extLst>
              <a:ext uri="{FF2B5EF4-FFF2-40B4-BE49-F238E27FC236}">
                <a16:creationId xmlns:a16="http://schemas.microsoft.com/office/drawing/2014/main" id="{5FDA0A1F-3001-774D-998A-FF58D96EF41D}"/>
              </a:ext>
            </a:extLst>
          </p:cNvPr>
          <p:cNvSpPr/>
          <p:nvPr userDrawn="1"/>
        </p:nvSpPr>
        <p:spPr bwMode="auto">
          <a:xfrm>
            <a:off x="0" y="205786"/>
            <a:ext cx="12192000" cy="703075"/>
          </a:xfrm>
          <a:prstGeom prst="rect">
            <a:avLst/>
          </a:prstGeom>
          <a:solidFill>
            <a:srgbClr val="00B0B4"/>
          </a:solidFill>
          <a:ln w="9525" cap="flat" cmpd="sng" algn="ctr">
            <a:noFill/>
            <a:prstDash val="solid"/>
            <a:roun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90000"/>
              </a:lnSpc>
              <a:spcBef>
                <a:spcPts val="600"/>
              </a:spcBef>
              <a:spcAft>
                <a:spcPts val="0"/>
              </a:spcAft>
              <a:buClrTx/>
              <a:buSzTx/>
              <a:buFontTx/>
              <a:buNone/>
              <a:tabLst/>
            </a:pPr>
            <a:endParaRPr kumimoji="0" lang="en-US" b="0" i="0" u="none" strike="noStrike" cap="none" normalizeH="0" baseline="0" dirty="0">
              <a:ln>
                <a:noFill/>
              </a:ln>
              <a:solidFill>
                <a:srgbClr val="00B0B4"/>
              </a:solidFill>
              <a:effectLst/>
              <a:latin typeface="+mn-lt"/>
            </a:endParaRPr>
          </a:p>
        </p:txBody>
      </p:sp>
      <p:sp>
        <p:nvSpPr>
          <p:cNvPr id="6" name="Subtitle 2"/>
          <p:cNvSpPr>
            <a:spLocks noGrp="1"/>
          </p:cNvSpPr>
          <p:nvPr>
            <p:ph type="subTitle" idx="10" hasCustomPrompt="1"/>
          </p:nvPr>
        </p:nvSpPr>
        <p:spPr>
          <a:xfrm>
            <a:off x="316992" y="371909"/>
            <a:ext cx="11582400" cy="415498"/>
          </a:xfrm>
          <a:effectLst>
            <a:outerShdw blurRad="50800" dist="25400" dir="2700000" algn="tl" rotWithShape="0">
              <a:prstClr val="black">
                <a:alpha val="40000"/>
              </a:prstClr>
            </a:outerShdw>
          </a:effectLst>
        </p:spPr>
        <p:txBody>
          <a:bodyPr/>
          <a:lstStyle>
            <a:lvl1pPr marL="0" indent="0" algn="l">
              <a:buNone/>
              <a:defRPr sz="3000" b="1" cap="none"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a:t>
            </a:r>
          </a:p>
        </p:txBody>
      </p:sp>
    </p:spTree>
    <p:extLst>
      <p:ext uri="{BB962C8B-B14F-4D97-AF65-F5344CB8AC3E}">
        <p14:creationId xmlns:p14="http://schemas.microsoft.com/office/powerpoint/2010/main" val="2926943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Photo and Special Quot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bwMode="white">
          <a:xfrm>
            <a:off x="0" y="391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1800" dirty="0">
              <a:solidFill>
                <a:srgbClr val="5C5C5C"/>
              </a:solidFill>
            </a:endParaRPr>
          </a:p>
        </p:txBody>
      </p:sp>
      <p:sp>
        <p:nvSpPr>
          <p:cNvPr id="9" name="Title 1"/>
          <p:cNvSpPr>
            <a:spLocks noGrp="1"/>
          </p:cNvSpPr>
          <p:nvPr>
            <p:ph type="title"/>
          </p:nvPr>
        </p:nvSpPr>
        <p:spPr>
          <a:xfrm>
            <a:off x="316991" y="245830"/>
            <a:ext cx="11582400" cy="366255"/>
          </a:xfrm>
        </p:spPr>
        <p:txBody>
          <a:bodyPr>
            <a:noAutofit/>
          </a:bodyPr>
          <a:lstStyle>
            <a:lvl1pPr>
              <a:defRPr>
                <a:solidFill>
                  <a:schemeClr val="bg1"/>
                </a:solidFill>
              </a:defRPr>
            </a:lvl1pPr>
          </a:lstStyle>
          <a:p>
            <a:r>
              <a:rPr lang="en-US"/>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1098944" y="6472101"/>
            <a:ext cx="902208" cy="269792"/>
          </a:xfrm>
          <a:prstGeom prst="rect">
            <a:avLst/>
          </a:prstGeom>
        </p:spPr>
      </p:pic>
    </p:spTree>
    <p:extLst>
      <p:ext uri="{BB962C8B-B14F-4D97-AF65-F5344CB8AC3E}">
        <p14:creationId xmlns:p14="http://schemas.microsoft.com/office/powerpoint/2010/main" val="2166641385"/>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Blue Gradient Quote Slide">
    <p:spTree>
      <p:nvGrpSpPr>
        <p:cNvPr id="1" name=""/>
        <p:cNvGrpSpPr/>
        <p:nvPr/>
      </p:nvGrpSpPr>
      <p:grpSpPr>
        <a:xfrm>
          <a:off x="0" y="0"/>
          <a:ext cx="0" cy="0"/>
          <a:chOff x="0" y="0"/>
          <a:chExt cx="0" cy="0"/>
        </a:xfrm>
      </p:grpSpPr>
      <p:sp>
        <p:nvSpPr>
          <p:cNvPr id="5" name="Rectangle 4"/>
          <p:cNvSpPr/>
          <p:nvPr/>
        </p:nvSpPr>
        <p:spPr bwMode="white">
          <a:xfrm>
            <a:off x="10668000" y="6070600"/>
            <a:ext cx="1524000" cy="78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3" name="Rectangle 2"/>
          <p:cNvSpPr/>
          <p:nvPr/>
        </p:nvSpPr>
        <p:spPr bwMode="ltGray">
          <a:xfrm>
            <a:off x="0" y="-1"/>
            <a:ext cx="12192000" cy="4724401"/>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53285" y="5352134"/>
            <a:ext cx="2386040" cy="775464"/>
          </a:xfrm>
          <a:prstGeom prst="rect">
            <a:avLst/>
          </a:prstGeom>
        </p:spPr>
      </p:pic>
      <p:sp>
        <p:nvSpPr>
          <p:cNvPr id="2" name="Title 1"/>
          <p:cNvSpPr>
            <a:spLocks noGrp="1"/>
          </p:cNvSpPr>
          <p:nvPr>
            <p:ph type="ctrTitle" hasCustomPrompt="1"/>
          </p:nvPr>
        </p:nvSpPr>
        <p:spPr bwMode="black">
          <a:xfrm>
            <a:off x="304800" y="2013385"/>
            <a:ext cx="11541760" cy="697627"/>
          </a:xfrm>
        </p:spPr>
        <p:txBody>
          <a:bodyPr anchor="ctr"/>
          <a:lstStyle>
            <a:lvl1pPr algn="l">
              <a:spcBef>
                <a:spcPts val="1333"/>
              </a:spcBef>
              <a:defRPr sz="5333">
                <a:solidFill>
                  <a:schemeClr val="bg1"/>
                </a:solidFill>
              </a:defRPr>
            </a:lvl1pPr>
          </a:lstStyle>
          <a:p>
            <a:r>
              <a:rPr lang="en-US"/>
              <a:t>Click to edit title</a:t>
            </a:r>
          </a:p>
        </p:txBody>
      </p:sp>
    </p:spTree>
    <p:extLst>
      <p:ext uri="{BB962C8B-B14F-4D97-AF65-F5344CB8AC3E}">
        <p14:creationId xmlns:p14="http://schemas.microsoft.com/office/powerpoint/2010/main" val="783980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a:spLocks noChangeArrowheads="1"/>
          </p:cNvSpPr>
          <p:nvPr/>
        </p:nvSpPr>
        <p:spPr bwMode="gray">
          <a:xfrm>
            <a:off x="5654373" y="6616703"/>
            <a:ext cx="883254" cy="143565"/>
          </a:xfrm>
          <a:prstGeom prst="rect">
            <a:avLst/>
          </a:prstGeom>
          <a:noFill/>
          <a:ln w="12700">
            <a:noFill/>
            <a:miter lim="800000"/>
            <a:headEnd/>
            <a:tailEnd/>
          </a:ln>
          <a:effectLst/>
        </p:spPr>
        <p:txBody>
          <a:bodyPr wrap="none" lIns="0" tIns="0" rIns="0" bIns="0">
            <a:spAutoFit/>
          </a:bodyPr>
          <a:lstStyle/>
          <a:p>
            <a:pPr algn="ctr"/>
            <a:r>
              <a:rPr lang="en-US" sz="933" dirty="0">
                <a:solidFill>
                  <a:srgbClr val="5C5C5C"/>
                </a:solidFill>
              </a:rPr>
              <a:t>Visa Confidential</a:t>
            </a:r>
          </a:p>
        </p:txBody>
      </p:sp>
      <p:grpSp>
        <p:nvGrpSpPr>
          <p:cNvPr id="8" name="Group 7"/>
          <p:cNvGrpSpPr/>
          <p:nvPr/>
        </p:nvGrpSpPr>
        <p:grpSpPr bwMode="gray">
          <a:xfrm>
            <a:off x="6058675" y="990600"/>
            <a:ext cx="6133325" cy="4026715"/>
            <a:chOff x="4544006" y="742950"/>
            <a:chExt cx="4599994" cy="3020036"/>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4544006" y="2313296"/>
              <a:ext cx="1689414" cy="549060"/>
            </a:xfrm>
            <a:prstGeom prst="rect">
              <a:avLst/>
            </a:prstGeom>
          </p:spPr>
        </p:pic>
        <p:grpSp>
          <p:nvGrpSpPr>
            <p:cNvPr id="10" name="Group 9"/>
            <p:cNvGrpSpPr/>
            <p:nvPr/>
          </p:nvGrpSpPr>
          <p:grpSpPr bwMode="gray">
            <a:xfrm>
              <a:off x="6884010" y="1800243"/>
              <a:ext cx="2259987" cy="454637"/>
              <a:chOff x="9687151" y="3306297"/>
              <a:chExt cx="1711639" cy="454637"/>
            </a:xfrm>
          </p:grpSpPr>
          <p:sp>
            <p:nvSpPr>
              <p:cNvPr id="18" name="Rectangle 21"/>
              <p:cNvSpPr>
                <a:spLocks noChangeArrowheads="1"/>
              </p:cNvSpPr>
              <p:nvPr/>
            </p:nvSpPr>
            <p:spPr bwMode="gray">
              <a:xfrm>
                <a:off x="10325876" y="3462208"/>
                <a:ext cx="1072914"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9" name="Rectangle 21"/>
              <p:cNvSpPr>
                <a:spLocks noChangeArrowheads="1"/>
              </p:cNvSpPr>
              <p:nvPr/>
            </p:nvSpPr>
            <p:spPr bwMode="gray">
              <a:xfrm>
                <a:off x="9687151" y="3306297"/>
                <a:ext cx="1034868"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20" name="Rectangle 19"/>
              <p:cNvSpPr>
                <a:spLocks noChangeArrowheads="1"/>
              </p:cNvSpPr>
              <p:nvPr/>
            </p:nvSpPr>
            <p:spPr bwMode="gray">
              <a:xfrm>
                <a:off x="10325876" y="3459434"/>
                <a:ext cx="396143" cy="147489"/>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endParaRPr lang="en-US" sz="2400" dirty="0">
                  <a:solidFill>
                    <a:srgbClr val="5C5C5C"/>
                  </a:solidFill>
                </a:endParaRPr>
              </a:p>
            </p:txBody>
          </p:sp>
        </p:grpSp>
        <p:grpSp>
          <p:nvGrpSpPr>
            <p:cNvPr id="11" name="Group 10"/>
            <p:cNvGrpSpPr/>
            <p:nvPr/>
          </p:nvGrpSpPr>
          <p:grpSpPr bwMode="gray">
            <a:xfrm>
              <a:off x="5584850" y="742950"/>
              <a:ext cx="2550327" cy="451865"/>
              <a:chOff x="7916736" y="-1399562"/>
              <a:chExt cx="2550327" cy="451865"/>
            </a:xfrm>
          </p:grpSpPr>
          <p:sp>
            <p:nvSpPr>
              <p:cNvPr id="15" name="Rectangle 21"/>
              <p:cNvSpPr>
                <a:spLocks noChangeArrowheads="1"/>
              </p:cNvSpPr>
              <p:nvPr/>
            </p:nvSpPr>
            <p:spPr bwMode="gray">
              <a:xfrm>
                <a:off x="8562063" y="-1246423"/>
                <a:ext cx="1905000"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6" name="Rectangle 15"/>
              <p:cNvSpPr>
                <a:spLocks noChangeArrowheads="1"/>
              </p:cNvSpPr>
              <p:nvPr/>
            </p:nvSpPr>
            <p:spPr bwMode="gray">
              <a:xfrm>
                <a:off x="7916736" y="-1399562"/>
                <a:ext cx="1764690"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7" name="Rectangle 21"/>
              <p:cNvSpPr>
                <a:spLocks noChangeArrowheads="1"/>
              </p:cNvSpPr>
              <p:nvPr/>
            </p:nvSpPr>
            <p:spPr bwMode="gray">
              <a:xfrm>
                <a:off x="8562063" y="-1246423"/>
                <a:ext cx="1119363" cy="147489"/>
              </a:xfrm>
              <a:prstGeom prst="rect">
                <a:avLst/>
              </a:prstGeom>
              <a:gradFill flip="none" rotWithShape="1">
                <a:gsLst>
                  <a:gs pos="0">
                    <a:srgbClr val="FFCB00"/>
                  </a:gs>
                  <a:gs pos="100000">
                    <a:srgbClr val="FBE112"/>
                  </a:gs>
                </a:gsLst>
                <a:lin ang="0" scaled="1"/>
                <a:tileRect/>
              </a:gradFill>
              <a:ln w="9525">
                <a:noFill/>
                <a:miter lim="800000"/>
                <a:headEnd/>
                <a:tailEnd/>
              </a:ln>
            </p:spPr>
            <p:txBody>
              <a:bodyPr>
                <a:noAutofit/>
              </a:bodyPr>
              <a:lstStyle/>
              <a:p>
                <a:endParaRPr lang="en-US" sz="2400" dirty="0">
                  <a:solidFill>
                    <a:srgbClr val="5C5C5C"/>
                  </a:solidFill>
                </a:endParaRPr>
              </a:p>
            </p:txBody>
          </p:sp>
        </p:grpSp>
        <p:sp>
          <p:nvSpPr>
            <p:cNvPr id="12" name="Rectangle 21"/>
            <p:cNvSpPr>
              <a:spLocks noChangeArrowheads="1"/>
            </p:cNvSpPr>
            <p:nvPr/>
          </p:nvSpPr>
          <p:spPr bwMode="gray">
            <a:xfrm>
              <a:off x="5113112" y="3462358"/>
              <a:ext cx="1770898"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3" name="Rectangle 21"/>
            <p:cNvSpPr>
              <a:spLocks noChangeArrowheads="1"/>
            </p:cNvSpPr>
            <p:nvPr/>
          </p:nvSpPr>
          <p:spPr bwMode="gray">
            <a:xfrm>
              <a:off x="7349540" y="2556939"/>
              <a:ext cx="1475584"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4" name="Rectangle 21"/>
            <p:cNvSpPr>
              <a:spLocks noChangeArrowheads="1"/>
            </p:cNvSpPr>
            <p:nvPr userDrawn="1"/>
          </p:nvSpPr>
          <p:spPr bwMode="gray">
            <a:xfrm>
              <a:off x="8250415" y="3159644"/>
              <a:ext cx="893585"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grpSp>
      <p:sp>
        <p:nvSpPr>
          <p:cNvPr id="2" name="Title 1"/>
          <p:cNvSpPr>
            <a:spLocks noGrp="1"/>
          </p:cNvSpPr>
          <p:nvPr>
            <p:ph type="ctrTitle" hasCustomPrompt="1"/>
          </p:nvPr>
        </p:nvSpPr>
        <p:spPr bwMode="gray">
          <a:xfrm>
            <a:off x="317499" y="3413760"/>
            <a:ext cx="5067300" cy="488339"/>
          </a:xfrm>
        </p:spPr>
        <p:txBody>
          <a:bodyPr anchor="b">
            <a:spAutoFit/>
          </a:bodyPr>
          <a:lstStyle>
            <a:lvl1pPr>
              <a:defRPr/>
            </a:lvl1pPr>
          </a:lstStyle>
          <a:p>
            <a:r>
              <a:rPr lang="en-US"/>
              <a:t>Click to edit title</a:t>
            </a:r>
          </a:p>
        </p:txBody>
      </p:sp>
      <p:sp>
        <p:nvSpPr>
          <p:cNvPr id="4" name="Text Placeholder 3"/>
          <p:cNvSpPr>
            <a:spLocks noGrp="1"/>
          </p:cNvSpPr>
          <p:nvPr>
            <p:ph type="body" sz="quarter" idx="12" hasCustomPrompt="1"/>
          </p:nvPr>
        </p:nvSpPr>
        <p:spPr bwMode="gray">
          <a:xfrm>
            <a:off x="316992" y="4181857"/>
            <a:ext cx="5080000"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
        <p:nvSpPr>
          <p:cNvPr id="6" name="Text Placeholder 5"/>
          <p:cNvSpPr>
            <a:spLocks noGrp="1"/>
          </p:cNvSpPr>
          <p:nvPr>
            <p:ph type="body" sz="quarter" idx="13" hasCustomPrompt="1"/>
          </p:nvPr>
        </p:nvSpPr>
        <p:spPr bwMode="gray">
          <a:xfrm>
            <a:off x="316992" y="4576663"/>
            <a:ext cx="5080000" cy="332399"/>
          </a:xfrm>
        </p:spPr>
        <p:txBody>
          <a:bodyPr/>
          <a:lstStyle>
            <a:lvl1pPr marL="0" indent="0">
              <a:buNone/>
              <a:defRPr/>
            </a:lvl1pPr>
          </a:lstStyle>
          <a:p>
            <a:pPr lvl="0"/>
            <a:r>
              <a:rPr lang="en-US"/>
              <a:t>Click to edit text</a:t>
            </a:r>
          </a:p>
        </p:txBody>
      </p:sp>
    </p:spTree>
    <p:extLst>
      <p:ext uri="{BB962C8B-B14F-4D97-AF65-F5344CB8AC3E}">
        <p14:creationId xmlns:p14="http://schemas.microsoft.com/office/powerpoint/2010/main" val="3803219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16992" y="243840"/>
            <a:ext cx="5372608" cy="488339"/>
          </a:xfrm>
        </p:spPr>
        <p:txBody>
          <a:bodyPr anchor="t"/>
          <a:lstStyle>
            <a:lvl1pPr>
              <a:defRPr/>
            </a:lvl1pPr>
          </a:lstStyle>
          <a:p>
            <a:r>
              <a:rPr lang="en-US"/>
              <a:t>Click to edit title</a:t>
            </a:r>
          </a:p>
        </p:txBody>
      </p:sp>
      <p:sp>
        <p:nvSpPr>
          <p:cNvPr id="3" name="Content Placeholder 2"/>
          <p:cNvSpPr>
            <a:spLocks noGrp="1"/>
          </p:cNvSpPr>
          <p:nvPr>
            <p:ph idx="1" hasCustomPrompt="1"/>
          </p:nvPr>
        </p:nvSpPr>
        <p:spPr bwMode="gray">
          <a:xfrm>
            <a:off x="316992" y="1414273"/>
            <a:ext cx="5372608" cy="101463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defRPr lang="en-US" dirty="0" smtClean="0"/>
            </a:lvl1pPr>
            <a:lvl2pPr>
              <a:defRPr lang="en-US" dirty="0" smtClean="0"/>
            </a:lvl2pPr>
            <a:lvl3pPr>
              <a:defRPr lang="en-US" dirty="0" smtClean="0"/>
            </a:lvl3pPr>
          </a:lstStyle>
          <a:p>
            <a:pPr marL="272109" lvl="0" indent="-272109" fontAlgn="base">
              <a:lnSpc>
                <a:spcPct val="90000"/>
              </a:lnSpc>
              <a:spcBef>
                <a:spcPts val="1333"/>
              </a:spcBef>
              <a:spcAft>
                <a:spcPts val="0"/>
              </a:spcAft>
              <a:buClr>
                <a:schemeClr val="bg2"/>
              </a:buClr>
              <a:buSzPct val="100000"/>
              <a:buFont typeface="Arial" charset="0"/>
            </a:pPr>
            <a:r>
              <a:rPr lang="en-US"/>
              <a:t>Click to edit text</a:t>
            </a:r>
          </a:p>
          <a:p>
            <a:pPr marL="613818" lvl="1" indent="-311143" fontAlgn="base">
              <a:lnSpc>
                <a:spcPct val="90000"/>
              </a:lnSpc>
              <a:spcBef>
                <a:spcPts val="533"/>
              </a:spcBef>
              <a:spcAft>
                <a:spcPts val="0"/>
              </a:spcAft>
              <a:buClr>
                <a:schemeClr val="bg2"/>
              </a:buClr>
              <a:buFont typeface="Arial" charset="0"/>
            </a:pPr>
            <a:r>
              <a:rPr lang="en-US"/>
              <a:t>Second level</a:t>
            </a:r>
          </a:p>
          <a:p>
            <a:pPr marL="877802" lvl="2" indent="-228594" fontAlgn="base">
              <a:lnSpc>
                <a:spcPct val="90000"/>
              </a:lnSpc>
              <a:spcBef>
                <a:spcPts val="533"/>
              </a:spcBef>
              <a:spcAft>
                <a:spcPts val="0"/>
              </a:spcAft>
              <a:buClr>
                <a:schemeClr val="bg2"/>
              </a:buClr>
              <a:buFont typeface="Arial" charset="0"/>
            </a:pPr>
            <a:r>
              <a:rPr lang="en-US"/>
              <a:t>Third level</a:t>
            </a:r>
          </a:p>
        </p:txBody>
      </p:sp>
      <p:sp>
        <p:nvSpPr>
          <p:cNvPr id="7" name="Rectangle 21"/>
          <p:cNvSpPr>
            <a:spLocks noChangeArrowheads="1"/>
          </p:cNvSpPr>
          <p:nvPr/>
        </p:nvSpPr>
        <p:spPr bwMode="gray">
          <a:xfrm>
            <a:off x="5892800" y="3243377"/>
            <a:ext cx="2792440" cy="589507"/>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8" name="Rectangle 21"/>
          <p:cNvSpPr>
            <a:spLocks noChangeArrowheads="1"/>
          </p:cNvSpPr>
          <p:nvPr/>
        </p:nvSpPr>
        <p:spPr bwMode="gray">
          <a:xfrm>
            <a:off x="8229600" y="1758012"/>
            <a:ext cx="3396691" cy="589507"/>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9" name="Rectangle 8"/>
          <p:cNvSpPr/>
          <p:nvPr/>
        </p:nvSpPr>
        <p:spPr bwMode="gray">
          <a:xfrm>
            <a:off x="10494874" y="2061711"/>
            <a:ext cx="1704441" cy="589507"/>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0" name="Rectangle 21"/>
          <p:cNvSpPr>
            <a:spLocks noChangeArrowheads="1"/>
          </p:cNvSpPr>
          <p:nvPr/>
        </p:nvSpPr>
        <p:spPr bwMode="gray">
          <a:xfrm>
            <a:off x="10494874" y="2061712"/>
            <a:ext cx="1131417" cy="285808"/>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1" name="Rectangle 21"/>
          <p:cNvSpPr>
            <a:spLocks noChangeArrowheads="1"/>
          </p:cNvSpPr>
          <p:nvPr/>
        </p:nvSpPr>
        <p:spPr bwMode="gray">
          <a:xfrm>
            <a:off x="7101435" y="4720557"/>
            <a:ext cx="3396691" cy="589507"/>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2" name="Rectangle 11"/>
          <p:cNvSpPr/>
          <p:nvPr/>
        </p:nvSpPr>
        <p:spPr bwMode="gray">
          <a:xfrm>
            <a:off x="9176514" y="4425803"/>
            <a:ext cx="2449777" cy="589507"/>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13" name="Rectangle 21"/>
          <p:cNvSpPr>
            <a:spLocks noChangeArrowheads="1"/>
          </p:cNvSpPr>
          <p:nvPr/>
        </p:nvSpPr>
        <p:spPr bwMode="gray">
          <a:xfrm>
            <a:off x="9176514" y="4729503"/>
            <a:ext cx="1321612" cy="285808"/>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endParaRPr lang="en-US" sz="2400" dirty="0">
              <a:solidFill>
                <a:srgbClr val="5C5C5C"/>
              </a:solidFill>
            </a:endParaRPr>
          </a:p>
        </p:txBody>
      </p:sp>
    </p:spTree>
    <p:extLst>
      <p:ext uri="{BB962C8B-B14F-4D97-AF65-F5344CB8AC3E}">
        <p14:creationId xmlns:p14="http://schemas.microsoft.com/office/powerpoint/2010/main" val="1698105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and Photo">
    <p:spTree>
      <p:nvGrpSpPr>
        <p:cNvPr id="1" name=""/>
        <p:cNvGrpSpPr/>
        <p:nvPr/>
      </p:nvGrpSpPr>
      <p:grpSpPr>
        <a:xfrm>
          <a:off x="0" y="0"/>
          <a:ext cx="0" cy="0"/>
          <a:chOff x="0" y="0"/>
          <a:chExt cx="0" cy="0"/>
        </a:xfrm>
      </p:grpSpPr>
      <p:sp>
        <p:nvSpPr>
          <p:cNvPr id="7" name="Rectangle 6"/>
          <p:cNvSpPr>
            <a:spLocks noChangeArrowheads="1"/>
          </p:cNvSpPr>
          <p:nvPr/>
        </p:nvSpPr>
        <p:spPr bwMode="gray">
          <a:xfrm>
            <a:off x="5654373" y="6616703"/>
            <a:ext cx="883254" cy="143565"/>
          </a:xfrm>
          <a:prstGeom prst="rect">
            <a:avLst/>
          </a:prstGeom>
          <a:noFill/>
          <a:ln w="12700">
            <a:noFill/>
            <a:miter lim="800000"/>
            <a:headEnd/>
            <a:tailEnd/>
          </a:ln>
          <a:effectLst/>
        </p:spPr>
        <p:txBody>
          <a:bodyPr wrap="none" lIns="0" tIns="0" rIns="0" bIns="0">
            <a:spAutoFit/>
          </a:bodyPr>
          <a:lstStyle/>
          <a:p>
            <a:pPr algn="ctr"/>
            <a:r>
              <a:rPr lang="en-US" sz="933" dirty="0">
                <a:solidFill>
                  <a:srgbClr val="5C5C5C"/>
                </a:solidFill>
              </a:rPr>
              <a:t>Visa Confidential</a:t>
            </a:r>
          </a:p>
        </p:txBody>
      </p:sp>
      <p:sp>
        <p:nvSpPr>
          <p:cNvPr id="2" name="Title 1"/>
          <p:cNvSpPr>
            <a:spLocks noGrp="1"/>
          </p:cNvSpPr>
          <p:nvPr>
            <p:ph type="ctrTitle" hasCustomPrompt="1"/>
          </p:nvPr>
        </p:nvSpPr>
        <p:spPr bwMode="gray">
          <a:xfrm>
            <a:off x="406401" y="901700"/>
            <a:ext cx="8293100" cy="488339"/>
          </a:xfrm>
        </p:spPr>
        <p:txBody>
          <a:bodyPr anchor="b"/>
          <a:lstStyle>
            <a:lvl1pPr algn="r">
              <a:defRPr/>
            </a:lvl1pPr>
          </a:lstStyle>
          <a:p>
            <a:r>
              <a:rPr lang="en-US"/>
              <a:t>Click to edit title</a:t>
            </a:r>
          </a:p>
        </p:txBody>
      </p:sp>
      <p:pic>
        <p:nvPicPr>
          <p:cNvPr id="21" name="Picture 2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9245600" y="3026308"/>
            <a:ext cx="2386040" cy="775464"/>
          </a:xfrm>
          <a:prstGeom prst="rect">
            <a:avLst/>
          </a:prstGeom>
        </p:spPr>
      </p:pic>
      <p:sp>
        <p:nvSpPr>
          <p:cNvPr id="24" name="Rectangle 3"/>
          <p:cNvSpPr>
            <a:spLocks noGrp="1" noChangeArrowheads="1"/>
          </p:cNvSpPr>
          <p:nvPr>
            <p:ph type="subTitle" sz="quarter" idx="1" hasCustomPrompt="1"/>
          </p:nvPr>
        </p:nvSpPr>
        <p:spPr bwMode="gray">
          <a:xfrm>
            <a:off x="409348" y="1610407"/>
            <a:ext cx="8290560" cy="332399"/>
          </a:xfrm>
          <a:prstGeom prst="rect">
            <a:avLst/>
          </a:prstGeom>
          <a:effectLst/>
        </p:spPr>
        <p:txBody>
          <a:bodyPr wrap="square">
            <a:noAutofit/>
          </a:bodyPr>
          <a:lstStyle>
            <a:lvl1pPr marL="0" indent="0" algn="r">
              <a:lnSpc>
                <a:spcPct val="90000"/>
              </a:lnSpc>
              <a:spcBef>
                <a:spcPts val="1733"/>
              </a:spcBef>
              <a:spcAft>
                <a:spcPts val="0"/>
              </a:spcAft>
              <a:buFont typeface="Arial" charset="0"/>
              <a:buNone/>
              <a:defRPr sz="2400" b="1">
                <a:solidFill>
                  <a:schemeClr val="accent5"/>
                </a:solidFill>
              </a:defRPr>
            </a:lvl1pPr>
          </a:lstStyle>
          <a:p>
            <a:r>
              <a:rPr lang="en-US"/>
              <a:t>Click to edit subtitle</a:t>
            </a:r>
          </a:p>
        </p:txBody>
      </p:sp>
      <p:sp>
        <p:nvSpPr>
          <p:cNvPr id="25" name="Content Placeholder 4"/>
          <p:cNvSpPr>
            <a:spLocks noGrp="1"/>
          </p:cNvSpPr>
          <p:nvPr>
            <p:ph sz="quarter" idx="12" hasCustomPrompt="1"/>
          </p:nvPr>
        </p:nvSpPr>
        <p:spPr bwMode="gray">
          <a:xfrm>
            <a:off x="409348" y="2003714"/>
            <a:ext cx="8290560" cy="332399"/>
          </a:xfrm>
          <a:prstGeom prst="rect">
            <a:avLst/>
          </a:prstGeom>
        </p:spPr>
        <p:txBody>
          <a:bodyPr>
            <a:spAutoFit/>
          </a:bodyPr>
          <a:lstStyle>
            <a:lvl1pPr marL="0" indent="0" algn="r">
              <a:lnSpc>
                <a:spcPct val="90000"/>
              </a:lnSpc>
              <a:spcBef>
                <a:spcPts val="0"/>
              </a:spcBef>
              <a:buNone/>
              <a:defRPr sz="2400">
                <a:solidFill>
                  <a:schemeClr val="bg2"/>
                </a:solidFill>
              </a:defRPr>
            </a:lvl1pPr>
            <a:lvl2pPr marL="302675" indent="0">
              <a:buNone/>
              <a:defRPr>
                <a:solidFill>
                  <a:schemeClr val="bg1"/>
                </a:solidFill>
              </a:defRPr>
            </a:lvl2pPr>
            <a:lvl3pPr marL="613818" indent="0">
              <a:buNone/>
              <a:defRPr>
                <a:solidFill>
                  <a:schemeClr val="bg1"/>
                </a:solidFill>
              </a:defRPr>
            </a:lvl3pPr>
            <a:lvl4pPr marL="1496599" indent="0">
              <a:buNone/>
              <a:defRPr>
                <a:solidFill>
                  <a:schemeClr val="bg1"/>
                </a:solidFill>
              </a:defRPr>
            </a:lvl4pPr>
            <a:lvl5pPr marL="1904762" indent="0">
              <a:buNone/>
              <a:defRPr>
                <a:solidFill>
                  <a:schemeClr val="bg1"/>
                </a:solidFill>
              </a:defRPr>
            </a:lvl5pPr>
          </a:lstStyle>
          <a:p>
            <a:pPr lvl="0"/>
            <a:r>
              <a:rPr lang="en-US"/>
              <a:t>Click to edit text</a:t>
            </a:r>
          </a:p>
        </p:txBody>
      </p:sp>
    </p:spTree>
    <p:extLst>
      <p:ext uri="{BB962C8B-B14F-4D97-AF65-F5344CB8AC3E}">
        <p14:creationId xmlns:p14="http://schemas.microsoft.com/office/powerpoint/2010/main" val="306165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and Large Photo">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401817" y="5315387"/>
            <a:ext cx="8290560" cy="348813"/>
          </a:xfrm>
        </p:spPr>
        <p:txBody>
          <a:bodyPr anchor="b"/>
          <a:lstStyle>
            <a:lvl1pPr algn="l">
              <a:spcBef>
                <a:spcPts val="1600"/>
              </a:spcBef>
              <a:defRPr sz="2667"/>
            </a:lvl1pPr>
          </a:lstStyle>
          <a:p>
            <a:r>
              <a:rPr lang="en-US"/>
              <a:t>Click to edit title</a:t>
            </a:r>
          </a:p>
        </p:txBody>
      </p:sp>
      <p:sp>
        <p:nvSpPr>
          <p:cNvPr id="24" name="Rectangle 3"/>
          <p:cNvSpPr>
            <a:spLocks noGrp="1" noChangeArrowheads="1"/>
          </p:cNvSpPr>
          <p:nvPr>
            <p:ph type="subTitle" sz="quarter" idx="1" hasCustomPrompt="1"/>
          </p:nvPr>
        </p:nvSpPr>
        <p:spPr bwMode="gray">
          <a:xfrm>
            <a:off x="401817" y="5803901"/>
            <a:ext cx="8290560" cy="221599"/>
          </a:xfrm>
          <a:prstGeom prst="rect">
            <a:avLst/>
          </a:prstGeom>
          <a:effectLst/>
        </p:spPr>
        <p:txBody>
          <a:bodyPr wrap="square">
            <a:spAutoFit/>
          </a:bodyPr>
          <a:lstStyle>
            <a:lvl1pPr marL="0" indent="0" algn="l">
              <a:lnSpc>
                <a:spcPct val="90000"/>
              </a:lnSpc>
              <a:spcBef>
                <a:spcPts val="0"/>
              </a:spcBef>
              <a:spcAft>
                <a:spcPts val="0"/>
              </a:spcAft>
              <a:buFont typeface="Arial" charset="0"/>
              <a:buNone/>
              <a:defRPr sz="1600" b="1">
                <a:solidFill>
                  <a:schemeClr val="accent5"/>
                </a:solidFill>
              </a:defRPr>
            </a:lvl1pPr>
          </a:lstStyle>
          <a:p>
            <a:r>
              <a:rPr lang="en-US"/>
              <a:t>Click to edit subtitle</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gray">
          <a:xfrm>
            <a:off x="9245600" y="5577764"/>
            <a:ext cx="2386040" cy="775464"/>
          </a:xfrm>
          <a:prstGeom prst="rect">
            <a:avLst/>
          </a:prstGeom>
        </p:spPr>
      </p:pic>
      <p:sp>
        <p:nvSpPr>
          <p:cNvPr id="12" name="Content Placeholder 4"/>
          <p:cNvSpPr>
            <a:spLocks noGrp="1"/>
          </p:cNvSpPr>
          <p:nvPr>
            <p:ph sz="quarter" idx="11" hasCustomPrompt="1"/>
          </p:nvPr>
        </p:nvSpPr>
        <p:spPr bwMode="gray">
          <a:xfrm>
            <a:off x="401817" y="6052202"/>
            <a:ext cx="8290560" cy="221599"/>
          </a:xfrm>
          <a:prstGeom prst="rect">
            <a:avLst/>
          </a:prstGeom>
        </p:spPr>
        <p:txBody>
          <a:bodyPr/>
          <a:lstStyle>
            <a:lvl1pPr marL="0" indent="0" algn="l">
              <a:lnSpc>
                <a:spcPct val="90000"/>
              </a:lnSpc>
              <a:spcBef>
                <a:spcPts val="0"/>
              </a:spcBef>
              <a:buNone/>
              <a:defRPr sz="1600">
                <a:solidFill>
                  <a:schemeClr val="bg2"/>
                </a:solidFill>
              </a:defRPr>
            </a:lvl1pPr>
            <a:lvl2pPr marL="302675" indent="0">
              <a:buNone/>
              <a:defRPr>
                <a:solidFill>
                  <a:schemeClr val="bg1"/>
                </a:solidFill>
              </a:defRPr>
            </a:lvl2pPr>
            <a:lvl3pPr marL="613818" indent="0">
              <a:buNone/>
              <a:defRPr>
                <a:solidFill>
                  <a:schemeClr val="bg1"/>
                </a:solidFill>
              </a:defRPr>
            </a:lvl3pPr>
            <a:lvl4pPr marL="1496599" indent="0">
              <a:buNone/>
              <a:defRPr>
                <a:solidFill>
                  <a:schemeClr val="bg1"/>
                </a:solidFill>
              </a:defRPr>
            </a:lvl4pPr>
            <a:lvl5pPr marL="1904762" indent="0">
              <a:buNone/>
              <a:defRPr>
                <a:solidFill>
                  <a:schemeClr val="bg1"/>
                </a:solidFill>
              </a:defRPr>
            </a:lvl5pPr>
          </a:lstStyle>
          <a:p>
            <a:pPr lvl="0"/>
            <a:r>
              <a:rPr lang="en-US"/>
              <a:t>Click to edit text</a:t>
            </a:r>
          </a:p>
        </p:txBody>
      </p:sp>
      <p:sp>
        <p:nvSpPr>
          <p:cNvPr id="9" name="Rectangle 8"/>
          <p:cNvSpPr>
            <a:spLocks noChangeArrowheads="1"/>
          </p:cNvSpPr>
          <p:nvPr/>
        </p:nvSpPr>
        <p:spPr bwMode="gray">
          <a:xfrm>
            <a:off x="5654373" y="6616703"/>
            <a:ext cx="883254" cy="143565"/>
          </a:xfrm>
          <a:prstGeom prst="rect">
            <a:avLst/>
          </a:prstGeom>
          <a:noFill/>
          <a:ln w="12700">
            <a:noFill/>
            <a:miter lim="800000"/>
            <a:headEnd/>
            <a:tailEnd/>
          </a:ln>
          <a:effectLst/>
        </p:spPr>
        <p:txBody>
          <a:bodyPr wrap="none" lIns="0" tIns="0" rIns="0" bIns="0">
            <a:spAutoFit/>
          </a:bodyPr>
          <a:lstStyle/>
          <a:p>
            <a:pPr algn="ctr"/>
            <a:r>
              <a:rPr lang="en-US" sz="933" dirty="0">
                <a:solidFill>
                  <a:srgbClr val="5C5C5C"/>
                </a:solidFill>
              </a:rPr>
              <a:t>Visa Confidential</a:t>
            </a:r>
          </a:p>
        </p:txBody>
      </p:sp>
    </p:spTree>
    <p:extLst>
      <p:ext uri="{BB962C8B-B14F-4D97-AF65-F5344CB8AC3E}">
        <p14:creationId xmlns:p14="http://schemas.microsoft.com/office/powerpoint/2010/main" val="1495615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hoto and Special 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320040" y="3289300"/>
            <a:ext cx="8290560" cy="558101"/>
          </a:xfrm>
        </p:spPr>
        <p:txBody>
          <a:bodyPr anchor="ctr"/>
          <a:lstStyle>
            <a:lvl1pPr algn="l">
              <a:spcBef>
                <a:spcPts val="1600"/>
              </a:spcBef>
              <a:defRPr sz="4267">
                <a:solidFill>
                  <a:schemeClr val="bg1"/>
                </a:solidFill>
              </a:defRPr>
            </a:lvl1pPr>
          </a:lstStyle>
          <a:p>
            <a:r>
              <a:rPr lang="en-US"/>
              <a:t>Click to edit title</a:t>
            </a: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45600" y="5577764"/>
            <a:ext cx="2386040" cy="775464"/>
          </a:xfrm>
          <a:prstGeom prst="rect">
            <a:avLst/>
          </a:prstGeom>
        </p:spPr>
      </p:pic>
    </p:spTree>
    <p:extLst>
      <p:ext uri="{BB962C8B-B14F-4D97-AF65-F5344CB8AC3E}">
        <p14:creationId xmlns:p14="http://schemas.microsoft.com/office/powerpoint/2010/main" val="227152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flip="none" rotWithShape="1">
          <a:gsLst>
            <a:gs pos="0">
              <a:schemeClr val="accent1"/>
            </a:gs>
            <a:gs pos="100000">
              <a:schemeClr val="accent4"/>
            </a:gs>
          </a:gsLst>
          <a:lin ang="189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AD87EC-48C2-45BC-AE63-9426C73F0F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959" r="4959"/>
          <a:stretch/>
        </p:blipFill>
        <p:spPr>
          <a:xfrm>
            <a:off x="0" y="0"/>
            <a:ext cx="12192000" cy="6858000"/>
          </a:xfrm>
          <a:prstGeom prst="rect">
            <a:avLst/>
          </a:prstGeom>
        </p:spPr>
      </p:pic>
      <p:sp>
        <p:nvSpPr>
          <p:cNvPr id="39" name="Freeform 8">
            <a:extLst>
              <a:ext uri="{FF2B5EF4-FFF2-40B4-BE49-F238E27FC236}">
                <a16:creationId xmlns:a16="http://schemas.microsoft.com/office/drawing/2014/main" id="{146CAFE5-C785-4CF6-B4FE-3D9C24827615}"/>
              </a:ext>
            </a:extLst>
          </p:cNvPr>
          <p:cNvSpPr>
            <a:spLocks noChangeAspect="1" noEditPoints="1"/>
          </p:cNvSpPr>
          <p:nvPr userDrawn="1"/>
        </p:nvSpPr>
        <p:spPr bwMode="auto">
          <a:xfrm>
            <a:off x="457200" y="6156571"/>
            <a:ext cx="853220" cy="274320"/>
          </a:xfrm>
          <a:custGeom>
            <a:avLst/>
            <a:gdLst>
              <a:gd name="T0" fmla="*/ 824 w 2169"/>
              <a:gd name="T1" fmla="*/ 12 h 696"/>
              <a:gd name="T2" fmla="*/ 540 w 2169"/>
              <a:gd name="T3" fmla="*/ 686 h 696"/>
              <a:gd name="T4" fmla="*/ 355 w 2169"/>
              <a:gd name="T5" fmla="*/ 686 h 696"/>
              <a:gd name="T6" fmla="*/ 215 w 2169"/>
              <a:gd name="T7" fmla="*/ 148 h 696"/>
              <a:gd name="T8" fmla="*/ 173 w 2169"/>
              <a:gd name="T9" fmla="*/ 89 h 696"/>
              <a:gd name="T10" fmla="*/ 0 w 2169"/>
              <a:gd name="T11" fmla="*/ 32 h 696"/>
              <a:gd name="T12" fmla="*/ 5 w 2169"/>
              <a:gd name="T13" fmla="*/ 12 h 696"/>
              <a:gd name="T14" fmla="*/ 303 w 2169"/>
              <a:gd name="T15" fmla="*/ 12 h 696"/>
              <a:gd name="T16" fmla="*/ 384 w 2169"/>
              <a:gd name="T17" fmla="*/ 81 h 696"/>
              <a:gd name="T18" fmla="*/ 457 w 2169"/>
              <a:gd name="T19" fmla="*/ 470 h 696"/>
              <a:gd name="T20" fmla="*/ 640 w 2169"/>
              <a:gd name="T21" fmla="*/ 12 h 696"/>
              <a:gd name="T22" fmla="*/ 824 w 2169"/>
              <a:gd name="T23" fmla="*/ 12 h 696"/>
              <a:gd name="T24" fmla="*/ 1549 w 2169"/>
              <a:gd name="T25" fmla="*/ 466 h 696"/>
              <a:gd name="T26" fmla="*/ 1304 w 2169"/>
              <a:gd name="T27" fmla="*/ 199 h 696"/>
              <a:gd name="T28" fmla="*/ 1378 w 2169"/>
              <a:gd name="T29" fmla="*/ 142 h 696"/>
              <a:gd name="T30" fmla="*/ 1551 w 2169"/>
              <a:gd name="T31" fmla="*/ 172 h 696"/>
              <a:gd name="T32" fmla="*/ 1582 w 2169"/>
              <a:gd name="T33" fmla="*/ 29 h 696"/>
              <a:gd name="T34" fmla="*/ 1418 w 2169"/>
              <a:gd name="T35" fmla="*/ 0 h 696"/>
              <a:gd name="T36" fmla="*/ 1122 w 2169"/>
              <a:gd name="T37" fmla="*/ 222 h 696"/>
              <a:gd name="T38" fmla="*/ 1275 w 2169"/>
              <a:gd name="T39" fmla="*/ 406 h 696"/>
              <a:gd name="T40" fmla="*/ 1366 w 2169"/>
              <a:gd name="T41" fmla="*/ 489 h 696"/>
              <a:gd name="T42" fmla="*/ 1261 w 2169"/>
              <a:gd name="T43" fmla="*/ 555 h 696"/>
              <a:gd name="T44" fmla="*/ 1081 w 2169"/>
              <a:gd name="T45" fmla="*/ 513 h 696"/>
              <a:gd name="T46" fmla="*/ 1049 w 2169"/>
              <a:gd name="T47" fmla="*/ 660 h 696"/>
              <a:gd name="T48" fmla="*/ 1244 w 2169"/>
              <a:gd name="T49" fmla="*/ 696 h 696"/>
              <a:gd name="T50" fmla="*/ 1549 w 2169"/>
              <a:gd name="T51" fmla="*/ 466 h 696"/>
              <a:gd name="T52" fmla="*/ 2007 w 2169"/>
              <a:gd name="T53" fmla="*/ 686 h 696"/>
              <a:gd name="T54" fmla="*/ 2169 w 2169"/>
              <a:gd name="T55" fmla="*/ 686 h 696"/>
              <a:gd name="T56" fmla="*/ 2027 w 2169"/>
              <a:gd name="T57" fmla="*/ 12 h 696"/>
              <a:gd name="T58" fmla="*/ 1878 w 2169"/>
              <a:gd name="T59" fmla="*/ 12 h 696"/>
              <a:gd name="T60" fmla="*/ 1803 w 2169"/>
              <a:gd name="T61" fmla="*/ 61 h 696"/>
              <a:gd name="T62" fmla="*/ 1540 w 2169"/>
              <a:gd name="T63" fmla="*/ 686 h 696"/>
              <a:gd name="T64" fmla="*/ 1724 w 2169"/>
              <a:gd name="T65" fmla="*/ 686 h 696"/>
              <a:gd name="T66" fmla="*/ 1761 w 2169"/>
              <a:gd name="T67" fmla="*/ 585 h 696"/>
              <a:gd name="T68" fmla="*/ 1985 w 2169"/>
              <a:gd name="T69" fmla="*/ 585 h 696"/>
              <a:gd name="T70" fmla="*/ 2007 w 2169"/>
              <a:gd name="T71" fmla="*/ 686 h 696"/>
              <a:gd name="T72" fmla="*/ 1811 w 2169"/>
              <a:gd name="T73" fmla="*/ 447 h 696"/>
              <a:gd name="T74" fmla="*/ 1903 w 2169"/>
              <a:gd name="T75" fmla="*/ 194 h 696"/>
              <a:gd name="T76" fmla="*/ 1956 w 2169"/>
              <a:gd name="T77" fmla="*/ 447 h 696"/>
              <a:gd name="T78" fmla="*/ 1811 w 2169"/>
              <a:gd name="T79" fmla="*/ 447 h 696"/>
              <a:gd name="T80" fmla="*/ 1074 w 2169"/>
              <a:gd name="T81" fmla="*/ 12 h 696"/>
              <a:gd name="T82" fmla="*/ 929 w 2169"/>
              <a:gd name="T83" fmla="*/ 686 h 696"/>
              <a:gd name="T84" fmla="*/ 754 w 2169"/>
              <a:gd name="T85" fmla="*/ 686 h 696"/>
              <a:gd name="T86" fmla="*/ 899 w 2169"/>
              <a:gd name="T87" fmla="*/ 12 h 696"/>
              <a:gd name="T88" fmla="*/ 1074 w 2169"/>
              <a:gd name="T89" fmla="*/ 12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9" h="696">
                <a:moveTo>
                  <a:pt x="824" y="12"/>
                </a:moveTo>
                <a:cubicBezTo>
                  <a:pt x="540" y="686"/>
                  <a:pt x="540" y="686"/>
                  <a:pt x="540" y="686"/>
                </a:cubicBezTo>
                <a:cubicBezTo>
                  <a:pt x="355" y="686"/>
                  <a:pt x="355" y="686"/>
                  <a:pt x="355" y="686"/>
                </a:cubicBezTo>
                <a:cubicBezTo>
                  <a:pt x="215" y="148"/>
                  <a:pt x="215" y="148"/>
                  <a:pt x="215" y="148"/>
                </a:cubicBezTo>
                <a:cubicBezTo>
                  <a:pt x="206" y="115"/>
                  <a:pt x="199" y="103"/>
                  <a:pt x="173" y="89"/>
                </a:cubicBezTo>
                <a:cubicBezTo>
                  <a:pt x="131" y="66"/>
                  <a:pt x="62" y="45"/>
                  <a:pt x="0" y="32"/>
                </a:cubicBezTo>
                <a:cubicBezTo>
                  <a:pt x="5" y="12"/>
                  <a:pt x="5" y="12"/>
                  <a:pt x="5" y="12"/>
                </a:cubicBezTo>
                <a:cubicBezTo>
                  <a:pt x="303" y="12"/>
                  <a:pt x="303" y="12"/>
                  <a:pt x="303" y="12"/>
                </a:cubicBezTo>
                <a:cubicBezTo>
                  <a:pt x="341" y="12"/>
                  <a:pt x="375" y="37"/>
                  <a:pt x="384" y="81"/>
                </a:cubicBezTo>
                <a:cubicBezTo>
                  <a:pt x="457" y="470"/>
                  <a:pt x="457" y="470"/>
                  <a:pt x="457" y="470"/>
                </a:cubicBezTo>
                <a:cubicBezTo>
                  <a:pt x="640" y="12"/>
                  <a:pt x="640" y="12"/>
                  <a:pt x="640" y="12"/>
                </a:cubicBezTo>
                <a:lnTo>
                  <a:pt x="824" y="12"/>
                </a:lnTo>
                <a:close/>
                <a:moveTo>
                  <a:pt x="1549" y="466"/>
                </a:moveTo>
                <a:cubicBezTo>
                  <a:pt x="1550" y="288"/>
                  <a:pt x="1302" y="278"/>
                  <a:pt x="1304" y="199"/>
                </a:cubicBezTo>
                <a:cubicBezTo>
                  <a:pt x="1304" y="174"/>
                  <a:pt x="1327" y="149"/>
                  <a:pt x="1378" y="142"/>
                </a:cubicBezTo>
                <a:cubicBezTo>
                  <a:pt x="1403" y="139"/>
                  <a:pt x="1472" y="136"/>
                  <a:pt x="1551" y="172"/>
                </a:cubicBezTo>
                <a:cubicBezTo>
                  <a:pt x="1582" y="29"/>
                  <a:pt x="1582" y="29"/>
                  <a:pt x="1582" y="29"/>
                </a:cubicBezTo>
                <a:cubicBezTo>
                  <a:pt x="1539" y="14"/>
                  <a:pt x="1485" y="0"/>
                  <a:pt x="1418" y="0"/>
                </a:cubicBezTo>
                <a:cubicBezTo>
                  <a:pt x="1245" y="0"/>
                  <a:pt x="1123" y="91"/>
                  <a:pt x="1122" y="222"/>
                </a:cubicBezTo>
                <a:cubicBezTo>
                  <a:pt x="1121" y="319"/>
                  <a:pt x="1209" y="373"/>
                  <a:pt x="1275" y="406"/>
                </a:cubicBezTo>
                <a:cubicBezTo>
                  <a:pt x="1343" y="439"/>
                  <a:pt x="1366" y="460"/>
                  <a:pt x="1366" y="489"/>
                </a:cubicBezTo>
                <a:cubicBezTo>
                  <a:pt x="1365" y="535"/>
                  <a:pt x="1311" y="555"/>
                  <a:pt x="1261" y="555"/>
                </a:cubicBezTo>
                <a:cubicBezTo>
                  <a:pt x="1173" y="557"/>
                  <a:pt x="1122" y="532"/>
                  <a:pt x="1081" y="513"/>
                </a:cubicBezTo>
                <a:cubicBezTo>
                  <a:pt x="1049" y="660"/>
                  <a:pt x="1049" y="660"/>
                  <a:pt x="1049" y="660"/>
                </a:cubicBezTo>
                <a:cubicBezTo>
                  <a:pt x="1090" y="679"/>
                  <a:pt x="1166" y="695"/>
                  <a:pt x="1244" y="696"/>
                </a:cubicBezTo>
                <a:cubicBezTo>
                  <a:pt x="1428" y="696"/>
                  <a:pt x="1549" y="606"/>
                  <a:pt x="1549" y="466"/>
                </a:cubicBezTo>
                <a:moveTo>
                  <a:pt x="2007" y="686"/>
                </a:moveTo>
                <a:cubicBezTo>
                  <a:pt x="2169" y="686"/>
                  <a:pt x="2169" y="686"/>
                  <a:pt x="2169" y="686"/>
                </a:cubicBezTo>
                <a:cubicBezTo>
                  <a:pt x="2027" y="12"/>
                  <a:pt x="2027" y="12"/>
                  <a:pt x="2027" y="12"/>
                </a:cubicBezTo>
                <a:cubicBezTo>
                  <a:pt x="1878" y="12"/>
                  <a:pt x="1878" y="12"/>
                  <a:pt x="1878" y="12"/>
                </a:cubicBezTo>
                <a:cubicBezTo>
                  <a:pt x="1844" y="12"/>
                  <a:pt x="1816" y="31"/>
                  <a:pt x="1803" y="61"/>
                </a:cubicBezTo>
                <a:cubicBezTo>
                  <a:pt x="1540" y="686"/>
                  <a:pt x="1540" y="686"/>
                  <a:pt x="1540" y="686"/>
                </a:cubicBezTo>
                <a:cubicBezTo>
                  <a:pt x="1724" y="686"/>
                  <a:pt x="1724" y="686"/>
                  <a:pt x="1724" y="686"/>
                </a:cubicBezTo>
                <a:cubicBezTo>
                  <a:pt x="1761" y="585"/>
                  <a:pt x="1761" y="585"/>
                  <a:pt x="1761" y="585"/>
                </a:cubicBezTo>
                <a:cubicBezTo>
                  <a:pt x="1985" y="585"/>
                  <a:pt x="1985" y="585"/>
                  <a:pt x="1985" y="585"/>
                </a:cubicBezTo>
                <a:lnTo>
                  <a:pt x="2007" y="686"/>
                </a:lnTo>
                <a:close/>
                <a:moveTo>
                  <a:pt x="1811" y="447"/>
                </a:moveTo>
                <a:cubicBezTo>
                  <a:pt x="1903" y="194"/>
                  <a:pt x="1903" y="194"/>
                  <a:pt x="1903" y="194"/>
                </a:cubicBezTo>
                <a:cubicBezTo>
                  <a:pt x="1956" y="447"/>
                  <a:pt x="1956" y="447"/>
                  <a:pt x="1956" y="447"/>
                </a:cubicBezTo>
                <a:lnTo>
                  <a:pt x="1811" y="447"/>
                </a:lnTo>
                <a:close/>
                <a:moveTo>
                  <a:pt x="1074" y="12"/>
                </a:moveTo>
                <a:cubicBezTo>
                  <a:pt x="929" y="686"/>
                  <a:pt x="929" y="686"/>
                  <a:pt x="929" y="686"/>
                </a:cubicBezTo>
                <a:cubicBezTo>
                  <a:pt x="754" y="686"/>
                  <a:pt x="754" y="686"/>
                  <a:pt x="754" y="686"/>
                </a:cubicBezTo>
                <a:cubicBezTo>
                  <a:pt x="899" y="12"/>
                  <a:pt x="899" y="12"/>
                  <a:pt x="899" y="12"/>
                </a:cubicBezTo>
                <a:lnTo>
                  <a:pt x="107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Title 1">
            <a:extLst>
              <a:ext uri="{FF2B5EF4-FFF2-40B4-BE49-F238E27FC236}">
                <a16:creationId xmlns:a16="http://schemas.microsoft.com/office/drawing/2014/main" id="{9567C901-1246-4221-87E3-1561ACB72855}"/>
              </a:ext>
            </a:extLst>
          </p:cNvPr>
          <p:cNvSpPr>
            <a:spLocks noGrp="1"/>
          </p:cNvSpPr>
          <p:nvPr>
            <p:ph type="ctrTitle" hasCustomPrompt="1"/>
          </p:nvPr>
        </p:nvSpPr>
        <p:spPr>
          <a:xfrm>
            <a:off x="463061" y="1636776"/>
            <a:ext cx="7452360" cy="987552"/>
          </a:xfrm>
          <a:prstGeom prst="rect">
            <a:avLst/>
          </a:prstGeom>
        </p:spPr>
        <p:txBody>
          <a:bodyPr anchor="b"/>
          <a:lstStyle>
            <a:lvl1pPr algn="l">
              <a:defRPr sz="4000">
                <a:solidFill>
                  <a:schemeClr val="bg1"/>
                </a:solidFill>
              </a:defRPr>
            </a:lvl1pPr>
          </a:lstStyle>
          <a:p>
            <a:r>
              <a:rPr lang="en-US"/>
              <a:t>Click To Edit Master Title Style With Up To Two Lines</a:t>
            </a:r>
          </a:p>
        </p:txBody>
      </p:sp>
      <p:sp>
        <p:nvSpPr>
          <p:cNvPr id="11" name="Text Placeholder 8">
            <a:extLst>
              <a:ext uri="{FF2B5EF4-FFF2-40B4-BE49-F238E27FC236}">
                <a16:creationId xmlns:a16="http://schemas.microsoft.com/office/drawing/2014/main" id="{3A34663A-8630-4ACC-B51A-86DE1B76D923}"/>
              </a:ext>
            </a:extLst>
          </p:cNvPr>
          <p:cNvSpPr>
            <a:spLocks noGrp="1"/>
          </p:cNvSpPr>
          <p:nvPr>
            <p:ph type="body" sz="quarter" idx="13" hasCustomPrompt="1"/>
          </p:nvPr>
        </p:nvSpPr>
        <p:spPr>
          <a:xfrm>
            <a:off x="463060" y="3364992"/>
            <a:ext cx="6281928" cy="210312"/>
          </a:xfrm>
        </p:spPr>
        <p:txBody>
          <a:bodyPr>
            <a:noAutofit/>
          </a:bodyPr>
          <a:lstStyle>
            <a:lvl1pPr marL="0" indent="0">
              <a:lnSpc>
                <a:spcPct val="90000"/>
              </a:lnSpc>
              <a:spcBef>
                <a:spcPts val="1600"/>
              </a:spcBef>
              <a:spcAft>
                <a:spcPts val="1200"/>
              </a:spcAft>
              <a:buFont typeface="Arial" panose="020B0604020202020204" pitchFamily="34" charset="0"/>
              <a:buChar char="​"/>
              <a:defRPr sz="2800" b="0">
                <a:solidFill>
                  <a:schemeClr val="accent2"/>
                </a:solidFill>
              </a:defRPr>
            </a:lvl1pPr>
            <a:lvl2pPr marL="0" indent="0">
              <a:lnSpc>
                <a:spcPct val="90000"/>
              </a:lnSpc>
              <a:spcBef>
                <a:spcPts val="400"/>
              </a:spcBef>
              <a:spcAft>
                <a:spcPts val="1200"/>
              </a:spcAft>
              <a:buFont typeface="Arial" panose="020B0604020202020204" pitchFamily="34" charset="0"/>
              <a:buChar char="​"/>
              <a:defRPr sz="2000" b="0">
                <a:solidFill>
                  <a:schemeClr val="bg1"/>
                </a:solidFill>
              </a:defRPr>
            </a:lvl2pPr>
            <a:lvl3pPr marL="0" indent="0">
              <a:lnSpc>
                <a:spcPct val="90000"/>
              </a:lnSpc>
              <a:spcBef>
                <a:spcPts val="400"/>
              </a:spcBef>
              <a:spcAft>
                <a:spcPts val="200"/>
              </a:spcAft>
              <a:buFont typeface="Arial" panose="020B0604020202020204" pitchFamily="34" charset="0"/>
              <a:buChar char="​"/>
              <a:defRPr sz="1600" b="0">
                <a:solidFill>
                  <a:schemeClr val="bg2"/>
                </a:solidFill>
              </a:defRPr>
            </a:lvl3pPr>
            <a:lvl4pPr marL="0" indent="0">
              <a:lnSpc>
                <a:spcPct val="90000"/>
              </a:lnSpc>
              <a:spcBef>
                <a:spcPts val="400"/>
              </a:spcBef>
              <a:spcAft>
                <a:spcPts val="200"/>
              </a:spcAft>
              <a:buFont typeface="Arial" panose="020B0604020202020204" pitchFamily="34" charset="0"/>
              <a:buChar char="​"/>
              <a:defRPr sz="1600" b="0">
                <a:solidFill>
                  <a:schemeClr val="bg2"/>
                </a:solidFill>
              </a:defRPr>
            </a:lvl4pPr>
            <a:lvl5pPr marL="0" indent="0">
              <a:lnSpc>
                <a:spcPct val="90000"/>
              </a:lnSpc>
              <a:spcBef>
                <a:spcPts val="400"/>
              </a:spcBef>
              <a:spcAft>
                <a:spcPts val="200"/>
              </a:spcAft>
              <a:buFont typeface="Arial" panose="020B0604020202020204" pitchFamily="34" charset="0"/>
              <a:buChar char="​"/>
              <a:defRPr sz="1600" b="0">
                <a:solidFill>
                  <a:schemeClr val="bg2"/>
                </a:solidFill>
              </a:defRPr>
            </a:lvl5pPr>
            <a:lvl6pPr marL="0" indent="0">
              <a:lnSpc>
                <a:spcPct val="90000"/>
              </a:lnSpc>
              <a:spcBef>
                <a:spcPts val="400"/>
              </a:spcBef>
              <a:spcAft>
                <a:spcPts val="200"/>
              </a:spcAft>
              <a:buFont typeface="Arial" panose="020B0604020202020204" pitchFamily="34" charset="0"/>
              <a:buChar char="​"/>
              <a:defRPr sz="1600" b="0">
                <a:solidFill>
                  <a:schemeClr val="bg2"/>
                </a:solidFill>
              </a:defRPr>
            </a:lvl6pPr>
            <a:lvl7pPr marL="0" indent="0">
              <a:lnSpc>
                <a:spcPct val="90000"/>
              </a:lnSpc>
              <a:spcBef>
                <a:spcPts val="400"/>
              </a:spcBef>
              <a:spcAft>
                <a:spcPts val="200"/>
              </a:spcAft>
              <a:buFont typeface="Arial" panose="020B0604020202020204" pitchFamily="34" charset="0"/>
              <a:buChar char="​"/>
              <a:defRPr sz="1600" b="0">
                <a:solidFill>
                  <a:schemeClr val="bg2"/>
                </a:solidFill>
              </a:defRPr>
            </a:lvl7pPr>
            <a:lvl8pPr marL="0" indent="0">
              <a:lnSpc>
                <a:spcPct val="90000"/>
              </a:lnSpc>
              <a:spcBef>
                <a:spcPts val="400"/>
              </a:spcBef>
              <a:spcAft>
                <a:spcPts val="200"/>
              </a:spcAft>
              <a:buFont typeface="Arial" panose="020B0604020202020204" pitchFamily="34" charset="0"/>
              <a:buChar char="​"/>
              <a:defRPr sz="1600" b="0">
                <a:solidFill>
                  <a:schemeClr val="bg2"/>
                </a:solidFill>
              </a:defRPr>
            </a:lvl8pPr>
            <a:lvl9pPr marL="0" indent="0">
              <a:lnSpc>
                <a:spcPct val="90000"/>
              </a:lnSpc>
              <a:spcBef>
                <a:spcPts val="400"/>
              </a:spcBef>
              <a:spcAft>
                <a:spcPts val="200"/>
              </a:spcAft>
              <a:buFont typeface="Arial" panose="020B0604020202020204" pitchFamily="34" charset="0"/>
              <a:buChar char="​"/>
              <a:defRPr sz="1600" b="0">
                <a:solidFill>
                  <a:schemeClr val="bg2"/>
                </a:solidFill>
              </a:defRPr>
            </a:lvl9pPr>
          </a:lstStyle>
          <a:p>
            <a:pPr lvl="1"/>
            <a:r>
              <a:rPr lang="en-US"/>
              <a:t>Second level</a:t>
            </a:r>
          </a:p>
        </p:txBody>
      </p:sp>
      <p:sp>
        <p:nvSpPr>
          <p:cNvPr id="13" name="Text Placeholder 8">
            <a:extLst>
              <a:ext uri="{FF2B5EF4-FFF2-40B4-BE49-F238E27FC236}">
                <a16:creationId xmlns:a16="http://schemas.microsoft.com/office/drawing/2014/main" id="{0B0667A1-98E1-40B9-8243-766AE46228F1}"/>
              </a:ext>
            </a:extLst>
          </p:cNvPr>
          <p:cNvSpPr>
            <a:spLocks noGrp="1"/>
          </p:cNvSpPr>
          <p:nvPr>
            <p:ph type="body" sz="quarter" idx="14"/>
          </p:nvPr>
        </p:nvSpPr>
        <p:spPr>
          <a:xfrm>
            <a:off x="466344" y="2779776"/>
            <a:ext cx="6281928" cy="301752"/>
          </a:xfrm>
        </p:spPr>
        <p:txBody>
          <a:bodyPr>
            <a:noAutofit/>
          </a:bodyPr>
          <a:lstStyle>
            <a:lvl1pPr marL="0" indent="0">
              <a:lnSpc>
                <a:spcPct val="90000"/>
              </a:lnSpc>
              <a:spcBef>
                <a:spcPts val="0"/>
              </a:spcBef>
              <a:spcAft>
                <a:spcPts val="0"/>
              </a:spcAft>
              <a:buFont typeface="Arial" panose="020B0604020202020204" pitchFamily="34" charset="0"/>
              <a:buChar char="​"/>
              <a:defRPr sz="2800" b="0">
                <a:solidFill>
                  <a:schemeClr val="accent2"/>
                </a:solidFill>
              </a:defRPr>
            </a:lvl1pPr>
            <a:lvl2pPr marL="0" indent="0">
              <a:lnSpc>
                <a:spcPct val="90000"/>
              </a:lnSpc>
              <a:spcBef>
                <a:spcPts val="400"/>
              </a:spcBef>
              <a:spcAft>
                <a:spcPts val="1200"/>
              </a:spcAft>
              <a:buFont typeface="Arial" panose="020B0604020202020204" pitchFamily="34" charset="0"/>
              <a:buChar char="​"/>
              <a:defRPr sz="2000" b="0">
                <a:solidFill>
                  <a:schemeClr val="bg1"/>
                </a:solidFill>
              </a:defRPr>
            </a:lvl2pPr>
            <a:lvl3pPr marL="0" indent="0">
              <a:lnSpc>
                <a:spcPct val="90000"/>
              </a:lnSpc>
              <a:spcBef>
                <a:spcPts val="400"/>
              </a:spcBef>
              <a:spcAft>
                <a:spcPts val="200"/>
              </a:spcAft>
              <a:buFont typeface="Arial" panose="020B0604020202020204" pitchFamily="34" charset="0"/>
              <a:buChar char="​"/>
              <a:defRPr sz="1600" b="0">
                <a:solidFill>
                  <a:schemeClr val="bg2"/>
                </a:solidFill>
              </a:defRPr>
            </a:lvl3pPr>
            <a:lvl4pPr marL="0" indent="0">
              <a:lnSpc>
                <a:spcPct val="90000"/>
              </a:lnSpc>
              <a:spcBef>
                <a:spcPts val="400"/>
              </a:spcBef>
              <a:spcAft>
                <a:spcPts val="200"/>
              </a:spcAft>
              <a:buFont typeface="Arial" panose="020B0604020202020204" pitchFamily="34" charset="0"/>
              <a:buChar char="​"/>
              <a:defRPr sz="1600" b="0">
                <a:solidFill>
                  <a:schemeClr val="bg2"/>
                </a:solidFill>
              </a:defRPr>
            </a:lvl4pPr>
            <a:lvl5pPr marL="0" indent="0">
              <a:lnSpc>
                <a:spcPct val="90000"/>
              </a:lnSpc>
              <a:spcBef>
                <a:spcPts val="400"/>
              </a:spcBef>
              <a:spcAft>
                <a:spcPts val="200"/>
              </a:spcAft>
              <a:buFont typeface="Arial" panose="020B0604020202020204" pitchFamily="34" charset="0"/>
              <a:buChar char="​"/>
              <a:defRPr sz="1600" b="0">
                <a:solidFill>
                  <a:schemeClr val="bg2"/>
                </a:solidFill>
              </a:defRPr>
            </a:lvl5pPr>
            <a:lvl6pPr marL="0" indent="0">
              <a:lnSpc>
                <a:spcPct val="90000"/>
              </a:lnSpc>
              <a:spcBef>
                <a:spcPts val="400"/>
              </a:spcBef>
              <a:spcAft>
                <a:spcPts val="200"/>
              </a:spcAft>
              <a:buFont typeface="Arial" panose="020B0604020202020204" pitchFamily="34" charset="0"/>
              <a:buChar char="​"/>
              <a:defRPr sz="1600" b="0">
                <a:solidFill>
                  <a:schemeClr val="bg2"/>
                </a:solidFill>
              </a:defRPr>
            </a:lvl6pPr>
            <a:lvl7pPr marL="0" indent="0">
              <a:lnSpc>
                <a:spcPct val="90000"/>
              </a:lnSpc>
              <a:spcBef>
                <a:spcPts val="400"/>
              </a:spcBef>
              <a:spcAft>
                <a:spcPts val="200"/>
              </a:spcAft>
              <a:buFont typeface="Arial" panose="020B0604020202020204" pitchFamily="34" charset="0"/>
              <a:buChar char="​"/>
              <a:defRPr sz="1600" b="0">
                <a:solidFill>
                  <a:schemeClr val="bg2"/>
                </a:solidFill>
              </a:defRPr>
            </a:lvl7pPr>
            <a:lvl8pPr marL="0" indent="0">
              <a:lnSpc>
                <a:spcPct val="90000"/>
              </a:lnSpc>
              <a:spcBef>
                <a:spcPts val="400"/>
              </a:spcBef>
              <a:spcAft>
                <a:spcPts val="200"/>
              </a:spcAft>
              <a:buFont typeface="Arial" panose="020B0604020202020204" pitchFamily="34" charset="0"/>
              <a:buChar char="​"/>
              <a:defRPr sz="1600" b="0">
                <a:solidFill>
                  <a:schemeClr val="bg2"/>
                </a:solidFill>
              </a:defRPr>
            </a:lvl8pPr>
            <a:lvl9pPr marL="0" indent="0">
              <a:lnSpc>
                <a:spcPct val="90000"/>
              </a:lnSpc>
              <a:spcBef>
                <a:spcPts val="400"/>
              </a:spcBef>
              <a:spcAft>
                <a:spcPts val="200"/>
              </a:spcAft>
              <a:buFont typeface="Arial" panose="020B0604020202020204" pitchFamily="34" charset="0"/>
              <a:buChar char="​"/>
              <a:defRPr sz="1600" b="0">
                <a:solidFill>
                  <a:schemeClr val="bg2"/>
                </a:solidFill>
              </a:defRPr>
            </a:lvl9pPr>
          </a:lstStyle>
          <a:p>
            <a:pPr lvl="0"/>
            <a:r>
              <a:rPr lang="en-US"/>
              <a:t>Edit Master text styles</a:t>
            </a:r>
          </a:p>
        </p:txBody>
      </p:sp>
    </p:spTree>
    <p:extLst>
      <p:ext uri="{BB962C8B-B14F-4D97-AF65-F5344CB8AC3E}">
        <p14:creationId xmlns:p14="http://schemas.microsoft.com/office/powerpoint/2010/main" val="16666522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Tree>
    <p:extLst>
      <p:ext uri="{BB962C8B-B14F-4D97-AF65-F5344CB8AC3E}">
        <p14:creationId xmlns:p14="http://schemas.microsoft.com/office/powerpoint/2010/main" val="3371343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3" name="Content Placeholder 2"/>
          <p:cNvSpPr>
            <a:spLocks noGrp="1"/>
          </p:cNvSpPr>
          <p:nvPr>
            <p:ph idx="10" hasCustomPrompt="1"/>
          </p:nvPr>
        </p:nvSpPr>
        <p:spPr bwMode="gray">
          <a:xfrm>
            <a:off x="321589" y="792030"/>
            <a:ext cx="11521440" cy="332399"/>
          </a:xfrm>
          <a:prstGeom prst="rect">
            <a:avLst/>
          </a:prstGeom>
        </p:spPr>
        <p:txBody>
          <a:bodyPr/>
          <a:lstStyle>
            <a:lvl1pPr marL="0" indent="0">
              <a:lnSpc>
                <a:spcPct val="90000"/>
              </a:lnSpc>
              <a:spcBef>
                <a:spcPts val="0"/>
              </a:spcBef>
              <a:buNone/>
              <a:defRPr sz="2400" b="1">
                <a:solidFill>
                  <a:schemeClr val="accent5"/>
                </a:solidFill>
              </a:defRPr>
            </a:lvl1pPr>
          </a:lstStyle>
          <a:p>
            <a:pPr lvl="0"/>
            <a:r>
              <a:rPr lang="en-US"/>
              <a:t>Click to add subhead</a:t>
            </a:r>
          </a:p>
        </p:txBody>
      </p:sp>
    </p:spTree>
    <p:extLst>
      <p:ext uri="{BB962C8B-B14F-4D97-AF65-F5344CB8AC3E}">
        <p14:creationId xmlns:p14="http://schemas.microsoft.com/office/powerpoint/2010/main" val="2087524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8" name="Content Placeholder 7"/>
          <p:cNvSpPr>
            <a:spLocks noGrp="1"/>
          </p:cNvSpPr>
          <p:nvPr>
            <p:ph sz="quarter" idx="10" hasCustomPrompt="1"/>
          </p:nvPr>
        </p:nvSpPr>
        <p:spPr bwMode="gray">
          <a:xfrm>
            <a:off x="316992" y="1414272"/>
            <a:ext cx="11521440" cy="1023187"/>
          </a:xfrm>
        </p:spPr>
        <p:txBody>
          <a:bodyPr/>
          <a:lstStyle>
            <a:lvl1pPr>
              <a:defRPr/>
            </a:lvl1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7071088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ubhead and Bullets">
    <p:spTree>
      <p:nvGrpSpPr>
        <p:cNvPr id="1" name=""/>
        <p:cNvGrpSpPr/>
        <p:nvPr/>
      </p:nvGrpSpPr>
      <p:grpSpPr>
        <a:xfrm>
          <a:off x="0" y="0"/>
          <a:ext cx="0" cy="0"/>
          <a:chOff x="0" y="0"/>
          <a:chExt cx="0" cy="0"/>
        </a:xfrm>
      </p:grpSpPr>
      <p:sp>
        <p:nvSpPr>
          <p:cNvPr id="13" name="Content Placeholder 12"/>
          <p:cNvSpPr>
            <a:spLocks noGrp="1"/>
          </p:cNvSpPr>
          <p:nvPr>
            <p:ph sz="quarter" idx="14" hasCustomPrompt="1"/>
          </p:nvPr>
        </p:nvSpPr>
        <p:spPr bwMode="gray">
          <a:xfrm>
            <a:off x="322093" y="1414293"/>
            <a:ext cx="11521440" cy="1023187"/>
          </a:xfrm>
        </p:spPr>
        <p:txBody>
          <a:bodyPr/>
          <a:lstStyle/>
          <a:p>
            <a:pPr lvl="0"/>
            <a:r>
              <a:rPr lang="en-US"/>
              <a:t>Click to edit text</a:t>
            </a:r>
          </a:p>
          <a:p>
            <a:pPr lvl="1"/>
            <a:r>
              <a:rPr lang="en-US"/>
              <a:t>Second level</a:t>
            </a:r>
          </a:p>
          <a:p>
            <a:pPr lvl="2"/>
            <a:r>
              <a:rPr lang="en-US"/>
              <a:t>Third level</a:t>
            </a:r>
          </a:p>
        </p:txBody>
      </p:sp>
      <p:sp>
        <p:nvSpPr>
          <p:cNvPr id="2" name="Title 1"/>
          <p:cNvSpPr>
            <a:spLocks noGrp="1"/>
          </p:cNvSpPr>
          <p:nvPr>
            <p:ph type="title" hasCustomPrompt="1"/>
          </p:nvPr>
        </p:nvSpPr>
        <p:spPr bwMode="gray">
          <a:xfrm>
            <a:off x="316992" y="243840"/>
            <a:ext cx="11521440" cy="488339"/>
          </a:xfrm>
        </p:spPr>
        <p:txBody>
          <a:bodyPr/>
          <a:lstStyle>
            <a:lvl1pPr>
              <a:defRPr/>
            </a:lvl1pPr>
          </a:lstStyle>
          <a:p>
            <a:r>
              <a:rPr lang="en-US"/>
              <a:t>Click to edit title</a:t>
            </a:r>
          </a:p>
        </p:txBody>
      </p:sp>
      <p:sp>
        <p:nvSpPr>
          <p:cNvPr id="4" name="Text Placeholder 3"/>
          <p:cNvSpPr>
            <a:spLocks noGrp="1"/>
          </p:cNvSpPr>
          <p:nvPr>
            <p:ph type="body" sz="quarter" idx="15" hasCustomPrompt="1"/>
          </p:nvPr>
        </p:nvSpPr>
        <p:spPr bwMode="gray">
          <a:xfrm>
            <a:off x="316992" y="792030"/>
            <a:ext cx="11521440"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Tree>
    <p:extLst>
      <p:ext uri="{BB962C8B-B14F-4D97-AF65-F5344CB8AC3E}">
        <p14:creationId xmlns:p14="http://schemas.microsoft.com/office/powerpoint/2010/main" val="3641300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Line Title, Subhead and Bullets">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8" name="Content Placeholder 7"/>
          <p:cNvSpPr>
            <a:spLocks noGrp="1"/>
          </p:cNvSpPr>
          <p:nvPr>
            <p:ph sz="quarter" idx="12" hasCustomPrompt="1"/>
          </p:nvPr>
        </p:nvSpPr>
        <p:spPr bwMode="gray">
          <a:xfrm>
            <a:off x="316992" y="1862695"/>
            <a:ext cx="11521440" cy="1023187"/>
          </a:xfrm>
        </p:spPr>
        <p:txBody>
          <a:bodyPr/>
          <a:lstStyle>
            <a:lvl1pPr>
              <a:defRPr/>
            </a:lvl1pPr>
          </a:lstStyle>
          <a:p>
            <a:pPr lvl="0"/>
            <a:r>
              <a:rPr lang="en-US"/>
              <a:t>Click to edit text </a:t>
            </a:r>
          </a:p>
          <a:p>
            <a:pPr lvl="1"/>
            <a:r>
              <a:rPr lang="en-US"/>
              <a:t>Second level</a:t>
            </a:r>
          </a:p>
          <a:p>
            <a:pPr lvl="2"/>
            <a:r>
              <a:rPr lang="en-US"/>
              <a:t>Third level</a:t>
            </a:r>
          </a:p>
        </p:txBody>
      </p:sp>
      <p:sp>
        <p:nvSpPr>
          <p:cNvPr id="5" name="Text Placeholder 3"/>
          <p:cNvSpPr>
            <a:spLocks noGrp="1"/>
          </p:cNvSpPr>
          <p:nvPr>
            <p:ph type="body" sz="quarter" idx="15" hasCustomPrompt="1"/>
          </p:nvPr>
        </p:nvSpPr>
        <p:spPr bwMode="gray">
          <a:xfrm>
            <a:off x="316992" y="1310602"/>
            <a:ext cx="11521440"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Tree>
    <p:extLst>
      <p:ext uri="{BB962C8B-B14F-4D97-AF65-F5344CB8AC3E}">
        <p14:creationId xmlns:p14="http://schemas.microsoft.com/office/powerpoint/2010/main" val="2933449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head and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13" name="Content Placeholder 7"/>
          <p:cNvSpPr>
            <a:spLocks noGrp="1"/>
          </p:cNvSpPr>
          <p:nvPr>
            <p:ph sz="quarter" idx="12" hasCustomPrompt="1"/>
          </p:nvPr>
        </p:nvSpPr>
        <p:spPr bwMode="gray">
          <a:xfrm>
            <a:off x="316992" y="1862695"/>
            <a:ext cx="5474208" cy="1023187"/>
          </a:xfrm>
        </p:spPr>
        <p:txBody>
          <a:bodyPr/>
          <a:lstStyle/>
          <a:p>
            <a:pPr lvl="0"/>
            <a:r>
              <a:rPr lang="en-US"/>
              <a:t>Click to edit text</a:t>
            </a:r>
          </a:p>
          <a:p>
            <a:pPr lvl="1"/>
            <a:r>
              <a:rPr lang="en-US"/>
              <a:t>Second level</a:t>
            </a:r>
          </a:p>
          <a:p>
            <a:pPr lvl="2"/>
            <a:r>
              <a:rPr lang="en-US"/>
              <a:t>Third level</a:t>
            </a:r>
          </a:p>
        </p:txBody>
      </p:sp>
      <p:sp>
        <p:nvSpPr>
          <p:cNvPr id="14" name="Content Placeholder 7"/>
          <p:cNvSpPr>
            <a:spLocks noGrp="1"/>
          </p:cNvSpPr>
          <p:nvPr>
            <p:ph sz="quarter" idx="14" hasCustomPrompt="1"/>
          </p:nvPr>
        </p:nvSpPr>
        <p:spPr bwMode="gray">
          <a:xfrm>
            <a:off x="6374892" y="1862695"/>
            <a:ext cx="5474208" cy="1023187"/>
          </a:xfrm>
        </p:spPr>
        <p:txBody>
          <a:bodyPr/>
          <a:lstStyle/>
          <a:p>
            <a:pPr lvl="0"/>
            <a:r>
              <a:rPr lang="en-US"/>
              <a:t>Click to edit text</a:t>
            </a:r>
          </a:p>
          <a:p>
            <a:pPr lvl="1"/>
            <a:r>
              <a:rPr lang="en-US"/>
              <a:t>Second level</a:t>
            </a:r>
          </a:p>
          <a:p>
            <a:pPr lvl="2"/>
            <a:r>
              <a:rPr lang="en-US"/>
              <a:t>Third level</a:t>
            </a:r>
          </a:p>
        </p:txBody>
      </p:sp>
      <p:sp>
        <p:nvSpPr>
          <p:cNvPr id="8" name="Text Placeholder 3"/>
          <p:cNvSpPr>
            <a:spLocks noGrp="1"/>
          </p:cNvSpPr>
          <p:nvPr>
            <p:ph type="body" sz="quarter" idx="15" hasCustomPrompt="1"/>
          </p:nvPr>
        </p:nvSpPr>
        <p:spPr bwMode="gray">
          <a:xfrm>
            <a:off x="316992" y="1310602"/>
            <a:ext cx="5474208"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
        <p:nvSpPr>
          <p:cNvPr id="9" name="Text Placeholder 3"/>
          <p:cNvSpPr>
            <a:spLocks noGrp="1"/>
          </p:cNvSpPr>
          <p:nvPr>
            <p:ph type="body" sz="quarter" idx="16" hasCustomPrompt="1"/>
          </p:nvPr>
        </p:nvSpPr>
        <p:spPr bwMode="gray">
          <a:xfrm>
            <a:off x="6374892" y="1310602"/>
            <a:ext cx="5474208"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Tree>
    <p:extLst>
      <p:ext uri="{BB962C8B-B14F-4D97-AF65-F5344CB8AC3E}">
        <p14:creationId xmlns:p14="http://schemas.microsoft.com/office/powerpoint/2010/main" val="3463389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9" name="Content Placeholder 7"/>
          <p:cNvSpPr>
            <a:spLocks noGrp="1"/>
          </p:cNvSpPr>
          <p:nvPr>
            <p:ph sz="quarter" idx="13" hasCustomPrompt="1"/>
          </p:nvPr>
        </p:nvSpPr>
        <p:spPr bwMode="gray">
          <a:xfrm>
            <a:off x="316992" y="1414272"/>
            <a:ext cx="5474208" cy="1023187"/>
          </a:xfrm>
        </p:spPr>
        <p:txBody>
          <a:bodyPr/>
          <a:lstStyle/>
          <a:p>
            <a:pPr lvl="0"/>
            <a:r>
              <a:rPr lang="en-US"/>
              <a:t>Click to edit text</a:t>
            </a:r>
          </a:p>
          <a:p>
            <a:pPr lvl="1"/>
            <a:r>
              <a:rPr lang="en-US"/>
              <a:t>Second level</a:t>
            </a:r>
          </a:p>
          <a:p>
            <a:pPr lvl="2"/>
            <a:r>
              <a:rPr lang="en-US"/>
              <a:t>Third level</a:t>
            </a:r>
          </a:p>
        </p:txBody>
      </p:sp>
      <p:sp>
        <p:nvSpPr>
          <p:cNvPr id="10" name="Content Placeholder 7"/>
          <p:cNvSpPr>
            <a:spLocks noGrp="1"/>
          </p:cNvSpPr>
          <p:nvPr>
            <p:ph sz="quarter" idx="14" hasCustomPrompt="1"/>
          </p:nvPr>
        </p:nvSpPr>
        <p:spPr bwMode="gray">
          <a:xfrm>
            <a:off x="6336792" y="1414272"/>
            <a:ext cx="5474208" cy="1023187"/>
          </a:xfrm>
        </p:spPr>
        <p:txBody>
          <a:body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445153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wo Line Title, Subhead, Bullets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861308" y="243840"/>
            <a:ext cx="7977632" cy="488339"/>
          </a:xfrm>
        </p:spPr>
        <p:txBody>
          <a:bodyPr/>
          <a:lstStyle/>
          <a:p>
            <a:r>
              <a:rPr lang="en-US"/>
              <a:t>Click to edit title</a:t>
            </a:r>
          </a:p>
        </p:txBody>
      </p:sp>
      <p:sp>
        <p:nvSpPr>
          <p:cNvPr id="10" name="Rectangle 9"/>
          <p:cNvSpPr>
            <a:spLocks noChangeArrowheads="1"/>
          </p:cNvSpPr>
          <p:nvPr/>
        </p:nvSpPr>
        <p:spPr bwMode="black">
          <a:xfrm>
            <a:off x="4048553" y="6616703"/>
            <a:ext cx="1979709" cy="143565"/>
          </a:xfrm>
          <a:prstGeom prst="rect">
            <a:avLst/>
          </a:prstGeom>
          <a:noFill/>
          <a:ln w="12700">
            <a:noFill/>
            <a:miter lim="800000"/>
            <a:headEnd/>
            <a:tailEnd/>
          </a:ln>
          <a:effectLst/>
        </p:spPr>
        <p:txBody>
          <a:bodyPr wrap="none" lIns="0" tIns="0" rIns="0" bIns="0">
            <a:spAutoFit/>
          </a:bodyPr>
          <a:lstStyle/>
          <a:p>
            <a:r>
              <a:rPr lang="en-US" sz="933" dirty="0">
                <a:solidFill>
                  <a:srgbClr val="5C5C5C"/>
                </a:solidFill>
              </a:rPr>
              <a:t>|  Presentation Title  |  Month XX, Year</a:t>
            </a:r>
          </a:p>
        </p:txBody>
      </p:sp>
      <p:sp>
        <p:nvSpPr>
          <p:cNvPr id="11" name="TextBox 10"/>
          <p:cNvSpPr txBox="1"/>
          <p:nvPr/>
        </p:nvSpPr>
        <p:spPr>
          <a:xfrm>
            <a:off x="3844088" y="6616736"/>
            <a:ext cx="147476" cy="143565"/>
          </a:xfrm>
          <a:prstGeom prst="rect">
            <a:avLst/>
          </a:prstGeom>
          <a:noFill/>
        </p:spPr>
        <p:txBody>
          <a:bodyPr wrap="none" lIns="0" tIns="0" rIns="0" bIns="0" rtlCol="0" anchor="ctr">
            <a:spAutoFit/>
          </a:bodyPr>
          <a:lstStyle/>
          <a:p>
            <a:fld id="{8E9DF562-4D88-4A5A-AAF6-44DA0968931F}" type="slidenum">
              <a:rPr lang="en-US" sz="933" smtClean="0">
                <a:solidFill>
                  <a:srgbClr val="5C5C5C"/>
                </a:solidFill>
              </a:rPr>
              <a:pPr/>
              <a:t>‹#›</a:t>
            </a:fld>
            <a:endParaRPr lang="en-US" sz="933" dirty="0">
              <a:solidFill>
                <a:srgbClr val="5C5C5C"/>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8944" y="6448674"/>
            <a:ext cx="902208" cy="293217"/>
          </a:xfrm>
          <a:prstGeom prst="rect">
            <a:avLst/>
          </a:prstGeom>
        </p:spPr>
      </p:pic>
      <p:sp>
        <p:nvSpPr>
          <p:cNvPr id="13" name="Content Placeholder 7"/>
          <p:cNvSpPr>
            <a:spLocks noGrp="1"/>
          </p:cNvSpPr>
          <p:nvPr>
            <p:ph sz="quarter" idx="12" hasCustomPrompt="1"/>
          </p:nvPr>
        </p:nvSpPr>
        <p:spPr bwMode="gray">
          <a:xfrm>
            <a:off x="3873500" y="1862695"/>
            <a:ext cx="7973568" cy="1023187"/>
          </a:xfrm>
        </p:spPr>
        <p:txBody>
          <a:bodyPr/>
          <a:lstStyle/>
          <a:p>
            <a:pPr lvl="0"/>
            <a:r>
              <a:rPr lang="en-US"/>
              <a:t>Click to edit text</a:t>
            </a:r>
          </a:p>
          <a:p>
            <a:pPr lvl="1"/>
            <a:r>
              <a:rPr lang="en-US"/>
              <a:t>Second level</a:t>
            </a:r>
          </a:p>
          <a:p>
            <a:pPr lvl="2"/>
            <a:r>
              <a:rPr lang="en-US"/>
              <a:t>Third level</a:t>
            </a:r>
          </a:p>
        </p:txBody>
      </p:sp>
      <p:sp>
        <p:nvSpPr>
          <p:cNvPr id="14" name="Rectangle 6"/>
          <p:cNvSpPr>
            <a:spLocks noChangeArrowheads="1"/>
          </p:cNvSpPr>
          <p:nvPr/>
        </p:nvSpPr>
        <p:spPr bwMode="gray">
          <a:xfrm>
            <a:off x="9550400" y="6616703"/>
            <a:ext cx="1219200" cy="143565"/>
          </a:xfrm>
          <a:prstGeom prst="rect">
            <a:avLst/>
          </a:prstGeom>
          <a:noFill/>
          <a:ln w="12700">
            <a:noFill/>
            <a:miter lim="800000"/>
            <a:headEnd/>
            <a:tailEnd/>
          </a:ln>
          <a:effectLst/>
        </p:spPr>
        <p:txBody>
          <a:bodyPr wrap="square" lIns="0" tIns="0" rIns="0" bIns="0">
            <a:spAutoFit/>
          </a:bodyPr>
          <a:lstStyle/>
          <a:p>
            <a:pPr algn="r"/>
            <a:r>
              <a:rPr lang="en-US" sz="933" dirty="0">
                <a:solidFill>
                  <a:srgbClr val="5C5C5C"/>
                </a:solidFill>
              </a:rPr>
              <a:t>Visa Confidential</a:t>
            </a:r>
          </a:p>
        </p:txBody>
      </p:sp>
      <p:sp>
        <p:nvSpPr>
          <p:cNvPr id="9" name="Text Placeholder 3"/>
          <p:cNvSpPr>
            <a:spLocks noGrp="1"/>
          </p:cNvSpPr>
          <p:nvPr>
            <p:ph type="body" sz="quarter" idx="15" hasCustomPrompt="1"/>
          </p:nvPr>
        </p:nvSpPr>
        <p:spPr bwMode="gray">
          <a:xfrm>
            <a:off x="3874008" y="1310602"/>
            <a:ext cx="7973568" cy="332399"/>
          </a:xfrm>
        </p:spPr>
        <p:txBody>
          <a:bodyPr/>
          <a:lstStyle>
            <a:lvl1pPr marL="0" indent="0">
              <a:buNone/>
              <a:defRPr b="1">
                <a:solidFill>
                  <a:schemeClr val="accent5"/>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text</a:t>
            </a:r>
          </a:p>
        </p:txBody>
      </p:sp>
    </p:spTree>
    <p:extLst>
      <p:ext uri="{BB962C8B-B14F-4D97-AF65-F5344CB8AC3E}">
        <p14:creationId xmlns:p14="http://schemas.microsoft.com/office/powerpoint/2010/main" val="1211772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
          <a:xfrm>
            <a:off x="6197600" y="3454400"/>
            <a:ext cx="5648960" cy="558101"/>
          </a:xfrm>
        </p:spPr>
        <p:txBody>
          <a:bodyPr anchor="b"/>
          <a:lstStyle>
            <a:lvl1pPr algn="l">
              <a:spcBef>
                <a:spcPts val="1333"/>
              </a:spcBef>
              <a:defRPr sz="4267">
                <a:solidFill>
                  <a:schemeClr val="bg2"/>
                </a:solidFill>
              </a:defRPr>
            </a:lvl1pPr>
          </a:lstStyle>
          <a:p>
            <a:r>
              <a:rPr lang="en-US"/>
              <a:t>Click to edit title</a:t>
            </a:r>
          </a:p>
        </p:txBody>
      </p:sp>
      <p:sp>
        <p:nvSpPr>
          <p:cNvPr id="4" name="Rectangle 3"/>
          <p:cNvSpPr>
            <a:spLocks noChangeArrowheads="1"/>
          </p:cNvSpPr>
          <p:nvPr/>
        </p:nvSpPr>
        <p:spPr bwMode="gray">
          <a:xfrm>
            <a:off x="6447573" y="6616703"/>
            <a:ext cx="3348435" cy="143565"/>
          </a:xfrm>
          <a:prstGeom prst="rect">
            <a:avLst/>
          </a:prstGeom>
          <a:noFill/>
          <a:ln w="12700">
            <a:noFill/>
            <a:miter lim="800000"/>
            <a:headEnd/>
            <a:tailEnd/>
          </a:ln>
          <a:effectLst/>
        </p:spPr>
        <p:txBody>
          <a:bodyPr wrap="square" lIns="0" tIns="0" rIns="0" bIns="0">
            <a:spAutoFit/>
          </a:bodyPr>
          <a:lstStyle/>
          <a:p>
            <a:r>
              <a:rPr lang="en-US" sz="933" dirty="0">
                <a:solidFill>
                  <a:srgbClr val="5C5C5C"/>
                </a:solidFill>
              </a:rPr>
              <a:t>|  Presentation Title  |  Month XX, Year</a:t>
            </a:r>
          </a:p>
        </p:txBody>
      </p:sp>
      <p:sp>
        <p:nvSpPr>
          <p:cNvPr id="5" name="TextBox 4"/>
          <p:cNvSpPr txBox="1"/>
          <p:nvPr/>
        </p:nvSpPr>
        <p:spPr bwMode="gray">
          <a:xfrm>
            <a:off x="5823491" y="6616736"/>
            <a:ext cx="532191" cy="143565"/>
          </a:xfrm>
          <a:prstGeom prst="rect">
            <a:avLst/>
          </a:prstGeom>
          <a:noFill/>
        </p:spPr>
        <p:txBody>
          <a:bodyPr wrap="square" lIns="0" tIns="0" rIns="0" bIns="0" rtlCol="0" anchor="ctr">
            <a:spAutoFit/>
          </a:bodyPr>
          <a:lstStyle/>
          <a:p>
            <a:pPr algn="r"/>
            <a:fld id="{8E9DF562-4D88-4A5A-AAF6-44DA0968931F}" type="slidenum">
              <a:rPr lang="en-US" sz="933" smtClean="0">
                <a:solidFill>
                  <a:srgbClr val="5C5C5C"/>
                </a:solidFill>
              </a:rPr>
              <a:pPr algn="r"/>
              <a:t>‹#›</a:t>
            </a:fld>
            <a:endParaRPr lang="en-US" sz="933" dirty="0">
              <a:solidFill>
                <a:srgbClr val="5C5C5C"/>
              </a:solidFill>
            </a:endParaRPr>
          </a:p>
        </p:txBody>
      </p:sp>
      <p:sp>
        <p:nvSpPr>
          <p:cNvPr id="6" name="Rectangle 6"/>
          <p:cNvSpPr>
            <a:spLocks noChangeArrowheads="1"/>
          </p:cNvSpPr>
          <p:nvPr/>
        </p:nvSpPr>
        <p:spPr bwMode="gray">
          <a:xfrm>
            <a:off x="9550400" y="6616703"/>
            <a:ext cx="1219200" cy="143565"/>
          </a:xfrm>
          <a:prstGeom prst="rect">
            <a:avLst/>
          </a:prstGeom>
          <a:noFill/>
          <a:ln w="12700">
            <a:noFill/>
            <a:miter lim="800000"/>
            <a:headEnd/>
            <a:tailEnd/>
          </a:ln>
          <a:effectLst/>
        </p:spPr>
        <p:txBody>
          <a:bodyPr wrap="square" lIns="0" tIns="0" rIns="0" bIns="0">
            <a:spAutoFit/>
          </a:bodyPr>
          <a:lstStyle/>
          <a:p>
            <a:pPr algn="r"/>
            <a:r>
              <a:rPr lang="en-US" sz="933" dirty="0">
                <a:solidFill>
                  <a:srgbClr val="5C5C5C"/>
                </a:solidFill>
              </a:rPr>
              <a:t>Visa Confidential</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098944" y="6448674"/>
            <a:ext cx="902208" cy="293217"/>
          </a:xfrm>
          <a:prstGeom prst="rect">
            <a:avLst/>
          </a:prstGeom>
        </p:spPr>
      </p:pic>
    </p:spTree>
    <p:extLst>
      <p:ext uri="{BB962C8B-B14F-4D97-AF65-F5344CB8AC3E}">
        <p14:creationId xmlns:p14="http://schemas.microsoft.com/office/powerpoint/2010/main" val="1861175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ue 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04800" y="3048000"/>
            <a:ext cx="11541760" cy="697627"/>
          </a:xfrm>
        </p:spPr>
        <p:txBody>
          <a:bodyPr anchor="ctr"/>
          <a:lstStyle>
            <a:lvl1pPr algn="l">
              <a:spcBef>
                <a:spcPts val="1333"/>
              </a:spcBef>
              <a:defRPr sz="5333">
                <a:solidFill>
                  <a:schemeClr val="tx2"/>
                </a:solidFill>
              </a:defRPr>
            </a:lvl1pPr>
          </a:lstStyle>
          <a:p>
            <a:r>
              <a:rPr lang="en-US"/>
              <a:t>Click to edit title</a:t>
            </a:r>
          </a:p>
        </p:txBody>
      </p:sp>
    </p:spTree>
    <p:extLst>
      <p:ext uri="{BB962C8B-B14F-4D97-AF65-F5344CB8AC3E}">
        <p14:creationId xmlns:p14="http://schemas.microsoft.com/office/powerpoint/2010/main" val="1470612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1">
    <p:bg>
      <p:bgPr>
        <a:solidFill>
          <a:schemeClr val="accent4"/>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8CD2A55C-F9EB-4741-B7C4-F888402D6296}"/>
              </a:ext>
            </a:extLst>
          </p:cNvPr>
          <p:cNvSpPr>
            <a:spLocks noGrp="1"/>
          </p:cNvSpPr>
          <p:nvPr>
            <p:ph type="title" hasCustomPrompt="1"/>
          </p:nvPr>
        </p:nvSpPr>
        <p:spPr>
          <a:xfrm>
            <a:off x="457200" y="1325880"/>
            <a:ext cx="5883031" cy="1211579"/>
          </a:xfrm>
          <a:prstGeom prst="rect">
            <a:avLst/>
          </a:prstGeom>
        </p:spPr>
        <p:txBody>
          <a:bodyPr anchor="t"/>
          <a:lstStyle>
            <a:lvl1pPr>
              <a:defRPr sz="4000">
                <a:solidFill>
                  <a:schemeClr val="bg1"/>
                </a:solidFill>
              </a:defRPr>
            </a:lvl1pPr>
          </a:lstStyle>
          <a:p>
            <a:r>
              <a:rPr lang="en-US"/>
              <a:t>Click To Edit Master Title</a:t>
            </a:r>
          </a:p>
        </p:txBody>
      </p:sp>
      <p:sp>
        <p:nvSpPr>
          <p:cNvPr id="35" name="Text Placeholder 2">
            <a:extLst>
              <a:ext uri="{FF2B5EF4-FFF2-40B4-BE49-F238E27FC236}">
                <a16:creationId xmlns:a16="http://schemas.microsoft.com/office/drawing/2014/main" id="{7CB56EBB-C98C-40B9-9751-625BF7F9EF6C}"/>
              </a:ext>
            </a:extLst>
          </p:cNvPr>
          <p:cNvSpPr>
            <a:spLocks noGrp="1"/>
          </p:cNvSpPr>
          <p:nvPr>
            <p:ph type="body" idx="1"/>
          </p:nvPr>
        </p:nvSpPr>
        <p:spPr>
          <a:xfrm>
            <a:off x="457200" y="594360"/>
            <a:ext cx="5883031" cy="332399"/>
          </a:xfrm>
        </p:spPr>
        <p:txBody>
          <a:bodyPr wrap="square">
            <a:spAutoFit/>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6" name="Text Placeholder 2">
            <a:extLst>
              <a:ext uri="{FF2B5EF4-FFF2-40B4-BE49-F238E27FC236}">
                <a16:creationId xmlns:a16="http://schemas.microsoft.com/office/drawing/2014/main" id="{56401380-4493-4B46-86BA-820D0B9CDE1B}"/>
              </a:ext>
            </a:extLst>
          </p:cNvPr>
          <p:cNvSpPr>
            <a:spLocks noGrp="1"/>
          </p:cNvSpPr>
          <p:nvPr>
            <p:ph type="body" idx="10"/>
          </p:nvPr>
        </p:nvSpPr>
        <p:spPr>
          <a:xfrm>
            <a:off x="457200" y="2572445"/>
            <a:ext cx="5883031" cy="387798"/>
          </a:xfrm>
        </p:spPr>
        <p:txBody>
          <a:bodyPr wrap="square">
            <a:spAutoFit/>
          </a:bodyPr>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Freeform 5">
            <a:extLst>
              <a:ext uri="{FF2B5EF4-FFF2-40B4-BE49-F238E27FC236}">
                <a16:creationId xmlns:a16="http://schemas.microsoft.com/office/drawing/2014/main" id="{44B7CDB3-27E9-4FDE-9173-18638AD6E06C}"/>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bg1"/>
              </a:gs>
              <a:gs pos="100000">
                <a:schemeClr val="tx2"/>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122FED8D-BBC2-4BF7-B753-0EE1948123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2035" t="942" r="26514" b="63719"/>
          <a:stretch/>
        </p:blipFill>
        <p:spPr>
          <a:xfrm>
            <a:off x="4579620" y="-1"/>
            <a:ext cx="7612380" cy="6858001"/>
          </a:xfrm>
          <a:prstGeom prst="rect">
            <a:avLst/>
          </a:prstGeom>
        </p:spPr>
      </p:pic>
    </p:spTree>
    <p:extLst>
      <p:ext uri="{BB962C8B-B14F-4D97-AF65-F5344CB8AC3E}">
        <p14:creationId xmlns:p14="http://schemas.microsoft.com/office/powerpoint/2010/main" val="3871481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old Quot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3048000"/>
            <a:ext cx="11541760" cy="697627"/>
          </a:xfrm>
        </p:spPr>
        <p:txBody>
          <a:bodyPr anchor="ctr"/>
          <a:lstStyle>
            <a:lvl1pPr algn="l">
              <a:spcBef>
                <a:spcPts val="1333"/>
              </a:spcBef>
              <a:defRPr sz="5333">
                <a:solidFill>
                  <a:schemeClr val="accent5"/>
                </a:solidFill>
              </a:defRPr>
            </a:lvl1pPr>
          </a:lstStyle>
          <a:p>
            <a:r>
              <a:rPr lang="en-US"/>
              <a:t>Click to edit title</a:t>
            </a:r>
          </a:p>
        </p:txBody>
      </p:sp>
    </p:spTree>
    <p:extLst>
      <p:ext uri="{BB962C8B-B14F-4D97-AF65-F5344CB8AC3E}">
        <p14:creationId xmlns:p14="http://schemas.microsoft.com/office/powerpoint/2010/main" val="291620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ue Gradient Quote Slide">
    <p:spTree>
      <p:nvGrpSpPr>
        <p:cNvPr id="1" name=""/>
        <p:cNvGrpSpPr/>
        <p:nvPr/>
      </p:nvGrpSpPr>
      <p:grpSpPr>
        <a:xfrm>
          <a:off x="0" y="0"/>
          <a:ext cx="0" cy="0"/>
          <a:chOff x="0" y="0"/>
          <a:chExt cx="0" cy="0"/>
        </a:xfrm>
      </p:grpSpPr>
      <p:sp>
        <p:nvSpPr>
          <p:cNvPr id="5" name="Rectangle 4"/>
          <p:cNvSpPr/>
          <p:nvPr/>
        </p:nvSpPr>
        <p:spPr bwMode="white">
          <a:xfrm>
            <a:off x="10668000" y="6070600"/>
            <a:ext cx="1524000" cy="78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3" name="Rectangle 2"/>
          <p:cNvSpPr/>
          <p:nvPr/>
        </p:nvSpPr>
        <p:spPr bwMode="ltGray">
          <a:xfrm>
            <a:off x="0" y="-1"/>
            <a:ext cx="12192000" cy="4724401"/>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02980" y="5352134"/>
            <a:ext cx="2386040" cy="775464"/>
          </a:xfrm>
          <a:prstGeom prst="rect">
            <a:avLst/>
          </a:prstGeom>
        </p:spPr>
      </p:pic>
      <p:sp>
        <p:nvSpPr>
          <p:cNvPr id="2" name="Title 1"/>
          <p:cNvSpPr>
            <a:spLocks noGrp="1"/>
          </p:cNvSpPr>
          <p:nvPr>
            <p:ph type="ctrTitle" hasCustomPrompt="1"/>
          </p:nvPr>
        </p:nvSpPr>
        <p:spPr bwMode="black">
          <a:xfrm>
            <a:off x="304800" y="2013385"/>
            <a:ext cx="11541760" cy="697627"/>
          </a:xfrm>
        </p:spPr>
        <p:txBody>
          <a:bodyPr anchor="ctr"/>
          <a:lstStyle>
            <a:lvl1pPr algn="l">
              <a:spcBef>
                <a:spcPts val="1333"/>
              </a:spcBef>
              <a:defRPr sz="5333">
                <a:solidFill>
                  <a:schemeClr val="bg1"/>
                </a:solidFill>
              </a:defRPr>
            </a:lvl1pPr>
          </a:lstStyle>
          <a:p>
            <a:r>
              <a:rPr lang="en-US"/>
              <a:t>Click to edit title</a:t>
            </a:r>
          </a:p>
        </p:txBody>
      </p:sp>
    </p:spTree>
    <p:extLst>
      <p:ext uri="{BB962C8B-B14F-4D97-AF65-F5344CB8AC3E}">
        <p14:creationId xmlns:p14="http://schemas.microsoft.com/office/powerpoint/2010/main" val="416960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Gold Gradient Quote Slide">
    <p:spTree>
      <p:nvGrpSpPr>
        <p:cNvPr id="1" name=""/>
        <p:cNvGrpSpPr/>
        <p:nvPr/>
      </p:nvGrpSpPr>
      <p:grpSpPr>
        <a:xfrm>
          <a:off x="0" y="0"/>
          <a:ext cx="0" cy="0"/>
          <a:chOff x="0" y="0"/>
          <a:chExt cx="0" cy="0"/>
        </a:xfrm>
      </p:grpSpPr>
      <p:sp>
        <p:nvSpPr>
          <p:cNvPr id="6" name="Rectangle 5"/>
          <p:cNvSpPr/>
          <p:nvPr/>
        </p:nvSpPr>
        <p:spPr bwMode="gray">
          <a:xfrm>
            <a:off x="0" y="-1"/>
            <a:ext cx="12192000" cy="4724401"/>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5" name="Rectangle 4"/>
          <p:cNvSpPr/>
          <p:nvPr/>
        </p:nvSpPr>
        <p:spPr bwMode="white">
          <a:xfrm>
            <a:off x="10668000" y="6070600"/>
            <a:ext cx="1524000" cy="78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45600" y="5577764"/>
            <a:ext cx="2386040" cy="775464"/>
          </a:xfrm>
          <a:prstGeom prst="rect">
            <a:avLst/>
          </a:prstGeom>
        </p:spPr>
      </p:pic>
      <p:sp>
        <p:nvSpPr>
          <p:cNvPr id="2" name="Title 1"/>
          <p:cNvSpPr>
            <a:spLocks noGrp="1"/>
          </p:cNvSpPr>
          <p:nvPr>
            <p:ph type="ctrTitle" hasCustomPrompt="1"/>
          </p:nvPr>
        </p:nvSpPr>
        <p:spPr bwMode="black">
          <a:xfrm>
            <a:off x="304800" y="2013385"/>
            <a:ext cx="11541760" cy="697627"/>
          </a:xfrm>
        </p:spPr>
        <p:txBody>
          <a:bodyPr anchor="ctr"/>
          <a:lstStyle>
            <a:lvl1pPr algn="l">
              <a:spcBef>
                <a:spcPts val="1333"/>
              </a:spcBef>
              <a:defRPr sz="5333">
                <a:solidFill>
                  <a:schemeClr val="tx2"/>
                </a:solidFill>
              </a:defRPr>
            </a:lvl1pPr>
          </a:lstStyle>
          <a:p>
            <a:r>
              <a:rPr lang="en-US"/>
              <a:t>Click to edit title</a:t>
            </a:r>
          </a:p>
        </p:txBody>
      </p:sp>
    </p:spTree>
    <p:extLst>
      <p:ext uri="{BB962C8B-B14F-4D97-AF65-F5344CB8AC3E}">
        <p14:creationId xmlns:p14="http://schemas.microsoft.com/office/powerpoint/2010/main" val="2833721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ank You or Section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 name="Rectangle 6"/>
          <p:cNvSpPr>
            <a:spLocks noChangeArrowheads="1"/>
          </p:cNvSpPr>
          <p:nvPr/>
        </p:nvSpPr>
        <p:spPr bwMode="gray">
          <a:xfrm>
            <a:off x="5654373" y="6616703"/>
            <a:ext cx="883254" cy="143565"/>
          </a:xfrm>
          <a:prstGeom prst="rect">
            <a:avLst/>
          </a:prstGeom>
          <a:noFill/>
          <a:ln w="12700">
            <a:noFill/>
            <a:miter lim="800000"/>
            <a:headEnd/>
            <a:tailEnd/>
          </a:ln>
          <a:effectLst/>
        </p:spPr>
        <p:txBody>
          <a:bodyPr wrap="none" lIns="0" tIns="0" rIns="0" bIns="0">
            <a:spAutoFit/>
          </a:bodyPr>
          <a:lstStyle/>
          <a:p>
            <a:pPr algn="ctr"/>
            <a:r>
              <a:rPr lang="en-US" sz="933" dirty="0">
                <a:solidFill>
                  <a:srgbClr val="5C5C5C"/>
                </a:solidFill>
              </a:rPr>
              <a:t>Visa Confidential</a:t>
            </a:r>
          </a:p>
        </p:txBody>
      </p:sp>
      <p:sp>
        <p:nvSpPr>
          <p:cNvPr id="5122" name="Rectangle 2"/>
          <p:cNvSpPr>
            <a:spLocks noGrp="1" noChangeArrowheads="1"/>
          </p:cNvSpPr>
          <p:nvPr>
            <p:ph type="ctrTitle" sz="quarter" hasCustomPrompt="1"/>
          </p:nvPr>
        </p:nvSpPr>
        <p:spPr bwMode="gray">
          <a:xfrm>
            <a:off x="321589" y="3412942"/>
            <a:ext cx="5065011" cy="488339"/>
          </a:xfrm>
          <a:effectLst/>
        </p:spPr>
        <p:txBody>
          <a:bodyPr wrap="square" anchor="b">
            <a:spAutoFit/>
          </a:bodyPr>
          <a:lstStyle>
            <a:lvl1pPr>
              <a:lnSpc>
                <a:spcPct val="85000"/>
              </a:lnSpc>
              <a:spcBef>
                <a:spcPts val="1333"/>
              </a:spcBef>
              <a:defRPr sz="3733" b="0">
                <a:solidFill>
                  <a:schemeClr val="tx2"/>
                </a:solidFill>
              </a:defRPr>
            </a:lvl1pPr>
          </a:lstStyle>
          <a:p>
            <a:r>
              <a:rPr lang="en-US"/>
              <a:t>Click to edit title</a:t>
            </a:r>
          </a:p>
        </p:txBody>
      </p:sp>
      <p:grpSp>
        <p:nvGrpSpPr>
          <p:cNvPr id="2" name="Group 1"/>
          <p:cNvGrpSpPr/>
          <p:nvPr/>
        </p:nvGrpSpPr>
        <p:grpSpPr bwMode="gray">
          <a:xfrm>
            <a:off x="6058675" y="990600"/>
            <a:ext cx="6133325" cy="4026715"/>
            <a:chOff x="4544006" y="742950"/>
            <a:chExt cx="4599994" cy="3020036"/>
          </a:xfrm>
        </p:grpSpPr>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gray">
            <a:xfrm>
              <a:off x="4544006" y="2313296"/>
              <a:ext cx="1689414" cy="549060"/>
            </a:xfrm>
            <a:prstGeom prst="rect">
              <a:avLst/>
            </a:prstGeom>
          </p:spPr>
        </p:pic>
        <p:grpSp>
          <p:nvGrpSpPr>
            <p:cNvPr id="93" name="Group 92"/>
            <p:cNvGrpSpPr/>
            <p:nvPr/>
          </p:nvGrpSpPr>
          <p:grpSpPr bwMode="gray">
            <a:xfrm>
              <a:off x="6884010" y="1800243"/>
              <a:ext cx="2259987" cy="454637"/>
              <a:chOff x="9687151" y="3306297"/>
              <a:chExt cx="1711639" cy="454637"/>
            </a:xfrm>
          </p:grpSpPr>
          <p:sp>
            <p:nvSpPr>
              <p:cNvPr id="100" name="Rectangle 21"/>
              <p:cNvSpPr>
                <a:spLocks noChangeArrowheads="1"/>
              </p:cNvSpPr>
              <p:nvPr/>
            </p:nvSpPr>
            <p:spPr bwMode="gray">
              <a:xfrm>
                <a:off x="10325876" y="3462208"/>
                <a:ext cx="1072914"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01" name="Rectangle 21"/>
              <p:cNvSpPr>
                <a:spLocks noChangeArrowheads="1"/>
              </p:cNvSpPr>
              <p:nvPr/>
            </p:nvSpPr>
            <p:spPr bwMode="gray">
              <a:xfrm>
                <a:off x="9687151" y="3306297"/>
                <a:ext cx="1034868"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102" name="Rectangle 101"/>
              <p:cNvSpPr>
                <a:spLocks noChangeArrowheads="1"/>
              </p:cNvSpPr>
              <p:nvPr/>
            </p:nvSpPr>
            <p:spPr bwMode="gray">
              <a:xfrm>
                <a:off x="10325876" y="3459434"/>
                <a:ext cx="396143" cy="147489"/>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endParaRPr lang="en-US" sz="2400" dirty="0">
                  <a:solidFill>
                    <a:srgbClr val="5C5C5C"/>
                  </a:solidFill>
                </a:endParaRPr>
              </a:p>
            </p:txBody>
          </p:sp>
        </p:grpSp>
        <p:grpSp>
          <p:nvGrpSpPr>
            <p:cNvPr id="94" name="Group 93"/>
            <p:cNvGrpSpPr/>
            <p:nvPr/>
          </p:nvGrpSpPr>
          <p:grpSpPr bwMode="gray">
            <a:xfrm>
              <a:off x="5584850" y="742950"/>
              <a:ext cx="2550327" cy="451865"/>
              <a:chOff x="7916736" y="-1399562"/>
              <a:chExt cx="2550327" cy="451865"/>
            </a:xfrm>
          </p:grpSpPr>
          <p:sp>
            <p:nvSpPr>
              <p:cNvPr id="97" name="Rectangle 21"/>
              <p:cNvSpPr>
                <a:spLocks noChangeArrowheads="1"/>
              </p:cNvSpPr>
              <p:nvPr/>
            </p:nvSpPr>
            <p:spPr bwMode="gray">
              <a:xfrm>
                <a:off x="8562063" y="-1246423"/>
                <a:ext cx="1905000"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98" name="Rectangle 97"/>
              <p:cNvSpPr>
                <a:spLocks noChangeArrowheads="1"/>
              </p:cNvSpPr>
              <p:nvPr/>
            </p:nvSpPr>
            <p:spPr bwMode="gray">
              <a:xfrm>
                <a:off x="7916736" y="-1399562"/>
                <a:ext cx="1764690"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99" name="Rectangle 21"/>
              <p:cNvSpPr>
                <a:spLocks noChangeArrowheads="1"/>
              </p:cNvSpPr>
              <p:nvPr/>
            </p:nvSpPr>
            <p:spPr bwMode="gray">
              <a:xfrm>
                <a:off x="8562063" y="-1246423"/>
                <a:ext cx="1119363" cy="147489"/>
              </a:xfrm>
              <a:prstGeom prst="rect">
                <a:avLst/>
              </a:prstGeom>
              <a:gradFill flip="none" rotWithShape="1">
                <a:gsLst>
                  <a:gs pos="0">
                    <a:srgbClr val="FFCB00"/>
                  </a:gs>
                  <a:gs pos="100000">
                    <a:srgbClr val="FBE112"/>
                  </a:gs>
                </a:gsLst>
                <a:lin ang="0" scaled="1"/>
                <a:tileRect/>
              </a:gradFill>
              <a:ln w="9525">
                <a:noFill/>
                <a:miter lim="800000"/>
                <a:headEnd/>
                <a:tailEnd/>
              </a:ln>
            </p:spPr>
            <p:txBody>
              <a:bodyPr>
                <a:noAutofit/>
              </a:bodyPr>
              <a:lstStyle/>
              <a:p>
                <a:endParaRPr lang="en-US" sz="2400" dirty="0">
                  <a:solidFill>
                    <a:srgbClr val="5C5C5C"/>
                  </a:solidFill>
                </a:endParaRPr>
              </a:p>
            </p:txBody>
          </p:sp>
        </p:grpSp>
        <p:sp>
          <p:nvSpPr>
            <p:cNvPr id="95" name="Rectangle 21"/>
            <p:cNvSpPr>
              <a:spLocks noChangeArrowheads="1"/>
            </p:cNvSpPr>
            <p:nvPr/>
          </p:nvSpPr>
          <p:spPr bwMode="gray">
            <a:xfrm>
              <a:off x="5113112" y="3462358"/>
              <a:ext cx="1770898"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96" name="Rectangle 21"/>
            <p:cNvSpPr>
              <a:spLocks noChangeArrowheads="1"/>
            </p:cNvSpPr>
            <p:nvPr/>
          </p:nvSpPr>
          <p:spPr bwMode="gray">
            <a:xfrm>
              <a:off x="7349540" y="2556939"/>
              <a:ext cx="1475584"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107" name="Rectangle 21"/>
            <p:cNvSpPr>
              <a:spLocks noChangeArrowheads="1"/>
            </p:cNvSpPr>
            <p:nvPr userDrawn="1"/>
          </p:nvSpPr>
          <p:spPr bwMode="gray">
            <a:xfrm>
              <a:off x="8250415" y="3159644"/>
              <a:ext cx="893585"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grpSp>
    </p:spTree>
    <p:extLst>
      <p:ext uri="{BB962C8B-B14F-4D97-AF65-F5344CB8AC3E}">
        <p14:creationId xmlns:p14="http://schemas.microsoft.com/office/powerpoint/2010/main" val="1770328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212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lank Slide - No Background Elemen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931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Blank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flipH="1">
            <a:off x="5180269" y="-54316"/>
            <a:ext cx="7047059" cy="7009298"/>
            <a:chOff x="-131063" y="-172720"/>
            <a:chExt cx="5540846" cy="5403305"/>
          </a:xfrm>
        </p:grpSpPr>
        <p:sp>
          <p:nvSpPr>
            <p:cNvPr id="5" name="Freeform: Shape 8"/>
            <p:cNvSpPr/>
            <p:nvPr/>
          </p:nvSpPr>
          <p:spPr>
            <a:xfrm flipH="1">
              <a:off x="-131063" y="-172720"/>
              <a:ext cx="5474759" cy="5403305"/>
            </a:xfrm>
            <a:custGeom>
              <a:avLst/>
              <a:gdLst>
                <a:gd name="connsiteX0" fmla="*/ 1264920 w 3078480"/>
                <a:gd name="connsiteY0" fmla="*/ 15240 h 5151120"/>
                <a:gd name="connsiteX1" fmla="*/ 1264920 w 3078480"/>
                <a:gd name="connsiteY1" fmla="*/ 15240 h 5151120"/>
                <a:gd name="connsiteX2" fmla="*/ 0 w 3078480"/>
                <a:gd name="connsiteY2" fmla="*/ 5151120 h 5151120"/>
                <a:gd name="connsiteX3" fmla="*/ 3078480 w 3078480"/>
                <a:gd name="connsiteY3" fmla="*/ 5151120 h 5151120"/>
                <a:gd name="connsiteX4" fmla="*/ 3078480 w 3078480"/>
                <a:gd name="connsiteY4" fmla="*/ 0 h 5151120"/>
                <a:gd name="connsiteX5" fmla="*/ 1264920 w 3078480"/>
                <a:gd name="connsiteY5" fmla="*/ 15240 h 5151120"/>
                <a:gd name="connsiteX0" fmla="*/ 1264920 w 5368434"/>
                <a:gd name="connsiteY0" fmla="*/ 0 h 5135880"/>
                <a:gd name="connsiteX1" fmla="*/ 1264920 w 5368434"/>
                <a:gd name="connsiteY1" fmla="*/ 0 h 5135880"/>
                <a:gd name="connsiteX2" fmla="*/ 0 w 5368434"/>
                <a:gd name="connsiteY2" fmla="*/ 5135880 h 5135880"/>
                <a:gd name="connsiteX3" fmla="*/ 3078480 w 5368434"/>
                <a:gd name="connsiteY3" fmla="*/ 5135880 h 5135880"/>
                <a:gd name="connsiteX4" fmla="*/ 5368434 w 5368434"/>
                <a:gd name="connsiteY4" fmla="*/ 23810 h 5135880"/>
                <a:gd name="connsiteX5" fmla="*/ 1264920 w 5368434"/>
                <a:gd name="connsiteY5" fmla="*/ 0 h 5135880"/>
                <a:gd name="connsiteX0" fmla="*/ 1264920 w 5388434"/>
                <a:gd name="connsiteY0" fmla="*/ 0 h 5135880"/>
                <a:gd name="connsiteX1" fmla="*/ 1264920 w 5388434"/>
                <a:gd name="connsiteY1" fmla="*/ 0 h 5135880"/>
                <a:gd name="connsiteX2" fmla="*/ 0 w 5388434"/>
                <a:gd name="connsiteY2" fmla="*/ 5135880 h 5135880"/>
                <a:gd name="connsiteX3" fmla="*/ 5388434 w 5388434"/>
                <a:gd name="connsiteY3" fmla="*/ 5126117 h 5135880"/>
                <a:gd name="connsiteX4" fmla="*/ 5368434 w 5388434"/>
                <a:gd name="connsiteY4" fmla="*/ 23810 h 5135880"/>
                <a:gd name="connsiteX5" fmla="*/ 1264920 w 5388434"/>
                <a:gd name="connsiteY5" fmla="*/ 0 h 513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434" h="5135880">
                  <a:moveTo>
                    <a:pt x="1264920" y="0"/>
                  </a:moveTo>
                  <a:lnTo>
                    <a:pt x="1264920" y="0"/>
                  </a:lnTo>
                  <a:lnTo>
                    <a:pt x="0" y="5135880"/>
                  </a:lnTo>
                  <a:lnTo>
                    <a:pt x="5388434" y="5126117"/>
                  </a:lnTo>
                  <a:cubicBezTo>
                    <a:pt x="5381767" y="3425348"/>
                    <a:pt x="5375101" y="1724579"/>
                    <a:pt x="5368434" y="23810"/>
                  </a:cubicBezTo>
                  <a:lnTo>
                    <a:pt x="1264920" y="0"/>
                  </a:lnTo>
                  <a:close/>
                </a:path>
              </a:pathLst>
            </a:cu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a:cxnSpLocks/>
            </p:cNvCxnSpPr>
            <p:nvPr/>
          </p:nvCxnSpPr>
          <p:spPr bwMode="auto">
            <a:xfrm>
              <a:off x="4125617" y="-172720"/>
              <a:ext cx="1109150" cy="5403305"/>
            </a:xfrm>
            <a:prstGeom prst="line">
              <a:avLst/>
            </a:prstGeom>
            <a:solidFill>
              <a:schemeClr val="tx2"/>
            </a:solidFill>
            <a:ln w="12700" cap="flat" cmpd="sng" algn="ctr">
              <a:solidFill>
                <a:srgbClr val="F7B600"/>
              </a:solidFill>
              <a:prstDash val="solid"/>
              <a:round/>
              <a:headEnd type="none" w="med" len="med"/>
              <a:tailEnd type="none" w="med" len="med"/>
            </a:ln>
            <a:effectLst/>
          </p:spPr>
        </p:cxnSp>
        <p:cxnSp>
          <p:nvCxnSpPr>
            <p:cNvPr id="7" name="Straight Connector 6"/>
            <p:cNvCxnSpPr>
              <a:cxnSpLocks/>
            </p:cNvCxnSpPr>
            <p:nvPr/>
          </p:nvCxnSpPr>
          <p:spPr bwMode="auto">
            <a:xfrm>
              <a:off x="3946530" y="-172720"/>
              <a:ext cx="1463253" cy="5403304"/>
            </a:xfrm>
            <a:prstGeom prst="line">
              <a:avLst/>
            </a:prstGeom>
            <a:solidFill>
              <a:schemeClr val="tx2"/>
            </a:solidFill>
            <a:ln w="12700" cap="flat" cmpd="sng" algn="ctr">
              <a:solidFill>
                <a:schemeClr val="bg1"/>
              </a:solidFill>
              <a:prstDash val="solid"/>
              <a:round/>
              <a:headEnd type="none" w="med" len="med"/>
              <a:tailEnd type="none" w="med" len="med"/>
            </a:ln>
            <a:effectLst/>
          </p:spPr>
        </p:cxnSp>
      </p:grpSp>
      <p:sp>
        <p:nvSpPr>
          <p:cNvPr id="8" name="Text Placeholder 4"/>
          <p:cNvSpPr>
            <a:spLocks noGrp="1"/>
          </p:cNvSpPr>
          <p:nvPr>
            <p:ph type="body" sz="quarter" idx="11" hasCustomPrompt="1"/>
          </p:nvPr>
        </p:nvSpPr>
        <p:spPr>
          <a:xfrm>
            <a:off x="304800" y="685802"/>
            <a:ext cx="11582400" cy="276999"/>
          </a:xfrm>
        </p:spPr>
        <p:txBody>
          <a:bodyPr/>
          <a:lstStyle>
            <a:lvl1pPr marL="0" indent="0">
              <a:buNone/>
              <a:defRPr sz="2000" b="1">
                <a:solidFill>
                  <a:schemeClr val="accent5"/>
                </a:solidFill>
              </a:defRPr>
            </a:lvl1pPr>
            <a:lvl2pPr marL="230181" indent="0">
              <a:buNone/>
              <a:defRPr/>
            </a:lvl2pPr>
            <a:lvl3pPr marL="483731" indent="0">
              <a:buNone/>
              <a:defRPr/>
            </a:lvl3pPr>
            <a:lvl4pPr marL="687369" indent="0">
              <a:buNone/>
              <a:defRPr/>
            </a:lvl4pPr>
            <a:lvl5pPr marL="922632" indent="0">
              <a:buNone/>
              <a:defRPr/>
            </a:lvl5pPr>
          </a:lstStyle>
          <a:p>
            <a:pPr lvl="0"/>
            <a:r>
              <a:rPr lang="en-US"/>
              <a:t>Click to edit subhead</a:t>
            </a:r>
          </a:p>
        </p:txBody>
      </p:sp>
      <p:sp>
        <p:nvSpPr>
          <p:cNvPr id="9" name="Title 1"/>
          <p:cNvSpPr>
            <a:spLocks noGrp="1"/>
          </p:cNvSpPr>
          <p:nvPr>
            <p:ph type="title" hasCustomPrompt="1"/>
          </p:nvPr>
        </p:nvSpPr>
        <p:spPr bwMode="gray">
          <a:xfrm>
            <a:off x="304800" y="243840"/>
            <a:ext cx="11582400" cy="488339"/>
          </a:xfrm>
        </p:spPr>
        <p:txBody>
          <a:bodyPr/>
          <a:lstStyle/>
          <a:p>
            <a:r>
              <a:rPr lang="en-US"/>
              <a:t>Click to edit title</a:t>
            </a:r>
          </a:p>
        </p:txBody>
      </p:sp>
      <p:sp>
        <p:nvSpPr>
          <p:cNvPr id="10" name="Rectangle 9"/>
          <p:cNvSpPr>
            <a:spLocks noChangeArrowheads="1"/>
          </p:cNvSpPr>
          <p:nvPr userDrawn="1"/>
        </p:nvSpPr>
        <p:spPr bwMode="black">
          <a:xfrm>
            <a:off x="552265" y="6616703"/>
            <a:ext cx="2123979" cy="143565"/>
          </a:xfrm>
          <a:prstGeom prst="rect">
            <a:avLst/>
          </a:prstGeom>
          <a:noFill/>
          <a:ln w="12700">
            <a:noFill/>
            <a:miter lim="800000"/>
            <a:headEnd/>
            <a:tailEnd/>
          </a:ln>
          <a:effectLst/>
        </p:spPr>
        <p:txBody>
          <a:bodyPr wrap="none" lIns="0" tIns="0" rIns="0" bIns="0">
            <a:spAutoFit/>
          </a:bodyPr>
          <a:lstStyle/>
          <a:p>
            <a:r>
              <a:rPr lang="en-US" sz="933" dirty="0">
                <a:solidFill>
                  <a:srgbClr val="5C5C5C"/>
                </a:solidFill>
                <a:latin typeface="+mn-lt"/>
              </a:rPr>
              <a:t>|  Visa Commerce Solutions  |  April 2018</a:t>
            </a:r>
          </a:p>
        </p:txBody>
      </p:sp>
      <p:sp>
        <p:nvSpPr>
          <p:cNvPr id="11" name="TextBox 10"/>
          <p:cNvSpPr txBox="1"/>
          <p:nvPr userDrawn="1"/>
        </p:nvSpPr>
        <p:spPr>
          <a:xfrm>
            <a:off x="347800" y="6616736"/>
            <a:ext cx="147476" cy="143565"/>
          </a:xfrm>
          <a:prstGeom prst="rect">
            <a:avLst/>
          </a:prstGeom>
          <a:noFill/>
        </p:spPr>
        <p:txBody>
          <a:bodyPr wrap="none" lIns="0" tIns="0" rIns="0" bIns="0" rtlCol="0" anchor="ctr">
            <a:spAutoFit/>
          </a:bodyPr>
          <a:lstStyle/>
          <a:p>
            <a:fld id="{8E9DF562-4D88-4A5A-AAF6-44DA0968931F}" type="slidenum">
              <a:rPr lang="en-US" sz="933" smtClean="0">
                <a:solidFill>
                  <a:srgbClr val="5C5C5C"/>
                </a:solidFill>
                <a:latin typeface="+mn-lt"/>
              </a:rPr>
              <a:pPr/>
              <a:t>‹#›</a:t>
            </a:fld>
            <a:endParaRPr lang="en-US" sz="933" dirty="0">
              <a:solidFill>
                <a:srgbClr val="5C5C5C"/>
              </a:solidFill>
              <a:latin typeface="+mn-lt"/>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8944" y="6448674"/>
            <a:ext cx="902208" cy="293217"/>
          </a:xfrm>
          <a:prstGeom prst="rect">
            <a:avLst/>
          </a:prstGeom>
        </p:spPr>
      </p:pic>
      <p:sp>
        <p:nvSpPr>
          <p:cNvPr id="13" name="Rectangle 6"/>
          <p:cNvSpPr>
            <a:spLocks noChangeArrowheads="1"/>
          </p:cNvSpPr>
          <p:nvPr userDrawn="1"/>
        </p:nvSpPr>
        <p:spPr bwMode="black">
          <a:xfrm>
            <a:off x="5654373" y="6616703"/>
            <a:ext cx="883254" cy="143565"/>
          </a:xfrm>
          <a:prstGeom prst="rect">
            <a:avLst/>
          </a:prstGeom>
          <a:noFill/>
          <a:ln w="12700">
            <a:noFill/>
            <a:miter lim="800000"/>
            <a:headEnd/>
            <a:tailEnd/>
          </a:ln>
          <a:effectLst/>
        </p:spPr>
        <p:txBody>
          <a:bodyPr wrap="none" lIns="0" tIns="0" rIns="0" bIns="0">
            <a:spAutoFit/>
          </a:bodyPr>
          <a:lstStyle/>
          <a:p>
            <a:pPr algn="ctr"/>
            <a:r>
              <a:rPr lang="en-US" sz="933" dirty="0">
                <a:solidFill>
                  <a:schemeClr val="bg1"/>
                </a:solidFill>
                <a:latin typeface="+mn-lt"/>
              </a:rPr>
              <a:t>Visa Confidential</a:t>
            </a:r>
          </a:p>
        </p:txBody>
      </p:sp>
    </p:spTree>
    <p:extLst>
      <p:ext uri="{BB962C8B-B14F-4D97-AF65-F5344CB8AC3E}">
        <p14:creationId xmlns:p14="http://schemas.microsoft.com/office/powerpoint/2010/main" val="4389944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855FAF-BCBD-40C2-A4F5-088DD9464E05}"/>
              </a:ext>
            </a:extLst>
          </p:cNvPr>
          <p:cNvSpPr/>
          <p:nvPr userDrawn="1"/>
        </p:nvSpPr>
        <p:spPr bwMode="auto">
          <a:xfrm>
            <a:off x="1367" y="-83457"/>
            <a:ext cx="12192000" cy="5682953"/>
          </a:xfrm>
          <a:prstGeom prst="rect">
            <a:avLst/>
          </a:prstGeom>
          <a:gradFill flip="none" rotWithShape="1">
            <a:gsLst>
              <a:gs pos="0">
                <a:schemeClr val="tx2"/>
              </a:gs>
              <a:gs pos="100000">
                <a:schemeClr val="accent1"/>
              </a:gs>
            </a:gsLst>
            <a:lin ang="18900000" scaled="1"/>
            <a:tileRect/>
          </a:gradFill>
          <a:ln>
            <a:noFill/>
          </a:ln>
        </p:spPr>
        <p:txBody>
          <a:bodyPr vert="horz" wrap="square" lIns="121920" tIns="60960" rIns="121920" bIns="60960" numCol="1" rtlCol="0" anchor="t" anchorCtr="0" compatLnSpc="1">
            <a:prstTxWarp prst="textNoShape">
              <a:avLst/>
            </a:prstTxWarp>
          </a:bodyPr>
          <a:lstStyle/>
          <a:p>
            <a:pPr algn="ctr" defTabSz="1219110"/>
            <a:endParaRPr lang="en-US" sz="2667" dirty="0">
              <a:solidFill>
                <a:srgbClr val="000000"/>
              </a:solidFill>
              <a:latin typeface="Segoe UI"/>
            </a:endParaRPr>
          </a:p>
        </p:txBody>
      </p:sp>
      <p:pic>
        <p:nvPicPr>
          <p:cNvPr id="9" name="Picture 8">
            <a:extLst>
              <a:ext uri="{FF2B5EF4-FFF2-40B4-BE49-F238E27FC236}">
                <a16:creationId xmlns:a16="http://schemas.microsoft.com/office/drawing/2014/main" id="{3E4F106D-B79F-4A59-B5EA-D1657DEF397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20977" y="5926008"/>
            <a:ext cx="1709051" cy="711005"/>
          </a:xfrm>
          <a:prstGeom prst="rect">
            <a:avLst/>
          </a:prstGeom>
        </p:spPr>
      </p:pic>
      <p:sp>
        <p:nvSpPr>
          <p:cNvPr id="10" name="Text Placeholder 3"/>
          <p:cNvSpPr>
            <a:spLocks noGrp="1"/>
          </p:cNvSpPr>
          <p:nvPr>
            <p:ph type="body" sz="quarter" idx="12" hasCustomPrompt="1"/>
          </p:nvPr>
        </p:nvSpPr>
        <p:spPr bwMode="invGray">
          <a:xfrm>
            <a:off x="614203" y="463390"/>
            <a:ext cx="5791200" cy="184665"/>
          </a:xfrm>
          <a:prstGeom prst="rect">
            <a:avLst/>
          </a:prstGeom>
        </p:spPr>
        <p:txBody>
          <a:bodyPr/>
          <a:lstStyle>
            <a:lvl1pPr marL="0" indent="0">
              <a:buNone/>
              <a:defRPr sz="1333" b="1">
                <a:solidFill>
                  <a:schemeClr val="accent3"/>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Investor Day 2017</a:t>
            </a:r>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bwMode="gray">
          <a:xfrm>
            <a:off x="9626445" y="5920997"/>
            <a:ext cx="2116144" cy="684219"/>
          </a:xfrm>
          <a:prstGeom prst="rect">
            <a:avLst/>
          </a:prstGeom>
        </p:spPr>
      </p:pic>
      <p:sp>
        <p:nvSpPr>
          <p:cNvPr id="16" name="Title 1"/>
          <p:cNvSpPr>
            <a:spLocks noGrp="1"/>
          </p:cNvSpPr>
          <p:nvPr>
            <p:ph type="ctrTitle" hasCustomPrompt="1"/>
          </p:nvPr>
        </p:nvSpPr>
        <p:spPr bwMode="invGray">
          <a:xfrm>
            <a:off x="619616" y="872045"/>
            <a:ext cx="5791200" cy="488275"/>
          </a:xfrm>
        </p:spPr>
        <p:txBody>
          <a:bodyPr anchor="b"/>
          <a:lstStyle>
            <a:lvl1pPr>
              <a:defRPr>
                <a:solidFill>
                  <a:schemeClr val="bg1"/>
                </a:solidFill>
              </a:defRPr>
            </a:lvl1pPr>
          </a:lstStyle>
          <a:p>
            <a:r>
              <a:rPr lang="en-US"/>
              <a:t>Click to edit title</a:t>
            </a:r>
          </a:p>
        </p:txBody>
      </p:sp>
      <p:sp>
        <p:nvSpPr>
          <p:cNvPr id="17" name="Text Placeholder 5"/>
          <p:cNvSpPr>
            <a:spLocks noGrp="1"/>
          </p:cNvSpPr>
          <p:nvPr>
            <p:ph type="body" sz="quarter" idx="13" hasCustomPrompt="1"/>
          </p:nvPr>
        </p:nvSpPr>
        <p:spPr bwMode="invGray">
          <a:xfrm>
            <a:off x="614203" y="1596145"/>
            <a:ext cx="5791200" cy="565625"/>
          </a:xfrm>
          <a:prstGeom prst="rect">
            <a:avLst/>
          </a:prstGeom>
        </p:spPr>
        <p:txBody>
          <a:bodyPr/>
          <a:lstStyle>
            <a:lvl1pPr marL="0" indent="0">
              <a:spcBef>
                <a:spcPts val="600"/>
              </a:spcBef>
              <a:buNone/>
              <a:defRPr sz="1733" baseline="0">
                <a:solidFill>
                  <a:schemeClr val="bg1"/>
                </a:solidFill>
              </a:defRPr>
            </a:lvl1pPr>
          </a:lstStyle>
          <a:p>
            <a:pPr lvl="0"/>
            <a:r>
              <a:rPr lang="en-US"/>
              <a:t>Presenters name</a:t>
            </a:r>
          </a:p>
          <a:p>
            <a:pPr lvl="0"/>
            <a:r>
              <a:rPr lang="en-US"/>
              <a:t>Presenters title</a:t>
            </a:r>
          </a:p>
        </p:txBody>
      </p:sp>
      <p:sp>
        <p:nvSpPr>
          <p:cNvPr id="60" name="Freeform 52">
            <a:extLst>
              <a:ext uri="{FF2B5EF4-FFF2-40B4-BE49-F238E27FC236}">
                <a16:creationId xmlns:a16="http://schemas.microsoft.com/office/drawing/2014/main" id="{F0FCC36E-2060-4C0D-B0C1-2FE88F32F8DA}"/>
              </a:ext>
            </a:extLst>
          </p:cNvPr>
          <p:cNvSpPr>
            <a:spLocks/>
          </p:cNvSpPr>
          <p:nvPr userDrawn="1"/>
        </p:nvSpPr>
        <p:spPr bwMode="auto">
          <a:xfrm>
            <a:off x="9531351" y="2944288"/>
            <a:ext cx="2540000" cy="1132417"/>
          </a:xfrm>
          <a:custGeom>
            <a:avLst/>
            <a:gdLst>
              <a:gd name="T0" fmla="*/ 1181 w 1200"/>
              <a:gd name="T1" fmla="*/ 535 h 535"/>
              <a:gd name="T2" fmla="*/ 0 w 1200"/>
              <a:gd name="T3" fmla="*/ 46 h 535"/>
              <a:gd name="T4" fmla="*/ 19 w 1200"/>
              <a:gd name="T5" fmla="*/ 0 h 535"/>
              <a:gd name="T6" fmla="*/ 1200 w 1200"/>
              <a:gd name="T7" fmla="*/ 489 h 535"/>
              <a:gd name="T8" fmla="*/ 1181 w 1200"/>
              <a:gd name="T9" fmla="*/ 535 h 535"/>
            </a:gdLst>
            <a:ahLst/>
            <a:cxnLst>
              <a:cxn ang="0">
                <a:pos x="T0" y="T1"/>
              </a:cxn>
              <a:cxn ang="0">
                <a:pos x="T2" y="T3"/>
              </a:cxn>
              <a:cxn ang="0">
                <a:pos x="T4" y="T5"/>
              </a:cxn>
              <a:cxn ang="0">
                <a:pos x="T6" y="T7"/>
              </a:cxn>
              <a:cxn ang="0">
                <a:pos x="T8" y="T9"/>
              </a:cxn>
            </a:cxnLst>
            <a:rect l="0" t="0" r="r" b="b"/>
            <a:pathLst>
              <a:path w="1200" h="535">
                <a:moveTo>
                  <a:pt x="1181" y="535"/>
                </a:moveTo>
                <a:lnTo>
                  <a:pt x="0" y="46"/>
                </a:lnTo>
                <a:lnTo>
                  <a:pt x="19" y="0"/>
                </a:lnTo>
                <a:lnTo>
                  <a:pt x="1200" y="489"/>
                </a:lnTo>
                <a:lnTo>
                  <a:pt x="1181" y="5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61" name="Freeform 53">
            <a:extLst>
              <a:ext uri="{FF2B5EF4-FFF2-40B4-BE49-F238E27FC236}">
                <a16:creationId xmlns:a16="http://schemas.microsoft.com/office/drawing/2014/main" id="{BFB73EFC-5385-4454-B3FE-6C6784FCD377}"/>
              </a:ext>
            </a:extLst>
          </p:cNvPr>
          <p:cNvSpPr>
            <a:spLocks/>
          </p:cNvSpPr>
          <p:nvPr userDrawn="1"/>
        </p:nvSpPr>
        <p:spPr bwMode="auto">
          <a:xfrm>
            <a:off x="9241369" y="3100920"/>
            <a:ext cx="2622551" cy="806451"/>
          </a:xfrm>
          <a:custGeom>
            <a:avLst/>
            <a:gdLst>
              <a:gd name="T0" fmla="*/ 1227 w 1239"/>
              <a:gd name="T1" fmla="*/ 381 h 381"/>
              <a:gd name="T2" fmla="*/ 0 w 1239"/>
              <a:gd name="T3" fmla="*/ 45 h 381"/>
              <a:gd name="T4" fmla="*/ 13 w 1239"/>
              <a:gd name="T5" fmla="*/ 0 h 381"/>
              <a:gd name="T6" fmla="*/ 1239 w 1239"/>
              <a:gd name="T7" fmla="*/ 336 h 381"/>
              <a:gd name="T8" fmla="*/ 1227 w 1239"/>
              <a:gd name="T9" fmla="*/ 381 h 381"/>
            </a:gdLst>
            <a:ahLst/>
            <a:cxnLst>
              <a:cxn ang="0">
                <a:pos x="T0" y="T1"/>
              </a:cxn>
              <a:cxn ang="0">
                <a:pos x="T2" y="T3"/>
              </a:cxn>
              <a:cxn ang="0">
                <a:pos x="T4" y="T5"/>
              </a:cxn>
              <a:cxn ang="0">
                <a:pos x="T6" y="T7"/>
              </a:cxn>
              <a:cxn ang="0">
                <a:pos x="T8" y="T9"/>
              </a:cxn>
            </a:cxnLst>
            <a:rect l="0" t="0" r="r" b="b"/>
            <a:pathLst>
              <a:path w="1239" h="381">
                <a:moveTo>
                  <a:pt x="1227" y="381"/>
                </a:moveTo>
                <a:lnTo>
                  <a:pt x="0" y="45"/>
                </a:lnTo>
                <a:lnTo>
                  <a:pt x="13" y="0"/>
                </a:lnTo>
                <a:lnTo>
                  <a:pt x="1239" y="336"/>
                </a:lnTo>
                <a:lnTo>
                  <a:pt x="1227" y="3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62" name="Freeform 54">
            <a:extLst>
              <a:ext uri="{FF2B5EF4-FFF2-40B4-BE49-F238E27FC236}">
                <a16:creationId xmlns:a16="http://schemas.microsoft.com/office/drawing/2014/main" id="{472CF9FD-FF1C-41C5-AB4B-92A924D398D2}"/>
              </a:ext>
            </a:extLst>
          </p:cNvPr>
          <p:cNvSpPr>
            <a:spLocks/>
          </p:cNvSpPr>
          <p:nvPr userDrawn="1"/>
        </p:nvSpPr>
        <p:spPr bwMode="auto">
          <a:xfrm>
            <a:off x="8953500" y="3259670"/>
            <a:ext cx="2702984" cy="478367"/>
          </a:xfrm>
          <a:custGeom>
            <a:avLst/>
            <a:gdLst>
              <a:gd name="T0" fmla="*/ 1270 w 1277"/>
              <a:gd name="T1" fmla="*/ 226 h 226"/>
              <a:gd name="T2" fmla="*/ 0 w 1277"/>
              <a:gd name="T3" fmla="*/ 43 h 226"/>
              <a:gd name="T4" fmla="*/ 7 w 1277"/>
              <a:gd name="T5" fmla="*/ 0 h 226"/>
              <a:gd name="T6" fmla="*/ 1277 w 1277"/>
              <a:gd name="T7" fmla="*/ 182 h 226"/>
              <a:gd name="T8" fmla="*/ 1270 w 1277"/>
              <a:gd name="T9" fmla="*/ 226 h 226"/>
            </a:gdLst>
            <a:ahLst/>
            <a:cxnLst>
              <a:cxn ang="0">
                <a:pos x="T0" y="T1"/>
              </a:cxn>
              <a:cxn ang="0">
                <a:pos x="T2" y="T3"/>
              </a:cxn>
              <a:cxn ang="0">
                <a:pos x="T4" y="T5"/>
              </a:cxn>
              <a:cxn ang="0">
                <a:pos x="T6" y="T7"/>
              </a:cxn>
              <a:cxn ang="0">
                <a:pos x="T8" y="T9"/>
              </a:cxn>
            </a:cxnLst>
            <a:rect l="0" t="0" r="r" b="b"/>
            <a:pathLst>
              <a:path w="1277" h="226">
                <a:moveTo>
                  <a:pt x="1270" y="226"/>
                </a:moveTo>
                <a:lnTo>
                  <a:pt x="0" y="43"/>
                </a:lnTo>
                <a:lnTo>
                  <a:pt x="7" y="0"/>
                </a:lnTo>
                <a:lnTo>
                  <a:pt x="1277" y="182"/>
                </a:lnTo>
                <a:lnTo>
                  <a:pt x="1270" y="2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63" name="Freeform 55">
            <a:extLst>
              <a:ext uri="{FF2B5EF4-FFF2-40B4-BE49-F238E27FC236}">
                <a16:creationId xmlns:a16="http://schemas.microsoft.com/office/drawing/2014/main" id="{DD954026-BF16-473D-BCDD-34E18DD9D3FF}"/>
              </a:ext>
            </a:extLst>
          </p:cNvPr>
          <p:cNvSpPr>
            <a:spLocks/>
          </p:cNvSpPr>
          <p:nvPr userDrawn="1"/>
        </p:nvSpPr>
        <p:spPr bwMode="auto">
          <a:xfrm>
            <a:off x="8663519" y="3420534"/>
            <a:ext cx="2785533" cy="146051"/>
          </a:xfrm>
          <a:custGeom>
            <a:avLst/>
            <a:gdLst>
              <a:gd name="T0" fmla="*/ 1315 w 1316"/>
              <a:gd name="T1" fmla="*/ 69 h 69"/>
              <a:gd name="T2" fmla="*/ 0 w 1316"/>
              <a:gd name="T3" fmla="*/ 40 h 69"/>
              <a:gd name="T4" fmla="*/ 1 w 1316"/>
              <a:gd name="T5" fmla="*/ 0 h 69"/>
              <a:gd name="T6" fmla="*/ 1316 w 1316"/>
              <a:gd name="T7" fmla="*/ 29 h 69"/>
              <a:gd name="T8" fmla="*/ 1315 w 1316"/>
              <a:gd name="T9" fmla="*/ 69 h 69"/>
            </a:gdLst>
            <a:ahLst/>
            <a:cxnLst>
              <a:cxn ang="0">
                <a:pos x="T0" y="T1"/>
              </a:cxn>
              <a:cxn ang="0">
                <a:pos x="T2" y="T3"/>
              </a:cxn>
              <a:cxn ang="0">
                <a:pos x="T4" y="T5"/>
              </a:cxn>
              <a:cxn ang="0">
                <a:pos x="T6" y="T7"/>
              </a:cxn>
              <a:cxn ang="0">
                <a:pos x="T8" y="T9"/>
              </a:cxn>
            </a:cxnLst>
            <a:rect l="0" t="0" r="r" b="b"/>
            <a:pathLst>
              <a:path w="1316" h="69">
                <a:moveTo>
                  <a:pt x="1315" y="69"/>
                </a:moveTo>
                <a:lnTo>
                  <a:pt x="0" y="40"/>
                </a:lnTo>
                <a:lnTo>
                  <a:pt x="1" y="0"/>
                </a:lnTo>
                <a:lnTo>
                  <a:pt x="1316" y="29"/>
                </a:lnTo>
                <a:lnTo>
                  <a:pt x="1315"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08" name="Freeform 56">
            <a:extLst>
              <a:ext uri="{FF2B5EF4-FFF2-40B4-BE49-F238E27FC236}">
                <a16:creationId xmlns:a16="http://schemas.microsoft.com/office/drawing/2014/main" id="{4B466FF8-6A84-420C-A123-BA1ADD2644D5}"/>
              </a:ext>
            </a:extLst>
          </p:cNvPr>
          <p:cNvSpPr>
            <a:spLocks/>
          </p:cNvSpPr>
          <p:nvPr userDrawn="1"/>
        </p:nvSpPr>
        <p:spPr bwMode="auto">
          <a:xfrm>
            <a:off x="8365069" y="3316819"/>
            <a:ext cx="2885017" cy="340784"/>
          </a:xfrm>
          <a:custGeom>
            <a:avLst/>
            <a:gdLst>
              <a:gd name="T0" fmla="*/ 3 w 1363"/>
              <a:gd name="T1" fmla="*/ 161 h 161"/>
              <a:gd name="T2" fmla="*/ 0 w 1363"/>
              <a:gd name="T3" fmla="*/ 124 h 161"/>
              <a:gd name="T4" fmla="*/ 1360 w 1363"/>
              <a:gd name="T5" fmla="*/ 0 h 161"/>
              <a:gd name="T6" fmla="*/ 1363 w 1363"/>
              <a:gd name="T7" fmla="*/ 37 h 161"/>
              <a:gd name="T8" fmla="*/ 3 w 1363"/>
              <a:gd name="T9" fmla="*/ 161 h 161"/>
            </a:gdLst>
            <a:ahLst/>
            <a:cxnLst>
              <a:cxn ang="0">
                <a:pos x="T0" y="T1"/>
              </a:cxn>
              <a:cxn ang="0">
                <a:pos x="T2" y="T3"/>
              </a:cxn>
              <a:cxn ang="0">
                <a:pos x="T4" y="T5"/>
              </a:cxn>
              <a:cxn ang="0">
                <a:pos x="T6" y="T7"/>
              </a:cxn>
              <a:cxn ang="0">
                <a:pos x="T8" y="T9"/>
              </a:cxn>
            </a:cxnLst>
            <a:rect l="0" t="0" r="r" b="b"/>
            <a:pathLst>
              <a:path w="1363" h="161">
                <a:moveTo>
                  <a:pt x="3" y="161"/>
                </a:moveTo>
                <a:lnTo>
                  <a:pt x="0" y="124"/>
                </a:lnTo>
                <a:lnTo>
                  <a:pt x="1360" y="0"/>
                </a:lnTo>
                <a:lnTo>
                  <a:pt x="1363" y="37"/>
                </a:lnTo>
                <a:lnTo>
                  <a:pt x="3"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09" name="Freeform 57">
            <a:extLst>
              <a:ext uri="{FF2B5EF4-FFF2-40B4-BE49-F238E27FC236}">
                <a16:creationId xmlns:a16="http://schemas.microsoft.com/office/drawing/2014/main" id="{15F4675D-7E9E-4E13-A1C1-E28A06AF451C}"/>
              </a:ext>
            </a:extLst>
          </p:cNvPr>
          <p:cNvSpPr>
            <a:spLocks/>
          </p:cNvSpPr>
          <p:nvPr userDrawn="1"/>
        </p:nvSpPr>
        <p:spPr bwMode="auto">
          <a:xfrm>
            <a:off x="8066619" y="3153836"/>
            <a:ext cx="2988733" cy="654051"/>
          </a:xfrm>
          <a:custGeom>
            <a:avLst/>
            <a:gdLst>
              <a:gd name="T0" fmla="*/ 6 w 1412"/>
              <a:gd name="T1" fmla="*/ 309 h 309"/>
              <a:gd name="T2" fmla="*/ 0 w 1412"/>
              <a:gd name="T3" fmla="*/ 277 h 309"/>
              <a:gd name="T4" fmla="*/ 1405 w 1412"/>
              <a:gd name="T5" fmla="*/ 0 h 309"/>
              <a:gd name="T6" fmla="*/ 1412 w 1412"/>
              <a:gd name="T7" fmla="*/ 33 h 309"/>
              <a:gd name="T8" fmla="*/ 6 w 1412"/>
              <a:gd name="T9" fmla="*/ 309 h 309"/>
            </a:gdLst>
            <a:ahLst/>
            <a:cxnLst>
              <a:cxn ang="0">
                <a:pos x="T0" y="T1"/>
              </a:cxn>
              <a:cxn ang="0">
                <a:pos x="T2" y="T3"/>
              </a:cxn>
              <a:cxn ang="0">
                <a:pos x="T4" y="T5"/>
              </a:cxn>
              <a:cxn ang="0">
                <a:pos x="T6" y="T7"/>
              </a:cxn>
              <a:cxn ang="0">
                <a:pos x="T8" y="T9"/>
              </a:cxn>
            </a:cxnLst>
            <a:rect l="0" t="0" r="r" b="b"/>
            <a:pathLst>
              <a:path w="1412" h="309">
                <a:moveTo>
                  <a:pt x="6" y="309"/>
                </a:moveTo>
                <a:lnTo>
                  <a:pt x="0" y="277"/>
                </a:lnTo>
                <a:lnTo>
                  <a:pt x="1405" y="0"/>
                </a:lnTo>
                <a:lnTo>
                  <a:pt x="1412" y="33"/>
                </a:lnTo>
                <a:lnTo>
                  <a:pt x="6" y="3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0" name="Freeform 58">
            <a:extLst>
              <a:ext uri="{FF2B5EF4-FFF2-40B4-BE49-F238E27FC236}">
                <a16:creationId xmlns:a16="http://schemas.microsoft.com/office/drawing/2014/main" id="{72B89A0B-7DF8-496B-BE96-CE0D545ED2C0}"/>
              </a:ext>
            </a:extLst>
          </p:cNvPr>
          <p:cNvSpPr>
            <a:spLocks/>
          </p:cNvSpPr>
          <p:nvPr userDrawn="1"/>
        </p:nvSpPr>
        <p:spPr bwMode="auto">
          <a:xfrm>
            <a:off x="7768167" y="2988736"/>
            <a:ext cx="3086100" cy="971551"/>
          </a:xfrm>
          <a:custGeom>
            <a:avLst/>
            <a:gdLst>
              <a:gd name="T0" fmla="*/ 8 w 1458"/>
              <a:gd name="T1" fmla="*/ 459 h 459"/>
              <a:gd name="T2" fmla="*/ 0 w 1458"/>
              <a:gd name="T3" fmla="*/ 431 h 459"/>
              <a:gd name="T4" fmla="*/ 1450 w 1458"/>
              <a:gd name="T5" fmla="*/ 0 h 459"/>
              <a:gd name="T6" fmla="*/ 1458 w 1458"/>
              <a:gd name="T7" fmla="*/ 30 h 459"/>
              <a:gd name="T8" fmla="*/ 8 w 1458"/>
              <a:gd name="T9" fmla="*/ 459 h 459"/>
            </a:gdLst>
            <a:ahLst/>
            <a:cxnLst>
              <a:cxn ang="0">
                <a:pos x="T0" y="T1"/>
              </a:cxn>
              <a:cxn ang="0">
                <a:pos x="T2" y="T3"/>
              </a:cxn>
              <a:cxn ang="0">
                <a:pos x="T4" y="T5"/>
              </a:cxn>
              <a:cxn ang="0">
                <a:pos x="T6" y="T7"/>
              </a:cxn>
              <a:cxn ang="0">
                <a:pos x="T8" y="T9"/>
              </a:cxn>
            </a:cxnLst>
            <a:rect l="0" t="0" r="r" b="b"/>
            <a:pathLst>
              <a:path w="1458" h="459">
                <a:moveTo>
                  <a:pt x="8" y="459"/>
                </a:moveTo>
                <a:lnTo>
                  <a:pt x="0" y="431"/>
                </a:lnTo>
                <a:lnTo>
                  <a:pt x="1450" y="0"/>
                </a:lnTo>
                <a:lnTo>
                  <a:pt x="1458" y="30"/>
                </a:lnTo>
                <a:lnTo>
                  <a:pt x="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1" name="Freeform 59">
            <a:extLst>
              <a:ext uri="{FF2B5EF4-FFF2-40B4-BE49-F238E27FC236}">
                <a16:creationId xmlns:a16="http://schemas.microsoft.com/office/drawing/2014/main" id="{EAB83335-059F-45C2-9D4E-B396E950761E}"/>
              </a:ext>
            </a:extLst>
          </p:cNvPr>
          <p:cNvSpPr>
            <a:spLocks/>
          </p:cNvSpPr>
          <p:nvPr userDrawn="1"/>
        </p:nvSpPr>
        <p:spPr bwMode="auto">
          <a:xfrm>
            <a:off x="7471833" y="2825752"/>
            <a:ext cx="3183467" cy="1286933"/>
          </a:xfrm>
          <a:custGeom>
            <a:avLst/>
            <a:gdLst>
              <a:gd name="T0" fmla="*/ 9 w 1504"/>
              <a:gd name="T1" fmla="*/ 608 h 608"/>
              <a:gd name="T2" fmla="*/ 0 w 1504"/>
              <a:gd name="T3" fmla="*/ 583 h 608"/>
              <a:gd name="T4" fmla="*/ 1494 w 1504"/>
              <a:gd name="T5" fmla="*/ 0 h 608"/>
              <a:gd name="T6" fmla="*/ 1504 w 1504"/>
              <a:gd name="T7" fmla="*/ 25 h 608"/>
              <a:gd name="T8" fmla="*/ 9 w 1504"/>
              <a:gd name="T9" fmla="*/ 608 h 608"/>
            </a:gdLst>
            <a:ahLst/>
            <a:cxnLst>
              <a:cxn ang="0">
                <a:pos x="T0" y="T1"/>
              </a:cxn>
              <a:cxn ang="0">
                <a:pos x="T2" y="T3"/>
              </a:cxn>
              <a:cxn ang="0">
                <a:pos x="T4" y="T5"/>
              </a:cxn>
              <a:cxn ang="0">
                <a:pos x="T6" y="T7"/>
              </a:cxn>
              <a:cxn ang="0">
                <a:pos x="T8" y="T9"/>
              </a:cxn>
            </a:cxnLst>
            <a:rect l="0" t="0" r="r" b="b"/>
            <a:pathLst>
              <a:path w="1504" h="608">
                <a:moveTo>
                  <a:pt x="9" y="608"/>
                </a:moveTo>
                <a:lnTo>
                  <a:pt x="0" y="583"/>
                </a:lnTo>
                <a:lnTo>
                  <a:pt x="1494" y="0"/>
                </a:lnTo>
                <a:lnTo>
                  <a:pt x="1504" y="25"/>
                </a:lnTo>
                <a:lnTo>
                  <a:pt x="9" y="6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2" name="Freeform 60">
            <a:extLst>
              <a:ext uri="{FF2B5EF4-FFF2-40B4-BE49-F238E27FC236}">
                <a16:creationId xmlns:a16="http://schemas.microsoft.com/office/drawing/2014/main" id="{FBC486D3-5DAD-47EF-90A6-ACD8DD301C6B}"/>
              </a:ext>
            </a:extLst>
          </p:cNvPr>
          <p:cNvSpPr>
            <a:spLocks/>
          </p:cNvSpPr>
          <p:nvPr userDrawn="1"/>
        </p:nvSpPr>
        <p:spPr bwMode="auto">
          <a:xfrm>
            <a:off x="7175500" y="2662768"/>
            <a:ext cx="3278717" cy="1602317"/>
          </a:xfrm>
          <a:custGeom>
            <a:avLst/>
            <a:gdLst>
              <a:gd name="T0" fmla="*/ 10 w 1549"/>
              <a:gd name="T1" fmla="*/ 757 h 757"/>
              <a:gd name="T2" fmla="*/ 0 w 1549"/>
              <a:gd name="T3" fmla="*/ 735 h 757"/>
              <a:gd name="T4" fmla="*/ 1539 w 1549"/>
              <a:gd name="T5" fmla="*/ 0 h 757"/>
              <a:gd name="T6" fmla="*/ 1549 w 1549"/>
              <a:gd name="T7" fmla="*/ 21 h 757"/>
              <a:gd name="T8" fmla="*/ 10 w 1549"/>
              <a:gd name="T9" fmla="*/ 757 h 757"/>
            </a:gdLst>
            <a:ahLst/>
            <a:cxnLst>
              <a:cxn ang="0">
                <a:pos x="T0" y="T1"/>
              </a:cxn>
              <a:cxn ang="0">
                <a:pos x="T2" y="T3"/>
              </a:cxn>
              <a:cxn ang="0">
                <a:pos x="T4" y="T5"/>
              </a:cxn>
              <a:cxn ang="0">
                <a:pos x="T6" y="T7"/>
              </a:cxn>
              <a:cxn ang="0">
                <a:pos x="T8" y="T9"/>
              </a:cxn>
            </a:cxnLst>
            <a:rect l="0" t="0" r="r" b="b"/>
            <a:pathLst>
              <a:path w="1549" h="757">
                <a:moveTo>
                  <a:pt x="10" y="757"/>
                </a:moveTo>
                <a:lnTo>
                  <a:pt x="0" y="735"/>
                </a:lnTo>
                <a:lnTo>
                  <a:pt x="1539" y="0"/>
                </a:lnTo>
                <a:lnTo>
                  <a:pt x="1549" y="21"/>
                </a:lnTo>
                <a:lnTo>
                  <a:pt x="10" y="7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3" name="Freeform 61">
            <a:extLst>
              <a:ext uri="{FF2B5EF4-FFF2-40B4-BE49-F238E27FC236}">
                <a16:creationId xmlns:a16="http://schemas.microsoft.com/office/drawing/2014/main" id="{DC978916-0207-490F-A9B9-C0832555C740}"/>
              </a:ext>
            </a:extLst>
          </p:cNvPr>
          <p:cNvSpPr>
            <a:spLocks/>
          </p:cNvSpPr>
          <p:nvPr userDrawn="1"/>
        </p:nvSpPr>
        <p:spPr bwMode="auto">
          <a:xfrm>
            <a:off x="6881285" y="2497670"/>
            <a:ext cx="3371851" cy="1917700"/>
          </a:xfrm>
          <a:custGeom>
            <a:avLst/>
            <a:gdLst>
              <a:gd name="T0" fmla="*/ 9 w 1593"/>
              <a:gd name="T1" fmla="*/ 906 h 906"/>
              <a:gd name="T2" fmla="*/ 0 w 1593"/>
              <a:gd name="T3" fmla="*/ 890 h 906"/>
              <a:gd name="T4" fmla="*/ 1583 w 1593"/>
              <a:gd name="T5" fmla="*/ 0 h 906"/>
              <a:gd name="T6" fmla="*/ 1593 w 1593"/>
              <a:gd name="T7" fmla="*/ 18 h 906"/>
              <a:gd name="T8" fmla="*/ 9 w 1593"/>
              <a:gd name="T9" fmla="*/ 906 h 906"/>
            </a:gdLst>
            <a:ahLst/>
            <a:cxnLst>
              <a:cxn ang="0">
                <a:pos x="T0" y="T1"/>
              </a:cxn>
              <a:cxn ang="0">
                <a:pos x="T2" y="T3"/>
              </a:cxn>
              <a:cxn ang="0">
                <a:pos x="T4" y="T5"/>
              </a:cxn>
              <a:cxn ang="0">
                <a:pos x="T6" y="T7"/>
              </a:cxn>
              <a:cxn ang="0">
                <a:pos x="T8" y="T9"/>
              </a:cxn>
            </a:cxnLst>
            <a:rect l="0" t="0" r="r" b="b"/>
            <a:pathLst>
              <a:path w="1593" h="906">
                <a:moveTo>
                  <a:pt x="9" y="906"/>
                </a:moveTo>
                <a:lnTo>
                  <a:pt x="0" y="890"/>
                </a:lnTo>
                <a:lnTo>
                  <a:pt x="1583" y="0"/>
                </a:lnTo>
                <a:lnTo>
                  <a:pt x="1593" y="18"/>
                </a:lnTo>
                <a:lnTo>
                  <a:pt x="9" y="9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4" name="Freeform 62">
            <a:extLst>
              <a:ext uri="{FF2B5EF4-FFF2-40B4-BE49-F238E27FC236}">
                <a16:creationId xmlns:a16="http://schemas.microsoft.com/office/drawing/2014/main" id="{3E24B0AF-15D1-460D-B8BF-1FAC7D83A759}"/>
              </a:ext>
            </a:extLst>
          </p:cNvPr>
          <p:cNvSpPr>
            <a:spLocks/>
          </p:cNvSpPr>
          <p:nvPr userDrawn="1"/>
        </p:nvSpPr>
        <p:spPr bwMode="auto">
          <a:xfrm>
            <a:off x="6584951" y="2334687"/>
            <a:ext cx="3467100" cy="2233084"/>
          </a:xfrm>
          <a:custGeom>
            <a:avLst/>
            <a:gdLst>
              <a:gd name="T0" fmla="*/ 9 w 1638"/>
              <a:gd name="T1" fmla="*/ 1055 h 1055"/>
              <a:gd name="T2" fmla="*/ 0 w 1638"/>
              <a:gd name="T3" fmla="*/ 1042 h 1055"/>
              <a:gd name="T4" fmla="*/ 1629 w 1638"/>
              <a:gd name="T5" fmla="*/ 0 h 1055"/>
              <a:gd name="T6" fmla="*/ 1638 w 1638"/>
              <a:gd name="T7" fmla="*/ 15 h 1055"/>
              <a:gd name="T8" fmla="*/ 9 w 1638"/>
              <a:gd name="T9" fmla="*/ 1055 h 1055"/>
            </a:gdLst>
            <a:ahLst/>
            <a:cxnLst>
              <a:cxn ang="0">
                <a:pos x="T0" y="T1"/>
              </a:cxn>
              <a:cxn ang="0">
                <a:pos x="T2" y="T3"/>
              </a:cxn>
              <a:cxn ang="0">
                <a:pos x="T4" y="T5"/>
              </a:cxn>
              <a:cxn ang="0">
                <a:pos x="T6" y="T7"/>
              </a:cxn>
              <a:cxn ang="0">
                <a:pos x="T8" y="T9"/>
              </a:cxn>
            </a:cxnLst>
            <a:rect l="0" t="0" r="r" b="b"/>
            <a:pathLst>
              <a:path w="1638" h="1055">
                <a:moveTo>
                  <a:pt x="9" y="1055"/>
                </a:moveTo>
                <a:lnTo>
                  <a:pt x="0" y="1042"/>
                </a:lnTo>
                <a:lnTo>
                  <a:pt x="1629" y="0"/>
                </a:lnTo>
                <a:lnTo>
                  <a:pt x="1638" y="15"/>
                </a:lnTo>
                <a:lnTo>
                  <a:pt x="9" y="10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5" name="Freeform 63">
            <a:extLst>
              <a:ext uri="{FF2B5EF4-FFF2-40B4-BE49-F238E27FC236}">
                <a16:creationId xmlns:a16="http://schemas.microsoft.com/office/drawing/2014/main" id="{C19243A3-C298-4385-9C21-139EE513C036}"/>
              </a:ext>
            </a:extLst>
          </p:cNvPr>
          <p:cNvSpPr>
            <a:spLocks/>
          </p:cNvSpPr>
          <p:nvPr userDrawn="1"/>
        </p:nvSpPr>
        <p:spPr bwMode="auto">
          <a:xfrm>
            <a:off x="6290735" y="2169587"/>
            <a:ext cx="3558117" cy="2552700"/>
          </a:xfrm>
          <a:custGeom>
            <a:avLst/>
            <a:gdLst>
              <a:gd name="T0" fmla="*/ 8 w 1681"/>
              <a:gd name="T1" fmla="*/ 1206 h 1206"/>
              <a:gd name="T2" fmla="*/ 0 w 1681"/>
              <a:gd name="T3" fmla="*/ 1195 h 1206"/>
              <a:gd name="T4" fmla="*/ 1673 w 1681"/>
              <a:gd name="T5" fmla="*/ 0 h 1206"/>
              <a:gd name="T6" fmla="*/ 1681 w 1681"/>
              <a:gd name="T7" fmla="*/ 11 h 1206"/>
              <a:gd name="T8" fmla="*/ 8 w 1681"/>
              <a:gd name="T9" fmla="*/ 1206 h 1206"/>
            </a:gdLst>
            <a:ahLst/>
            <a:cxnLst>
              <a:cxn ang="0">
                <a:pos x="T0" y="T1"/>
              </a:cxn>
              <a:cxn ang="0">
                <a:pos x="T2" y="T3"/>
              </a:cxn>
              <a:cxn ang="0">
                <a:pos x="T4" y="T5"/>
              </a:cxn>
              <a:cxn ang="0">
                <a:pos x="T6" y="T7"/>
              </a:cxn>
              <a:cxn ang="0">
                <a:pos x="T8" y="T9"/>
              </a:cxn>
            </a:cxnLst>
            <a:rect l="0" t="0" r="r" b="b"/>
            <a:pathLst>
              <a:path w="1681" h="1206">
                <a:moveTo>
                  <a:pt x="8" y="1206"/>
                </a:moveTo>
                <a:lnTo>
                  <a:pt x="0" y="1195"/>
                </a:lnTo>
                <a:lnTo>
                  <a:pt x="1673" y="0"/>
                </a:lnTo>
                <a:lnTo>
                  <a:pt x="1681" y="11"/>
                </a:lnTo>
                <a:lnTo>
                  <a:pt x="8" y="1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16" name="Freeform 64">
            <a:extLst>
              <a:ext uri="{FF2B5EF4-FFF2-40B4-BE49-F238E27FC236}">
                <a16:creationId xmlns:a16="http://schemas.microsoft.com/office/drawing/2014/main" id="{453A0EE8-A938-4421-AC1A-78E5EED61146}"/>
              </a:ext>
            </a:extLst>
          </p:cNvPr>
          <p:cNvSpPr>
            <a:spLocks/>
          </p:cNvSpPr>
          <p:nvPr userDrawn="1"/>
        </p:nvSpPr>
        <p:spPr bwMode="auto">
          <a:xfrm>
            <a:off x="5996519" y="2006603"/>
            <a:ext cx="3649133" cy="2868084"/>
          </a:xfrm>
          <a:custGeom>
            <a:avLst/>
            <a:gdLst>
              <a:gd name="T0" fmla="*/ 7 w 1724"/>
              <a:gd name="T1" fmla="*/ 1355 h 1355"/>
              <a:gd name="T2" fmla="*/ 0 w 1724"/>
              <a:gd name="T3" fmla="*/ 1347 h 1355"/>
              <a:gd name="T4" fmla="*/ 1718 w 1724"/>
              <a:gd name="T5" fmla="*/ 0 h 1355"/>
              <a:gd name="T6" fmla="*/ 1724 w 1724"/>
              <a:gd name="T7" fmla="*/ 8 h 1355"/>
              <a:gd name="T8" fmla="*/ 7 w 1724"/>
              <a:gd name="T9" fmla="*/ 1355 h 1355"/>
            </a:gdLst>
            <a:ahLst/>
            <a:cxnLst>
              <a:cxn ang="0">
                <a:pos x="T0" y="T1"/>
              </a:cxn>
              <a:cxn ang="0">
                <a:pos x="T2" y="T3"/>
              </a:cxn>
              <a:cxn ang="0">
                <a:pos x="T4" y="T5"/>
              </a:cxn>
              <a:cxn ang="0">
                <a:pos x="T6" y="T7"/>
              </a:cxn>
              <a:cxn ang="0">
                <a:pos x="T8" y="T9"/>
              </a:cxn>
            </a:cxnLst>
            <a:rect l="0" t="0" r="r" b="b"/>
            <a:pathLst>
              <a:path w="1724" h="1355">
                <a:moveTo>
                  <a:pt x="7" y="1355"/>
                </a:moveTo>
                <a:lnTo>
                  <a:pt x="0" y="1347"/>
                </a:lnTo>
                <a:lnTo>
                  <a:pt x="1718" y="0"/>
                </a:lnTo>
                <a:lnTo>
                  <a:pt x="1724" y="8"/>
                </a:lnTo>
                <a:lnTo>
                  <a:pt x="7" y="13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0" name="Freeform 65">
            <a:extLst>
              <a:ext uri="{FF2B5EF4-FFF2-40B4-BE49-F238E27FC236}">
                <a16:creationId xmlns:a16="http://schemas.microsoft.com/office/drawing/2014/main" id="{35874795-EE69-4F9D-85BC-8B814E44CF41}"/>
              </a:ext>
            </a:extLst>
          </p:cNvPr>
          <p:cNvSpPr>
            <a:spLocks/>
          </p:cNvSpPr>
          <p:nvPr userDrawn="1"/>
        </p:nvSpPr>
        <p:spPr bwMode="auto">
          <a:xfrm>
            <a:off x="5702301" y="1841501"/>
            <a:ext cx="3742267" cy="3185584"/>
          </a:xfrm>
          <a:custGeom>
            <a:avLst/>
            <a:gdLst>
              <a:gd name="T0" fmla="*/ 5 w 1768"/>
              <a:gd name="T1" fmla="*/ 1505 h 1505"/>
              <a:gd name="T2" fmla="*/ 0 w 1768"/>
              <a:gd name="T3" fmla="*/ 1500 h 1505"/>
              <a:gd name="T4" fmla="*/ 1764 w 1768"/>
              <a:gd name="T5" fmla="*/ 0 h 1505"/>
              <a:gd name="T6" fmla="*/ 1768 w 1768"/>
              <a:gd name="T7" fmla="*/ 5 h 1505"/>
              <a:gd name="T8" fmla="*/ 5 w 1768"/>
              <a:gd name="T9" fmla="*/ 1505 h 1505"/>
            </a:gdLst>
            <a:ahLst/>
            <a:cxnLst>
              <a:cxn ang="0">
                <a:pos x="T0" y="T1"/>
              </a:cxn>
              <a:cxn ang="0">
                <a:pos x="T2" y="T3"/>
              </a:cxn>
              <a:cxn ang="0">
                <a:pos x="T4" y="T5"/>
              </a:cxn>
              <a:cxn ang="0">
                <a:pos x="T6" y="T7"/>
              </a:cxn>
              <a:cxn ang="0">
                <a:pos x="T8" y="T9"/>
              </a:cxn>
            </a:cxnLst>
            <a:rect l="0" t="0" r="r" b="b"/>
            <a:pathLst>
              <a:path w="1768" h="1505">
                <a:moveTo>
                  <a:pt x="5" y="1505"/>
                </a:moveTo>
                <a:lnTo>
                  <a:pt x="0" y="1500"/>
                </a:lnTo>
                <a:lnTo>
                  <a:pt x="1764" y="0"/>
                </a:lnTo>
                <a:lnTo>
                  <a:pt x="1768" y="5"/>
                </a:lnTo>
                <a:lnTo>
                  <a:pt x="5" y="15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1" name="Freeform 66">
            <a:extLst>
              <a:ext uri="{FF2B5EF4-FFF2-40B4-BE49-F238E27FC236}">
                <a16:creationId xmlns:a16="http://schemas.microsoft.com/office/drawing/2014/main" id="{54E01ECC-172D-416F-9386-2ACD7B67EE7B}"/>
              </a:ext>
            </a:extLst>
          </p:cNvPr>
          <p:cNvSpPr>
            <a:spLocks/>
          </p:cNvSpPr>
          <p:nvPr userDrawn="1"/>
        </p:nvSpPr>
        <p:spPr bwMode="auto">
          <a:xfrm>
            <a:off x="5410202" y="1676401"/>
            <a:ext cx="3831167" cy="3505200"/>
          </a:xfrm>
          <a:custGeom>
            <a:avLst/>
            <a:gdLst>
              <a:gd name="T0" fmla="*/ 2 w 1810"/>
              <a:gd name="T1" fmla="*/ 1656 h 1656"/>
              <a:gd name="T2" fmla="*/ 0 w 1810"/>
              <a:gd name="T3" fmla="*/ 1654 h 1656"/>
              <a:gd name="T4" fmla="*/ 1807 w 1810"/>
              <a:gd name="T5" fmla="*/ 0 h 1656"/>
              <a:gd name="T6" fmla="*/ 1810 w 1810"/>
              <a:gd name="T7" fmla="*/ 2 h 1656"/>
              <a:gd name="T8" fmla="*/ 2 w 1810"/>
              <a:gd name="T9" fmla="*/ 1656 h 1656"/>
            </a:gdLst>
            <a:ahLst/>
            <a:cxnLst>
              <a:cxn ang="0">
                <a:pos x="T0" y="T1"/>
              </a:cxn>
              <a:cxn ang="0">
                <a:pos x="T2" y="T3"/>
              </a:cxn>
              <a:cxn ang="0">
                <a:pos x="T4" y="T5"/>
              </a:cxn>
              <a:cxn ang="0">
                <a:pos x="T6" y="T7"/>
              </a:cxn>
              <a:cxn ang="0">
                <a:pos x="T8" y="T9"/>
              </a:cxn>
            </a:cxnLst>
            <a:rect l="0" t="0" r="r" b="b"/>
            <a:pathLst>
              <a:path w="1810" h="1656">
                <a:moveTo>
                  <a:pt x="2" y="1656"/>
                </a:moveTo>
                <a:lnTo>
                  <a:pt x="0" y="1654"/>
                </a:lnTo>
                <a:lnTo>
                  <a:pt x="1807" y="0"/>
                </a:lnTo>
                <a:lnTo>
                  <a:pt x="1810" y="2"/>
                </a:lnTo>
                <a:lnTo>
                  <a:pt x="2" y="16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2" name="Freeform 67">
            <a:extLst>
              <a:ext uri="{FF2B5EF4-FFF2-40B4-BE49-F238E27FC236}">
                <a16:creationId xmlns:a16="http://schemas.microsoft.com/office/drawing/2014/main" id="{D0D1A3CD-654F-4C53-80A4-96EDC16B90A8}"/>
              </a:ext>
            </a:extLst>
          </p:cNvPr>
          <p:cNvSpPr>
            <a:spLocks/>
          </p:cNvSpPr>
          <p:nvPr userDrawn="1"/>
        </p:nvSpPr>
        <p:spPr bwMode="auto">
          <a:xfrm>
            <a:off x="5173135" y="1843621"/>
            <a:ext cx="3746500" cy="3196167"/>
          </a:xfrm>
          <a:custGeom>
            <a:avLst/>
            <a:gdLst>
              <a:gd name="T0" fmla="*/ 3 w 1770"/>
              <a:gd name="T1" fmla="*/ 1510 h 1510"/>
              <a:gd name="T2" fmla="*/ 0 w 1770"/>
              <a:gd name="T3" fmla="*/ 1508 h 1510"/>
              <a:gd name="T4" fmla="*/ 1768 w 1770"/>
              <a:gd name="T5" fmla="*/ 0 h 1510"/>
              <a:gd name="T6" fmla="*/ 1770 w 1770"/>
              <a:gd name="T7" fmla="*/ 3 h 1510"/>
              <a:gd name="T8" fmla="*/ 3 w 1770"/>
              <a:gd name="T9" fmla="*/ 1510 h 1510"/>
            </a:gdLst>
            <a:ahLst/>
            <a:cxnLst>
              <a:cxn ang="0">
                <a:pos x="T0" y="T1"/>
              </a:cxn>
              <a:cxn ang="0">
                <a:pos x="T2" y="T3"/>
              </a:cxn>
              <a:cxn ang="0">
                <a:pos x="T4" y="T5"/>
              </a:cxn>
              <a:cxn ang="0">
                <a:pos x="T6" y="T7"/>
              </a:cxn>
              <a:cxn ang="0">
                <a:pos x="T8" y="T9"/>
              </a:cxn>
            </a:cxnLst>
            <a:rect l="0" t="0" r="r" b="b"/>
            <a:pathLst>
              <a:path w="1770" h="1510">
                <a:moveTo>
                  <a:pt x="3" y="1510"/>
                </a:moveTo>
                <a:lnTo>
                  <a:pt x="0" y="1508"/>
                </a:lnTo>
                <a:lnTo>
                  <a:pt x="1768" y="0"/>
                </a:lnTo>
                <a:lnTo>
                  <a:pt x="1770" y="3"/>
                </a:lnTo>
                <a:lnTo>
                  <a:pt x="3" y="15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3" name="Freeform 68">
            <a:extLst>
              <a:ext uri="{FF2B5EF4-FFF2-40B4-BE49-F238E27FC236}">
                <a16:creationId xmlns:a16="http://schemas.microsoft.com/office/drawing/2014/main" id="{F9ACE030-41CE-4BB7-9D59-A565685E195E}"/>
              </a:ext>
            </a:extLst>
          </p:cNvPr>
          <p:cNvSpPr>
            <a:spLocks/>
          </p:cNvSpPr>
          <p:nvPr userDrawn="1"/>
        </p:nvSpPr>
        <p:spPr bwMode="auto">
          <a:xfrm>
            <a:off x="4938186" y="2010836"/>
            <a:ext cx="3661833" cy="2889251"/>
          </a:xfrm>
          <a:custGeom>
            <a:avLst/>
            <a:gdLst>
              <a:gd name="T0" fmla="*/ 3 w 1730"/>
              <a:gd name="T1" fmla="*/ 1365 h 1365"/>
              <a:gd name="T2" fmla="*/ 0 w 1730"/>
              <a:gd name="T3" fmla="*/ 1361 h 1365"/>
              <a:gd name="T4" fmla="*/ 1727 w 1730"/>
              <a:gd name="T5" fmla="*/ 0 h 1365"/>
              <a:gd name="T6" fmla="*/ 1730 w 1730"/>
              <a:gd name="T7" fmla="*/ 3 h 1365"/>
              <a:gd name="T8" fmla="*/ 3 w 1730"/>
              <a:gd name="T9" fmla="*/ 1365 h 1365"/>
            </a:gdLst>
            <a:ahLst/>
            <a:cxnLst>
              <a:cxn ang="0">
                <a:pos x="T0" y="T1"/>
              </a:cxn>
              <a:cxn ang="0">
                <a:pos x="T2" y="T3"/>
              </a:cxn>
              <a:cxn ang="0">
                <a:pos x="T4" y="T5"/>
              </a:cxn>
              <a:cxn ang="0">
                <a:pos x="T6" y="T7"/>
              </a:cxn>
              <a:cxn ang="0">
                <a:pos x="T8" y="T9"/>
              </a:cxn>
            </a:cxnLst>
            <a:rect l="0" t="0" r="r" b="b"/>
            <a:pathLst>
              <a:path w="1730" h="1365">
                <a:moveTo>
                  <a:pt x="3" y="1365"/>
                </a:moveTo>
                <a:lnTo>
                  <a:pt x="0" y="1361"/>
                </a:lnTo>
                <a:lnTo>
                  <a:pt x="1727" y="0"/>
                </a:lnTo>
                <a:lnTo>
                  <a:pt x="1730" y="3"/>
                </a:lnTo>
                <a:lnTo>
                  <a:pt x="3" y="13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4" name="Freeform 69">
            <a:extLst>
              <a:ext uri="{FF2B5EF4-FFF2-40B4-BE49-F238E27FC236}">
                <a16:creationId xmlns:a16="http://schemas.microsoft.com/office/drawing/2014/main" id="{E8A279B1-2F85-4311-B194-B61A338201A5}"/>
              </a:ext>
            </a:extLst>
          </p:cNvPr>
          <p:cNvSpPr>
            <a:spLocks/>
          </p:cNvSpPr>
          <p:nvPr userDrawn="1"/>
        </p:nvSpPr>
        <p:spPr bwMode="auto">
          <a:xfrm>
            <a:off x="4701119" y="2178054"/>
            <a:ext cx="3579284" cy="2580217"/>
          </a:xfrm>
          <a:custGeom>
            <a:avLst/>
            <a:gdLst>
              <a:gd name="T0" fmla="*/ 4 w 1691"/>
              <a:gd name="T1" fmla="*/ 1219 h 1219"/>
              <a:gd name="T2" fmla="*/ 0 w 1691"/>
              <a:gd name="T3" fmla="*/ 1215 h 1219"/>
              <a:gd name="T4" fmla="*/ 1688 w 1691"/>
              <a:gd name="T5" fmla="*/ 0 h 1219"/>
              <a:gd name="T6" fmla="*/ 1691 w 1691"/>
              <a:gd name="T7" fmla="*/ 4 h 1219"/>
              <a:gd name="T8" fmla="*/ 4 w 1691"/>
              <a:gd name="T9" fmla="*/ 1219 h 1219"/>
            </a:gdLst>
            <a:ahLst/>
            <a:cxnLst>
              <a:cxn ang="0">
                <a:pos x="T0" y="T1"/>
              </a:cxn>
              <a:cxn ang="0">
                <a:pos x="T2" y="T3"/>
              </a:cxn>
              <a:cxn ang="0">
                <a:pos x="T4" y="T5"/>
              </a:cxn>
              <a:cxn ang="0">
                <a:pos x="T6" y="T7"/>
              </a:cxn>
              <a:cxn ang="0">
                <a:pos x="T8" y="T9"/>
              </a:cxn>
            </a:cxnLst>
            <a:rect l="0" t="0" r="r" b="b"/>
            <a:pathLst>
              <a:path w="1691" h="1219">
                <a:moveTo>
                  <a:pt x="4" y="1219"/>
                </a:moveTo>
                <a:lnTo>
                  <a:pt x="0" y="1215"/>
                </a:lnTo>
                <a:lnTo>
                  <a:pt x="1688" y="0"/>
                </a:lnTo>
                <a:lnTo>
                  <a:pt x="1691" y="4"/>
                </a:lnTo>
                <a:lnTo>
                  <a:pt x="4" y="12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5" name="Freeform 70">
            <a:extLst>
              <a:ext uri="{FF2B5EF4-FFF2-40B4-BE49-F238E27FC236}">
                <a16:creationId xmlns:a16="http://schemas.microsoft.com/office/drawing/2014/main" id="{53D00EC9-F794-444A-8F2F-97EDBC275021}"/>
              </a:ext>
            </a:extLst>
          </p:cNvPr>
          <p:cNvSpPr>
            <a:spLocks/>
          </p:cNvSpPr>
          <p:nvPr userDrawn="1"/>
        </p:nvSpPr>
        <p:spPr bwMode="auto">
          <a:xfrm>
            <a:off x="4466167" y="2345270"/>
            <a:ext cx="3492500" cy="2273300"/>
          </a:xfrm>
          <a:custGeom>
            <a:avLst/>
            <a:gdLst>
              <a:gd name="T0" fmla="*/ 3 w 1650"/>
              <a:gd name="T1" fmla="*/ 1074 h 1074"/>
              <a:gd name="T2" fmla="*/ 0 w 1650"/>
              <a:gd name="T3" fmla="*/ 1069 h 1074"/>
              <a:gd name="T4" fmla="*/ 1647 w 1650"/>
              <a:gd name="T5" fmla="*/ 0 h 1074"/>
              <a:gd name="T6" fmla="*/ 1650 w 1650"/>
              <a:gd name="T7" fmla="*/ 5 h 1074"/>
              <a:gd name="T8" fmla="*/ 3 w 1650"/>
              <a:gd name="T9" fmla="*/ 1074 h 1074"/>
            </a:gdLst>
            <a:ahLst/>
            <a:cxnLst>
              <a:cxn ang="0">
                <a:pos x="T0" y="T1"/>
              </a:cxn>
              <a:cxn ang="0">
                <a:pos x="T2" y="T3"/>
              </a:cxn>
              <a:cxn ang="0">
                <a:pos x="T4" y="T5"/>
              </a:cxn>
              <a:cxn ang="0">
                <a:pos x="T6" y="T7"/>
              </a:cxn>
              <a:cxn ang="0">
                <a:pos x="T8" y="T9"/>
              </a:cxn>
            </a:cxnLst>
            <a:rect l="0" t="0" r="r" b="b"/>
            <a:pathLst>
              <a:path w="1650" h="1074">
                <a:moveTo>
                  <a:pt x="3" y="1074"/>
                </a:moveTo>
                <a:lnTo>
                  <a:pt x="0" y="1069"/>
                </a:lnTo>
                <a:lnTo>
                  <a:pt x="1647" y="0"/>
                </a:lnTo>
                <a:lnTo>
                  <a:pt x="1650" y="5"/>
                </a:lnTo>
                <a:lnTo>
                  <a:pt x="3" y="10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6" name="Freeform 71">
            <a:extLst>
              <a:ext uri="{FF2B5EF4-FFF2-40B4-BE49-F238E27FC236}">
                <a16:creationId xmlns:a16="http://schemas.microsoft.com/office/drawing/2014/main" id="{2674BE32-279F-4FDE-BB58-FFE4A47A651E}"/>
              </a:ext>
            </a:extLst>
          </p:cNvPr>
          <p:cNvSpPr>
            <a:spLocks/>
          </p:cNvSpPr>
          <p:nvPr userDrawn="1"/>
        </p:nvSpPr>
        <p:spPr bwMode="auto">
          <a:xfrm>
            <a:off x="4231220" y="2510370"/>
            <a:ext cx="3407833" cy="1968500"/>
          </a:xfrm>
          <a:custGeom>
            <a:avLst/>
            <a:gdLst>
              <a:gd name="T0" fmla="*/ 3 w 1610"/>
              <a:gd name="T1" fmla="*/ 930 h 930"/>
              <a:gd name="T2" fmla="*/ 0 w 1610"/>
              <a:gd name="T3" fmla="*/ 923 h 930"/>
              <a:gd name="T4" fmla="*/ 1607 w 1610"/>
              <a:gd name="T5" fmla="*/ 0 h 930"/>
              <a:gd name="T6" fmla="*/ 1610 w 1610"/>
              <a:gd name="T7" fmla="*/ 6 h 930"/>
              <a:gd name="T8" fmla="*/ 3 w 1610"/>
              <a:gd name="T9" fmla="*/ 930 h 930"/>
            </a:gdLst>
            <a:ahLst/>
            <a:cxnLst>
              <a:cxn ang="0">
                <a:pos x="T0" y="T1"/>
              </a:cxn>
              <a:cxn ang="0">
                <a:pos x="T2" y="T3"/>
              </a:cxn>
              <a:cxn ang="0">
                <a:pos x="T4" y="T5"/>
              </a:cxn>
              <a:cxn ang="0">
                <a:pos x="T6" y="T7"/>
              </a:cxn>
              <a:cxn ang="0">
                <a:pos x="T8" y="T9"/>
              </a:cxn>
            </a:cxnLst>
            <a:rect l="0" t="0" r="r" b="b"/>
            <a:pathLst>
              <a:path w="1610" h="930">
                <a:moveTo>
                  <a:pt x="3" y="930"/>
                </a:moveTo>
                <a:lnTo>
                  <a:pt x="0" y="923"/>
                </a:lnTo>
                <a:lnTo>
                  <a:pt x="1607" y="0"/>
                </a:lnTo>
                <a:lnTo>
                  <a:pt x="1610" y="6"/>
                </a:lnTo>
                <a:lnTo>
                  <a:pt x="3" y="9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7" name="Freeform 72">
            <a:extLst>
              <a:ext uri="{FF2B5EF4-FFF2-40B4-BE49-F238E27FC236}">
                <a16:creationId xmlns:a16="http://schemas.microsoft.com/office/drawing/2014/main" id="{46B7A324-2BD7-4D09-88A9-B09041A4C128}"/>
              </a:ext>
            </a:extLst>
          </p:cNvPr>
          <p:cNvSpPr>
            <a:spLocks/>
          </p:cNvSpPr>
          <p:nvPr userDrawn="1"/>
        </p:nvSpPr>
        <p:spPr bwMode="auto">
          <a:xfrm>
            <a:off x="3994153" y="2677585"/>
            <a:ext cx="3323167" cy="1659467"/>
          </a:xfrm>
          <a:custGeom>
            <a:avLst/>
            <a:gdLst>
              <a:gd name="T0" fmla="*/ 4 w 1570"/>
              <a:gd name="T1" fmla="*/ 784 h 784"/>
              <a:gd name="T2" fmla="*/ 0 w 1570"/>
              <a:gd name="T3" fmla="*/ 777 h 784"/>
              <a:gd name="T4" fmla="*/ 1567 w 1570"/>
              <a:gd name="T5" fmla="*/ 0 h 784"/>
              <a:gd name="T6" fmla="*/ 1570 w 1570"/>
              <a:gd name="T7" fmla="*/ 7 h 784"/>
              <a:gd name="T8" fmla="*/ 4 w 1570"/>
              <a:gd name="T9" fmla="*/ 784 h 784"/>
            </a:gdLst>
            <a:ahLst/>
            <a:cxnLst>
              <a:cxn ang="0">
                <a:pos x="T0" y="T1"/>
              </a:cxn>
              <a:cxn ang="0">
                <a:pos x="T2" y="T3"/>
              </a:cxn>
              <a:cxn ang="0">
                <a:pos x="T4" y="T5"/>
              </a:cxn>
              <a:cxn ang="0">
                <a:pos x="T6" y="T7"/>
              </a:cxn>
              <a:cxn ang="0">
                <a:pos x="T8" y="T9"/>
              </a:cxn>
            </a:cxnLst>
            <a:rect l="0" t="0" r="r" b="b"/>
            <a:pathLst>
              <a:path w="1570" h="784">
                <a:moveTo>
                  <a:pt x="4" y="784"/>
                </a:moveTo>
                <a:lnTo>
                  <a:pt x="0" y="777"/>
                </a:lnTo>
                <a:lnTo>
                  <a:pt x="1567" y="0"/>
                </a:lnTo>
                <a:lnTo>
                  <a:pt x="1570" y="7"/>
                </a:lnTo>
                <a:lnTo>
                  <a:pt x="4" y="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8" name="Freeform 73">
            <a:extLst>
              <a:ext uri="{FF2B5EF4-FFF2-40B4-BE49-F238E27FC236}">
                <a16:creationId xmlns:a16="http://schemas.microsoft.com/office/drawing/2014/main" id="{022A1C81-6C59-463A-B1C5-3E07D6F38399}"/>
              </a:ext>
            </a:extLst>
          </p:cNvPr>
          <p:cNvSpPr>
            <a:spLocks/>
          </p:cNvSpPr>
          <p:nvPr userDrawn="1"/>
        </p:nvSpPr>
        <p:spPr bwMode="auto">
          <a:xfrm>
            <a:off x="3759200" y="2844803"/>
            <a:ext cx="3236384" cy="1352551"/>
          </a:xfrm>
          <a:custGeom>
            <a:avLst/>
            <a:gdLst>
              <a:gd name="T0" fmla="*/ 3 w 1529"/>
              <a:gd name="T1" fmla="*/ 639 h 639"/>
              <a:gd name="T2" fmla="*/ 0 w 1529"/>
              <a:gd name="T3" fmla="*/ 631 h 639"/>
              <a:gd name="T4" fmla="*/ 1527 w 1529"/>
              <a:gd name="T5" fmla="*/ 0 h 639"/>
              <a:gd name="T6" fmla="*/ 1529 w 1529"/>
              <a:gd name="T7" fmla="*/ 8 h 639"/>
              <a:gd name="T8" fmla="*/ 3 w 1529"/>
              <a:gd name="T9" fmla="*/ 639 h 639"/>
            </a:gdLst>
            <a:ahLst/>
            <a:cxnLst>
              <a:cxn ang="0">
                <a:pos x="T0" y="T1"/>
              </a:cxn>
              <a:cxn ang="0">
                <a:pos x="T2" y="T3"/>
              </a:cxn>
              <a:cxn ang="0">
                <a:pos x="T4" y="T5"/>
              </a:cxn>
              <a:cxn ang="0">
                <a:pos x="T6" y="T7"/>
              </a:cxn>
              <a:cxn ang="0">
                <a:pos x="T8" y="T9"/>
              </a:cxn>
            </a:cxnLst>
            <a:rect l="0" t="0" r="r" b="b"/>
            <a:pathLst>
              <a:path w="1529" h="639">
                <a:moveTo>
                  <a:pt x="3" y="639"/>
                </a:moveTo>
                <a:lnTo>
                  <a:pt x="0" y="631"/>
                </a:lnTo>
                <a:lnTo>
                  <a:pt x="1527" y="0"/>
                </a:lnTo>
                <a:lnTo>
                  <a:pt x="1529" y="8"/>
                </a:lnTo>
                <a:lnTo>
                  <a:pt x="3" y="6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29" name="Freeform 74">
            <a:extLst>
              <a:ext uri="{FF2B5EF4-FFF2-40B4-BE49-F238E27FC236}">
                <a16:creationId xmlns:a16="http://schemas.microsoft.com/office/drawing/2014/main" id="{164B208E-9181-49E7-8455-EAF601C85C7E}"/>
              </a:ext>
            </a:extLst>
          </p:cNvPr>
          <p:cNvSpPr>
            <a:spLocks/>
          </p:cNvSpPr>
          <p:nvPr userDrawn="1"/>
        </p:nvSpPr>
        <p:spPr bwMode="auto">
          <a:xfrm>
            <a:off x="3524251" y="3012020"/>
            <a:ext cx="3151717" cy="1043517"/>
          </a:xfrm>
          <a:custGeom>
            <a:avLst/>
            <a:gdLst>
              <a:gd name="T0" fmla="*/ 3 w 1489"/>
              <a:gd name="T1" fmla="*/ 493 h 493"/>
              <a:gd name="T2" fmla="*/ 0 w 1489"/>
              <a:gd name="T3" fmla="*/ 484 h 493"/>
              <a:gd name="T4" fmla="*/ 1486 w 1489"/>
              <a:gd name="T5" fmla="*/ 0 h 493"/>
              <a:gd name="T6" fmla="*/ 1489 w 1489"/>
              <a:gd name="T7" fmla="*/ 9 h 493"/>
              <a:gd name="T8" fmla="*/ 3 w 1489"/>
              <a:gd name="T9" fmla="*/ 493 h 493"/>
            </a:gdLst>
            <a:ahLst/>
            <a:cxnLst>
              <a:cxn ang="0">
                <a:pos x="T0" y="T1"/>
              </a:cxn>
              <a:cxn ang="0">
                <a:pos x="T2" y="T3"/>
              </a:cxn>
              <a:cxn ang="0">
                <a:pos x="T4" y="T5"/>
              </a:cxn>
              <a:cxn ang="0">
                <a:pos x="T6" y="T7"/>
              </a:cxn>
              <a:cxn ang="0">
                <a:pos x="T8" y="T9"/>
              </a:cxn>
            </a:cxnLst>
            <a:rect l="0" t="0" r="r" b="b"/>
            <a:pathLst>
              <a:path w="1489" h="493">
                <a:moveTo>
                  <a:pt x="3" y="493"/>
                </a:moveTo>
                <a:lnTo>
                  <a:pt x="0" y="484"/>
                </a:lnTo>
                <a:lnTo>
                  <a:pt x="1486" y="0"/>
                </a:lnTo>
                <a:lnTo>
                  <a:pt x="1489" y="9"/>
                </a:lnTo>
                <a:lnTo>
                  <a:pt x="3" y="4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0" name="Freeform 75">
            <a:extLst>
              <a:ext uri="{FF2B5EF4-FFF2-40B4-BE49-F238E27FC236}">
                <a16:creationId xmlns:a16="http://schemas.microsoft.com/office/drawing/2014/main" id="{AE12A1CA-4EA7-43DD-AAB1-EE9576CC4206}"/>
              </a:ext>
            </a:extLst>
          </p:cNvPr>
          <p:cNvSpPr>
            <a:spLocks/>
          </p:cNvSpPr>
          <p:nvPr userDrawn="1"/>
        </p:nvSpPr>
        <p:spPr bwMode="auto">
          <a:xfrm>
            <a:off x="3289300" y="3179235"/>
            <a:ext cx="3064933" cy="734484"/>
          </a:xfrm>
          <a:custGeom>
            <a:avLst/>
            <a:gdLst>
              <a:gd name="T0" fmla="*/ 2 w 1448"/>
              <a:gd name="T1" fmla="*/ 347 h 347"/>
              <a:gd name="T2" fmla="*/ 0 w 1448"/>
              <a:gd name="T3" fmla="*/ 338 h 347"/>
              <a:gd name="T4" fmla="*/ 1446 w 1448"/>
              <a:gd name="T5" fmla="*/ 0 h 347"/>
              <a:gd name="T6" fmla="*/ 1448 w 1448"/>
              <a:gd name="T7" fmla="*/ 9 h 347"/>
              <a:gd name="T8" fmla="*/ 2 w 1448"/>
              <a:gd name="T9" fmla="*/ 347 h 347"/>
            </a:gdLst>
            <a:ahLst/>
            <a:cxnLst>
              <a:cxn ang="0">
                <a:pos x="T0" y="T1"/>
              </a:cxn>
              <a:cxn ang="0">
                <a:pos x="T2" y="T3"/>
              </a:cxn>
              <a:cxn ang="0">
                <a:pos x="T4" y="T5"/>
              </a:cxn>
              <a:cxn ang="0">
                <a:pos x="T6" y="T7"/>
              </a:cxn>
              <a:cxn ang="0">
                <a:pos x="T8" y="T9"/>
              </a:cxn>
            </a:cxnLst>
            <a:rect l="0" t="0" r="r" b="b"/>
            <a:pathLst>
              <a:path w="1448" h="347">
                <a:moveTo>
                  <a:pt x="2" y="347"/>
                </a:moveTo>
                <a:lnTo>
                  <a:pt x="0" y="338"/>
                </a:lnTo>
                <a:lnTo>
                  <a:pt x="1446" y="0"/>
                </a:lnTo>
                <a:lnTo>
                  <a:pt x="1448" y="9"/>
                </a:lnTo>
                <a:lnTo>
                  <a:pt x="2" y="3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1" name="Freeform 76">
            <a:extLst>
              <a:ext uri="{FF2B5EF4-FFF2-40B4-BE49-F238E27FC236}">
                <a16:creationId xmlns:a16="http://schemas.microsoft.com/office/drawing/2014/main" id="{41B9F883-AC3A-43DD-9A7C-052C14A7E065}"/>
              </a:ext>
            </a:extLst>
          </p:cNvPr>
          <p:cNvSpPr>
            <a:spLocks/>
          </p:cNvSpPr>
          <p:nvPr userDrawn="1"/>
        </p:nvSpPr>
        <p:spPr bwMode="auto">
          <a:xfrm>
            <a:off x="3054353" y="3346454"/>
            <a:ext cx="2978151" cy="427567"/>
          </a:xfrm>
          <a:custGeom>
            <a:avLst/>
            <a:gdLst>
              <a:gd name="T0" fmla="*/ 2 w 1407"/>
              <a:gd name="T1" fmla="*/ 202 h 202"/>
              <a:gd name="T2" fmla="*/ 0 w 1407"/>
              <a:gd name="T3" fmla="*/ 192 h 202"/>
              <a:gd name="T4" fmla="*/ 1406 w 1407"/>
              <a:gd name="T5" fmla="*/ 0 h 202"/>
              <a:gd name="T6" fmla="*/ 1407 w 1407"/>
              <a:gd name="T7" fmla="*/ 10 h 202"/>
              <a:gd name="T8" fmla="*/ 2 w 1407"/>
              <a:gd name="T9" fmla="*/ 202 h 202"/>
            </a:gdLst>
            <a:ahLst/>
            <a:cxnLst>
              <a:cxn ang="0">
                <a:pos x="T0" y="T1"/>
              </a:cxn>
              <a:cxn ang="0">
                <a:pos x="T2" y="T3"/>
              </a:cxn>
              <a:cxn ang="0">
                <a:pos x="T4" y="T5"/>
              </a:cxn>
              <a:cxn ang="0">
                <a:pos x="T6" y="T7"/>
              </a:cxn>
              <a:cxn ang="0">
                <a:pos x="T8" y="T9"/>
              </a:cxn>
            </a:cxnLst>
            <a:rect l="0" t="0" r="r" b="b"/>
            <a:pathLst>
              <a:path w="1407" h="202">
                <a:moveTo>
                  <a:pt x="2" y="202"/>
                </a:moveTo>
                <a:lnTo>
                  <a:pt x="0" y="192"/>
                </a:lnTo>
                <a:lnTo>
                  <a:pt x="1406" y="0"/>
                </a:lnTo>
                <a:lnTo>
                  <a:pt x="1407" y="10"/>
                </a:lnTo>
                <a:lnTo>
                  <a:pt x="2"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2" name="Freeform 77">
            <a:extLst>
              <a:ext uri="{FF2B5EF4-FFF2-40B4-BE49-F238E27FC236}">
                <a16:creationId xmlns:a16="http://schemas.microsoft.com/office/drawing/2014/main" id="{443B52AF-6775-4908-A036-9EFCFA05ED13}"/>
              </a:ext>
            </a:extLst>
          </p:cNvPr>
          <p:cNvSpPr>
            <a:spLocks/>
          </p:cNvSpPr>
          <p:nvPr userDrawn="1"/>
        </p:nvSpPr>
        <p:spPr bwMode="auto">
          <a:xfrm>
            <a:off x="2819402" y="3511552"/>
            <a:ext cx="2891367" cy="122767"/>
          </a:xfrm>
          <a:custGeom>
            <a:avLst/>
            <a:gdLst>
              <a:gd name="T0" fmla="*/ 0 w 1366"/>
              <a:gd name="T1" fmla="*/ 58 h 58"/>
              <a:gd name="T2" fmla="*/ 0 w 1366"/>
              <a:gd name="T3" fmla="*/ 46 h 58"/>
              <a:gd name="T4" fmla="*/ 1365 w 1366"/>
              <a:gd name="T5" fmla="*/ 0 h 58"/>
              <a:gd name="T6" fmla="*/ 1366 w 1366"/>
              <a:gd name="T7" fmla="*/ 11 h 58"/>
              <a:gd name="T8" fmla="*/ 0 w 1366"/>
              <a:gd name="T9" fmla="*/ 58 h 58"/>
            </a:gdLst>
            <a:ahLst/>
            <a:cxnLst>
              <a:cxn ang="0">
                <a:pos x="T0" y="T1"/>
              </a:cxn>
              <a:cxn ang="0">
                <a:pos x="T2" y="T3"/>
              </a:cxn>
              <a:cxn ang="0">
                <a:pos x="T4" y="T5"/>
              </a:cxn>
              <a:cxn ang="0">
                <a:pos x="T6" y="T7"/>
              </a:cxn>
              <a:cxn ang="0">
                <a:pos x="T8" y="T9"/>
              </a:cxn>
            </a:cxnLst>
            <a:rect l="0" t="0" r="r" b="b"/>
            <a:pathLst>
              <a:path w="1366" h="58">
                <a:moveTo>
                  <a:pt x="0" y="58"/>
                </a:moveTo>
                <a:lnTo>
                  <a:pt x="0" y="46"/>
                </a:lnTo>
                <a:lnTo>
                  <a:pt x="1365" y="0"/>
                </a:lnTo>
                <a:lnTo>
                  <a:pt x="1366" y="11"/>
                </a:lnTo>
                <a:lnTo>
                  <a:pt x="0" y="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3" name="Freeform 78">
            <a:extLst>
              <a:ext uri="{FF2B5EF4-FFF2-40B4-BE49-F238E27FC236}">
                <a16:creationId xmlns:a16="http://schemas.microsoft.com/office/drawing/2014/main" id="{F3D84E11-C222-45C1-97E3-5E5650E49F93}"/>
              </a:ext>
            </a:extLst>
          </p:cNvPr>
          <p:cNvSpPr>
            <a:spLocks/>
          </p:cNvSpPr>
          <p:nvPr userDrawn="1"/>
        </p:nvSpPr>
        <p:spPr bwMode="auto">
          <a:xfrm>
            <a:off x="2584451" y="3467101"/>
            <a:ext cx="2806700" cy="237067"/>
          </a:xfrm>
          <a:custGeom>
            <a:avLst/>
            <a:gdLst>
              <a:gd name="T0" fmla="*/ 1325 w 1326"/>
              <a:gd name="T1" fmla="*/ 112 h 112"/>
              <a:gd name="T2" fmla="*/ 0 w 1326"/>
              <a:gd name="T3" fmla="*/ 12 h 112"/>
              <a:gd name="T4" fmla="*/ 1 w 1326"/>
              <a:gd name="T5" fmla="*/ 0 h 112"/>
              <a:gd name="T6" fmla="*/ 1326 w 1326"/>
              <a:gd name="T7" fmla="*/ 100 h 112"/>
              <a:gd name="T8" fmla="*/ 1325 w 1326"/>
              <a:gd name="T9" fmla="*/ 112 h 112"/>
            </a:gdLst>
            <a:ahLst/>
            <a:cxnLst>
              <a:cxn ang="0">
                <a:pos x="T0" y="T1"/>
              </a:cxn>
              <a:cxn ang="0">
                <a:pos x="T2" y="T3"/>
              </a:cxn>
              <a:cxn ang="0">
                <a:pos x="T4" y="T5"/>
              </a:cxn>
              <a:cxn ang="0">
                <a:pos x="T6" y="T7"/>
              </a:cxn>
              <a:cxn ang="0">
                <a:pos x="T8" y="T9"/>
              </a:cxn>
            </a:cxnLst>
            <a:rect l="0" t="0" r="r" b="b"/>
            <a:pathLst>
              <a:path w="1326" h="112">
                <a:moveTo>
                  <a:pt x="1325" y="112"/>
                </a:moveTo>
                <a:lnTo>
                  <a:pt x="0" y="12"/>
                </a:lnTo>
                <a:lnTo>
                  <a:pt x="1" y="0"/>
                </a:lnTo>
                <a:lnTo>
                  <a:pt x="1326" y="100"/>
                </a:lnTo>
                <a:lnTo>
                  <a:pt x="1325"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4" name="Freeform 79">
            <a:extLst>
              <a:ext uri="{FF2B5EF4-FFF2-40B4-BE49-F238E27FC236}">
                <a16:creationId xmlns:a16="http://schemas.microsoft.com/office/drawing/2014/main" id="{EDF233F9-5D26-4175-ADF9-8992860F6886}"/>
              </a:ext>
            </a:extLst>
          </p:cNvPr>
          <p:cNvSpPr>
            <a:spLocks/>
          </p:cNvSpPr>
          <p:nvPr userDrawn="1"/>
        </p:nvSpPr>
        <p:spPr bwMode="auto">
          <a:xfrm>
            <a:off x="2347386" y="3325287"/>
            <a:ext cx="2724151" cy="546100"/>
          </a:xfrm>
          <a:custGeom>
            <a:avLst/>
            <a:gdLst>
              <a:gd name="T0" fmla="*/ 1285 w 1287"/>
              <a:gd name="T1" fmla="*/ 258 h 258"/>
              <a:gd name="T2" fmla="*/ 0 w 1287"/>
              <a:gd name="T3" fmla="*/ 13 h 258"/>
              <a:gd name="T4" fmla="*/ 2 w 1287"/>
              <a:gd name="T5" fmla="*/ 0 h 258"/>
              <a:gd name="T6" fmla="*/ 1287 w 1287"/>
              <a:gd name="T7" fmla="*/ 246 h 258"/>
              <a:gd name="T8" fmla="*/ 1285 w 1287"/>
              <a:gd name="T9" fmla="*/ 258 h 258"/>
            </a:gdLst>
            <a:ahLst/>
            <a:cxnLst>
              <a:cxn ang="0">
                <a:pos x="T0" y="T1"/>
              </a:cxn>
              <a:cxn ang="0">
                <a:pos x="T2" y="T3"/>
              </a:cxn>
              <a:cxn ang="0">
                <a:pos x="T4" y="T5"/>
              </a:cxn>
              <a:cxn ang="0">
                <a:pos x="T6" y="T7"/>
              </a:cxn>
              <a:cxn ang="0">
                <a:pos x="T8" y="T9"/>
              </a:cxn>
            </a:cxnLst>
            <a:rect l="0" t="0" r="r" b="b"/>
            <a:pathLst>
              <a:path w="1287" h="258">
                <a:moveTo>
                  <a:pt x="1285" y="258"/>
                </a:moveTo>
                <a:lnTo>
                  <a:pt x="0" y="13"/>
                </a:lnTo>
                <a:lnTo>
                  <a:pt x="2" y="0"/>
                </a:lnTo>
                <a:lnTo>
                  <a:pt x="1287" y="246"/>
                </a:lnTo>
                <a:lnTo>
                  <a:pt x="1285" y="2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5" name="Freeform 80">
            <a:extLst>
              <a:ext uri="{FF2B5EF4-FFF2-40B4-BE49-F238E27FC236}">
                <a16:creationId xmlns:a16="http://schemas.microsoft.com/office/drawing/2014/main" id="{63BB5949-70AD-4AFE-92B8-1DB9F9461BBD}"/>
              </a:ext>
            </a:extLst>
          </p:cNvPr>
          <p:cNvSpPr>
            <a:spLocks/>
          </p:cNvSpPr>
          <p:nvPr userDrawn="1"/>
        </p:nvSpPr>
        <p:spPr bwMode="auto">
          <a:xfrm>
            <a:off x="2110319" y="3183469"/>
            <a:ext cx="2643717" cy="857251"/>
          </a:xfrm>
          <a:custGeom>
            <a:avLst/>
            <a:gdLst>
              <a:gd name="T0" fmla="*/ 1244 w 1249"/>
              <a:gd name="T1" fmla="*/ 405 h 405"/>
              <a:gd name="T2" fmla="*/ 0 w 1249"/>
              <a:gd name="T3" fmla="*/ 13 h 405"/>
              <a:gd name="T4" fmla="*/ 3 w 1249"/>
              <a:gd name="T5" fmla="*/ 0 h 405"/>
              <a:gd name="T6" fmla="*/ 1249 w 1249"/>
              <a:gd name="T7" fmla="*/ 392 h 405"/>
              <a:gd name="T8" fmla="*/ 1244 w 1249"/>
              <a:gd name="T9" fmla="*/ 405 h 405"/>
            </a:gdLst>
            <a:ahLst/>
            <a:cxnLst>
              <a:cxn ang="0">
                <a:pos x="T0" y="T1"/>
              </a:cxn>
              <a:cxn ang="0">
                <a:pos x="T2" y="T3"/>
              </a:cxn>
              <a:cxn ang="0">
                <a:pos x="T4" y="T5"/>
              </a:cxn>
              <a:cxn ang="0">
                <a:pos x="T6" y="T7"/>
              </a:cxn>
              <a:cxn ang="0">
                <a:pos x="T8" y="T9"/>
              </a:cxn>
            </a:cxnLst>
            <a:rect l="0" t="0" r="r" b="b"/>
            <a:pathLst>
              <a:path w="1249" h="405">
                <a:moveTo>
                  <a:pt x="1244" y="405"/>
                </a:moveTo>
                <a:lnTo>
                  <a:pt x="0" y="13"/>
                </a:lnTo>
                <a:lnTo>
                  <a:pt x="3" y="0"/>
                </a:lnTo>
                <a:lnTo>
                  <a:pt x="1249" y="392"/>
                </a:lnTo>
                <a:lnTo>
                  <a:pt x="1244"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6" name="Freeform 81">
            <a:extLst>
              <a:ext uri="{FF2B5EF4-FFF2-40B4-BE49-F238E27FC236}">
                <a16:creationId xmlns:a16="http://schemas.microsoft.com/office/drawing/2014/main" id="{74615992-F17E-45CA-AAFD-1FF923B51B26}"/>
              </a:ext>
            </a:extLst>
          </p:cNvPr>
          <p:cNvSpPr>
            <a:spLocks/>
          </p:cNvSpPr>
          <p:nvPr userDrawn="1"/>
        </p:nvSpPr>
        <p:spPr bwMode="auto">
          <a:xfrm>
            <a:off x="1873253" y="3041654"/>
            <a:ext cx="2561167" cy="1166284"/>
          </a:xfrm>
          <a:custGeom>
            <a:avLst/>
            <a:gdLst>
              <a:gd name="T0" fmla="*/ 1204 w 1210"/>
              <a:gd name="T1" fmla="*/ 551 h 551"/>
              <a:gd name="T2" fmla="*/ 0 w 1210"/>
              <a:gd name="T3" fmla="*/ 13 h 551"/>
              <a:gd name="T4" fmla="*/ 5 w 1210"/>
              <a:gd name="T5" fmla="*/ 0 h 551"/>
              <a:gd name="T6" fmla="*/ 1210 w 1210"/>
              <a:gd name="T7" fmla="*/ 538 h 551"/>
              <a:gd name="T8" fmla="*/ 1204 w 1210"/>
              <a:gd name="T9" fmla="*/ 551 h 551"/>
            </a:gdLst>
            <a:ahLst/>
            <a:cxnLst>
              <a:cxn ang="0">
                <a:pos x="T0" y="T1"/>
              </a:cxn>
              <a:cxn ang="0">
                <a:pos x="T2" y="T3"/>
              </a:cxn>
              <a:cxn ang="0">
                <a:pos x="T4" y="T5"/>
              </a:cxn>
              <a:cxn ang="0">
                <a:pos x="T6" y="T7"/>
              </a:cxn>
              <a:cxn ang="0">
                <a:pos x="T8" y="T9"/>
              </a:cxn>
            </a:cxnLst>
            <a:rect l="0" t="0" r="r" b="b"/>
            <a:pathLst>
              <a:path w="1210" h="551">
                <a:moveTo>
                  <a:pt x="1204" y="551"/>
                </a:moveTo>
                <a:lnTo>
                  <a:pt x="0" y="13"/>
                </a:lnTo>
                <a:lnTo>
                  <a:pt x="5" y="0"/>
                </a:lnTo>
                <a:lnTo>
                  <a:pt x="1210" y="538"/>
                </a:lnTo>
                <a:lnTo>
                  <a:pt x="1204" y="5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7" name="Freeform 82">
            <a:extLst>
              <a:ext uri="{FF2B5EF4-FFF2-40B4-BE49-F238E27FC236}">
                <a16:creationId xmlns:a16="http://schemas.microsoft.com/office/drawing/2014/main" id="{C5602F83-470A-4E16-8419-6941DF3A0D58}"/>
              </a:ext>
            </a:extLst>
          </p:cNvPr>
          <p:cNvSpPr>
            <a:spLocks/>
          </p:cNvSpPr>
          <p:nvPr userDrawn="1"/>
        </p:nvSpPr>
        <p:spPr bwMode="auto">
          <a:xfrm>
            <a:off x="1636186" y="2899836"/>
            <a:ext cx="2478617" cy="1475317"/>
          </a:xfrm>
          <a:custGeom>
            <a:avLst/>
            <a:gdLst>
              <a:gd name="T0" fmla="*/ 1164 w 1171"/>
              <a:gd name="T1" fmla="*/ 697 h 697"/>
              <a:gd name="T2" fmla="*/ 0 w 1171"/>
              <a:gd name="T3" fmla="*/ 13 h 697"/>
              <a:gd name="T4" fmla="*/ 6 w 1171"/>
              <a:gd name="T5" fmla="*/ 0 h 697"/>
              <a:gd name="T6" fmla="*/ 1171 w 1171"/>
              <a:gd name="T7" fmla="*/ 685 h 697"/>
              <a:gd name="T8" fmla="*/ 1164 w 1171"/>
              <a:gd name="T9" fmla="*/ 697 h 697"/>
            </a:gdLst>
            <a:ahLst/>
            <a:cxnLst>
              <a:cxn ang="0">
                <a:pos x="T0" y="T1"/>
              </a:cxn>
              <a:cxn ang="0">
                <a:pos x="T2" y="T3"/>
              </a:cxn>
              <a:cxn ang="0">
                <a:pos x="T4" y="T5"/>
              </a:cxn>
              <a:cxn ang="0">
                <a:pos x="T6" y="T7"/>
              </a:cxn>
              <a:cxn ang="0">
                <a:pos x="T8" y="T9"/>
              </a:cxn>
            </a:cxnLst>
            <a:rect l="0" t="0" r="r" b="b"/>
            <a:pathLst>
              <a:path w="1171" h="697">
                <a:moveTo>
                  <a:pt x="1164" y="697"/>
                </a:moveTo>
                <a:lnTo>
                  <a:pt x="0" y="13"/>
                </a:lnTo>
                <a:lnTo>
                  <a:pt x="6" y="0"/>
                </a:lnTo>
                <a:lnTo>
                  <a:pt x="1171" y="685"/>
                </a:lnTo>
                <a:lnTo>
                  <a:pt x="1164" y="6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8" name="Freeform 83">
            <a:extLst>
              <a:ext uri="{FF2B5EF4-FFF2-40B4-BE49-F238E27FC236}">
                <a16:creationId xmlns:a16="http://schemas.microsoft.com/office/drawing/2014/main" id="{447C04E7-FBC9-4688-B45D-07D17CB9E2C1}"/>
              </a:ext>
            </a:extLst>
          </p:cNvPr>
          <p:cNvSpPr>
            <a:spLocks/>
          </p:cNvSpPr>
          <p:nvPr userDrawn="1"/>
        </p:nvSpPr>
        <p:spPr bwMode="auto">
          <a:xfrm>
            <a:off x="1397002" y="2758020"/>
            <a:ext cx="2400300" cy="1786467"/>
          </a:xfrm>
          <a:custGeom>
            <a:avLst/>
            <a:gdLst>
              <a:gd name="T0" fmla="*/ 1124 w 1134"/>
              <a:gd name="T1" fmla="*/ 844 h 844"/>
              <a:gd name="T2" fmla="*/ 0 w 1134"/>
              <a:gd name="T3" fmla="*/ 13 h 844"/>
              <a:gd name="T4" fmla="*/ 9 w 1134"/>
              <a:gd name="T5" fmla="*/ 0 h 844"/>
              <a:gd name="T6" fmla="*/ 1134 w 1134"/>
              <a:gd name="T7" fmla="*/ 831 h 844"/>
              <a:gd name="T8" fmla="*/ 1124 w 1134"/>
              <a:gd name="T9" fmla="*/ 844 h 844"/>
            </a:gdLst>
            <a:ahLst/>
            <a:cxnLst>
              <a:cxn ang="0">
                <a:pos x="T0" y="T1"/>
              </a:cxn>
              <a:cxn ang="0">
                <a:pos x="T2" y="T3"/>
              </a:cxn>
              <a:cxn ang="0">
                <a:pos x="T4" y="T5"/>
              </a:cxn>
              <a:cxn ang="0">
                <a:pos x="T6" y="T7"/>
              </a:cxn>
              <a:cxn ang="0">
                <a:pos x="T8" y="T9"/>
              </a:cxn>
            </a:cxnLst>
            <a:rect l="0" t="0" r="r" b="b"/>
            <a:pathLst>
              <a:path w="1134" h="844">
                <a:moveTo>
                  <a:pt x="1124" y="844"/>
                </a:moveTo>
                <a:lnTo>
                  <a:pt x="0" y="13"/>
                </a:lnTo>
                <a:lnTo>
                  <a:pt x="9" y="0"/>
                </a:lnTo>
                <a:lnTo>
                  <a:pt x="1134" y="831"/>
                </a:lnTo>
                <a:lnTo>
                  <a:pt x="1124" y="844"/>
                </a:lnTo>
                <a:close/>
              </a:path>
            </a:pathLst>
          </a:custGeom>
          <a:solidFill>
            <a:srgbClr val="F5B6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39" name="Freeform 84">
            <a:extLst>
              <a:ext uri="{FF2B5EF4-FFF2-40B4-BE49-F238E27FC236}">
                <a16:creationId xmlns:a16="http://schemas.microsoft.com/office/drawing/2014/main" id="{63E1ED24-8137-4F9F-B46C-E3948A70DACB}"/>
              </a:ext>
            </a:extLst>
          </p:cNvPr>
          <p:cNvSpPr>
            <a:spLocks/>
          </p:cNvSpPr>
          <p:nvPr userDrawn="1"/>
        </p:nvSpPr>
        <p:spPr bwMode="auto">
          <a:xfrm>
            <a:off x="1159935" y="2618320"/>
            <a:ext cx="2317751" cy="2091267"/>
          </a:xfrm>
          <a:custGeom>
            <a:avLst/>
            <a:gdLst>
              <a:gd name="T0" fmla="*/ 1084 w 1095"/>
              <a:gd name="T1" fmla="*/ 988 h 988"/>
              <a:gd name="T2" fmla="*/ 0 w 1095"/>
              <a:gd name="T3" fmla="*/ 12 h 988"/>
              <a:gd name="T4" fmla="*/ 10 w 1095"/>
              <a:gd name="T5" fmla="*/ 0 h 988"/>
              <a:gd name="T6" fmla="*/ 1095 w 1095"/>
              <a:gd name="T7" fmla="*/ 977 h 988"/>
              <a:gd name="T8" fmla="*/ 1084 w 1095"/>
              <a:gd name="T9" fmla="*/ 988 h 988"/>
            </a:gdLst>
            <a:ahLst/>
            <a:cxnLst>
              <a:cxn ang="0">
                <a:pos x="T0" y="T1"/>
              </a:cxn>
              <a:cxn ang="0">
                <a:pos x="T2" y="T3"/>
              </a:cxn>
              <a:cxn ang="0">
                <a:pos x="T4" y="T5"/>
              </a:cxn>
              <a:cxn ang="0">
                <a:pos x="T6" y="T7"/>
              </a:cxn>
              <a:cxn ang="0">
                <a:pos x="T8" y="T9"/>
              </a:cxn>
            </a:cxnLst>
            <a:rect l="0" t="0" r="r" b="b"/>
            <a:pathLst>
              <a:path w="1095" h="988">
                <a:moveTo>
                  <a:pt x="1084" y="988"/>
                </a:moveTo>
                <a:lnTo>
                  <a:pt x="0" y="12"/>
                </a:lnTo>
                <a:lnTo>
                  <a:pt x="10" y="0"/>
                </a:lnTo>
                <a:lnTo>
                  <a:pt x="1095" y="977"/>
                </a:lnTo>
                <a:lnTo>
                  <a:pt x="1084" y="988"/>
                </a:lnTo>
                <a:close/>
              </a:path>
            </a:pathLst>
          </a:custGeom>
          <a:solidFill>
            <a:srgbClr val="F5B6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24640" name="Freeform 85">
            <a:extLst>
              <a:ext uri="{FF2B5EF4-FFF2-40B4-BE49-F238E27FC236}">
                <a16:creationId xmlns:a16="http://schemas.microsoft.com/office/drawing/2014/main" id="{C90D05FD-2CAB-4711-B6BA-0F1734393478}"/>
              </a:ext>
            </a:extLst>
          </p:cNvPr>
          <p:cNvSpPr>
            <a:spLocks/>
          </p:cNvSpPr>
          <p:nvPr userDrawn="1"/>
        </p:nvSpPr>
        <p:spPr bwMode="auto">
          <a:xfrm>
            <a:off x="922867" y="2476503"/>
            <a:ext cx="2235200" cy="2400300"/>
          </a:xfrm>
          <a:custGeom>
            <a:avLst/>
            <a:gdLst>
              <a:gd name="T0" fmla="*/ 1044 w 1056"/>
              <a:gd name="T1" fmla="*/ 1134 h 1134"/>
              <a:gd name="T2" fmla="*/ 0 w 1056"/>
              <a:gd name="T3" fmla="*/ 12 h 1134"/>
              <a:gd name="T4" fmla="*/ 12 w 1056"/>
              <a:gd name="T5" fmla="*/ 0 h 1134"/>
              <a:gd name="T6" fmla="*/ 1056 w 1056"/>
              <a:gd name="T7" fmla="*/ 1123 h 1134"/>
              <a:gd name="T8" fmla="*/ 1044 w 1056"/>
              <a:gd name="T9" fmla="*/ 1134 h 1134"/>
            </a:gdLst>
            <a:ahLst/>
            <a:cxnLst>
              <a:cxn ang="0">
                <a:pos x="T0" y="T1"/>
              </a:cxn>
              <a:cxn ang="0">
                <a:pos x="T2" y="T3"/>
              </a:cxn>
              <a:cxn ang="0">
                <a:pos x="T4" y="T5"/>
              </a:cxn>
              <a:cxn ang="0">
                <a:pos x="T6" y="T7"/>
              </a:cxn>
              <a:cxn ang="0">
                <a:pos x="T8" y="T9"/>
              </a:cxn>
            </a:cxnLst>
            <a:rect l="0" t="0" r="r" b="b"/>
            <a:pathLst>
              <a:path w="1056" h="1134">
                <a:moveTo>
                  <a:pt x="1044" y="1134"/>
                </a:moveTo>
                <a:lnTo>
                  <a:pt x="0" y="12"/>
                </a:lnTo>
                <a:lnTo>
                  <a:pt x="12" y="0"/>
                </a:lnTo>
                <a:lnTo>
                  <a:pt x="1056" y="1123"/>
                </a:lnTo>
                <a:lnTo>
                  <a:pt x="1044" y="1134"/>
                </a:lnTo>
                <a:close/>
              </a:path>
            </a:pathLst>
          </a:custGeom>
          <a:solidFill>
            <a:srgbClr val="F5B6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0469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and Subhead">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04800" y="685802"/>
            <a:ext cx="11582400" cy="276999"/>
          </a:xfrm>
        </p:spPr>
        <p:txBody>
          <a:bodyPr/>
          <a:lstStyle>
            <a:lvl1pPr marL="0" indent="0">
              <a:buNone/>
              <a:defRPr sz="2000" b="1">
                <a:solidFill>
                  <a:schemeClr val="accent5"/>
                </a:solidFill>
              </a:defRPr>
            </a:lvl1pPr>
            <a:lvl2pPr marL="230181" indent="0">
              <a:buNone/>
              <a:defRPr/>
            </a:lvl2pPr>
            <a:lvl3pPr marL="483731" indent="0">
              <a:buNone/>
              <a:defRPr/>
            </a:lvl3pPr>
            <a:lvl4pPr marL="687369" indent="0">
              <a:buNone/>
              <a:defRPr/>
            </a:lvl4pPr>
            <a:lvl5pPr marL="922632" indent="0">
              <a:buNone/>
              <a:defRPr/>
            </a:lvl5pPr>
          </a:lstStyle>
          <a:p>
            <a:pPr lvl="0"/>
            <a:r>
              <a:rPr lang="en-US"/>
              <a:t>Click to edit subhead</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133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1"/>
            <a:ext cx="12192000" cy="6858001"/>
          </a:xfrm>
          <a:prstGeom prst="rect">
            <a:avLst/>
          </a:prstGeom>
        </p:spPr>
      </p:pic>
      <p:sp>
        <p:nvSpPr>
          <p:cNvPr id="7" name="Rectangle 2"/>
          <p:cNvSpPr>
            <a:spLocks noGrp="1" noChangeArrowheads="1"/>
          </p:cNvSpPr>
          <p:nvPr>
            <p:ph type="ctrTitle" sz="quarter"/>
          </p:nvPr>
        </p:nvSpPr>
        <p:spPr>
          <a:xfrm>
            <a:off x="5900927" y="1528923"/>
            <a:ext cx="5681476" cy="1198405"/>
          </a:xfrm>
        </p:spPr>
        <p:txBody>
          <a:bodyPr anchor="b"/>
          <a:lstStyle>
            <a:lvl1pPr>
              <a:defRPr b="0" i="0">
                <a:solidFill>
                  <a:srgbClr val="1A1F71"/>
                </a:solidFill>
                <a:latin typeface="Palatino" pitchFamily="2" charset="77"/>
                <a:ea typeface="Palatino" pitchFamily="2" charset="77"/>
                <a:cs typeface="Palatino" pitchFamily="2" charset="77"/>
              </a:defRPr>
            </a:lvl1pPr>
          </a:lstStyle>
          <a:p>
            <a:r>
              <a:rPr lang="en-US"/>
              <a:t>Click to edit Master title style</a:t>
            </a:r>
          </a:p>
        </p:txBody>
      </p:sp>
      <p:sp>
        <p:nvSpPr>
          <p:cNvPr id="10" name="Rectangle 3"/>
          <p:cNvSpPr>
            <a:spLocks noGrp="1" noChangeArrowheads="1"/>
          </p:cNvSpPr>
          <p:nvPr>
            <p:ph type="subTitle" sz="quarter" idx="1"/>
          </p:nvPr>
        </p:nvSpPr>
        <p:spPr>
          <a:xfrm>
            <a:off x="5900928" y="3029714"/>
            <a:ext cx="5681472" cy="417487"/>
          </a:xfrm>
        </p:spPr>
        <p:txBody>
          <a:bodyPr/>
          <a:lstStyle>
            <a:lvl1pPr marL="0" indent="0">
              <a:buFont typeface="Arial" charset="0"/>
              <a:buNone/>
              <a:defRPr b="0" i="0">
                <a:solidFill>
                  <a:srgbClr val="1A1F71"/>
                </a:solidFill>
                <a:latin typeface="Palatino" pitchFamily="2" charset="77"/>
                <a:ea typeface="Palatino" pitchFamily="2" charset="77"/>
                <a:cs typeface="Palatino" pitchFamily="2" charset="77"/>
              </a:defRPr>
            </a:lvl1pPr>
          </a:lstStyle>
          <a:p>
            <a:r>
              <a:rPr lang="en-US"/>
              <a:t>Click to edit Master subtitle style</a:t>
            </a:r>
          </a:p>
        </p:txBody>
      </p:sp>
      <p:pic>
        <p:nvPicPr>
          <p:cNvPr id="8" name="Picture 7">
            <a:extLst>
              <a:ext uri="{FF2B5EF4-FFF2-40B4-BE49-F238E27FC236}">
                <a16:creationId xmlns:a16="http://schemas.microsoft.com/office/drawing/2014/main" id="{7125887F-C10C-494D-B7CE-528EE4A4B1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371917" y="6504327"/>
            <a:ext cx="677843" cy="220299"/>
          </a:xfrm>
          <a:prstGeom prst="rect">
            <a:avLst/>
          </a:prstGeom>
        </p:spPr>
      </p:pic>
    </p:spTree>
    <p:extLst>
      <p:ext uri="{BB962C8B-B14F-4D97-AF65-F5344CB8AC3E}">
        <p14:creationId xmlns:p14="http://schemas.microsoft.com/office/powerpoint/2010/main" val="3550633414"/>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BA3E-4B48-4638-9AFB-01BC825F5D9E}"/>
              </a:ext>
            </a:extLst>
          </p:cNvPr>
          <p:cNvSpPr>
            <a:spLocks noGrp="1"/>
          </p:cNvSpPr>
          <p:nvPr>
            <p:ph type="title" hasCustomPrompt="1"/>
          </p:nvPr>
        </p:nvSpPr>
        <p:spPr>
          <a:xfrm>
            <a:off x="457199" y="1325880"/>
            <a:ext cx="5879592" cy="1216152"/>
          </a:xfrm>
          <a:prstGeom prst="rect">
            <a:avLst/>
          </a:prstGeom>
        </p:spPr>
        <p:txBody>
          <a:bodyPr anchor="t"/>
          <a:lstStyle>
            <a:lvl1pPr>
              <a:defRPr sz="4000">
                <a:solidFill>
                  <a:schemeClr val="bg1"/>
                </a:solidFill>
              </a:defRPr>
            </a:lvl1pPr>
          </a:lstStyle>
          <a:p>
            <a:r>
              <a:rPr lang="en-US"/>
              <a:t>Click To Edit Master Title</a:t>
            </a:r>
          </a:p>
        </p:txBody>
      </p:sp>
      <p:sp>
        <p:nvSpPr>
          <p:cNvPr id="3" name="Text Placeholder 2">
            <a:extLst>
              <a:ext uri="{FF2B5EF4-FFF2-40B4-BE49-F238E27FC236}">
                <a16:creationId xmlns:a16="http://schemas.microsoft.com/office/drawing/2014/main" id="{5F86C833-AB80-43C8-963F-1833F807F4F3}"/>
              </a:ext>
            </a:extLst>
          </p:cNvPr>
          <p:cNvSpPr>
            <a:spLocks noGrp="1"/>
          </p:cNvSpPr>
          <p:nvPr>
            <p:ph type="body" idx="1"/>
          </p:nvPr>
        </p:nvSpPr>
        <p:spPr>
          <a:xfrm>
            <a:off x="457200" y="594360"/>
            <a:ext cx="5730629" cy="332399"/>
          </a:xfrm>
        </p:spPr>
        <p:txBody>
          <a:bodyPr wrap="square">
            <a:spAutoFit/>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 Placeholder 2">
            <a:extLst>
              <a:ext uri="{FF2B5EF4-FFF2-40B4-BE49-F238E27FC236}">
                <a16:creationId xmlns:a16="http://schemas.microsoft.com/office/drawing/2014/main" id="{9985A8A5-B175-4063-BABC-65B691965E9B}"/>
              </a:ext>
            </a:extLst>
          </p:cNvPr>
          <p:cNvSpPr>
            <a:spLocks noGrp="1"/>
          </p:cNvSpPr>
          <p:nvPr>
            <p:ph type="body" idx="10"/>
          </p:nvPr>
        </p:nvSpPr>
        <p:spPr>
          <a:xfrm>
            <a:off x="457199" y="2578608"/>
            <a:ext cx="5879592" cy="384048"/>
          </a:xfrm>
        </p:spPr>
        <p:txBody>
          <a:bodyPr wrap="square">
            <a:spAutoFit/>
          </a:bodyPr>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Freeform 5">
            <a:extLst>
              <a:ext uri="{FF2B5EF4-FFF2-40B4-BE49-F238E27FC236}">
                <a16:creationId xmlns:a16="http://schemas.microsoft.com/office/drawing/2014/main" id="{B4E76A25-6937-41EF-BF03-EEB326E211AE}"/>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bg1"/>
              </a:gs>
              <a:gs pos="100000">
                <a:schemeClr val="tx2"/>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pic>
        <p:nvPicPr>
          <p:cNvPr id="5" name="Picture 4">
            <a:extLst>
              <a:ext uri="{FF2B5EF4-FFF2-40B4-BE49-F238E27FC236}">
                <a16:creationId xmlns:a16="http://schemas.microsoft.com/office/drawing/2014/main" id="{C115FED2-94E1-4392-8872-C730B767C6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0953" t="14628" r="13329" b="16853"/>
          <a:stretch/>
        </p:blipFill>
        <p:spPr>
          <a:xfrm>
            <a:off x="6800850" y="0"/>
            <a:ext cx="5391150" cy="6858000"/>
          </a:xfrm>
          <a:prstGeom prst="rect">
            <a:avLst/>
          </a:prstGeom>
        </p:spPr>
      </p:pic>
    </p:spTree>
    <p:extLst>
      <p:ext uri="{BB962C8B-B14F-4D97-AF65-F5344CB8AC3E}">
        <p14:creationId xmlns:p14="http://schemas.microsoft.com/office/powerpoint/2010/main" val="14863865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630770" y="430282"/>
            <a:ext cx="10951631" cy="455509"/>
          </a:xfrm>
        </p:spPr>
        <p:txBody>
          <a:bodyPr/>
          <a:lstStyle>
            <a:lvl1pPr>
              <a:defRPr sz="3200" b="1">
                <a:solidFill>
                  <a:srgbClr val="1A1F71"/>
                </a:solidFill>
                <a:latin typeface="Palatino" pitchFamily="2" charset="77"/>
                <a:ea typeface="Palatino" pitchFamily="2" charset="77"/>
              </a:defRPr>
            </a:lvl1pPr>
          </a:lstStyle>
          <a:p>
            <a:r>
              <a:rPr lang="en-US"/>
              <a:t>Click to edit Master title style</a:t>
            </a:r>
          </a:p>
        </p:txBody>
      </p:sp>
      <p:sp>
        <p:nvSpPr>
          <p:cNvPr id="3" name="Content Placeholder 2"/>
          <p:cNvSpPr>
            <a:spLocks noGrp="1"/>
          </p:cNvSpPr>
          <p:nvPr>
            <p:ph idx="1"/>
          </p:nvPr>
        </p:nvSpPr>
        <p:spPr>
          <a:xfrm>
            <a:off x="633984" y="1308184"/>
            <a:ext cx="10948416" cy="1409616"/>
          </a:xfrm>
        </p:spPr>
        <p:txBody>
          <a:bodyPr>
            <a:spAutoFit/>
          </a:bodyPr>
          <a:lstStyle>
            <a:lvl1pPr>
              <a:lnSpc>
                <a:spcPct val="100000"/>
              </a:lnSpc>
              <a:spcBef>
                <a:spcPts val="1867"/>
              </a:spcBef>
              <a:defRPr sz="2933">
                <a:solidFill>
                  <a:srgbClr val="1A1F71"/>
                </a:solidFill>
                <a:latin typeface="Palatino" pitchFamily="2" charset="77"/>
                <a:ea typeface="Palatino" pitchFamily="2" charset="77"/>
              </a:defRPr>
            </a:lvl1pPr>
            <a:lvl2pPr>
              <a:spcBef>
                <a:spcPts val="800"/>
              </a:spcBef>
              <a:defRPr sz="2667">
                <a:solidFill>
                  <a:srgbClr val="1A1F71"/>
                </a:solidFill>
                <a:latin typeface="Palatino" pitchFamily="2" charset="77"/>
                <a:ea typeface="Palatino" pitchFamily="2" charset="77"/>
              </a:defRPr>
            </a:lvl2pPr>
            <a:lvl3pPr>
              <a:defRPr sz="2400">
                <a:solidFill>
                  <a:srgbClr val="1A1F71"/>
                </a:solidFill>
                <a:latin typeface="Palatino" pitchFamily="2" charset="77"/>
                <a:ea typeface="Palatino" pitchFamily="2" charset="77"/>
              </a:defRPr>
            </a:lvl3pPr>
          </a:lstStyle>
          <a:p>
            <a:pPr lvl="0"/>
            <a:r>
              <a:rPr lang="en-US"/>
              <a:t>Click to edit Master text styles</a:t>
            </a:r>
          </a:p>
          <a:p>
            <a:pPr lvl="1"/>
            <a:r>
              <a:rPr lang="en-US"/>
              <a:t>Second level</a:t>
            </a:r>
          </a:p>
          <a:p>
            <a:pPr lvl="2"/>
            <a:r>
              <a:rPr lang="en-US"/>
              <a:t>Third level</a:t>
            </a:r>
          </a:p>
        </p:txBody>
      </p:sp>
      <p:cxnSp>
        <p:nvCxnSpPr>
          <p:cNvPr id="5" name="Straight Connector 4"/>
          <p:cNvCxnSpPr/>
          <p:nvPr userDrawn="1"/>
        </p:nvCxnSpPr>
        <p:spPr bwMode="auto">
          <a:xfrm>
            <a:off x="611210" y="990600"/>
            <a:ext cx="10951631" cy="0"/>
          </a:xfrm>
          <a:prstGeom prst="line">
            <a:avLst/>
          </a:prstGeom>
          <a:solidFill>
            <a:schemeClr val="tx2"/>
          </a:solidFill>
          <a:ln w="15875" cap="flat" cmpd="sng" algn="ctr">
            <a:gradFill flip="none" rotWithShape="1">
              <a:gsLst>
                <a:gs pos="100000">
                  <a:srgbClr val="FFD081">
                    <a:alpha val="5882"/>
                  </a:srgbClr>
                </a:gs>
                <a:gs pos="93000">
                  <a:srgbClr val="FFD081">
                    <a:alpha val="44314"/>
                  </a:srgbClr>
                </a:gs>
                <a:gs pos="0">
                  <a:srgbClr val="FFA00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895906150"/>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ubhead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F71"/>
                </a:solidFill>
                <a:latin typeface="Palatino" pitchFamily="2" charset="77"/>
                <a:ea typeface="Palatino" pitchFamily="2" charset="77"/>
              </a:defRPr>
            </a:lvl1pPr>
          </a:lstStyle>
          <a:p>
            <a:r>
              <a:rPr lang="en-US"/>
              <a:t>Click to edit Master title style</a:t>
            </a:r>
          </a:p>
        </p:txBody>
      </p:sp>
      <p:sp>
        <p:nvSpPr>
          <p:cNvPr id="3" name="Content Placeholder 2"/>
          <p:cNvSpPr>
            <a:spLocks noGrp="1"/>
          </p:cNvSpPr>
          <p:nvPr>
            <p:ph idx="1"/>
          </p:nvPr>
        </p:nvSpPr>
        <p:spPr>
          <a:xfrm>
            <a:off x="633984" y="1981204"/>
            <a:ext cx="10948416" cy="1288301"/>
          </a:xfrm>
        </p:spPr>
        <p:txBody>
          <a:bodyPr wrap="square">
            <a:spAutoFit/>
          </a:bodyPr>
          <a:lstStyle>
            <a:lvl1pPr>
              <a:spcBef>
                <a:spcPts val="1733"/>
              </a:spcBef>
              <a:spcAft>
                <a:spcPts val="0"/>
              </a:spcAft>
              <a:defRPr>
                <a:solidFill>
                  <a:srgbClr val="1A1F71"/>
                </a:solidFill>
                <a:latin typeface="Palatino" pitchFamily="2" charset="77"/>
                <a:ea typeface="Palatino" pitchFamily="2" charset="77"/>
              </a:defRPr>
            </a:lvl1pPr>
            <a:lvl2pPr>
              <a:defRPr>
                <a:solidFill>
                  <a:srgbClr val="1A1F71"/>
                </a:solidFill>
                <a:latin typeface="Palatino" pitchFamily="2" charset="77"/>
                <a:ea typeface="Palatino" pitchFamily="2" charset="77"/>
              </a:defRPr>
            </a:lvl2pPr>
            <a:lvl3pPr>
              <a:defRPr>
                <a:solidFill>
                  <a:srgbClr val="1A1F71"/>
                </a:solidFill>
                <a:latin typeface="Palatino" pitchFamily="2" charset="77"/>
                <a:ea typeface="Palatino" pitchFamily="2" charset="77"/>
              </a:defRPr>
            </a:lvl3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idx="10" hasCustomPrompt="1"/>
          </p:nvPr>
        </p:nvSpPr>
        <p:spPr>
          <a:xfrm>
            <a:off x="633984" y="1447804"/>
            <a:ext cx="10948416" cy="417487"/>
          </a:xfrm>
        </p:spPr>
        <p:txBody>
          <a:bodyPr/>
          <a:lstStyle>
            <a:lvl1pPr marL="0" indent="0">
              <a:buNone/>
              <a:defRPr b="1">
                <a:solidFill>
                  <a:srgbClr val="1A1F71"/>
                </a:solidFill>
                <a:latin typeface="Palatino" pitchFamily="2" charset="77"/>
                <a:ea typeface="Palatino" pitchFamily="2" charset="77"/>
              </a:defRPr>
            </a:lvl1pPr>
          </a:lstStyle>
          <a:p>
            <a:pPr lvl="0"/>
            <a:r>
              <a:rPr lang="en-US"/>
              <a:t>Click to add subhead</a:t>
            </a:r>
          </a:p>
        </p:txBody>
      </p:sp>
    </p:spTree>
    <p:extLst>
      <p:ext uri="{BB962C8B-B14F-4D97-AF65-F5344CB8AC3E}">
        <p14:creationId xmlns:p14="http://schemas.microsoft.com/office/powerpoint/2010/main" val="2240876675"/>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F71"/>
                </a:solidFill>
              </a:defRPr>
            </a:lvl1pPr>
          </a:lstStyle>
          <a:p>
            <a:r>
              <a:rPr lang="en-US"/>
              <a:t>Click to edit Master title style</a:t>
            </a:r>
          </a:p>
        </p:txBody>
      </p:sp>
      <p:sp>
        <p:nvSpPr>
          <p:cNvPr id="5" name="Content Placeholder 2"/>
          <p:cNvSpPr>
            <a:spLocks noGrp="1"/>
          </p:cNvSpPr>
          <p:nvPr>
            <p:ph idx="10" hasCustomPrompt="1"/>
          </p:nvPr>
        </p:nvSpPr>
        <p:spPr>
          <a:xfrm>
            <a:off x="633984" y="1447804"/>
            <a:ext cx="10948416" cy="417487"/>
          </a:xfrm>
        </p:spPr>
        <p:txBody>
          <a:bodyPr/>
          <a:lstStyle>
            <a:lvl1pPr marL="0" indent="0">
              <a:buNone/>
              <a:defRPr b="1">
                <a:solidFill>
                  <a:srgbClr val="1A1F71"/>
                </a:solidFill>
              </a:defRPr>
            </a:lvl1pPr>
          </a:lstStyle>
          <a:p>
            <a:pPr lvl="0"/>
            <a:r>
              <a:rPr lang="en-US"/>
              <a:t>Click to add subhead</a:t>
            </a:r>
          </a:p>
        </p:txBody>
      </p:sp>
    </p:spTree>
    <p:extLst>
      <p:ext uri="{BB962C8B-B14F-4D97-AF65-F5344CB8AC3E}">
        <p14:creationId xmlns:p14="http://schemas.microsoft.com/office/powerpoint/2010/main" val="4019041035"/>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F71"/>
                </a:solidFill>
              </a:defRPr>
            </a:lvl1pPr>
          </a:lstStyle>
          <a:p>
            <a:r>
              <a:rPr lang="en-US"/>
              <a:t>Click to edit Master title style</a:t>
            </a:r>
          </a:p>
        </p:txBody>
      </p:sp>
      <p:sp>
        <p:nvSpPr>
          <p:cNvPr id="3" name="Content Placeholder 2"/>
          <p:cNvSpPr>
            <a:spLocks noGrp="1"/>
          </p:cNvSpPr>
          <p:nvPr>
            <p:ph sz="half" idx="1"/>
          </p:nvPr>
        </p:nvSpPr>
        <p:spPr>
          <a:xfrm>
            <a:off x="633984" y="1447804"/>
            <a:ext cx="5242560" cy="1261884"/>
          </a:xfrm>
        </p:spPr>
        <p:txBody>
          <a:bodyPr>
            <a:spAutoFit/>
          </a:bodyPr>
          <a:lstStyle>
            <a:lvl1pPr>
              <a:defRPr sz="2667">
                <a:solidFill>
                  <a:srgbClr val="1A1F71"/>
                </a:solidFill>
              </a:defRPr>
            </a:lvl1pPr>
            <a:lvl2pPr marL="838159" indent="-300552">
              <a:defRPr sz="2400">
                <a:solidFill>
                  <a:srgbClr val="1A1F71"/>
                </a:solidFill>
              </a:defRPr>
            </a:lvl2pPr>
            <a:lvl3pPr marL="994784" indent="-158488">
              <a:defRPr sz="2133">
                <a:solidFill>
                  <a:srgbClr val="1A1F71"/>
                </a:solidFill>
              </a:defRPr>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328004" y="1447804"/>
            <a:ext cx="5242560" cy="1261884"/>
          </a:xfrm>
        </p:spPr>
        <p:txBody>
          <a:bodyPr>
            <a:spAutoFit/>
          </a:bodyPr>
          <a:lstStyle>
            <a:lvl1pPr>
              <a:defRPr sz="2667">
                <a:solidFill>
                  <a:srgbClr val="1A1F71"/>
                </a:solidFill>
              </a:defRPr>
            </a:lvl1pPr>
            <a:lvl2pPr marL="841206" indent="-304784">
              <a:defRPr sz="2400">
                <a:solidFill>
                  <a:srgbClr val="1A1F71"/>
                </a:solidFill>
              </a:defRPr>
            </a:lvl2pPr>
            <a:lvl3pPr marL="994784" indent="-158488">
              <a:defRPr sz="2133">
                <a:solidFill>
                  <a:srgbClr val="1A1F71"/>
                </a:solidFill>
              </a:defRPr>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60755058"/>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head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2"/>
          <p:cNvSpPr>
            <a:spLocks noGrp="1"/>
          </p:cNvSpPr>
          <p:nvPr>
            <p:ph sz="half" idx="1"/>
          </p:nvPr>
        </p:nvSpPr>
        <p:spPr>
          <a:xfrm>
            <a:off x="633984" y="1895475"/>
            <a:ext cx="5242560" cy="1150058"/>
          </a:xfrm>
        </p:spPr>
        <p:txBody>
          <a:bodyPr>
            <a:spAutoFit/>
          </a:bodyPr>
          <a:lstStyle>
            <a:lvl1pPr>
              <a:defRPr sz="2400"/>
            </a:lvl1pPr>
            <a:lvl2pPr>
              <a:defRPr sz="2133"/>
            </a:lvl2pPr>
            <a:lvl3pPr>
              <a:defRPr sz="18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8" name="Content Placeholder 3"/>
          <p:cNvSpPr>
            <a:spLocks noGrp="1"/>
          </p:cNvSpPr>
          <p:nvPr>
            <p:ph sz="half" idx="2"/>
          </p:nvPr>
        </p:nvSpPr>
        <p:spPr>
          <a:xfrm>
            <a:off x="6328004" y="1895475"/>
            <a:ext cx="5242560" cy="1150058"/>
          </a:xfrm>
        </p:spPr>
        <p:txBody>
          <a:bodyPr>
            <a:spAutoFit/>
          </a:bodyPr>
          <a:lstStyle>
            <a:lvl1pPr>
              <a:defRPr sz="2400"/>
            </a:lvl1pPr>
            <a:lvl2pPr>
              <a:defRPr sz="2133"/>
            </a:lvl2pPr>
            <a:lvl3pPr>
              <a:defRPr sz="18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p:txBody>
      </p:sp>
      <p:sp>
        <p:nvSpPr>
          <p:cNvPr id="9" name="Content Placeholder 2"/>
          <p:cNvSpPr>
            <a:spLocks noGrp="1"/>
          </p:cNvSpPr>
          <p:nvPr>
            <p:ph idx="10" hasCustomPrompt="1"/>
          </p:nvPr>
        </p:nvSpPr>
        <p:spPr>
          <a:xfrm>
            <a:off x="633984" y="1447805"/>
            <a:ext cx="5242560" cy="379656"/>
          </a:xfrm>
        </p:spPr>
        <p:txBody>
          <a:bodyPr/>
          <a:lstStyle>
            <a:lvl1pPr marL="0" indent="0">
              <a:buNone/>
              <a:defRPr sz="2667" b="1"/>
            </a:lvl1pPr>
          </a:lstStyle>
          <a:p>
            <a:pPr lvl="0"/>
            <a:r>
              <a:rPr lang="en-US"/>
              <a:t>Click to add subhead</a:t>
            </a:r>
          </a:p>
        </p:txBody>
      </p:sp>
      <p:sp>
        <p:nvSpPr>
          <p:cNvPr id="10" name="Content Placeholder 2"/>
          <p:cNvSpPr>
            <a:spLocks noGrp="1"/>
          </p:cNvSpPr>
          <p:nvPr>
            <p:ph idx="11" hasCustomPrompt="1"/>
          </p:nvPr>
        </p:nvSpPr>
        <p:spPr>
          <a:xfrm>
            <a:off x="6328004" y="1447803"/>
            <a:ext cx="5242560" cy="379656"/>
          </a:xfrm>
        </p:spPr>
        <p:txBody>
          <a:bodyPr/>
          <a:lstStyle>
            <a:lvl1pPr marL="0" indent="0">
              <a:buNone/>
              <a:defRPr sz="2667" b="1"/>
            </a:lvl1pPr>
          </a:lstStyle>
          <a:p>
            <a:pPr lvl="0"/>
            <a:r>
              <a:rPr lang="en-US"/>
              <a:t>Click to add subhead</a:t>
            </a:r>
          </a:p>
        </p:txBody>
      </p:sp>
    </p:spTree>
    <p:extLst>
      <p:ext uri="{BB962C8B-B14F-4D97-AF65-F5344CB8AC3E}">
        <p14:creationId xmlns:p14="http://schemas.microsoft.com/office/powerpoint/2010/main" val="3159840489"/>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F71"/>
                </a:solidFill>
              </a:defRPr>
            </a:lvl1pPr>
          </a:lstStyle>
          <a:p>
            <a:r>
              <a:rPr lang="en-US"/>
              <a:t>Click to edit Master title style</a:t>
            </a:r>
          </a:p>
        </p:txBody>
      </p:sp>
    </p:spTree>
    <p:extLst>
      <p:ext uri="{BB962C8B-B14F-4D97-AF65-F5344CB8AC3E}">
        <p14:creationId xmlns:p14="http://schemas.microsoft.com/office/powerpoint/2010/main" val="936097414"/>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gray">
          <a:xfrm>
            <a:off x="321598" y="3437058"/>
            <a:ext cx="5065012" cy="366255"/>
          </a:xfrm>
          <a:effectLst/>
        </p:spPr>
        <p:txBody>
          <a:bodyPr wrap="square" anchor="b">
            <a:spAutoFit/>
          </a:bodyPr>
          <a:lstStyle>
            <a:lvl1pPr>
              <a:lnSpc>
                <a:spcPct val="85000"/>
              </a:lnSpc>
              <a:defRPr sz="2800" b="0">
                <a:solidFill>
                  <a:schemeClr val="tx2"/>
                </a:solidFill>
              </a:defRPr>
            </a:lvl1pPr>
          </a:lstStyle>
          <a:p>
            <a:r>
              <a:rPr lang="en-US"/>
              <a:t>Click to edit Master title style</a:t>
            </a:r>
          </a:p>
        </p:txBody>
      </p:sp>
      <p:sp>
        <p:nvSpPr>
          <p:cNvPr id="5123" name="Rectangle 3"/>
          <p:cNvSpPr>
            <a:spLocks noGrp="1" noChangeArrowheads="1"/>
          </p:cNvSpPr>
          <p:nvPr>
            <p:ph type="subTitle" sz="quarter" idx="1"/>
          </p:nvPr>
        </p:nvSpPr>
        <p:spPr bwMode="gray">
          <a:xfrm>
            <a:off x="321594" y="4019793"/>
            <a:ext cx="5063212" cy="249299"/>
          </a:xfrm>
          <a:effectLst/>
        </p:spPr>
        <p:txBody>
          <a:bodyPr wrap="square">
            <a:spAutoFit/>
          </a:bodyPr>
          <a:lstStyle>
            <a:lvl1pPr marL="0" indent="0">
              <a:spcBef>
                <a:spcPts val="1300"/>
              </a:spcBef>
              <a:spcAft>
                <a:spcPts val="0"/>
              </a:spcAft>
              <a:buFont typeface="Arial" charset="0"/>
              <a:buNone/>
              <a:defRPr sz="1800" b="1">
                <a:solidFill>
                  <a:schemeClr val="accent5"/>
                </a:solidFill>
              </a:defRPr>
            </a:lvl1pPr>
          </a:lstStyle>
          <a:p>
            <a:r>
              <a:rPr lang="en-US"/>
              <a:t>Click to edit Master subtitle style</a:t>
            </a:r>
          </a:p>
        </p:txBody>
      </p:sp>
      <p:sp>
        <p:nvSpPr>
          <p:cNvPr id="18" name="Content Placeholder 4"/>
          <p:cNvSpPr>
            <a:spLocks noGrp="1"/>
          </p:cNvSpPr>
          <p:nvPr>
            <p:ph sz="quarter" idx="10"/>
          </p:nvPr>
        </p:nvSpPr>
        <p:spPr bwMode="black">
          <a:xfrm>
            <a:off x="316992" y="4299885"/>
            <a:ext cx="5067808" cy="249299"/>
          </a:xfrm>
        </p:spPr>
        <p:txBody>
          <a:bodyPr>
            <a:spAutoFit/>
          </a:bodyPr>
          <a:lstStyle>
            <a:lvl1pPr marL="0" indent="0">
              <a:spcBef>
                <a:spcPts val="0"/>
              </a:spcBef>
              <a:buNone/>
              <a:defRPr sz="1800">
                <a:solidFill>
                  <a:schemeClr val="bg2"/>
                </a:solidFill>
              </a:defRPr>
            </a:lvl1pPr>
            <a:lvl2pPr marL="226989" indent="0">
              <a:buNone/>
              <a:defRPr>
                <a:solidFill>
                  <a:schemeClr val="bg1"/>
                </a:solidFill>
              </a:defRPr>
            </a:lvl2pPr>
            <a:lvl3pPr marL="460328" indent="0">
              <a:buNone/>
              <a:defRPr>
                <a:solidFill>
                  <a:schemeClr val="bg1"/>
                </a:solidFill>
              </a:defRPr>
            </a:lvl3pPr>
            <a:lvl4pPr marL="1122365" indent="0">
              <a:buNone/>
              <a:defRPr>
                <a:solidFill>
                  <a:schemeClr val="bg1"/>
                </a:solidFill>
              </a:defRPr>
            </a:lvl4pPr>
            <a:lvl5pPr marL="1428464" indent="0">
              <a:buNone/>
              <a:defRPr>
                <a:solidFill>
                  <a:schemeClr val="bg1"/>
                </a:solidFill>
              </a:defRPr>
            </a:lvl5pPr>
          </a:lstStyle>
          <a:p>
            <a:pPr lvl="0"/>
            <a:r>
              <a:rPr lang="en-US"/>
              <a:t>Click to edit Master text styles</a:t>
            </a:r>
          </a:p>
        </p:txBody>
      </p:sp>
      <p:grpSp>
        <p:nvGrpSpPr>
          <p:cNvPr id="20" name="Group 19"/>
          <p:cNvGrpSpPr/>
          <p:nvPr userDrawn="1"/>
        </p:nvGrpSpPr>
        <p:grpSpPr>
          <a:xfrm>
            <a:off x="6058682" y="1617483"/>
            <a:ext cx="6133327" cy="3020036"/>
            <a:chOff x="4544006" y="1617482"/>
            <a:chExt cx="4599994" cy="3020036"/>
          </a:xfrm>
        </p:grpSpPr>
        <p:pic>
          <p:nvPicPr>
            <p:cNvPr id="21" name="Picture 2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44006" y="3187828"/>
              <a:ext cx="1689414" cy="549060"/>
            </a:xfrm>
            <a:prstGeom prst="rect">
              <a:avLst/>
            </a:prstGeom>
          </p:spPr>
        </p:pic>
        <p:grpSp>
          <p:nvGrpSpPr>
            <p:cNvPr id="23" name="Group 22"/>
            <p:cNvGrpSpPr/>
            <p:nvPr userDrawn="1"/>
          </p:nvGrpSpPr>
          <p:grpSpPr>
            <a:xfrm>
              <a:off x="6884010" y="2674775"/>
              <a:ext cx="2259987" cy="454637"/>
              <a:chOff x="9687151" y="3306297"/>
              <a:chExt cx="1711639" cy="454637"/>
            </a:xfrm>
          </p:grpSpPr>
          <p:sp>
            <p:nvSpPr>
              <p:cNvPr id="31" name="Rectangle 21"/>
              <p:cNvSpPr>
                <a:spLocks noChangeArrowheads="1"/>
              </p:cNvSpPr>
              <p:nvPr/>
            </p:nvSpPr>
            <p:spPr bwMode="gray">
              <a:xfrm>
                <a:off x="10325876" y="3462208"/>
                <a:ext cx="1072914"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32" name="Rectangle 21"/>
              <p:cNvSpPr>
                <a:spLocks noChangeArrowheads="1"/>
              </p:cNvSpPr>
              <p:nvPr/>
            </p:nvSpPr>
            <p:spPr bwMode="gray">
              <a:xfrm>
                <a:off x="9687151" y="3306297"/>
                <a:ext cx="1034868"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pPr eaLnBrk="0" fontAlgn="base" hangingPunct="0">
                  <a:spcBef>
                    <a:spcPct val="0"/>
                  </a:spcBef>
                  <a:spcAft>
                    <a:spcPct val="0"/>
                  </a:spcAft>
                </a:pPr>
                <a:endParaRPr lang="en-US" sz="1800" dirty="0">
                  <a:solidFill>
                    <a:srgbClr val="5C5C5C"/>
                  </a:solidFill>
                </a:endParaRPr>
              </a:p>
            </p:txBody>
          </p:sp>
          <p:sp>
            <p:nvSpPr>
              <p:cNvPr id="33" name="Rectangle 32"/>
              <p:cNvSpPr>
                <a:spLocks noChangeArrowheads="1"/>
              </p:cNvSpPr>
              <p:nvPr/>
            </p:nvSpPr>
            <p:spPr bwMode="gray">
              <a:xfrm>
                <a:off x="10325876" y="3459434"/>
                <a:ext cx="396143" cy="147489"/>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grpSp>
        <p:grpSp>
          <p:nvGrpSpPr>
            <p:cNvPr id="24" name="Group 23"/>
            <p:cNvGrpSpPr/>
            <p:nvPr userDrawn="1"/>
          </p:nvGrpSpPr>
          <p:grpSpPr>
            <a:xfrm>
              <a:off x="5584850" y="1617482"/>
              <a:ext cx="2550327" cy="451865"/>
              <a:chOff x="7916736" y="-1399562"/>
              <a:chExt cx="2550327" cy="451865"/>
            </a:xfrm>
          </p:grpSpPr>
          <p:sp>
            <p:nvSpPr>
              <p:cNvPr id="28" name="Rectangle 21"/>
              <p:cNvSpPr>
                <a:spLocks noChangeArrowheads="1"/>
              </p:cNvSpPr>
              <p:nvPr/>
            </p:nvSpPr>
            <p:spPr bwMode="gray">
              <a:xfrm>
                <a:off x="8562063" y="-1246423"/>
                <a:ext cx="1905000"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9" name="Rectangle 28"/>
              <p:cNvSpPr>
                <a:spLocks noChangeArrowheads="1"/>
              </p:cNvSpPr>
              <p:nvPr/>
            </p:nvSpPr>
            <p:spPr bwMode="gray">
              <a:xfrm>
                <a:off x="7916736" y="-1399562"/>
                <a:ext cx="1764690"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30" name="Rectangle 21"/>
              <p:cNvSpPr>
                <a:spLocks noChangeArrowheads="1"/>
              </p:cNvSpPr>
              <p:nvPr/>
            </p:nvSpPr>
            <p:spPr bwMode="gray">
              <a:xfrm>
                <a:off x="8562063" y="-1246423"/>
                <a:ext cx="1119363" cy="147489"/>
              </a:xfrm>
              <a:prstGeom prst="rect">
                <a:avLst/>
              </a:prstGeom>
              <a:gradFill flip="none" rotWithShape="1">
                <a:gsLst>
                  <a:gs pos="0">
                    <a:srgbClr val="FFCB00"/>
                  </a:gs>
                  <a:gs pos="100000">
                    <a:srgbClr val="FBE1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grpSp>
        <p:sp>
          <p:nvSpPr>
            <p:cNvPr id="25" name="Rectangle 21"/>
            <p:cNvSpPr>
              <a:spLocks noChangeArrowheads="1"/>
            </p:cNvSpPr>
            <p:nvPr userDrawn="1"/>
          </p:nvSpPr>
          <p:spPr bwMode="gray">
            <a:xfrm>
              <a:off x="5113112" y="4336890"/>
              <a:ext cx="1770898"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6" name="Rectangle 21"/>
            <p:cNvSpPr>
              <a:spLocks noChangeArrowheads="1"/>
            </p:cNvSpPr>
            <p:nvPr userDrawn="1"/>
          </p:nvSpPr>
          <p:spPr bwMode="gray">
            <a:xfrm>
              <a:off x="7349540" y="3431471"/>
              <a:ext cx="1475584"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7" name="Rectangle 21"/>
            <p:cNvSpPr>
              <a:spLocks noChangeArrowheads="1"/>
            </p:cNvSpPr>
            <p:nvPr userDrawn="1"/>
          </p:nvSpPr>
          <p:spPr bwMode="gray">
            <a:xfrm>
              <a:off x="8250415" y="4034176"/>
              <a:ext cx="893585"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pPr eaLnBrk="0" fontAlgn="base" hangingPunct="0">
                <a:spcBef>
                  <a:spcPct val="0"/>
                </a:spcBef>
                <a:spcAft>
                  <a:spcPct val="0"/>
                </a:spcAft>
              </a:pPr>
              <a:endParaRPr lang="en-US" sz="1800" dirty="0">
                <a:solidFill>
                  <a:srgbClr val="5C5C5C"/>
                </a:solidFill>
              </a:endParaRPr>
            </a:p>
          </p:txBody>
        </p:sp>
      </p:grpSp>
      <p:sp>
        <p:nvSpPr>
          <p:cNvPr id="2" name="Slide Number Placeholder 1"/>
          <p:cNvSpPr>
            <a:spLocks noGrp="1"/>
          </p:cNvSpPr>
          <p:nvPr>
            <p:ph type="sldNum" sz="quarter" idx="11"/>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
        <p:nvSpPr>
          <p:cNvPr id="34" name="Rectangle 6"/>
          <p:cNvSpPr>
            <a:spLocks noChangeArrowheads="1"/>
          </p:cNvSpPr>
          <p:nvPr userDrawn="1"/>
        </p:nvSpPr>
        <p:spPr bwMode="black">
          <a:xfrm>
            <a:off x="4600574" y="6616708"/>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Master</a:t>
            </a:r>
            <a:r>
              <a:rPr lang="en-US" sz="700" baseline="0" dirty="0">
                <a:solidFill>
                  <a:srgbClr val="5C5C5C"/>
                </a:solidFill>
              </a:rPr>
              <a:t> #2</a:t>
            </a:r>
            <a:endParaRPr lang="en-US" sz="700" dirty="0">
              <a:solidFill>
                <a:srgbClr val="5C5C5C"/>
              </a:solidFill>
            </a:endParaRPr>
          </a:p>
        </p:txBody>
      </p:sp>
    </p:spTree>
    <p:extLst>
      <p:ext uri="{BB962C8B-B14F-4D97-AF65-F5344CB8AC3E}">
        <p14:creationId xmlns:p14="http://schemas.microsoft.com/office/powerpoint/2010/main" val="3937849829"/>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hoto and Special Quot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bwMode="white">
          <a:xfrm>
            <a:off x="1"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1800" dirty="0">
              <a:solidFill>
                <a:srgbClr val="5C5C5C"/>
              </a:solidFill>
            </a:endParaRPr>
          </a:p>
        </p:txBody>
      </p:sp>
      <p:sp>
        <p:nvSpPr>
          <p:cNvPr id="5"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FFFFFF"/>
                </a:solidFill>
              </a:rPr>
              <a:t>Visa Confidential</a:t>
            </a: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r="-2366"/>
          <a:stretch/>
        </p:blipFill>
        <p:spPr bwMode="invGray">
          <a:xfrm>
            <a:off x="6400804" y="2312005"/>
            <a:ext cx="5195681" cy="1232143"/>
          </a:xfrm>
          <a:prstGeom prst="rect">
            <a:avLst/>
          </a:prstGeom>
        </p:spPr>
      </p:pic>
      <p:sp>
        <p:nvSpPr>
          <p:cNvPr id="10" name="Text Placeholder 3"/>
          <p:cNvSpPr>
            <a:spLocks noGrp="1"/>
          </p:cNvSpPr>
          <p:nvPr>
            <p:ph type="body" sz="quarter" idx="12" hasCustomPrompt="1"/>
          </p:nvPr>
        </p:nvSpPr>
        <p:spPr bwMode="invGray">
          <a:xfrm>
            <a:off x="304800" y="3191869"/>
            <a:ext cx="5791200" cy="249299"/>
          </a:xfrm>
          <a:prstGeom prst="rect">
            <a:avLst/>
          </a:prstGeom>
        </p:spPr>
        <p:txBody>
          <a:bodyPr/>
          <a:lstStyle>
            <a:lvl1pPr marL="0" indent="0">
              <a:buNone/>
              <a:defRPr sz="1800" b="1">
                <a:solidFill>
                  <a:schemeClr val="accent3"/>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subhead</a:t>
            </a:r>
          </a:p>
        </p:txBody>
      </p:sp>
      <p:sp>
        <p:nvSpPr>
          <p:cNvPr id="11" name="Text Placeholder 5"/>
          <p:cNvSpPr>
            <a:spLocks noGrp="1"/>
          </p:cNvSpPr>
          <p:nvPr>
            <p:ph type="body" sz="quarter" idx="13" hasCustomPrompt="1"/>
          </p:nvPr>
        </p:nvSpPr>
        <p:spPr bwMode="invGray">
          <a:xfrm>
            <a:off x="304800" y="3503924"/>
            <a:ext cx="5791200" cy="249299"/>
          </a:xfrm>
          <a:prstGeom prst="rect">
            <a:avLst/>
          </a:prstGeom>
        </p:spPr>
        <p:txBody>
          <a:bodyPr/>
          <a:lstStyle>
            <a:lvl1pPr marL="0" indent="0">
              <a:buNone/>
              <a:defRPr sz="1800">
                <a:solidFill>
                  <a:schemeClr val="bg1"/>
                </a:solidFill>
              </a:defRPr>
            </a:lvl1pPr>
          </a:lstStyle>
          <a:p>
            <a:pPr lvl="0"/>
            <a:r>
              <a:rPr lang="en-US"/>
              <a:t>Click to edit text</a:t>
            </a:r>
          </a:p>
        </p:txBody>
      </p:sp>
      <p:sp>
        <p:nvSpPr>
          <p:cNvPr id="13" name="Title 1"/>
          <p:cNvSpPr>
            <a:spLocks noGrp="1"/>
          </p:cNvSpPr>
          <p:nvPr>
            <p:ph type="ctrTitle" hasCustomPrompt="1"/>
          </p:nvPr>
        </p:nvSpPr>
        <p:spPr bwMode="invGray">
          <a:xfrm>
            <a:off x="304800" y="2660451"/>
            <a:ext cx="5791200" cy="366255"/>
          </a:xfrm>
        </p:spPr>
        <p:txBody>
          <a:bodyPr anchor="b"/>
          <a:lstStyle>
            <a:lvl1pPr>
              <a:defRPr>
                <a:solidFill>
                  <a:schemeClr val="bg1"/>
                </a:solidFill>
              </a:defRPr>
            </a:lvl1pPr>
          </a:lstStyle>
          <a:p>
            <a:r>
              <a:rPr lang="en-US"/>
              <a:t>Click to edit title</a:t>
            </a:r>
          </a:p>
        </p:txBody>
      </p:sp>
      <p:sp>
        <p:nvSpPr>
          <p:cNvPr id="12" name="Rectangle 6"/>
          <p:cNvSpPr>
            <a:spLocks noChangeArrowheads="1"/>
          </p:cNvSpPr>
          <p:nvPr userDrawn="1"/>
        </p:nvSpPr>
        <p:spPr bwMode="black">
          <a:xfrm>
            <a:off x="4534671" y="6612590"/>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chemeClr val="bg1"/>
                </a:solidFill>
              </a:rPr>
              <a:t>Master</a:t>
            </a:r>
            <a:r>
              <a:rPr lang="en-US" sz="700" baseline="0" dirty="0">
                <a:solidFill>
                  <a:schemeClr val="bg1"/>
                </a:solidFill>
              </a:rPr>
              <a:t> #3</a:t>
            </a:r>
            <a:endParaRPr lang="en-US" sz="700" dirty="0">
              <a:solidFill>
                <a:schemeClr val="bg1"/>
              </a:solidFill>
            </a:endParaRPr>
          </a:p>
        </p:txBody>
      </p:sp>
    </p:spTree>
    <p:extLst>
      <p:ext uri="{BB962C8B-B14F-4D97-AF65-F5344CB8AC3E}">
        <p14:creationId xmlns:p14="http://schemas.microsoft.com/office/powerpoint/2010/main" val="315373641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Photo and Special Quot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bwMode="white">
          <a:xfrm>
            <a:off x="1"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1800" dirty="0">
              <a:solidFill>
                <a:srgbClr val="5C5C5C"/>
              </a:solidFill>
            </a:endParaRPr>
          </a:p>
        </p:txBody>
      </p:sp>
      <p:sp>
        <p:nvSpPr>
          <p:cNvPr id="5"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FFFFFF"/>
                </a:solidFill>
              </a:rPr>
              <a:t>Visa Confidential</a:t>
            </a:r>
          </a:p>
        </p:txBody>
      </p:sp>
      <p:sp>
        <p:nvSpPr>
          <p:cNvPr id="9" name="Title 1"/>
          <p:cNvSpPr>
            <a:spLocks noGrp="1"/>
          </p:cNvSpPr>
          <p:nvPr>
            <p:ph type="title"/>
          </p:nvPr>
        </p:nvSpPr>
        <p:spPr>
          <a:xfrm>
            <a:off x="316991" y="245830"/>
            <a:ext cx="11582400" cy="366255"/>
          </a:xfrm>
        </p:spPr>
        <p:txBody>
          <a:bodyPr>
            <a:noAutofit/>
          </a:bodyPr>
          <a:lstStyle>
            <a:lvl1pPr>
              <a:defRPr>
                <a:solidFill>
                  <a:schemeClr val="bg1"/>
                </a:solidFill>
              </a:defRPr>
            </a:lvl1pPr>
          </a:lstStyle>
          <a:p>
            <a:r>
              <a:rPr lang="en-US"/>
              <a:t>Click to edit Master title style</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11098944" y="6472101"/>
            <a:ext cx="902208" cy="269792"/>
          </a:xfrm>
          <a:prstGeom prst="rect">
            <a:avLst/>
          </a:prstGeom>
        </p:spPr>
      </p:pic>
      <p:sp>
        <p:nvSpPr>
          <p:cNvPr id="2" name="Slide Number Placeholder 1"/>
          <p:cNvSpPr>
            <a:spLocks noGrp="1"/>
          </p:cNvSpPr>
          <p:nvPr>
            <p:ph type="sldNum" sz="quarter" idx="10"/>
          </p:nvPr>
        </p:nvSpPr>
        <p:spPr>
          <a:xfrm>
            <a:off x="184229" y="6472100"/>
            <a:ext cx="2743200" cy="365125"/>
          </a:xfrm>
          <a:prstGeom prst="rect">
            <a:avLst/>
          </a:prstGeom>
        </p:spPr>
        <p:txBody>
          <a:bodyPr/>
          <a:lstStyle>
            <a:lvl1pPr>
              <a:defRPr>
                <a:solidFill>
                  <a:schemeClr val="bg1"/>
                </a:solidFill>
              </a:defRPr>
            </a:lvl1pPr>
          </a:lstStyle>
          <a:p>
            <a:fld id="{0EF6A98C-9689-4D09-86C7-282C22F40394}" type="slidenum">
              <a:rPr lang="en-US" smtClean="0">
                <a:solidFill>
                  <a:srgbClr val="FFFFFF"/>
                </a:solidFill>
              </a:rPr>
              <a:pPr/>
              <a:t>‹#›</a:t>
            </a:fld>
            <a:endParaRPr lang="en-US" dirty="0">
              <a:solidFill>
                <a:srgbClr val="FFFFFF"/>
              </a:solidFill>
            </a:endParaRPr>
          </a:p>
        </p:txBody>
      </p:sp>
      <p:sp>
        <p:nvSpPr>
          <p:cNvPr id="10" name="Rectangle 6"/>
          <p:cNvSpPr>
            <a:spLocks noChangeArrowheads="1"/>
          </p:cNvSpPr>
          <p:nvPr userDrawn="1"/>
        </p:nvSpPr>
        <p:spPr bwMode="black">
          <a:xfrm>
            <a:off x="4542910" y="6569319"/>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chemeClr val="bg1"/>
                </a:solidFill>
              </a:rPr>
              <a:t>Master #4</a:t>
            </a:r>
          </a:p>
        </p:txBody>
      </p:sp>
    </p:spTree>
    <p:extLst>
      <p:ext uri="{BB962C8B-B14F-4D97-AF65-F5344CB8AC3E}">
        <p14:creationId xmlns:p14="http://schemas.microsoft.com/office/powerpoint/2010/main" val="2620281477"/>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5" name="Content Placeholder 2"/>
          <p:cNvSpPr>
            <a:spLocks noGrp="1"/>
          </p:cNvSpPr>
          <p:nvPr>
            <p:ph idx="10" hasCustomPrompt="1"/>
          </p:nvPr>
        </p:nvSpPr>
        <p:spPr bwMode="gray">
          <a:xfrm>
            <a:off x="321589" y="680825"/>
            <a:ext cx="11582400" cy="276999"/>
          </a:xfrm>
        </p:spPr>
        <p:txBody>
          <a:bodyPr/>
          <a:lstStyle>
            <a:lvl1pPr marL="0" indent="0">
              <a:buNone/>
              <a:defRPr sz="2000" b="1">
                <a:solidFill>
                  <a:schemeClr val="accent5"/>
                </a:solidFill>
              </a:defRPr>
            </a:lvl1pPr>
          </a:lstStyle>
          <a:p>
            <a:pPr lvl="0"/>
            <a:r>
              <a:rPr lang="en-US"/>
              <a:t>Click to add subhead</a:t>
            </a:r>
          </a:p>
        </p:txBody>
      </p:sp>
      <p:sp>
        <p:nvSpPr>
          <p:cNvPr id="7" name="Title 1"/>
          <p:cNvSpPr>
            <a:spLocks noGrp="1"/>
          </p:cNvSpPr>
          <p:nvPr>
            <p:ph type="title"/>
          </p:nvPr>
        </p:nvSpPr>
        <p:spPr>
          <a:xfrm>
            <a:off x="316991" y="245830"/>
            <a:ext cx="11582400" cy="366255"/>
          </a:xfrm>
        </p:spPr>
        <p:txBody>
          <a:bodyPr>
            <a:noAutofit/>
          </a:bodyPr>
          <a:lstStyle/>
          <a:p>
            <a:r>
              <a:rPr lang="en-US"/>
              <a:t>Click to edit Master title style</a:t>
            </a:r>
          </a:p>
        </p:txBody>
      </p:sp>
      <p:sp>
        <p:nvSpPr>
          <p:cNvPr id="2" name="Slide Number Placeholder 1"/>
          <p:cNvSpPr>
            <a:spLocks noGrp="1"/>
          </p:cNvSpPr>
          <p:nvPr>
            <p:ph type="sldNum" sz="quarter" idx="11"/>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4632424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3">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BA3E-4B48-4638-9AFB-01BC825F5D9E}"/>
              </a:ext>
            </a:extLst>
          </p:cNvPr>
          <p:cNvSpPr>
            <a:spLocks noGrp="1"/>
          </p:cNvSpPr>
          <p:nvPr>
            <p:ph type="title" hasCustomPrompt="1"/>
          </p:nvPr>
        </p:nvSpPr>
        <p:spPr>
          <a:xfrm>
            <a:off x="457200" y="1325880"/>
            <a:ext cx="5879592" cy="1216152"/>
          </a:xfrm>
          <a:prstGeom prst="rect">
            <a:avLst/>
          </a:prstGeom>
        </p:spPr>
        <p:txBody>
          <a:bodyPr anchor="t"/>
          <a:lstStyle>
            <a:lvl1pPr>
              <a:defRPr sz="4000">
                <a:solidFill>
                  <a:schemeClr val="bg1"/>
                </a:solidFill>
              </a:defRPr>
            </a:lvl1pPr>
          </a:lstStyle>
          <a:p>
            <a:r>
              <a:rPr lang="en-US"/>
              <a:t>Click To Edit Master Title</a:t>
            </a:r>
          </a:p>
        </p:txBody>
      </p:sp>
      <p:sp>
        <p:nvSpPr>
          <p:cNvPr id="3" name="Text Placeholder 2">
            <a:extLst>
              <a:ext uri="{FF2B5EF4-FFF2-40B4-BE49-F238E27FC236}">
                <a16:creationId xmlns:a16="http://schemas.microsoft.com/office/drawing/2014/main" id="{5F86C833-AB80-43C8-963F-1833F807F4F3}"/>
              </a:ext>
            </a:extLst>
          </p:cNvPr>
          <p:cNvSpPr>
            <a:spLocks noGrp="1"/>
          </p:cNvSpPr>
          <p:nvPr>
            <p:ph type="body" idx="1"/>
          </p:nvPr>
        </p:nvSpPr>
        <p:spPr>
          <a:xfrm>
            <a:off x="457200" y="594360"/>
            <a:ext cx="5616330" cy="332399"/>
          </a:xfrm>
        </p:spPr>
        <p:txBody>
          <a:bodyPr wrap="square">
            <a:spAutoFit/>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ext Placeholder 2">
            <a:extLst>
              <a:ext uri="{FF2B5EF4-FFF2-40B4-BE49-F238E27FC236}">
                <a16:creationId xmlns:a16="http://schemas.microsoft.com/office/drawing/2014/main" id="{9985A8A5-B175-4063-BABC-65B691965E9B}"/>
              </a:ext>
            </a:extLst>
          </p:cNvPr>
          <p:cNvSpPr>
            <a:spLocks noGrp="1"/>
          </p:cNvSpPr>
          <p:nvPr>
            <p:ph type="body" idx="10"/>
          </p:nvPr>
        </p:nvSpPr>
        <p:spPr>
          <a:xfrm>
            <a:off x="457200" y="2578608"/>
            <a:ext cx="5879592" cy="384048"/>
          </a:xfrm>
        </p:spPr>
        <p:txBody>
          <a:bodyPr wrap="square">
            <a:spAutoFit/>
          </a:bodyPr>
          <a:lstStyle>
            <a:lvl1pPr marL="0" indent="0">
              <a:spcBef>
                <a:spcPts val="0"/>
              </a:spcBef>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Freeform 5">
            <a:extLst>
              <a:ext uri="{FF2B5EF4-FFF2-40B4-BE49-F238E27FC236}">
                <a16:creationId xmlns:a16="http://schemas.microsoft.com/office/drawing/2014/main" id="{781E4BAD-30AB-4054-BBE1-F491A48FB730}"/>
              </a:ext>
            </a:extLst>
          </p:cNvPr>
          <p:cNvSpPr>
            <a:spLocks noEditPoints="1"/>
          </p:cNvSpPr>
          <p:nvPr userDrawn="1"/>
        </p:nvSpPr>
        <p:spPr bwMode="auto">
          <a:xfrm>
            <a:off x="11134620" y="6293364"/>
            <a:ext cx="582961" cy="188400"/>
          </a:xfrm>
          <a:custGeom>
            <a:avLst/>
            <a:gdLst>
              <a:gd name="T0" fmla="*/ 2342 w 6168"/>
              <a:gd name="T1" fmla="*/ 35 h 1992"/>
              <a:gd name="T2" fmla="*/ 1534 w 6168"/>
              <a:gd name="T3" fmla="*/ 1962 h 1992"/>
              <a:gd name="T4" fmla="*/ 1007 w 6168"/>
              <a:gd name="T5" fmla="*/ 1962 h 1992"/>
              <a:gd name="T6" fmla="*/ 610 w 6168"/>
              <a:gd name="T7" fmla="*/ 424 h 1992"/>
              <a:gd name="T8" fmla="*/ 491 w 6168"/>
              <a:gd name="T9" fmla="*/ 255 h 1992"/>
              <a:gd name="T10" fmla="*/ 0 w 6168"/>
              <a:gd name="T11" fmla="*/ 91 h 1992"/>
              <a:gd name="T12" fmla="*/ 11 w 6168"/>
              <a:gd name="T13" fmla="*/ 35 h 1992"/>
              <a:gd name="T14" fmla="*/ 860 w 6168"/>
              <a:gd name="T15" fmla="*/ 35 h 1992"/>
              <a:gd name="T16" fmla="*/ 1089 w 6168"/>
              <a:gd name="T17" fmla="*/ 232 h 1992"/>
              <a:gd name="T18" fmla="*/ 1299 w 6168"/>
              <a:gd name="T19" fmla="*/ 1346 h 1992"/>
              <a:gd name="T20" fmla="*/ 1818 w 6168"/>
              <a:gd name="T21" fmla="*/ 35 h 1992"/>
              <a:gd name="T22" fmla="*/ 2342 w 6168"/>
              <a:gd name="T23" fmla="*/ 35 h 1992"/>
              <a:gd name="T24" fmla="*/ 4406 w 6168"/>
              <a:gd name="T25" fmla="*/ 1333 h 1992"/>
              <a:gd name="T26" fmla="*/ 3708 w 6168"/>
              <a:gd name="T27" fmla="*/ 569 h 1992"/>
              <a:gd name="T28" fmla="*/ 3919 w 6168"/>
              <a:gd name="T29" fmla="*/ 408 h 1992"/>
              <a:gd name="T30" fmla="*/ 4410 w 6168"/>
              <a:gd name="T31" fmla="*/ 494 h 1992"/>
              <a:gd name="T32" fmla="*/ 4498 w 6168"/>
              <a:gd name="T33" fmla="*/ 85 h 1992"/>
              <a:gd name="T34" fmla="*/ 4032 w 6168"/>
              <a:gd name="T35" fmla="*/ 0 h 1992"/>
              <a:gd name="T36" fmla="*/ 3189 w 6168"/>
              <a:gd name="T37" fmla="*/ 637 h 1992"/>
              <a:gd name="T38" fmla="*/ 3626 w 6168"/>
              <a:gd name="T39" fmla="*/ 1161 h 1992"/>
              <a:gd name="T40" fmla="*/ 3884 w 6168"/>
              <a:gd name="T41" fmla="*/ 1401 h 1992"/>
              <a:gd name="T42" fmla="*/ 3586 w 6168"/>
              <a:gd name="T43" fmla="*/ 1589 h 1992"/>
              <a:gd name="T44" fmla="*/ 3074 w 6168"/>
              <a:gd name="T45" fmla="*/ 1467 h 1992"/>
              <a:gd name="T46" fmla="*/ 2984 w 6168"/>
              <a:gd name="T47" fmla="*/ 1890 h 1992"/>
              <a:gd name="T48" fmla="*/ 3538 w 6168"/>
              <a:gd name="T49" fmla="*/ 1992 h 1992"/>
              <a:gd name="T50" fmla="*/ 4406 w 6168"/>
              <a:gd name="T51" fmla="*/ 1333 h 1992"/>
              <a:gd name="T52" fmla="*/ 5707 w 6168"/>
              <a:gd name="T53" fmla="*/ 1962 h 1992"/>
              <a:gd name="T54" fmla="*/ 6168 w 6168"/>
              <a:gd name="T55" fmla="*/ 1962 h 1992"/>
              <a:gd name="T56" fmla="*/ 5765 w 6168"/>
              <a:gd name="T57" fmla="*/ 35 h 1992"/>
              <a:gd name="T58" fmla="*/ 5340 w 6168"/>
              <a:gd name="T59" fmla="*/ 35 h 1992"/>
              <a:gd name="T60" fmla="*/ 5128 w 6168"/>
              <a:gd name="T61" fmla="*/ 176 h 1992"/>
              <a:gd name="T62" fmla="*/ 4380 w 6168"/>
              <a:gd name="T63" fmla="*/ 1962 h 1992"/>
              <a:gd name="T64" fmla="*/ 4903 w 6168"/>
              <a:gd name="T65" fmla="*/ 1962 h 1992"/>
              <a:gd name="T66" fmla="*/ 5007 w 6168"/>
              <a:gd name="T67" fmla="*/ 1674 h 1992"/>
              <a:gd name="T68" fmla="*/ 5647 w 6168"/>
              <a:gd name="T69" fmla="*/ 1674 h 1992"/>
              <a:gd name="T70" fmla="*/ 5707 w 6168"/>
              <a:gd name="T71" fmla="*/ 1962 h 1992"/>
              <a:gd name="T72" fmla="*/ 5151 w 6168"/>
              <a:gd name="T73" fmla="*/ 1279 h 1992"/>
              <a:gd name="T74" fmla="*/ 5413 w 6168"/>
              <a:gd name="T75" fmla="*/ 556 h 1992"/>
              <a:gd name="T76" fmla="*/ 5564 w 6168"/>
              <a:gd name="T77" fmla="*/ 1279 h 1992"/>
              <a:gd name="T78" fmla="*/ 5151 w 6168"/>
              <a:gd name="T79" fmla="*/ 1279 h 1992"/>
              <a:gd name="T80" fmla="*/ 3054 w 6168"/>
              <a:gd name="T81" fmla="*/ 35 h 1992"/>
              <a:gd name="T82" fmla="*/ 2642 w 6168"/>
              <a:gd name="T83" fmla="*/ 1962 h 1992"/>
              <a:gd name="T84" fmla="*/ 2143 w 6168"/>
              <a:gd name="T85" fmla="*/ 1962 h 1992"/>
              <a:gd name="T86" fmla="*/ 2555 w 6168"/>
              <a:gd name="T87" fmla="*/ 35 h 1992"/>
              <a:gd name="T88" fmla="*/ 3054 w 6168"/>
              <a:gd name="T89" fmla="*/ 35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8" h="1992">
                <a:moveTo>
                  <a:pt x="2342" y="35"/>
                </a:moveTo>
                <a:cubicBezTo>
                  <a:pt x="1534" y="1962"/>
                  <a:pt x="1534" y="1962"/>
                  <a:pt x="1534" y="1962"/>
                </a:cubicBezTo>
                <a:cubicBezTo>
                  <a:pt x="1007" y="1962"/>
                  <a:pt x="1007" y="1962"/>
                  <a:pt x="1007" y="1962"/>
                </a:cubicBezTo>
                <a:cubicBezTo>
                  <a:pt x="610" y="424"/>
                  <a:pt x="610" y="424"/>
                  <a:pt x="610" y="424"/>
                </a:cubicBezTo>
                <a:cubicBezTo>
                  <a:pt x="586" y="329"/>
                  <a:pt x="565" y="295"/>
                  <a:pt x="491" y="255"/>
                </a:cubicBezTo>
                <a:cubicBezTo>
                  <a:pt x="372" y="190"/>
                  <a:pt x="174" y="129"/>
                  <a:pt x="0" y="91"/>
                </a:cubicBezTo>
                <a:cubicBezTo>
                  <a:pt x="11" y="35"/>
                  <a:pt x="11" y="35"/>
                  <a:pt x="11" y="35"/>
                </a:cubicBezTo>
                <a:cubicBezTo>
                  <a:pt x="860" y="35"/>
                  <a:pt x="860" y="35"/>
                  <a:pt x="860" y="35"/>
                </a:cubicBezTo>
                <a:cubicBezTo>
                  <a:pt x="968" y="35"/>
                  <a:pt x="1065" y="107"/>
                  <a:pt x="1089" y="232"/>
                </a:cubicBezTo>
                <a:cubicBezTo>
                  <a:pt x="1299" y="1346"/>
                  <a:pt x="1299" y="1346"/>
                  <a:pt x="1299" y="1346"/>
                </a:cubicBezTo>
                <a:cubicBezTo>
                  <a:pt x="1818" y="35"/>
                  <a:pt x="1818" y="35"/>
                  <a:pt x="1818" y="35"/>
                </a:cubicBezTo>
                <a:lnTo>
                  <a:pt x="2342" y="35"/>
                </a:lnTo>
                <a:close/>
                <a:moveTo>
                  <a:pt x="4406" y="1333"/>
                </a:moveTo>
                <a:cubicBezTo>
                  <a:pt x="4408" y="824"/>
                  <a:pt x="3703" y="796"/>
                  <a:pt x="3708" y="569"/>
                </a:cubicBezTo>
                <a:cubicBezTo>
                  <a:pt x="3709" y="500"/>
                  <a:pt x="3775" y="426"/>
                  <a:pt x="3919" y="408"/>
                </a:cubicBezTo>
                <a:cubicBezTo>
                  <a:pt x="3990" y="398"/>
                  <a:pt x="4187" y="391"/>
                  <a:pt x="4410" y="494"/>
                </a:cubicBezTo>
                <a:cubicBezTo>
                  <a:pt x="4498" y="85"/>
                  <a:pt x="4498" y="85"/>
                  <a:pt x="4498" y="85"/>
                </a:cubicBezTo>
                <a:cubicBezTo>
                  <a:pt x="4378" y="42"/>
                  <a:pt x="4224" y="0"/>
                  <a:pt x="4032" y="0"/>
                </a:cubicBezTo>
                <a:cubicBezTo>
                  <a:pt x="3539" y="0"/>
                  <a:pt x="3192" y="262"/>
                  <a:pt x="3189" y="637"/>
                </a:cubicBezTo>
                <a:cubicBezTo>
                  <a:pt x="3186" y="914"/>
                  <a:pt x="3437" y="1069"/>
                  <a:pt x="3626" y="1161"/>
                </a:cubicBezTo>
                <a:cubicBezTo>
                  <a:pt x="3820" y="1255"/>
                  <a:pt x="3885" y="1316"/>
                  <a:pt x="3884" y="1401"/>
                </a:cubicBezTo>
                <a:cubicBezTo>
                  <a:pt x="3883" y="1530"/>
                  <a:pt x="3729" y="1587"/>
                  <a:pt x="3586" y="1589"/>
                </a:cubicBezTo>
                <a:cubicBezTo>
                  <a:pt x="3335" y="1593"/>
                  <a:pt x="3190" y="1521"/>
                  <a:pt x="3074" y="1467"/>
                </a:cubicBezTo>
                <a:cubicBezTo>
                  <a:pt x="2984" y="1890"/>
                  <a:pt x="2984" y="1890"/>
                  <a:pt x="2984" y="1890"/>
                </a:cubicBezTo>
                <a:cubicBezTo>
                  <a:pt x="3100" y="1943"/>
                  <a:pt x="3315" y="1990"/>
                  <a:pt x="3538" y="1992"/>
                </a:cubicBezTo>
                <a:cubicBezTo>
                  <a:pt x="4062" y="1992"/>
                  <a:pt x="4404" y="1733"/>
                  <a:pt x="4406" y="1333"/>
                </a:cubicBezTo>
                <a:moveTo>
                  <a:pt x="5707" y="1962"/>
                </a:moveTo>
                <a:cubicBezTo>
                  <a:pt x="6168" y="1962"/>
                  <a:pt x="6168" y="1962"/>
                  <a:pt x="6168" y="1962"/>
                </a:cubicBezTo>
                <a:cubicBezTo>
                  <a:pt x="5765" y="35"/>
                  <a:pt x="5765" y="35"/>
                  <a:pt x="5765" y="35"/>
                </a:cubicBezTo>
                <a:cubicBezTo>
                  <a:pt x="5340" y="35"/>
                  <a:pt x="5340" y="35"/>
                  <a:pt x="5340" y="35"/>
                </a:cubicBezTo>
                <a:cubicBezTo>
                  <a:pt x="5244" y="35"/>
                  <a:pt x="5163" y="91"/>
                  <a:pt x="5128" y="176"/>
                </a:cubicBezTo>
                <a:cubicBezTo>
                  <a:pt x="4380" y="1962"/>
                  <a:pt x="4380" y="1962"/>
                  <a:pt x="4380" y="1962"/>
                </a:cubicBezTo>
                <a:cubicBezTo>
                  <a:pt x="4903" y="1962"/>
                  <a:pt x="4903" y="1962"/>
                  <a:pt x="4903" y="1962"/>
                </a:cubicBezTo>
                <a:cubicBezTo>
                  <a:pt x="5007" y="1674"/>
                  <a:pt x="5007" y="1674"/>
                  <a:pt x="5007" y="1674"/>
                </a:cubicBezTo>
                <a:cubicBezTo>
                  <a:pt x="5647" y="1674"/>
                  <a:pt x="5647" y="1674"/>
                  <a:pt x="5647" y="1674"/>
                </a:cubicBezTo>
                <a:lnTo>
                  <a:pt x="5707" y="1962"/>
                </a:lnTo>
                <a:close/>
                <a:moveTo>
                  <a:pt x="5151" y="1279"/>
                </a:moveTo>
                <a:cubicBezTo>
                  <a:pt x="5413" y="556"/>
                  <a:pt x="5413" y="556"/>
                  <a:pt x="5413" y="556"/>
                </a:cubicBezTo>
                <a:cubicBezTo>
                  <a:pt x="5564" y="1279"/>
                  <a:pt x="5564" y="1279"/>
                  <a:pt x="5564" y="1279"/>
                </a:cubicBezTo>
                <a:lnTo>
                  <a:pt x="5151" y="1279"/>
                </a:lnTo>
                <a:close/>
                <a:moveTo>
                  <a:pt x="3054" y="35"/>
                </a:moveTo>
                <a:cubicBezTo>
                  <a:pt x="2642" y="1962"/>
                  <a:pt x="2642" y="1962"/>
                  <a:pt x="2642" y="1962"/>
                </a:cubicBezTo>
                <a:cubicBezTo>
                  <a:pt x="2143" y="1962"/>
                  <a:pt x="2143" y="1962"/>
                  <a:pt x="2143" y="1962"/>
                </a:cubicBezTo>
                <a:cubicBezTo>
                  <a:pt x="2555" y="35"/>
                  <a:pt x="2555" y="35"/>
                  <a:pt x="2555" y="35"/>
                </a:cubicBezTo>
                <a:lnTo>
                  <a:pt x="3054" y="35"/>
                </a:lnTo>
                <a:close/>
              </a:path>
            </a:pathLst>
          </a:custGeom>
          <a:gradFill>
            <a:gsLst>
              <a:gs pos="0">
                <a:schemeClr val="bg1"/>
              </a:gs>
              <a:gs pos="100000">
                <a:schemeClr val="tx2"/>
              </a:gs>
            </a:gsLst>
            <a:lin ang="0" scaled="1"/>
          </a:gradFill>
          <a:ln>
            <a:noFill/>
          </a:ln>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9BE03792-345A-43ED-9F29-50BA0F7869F7}"/>
              </a:ext>
            </a:extLst>
          </p:cNvPr>
          <p:cNvPicPr>
            <a:picLocks/>
          </p:cNvPicPr>
          <p:nvPr userDrawn="1"/>
        </p:nvPicPr>
        <p:blipFill rotWithShape="1">
          <a:blip r:embed="rId2" cstate="hqprint">
            <a:extLst>
              <a:ext uri="{28A0092B-C50C-407E-A947-70E740481C1C}">
                <a14:useLocalDpi xmlns:a14="http://schemas.microsoft.com/office/drawing/2010/main"/>
              </a:ext>
            </a:extLst>
          </a:blip>
          <a:srcRect l="52081" t="52964" r="6630"/>
          <a:stretch/>
        </p:blipFill>
        <p:spPr>
          <a:xfrm>
            <a:off x="6362700" y="0"/>
            <a:ext cx="5829300" cy="5982688"/>
          </a:xfrm>
          <a:prstGeom prst="rect">
            <a:avLst/>
          </a:prstGeom>
        </p:spPr>
      </p:pic>
    </p:spTree>
    <p:extLst>
      <p:ext uri="{BB962C8B-B14F-4D97-AF65-F5344CB8AC3E}">
        <p14:creationId xmlns:p14="http://schemas.microsoft.com/office/powerpoint/2010/main" val="830144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7" name="Title 1"/>
          <p:cNvSpPr>
            <a:spLocks noGrp="1"/>
          </p:cNvSpPr>
          <p:nvPr>
            <p:ph type="title"/>
          </p:nvPr>
        </p:nvSpPr>
        <p:spPr>
          <a:xfrm>
            <a:off x="316991" y="245830"/>
            <a:ext cx="11582400" cy="366255"/>
          </a:xfrm>
        </p:spPr>
        <p:txBody>
          <a:bodyPr>
            <a:noAutofit/>
          </a:bodyPr>
          <a:lstStyle/>
          <a:p>
            <a:r>
              <a:rPr lang="en-US"/>
              <a:t>Click to edit Master title style</a:t>
            </a:r>
          </a:p>
        </p:txBody>
      </p:sp>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775280339"/>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6" name="Title 1"/>
          <p:cNvSpPr>
            <a:spLocks noGrp="1"/>
          </p:cNvSpPr>
          <p:nvPr>
            <p:ph type="title"/>
          </p:nvPr>
        </p:nvSpPr>
        <p:spPr>
          <a:xfrm>
            <a:off x="316991" y="245830"/>
            <a:ext cx="11582400" cy="366255"/>
          </a:xfrm>
        </p:spPr>
        <p:txBody>
          <a:bodyPr>
            <a:noAutofit/>
          </a:bodyPr>
          <a:lstStyle/>
          <a:p>
            <a:r>
              <a:rPr lang="en-US"/>
              <a:t>Click to edit Master title style</a:t>
            </a:r>
          </a:p>
        </p:txBody>
      </p:sp>
      <p:sp>
        <p:nvSpPr>
          <p:cNvPr id="7" name="Content Placeholder 6"/>
          <p:cNvSpPr>
            <a:spLocks noGrp="1"/>
          </p:cNvSpPr>
          <p:nvPr>
            <p:ph sz="quarter" idx="12"/>
          </p:nvPr>
        </p:nvSpPr>
        <p:spPr>
          <a:xfrm>
            <a:off x="316303" y="1188726"/>
            <a:ext cx="11582400" cy="850489"/>
          </a:xfrm>
        </p:spPr>
        <p:txBody>
          <a:bodyPr>
            <a:spAutoFit/>
          </a:bodyPr>
          <a:lstStyle/>
          <a:p>
            <a:pPr lvl="0"/>
            <a:r>
              <a:rPr lang="en-US"/>
              <a:t>Click to edit Master text styles</a:t>
            </a:r>
          </a:p>
          <a:p>
            <a:pPr lvl="1"/>
            <a:r>
              <a:rPr lang="en-US"/>
              <a:t>Second level</a:t>
            </a:r>
          </a:p>
          <a:p>
            <a:pPr lvl="2"/>
            <a:r>
              <a:rPr lang="en-US"/>
              <a:t>Third level</a:t>
            </a:r>
          </a:p>
        </p:txBody>
      </p:sp>
      <p:sp>
        <p:nvSpPr>
          <p:cNvPr id="2" name="Slide Number Placeholder 1"/>
          <p:cNvSpPr>
            <a:spLocks noGrp="1"/>
          </p:cNvSpPr>
          <p:nvPr>
            <p:ph type="sldNum" sz="quarter" idx="13"/>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76219956"/>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ubhead and Bullet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21588" y="245831"/>
            <a:ext cx="11582400" cy="366255"/>
          </a:xfrm>
        </p:spPr>
        <p:txBody>
          <a:bodyPr>
            <a:spAutoFit/>
          </a:bodyPr>
          <a:lstStyle>
            <a:lvl1pPr>
              <a:defRPr b="0">
                <a:solidFill>
                  <a:schemeClr val="tx2"/>
                </a:solidFill>
              </a:defRPr>
            </a:lvl1pPr>
          </a:lstStyle>
          <a:p>
            <a:r>
              <a:rPr lang="en-US"/>
              <a:t>Click to edit Master title style</a:t>
            </a:r>
          </a:p>
        </p:txBody>
      </p:sp>
      <p:sp>
        <p:nvSpPr>
          <p:cNvPr id="6"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8" name="Content Placeholder 2"/>
          <p:cNvSpPr>
            <a:spLocks noGrp="1"/>
          </p:cNvSpPr>
          <p:nvPr>
            <p:ph idx="10" hasCustomPrompt="1"/>
          </p:nvPr>
        </p:nvSpPr>
        <p:spPr bwMode="gray">
          <a:xfrm>
            <a:off x="321589" y="680825"/>
            <a:ext cx="11582400" cy="276999"/>
          </a:xfrm>
        </p:spPr>
        <p:txBody>
          <a:bodyPr/>
          <a:lstStyle>
            <a:lvl1pPr marL="0" indent="0">
              <a:buNone/>
              <a:defRPr sz="2000" b="1">
                <a:solidFill>
                  <a:schemeClr val="accent5"/>
                </a:solidFill>
              </a:defRPr>
            </a:lvl1pPr>
          </a:lstStyle>
          <a:p>
            <a:pPr lvl="0"/>
            <a:r>
              <a:rPr lang="en-US"/>
              <a:t>Click to add subhead</a:t>
            </a:r>
          </a:p>
        </p:txBody>
      </p:sp>
      <p:sp>
        <p:nvSpPr>
          <p:cNvPr id="11" name="Content Placeholder 6"/>
          <p:cNvSpPr>
            <a:spLocks noGrp="1"/>
          </p:cNvSpPr>
          <p:nvPr>
            <p:ph sz="quarter" idx="12"/>
          </p:nvPr>
        </p:nvSpPr>
        <p:spPr>
          <a:xfrm>
            <a:off x="316303" y="1188726"/>
            <a:ext cx="11582400" cy="850489"/>
          </a:xfrm>
        </p:spPr>
        <p:txBody>
          <a:bodyPr>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6875315"/>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Line Title, Subhead and Bullets">
    <p:spTree>
      <p:nvGrpSpPr>
        <p:cNvPr id="1" name=""/>
        <p:cNvGrpSpPr/>
        <p:nvPr/>
      </p:nvGrpSpPr>
      <p:grpSpPr>
        <a:xfrm>
          <a:off x="0" y="0"/>
          <a:ext cx="0" cy="0"/>
          <a:chOff x="0" y="0"/>
          <a:chExt cx="0" cy="0"/>
        </a:xfrm>
      </p:grpSpPr>
      <p:sp>
        <p:nvSpPr>
          <p:cNvPr id="10" name="Content Placeholder 6"/>
          <p:cNvSpPr>
            <a:spLocks noGrp="1"/>
          </p:cNvSpPr>
          <p:nvPr>
            <p:ph sz="quarter" idx="12"/>
          </p:nvPr>
        </p:nvSpPr>
        <p:spPr>
          <a:xfrm>
            <a:off x="316303" y="1528094"/>
            <a:ext cx="11582400" cy="850489"/>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bwMode="gray">
          <a:xfrm>
            <a:off x="321588" y="245831"/>
            <a:ext cx="11582400" cy="366255"/>
          </a:xfrm>
        </p:spPr>
        <p:txBody>
          <a:bodyPr/>
          <a:lstStyle>
            <a:lvl1pPr>
              <a:defRPr b="0">
                <a:solidFill>
                  <a:schemeClr val="tx2"/>
                </a:solidFill>
              </a:defRPr>
            </a:lvl1pPr>
          </a:lstStyle>
          <a:p>
            <a:r>
              <a:rPr lang="en-US"/>
              <a:t>Click to edit Master title style</a:t>
            </a:r>
          </a:p>
        </p:txBody>
      </p:sp>
      <p:sp>
        <p:nvSpPr>
          <p:cNvPr id="5" name="Content Placeholder 2"/>
          <p:cNvSpPr>
            <a:spLocks noGrp="1"/>
          </p:cNvSpPr>
          <p:nvPr>
            <p:ph idx="10" hasCustomPrompt="1"/>
          </p:nvPr>
        </p:nvSpPr>
        <p:spPr bwMode="gray">
          <a:xfrm>
            <a:off x="321589" y="1038762"/>
            <a:ext cx="11582400" cy="276999"/>
          </a:xfrm>
        </p:spPr>
        <p:txBody>
          <a:bodyPr/>
          <a:lstStyle>
            <a:lvl1pPr marL="0" indent="0">
              <a:buNone/>
              <a:defRPr sz="2000" b="1">
                <a:solidFill>
                  <a:schemeClr val="accent5"/>
                </a:solidFill>
              </a:defRPr>
            </a:lvl1pPr>
          </a:lstStyle>
          <a:p>
            <a:pPr lvl="0"/>
            <a:r>
              <a:rPr lang="en-US"/>
              <a:t>Click to add subhead</a:t>
            </a:r>
          </a:p>
        </p:txBody>
      </p:sp>
      <p:sp>
        <p:nvSpPr>
          <p:cNvPr id="3" name="Slide Number Placeholder 2"/>
          <p:cNvSpPr>
            <a:spLocks noGrp="1"/>
          </p:cNvSpPr>
          <p:nvPr>
            <p:ph type="sldNum" sz="quarter" idx="13"/>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951571406"/>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ubhead and Two Columns">
    <p:spTree>
      <p:nvGrpSpPr>
        <p:cNvPr id="1" name=""/>
        <p:cNvGrpSpPr/>
        <p:nvPr/>
      </p:nvGrpSpPr>
      <p:grpSpPr>
        <a:xfrm>
          <a:off x="0" y="0"/>
          <a:ext cx="0" cy="0"/>
          <a:chOff x="0" y="0"/>
          <a:chExt cx="0" cy="0"/>
        </a:xfrm>
      </p:grpSpPr>
      <p:sp>
        <p:nvSpPr>
          <p:cNvPr id="9" name="Content Placeholder 2"/>
          <p:cNvSpPr>
            <a:spLocks noGrp="1"/>
          </p:cNvSpPr>
          <p:nvPr>
            <p:ph idx="13" hasCustomPrompt="1"/>
          </p:nvPr>
        </p:nvSpPr>
        <p:spPr bwMode="gray">
          <a:xfrm>
            <a:off x="321589" y="1038762"/>
            <a:ext cx="5561163" cy="276999"/>
          </a:xfrm>
        </p:spPr>
        <p:txBody>
          <a:bodyPr/>
          <a:lstStyle>
            <a:lvl1pPr marL="0" indent="0">
              <a:buNone/>
              <a:defRPr sz="2000" b="1">
                <a:solidFill>
                  <a:schemeClr val="accent5"/>
                </a:solidFill>
              </a:defRPr>
            </a:lvl1pPr>
          </a:lstStyle>
          <a:p>
            <a:pPr lvl="0"/>
            <a:r>
              <a:rPr lang="en-US"/>
              <a:t>Click to add subhead</a:t>
            </a:r>
          </a:p>
        </p:txBody>
      </p:sp>
      <p:sp>
        <p:nvSpPr>
          <p:cNvPr id="2" name="Title 1"/>
          <p:cNvSpPr>
            <a:spLocks noGrp="1"/>
          </p:cNvSpPr>
          <p:nvPr>
            <p:ph type="title"/>
          </p:nvPr>
        </p:nvSpPr>
        <p:spPr>
          <a:xfrm>
            <a:off x="316991" y="245831"/>
            <a:ext cx="11521440" cy="366255"/>
          </a:xfrm>
        </p:spPr>
        <p:txBody>
          <a:bodyPr/>
          <a:lstStyle/>
          <a:p>
            <a:r>
              <a:rPr lang="en-US"/>
              <a:t>Click to edit Master title style</a:t>
            </a:r>
          </a:p>
        </p:txBody>
      </p:sp>
      <p:sp>
        <p:nvSpPr>
          <p:cNvPr id="7"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15" name="Content Placeholder 2"/>
          <p:cNvSpPr>
            <a:spLocks noGrp="1"/>
          </p:cNvSpPr>
          <p:nvPr>
            <p:ph idx="15" hasCustomPrompt="1"/>
          </p:nvPr>
        </p:nvSpPr>
        <p:spPr bwMode="gray">
          <a:xfrm>
            <a:off x="6277269" y="1038762"/>
            <a:ext cx="5561163" cy="276999"/>
          </a:xfrm>
        </p:spPr>
        <p:txBody>
          <a:bodyPr/>
          <a:lstStyle>
            <a:lvl1pPr marL="0" indent="0">
              <a:buNone/>
              <a:defRPr sz="2000" b="1">
                <a:solidFill>
                  <a:schemeClr val="accent5"/>
                </a:solidFill>
              </a:defRPr>
            </a:lvl1pPr>
          </a:lstStyle>
          <a:p>
            <a:pPr lvl="0"/>
            <a:r>
              <a:rPr lang="en-US"/>
              <a:t>Click to add subhead</a:t>
            </a:r>
          </a:p>
        </p:txBody>
      </p:sp>
      <p:sp>
        <p:nvSpPr>
          <p:cNvPr id="16" name="Content Placeholder 6"/>
          <p:cNvSpPr>
            <a:spLocks noGrp="1"/>
          </p:cNvSpPr>
          <p:nvPr>
            <p:ph sz="quarter" idx="12"/>
          </p:nvPr>
        </p:nvSpPr>
        <p:spPr>
          <a:xfrm>
            <a:off x="316303" y="1528096"/>
            <a:ext cx="5559552" cy="850489"/>
          </a:xfrm>
        </p:spPr>
        <p:txBody>
          <a:bodyPr/>
          <a:lstStyle/>
          <a:p>
            <a:pPr lvl="0"/>
            <a:r>
              <a:rPr lang="en-US"/>
              <a:t>Click to edit Master text styles</a:t>
            </a:r>
          </a:p>
          <a:p>
            <a:pPr lvl="1"/>
            <a:r>
              <a:rPr lang="en-US"/>
              <a:t>Second level</a:t>
            </a:r>
          </a:p>
          <a:p>
            <a:pPr lvl="2"/>
            <a:r>
              <a:rPr lang="en-US"/>
              <a:t>Third level</a:t>
            </a:r>
          </a:p>
        </p:txBody>
      </p:sp>
      <p:sp>
        <p:nvSpPr>
          <p:cNvPr id="17" name="Content Placeholder 6"/>
          <p:cNvSpPr>
            <a:spLocks noGrp="1"/>
          </p:cNvSpPr>
          <p:nvPr>
            <p:ph sz="quarter" idx="16"/>
          </p:nvPr>
        </p:nvSpPr>
        <p:spPr>
          <a:xfrm>
            <a:off x="6277268" y="1528096"/>
            <a:ext cx="5559552" cy="850489"/>
          </a:xfrm>
        </p:spPr>
        <p:txBody>
          <a:bodyPr/>
          <a:lstStyle/>
          <a:p>
            <a:pPr lvl="0"/>
            <a:r>
              <a:rPr lang="en-US"/>
              <a:t>Click to edit Master text styles</a:t>
            </a:r>
          </a:p>
          <a:p>
            <a:pPr lvl="1"/>
            <a:r>
              <a:rPr lang="en-US"/>
              <a:t>Second level</a:t>
            </a:r>
          </a:p>
          <a:p>
            <a:pPr lvl="2"/>
            <a:r>
              <a:rPr lang="en-US"/>
              <a:t>Third level</a:t>
            </a:r>
          </a:p>
        </p:txBody>
      </p:sp>
      <p:sp>
        <p:nvSpPr>
          <p:cNvPr id="3" name="Slide Number Placeholder 2"/>
          <p:cNvSpPr>
            <a:spLocks noGrp="1"/>
          </p:cNvSpPr>
          <p:nvPr>
            <p:ph type="sldNum" sz="quarter" idx="17"/>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392199296"/>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9" name="Content Placeholder 6"/>
          <p:cNvSpPr>
            <a:spLocks noGrp="1"/>
          </p:cNvSpPr>
          <p:nvPr>
            <p:ph sz="quarter" idx="14"/>
          </p:nvPr>
        </p:nvSpPr>
        <p:spPr>
          <a:xfrm>
            <a:off x="316303" y="1188728"/>
            <a:ext cx="5559552" cy="850489"/>
          </a:xfrm>
        </p:spPr>
        <p:txBody>
          <a:bodyPr/>
          <a:lstStyle/>
          <a:p>
            <a:pPr lvl="0"/>
            <a:r>
              <a:rPr lang="en-US"/>
              <a:t>Click to edit Master text styles</a:t>
            </a:r>
          </a:p>
          <a:p>
            <a:pPr lvl="1"/>
            <a:r>
              <a:rPr lang="en-US"/>
              <a:t>Second level</a:t>
            </a:r>
          </a:p>
          <a:p>
            <a:pPr lvl="2"/>
            <a:r>
              <a:rPr lang="en-US"/>
              <a:t>Third level</a:t>
            </a:r>
          </a:p>
        </p:txBody>
      </p:sp>
      <p:sp>
        <p:nvSpPr>
          <p:cNvPr id="12" name="Content Placeholder 6"/>
          <p:cNvSpPr>
            <a:spLocks noGrp="1"/>
          </p:cNvSpPr>
          <p:nvPr>
            <p:ph sz="quarter" idx="16"/>
          </p:nvPr>
        </p:nvSpPr>
        <p:spPr>
          <a:xfrm>
            <a:off x="6277268" y="1188728"/>
            <a:ext cx="5559552" cy="850489"/>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p:nvPr>
        </p:nvSpPr>
        <p:spPr>
          <a:xfrm>
            <a:off x="316991" y="245831"/>
            <a:ext cx="11521440" cy="366255"/>
          </a:xfrm>
        </p:spPr>
        <p:txBody>
          <a:bodyPr/>
          <a:lstStyle/>
          <a:p>
            <a:r>
              <a:rPr lang="en-US"/>
              <a:t>Click to edit Master title style</a:t>
            </a:r>
          </a:p>
        </p:txBody>
      </p:sp>
      <p:sp>
        <p:nvSpPr>
          <p:cNvPr id="5"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3" name="Slide Number Placeholder 2"/>
          <p:cNvSpPr>
            <a:spLocks noGrp="1"/>
          </p:cNvSpPr>
          <p:nvPr>
            <p:ph type="sldNum" sz="quarter" idx="17"/>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4142024456"/>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ue Quot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gray">
          <a:xfrm>
            <a:off x="304800" y="3080190"/>
            <a:ext cx="11582400" cy="697627"/>
          </a:xfrm>
          <a:effectLst/>
        </p:spPr>
        <p:txBody>
          <a:bodyPr wrap="square" anchor="ctr" anchorCtr="0">
            <a:noAutofit/>
          </a:bodyPr>
          <a:lstStyle>
            <a:lvl1pPr marL="0" indent="0" algn="l">
              <a:lnSpc>
                <a:spcPct val="85000"/>
              </a:lnSpc>
              <a:spcBef>
                <a:spcPts val="1200"/>
              </a:spcBef>
              <a:spcAft>
                <a:spcPts val="0"/>
              </a:spcAft>
              <a:defRPr sz="4000" b="0">
                <a:solidFill>
                  <a:schemeClr val="tx2"/>
                </a:solidFill>
              </a:defRPr>
            </a:lvl1pPr>
          </a:lstStyle>
          <a:p>
            <a:r>
              <a:rPr lang="en-US"/>
              <a:t>Click to edit Master 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8944" y="6521989"/>
            <a:ext cx="902208" cy="219913"/>
          </a:xfrm>
          <a:prstGeom prst="rect">
            <a:avLst/>
          </a:prstGeom>
        </p:spPr>
      </p:pic>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
        <p:nvSpPr>
          <p:cNvPr id="6" name="Rectangle 6"/>
          <p:cNvSpPr>
            <a:spLocks noChangeArrowheads="1"/>
          </p:cNvSpPr>
          <p:nvPr userDrawn="1"/>
        </p:nvSpPr>
        <p:spPr bwMode="black">
          <a:xfrm>
            <a:off x="4729586" y="6600802"/>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Master</a:t>
            </a:r>
            <a:r>
              <a:rPr lang="en-US" sz="700" baseline="0" dirty="0">
                <a:solidFill>
                  <a:srgbClr val="5C5C5C"/>
                </a:solidFill>
              </a:rPr>
              <a:t> #5</a:t>
            </a:r>
            <a:endParaRPr lang="en-US" sz="700" dirty="0">
              <a:solidFill>
                <a:srgbClr val="5C5C5C"/>
              </a:solidFill>
            </a:endParaRPr>
          </a:p>
        </p:txBody>
      </p:sp>
    </p:spTree>
    <p:extLst>
      <p:ext uri="{BB962C8B-B14F-4D97-AF65-F5344CB8AC3E}">
        <p14:creationId xmlns:p14="http://schemas.microsoft.com/office/powerpoint/2010/main" val="1296824151"/>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Gold Quot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gray">
          <a:xfrm>
            <a:off x="304800" y="3167395"/>
            <a:ext cx="11582400" cy="523220"/>
          </a:xfrm>
          <a:effectLst/>
        </p:spPr>
        <p:txBody>
          <a:bodyPr wrap="square" anchor="ctr" anchorCtr="0"/>
          <a:lstStyle>
            <a:lvl1pPr marL="0" indent="0" algn="l">
              <a:lnSpc>
                <a:spcPct val="85000"/>
              </a:lnSpc>
              <a:spcBef>
                <a:spcPts val="1200"/>
              </a:spcBef>
              <a:spcAft>
                <a:spcPts val="0"/>
              </a:spcAft>
              <a:defRPr sz="4000" b="0">
                <a:solidFill>
                  <a:schemeClr val="accent5"/>
                </a:solidFill>
              </a:defRPr>
            </a:lvl1pPr>
          </a:lstStyle>
          <a:p>
            <a:r>
              <a:rPr lang="en-US"/>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8944" y="6521989"/>
            <a:ext cx="902208" cy="219913"/>
          </a:xfrm>
          <a:prstGeom prst="rect">
            <a:avLst/>
          </a:prstGeom>
        </p:spPr>
      </p:pic>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
        <p:nvSpPr>
          <p:cNvPr id="6" name="Rectangle 6"/>
          <p:cNvSpPr>
            <a:spLocks noChangeArrowheads="1"/>
          </p:cNvSpPr>
          <p:nvPr userDrawn="1"/>
        </p:nvSpPr>
        <p:spPr bwMode="black">
          <a:xfrm>
            <a:off x="4729586" y="6600802"/>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Master #6</a:t>
            </a:r>
          </a:p>
        </p:txBody>
      </p:sp>
    </p:spTree>
    <p:extLst>
      <p:ext uri="{BB962C8B-B14F-4D97-AF65-F5344CB8AC3E}">
        <p14:creationId xmlns:p14="http://schemas.microsoft.com/office/powerpoint/2010/main" val="3242809863"/>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lue Gradient Quot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ltGray">
          <a:xfrm>
            <a:off x="0" y="-1"/>
            <a:ext cx="12192000" cy="4724401"/>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pPr eaLnBrk="0" fontAlgn="base" hangingPunct="0">
              <a:spcBef>
                <a:spcPct val="0"/>
              </a:spcBef>
              <a:spcAft>
                <a:spcPct val="0"/>
              </a:spcAft>
            </a:pPr>
            <a:endParaRPr lang="en-US" sz="1800" dirty="0">
              <a:solidFill>
                <a:srgbClr val="5C5C5C"/>
              </a:solidFill>
            </a:endParaRPr>
          </a:p>
        </p:txBody>
      </p:sp>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ltGray">
          <a:xfrm>
            <a:off x="304800" y="2123635"/>
            <a:ext cx="11582400" cy="523220"/>
          </a:xfrm>
          <a:effectLst/>
        </p:spPr>
        <p:txBody>
          <a:bodyPr wrap="square" anchor="ctr" anchorCtr="0"/>
          <a:lstStyle>
            <a:lvl1pPr marL="0" indent="0" algn="l">
              <a:lnSpc>
                <a:spcPct val="85000"/>
              </a:lnSpc>
              <a:spcBef>
                <a:spcPts val="1200"/>
              </a:spcBef>
              <a:spcAft>
                <a:spcPts val="0"/>
              </a:spcAft>
              <a:defRPr sz="4000" b="0">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45609" y="5771638"/>
            <a:ext cx="2386041" cy="581599"/>
          </a:xfrm>
          <a:prstGeom prst="rect">
            <a:avLst/>
          </a:prstGeom>
        </p:spPr>
      </p:pic>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
        <p:nvSpPr>
          <p:cNvPr id="7" name="Rectangle 6"/>
          <p:cNvSpPr>
            <a:spLocks noChangeArrowheads="1"/>
          </p:cNvSpPr>
          <p:nvPr userDrawn="1"/>
        </p:nvSpPr>
        <p:spPr bwMode="black">
          <a:xfrm>
            <a:off x="4584099" y="6620827"/>
            <a:ext cx="395942"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Master #7</a:t>
            </a:r>
          </a:p>
        </p:txBody>
      </p:sp>
    </p:spTree>
    <p:extLst>
      <p:ext uri="{BB962C8B-B14F-4D97-AF65-F5344CB8AC3E}">
        <p14:creationId xmlns:p14="http://schemas.microsoft.com/office/powerpoint/2010/main" val="619253617"/>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Gold Gradient Quot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ltGray">
          <a:xfrm>
            <a:off x="0" y="-1"/>
            <a:ext cx="12192000" cy="4724401"/>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ltGray">
          <a:xfrm>
            <a:off x="304800" y="2119407"/>
            <a:ext cx="11582400" cy="523220"/>
          </a:xfrm>
          <a:effectLst/>
        </p:spPr>
        <p:txBody>
          <a:bodyPr wrap="square" anchor="ctr" anchorCtr="0"/>
          <a:lstStyle>
            <a:lvl1pPr marL="0" indent="0" algn="l">
              <a:lnSpc>
                <a:spcPct val="85000"/>
              </a:lnSpc>
              <a:spcBef>
                <a:spcPts val="1200"/>
              </a:spcBef>
              <a:spcAft>
                <a:spcPts val="0"/>
              </a:spcAft>
              <a:defRPr sz="4000" b="0">
                <a:solidFill>
                  <a:schemeClr val="tx2"/>
                </a:solidFill>
              </a:defRPr>
            </a:lvl1pPr>
          </a:lstStyle>
          <a:p>
            <a:r>
              <a:rPr lang="en-US"/>
              <a:t>Click to edit Master title style</a:t>
            </a:r>
          </a:p>
        </p:txBody>
      </p:sp>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515620" y="6081204"/>
            <a:ext cx="1116030" cy="272033"/>
          </a:xfrm>
          <a:prstGeom prst="rect">
            <a:avLst/>
          </a:prstGeom>
        </p:spPr>
      </p:pic>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249372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Lis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C29A7C-81F2-449F-838C-474F38E3AF94}"/>
              </a:ext>
            </a:extLst>
          </p:cNvPr>
          <p:cNvSpPr>
            <a:spLocks noGrp="1"/>
          </p:cNvSpPr>
          <p:nvPr>
            <p:ph type="pic" sz="quarter" idx="11"/>
          </p:nvPr>
        </p:nvSpPr>
        <p:spPr>
          <a:xfrm>
            <a:off x="-9525" y="1524001"/>
            <a:ext cx="2647622" cy="4191000"/>
          </a:xfrm>
          <a:solidFill>
            <a:schemeClr val="bg2">
              <a:lumMod val="20000"/>
              <a:lumOff val="80000"/>
            </a:schemeClr>
          </a:solidFill>
        </p:spPr>
        <p:txBody>
          <a:bodyPr/>
          <a:lstStyle/>
          <a:p>
            <a:r>
              <a:rPr lang="en-US" dirty="0"/>
              <a:t>Click icon to add picture</a:t>
            </a:r>
          </a:p>
        </p:txBody>
      </p:sp>
      <p:sp>
        <p:nvSpPr>
          <p:cNvPr id="9" name="Title 3">
            <a:extLst>
              <a:ext uri="{FF2B5EF4-FFF2-40B4-BE49-F238E27FC236}">
                <a16:creationId xmlns:a16="http://schemas.microsoft.com/office/drawing/2014/main" id="{F8A50C72-D301-4FC2-BC5E-4F3DA903A1F1}"/>
              </a:ext>
            </a:extLst>
          </p:cNvPr>
          <p:cNvSpPr>
            <a:spLocks noGrp="1"/>
          </p:cNvSpPr>
          <p:nvPr>
            <p:ph type="title" hasCustomPrompt="1"/>
          </p:nvPr>
        </p:nvSpPr>
        <p:spPr>
          <a:xfrm>
            <a:off x="443889" y="187570"/>
            <a:ext cx="10668002" cy="762000"/>
          </a:xfrm>
        </p:spPr>
        <p:txBody>
          <a:bodyPr/>
          <a:lstStyle/>
          <a:p>
            <a:r>
              <a:rPr lang="en-US"/>
              <a:t>Agenda</a:t>
            </a:r>
          </a:p>
        </p:txBody>
      </p:sp>
      <p:sp>
        <p:nvSpPr>
          <p:cNvPr id="11" name="Text Placeholder 3">
            <a:extLst>
              <a:ext uri="{FF2B5EF4-FFF2-40B4-BE49-F238E27FC236}">
                <a16:creationId xmlns:a16="http://schemas.microsoft.com/office/drawing/2014/main" id="{35DDE7C4-8A69-444E-B0A3-EA8AE47E365A}"/>
              </a:ext>
            </a:extLst>
          </p:cNvPr>
          <p:cNvSpPr>
            <a:spLocks noGrp="1"/>
          </p:cNvSpPr>
          <p:nvPr>
            <p:ph type="body" sz="quarter" idx="12"/>
          </p:nvPr>
        </p:nvSpPr>
        <p:spPr>
          <a:xfrm>
            <a:off x="3429001" y="1485900"/>
            <a:ext cx="8317522" cy="4610099"/>
          </a:xfrm>
        </p:spPr>
        <p:txBody>
          <a:bodyPr/>
          <a:lstStyle>
            <a:lvl1pPr marL="404813" indent="-404813">
              <a:lnSpc>
                <a:spcPct val="100000"/>
              </a:lnSpc>
              <a:spcBef>
                <a:spcPts val="0"/>
              </a:spcBef>
              <a:spcAft>
                <a:spcPts val="2200"/>
              </a:spcAft>
              <a:buClr>
                <a:schemeClr val="accent2"/>
              </a:buClr>
              <a:buSzPct val="100000"/>
              <a:buFont typeface="+mj-lt"/>
              <a:buAutoNum type="arabicPeriod"/>
              <a:tabLst/>
              <a:defRPr sz="2600" b="0"/>
            </a:lvl1pPr>
          </a:lstStyle>
          <a:p>
            <a:pPr lvl="0"/>
            <a:r>
              <a:rPr lang="en-US"/>
              <a:t>Edit Master text styles</a:t>
            </a:r>
          </a:p>
        </p:txBody>
      </p:sp>
    </p:spTree>
    <p:extLst>
      <p:ext uri="{BB962C8B-B14F-4D97-AF65-F5344CB8AC3E}">
        <p14:creationId xmlns:p14="http://schemas.microsoft.com/office/powerpoint/2010/main" val="3086326386"/>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hank You or Section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5122" name="Rectangle 2"/>
          <p:cNvSpPr>
            <a:spLocks noGrp="1" noChangeArrowheads="1"/>
          </p:cNvSpPr>
          <p:nvPr>
            <p:ph type="ctrTitle" sz="quarter"/>
          </p:nvPr>
        </p:nvSpPr>
        <p:spPr bwMode="gray">
          <a:xfrm>
            <a:off x="321598" y="3437058"/>
            <a:ext cx="5065012" cy="366255"/>
          </a:xfrm>
          <a:effectLst/>
        </p:spPr>
        <p:txBody>
          <a:bodyPr wrap="square" anchor="b">
            <a:spAutoFit/>
          </a:bodyPr>
          <a:lstStyle>
            <a:lvl1pPr>
              <a:lnSpc>
                <a:spcPct val="85000"/>
              </a:lnSpc>
              <a:spcBef>
                <a:spcPts val="600"/>
              </a:spcBef>
              <a:defRPr sz="2800" b="0">
                <a:solidFill>
                  <a:schemeClr val="tx2"/>
                </a:solidFill>
              </a:defRPr>
            </a:lvl1pPr>
          </a:lstStyle>
          <a:p>
            <a:r>
              <a:rPr lang="en-US"/>
              <a:t>Click to edit Master title style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58682" y="3187830"/>
            <a:ext cx="2252553" cy="549060"/>
          </a:xfrm>
          <a:prstGeom prst="rect">
            <a:avLst/>
          </a:prstGeom>
        </p:spPr>
      </p:pic>
      <p:grpSp>
        <p:nvGrpSpPr>
          <p:cNvPr id="18" name="Group 17"/>
          <p:cNvGrpSpPr/>
          <p:nvPr userDrawn="1"/>
        </p:nvGrpSpPr>
        <p:grpSpPr>
          <a:xfrm>
            <a:off x="9178686" y="2674783"/>
            <a:ext cx="3013316" cy="454637"/>
            <a:chOff x="9687151" y="3306297"/>
            <a:chExt cx="1711639" cy="454637"/>
          </a:xfrm>
        </p:grpSpPr>
        <p:sp>
          <p:nvSpPr>
            <p:cNvPr id="19" name="Rectangle 21"/>
            <p:cNvSpPr>
              <a:spLocks noChangeArrowheads="1"/>
            </p:cNvSpPr>
            <p:nvPr/>
          </p:nvSpPr>
          <p:spPr bwMode="gray">
            <a:xfrm>
              <a:off x="10325876" y="3462208"/>
              <a:ext cx="1072914"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0" name="Rectangle 21"/>
            <p:cNvSpPr>
              <a:spLocks noChangeArrowheads="1"/>
            </p:cNvSpPr>
            <p:nvPr/>
          </p:nvSpPr>
          <p:spPr bwMode="gray">
            <a:xfrm>
              <a:off x="9687151" y="3306297"/>
              <a:ext cx="1034868"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pPr eaLnBrk="0" fontAlgn="base" hangingPunct="0">
                <a:spcBef>
                  <a:spcPct val="0"/>
                </a:spcBef>
                <a:spcAft>
                  <a:spcPct val="0"/>
                </a:spcAft>
              </a:pPr>
              <a:endParaRPr lang="en-US" sz="1800" dirty="0">
                <a:solidFill>
                  <a:srgbClr val="5C5C5C"/>
                </a:solidFill>
              </a:endParaRPr>
            </a:p>
          </p:txBody>
        </p:sp>
        <p:sp>
          <p:nvSpPr>
            <p:cNvPr id="21" name="Rectangle 20"/>
            <p:cNvSpPr>
              <a:spLocks noChangeArrowheads="1"/>
            </p:cNvSpPr>
            <p:nvPr/>
          </p:nvSpPr>
          <p:spPr bwMode="gray">
            <a:xfrm>
              <a:off x="10325876" y="3459434"/>
              <a:ext cx="396143" cy="147489"/>
            </a:xfrm>
            <a:prstGeom prst="rect">
              <a:avLst/>
            </a:prstGeom>
            <a:gradFill flip="none" rotWithShape="1">
              <a:gsLst>
                <a:gs pos="0">
                  <a:srgbClr val="F26800"/>
                </a:gs>
                <a:gs pos="100000">
                  <a:srgbClr val="FA9800"/>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grpSp>
      <p:grpSp>
        <p:nvGrpSpPr>
          <p:cNvPr id="23" name="Group 22"/>
          <p:cNvGrpSpPr/>
          <p:nvPr userDrawn="1"/>
        </p:nvGrpSpPr>
        <p:grpSpPr>
          <a:xfrm>
            <a:off x="7446474" y="1617488"/>
            <a:ext cx="3400436" cy="451865"/>
            <a:chOff x="7916736" y="-1399562"/>
            <a:chExt cx="2550327" cy="451865"/>
          </a:xfrm>
        </p:grpSpPr>
        <p:sp>
          <p:nvSpPr>
            <p:cNvPr id="24" name="Rectangle 21"/>
            <p:cNvSpPr>
              <a:spLocks noChangeArrowheads="1"/>
            </p:cNvSpPr>
            <p:nvPr/>
          </p:nvSpPr>
          <p:spPr bwMode="gray">
            <a:xfrm>
              <a:off x="8562063" y="-1246423"/>
              <a:ext cx="1905000" cy="298726"/>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5" name="Rectangle 24"/>
            <p:cNvSpPr>
              <a:spLocks noChangeArrowheads="1"/>
            </p:cNvSpPr>
            <p:nvPr/>
          </p:nvSpPr>
          <p:spPr bwMode="gray">
            <a:xfrm>
              <a:off x="7916736" y="-1399562"/>
              <a:ext cx="1764690"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6" name="Rectangle 21"/>
            <p:cNvSpPr>
              <a:spLocks noChangeArrowheads="1"/>
            </p:cNvSpPr>
            <p:nvPr/>
          </p:nvSpPr>
          <p:spPr bwMode="gray">
            <a:xfrm>
              <a:off x="8562063" y="-1246423"/>
              <a:ext cx="1119363" cy="147489"/>
            </a:xfrm>
            <a:prstGeom prst="rect">
              <a:avLst/>
            </a:prstGeom>
            <a:gradFill flip="none" rotWithShape="1">
              <a:gsLst>
                <a:gs pos="0">
                  <a:srgbClr val="FFCB00"/>
                </a:gs>
                <a:gs pos="100000">
                  <a:srgbClr val="FBE1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grpSp>
      <p:sp>
        <p:nvSpPr>
          <p:cNvPr id="27" name="Rectangle 21"/>
          <p:cNvSpPr>
            <a:spLocks noChangeArrowheads="1"/>
          </p:cNvSpPr>
          <p:nvPr userDrawn="1"/>
        </p:nvSpPr>
        <p:spPr bwMode="gray">
          <a:xfrm>
            <a:off x="6817491" y="4336891"/>
            <a:ext cx="2361199"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8" name="Rectangle 21"/>
          <p:cNvSpPr>
            <a:spLocks noChangeArrowheads="1"/>
          </p:cNvSpPr>
          <p:nvPr userDrawn="1"/>
        </p:nvSpPr>
        <p:spPr bwMode="gray">
          <a:xfrm>
            <a:off x="9799388" y="3431475"/>
            <a:ext cx="1967445" cy="300628"/>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pPr eaLnBrk="0" fontAlgn="base" hangingPunct="0">
              <a:spcBef>
                <a:spcPct val="0"/>
              </a:spcBef>
              <a:spcAft>
                <a:spcPct val="0"/>
              </a:spcAft>
            </a:pPr>
            <a:endParaRPr lang="en-US" sz="1800" dirty="0">
              <a:solidFill>
                <a:srgbClr val="5C5C5C"/>
              </a:solidFill>
            </a:endParaRPr>
          </a:p>
        </p:txBody>
      </p:sp>
      <p:sp>
        <p:nvSpPr>
          <p:cNvPr id="29" name="Rectangle 21"/>
          <p:cNvSpPr>
            <a:spLocks noChangeArrowheads="1"/>
          </p:cNvSpPr>
          <p:nvPr userDrawn="1"/>
        </p:nvSpPr>
        <p:spPr bwMode="gray">
          <a:xfrm>
            <a:off x="11000565" y="4034179"/>
            <a:ext cx="1191447" cy="300628"/>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pPr eaLnBrk="0" fontAlgn="base" hangingPunct="0">
              <a:spcBef>
                <a:spcPct val="0"/>
              </a:spcBef>
              <a:spcAft>
                <a:spcPct val="0"/>
              </a:spcAft>
            </a:pPr>
            <a:endParaRPr lang="en-US" sz="1800" dirty="0">
              <a:solidFill>
                <a:srgbClr val="5C5C5C"/>
              </a:solidFill>
            </a:endParaRPr>
          </a:p>
        </p:txBody>
      </p:sp>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
        <p:nvSpPr>
          <p:cNvPr id="30" name="Rectangle 6"/>
          <p:cNvSpPr>
            <a:spLocks noChangeArrowheads="1"/>
          </p:cNvSpPr>
          <p:nvPr userDrawn="1"/>
        </p:nvSpPr>
        <p:spPr bwMode="black">
          <a:xfrm>
            <a:off x="4411775" y="6623180"/>
            <a:ext cx="444031"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Master #10</a:t>
            </a:r>
          </a:p>
        </p:txBody>
      </p:sp>
    </p:spTree>
    <p:extLst>
      <p:ext uri="{BB962C8B-B14F-4D97-AF65-F5344CB8AC3E}">
        <p14:creationId xmlns:p14="http://schemas.microsoft.com/office/powerpoint/2010/main" val="977046276"/>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3" name="Slide Number Placeholder 2"/>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101967727"/>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sp>
        <p:nvSpPr>
          <p:cNvPr id="3" name="Rectangle 2"/>
          <p:cNvSpPr>
            <a:spLocks noGrp="1" noChangeArrowheads="1"/>
          </p:cNvSpPr>
          <p:nvPr>
            <p:ph type="ctrTitle" sz="quarter"/>
          </p:nvPr>
        </p:nvSpPr>
        <p:spPr bwMode="gray">
          <a:xfrm>
            <a:off x="304800" y="3048001"/>
            <a:ext cx="11582400" cy="697627"/>
          </a:xfrm>
          <a:effectLst/>
        </p:spPr>
        <p:txBody>
          <a:bodyPr wrap="square" anchor="ctr" anchorCtr="0">
            <a:noAutofit/>
          </a:bodyPr>
          <a:lstStyle>
            <a:lvl1pPr marL="0" indent="0" algn="l">
              <a:lnSpc>
                <a:spcPct val="85000"/>
              </a:lnSpc>
              <a:spcBef>
                <a:spcPts val="1200"/>
              </a:spcBef>
              <a:spcAft>
                <a:spcPts val="0"/>
              </a:spcAft>
              <a:defRPr sz="4000" b="0">
                <a:solidFill>
                  <a:schemeClr val="tx2"/>
                </a:solidFill>
              </a:defRPr>
            </a:lvl1pPr>
          </a:lstStyle>
          <a:p>
            <a:r>
              <a:rPr lang="en-US"/>
              <a:t>Click to edit Master title style</a:t>
            </a:r>
          </a:p>
        </p:txBody>
      </p:sp>
      <p:sp>
        <p:nvSpPr>
          <p:cNvPr id="4" name="Slide Number Placeholder 3"/>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67084591"/>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EGOE TITLE">
    <p:spTree>
      <p:nvGrpSpPr>
        <p:cNvPr id="1" name=""/>
        <p:cNvGrpSpPr/>
        <p:nvPr/>
      </p:nvGrpSpPr>
      <p:grpSpPr>
        <a:xfrm>
          <a:off x="0" y="0"/>
          <a:ext cx="0" cy="0"/>
          <a:chOff x="0" y="0"/>
          <a:chExt cx="0" cy="0"/>
        </a:xfrm>
      </p:grpSpPr>
      <p:sp>
        <p:nvSpPr>
          <p:cNvPr id="7" name="Title 1"/>
          <p:cNvSpPr>
            <a:spLocks noGrp="1"/>
          </p:cNvSpPr>
          <p:nvPr>
            <p:ph type="title"/>
          </p:nvPr>
        </p:nvSpPr>
        <p:spPr>
          <a:xfrm>
            <a:off x="316991" y="245835"/>
            <a:ext cx="11582400" cy="366255"/>
          </a:xfrm>
        </p:spPr>
        <p:txBody>
          <a:bodyPr>
            <a:noAutofit/>
          </a:bodyPr>
          <a:lstStyle>
            <a:lvl1pPr>
              <a:defRPr sz="2400"/>
            </a:lvl1pPr>
          </a:lstStyle>
          <a:p>
            <a:r>
              <a:rPr lang="en-US"/>
              <a:t>Click to edit Master title style</a:t>
            </a:r>
          </a:p>
        </p:txBody>
      </p:sp>
      <p:sp>
        <p:nvSpPr>
          <p:cNvPr id="2" name="Slide Number Placeholder 1"/>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772334678"/>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455865645"/>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84229" y="6472100"/>
            <a:ext cx="2743200" cy="365125"/>
          </a:xfrm>
          <a:prstGeom prst="rect">
            <a:avLst/>
          </a:prstGeom>
        </p:spPr>
        <p:txBody>
          <a:bodyPr/>
          <a:lstStyle/>
          <a:p>
            <a:fld id="{0EF6A98C-9689-4D09-86C7-282C22F4039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94651403"/>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BDC3EE-7FCD-48B2-82F4-8894833C1FF1}" type="datetimeFigureOut">
              <a:rPr lang="en-US" smtClean="0"/>
              <a:t>11/29/2023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7625BC-A9C0-45C0-9FD3-E86190EFFDED}" type="slidenum">
              <a:rPr lang="en-US" smtClean="0"/>
              <a:t>‹#›</a:t>
            </a:fld>
            <a:endParaRPr lang="en-US" dirty="0"/>
          </a:p>
        </p:txBody>
      </p:sp>
    </p:spTree>
    <p:extLst>
      <p:ext uri="{BB962C8B-B14F-4D97-AF65-F5344CB8AC3E}">
        <p14:creationId xmlns:p14="http://schemas.microsoft.com/office/powerpoint/2010/main" val="24264189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4" name="Content Placeholder 2"/>
          <p:cNvSpPr>
            <a:spLocks noGrp="1"/>
          </p:cNvSpPr>
          <p:nvPr>
            <p:ph idx="1" hasCustomPrompt="1"/>
          </p:nvPr>
        </p:nvSpPr>
        <p:spPr>
          <a:xfrm>
            <a:off x="304800" y="1609345"/>
            <a:ext cx="11582400" cy="2231039"/>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788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_Title and Bullets">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46BCC25-AC44-4BFA-A151-4070B551A088}"/>
              </a:ext>
            </a:extLst>
          </p:cNvPr>
          <p:cNvSpPr>
            <a:spLocks noGrp="1"/>
          </p:cNvSpPr>
          <p:nvPr>
            <p:ph idx="1"/>
          </p:nvPr>
        </p:nvSpPr>
        <p:spPr>
          <a:xfrm>
            <a:off x="461471" y="1304544"/>
            <a:ext cx="11267467" cy="4920409"/>
          </a:xfrm>
        </p:spPr>
        <p:txBody>
          <a:bodyPr/>
          <a:lstStyle>
            <a:lvl1pPr marL="342900" indent="-342900">
              <a:buFont typeface="Arial" panose="020B0604020202020204" pitchFamily="34" charset="0"/>
              <a:buChar char="•"/>
              <a:defRPr sz="2400"/>
            </a:lvl1pPr>
            <a:lvl2pPr marL="285750" indent="-285750">
              <a:buFont typeface="Arial" panose="020B0604020202020204" pitchFamily="34" charset="0"/>
              <a:buChar char="•"/>
              <a:defRPr/>
            </a:lvl2pPr>
            <a:lvl3pPr marL="342900" indent="-171450">
              <a:buFont typeface="Arial" panose="020B0604020202020204" pitchFamily="34" charset="0"/>
              <a:buChar char="•"/>
              <a:defRPr/>
            </a:lvl3pPr>
            <a:lvl4pPr marL="514350" indent="-171450">
              <a:buFont typeface="Arial" panose="020B0604020202020204" pitchFamily="34" charset="0"/>
              <a:buChar char="•"/>
              <a:defRPr sz="2000"/>
            </a:lvl4pPr>
            <a:lvl5pPr marL="342900" indent="-342900">
              <a:buFont typeface="Arial" panose="020B0604020202020204" pitchFamily="34" charset="0"/>
              <a:buChar char="•"/>
              <a:defRPr/>
            </a:lvl5pPr>
          </a:lstStyle>
          <a:p>
            <a:pPr lvl="0"/>
            <a:r>
              <a:rPr lang="en-US"/>
              <a:t>Edit Master text styles</a:t>
            </a:r>
          </a:p>
          <a:p>
            <a:pPr lvl="3"/>
            <a:r>
              <a:rPr lang="en-US"/>
              <a:t>Second level</a:t>
            </a:r>
          </a:p>
          <a:p>
            <a:pPr lvl="3"/>
            <a:r>
              <a:rPr lang="en-US"/>
              <a:t>Third level</a:t>
            </a:r>
          </a:p>
          <a:p>
            <a:pPr lvl="6"/>
            <a:r>
              <a:rPr lang="en-US"/>
              <a:t>Fourth level</a:t>
            </a:r>
          </a:p>
          <a:p>
            <a:pPr lvl="4"/>
            <a:r>
              <a:rPr lang="en-US"/>
              <a:t>Fifth level</a:t>
            </a:r>
          </a:p>
        </p:txBody>
      </p:sp>
      <p:sp>
        <p:nvSpPr>
          <p:cNvPr id="28" name="Title 27">
            <a:extLst>
              <a:ext uri="{FF2B5EF4-FFF2-40B4-BE49-F238E27FC236}">
                <a16:creationId xmlns:a16="http://schemas.microsoft.com/office/drawing/2014/main" id="{6C987731-65A9-4ED6-B2B5-77A4DB5D0A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6876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Rectangle 20"/>
          <p:cNvSpPr/>
          <p:nvPr userDrawn="1"/>
        </p:nvSpPr>
        <p:spPr bwMode="white">
          <a:xfrm>
            <a:off x="0" y="0"/>
            <a:ext cx="12196387" cy="6858000"/>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7" name="Title 1"/>
          <p:cNvSpPr>
            <a:spLocks noGrp="1"/>
          </p:cNvSpPr>
          <p:nvPr>
            <p:ph type="ctrTitle" hasCustomPrompt="1"/>
          </p:nvPr>
        </p:nvSpPr>
        <p:spPr bwMode="invGray">
          <a:xfrm>
            <a:off x="304800" y="3477504"/>
            <a:ext cx="5791200" cy="558101"/>
          </a:xfrm>
        </p:spPr>
        <p:txBody>
          <a:bodyPr anchor="b"/>
          <a:lstStyle>
            <a:lvl1pPr>
              <a:defRPr>
                <a:solidFill>
                  <a:schemeClr val="bg1"/>
                </a:solidFill>
              </a:defRPr>
            </a:lvl1pPr>
          </a:lstStyle>
          <a:p>
            <a:r>
              <a:rPr lang="en-US"/>
              <a:t>Click to edit title</a:t>
            </a:r>
          </a:p>
        </p:txBody>
      </p:sp>
      <p:sp>
        <p:nvSpPr>
          <p:cNvPr id="10" name="Text Placeholder 3"/>
          <p:cNvSpPr>
            <a:spLocks noGrp="1"/>
          </p:cNvSpPr>
          <p:nvPr>
            <p:ph type="body" sz="quarter" idx="12" hasCustomPrompt="1"/>
          </p:nvPr>
        </p:nvSpPr>
        <p:spPr bwMode="invGray">
          <a:xfrm>
            <a:off x="304800" y="4255825"/>
            <a:ext cx="5791200" cy="332399"/>
          </a:xfrm>
          <a:prstGeom prst="rect">
            <a:avLst/>
          </a:prstGeom>
        </p:spPr>
        <p:txBody>
          <a:bodyPr/>
          <a:lstStyle>
            <a:lvl1pPr marL="0" indent="0">
              <a:buNone/>
              <a:defRPr sz="2400" b="1">
                <a:solidFill>
                  <a:schemeClr val="accent3"/>
                </a:solidFill>
              </a:defRPr>
            </a:lvl1pPr>
            <a:lvl2pPr marL="0" indent="0">
              <a:buNone/>
              <a:defRPr b="1">
                <a:solidFill>
                  <a:schemeClr val="accent5"/>
                </a:solidFill>
              </a:defRPr>
            </a:lvl2pPr>
            <a:lvl3pPr marL="0" indent="0">
              <a:buNone/>
              <a:defRPr b="1">
                <a:solidFill>
                  <a:schemeClr val="accent5"/>
                </a:solidFill>
              </a:defRPr>
            </a:lvl3pPr>
            <a:lvl4pPr marL="0" indent="0">
              <a:buNone/>
              <a:defRPr b="1">
                <a:solidFill>
                  <a:schemeClr val="accent5"/>
                </a:solidFill>
              </a:defRPr>
            </a:lvl4pPr>
            <a:lvl5pPr marL="0" indent="0">
              <a:buNone/>
              <a:defRPr b="1">
                <a:solidFill>
                  <a:schemeClr val="accent5"/>
                </a:solidFill>
              </a:defRPr>
            </a:lvl5pPr>
          </a:lstStyle>
          <a:p>
            <a:pPr lvl="0"/>
            <a:r>
              <a:rPr lang="en-US"/>
              <a:t>Click to edit subhead</a:t>
            </a:r>
          </a:p>
        </p:txBody>
      </p:sp>
      <p:sp>
        <p:nvSpPr>
          <p:cNvPr id="11" name="Text Placeholder 5"/>
          <p:cNvSpPr>
            <a:spLocks noGrp="1"/>
          </p:cNvSpPr>
          <p:nvPr>
            <p:ph type="body" sz="quarter" idx="13" hasCustomPrompt="1"/>
          </p:nvPr>
        </p:nvSpPr>
        <p:spPr bwMode="invGray">
          <a:xfrm>
            <a:off x="304800" y="4845733"/>
            <a:ext cx="5791200" cy="369332"/>
          </a:xfrm>
          <a:prstGeom prst="rect">
            <a:avLst/>
          </a:prstGeom>
        </p:spPr>
        <p:txBody>
          <a:bodyPr/>
          <a:lstStyle>
            <a:lvl1pPr marL="0" indent="0">
              <a:buNone/>
              <a:defRPr sz="2667">
                <a:solidFill>
                  <a:schemeClr val="bg1"/>
                </a:solidFill>
              </a:defRPr>
            </a:lvl1pPr>
          </a:lstStyle>
          <a:p>
            <a:pPr lvl="0"/>
            <a:r>
              <a:rPr lang="en-US"/>
              <a:t>Click to edit text</a:t>
            </a:r>
          </a:p>
        </p:txBody>
      </p:sp>
      <p:pic>
        <p:nvPicPr>
          <p:cNvPr id="8" name="Picture 7">
            <a:extLst>
              <a:ext uri="{FF2B5EF4-FFF2-40B4-BE49-F238E27FC236}">
                <a16:creationId xmlns:a16="http://schemas.microsoft.com/office/drawing/2014/main" id="{CF92539A-4409-0149-837A-12C4ED91B800}"/>
              </a:ext>
            </a:extLst>
          </p:cNvPr>
          <p:cNvPicPr>
            <a:picLocks noChangeAspect="1"/>
          </p:cNvPicPr>
          <p:nvPr userDrawn="1"/>
        </p:nvPicPr>
        <p:blipFill>
          <a:blip r:embed="rId2"/>
          <a:stretch>
            <a:fillRect/>
          </a:stretch>
        </p:blipFill>
        <p:spPr>
          <a:xfrm>
            <a:off x="7242522" y="3027439"/>
            <a:ext cx="3896559" cy="2194224"/>
          </a:xfrm>
          <a:prstGeom prst="rect">
            <a:avLst/>
          </a:prstGeom>
        </p:spPr>
      </p:pic>
    </p:spTree>
    <p:extLst>
      <p:ext uri="{BB962C8B-B14F-4D97-AF65-F5344CB8AC3E}">
        <p14:creationId xmlns:p14="http://schemas.microsoft.com/office/powerpoint/2010/main" val="421361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tem Agenda">
    <p:spTree>
      <p:nvGrpSpPr>
        <p:cNvPr id="1" name=""/>
        <p:cNvGrpSpPr/>
        <p:nvPr/>
      </p:nvGrpSpPr>
      <p:grpSpPr>
        <a:xfrm>
          <a:off x="0" y="0"/>
          <a:ext cx="0" cy="0"/>
          <a:chOff x="0" y="0"/>
          <a:chExt cx="0" cy="0"/>
        </a:xfrm>
      </p:grpSpPr>
      <p:sp>
        <p:nvSpPr>
          <p:cNvPr id="14" name="Text Placeholder 9">
            <a:extLst>
              <a:ext uri="{FF2B5EF4-FFF2-40B4-BE49-F238E27FC236}">
                <a16:creationId xmlns:a16="http://schemas.microsoft.com/office/drawing/2014/main" id="{02F830E5-AF03-49D2-AD7A-193D64D9D5DE}"/>
              </a:ext>
            </a:extLst>
          </p:cNvPr>
          <p:cNvSpPr>
            <a:spLocks noGrp="1"/>
          </p:cNvSpPr>
          <p:nvPr>
            <p:ph type="body" sz="quarter" idx="10" hasCustomPrompt="1"/>
          </p:nvPr>
        </p:nvSpPr>
        <p:spPr>
          <a:xfrm>
            <a:off x="3332282" y="1223905"/>
            <a:ext cx="4173417" cy="694267"/>
          </a:xfrm>
        </p:spPr>
        <p:txBody>
          <a:bodyPr/>
          <a:lstStyle>
            <a:lvl1pPr algn="l">
              <a:defRPr sz="4000" b="0">
                <a:solidFill>
                  <a:schemeClr val="accent2"/>
                </a:solidFill>
              </a:defRPr>
            </a:lvl1pPr>
          </a:lstStyle>
          <a:p>
            <a:pPr lvl="0"/>
            <a:r>
              <a:rPr lang="en-US"/>
              <a:t>01</a:t>
            </a:r>
          </a:p>
        </p:txBody>
      </p:sp>
      <p:sp>
        <p:nvSpPr>
          <p:cNvPr id="16" name="Text Placeholder 9">
            <a:extLst>
              <a:ext uri="{FF2B5EF4-FFF2-40B4-BE49-F238E27FC236}">
                <a16:creationId xmlns:a16="http://schemas.microsoft.com/office/drawing/2014/main" id="{3FC2069A-8835-486E-A458-AD69E5708EF8}"/>
              </a:ext>
            </a:extLst>
          </p:cNvPr>
          <p:cNvSpPr>
            <a:spLocks noGrp="1"/>
          </p:cNvSpPr>
          <p:nvPr>
            <p:ph type="body" sz="quarter" idx="12" hasCustomPrompt="1"/>
          </p:nvPr>
        </p:nvSpPr>
        <p:spPr>
          <a:xfrm>
            <a:off x="3333073" y="3802117"/>
            <a:ext cx="4173417" cy="694267"/>
          </a:xfrm>
        </p:spPr>
        <p:txBody>
          <a:bodyPr/>
          <a:lstStyle>
            <a:lvl1pPr algn="l">
              <a:defRPr sz="4000" b="0">
                <a:solidFill>
                  <a:schemeClr val="accent2"/>
                </a:solidFill>
              </a:defRPr>
            </a:lvl1pPr>
          </a:lstStyle>
          <a:p>
            <a:pPr lvl="0"/>
            <a:r>
              <a:rPr lang="en-US"/>
              <a:t>03</a:t>
            </a:r>
          </a:p>
        </p:txBody>
      </p:sp>
      <p:sp>
        <p:nvSpPr>
          <p:cNvPr id="18" name="Text Placeholder 9">
            <a:extLst>
              <a:ext uri="{FF2B5EF4-FFF2-40B4-BE49-F238E27FC236}">
                <a16:creationId xmlns:a16="http://schemas.microsoft.com/office/drawing/2014/main" id="{32E5AE39-31BD-47E9-800A-402361C1754C}"/>
              </a:ext>
            </a:extLst>
          </p:cNvPr>
          <p:cNvSpPr>
            <a:spLocks noGrp="1"/>
          </p:cNvSpPr>
          <p:nvPr>
            <p:ph type="body" sz="quarter" idx="18" hasCustomPrompt="1"/>
          </p:nvPr>
        </p:nvSpPr>
        <p:spPr>
          <a:xfrm>
            <a:off x="7626979" y="1223905"/>
            <a:ext cx="4101958" cy="694267"/>
          </a:xfrm>
        </p:spPr>
        <p:txBody>
          <a:bodyPr/>
          <a:lstStyle>
            <a:lvl1pPr algn="l">
              <a:defRPr sz="4000" b="0">
                <a:solidFill>
                  <a:schemeClr val="accent2"/>
                </a:solidFill>
              </a:defRPr>
            </a:lvl1pPr>
          </a:lstStyle>
          <a:p>
            <a:pPr lvl="0"/>
            <a:r>
              <a:rPr lang="en-US"/>
              <a:t>02</a:t>
            </a:r>
          </a:p>
        </p:txBody>
      </p:sp>
      <p:sp>
        <p:nvSpPr>
          <p:cNvPr id="19" name="Text Placeholder 9">
            <a:extLst>
              <a:ext uri="{FF2B5EF4-FFF2-40B4-BE49-F238E27FC236}">
                <a16:creationId xmlns:a16="http://schemas.microsoft.com/office/drawing/2014/main" id="{BB50D5D7-3BDA-4E71-98C8-3873EB810359}"/>
              </a:ext>
            </a:extLst>
          </p:cNvPr>
          <p:cNvSpPr>
            <a:spLocks noGrp="1"/>
          </p:cNvSpPr>
          <p:nvPr>
            <p:ph type="body" sz="quarter" idx="19" hasCustomPrompt="1"/>
          </p:nvPr>
        </p:nvSpPr>
        <p:spPr>
          <a:xfrm>
            <a:off x="7626979" y="3802117"/>
            <a:ext cx="4101958" cy="694267"/>
          </a:xfrm>
        </p:spPr>
        <p:txBody>
          <a:bodyPr/>
          <a:lstStyle>
            <a:lvl1pPr algn="l">
              <a:defRPr sz="4000" b="0">
                <a:solidFill>
                  <a:schemeClr val="accent2"/>
                </a:solidFill>
              </a:defRPr>
            </a:lvl1pPr>
          </a:lstStyle>
          <a:p>
            <a:pPr lvl="0"/>
            <a:r>
              <a:rPr lang="en-US"/>
              <a:t>04</a:t>
            </a:r>
          </a:p>
        </p:txBody>
      </p:sp>
      <p:sp>
        <p:nvSpPr>
          <p:cNvPr id="24" name="Text Placeholder 19">
            <a:extLst>
              <a:ext uri="{FF2B5EF4-FFF2-40B4-BE49-F238E27FC236}">
                <a16:creationId xmlns:a16="http://schemas.microsoft.com/office/drawing/2014/main" id="{83B37535-3B2B-47E7-B0C3-8CF4C6B55DD4}"/>
              </a:ext>
            </a:extLst>
          </p:cNvPr>
          <p:cNvSpPr>
            <a:spLocks noGrp="1"/>
          </p:cNvSpPr>
          <p:nvPr>
            <p:ph type="body" sz="quarter" idx="15"/>
          </p:nvPr>
        </p:nvSpPr>
        <p:spPr>
          <a:xfrm>
            <a:off x="7626979" y="1977438"/>
            <a:ext cx="4101958" cy="1447797"/>
          </a:xfrm>
        </p:spPr>
        <p:txBody>
          <a:bodyPr/>
          <a:lstStyle>
            <a:lvl1pPr>
              <a:defRPr sz="2400" b="1"/>
            </a:lvl1pPr>
          </a:lstStyle>
          <a:p>
            <a:pPr lvl="0"/>
            <a:r>
              <a:rPr lang="en-US"/>
              <a:t>Edit Master text styles</a:t>
            </a:r>
          </a:p>
        </p:txBody>
      </p:sp>
      <p:sp>
        <p:nvSpPr>
          <p:cNvPr id="26" name="Text Placeholder 19">
            <a:extLst>
              <a:ext uri="{FF2B5EF4-FFF2-40B4-BE49-F238E27FC236}">
                <a16:creationId xmlns:a16="http://schemas.microsoft.com/office/drawing/2014/main" id="{0179C67F-AE67-4109-B93E-ECBFA8AE283F}"/>
              </a:ext>
            </a:extLst>
          </p:cNvPr>
          <p:cNvSpPr>
            <a:spLocks noGrp="1"/>
          </p:cNvSpPr>
          <p:nvPr>
            <p:ph type="body" sz="quarter" idx="21"/>
          </p:nvPr>
        </p:nvSpPr>
        <p:spPr>
          <a:xfrm>
            <a:off x="3332282" y="1977438"/>
            <a:ext cx="4173417" cy="1447797"/>
          </a:xfrm>
        </p:spPr>
        <p:txBody>
          <a:bodyPr/>
          <a:lstStyle>
            <a:lvl1pPr>
              <a:defRPr sz="2400" b="1"/>
            </a:lvl1pPr>
          </a:lstStyle>
          <a:p>
            <a:pPr lvl="0"/>
            <a:r>
              <a:rPr lang="en-US"/>
              <a:t>Edit Master text styles</a:t>
            </a:r>
          </a:p>
        </p:txBody>
      </p:sp>
      <p:sp>
        <p:nvSpPr>
          <p:cNvPr id="27" name="Text Placeholder 19">
            <a:extLst>
              <a:ext uri="{FF2B5EF4-FFF2-40B4-BE49-F238E27FC236}">
                <a16:creationId xmlns:a16="http://schemas.microsoft.com/office/drawing/2014/main" id="{E5A4F706-AF82-4A02-A3EB-2FE06A1DC4A1}"/>
              </a:ext>
            </a:extLst>
          </p:cNvPr>
          <p:cNvSpPr>
            <a:spLocks noGrp="1"/>
          </p:cNvSpPr>
          <p:nvPr>
            <p:ph type="body" sz="quarter" idx="22"/>
          </p:nvPr>
        </p:nvSpPr>
        <p:spPr>
          <a:xfrm>
            <a:off x="7626979" y="4555415"/>
            <a:ext cx="4101958" cy="1506828"/>
          </a:xfrm>
        </p:spPr>
        <p:txBody>
          <a:bodyPr/>
          <a:lstStyle>
            <a:lvl1pPr>
              <a:defRPr sz="2400" b="1"/>
            </a:lvl1pPr>
          </a:lstStyle>
          <a:p>
            <a:pPr lvl="0"/>
            <a:r>
              <a:rPr lang="en-US"/>
              <a:t>Edit Master text styles</a:t>
            </a:r>
          </a:p>
        </p:txBody>
      </p:sp>
      <p:sp>
        <p:nvSpPr>
          <p:cNvPr id="29" name="Text Placeholder 19">
            <a:extLst>
              <a:ext uri="{FF2B5EF4-FFF2-40B4-BE49-F238E27FC236}">
                <a16:creationId xmlns:a16="http://schemas.microsoft.com/office/drawing/2014/main" id="{1E5C5656-E890-4468-A58C-9941FA79F48C}"/>
              </a:ext>
            </a:extLst>
          </p:cNvPr>
          <p:cNvSpPr>
            <a:spLocks noGrp="1"/>
          </p:cNvSpPr>
          <p:nvPr>
            <p:ph type="body" sz="quarter" idx="24"/>
          </p:nvPr>
        </p:nvSpPr>
        <p:spPr>
          <a:xfrm>
            <a:off x="3332282" y="4555415"/>
            <a:ext cx="4173417" cy="1506828"/>
          </a:xfrm>
        </p:spPr>
        <p:txBody>
          <a:bodyPr/>
          <a:lstStyle>
            <a:lvl1pPr>
              <a:defRPr sz="2400" b="1"/>
            </a:lvl1pPr>
          </a:lstStyle>
          <a:p>
            <a:pPr lvl="0"/>
            <a:r>
              <a:rPr lang="en-US"/>
              <a:t>Edit Master text styles</a:t>
            </a:r>
          </a:p>
        </p:txBody>
      </p:sp>
      <p:sp>
        <p:nvSpPr>
          <p:cNvPr id="30" name="Title 3">
            <a:extLst>
              <a:ext uri="{FF2B5EF4-FFF2-40B4-BE49-F238E27FC236}">
                <a16:creationId xmlns:a16="http://schemas.microsoft.com/office/drawing/2014/main" id="{F8A50C72-D301-4FC2-BC5E-4F3DA903A1F1}"/>
              </a:ext>
            </a:extLst>
          </p:cNvPr>
          <p:cNvSpPr>
            <a:spLocks noGrp="1"/>
          </p:cNvSpPr>
          <p:nvPr>
            <p:ph type="title" hasCustomPrompt="1"/>
          </p:nvPr>
        </p:nvSpPr>
        <p:spPr>
          <a:xfrm>
            <a:off x="443889" y="187570"/>
            <a:ext cx="10668002" cy="762000"/>
          </a:xfrm>
        </p:spPr>
        <p:txBody>
          <a:bodyPr/>
          <a:lstStyle/>
          <a:p>
            <a:r>
              <a:rPr lang="en-US"/>
              <a:t>Agenda</a:t>
            </a:r>
          </a:p>
        </p:txBody>
      </p:sp>
    </p:spTree>
    <p:extLst>
      <p:ext uri="{BB962C8B-B14F-4D97-AF65-F5344CB8AC3E}">
        <p14:creationId xmlns:p14="http://schemas.microsoft.com/office/powerpoint/2010/main" val="1424569673"/>
      </p:ext>
    </p:extLst>
  </p:cSld>
  <p:clrMapOvr>
    <a:masterClrMapping/>
  </p:clrMapOvr>
  <p:extLst>
    <p:ext uri="{DCECCB84-F9BA-43D5-87BE-67443E8EF086}">
      <p15:sldGuideLst xmlns:p15="http://schemas.microsoft.com/office/powerpoint/2012/main">
        <p15:guide id="1" pos="3840">
          <p15:clr>
            <a:srgbClr val="FBAE40"/>
          </p15:clr>
        </p15:guide>
        <p15:guide id="2" pos="472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304800" y="243840"/>
            <a:ext cx="10546080" cy="558101"/>
          </a:xfrm>
        </p:spPr>
        <p:txBody>
          <a:bodyPr/>
          <a:lstStyle>
            <a:lvl1pPr>
              <a:defRPr/>
            </a:lvl1pPr>
          </a:lstStyle>
          <a:p>
            <a:r>
              <a:rPr lang="en-US"/>
              <a:t>Click to edit title</a:t>
            </a:r>
          </a:p>
        </p:txBody>
      </p:sp>
    </p:spTree>
    <p:extLst>
      <p:ext uri="{BB962C8B-B14F-4D97-AF65-F5344CB8AC3E}">
        <p14:creationId xmlns:p14="http://schemas.microsoft.com/office/powerpoint/2010/main" val="2006133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4" name="Content Placeholder 2"/>
          <p:cNvSpPr>
            <a:spLocks noGrp="1"/>
          </p:cNvSpPr>
          <p:nvPr>
            <p:ph idx="1" hasCustomPrompt="1"/>
          </p:nvPr>
        </p:nvSpPr>
        <p:spPr>
          <a:xfrm>
            <a:off x="304800" y="1609345"/>
            <a:ext cx="11582400" cy="2231039"/>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156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5" name="Subtitle 2"/>
          <p:cNvSpPr>
            <a:spLocks noGrp="1"/>
          </p:cNvSpPr>
          <p:nvPr>
            <p:ph type="subTitle" idx="1" hasCustomPrompt="1"/>
          </p:nvPr>
        </p:nvSpPr>
        <p:spPr>
          <a:xfrm>
            <a:off x="304800" y="1609345"/>
            <a:ext cx="11582400" cy="443199"/>
          </a:xfrm>
        </p:spPr>
        <p:txBody>
          <a:bodyPr/>
          <a:lstStyle>
            <a:lvl1pPr marL="0" indent="0">
              <a:buNone/>
              <a:defRPr b="1">
                <a:solidFill>
                  <a:schemeClr val="accent5"/>
                </a:solidFill>
              </a:defRPr>
            </a:lvl1pPr>
          </a:lstStyle>
          <a:p>
            <a:r>
              <a:rPr lang="en-US"/>
              <a:t>Click to edit subhead</a:t>
            </a:r>
          </a:p>
        </p:txBody>
      </p:sp>
    </p:spTree>
    <p:extLst>
      <p:ext uri="{BB962C8B-B14F-4D97-AF65-F5344CB8AC3E}">
        <p14:creationId xmlns:p14="http://schemas.microsoft.com/office/powerpoint/2010/main" val="26085498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ubhead and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p>
            <a:r>
              <a:rPr lang="en-US"/>
              <a:t>Click to edit title</a:t>
            </a:r>
          </a:p>
        </p:txBody>
      </p:sp>
      <p:sp>
        <p:nvSpPr>
          <p:cNvPr id="7" name="Content Placeholder 3"/>
          <p:cNvSpPr>
            <a:spLocks noGrp="1"/>
          </p:cNvSpPr>
          <p:nvPr>
            <p:ph sz="half" idx="2" hasCustomPrompt="1"/>
          </p:nvPr>
        </p:nvSpPr>
        <p:spPr>
          <a:xfrm>
            <a:off x="304800" y="2267713"/>
            <a:ext cx="11582400" cy="2231039"/>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ubtitle 2"/>
          <p:cNvSpPr>
            <a:spLocks noGrp="1"/>
          </p:cNvSpPr>
          <p:nvPr>
            <p:ph type="subTitle" idx="1" hasCustomPrompt="1"/>
          </p:nvPr>
        </p:nvSpPr>
        <p:spPr>
          <a:xfrm>
            <a:off x="304800" y="1609345"/>
            <a:ext cx="11582400" cy="443199"/>
          </a:xfrm>
        </p:spPr>
        <p:txBody>
          <a:bodyPr/>
          <a:lstStyle>
            <a:lvl1pPr marL="0" indent="0">
              <a:buNone/>
              <a:defRPr b="1">
                <a:solidFill>
                  <a:schemeClr val="accent5"/>
                </a:solidFill>
              </a:defRPr>
            </a:lvl1pPr>
          </a:lstStyle>
          <a:p>
            <a:r>
              <a:rPr lang="en-US"/>
              <a:t>Click to edit subhead</a:t>
            </a:r>
          </a:p>
        </p:txBody>
      </p:sp>
    </p:spTree>
    <p:extLst>
      <p:ext uri="{BB962C8B-B14F-4D97-AF65-F5344CB8AC3E}">
        <p14:creationId xmlns:p14="http://schemas.microsoft.com/office/powerpoint/2010/main" val="6700700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ullets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p>
            <a:r>
              <a:rPr lang="en-US"/>
              <a:t>Click to edit title</a:t>
            </a:r>
          </a:p>
        </p:txBody>
      </p:sp>
      <p:sp>
        <p:nvSpPr>
          <p:cNvPr id="8" name="Picture Placeholder 7"/>
          <p:cNvSpPr>
            <a:spLocks noGrp="1"/>
          </p:cNvSpPr>
          <p:nvPr>
            <p:ph type="pic" sz="quarter" idx="13" hasCustomPrompt="1"/>
          </p:nvPr>
        </p:nvSpPr>
        <p:spPr>
          <a:xfrm>
            <a:off x="6096000" y="1092200"/>
            <a:ext cx="6096000" cy="5230680"/>
          </a:xfrm>
          <a:prstGeom prst="rect">
            <a:avLst/>
          </a:prstGeom>
          <a:solidFill>
            <a:schemeClr val="bg1">
              <a:lumMod val="85000"/>
            </a:schemeClr>
          </a:solidFill>
        </p:spPr>
        <p:txBody>
          <a:bodyPr lIns="91440" tIns="91440" rIns="91440" bIns="91440">
            <a:noAutofit/>
          </a:bodyPr>
          <a:lstStyle>
            <a:lvl1pPr marL="0" indent="0">
              <a:buNone/>
              <a:defRPr sz="1867"/>
            </a:lvl1pPr>
          </a:lstStyle>
          <a:p>
            <a:r>
              <a:rPr lang="en-US" dirty="0"/>
              <a:t>Click on center icon to insert photo</a:t>
            </a:r>
          </a:p>
        </p:txBody>
      </p:sp>
      <p:sp>
        <p:nvSpPr>
          <p:cNvPr id="6" name="Content Placeholder 2"/>
          <p:cNvSpPr>
            <a:spLocks noGrp="1"/>
          </p:cNvSpPr>
          <p:nvPr>
            <p:ph idx="1" hasCustomPrompt="1"/>
          </p:nvPr>
        </p:nvSpPr>
        <p:spPr>
          <a:xfrm>
            <a:off x="304800" y="1609345"/>
            <a:ext cx="5486400" cy="2231039"/>
          </a:xfrm>
        </p:spPr>
        <p:txBody>
          <a:bodyPr vert="horz" lIns="0" tIns="0" rIns="0" bIns="0" rtlCol="0">
            <a:sp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7288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ue Gradient Quote Slide">
    <p:spTree>
      <p:nvGrpSpPr>
        <p:cNvPr id="1" name=""/>
        <p:cNvGrpSpPr/>
        <p:nvPr/>
      </p:nvGrpSpPr>
      <p:grpSpPr>
        <a:xfrm>
          <a:off x="0" y="0"/>
          <a:ext cx="0" cy="0"/>
          <a:chOff x="0" y="0"/>
          <a:chExt cx="0" cy="0"/>
        </a:xfrm>
      </p:grpSpPr>
      <p:sp>
        <p:nvSpPr>
          <p:cNvPr id="5" name="Rectangle 4"/>
          <p:cNvSpPr/>
          <p:nvPr userDrawn="1"/>
        </p:nvSpPr>
        <p:spPr bwMode="white">
          <a:xfrm>
            <a:off x="10668000" y="6070600"/>
            <a:ext cx="1524000" cy="78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3" name="Rectangle 2"/>
          <p:cNvSpPr/>
          <p:nvPr userDrawn="1"/>
        </p:nvSpPr>
        <p:spPr bwMode="ltGray">
          <a:xfrm>
            <a:off x="0" y="-1"/>
            <a:ext cx="12192000" cy="4724401"/>
          </a:xfrm>
          <a:prstGeom prst="rect">
            <a:avLst/>
          </a:prstGeom>
          <a:gradFill>
            <a:gsLst>
              <a:gs pos="0">
                <a:srgbClr val="1A1E5A"/>
              </a:gs>
              <a:gs pos="99000">
                <a:srgbClr val="122D98"/>
              </a:gs>
            </a:gsLst>
            <a:lin ang="0" scaled="0"/>
          </a:gradFill>
          <a:ln w="9525">
            <a:noFill/>
            <a:miter lim="800000"/>
            <a:headEnd/>
            <a:tailEnd/>
          </a:ln>
        </p:spPr>
        <p:txBody>
          <a:bodyPr anchor="ctr" anchorCtr="0">
            <a:noAutofit/>
          </a:bodyPr>
          <a:lstStyle/>
          <a:p>
            <a:endParaRPr lang="en-US" sz="2400" dirty="0">
              <a:solidFill>
                <a:srgbClr val="5C5C5C"/>
              </a:solidFill>
            </a:endParaRPr>
          </a:p>
        </p:txBody>
      </p:sp>
      <p:sp>
        <p:nvSpPr>
          <p:cNvPr id="2" name="Title 1"/>
          <p:cNvSpPr>
            <a:spLocks noGrp="1"/>
          </p:cNvSpPr>
          <p:nvPr>
            <p:ph type="ctrTitle" hasCustomPrompt="1"/>
          </p:nvPr>
        </p:nvSpPr>
        <p:spPr bwMode="black">
          <a:xfrm>
            <a:off x="304800" y="1943623"/>
            <a:ext cx="11582400" cy="837152"/>
          </a:xfrm>
        </p:spPr>
        <p:txBody>
          <a:bodyPr anchor="ctr"/>
          <a:lstStyle>
            <a:lvl1pPr algn="l">
              <a:spcBef>
                <a:spcPts val="0"/>
              </a:spcBef>
              <a:defRPr sz="6400">
                <a:solidFill>
                  <a:schemeClr val="bg1"/>
                </a:solidFill>
              </a:defRPr>
            </a:lvl1pPr>
          </a:lstStyle>
          <a:p>
            <a:r>
              <a:rPr lang="en-US"/>
              <a:t>Click to edit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71840" y="5256236"/>
            <a:ext cx="3108960" cy="1010409"/>
          </a:xfrm>
          <a:prstGeom prst="rect">
            <a:avLst/>
          </a:prstGeom>
        </p:spPr>
      </p:pic>
    </p:spTree>
    <p:extLst>
      <p:ext uri="{BB962C8B-B14F-4D97-AF65-F5344CB8AC3E}">
        <p14:creationId xmlns:p14="http://schemas.microsoft.com/office/powerpoint/2010/main" val="13998024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old Gradient Quote Slide">
    <p:spTree>
      <p:nvGrpSpPr>
        <p:cNvPr id="1" name=""/>
        <p:cNvGrpSpPr/>
        <p:nvPr/>
      </p:nvGrpSpPr>
      <p:grpSpPr>
        <a:xfrm>
          <a:off x="0" y="0"/>
          <a:ext cx="0" cy="0"/>
          <a:chOff x="0" y="0"/>
          <a:chExt cx="0" cy="0"/>
        </a:xfrm>
      </p:grpSpPr>
      <p:sp>
        <p:nvSpPr>
          <p:cNvPr id="6" name="Rectangle 5"/>
          <p:cNvSpPr/>
          <p:nvPr userDrawn="1"/>
        </p:nvSpPr>
        <p:spPr bwMode="gray">
          <a:xfrm>
            <a:off x="0" y="-1"/>
            <a:ext cx="12192000" cy="4724401"/>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5" name="Rectangle 4"/>
          <p:cNvSpPr/>
          <p:nvPr userDrawn="1"/>
        </p:nvSpPr>
        <p:spPr bwMode="white">
          <a:xfrm>
            <a:off x="10668000" y="6070600"/>
            <a:ext cx="1524000" cy="78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2" name="Title 1"/>
          <p:cNvSpPr>
            <a:spLocks noGrp="1"/>
          </p:cNvSpPr>
          <p:nvPr>
            <p:ph type="ctrTitle" hasCustomPrompt="1"/>
          </p:nvPr>
        </p:nvSpPr>
        <p:spPr bwMode="black">
          <a:xfrm>
            <a:off x="304800" y="1943623"/>
            <a:ext cx="11582400" cy="837152"/>
          </a:xfrm>
        </p:spPr>
        <p:txBody>
          <a:bodyPr anchor="ctr"/>
          <a:lstStyle>
            <a:lvl1pPr algn="l">
              <a:spcBef>
                <a:spcPts val="0"/>
              </a:spcBef>
              <a:defRPr sz="6400">
                <a:solidFill>
                  <a:schemeClr val="tx2"/>
                </a:solidFill>
              </a:defRPr>
            </a:lvl1pPr>
          </a:lstStyle>
          <a:p>
            <a:r>
              <a:rPr lang="en-US"/>
              <a:t>Click to edit title</a:t>
            </a:r>
          </a:p>
        </p:txBody>
      </p:sp>
      <p:pic>
        <p:nvPicPr>
          <p:cNvPr id="8" name="Picture 7">
            <a:extLst>
              <a:ext uri="{FF2B5EF4-FFF2-40B4-BE49-F238E27FC236}">
                <a16:creationId xmlns:a16="http://schemas.microsoft.com/office/drawing/2014/main" id="{37C88D45-8608-474F-8A8C-2058C14F5F2D}"/>
              </a:ext>
            </a:extLst>
          </p:cNvPr>
          <p:cNvPicPr>
            <a:picLocks noChangeAspect="1"/>
          </p:cNvPicPr>
          <p:nvPr userDrawn="1"/>
        </p:nvPicPr>
        <p:blipFill>
          <a:blip r:embed="rId2"/>
          <a:stretch>
            <a:fillRect/>
          </a:stretch>
        </p:blipFill>
        <p:spPr>
          <a:xfrm>
            <a:off x="8351318" y="4938392"/>
            <a:ext cx="2964381" cy="1673228"/>
          </a:xfrm>
          <a:prstGeom prst="rect">
            <a:avLst/>
          </a:prstGeom>
        </p:spPr>
      </p:pic>
    </p:spTree>
    <p:extLst>
      <p:ext uri="{BB962C8B-B14F-4D97-AF65-F5344CB8AC3E}">
        <p14:creationId xmlns:p14="http://schemas.microsoft.com/office/powerpoint/2010/main" val="1857982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hoto and Quote Slide">
    <p:spTree>
      <p:nvGrpSpPr>
        <p:cNvPr id="1" name=""/>
        <p:cNvGrpSpPr/>
        <p:nvPr/>
      </p:nvGrpSpPr>
      <p:grpSpPr>
        <a:xfrm>
          <a:off x="0" y="0"/>
          <a:ext cx="0" cy="0"/>
          <a:chOff x="0" y="0"/>
          <a:chExt cx="0" cy="0"/>
        </a:xfrm>
      </p:grpSpPr>
      <p:sp>
        <p:nvSpPr>
          <p:cNvPr id="6" name="Rectangle 5"/>
          <p:cNvSpPr/>
          <p:nvPr userDrawn="1"/>
        </p:nvSpPr>
        <p:spPr bwMode="gray">
          <a:xfrm>
            <a:off x="6096000" y="-1"/>
            <a:ext cx="6099048" cy="6858001"/>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4" name="Picture Placeholder 3"/>
          <p:cNvSpPr>
            <a:spLocks noGrp="1"/>
          </p:cNvSpPr>
          <p:nvPr>
            <p:ph type="pic" sz="quarter" idx="10" hasCustomPrompt="1"/>
          </p:nvPr>
        </p:nvSpPr>
        <p:spPr>
          <a:xfrm>
            <a:off x="0" y="0"/>
            <a:ext cx="6096000" cy="6858000"/>
          </a:xfrm>
          <a:prstGeom prst="rect">
            <a:avLst/>
          </a:prstGeom>
          <a:solidFill>
            <a:schemeClr val="bg1">
              <a:lumMod val="85000"/>
            </a:schemeClr>
          </a:solidFill>
        </p:spPr>
        <p:txBody>
          <a:bodyPr lIns="91440" tIns="91440" rIns="91440" bIns="91440">
            <a:noAutofit/>
          </a:bodyPr>
          <a:lstStyle>
            <a:lvl1pPr marL="0" indent="0">
              <a:buNone/>
              <a:defRPr sz="1867"/>
            </a:lvl1pPr>
          </a:lstStyle>
          <a:p>
            <a:r>
              <a:rPr lang="en-US" dirty="0"/>
              <a:t>Click on center icon to insert photo</a:t>
            </a:r>
          </a:p>
        </p:txBody>
      </p:sp>
      <p:sp>
        <p:nvSpPr>
          <p:cNvPr id="2" name="Title 1"/>
          <p:cNvSpPr>
            <a:spLocks noGrp="1"/>
          </p:cNvSpPr>
          <p:nvPr>
            <p:ph type="ctrTitle" hasCustomPrompt="1"/>
          </p:nvPr>
        </p:nvSpPr>
        <p:spPr bwMode="gray">
          <a:xfrm>
            <a:off x="6400799" y="3080187"/>
            <a:ext cx="5486400" cy="697627"/>
          </a:xfrm>
        </p:spPr>
        <p:txBody>
          <a:bodyPr anchor="ctr"/>
          <a:lstStyle>
            <a:lvl1pPr algn="l">
              <a:spcBef>
                <a:spcPts val="0"/>
              </a:spcBef>
              <a:defRPr sz="5333">
                <a:solidFill>
                  <a:schemeClr val="tx2"/>
                </a:solidFill>
              </a:defRPr>
            </a:lvl1pPr>
          </a:lstStyle>
          <a:p>
            <a:r>
              <a:rPr lang="en-US"/>
              <a:t>Click to edit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11098944" y="254770"/>
            <a:ext cx="902208" cy="293217"/>
          </a:xfrm>
          <a:prstGeom prst="rect">
            <a:avLst/>
          </a:prstGeom>
        </p:spPr>
      </p:pic>
      <p:sp>
        <p:nvSpPr>
          <p:cNvPr id="15" name="Rectangle 14"/>
          <p:cNvSpPr>
            <a:spLocks noChangeArrowheads="1"/>
          </p:cNvSpPr>
          <p:nvPr userDrawn="1"/>
        </p:nvSpPr>
        <p:spPr bwMode="gray">
          <a:xfrm>
            <a:off x="6583770" y="6625343"/>
            <a:ext cx="3303790" cy="143565"/>
          </a:xfrm>
          <a:prstGeom prst="rect">
            <a:avLst/>
          </a:prstGeom>
          <a:noFill/>
          <a:ln w="12700">
            <a:noFill/>
            <a:miter lim="800000"/>
            <a:headEnd/>
            <a:tailEnd/>
          </a:ln>
          <a:effectLst/>
        </p:spPr>
        <p:txBody>
          <a:bodyPr wrap="none" lIns="0" tIns="0" rIns="0" bIns="0">
            <a:spAutoFit/>
          </a:bodyPr>
          <a:lstStyle/>
          <a:p>
            <a:r>
              <a:rPr lang="en-US" sz="933" dirty="0">
                <a:solidFill>
                  <a:srgbClr val="5C5C5C"/>
                </a:solidFill>
              </a:rPr>
              <a:t>|  Mihai Christodorescu — UT Austin Seminar |  November 13, </a:t>
            </a:r>
            <a:r>
              <a:rPr lang="en-US" sz="933" baseline="0" dirty="0">
                <a:solidFill>
                  <a:srgbClr val="5C5C5C"/>
                </a:solidFill>
              </a:rPr>
              <a:t>2018</a:t>
            </a:r>
            <a:endParaRPr lang="en-US" sz="933" dirty="0">
              <a:solidFill>
                <a:srgbClr val="5C5C5C"/>
              </a:solidFill>
            </a:endParaRPr>
          </a:p>
        </p:txBody>
      </p:sp>
      <p:sp>
        <p:nvSpPr>
          <p:cNvPr id="16" name="TextBox 15"/>
          <p:cNvSpPr txBox="1"/>
          <p:nvPr userDrawn="1"/>
        </p:nvSpPr>
        <p:spPr bwMode="gray">
          <a:xfrm>
            <a:off x="6404039" y="6625376"/>
            <a:ext cx="139462" cy="143565"/>
          </a:xfrm>
          <a:prstGeom prst="rect">
            <a:avLst/>
          </a:prstGeom>
          <a:noFill/>
        </p:spPr>
        <p:txBody>
          <a:bodyPr wrap="none" lIns="0" tIns="0" rIns="0" bIns="0" rtlCol="0" anchor="ctr">
            <a:spAutoFit/>
          </a:bodyPr>
          <a:lstStyle/>
          <a:p>
            <a:fld id="{8E9DF562-4D88-4A5A-AAF6-44DA0968931F}" type="slidenum">
              <a:rPr lang="en-US" sz="933" smtClean="0">
                <a:solidFill>
                  <a:srgbClr val="FFFFFF"/>
                </a:solidFill>
              </a:rPr>
              <a:pPr/>
              <a:t>‹#›</a:t>
            </a:fld>
            <a:endParaRPr lang="en-US" sz="933" dirty="0">
              <a:solidFill>
                <a:srgbClr val="FFFFFF"/>
              </a:solidFill>
            </a:endParaRPr>
          </a:p>
        </p:txBody>
      </p:sp>
    </p:spTree>
    <p:extLst>
      <p:ext uri="{BB962C8B-B14F-4D97-AF65-F5344CB8AC3E}">
        <p14:creationId xmlns:p14="http://schemas.microsoft.com/office/powerpoint/2010/main" val="2608608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Photo and Quot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11098944" y="254770"/>
            <a:ext cx="902208" cy="293217"/>
          </a:xfrm>
          <a:prstGeom prst="rect">
            <a:avLst/>
          </a:prstGeom>
        </p:spPr>
      </p:pic>
      <p:sp>
        <p:nvSpPr>
          <p:cNvPr id="19" name="Rectangle 18"/>
          <p:cNvSpPr>
            <a:spLocks noChangeArrowheads="1"/>
          </p:cNvSpPr>
          <p:nvPr userDrawn="1"/>
        </p:nvSpPr>
        <p:spPr bwMode="gray">
          <a:xfrm>
            <a:off x="6583770" y="6625343"/>
            <a:ext cx="3303790" cy="143565"/>
          </a:xfrm>
          <a:prstGeom prst="rect">
            <a:avLst/>
          </a:prstGeom>
          <a:noFill/>
          <a:ln w="12700">
            <a:noFill/>
            <a:miter lim="800000"/>
            <a:headEnd/>
            <a:tailEnd/>
          </a:ln>
          <a:effectLst/>
        </p:spPr>
        <p:txBody>
          <a:bodyPr wrap="none" lIns="0" tIns="0" rIns="0" bIns="0">
            <a:spAutoFit/>
          </a:bodyPr>
          <a:lstStyle/>
          <a:p>
            <a:r>
              <a:rPr lang="en-US" sz="933" dirty="0">
                <a:solidFill>
                  <a:srgbClr val="5C5C5C"/>
                </a:solidFill>
              </a:rPr>
              <a:t>|  Mihai Christodorescu — UT Austin Seminar |  November 13, </a:t>
            </a:r>
            <a:r>
              <a:rPr lang="en-US" sz="933" baseline="0" dirty="0">
                <a:solidFill>
                  <a:srgbClr val="5C5C5C"/>
                </a:solidFill>
              </a:rPr>
              <a:t>2018</a:t>
            </a:r>
            <a:endParaRPr lang="en-US" sz="933" dirty="0">
              <a:solidFill>
                <a:srgbClr val="5C5C5C"/>
              </a:solidFill>
            </a:endParaRPr>
          </a:p>
        </p:txBody>
      </p:sp>
      <p:sp>
        <p:nvSpPr>
          <p:cNvPr id="20" name="TextBox 19"/>
          <p:cNvSpPr txBox="1"/>
          <p:nvPr userDrawn="1"/>
        </p:nvSpPr>
        <p:spPr bwMode="gray">
          <a:xfrm>
            <a:off x="6404039" y="6625376"/>
            <a:ext cx="139462" cy="143565"/>
          </a:xfrm>
          <a:prstGeom prst="rect">
            <a:avLst/>
          </a:prstGeom>
          <a:noFill/>
        </p:spPr>
        <p:txBody>
          <a:bodyPr wrap="none" lIns="0" tIns="0" rIns="0" bIns="0" rtlCol="0" anchor="ctr">
            <a:spAutoFit/>
          </a:bodyPr>
          <a:lstStyle/>
          <a:p>
            <a:fld id="{8E9DF562-4D88-4A5A-AAF6-44DA0968931F}" type="slidenum">
              <a:rPr lang="en-US" sz="933" smtClean="0">
                <a:solidFill>
                  <a:srgbClr val="5C5C5C"/>
                </a:solidFill>
              </a:rPr>
              <a:pPr/>
              <a:t>‹#›</a:t>
            </a:fld>
            <a:endParaRPr lang="en-US" sz="933" dirty="0">
              <a:solidFill>
                <a:srgbClr val="5C5C5C"/>
              </a:solidFill>
            </a:endParaRPr>
          </a:p>
        </p:txBody>
      </p:sp>
    </p:spTree>
    <p:extLst>
      <p:ext uri="{BB962C8B-B14F-4D97-AF65-F5344CB8AC3E}">
        <p14:creationId xmlns:p14="http://schemas.microsoft.com/office/powerpoint/2010/main" val="39065460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old Gradient Quote Full Slide">
    <p:spTree>
      <p:nvGrpSpPr>
        <p:cNvPr id="1" name=""/>
        <p:cNvGrpSpPr/>
        <p:nvPr/>
      </p:nvGrpSpPr>
      <p:grpSpPr>
        <a:xfrm>
          <a:off x="0" y="0"/>
          <a:ext cx="0" cy="0"/>
          <a:chOff x="0" y="0"/>
          <a:chExt cx="0" cy="0"/>
        </a:xfrm>
      </p:grpSpPr>
      <p:sp>
        <p:nvSpPr>
          <p:cNvPr id="6" name="Rectangle 5"/>
          <p:cNvSpPr/>
          <p:nvPr userDrawn="1"/>
        </p:nvSpPr>
        <p:spPr bwMode="gray">
          <a:xfrm>
            <a:off x="0" y="-1"/>
            <a:ext cx="12192000" cy="6858001"/>
          </a:xfrm>
          <a:prstGeom prst="rect">
            <a:avLst/>
          </a:prstGeom>
          <a:gradFill flip="none" rotWithShape="1">
            <a:gsLst>
              <a:gs pos="0">
                <a:srgbClr val="FA9B00"/>
              </a:gs>
              <a:gs pos="100000">
                <a:srgbClr val="F4CA12"/>
              </a:gs>
            </a:gsLst>
            <a:lin ang="0" scaled="1"/>
            <a:tileRect/>
          </a:gradFill>
          <a:ln w="9525">
            <a:noFill/>
            <a:miter lim="800000"/>
            <a:headEnd/>
            <a:tailEnd/>
          </a:ln>
        </p:spPr>
        <p:txBody>
          <a:bodyPr>
            <a:noAutofit/>
          </a:bodyPr>
          <a:lstStyle/>
          <a:p>
            <a:endParaRPr lang="en-US" sz="2400" dirty="0">
              <a:solidFill>
                <a:srgbClr val="5C5C5C"/>
              </a:solidFill>
            </a:endParaRPr>
          </a:p>
        </p:txBody>
      </p:sp>
      <p:sp>
        <p:nvSpPr>
          <p:cNvPr id="8" name="Title 1"/>
          <p:cNvSpPr>
            <a:spLocks noGrp="1"/>
          </p:cNvSpPr>
          <p:nvPr>
            <p:ph type="ctrTitle" hasCustomPrompt="1"/>
          </p:nvPr>
        </p:nvSpPr>
        <p:spPr bwMode="black">
          <a:xfrm>
            <a:off x="304800" y="2995383"/>
            <a:ext cx="11582400" cy="844527"/>
          </a:xfrm>
        </p:spPr>
        <p:txBody>
          <a:bodyPr anchor="ctr"/>
          <a:lstStyle>
            <a:lvl1pPr algn="l">
              <a:spcBef>
                <a:spcPts val="0"/>
              </a:spcBef>
              <a:defRPr sz="6400">
                <a:solidFill>
                  <a:schemeClr val="tx2"/>
                </a:solidFill>
              </a:defRPr>
            </a:lvl1pPr>
          </a:lstStyle>
          <a:p>
            <a:r>
              <a:rPr lang="en-US"/>
              <a:t>Click to edit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11098944" y="254770"/>
            <a:ext cx="902208" cy="293217"/>
          </a:xfrm>
          <a:prstGeom prst="rect">
            <a:avLst/>
          </a:prstGeom>
        </p:spPr>
      </p:pic>
      <p:sp>
        <p:nvSpPr>
          <p:cNvPr id="15" name="Rectangle 14"/>
          <p:cNvSpPr>
            <a:spLocks noChangeArrowheads="1"/>
          </p:cNvSpPr>
          <p:nvPr userDrawn="1"/>
        </p:nvSpPr>
        <p:spPr bwMode="gray">
          <a:xfrm>
            <a:off x="484531" y="6620872"/>
            <a:ext cx="3303790" cy="143565"/>
          </a:xfrm>
          <a:prstGeom prst="rect">
            <a:avLst/>
          </a:prstGeom>
          <a:noFill/>
          <a:ln w="12700" algn="ctr">
            <a:noFill/>
            <a:miter lim="800000"/>
            <a:headEnd/>
            <a:tailEnd/>
          </a:ln>
          <a:effectLst/>
        </p:spPr>
        <p:txBody>
          <a:bodyPr wrap="none" lIns="0" tIns="0" rIns="0" bIns="0" anchor="b">
            <a:spAutoFit/>
          </a:bodyPr>
          <a:lstStyle/>
          <a:p>
            <a:r>
              <a:rPr lang="en-US" sz="933" dirty="0">
                <a:solidFill>
                  <a:srgbClr val="5C5C5C"/>
                </a:solidFill>
              </a:rPr>
              <a:t>|  Mihai Christodorescu — UT Austin Seminar |  November 13, </a:t>
            </a:r>
            <a:r>
              <a:rPr lang="en-US" sz="933" baseline="0" dirty="0">
                <a:solidFill>
                  <a:srgbClr val="5C5C5C"/>
                </a:solidFill>
              </a:rPr>
              <a:t>2018</a:t>
            </a:r>
            <a:endParaRPr lang="en-US" sz="933" dirty="0">
              <a:solidFill>
                <a:srgbClr val="5C5C5C"/>
              </a:solidFill>
            </a:endParaRPr>
          </a:p>
        </p:txBody>
      </p:sp>
      <p:sp>
        <p:nvSpPr>
          <p:cNvPr id="16" name="TextBox 15"/>
          <p:cNvSpPr txBox="1"/>
          <p:nvPr userDrawn="1"/>
        </p:nvSpPr>
        <p:spPr bwMode="gray">
          <a:xfrm>
            <a:off x="304800" y="6631130"/>
            <a:ext cx="139462" cy="129203"/>
          </a:xfrm>
          <a:prstGeom prst="rect">
            <a:avLst/>
          </a:prstGeom>
          <a:noFill/>
          <a:ln w="12700" algn="ctr">
            <a:noFill/>
            <a:miter lim="800000"/>
            <a:headEnd/>
            <a:tailEnd/>
          </a:ln>
          <a:effectLst/>
        </p:spPr>
        <p:txBody>
          <a:bodyPr wrap="none" lIns="0" tIns="0" rIns="0" bIns="0" anchor="b">
            <a:spAutoFit/>
          </a:bodyPr>
          <a:lstStyle>
            <a:defPPr>
              <a:defRPr lang="en-US"/>
            </a:defPPr>
            <a:lvl1pPr>
              <a:lnSpc>
                <a:spcPct val="90000"/>
              </a:lnSpc>
              <a:defRPr sz="800">
                <a:solidFill>
                  <a:srgbClr val="0065EA"/>
                </a:solidFill>
              </a:defRPr>
            </a:lvl1pPr>
          </a:lstStyle>
          <a:p>
            <a:pPr lvl="0"/>
            <a:fld id="{8E9DF562-4D88-4A5A-AAF6-44DA0968931F}" type="slidenum">
              <a:rPr lang="en-US" sz="933" smtClean="0">
                <a:solidFill>
                  <a:srgbClr val="FFF1CA"/>
                </a:solidFill>
              </a:rPr>
              <a:pPr lvl="0"/>
              <a:t>‹#›</a:t>
            </a:fld>
            <a:endParaRPr lang="en-US" sz="933" dirty="0">
              <a:solidFill>
                <a:srgbClr val="FFF1CA"/>
              </a:solidFill>
            </a:endParaRPr>
          </a:p>
        </p:txBody>
      </p:sp>
    </p:spTree>
    <p:extLst>
      <p:ext uri="{BB962C8B-B14F-4D97-AF65-F5344CB8AC3E}">
        <p14:creationId xmlns:p14="http://schemas.microsoft.com/office/powerpoint/2010/main" val="38064760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image" Target="../media/image13.png"/><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16.png"/><Relationship Id="rId4" Type="http://schemas.openxmlformats.org/officeDocument/2006/relationships/slideLayout" Target="../slideLayouts/slideLayout62.xml"/><Relationship Id="rId9"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11.jpeg"/><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ags" Target="../tags/tag1.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image" Target="../media/image19.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theme" Target="../theme/theme4.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image" Target="../media/image18.emf"/><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image" Target="../media/image1.pn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theme" Target="../theme/theme5.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63432-F824-4448-9568-88243C010195}"/>
              </a:ext>
            </a:extLst>
          </p:cNvPr>
          <p:cNvSpPr>
            <a:spLocks noGrp="1"/>
          </p:cNvSpPr>
          <p:nvPr>
            <p:ph type="title"/>
          </p:nvPr>
        </p:nvSpPr>
        <p:spPr>
          <a:xfrm>
            <a:off x="443889" y="187570"/>
            <a:ext cx="10668002" cy="762000"/>
          </a:xfrm>
          <a:prstGeom prst="rect">
            <a:avLst/>
          </a:prstGeom>
        </p:spPr>
        <p:txBody>
          <a:bodyPr vert="horz" wrap="square" lIns="0" tIns="0" rIns="0" bIns="9144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8798462B-90BD-4066-ABA8-8C7B0D55BDB7}"/>
              </a:ext>
            </a:extLst>
          </p:cNvPr>
          <p:cNvSpPr>
            <a:spLocks noGrp="1"/>
          </p:cNvSpPr>
          <p:nvPr>
            <p:ph type="body" idx="1"/>
          </p:nvPr>
        </p:nvSpPr>
        <p:spPr>
          <a:xfrm>
            <a:off x="465993" y="1328929"/>
            <a:ext cx="11254153" cy="482861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p:txBody>
      </p:sp>
      <p:sp>
        <p:nvSpPr>
          <p:cNvPr id="83" name="Rectangle 82">
            <a:extLst>
              <a:ext uri="{FF2B5EF4-FFF2-40B4-BE49-F238E27FC236}">
                <a16:creationId xmlns:a16="http://schemas.microsoft.com/office/drawing/2014/main" id="{191EBE22-9072-4C69-A7DE-EF807BDA9EFE}"/>
              </a:ext>
            </a:extLst>
          </p:cNvPr>
          <p:cNvSpPr/>
          <p:nvPr userDrawn="1"/>
        </p:nvSpPr>
        <p:spPr>
          <a:xfrm>
            <a:off x="4923164" y="6642914"/>
            <a:ext cx="2345673" cy="96950"/>
          </a:xfrm>
          <a:prstGeom prst="rect">
            <a:avLst/>
          </a:prstGeom>
        </p:spPr>
        <p:txBody>
          <a:bodyPr wrap="square" lIns="0" tIns="0" rIns="0" bIns="0" anchor="b">
            <a:spAutoFit/>
          </a:bodyPr>
          <a:lstStyle/>
          <a:p>
            <a:pPr algn="ctr" defTabSz="1218804">
              <a:lnSpc>
                <a:spcPct val="90000"/>
              </a:lnSpc>
              <a:spcBef>
                <a:spcPts val="600"/>
              </a:spcBef>
            </a:pPr>
            <a:r>
              <a:rPr lang="en-US" sz="700" dirty="0">
                <a:solidFill>
                  <a:schemeClr val="bg2"/>
                </a:solidFill>
              </a:rPr>
              <a:t>©2020 Visa. All rights reserved. Visa confidential</a:t>
            </a:r>
          </a:p>
        </p:txBody>
      </p:sp>
      <p:sp>
        <p:nvSpPr>
          <p:cNvPr id="7" name="Slide Number Placeholder 5">
            <a:extLst>
              <a:ext uri="{FF2B5EF4-FFF2-40B4-BE49-F238E27FC236}">
                <a16:creationId xmlns:a16="http://schemas.microsoft.com/office/drawing/2014/main" id="{90D4374B-9BBD-4B64-AA80-1BA949443D36}"/>
              </a:ext>
            </a:extLst>
          </p:cNvPr>
          <p:cNvSpPr txBox="1">
            <a:spLocks/>
          </p:cNvSpPr>
          <p:nvPr userDrawn="1"/>
        </p:nvSpPr>
        <p:spPr>
          <a:xfrm>
            <a:off x="454270" y="6312007"/>
            <a:ext cx="345440" cy="202660"/>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846AAC-1057-44D9-8935-012247F85AEE}" type="slidenum">
              <a:rPr lang="en-US" sz="800" smtClean="0">
                <a:solidFill>
                  <a:schemeClr val="bg2"/>
                </a:solidFill>
              </a:rPr>
              <a:pPr/>
              <a:t>‹#›</a:t>
            </a:fld>
            <a:endParaRPr lang="en-US" sz="800" dirty="0">
              <a:solidFill>
                <a:schemeClr val="bg2"/>
              </a:solidFill>
            </a:endParaRPr>
          </a:p>
        </p:txBody>
      </p:sp>
      <p:pic>
        <p:nvPicPr>
          <p:cNvPr id="8" name="Picture 7">
            <a:extLst>
              <a:ext uri="{FF2B5EF4-FFF2-40B4-BE49-F238E27FC236}">
                <a16:creationId xmlns:a16="http://schemas.microsoft.com/office/drawing/2014/main" id="{A4E4A108-33E6-4E40-8C0D-80FE23D9D2C2}"/>
              </a:ext>
            </a:extLst>
          </p:cNvPr>
          <p:cNvPicPr>
            <a:picLocks noChangeAspect="1"/>
          </p:cNvPicPr>
          <p:nvPr userDrawn="1"/>
        </p:nvPicPr>
        <p:blipFill>
          <a:blip r:embed="rId36"/>
          <a:stretch>
            <a:fillRect/>
          </a:stretch>
        </p:blipFill>
        <p:spPr>
          <a:xfrm>
            <a:off x="11480971" y="6413337"/>
            <a:ext cx="582961" cy="329265"/>
          </a:xfrm>
          <a:prstGeom prst="rect">
            <a:avLst/>
          </a:prstGeom>
        </p:spPr>
      </p:pic>
    </p:spTree>
    <p:extLst>
      <p:ext uri="{BB962C8B-B14F-4D97-AF65-F5344CB8AC3E}">
        <p14:creationId xmlns:p14="http://schemas.microsoft.com/office/powerpoint/2010/main" val="1121883138"/>
      </p:ext>
    </p:extLst>
  </p:cSld>
  <p:clrMap bg1="lt1" tx1="dk1" bg2="lt2" tx2="dk2" accent1="accent1" accent2="accent2" accent3="accent3" accent4="accent4" accent5="accent5" accent6="accent6" hlink="hlink" folHlink="folHlink"/>
  <p:sldLayoutIdLst>
    <p:sldLayoutId id="2147483685" r:id="rId1"/>
    <p:sldLayoutId id="2147483759" r:id="rId2"/>
    <p:sldLayoutId id="2147483756" r:id="rId3"/>
    <p:sldLayoutId id="2147483711" r:id="rId4"/>
    <p:sldLayoutId id="2147483687" r:id="rId5"/>
    <p:sldLayoutId id="2147483712" r:id="rId6"/>
    <p:sldLayoutId id="2147483714" r:id="rId7"/>
    <p:sldLayoutId id="2147483725" r:id="rId8"/>
    <p:sldLayoutId id="2147483715" r:id="rId9"/>
    <p:sldLayoutId id="2147483717" r:id="rId10"/>
    <p:sldLayoutId id="2147483690" r:id="rId11"/>
    <p:sldLayoutId id="2147483726" r:id="rId12"/>
    <p:sldLayoutId id="2147483686" r:id="rId13"/>
    <p:sldLayoutId id="2147483688" r:id="rId14"/>
    <p:sldLayoutId id="2147483722" r:id="rId15"/>
    <p:sldLayoutId id="2147483723" r:id="rId16"/>
    <p:sldLayoutId id="2147483757" r:id="rId17"/>
    <p:sldLayoutId id="2147483758" r:id="rId18"/>
    <p:sldLayoutId id="2147483721" r:id="rId19"/>
    <p:sldLayoutId id="2147483694" r:id="rId20"/>
    <p:sldLayoutId id="2147483695" r:id="rId21"/>
    <p:sldLayoutId id="2147483691" r:id="rId22"/>
    <p:sldLayoutId id="2147483700" r:id="rId23"/>
    <p:sldLayoutId id="2147483727" r:id="rId24"/>
    <p:sldLayoutId id="2147483707" r:id="rId25"/>
    <p:sldLayoutId id="2147483718" r:id="rId26"/>
    <p:sldLayoutId id="2147483728" r:id="rId27"/>
    <p:sldLayoutId id="2147483754" r:id="rId28"/>
    <p:sldLayoutId id="2147483696" r:id="rId29"/>
    <p:sldLayoutId id="2147483697" r:id="rId30"/>
    <p:sldLayoutId id="2147483706" r:id="rId31"/>
    <p:sldLayoutId id="2147483820" r:id="rId32"/>
    <p:sldLayoutId id="2147483859" r:id="rId33"/>
    <p:sldLayoutId id="2147483914" r:id="rId34"/>
  </p:sldLayoutIdLst>
  <p:txStyles>
    <p:titleStyle>
      <a:lvl1pPr algn="l" defTabSz="914400" rtl="0" eaLnBrk="1" latinLnBrk="0" hangingPunct="1">
        <a:lnSpc>
          <a:spcPct val="90000"/>
        </a:lnSpc>
        <a:spcBef>
          <a:spcPct val="0"/>
        </a:spcBef>
        <a:buNone/>
        <a:defRPr sz="3200" kern="1200">
          <a:solidFill>
            <a:schemeClr val="accent1"/>
          </a:solidFill>
          <a:latin typeface="Segoe UI Light" panose="020B0502040204020203" pitchFamily="34" charset="0"/>
          <a:ea typeface="+mj-ea"/>
          <a:cs typeface="Segoe UI Light" panose="020B0502040204020203" pitchFamily="34" charset="0"/>
        </a:defRPr>
      </a:lvl1pPr>
    </p:titleStyle>
    <p:bodyStyle>
      <a:lvl1pPr marL="0" indent="0" algn="l" defTabSz="914400" rtl="0" eaLnBrk="1" latinLnBrk="0" hangingPunct="1">
        <a:lnSpc>
          <a:spcPct val="90000"/>
        </a:lnSpc>
        <a:spcBef>
          <a:spcPts val="1600"/>
        </a:spcBef>
        <a:buFont typeface="Arial" panose="020B0604020202020204" pitchFamily="34" charset="0"/>
        <a:buChar char="​"/>
        <a:defRPr sz="2200" kern="1200">
          <a:solidFill>
            <a:schemeClr val="accent1"/>
          </a:solidFill>
          <a:latin typeface="Segoe UI Light" panose="020B0502040204020203" pitchFamily="34" charset="0"/>
          <a:ea typeface="+mn-ea"/>
          <a:cs typeface="Segoe UI Light" panose="020B0502040204020203" pitchFamily="34" charset="0"/>
        </a:defRPr>
      </a:lvl1pPr>
      <a:lvl2pPr marL="0" indent="0" algn="l" defTabSz="914400" rtl="0" eaLnBrk="1" latinLnBrk="0" hangingPunct="1">
        <a:lnSpc>
          <a:spcPct val="90000"/>
        </a:lnSpc>
        <a:spcBef>
          <a:spcPts val="800"/>
        </a:spcBef>
        <a:spcAft>
          <a:spcPts val="200"/>
        </a:spcAft>
        <a:buFont typeface="Segoe UI" panose="020B0502040204020203"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2pPr>
      <a:lvl3pPr marL="342900" indent="-17145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3pPr>
      <a:lvl4pPr marL="514350" indent="-171450" algn="l" defTabSz="914400" rtl="0" eaLnBrk="1" latinLnBrk="0" hangingPunct="1">
        <a:lnSpc>
          <a:spcPct val="90000"/>
        </a:lnSpc>
        <a:spcBef>
          <a:spcPts val="200"/>
        </a:spcBef>
        <a:spcAft>
          <a:spcPts val="200"/>
        </a:spcAft>
        <a:buFont typeface="Arial" panose="020B0604020202020204" pitchFamily="34" charset="0"/>
        <a:buChar char="•"/>
        <a:defRPr sz="1600" kern="1200">
          <a:solidFill>
            <a:schemeClr val="accent3"/>
          </a:solidFill>
          <a:latin typeface="Segoe UI Light" panose="020B0502040204020203" pitchFamily="34" charset="0"/>
          <a:ea typeface="+mn-ea"/>
          <a:cs typeface="Segoe UI Light" panose="020B0502040204020203" pitchFamily="34" charset="0"/>
        </a:defRPr>
      </a:lvl4pPr>
      <a:lvl5pPr marL="0" indent="0" algn="l" defTabSz="914400" rtl="0" eaLnBrk="1" latinLnBrk="0" hangingPunct="1">
        <a:lnSpc>
          <a:spcPct val="90000"/>
        </a:lnSpc>
        <a:spcBef>
          <a:spcPts val="1600"/>
        </a:spcBef>
        <a:buFont typeface="Arial" panose="020B0604020202020204" pitchFamily="34" charset="0"/>
        <a:buChar char="​"/>
        <a:defRPr sz="2000" b="1" kern="100" spc="-30" baseline="0">
          <a:solidFill>
            <a:schemeClr val="accent4"/>
          </a:solidFill>
          <a:latin typeface="Segoe UI Light" panose="020B0502040204020203" pitchFamily="34" charset="0"/>
          <a:ea typeface="+mn-ea"/>
          <a:cs typeface="Segoe UI Light" panose="020B0502040204020203" pitchFamily="34" charset="0"/>
        </a:defRPr>
      </a:lvl5pPr>
      <a:lvl6pPr marL="171450" indent="-171450" algn="l" defTabSz="914400" rtl="0" eaLnBrk="1" latinLnBrk="0" hangingPunct="1">
        <a:lnSpc>
          <a:spcPct val="90000"/>
        </a:lnSpc>
        <a:spcBef>
          <a:spcPts val="500"/>
        </a:spcBef>
        <a:spcAft>
          <a:spcPts val="0"/>
        </a:spcAft>
        <a:buFont typeface="Arial" panose="020B0604020202020204" pitchFamily="34" charset="0"/>
        <a:buChar char="•"/>
        <a:defRPr lang="en-US" sz="1600" kern="1200" dirty="0">
          <a:solidFill>
            <a:schemeClr val="accent3"/>
          </a:solidFill>
          <a:latin typeface="Segoe UI Light" panose="020B0502040204020203" pitchFamily="34" charset="0"/>
          <a:ea typeface="+mn-ea"/>
          <a:cs typeface="Segoe UI Light" panose="020B0502040204020203" pitchFamily="34" charset="0"/>
        </a:defRPr>
      </a:lvl6pPr>
      <a:lvl7pPr marL="169863" indent="-169863" algn="l" defTabSz="914400" rtl="0" eaLnBrk="1" latinLnBrk="0" hangingPunct="1">
        <a:lnSpc>
          <a:spcPct val="90000"/>
        </a:lnSpc>
        <a:spcBef>
          <a:spcPts val="500"/>
        </a:spcBef>
        <a:buFont typeface="Arial" panose="020B0604020202020204" pitchFamily="34" charset="0"/>
        <a:buChar char="•"/>
        <a:defRPr lang="en-US" sz="1400" kern="1200" dirty="0">
          <a:solidFill>
            <a:schemeClr val="accent3"/>
          </a:solidFill>
          <a:latin typeface="Segoe UI Light" panose="020B0502040204020203" pitchFamily="34" charset="0"/>
          <a:ea typeface="+mn-ea"/>
          <a:cs typeface="Segoe UI Light" panose="020B0502040204020203" pitchFamily="34" charset="0"/>
        </a:defRPr>
      </a:lvl7pPr>
      <a:lvl8pPr marL="344488" indent="-174625" algn="l" defTabSz="914400" rtl="0" eaLnBrk="1" latinLnBrk="0" hangingPunct="1">
        <a:lnSpc>
          <a:spcPct val="90000"/>
        </a:lnSpc>
        <a:spcBef>
          <a:spcPts val="500"/>
        </a:spcBef>
        <a:buFont typeface="Arial" panose="020B0604020202020204" pitchFamily="34" charset="0"/>
        <a:buChar char="•"/>
        <a:defRPr lang="en-US" sz="1200" kern="1200" dirty="0">
          <a:solidFill>
            <a:schemeClr val="accent3"/>
          </a:solidFill>
          <a:latin typeface="Segoe UI Light" panose="020B0502040204020203" pitchFamily="34" charset="0"/>
          <a:ea typeface="+mn-ea"/>
          <a:cs typeface="Segoe UI Light" panose="020B0502040204020203" pitchFamily="34" charset="0"/>
        </a:defRPr>
      </a:lvl8pPr>
      <a:lvl9pPr marL="0" indent="0" algn="l" defTabSz="914400" rtl="0" eaLnBrk="1" latinLnBrk="0" hangingPunct="1">
        <a:lnSpc>
          <a:spcPct val="90000"/>
        </a:lnSpc>
        <a:spcBef>
          <a:spcPts val="500"/>
        </a:spcBef>
        <a:spcAft>
          <a:spcPts val="500"/>
        </a:spcAft>
        <a:buFont typeface="Segoe UI" panose="020B0502040204020203" pitchFamily="34" charset="0"/>
        <a:buChar char="​"/>
        <a:defRPr sz="32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orient="horz" pos="2160">
          <p15:clr>
            <a:srgbClr val="F26B43"/>
          </p15:clr>
        </p15:guide>
        <p15:guide id="5" pos="7200">
          <p15:clr>
            <a:srgbClr val="F26B43"/>
          </p15:clr>
        </p15:guide>
        <p15:guide id="6" pos="480">
          <p15:clr>
            <a:srgbClr val="F26B43"/>
          </p15:clr>
        </p15:guide>
        <p15:guide id="7" orient="horz" pos="4080">
          <p15:clr>
            <a:srgbClr val="F26B43"/>
          </p15:clr>
        </p15:guide>
        <p15:guide id="9" orient="horz" pos="720">
          <p15:clr>
            <a:srgbClr val="F26B43"/>
          </p15:clr>
        </p15:guide>
        <p15:guide id="10" orient="horz" pos="960">
          <p15:clr>
            <a:srgbClr val="F26B43"/>
          </p15:clr>
        </p15:guide>
        <p15:guide id="11" orient="horz" pos="240">
          <p15:clr>
            <a:srgbClr val="F26B43"/>
          </p15:clr>
        </p15:guide>
        <p15:guide id="12" orient="horz" pos="3840">
          <p15:clr>
            <a:srgbClr val="F26B43"/>
          </p15:clr>
        </p15:guide>
        <p15:guide id="13" pos="2160">
          <p15:clr>
            <a:srgbClr val="F26B43"/>
          </p15:clr>
        </p15:guide>
        <p15:guide id="14" pos="5520">
          <p15:clr>
            <a:srgbClr val="F26B43"/>
          </p15:clr>
        </p15:guide>
        <p15:guide id="15" orient="horz" pos="2880">
          <p15:clr>
            <a:srgbClr val="F26B43"/>
          </p15:clr>
        </p15:guide>
        <p15:guide id="17" orient="horz" pos="2640">
          <p15:clr>
            <a:srgbClr val="F26B43"/>
          </p15:clr>
        </p15:guide>
        <p15:guide id="18" orient="horz" pos="2400">
          <p15:clr>
            <a:srgbClr val="F26B43"/>
          </p15:clr>
        </p15:guide>
        <p15:guide id="21" orient="horz" pos="1920">
          <p15:clr>
            <a:srgbClr val="F26B43"/>
          </p15:clr>
        </p15:guide>
        <p15:guide id="22" orient="horz" pos="1200">
          <p15:clr>
            <a:srgbClr val="F26B43"/>
          </p15:clr>
        </p15:guide>
        <p15:guide id="23" orient="horz" pos="3120">
          <p15:clr>
            <a:srgbClr val="F26B43"/>
          </p15:clr>
        </p15:guide>
        <p15:guide id="24" orient="horz" pos="3360">
          <p15:clr>
            <a:srgbClr val="F26B43"/>
          </p15:clr>
        </p15:guide>
        <p15:guide id="25" orient="horz" pos="3600">
          <p15:clr>
            <a:srgbClr val="F26B43"/>
          </p15:clr>
        </p15:guide>
        <p15:guide id="26" orient="horz" pos="1680">
          <p15:clr>
            <a:srgbClr val="F26B43"/>
          </p15:clr>
        </p15:guide>
        <p15:guide id="27" orient="horz" pos="1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992" y="243840"/>
            <a:ext cx="11521440" cy="488339"/>
          </a:xfrm>
          <a:prstGeom prst="rect">
            <a:avLst/>
          </a:prstGeom>
        </p:spPr>
        <p:txBody>
          <a:bodyPr vert="horz" lIns="0" tIns="0" rIns="0" bIns="0" rtlCol="0" anchor="t">
            <a:spAutoFit/>
          </a:bodyPr>
          <a:lstStyle/>
          <a:p>
            <a:r>
              <a:rPr lang="en-US"/>
              <a:t>Click to edit title</a:t>
            </a:r>
          </a:p>
        </p:txBody>
      </p:sp>
      <p:sp>
        <p:nvSpPr>
          <p:cNvPr id="3" name="Text Placeholder 2"/>
          <p:cNvSpPr>
            <a:spLocks noGrp="1"/>
          </p:cNvSpPr>
          <p:nvPr>
            <p:ph type="body" idx="1"/>
          </p:nvPr>
        </p:nvSpPr>
        <p:spPr>
          <a:xfrm>
            <a:off x="317500" y="1409700"/>
            <a:ext cx="11521440" cy="1677040"/>
          </a:xfrm>
          <a:prstGeom prst="rect">
            <a:avLst/>
          </a:prstGeom>
        </p:spPr>
        <p:txBody>
          <a:bodyPr vert="horz" lIns="0" tIns="0" rIns="0" bIns="0" rtlCol="0">
            <a:sp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1098944" y="6448674"/>
            <a:ext cx="902208" cy="293217"/>
          </a:xfrm>
          <a:prstGeom prst="rect">
            <a:avLst/>
          </a:prstGeom>
        </p:spPr>
      </p:pic>
    </p:spTree>
    <p:extLst>
      <p:ext uri="{BB962C8B-B14F-4D97-AF65-F5344CB8AC3E}">
        <p14:creationId xmlns:p14="http://schemas.microsoft.com/office/powerpoint/2010/main" val="380215682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5" r:id="rId22"/>
    <p:sldLayoutId id="2147483816" r:id="rId23"/>
    <p:sldLayoutId id="2147483818" r:id="rId24"/>
  </p:sldLayoutIdLst>
  <p:txStyles>
    <p:titleStyle>
      <a:lvl1pPr algn="l" defTabSz="1219170" rtl="0" eaLnBrk="1" latinLnBrk="0" hangingPunct="1">
        <a:lnSpc>
          <a:spcPct val="85000"/>
        </a:lnSpc>
        <a:spcBef>
          <a:spcPct val="0"/>
        </a:spcBef>
        <a:buNone/>
        <a:defRPr sz="3733" kern="1200">
          <a:solidFill>
            <a:schemeClr val="tx2"/>
          </a:solidFill>
          <a:latin typeface="+mj-lt"/>
          <a:ea typeface="+mj-ea"/>
          <a:cs typeface="+mj-cs"/>
        </a:defRPr>
      </a:lvl1pPr>
    </p:titleStyle>
    <p:bodyStyle>
      <a:lvl1pPr marL="268217" indent="-268217" algn="l" defTabSz="1219170" rtl="0" eaLnBrk="1" latinLnBrk="0" hangingPunct="1">
        <a:lnSpc>
          <a:spcPct val="90000"/>
        </a:lnSpc>
        <a:spcBef>
          <a:spcPts val="1333"/>
        </a:spcBef>
        <a:buFont typeface="Arial" panose="020B0604020202020204" pitchFamily="34" charset="0"/>
        <a:buChar char="•"/>
        <a:defRPr sz="2400" kern="1200">
          <a:solidFill>
            <a:schemeClr val="bg2"/>
          </a:solidFill>
          <a:latin typeface="+mn-lt"/>
          <a:ea typeface="+mn-ea"/>
          <a:cs typeface="+mn-cs"/>
        </a:defRPr>
      </a:lvl1pPr>
      <a:lvl2pPr marL="613818" indent="-306910" algn="l" defTabSz="1219170" rtl="0" eaLnBrk="1" latinLnBrk="0" hangingPunct="1">
        <a:lnSpc>
          <a:spcPct val="90000"/>
        </a:lnSpc>
        <a:spcBef>
          <a:spcPts val="533"/>
        </a:spcBef>
        <a:buFont typeface="Arial" panose="020B0604020202020204" pitchFamily="34" charset="0"/>
        <a:buChar char="–"/>
        <a:defRPr sz="2133" kern="1200">
          <a:solidFill>
            <a:schemeClr val="bg2"/>
          </a:solidFill>
          <a:latin typeface="+mn-lt"/>
          <a:ea typeface="+mn-ea"/>
          <a:cs typeface="+mn-cs"/>
        </a:defRPr>
      </a:lvl2pPr>
      <a:lvl3pPr marL="877802" indent="-232828" algn="l" defTabSz="1219170" rtl="0" eaLnBrk="1" latinLnBrk="0" hangingPunct="1">
        <a:lnSpc>
          <a:spcPct val="90000"/>
        </a:lnSpc>
        <a:spcBef>
          <a:spcPts val="533"/>
        </a:spcBef>
        <a:buFont typeface="Arial" panose="020B0604020202020204" pitchFamily="34" charset="0"/>
        <a:buChar char="•"/>
        <a:defRPr sz="1867" kern="1200">
          <a:solidFill>
            <a:schemeClr val="bg2"/>
          </a:solidFill>
          <a:latin typeface="+mn-lt"/>
          <a:ea typeface="+mn-ea"/>
          <a:cs typeface="+mn-cs"/>
        </a:defRPr>
      </a:lvl3pPr>
      <a:lvl4pPr marL="1219170" indent="-302676" algn="l" defTabSz="1219170" rtl="0" eaLnBrk="1" latinLnBrk="0" hangingPunct="1">
        <a:lnSpc>
          <a:spcPct val="90000"/>
        </a:lnSpc>
        <a:spcBef>
          <a:spcPts val="533"/>
        </a:spcBef>
        <a:buFont typeface="Arial" panose="020B0604020202020204" pitchFamily="34" charset="0"/>
        <a:buChar char="–"/>
        <a:defRPr sz="1867" kern="1200">
          <a:solidFill>
            <a:schemeClr val="bg2"/>
          </a:solidFill>
          <a:latin typeface="+mn-lt"/>
          <a:ea typeface="+mn-ea"/>
          <a:cs typeface="+mn-cs"/>
        </a:defRPr>
      </a:lvl4pPr>
      <a:lvl5pPr marL="1463003" indent="-232828" algn="l" defTabSz="1219170" rtl="0" eaLnBrk="1" latinLnBrk="0" hangingPunct="1">
        <a:lnSpc>
          <a:spcPct val="90000"/>
        </a:lnSpc>
        <a:spcBef>
          <a:spcPts val="533"/>
        </a:spcBef>
        <a:buFont typeface="Arial" panose="020B0604020202020204" pitchFamily="34" charset="0"/>
        <a:buChar char="•"/>
        <a:defRPr sz="1867" kern="1200">
          <a:solidFill>
            <a:schemeClr val="bg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bwMode="black">
          <a:xfrm>
            <a:off x="630770" y="390525"/>
            <a:ext cx="9275233" cy="60741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4100" name="Rectangle 4"/>
          <p:cNvSpPr>
            <a:spLocks noGrp="1" noChangeArrowheads="1"/>
          </p:cNvSpPr>
          <p:nvPr>
            <p:ph type="body" idx="1"/>
          </p:nvPr>
        </p:nvSpPr>
        <p:spPr bwMode="black">
          <a:xfrm>
            <a:off x="633984" y="1447804"/>
            <a:ext cx="10948416" cy="1288301"/>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1B76F929-F7F6-314F-BB57-C9B03942602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1371917" y="6504327"/>
            <a:ext cx="677843" cy="220299"/>
          </a:xfrm>
          <a:prstGeom prst="rect">
            <a:avLst/>
          </a:prstGeom>
        </p:spPr>
      </p:pic>
    </p:spTree>
    <p:extLst>
      <p:ext uri="{BB962C8B-B14F-4D97-AF65-F5344CB8AC3E}">
        <p14:creationId xmlns:p14="http://schemas.microsoft.com/office/powerpoint/2010/main" val="1548851520"/>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Lst>
  <p:transition>
    <p:wipe dir="r"/>
  </p:transition>
  <p:hf hdr="0" ftr="0" dt="0"/>
  <p:txStyles>
    <p:titleStyle>
      <a:lvl1pPr algn="l" rtl="0" eaLnBrk="1" fontAlgn="base" hangingPunct="1">
        <a:lnSpc>
          <a:spcPct val="90000"/>
        </a:lnSpc>
        <a:spcBef>
          <a:spcPct val="0"/>
        </a:spcBef>
        <a:spcAft>
          <a:spcPct val="0"/>
        </a:spcAft>
        <a:defRPr sz="4267" b="0" i="0">
          <a:solidFill>
            <a:srgbClr val="1A1F71"/>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000" b="1">
          <a:solidFill>
            <a:schemeClr val="tx2"/>
          </a:solidFill>
          <a:latin typeface="Arial" charset="0"/>
        </a:defRPr>
      </a:lvl2pPr>
      <a:lvl3pPr algn="l" rtl="0" eaLnBrk="1" fontAlgn="base" hangingPunct="1">
        <a:lnSpc>
          <a:spcPct val="90000"/>
        </a:lnSpc>
        <a:spcBef>
          <a:spcPct val="0"/>
        </a:spcBef>
        <a:spcAft>
          <a:spcPct val="0"/>
        </a:spcAft>
        <a:defRPr sz="4000" b="1">
          <a:solidFill>
            <a:schemeClr val="tx2"/>
          </a:solidFill>
          <a:latin typeface="Arial" charset="0"/>
        </a:defRPr>
      </a:lvl3pPr>
      <a:lvl4pPr algn="l" rtl="0" eaLnBrk="1" fontAlgn="base" hangingPunct="1">
        <a:lnSpc>
          <a:spcPct val="90000"/>
        </a:lnSpc>
        <a:spcBef>
          <a:spcPct val="0"/>
        </a:spcBef>
        <a:spcAft>
          <a:spcPct val="0"/>
        </a:spcAft>
        <a:defRPr sz="4000" b="1">
          <a:solidFill>
            <a:schemeClr val="tx2"/>
          </a:solidFill>
          <a:latin typeface="Arial" charset="0"/>
        </a:defRPr>
      </a:lvl4pPr>
      <a:lvl5pPr algn="l" rtl="0" eaLnBrk="1" fontAlgn="base" hangingPunct="1">
        <a:lnSpc>
          <a:spcPct val="90000"/>
        </a:lnSpc>
        <a:spcBef>
          <a:spcPct val="0"/>
        </a:spcBef>
        <a:spcAft>
          <a:spcPct val="0"/>
        </a:spcAft>
        <a:defRPr sz="4000" b="1">
          <a:solidFill>
            <a:schemeClr val="tx2"/>
          </a:solidFill>
          <a:latin typeface="Arial" charset="0"/>
        </a:defRPr>
      </a:lvl5pPr>
      <a:lvl6pPr marL="609570" algn="l" rtl="0" eaLnBrk="1" fontAlgn="base" hangingPunct="1">
        <a:lnSpc>
          <a:spcPct val="90000"/>
        </a:lnSpc>
        <a:spcBef>
          <a:spcPct val="0"/>
        </a:spcBef>
        <a:spcAft>
          <a:spcPct val="0"/>
        </a:spcAft>
        <a:defRPr sz="4000" b="1">
          <a:solidFill>
            <a:schemeClr val="tx2"/>
          </a:solidFill>
          <a:latin typeface="Arial" charset="0"/>
        </a:defRPr>
      </a:lvl6pPr>
      <a:lvl7pPr marL="1219139" algn="l" rtl="0" eaLnBrk="1" fontAlgn="base" hangingPunct="1">
        <a:lnSpc>
          <a:spcPct val="90000"/>
        </a:lnSpc>
        <a:spcBef>
          <a:spcPct val="0"/>
        </a:spcBef>
        <a:spcAft>
          <a:spcPct val="0"/>
        </a:spcAft>
        <a:defRPr sz="4000" b="1">
          <a:solidFill>
            <a:schemeClr val="tx2"/>
          </a:solidFill>
          <a:latin typeface="Arial" charset="0"/>
        </a:defRPr>
      </a:lvl7pPr>
      <a:lvl8pPr marL="1828709" algn="l" rtl="0" eaLnBrk="1" fontAlgn="base" hangingPunct="1">
        <a:lnSpc>
          <a:spcPct val="90000"/>
        </a:lnSpc>
        <a:spcBef>
          <a:spcPct val="0"/>
        </a:spcBef>
        <a:spcAft>
          <a:spcPct val="0"/>
        </a:spcAft>
        <a:defRPr sz="4000" b="1">
          <a:solidFill>
            <a:schemeClr val="tx2"/>
          </a:solidFill>
          <a:latin typeface="Arial" charset="0"/>
        </a:defRPr>
      </a:lvl8pPr>
      <a:lvl9pPr marL="2438278" algn="l" rtl="0" eaLnBrk="1" fontAlgn="base" hangingPunct="1">
        <a:lnSpc>
          <a:spcPct val="90000"/>
        </a:lnSpc>
        <a:spcBef>
          <a:spcPct val="0"/>
        </a:spcBef>
        <a:spcAft>
          <a:spcPct val="0"/>
        </a:spcAft>
        <a:defRPr sz="4000" b="1">
          <a:solidFill>
            <a:schemeClr val="tx2"/>
          </a:solidFill>
          <a:latin typeface="Arial" charset="0"/>
        </a:defRPr>
      </a:lvl9pPr>
    </p:titleStyle>
    <p:bodyStyle>
      <a:lvl1pPr marL="304784" indent="-304784" algn="l" rtl="0" eaLnBrk="1" fontAlgn="base" hangingPunct="1">
        <a:lnSpc>
          <a:spcPct val="90000"/>
        </a:lnSpc>
        <a:spcBef>
          <a:spcPts val="1733"/>
        </a:spcBef>
        <a:spcAft>
          <a:spcPts val="0"/>
        </a:spcAft>
        <a:buClr>
          <a:srgbClr val="FFA000"/>
        </a:buClr>
        <a:buSzPct val="100000"/>
        <a:buFont typeface="Arial" charset="0"/>
        <a:buChar char="•"/>
        <a:defRPr sz="2933" b="0" i="0">
          <a:solidFill>
            <a:srgbClr val="1A1F71"/>
          </a:solidFill>
          <a:latin typeface="Palatino" pitchFamily="2" charset="77"/>
          <a:ea typeface="Palatino" pitchFamily="2" charset="77"/>
          <a:cs typeface="Palatino" pitchFamily="2" charset="77"/>
        </a:defRPr>
      </a:lvl1pPr>
      <a:lvl2pPr marL="916472" indent="-300552" algn="l" rtl="0" eaLnBrk="1" fontAlgn="base" hangingPunct="1">
        <a:lnSpc>
          <a:spcPct val="90000"/>
        </a:lnSpc>
        <a:spcBef>
          <a:spcPts val="960"/>
        </a:spcBef>
        <a:spcAft>
          <a:spcPts val="0"/>
        </a:spcAft>
        <a:buClr>
          <a:srgbClr val="FFA000"/>
        </a:buClr>
        <a:buFont typeface="Arial" charset="0"/>
        <a:buChar char="–"/>
        <a:defRPr sz="2667" b="0" i="0">
          <a:solidFill>
            <a:srgbClr val="1A1F71"/>
          </a:solidFill>
          <a:latin typeface="Palatino" pitchFamily="2" charset="77"/>
          <a:ea typeface="Palatino" pitchFamily="2" charset="77"/>
          <a:cs typeface="Palatino" pitchFamily="2" charset="77"/>
        </a:defRPr>
      </a:lvl2pPr>
      <a:lvl3pPr marL="1147177" indent="-230706" algn="l" rtl="0" eaLnBrk="1" fontAlgn="base" hangingPunct="1">
        <a:lnSpc>
          <a:spcPct val="90000"/>
        </a:lnSpc>
        <a:spcBef>
          <a:spcPts val="960"/>
        </a:spcBef>
        <a:spcAft>
          <a:spcPts val="0"/>
        </a:spcAft>
        <a:buClr>
          <a:srgbClr val="FFA000"/>
        </a:buClr>
        <a:buFont typeface="Arial" charset="0"/>
        <a:buChar char="•"/>
        <a:defRPr b="0" i="0">
          <a:solidFill>
            <a:srgbClr val="1A1F71"/>
          </a:solidFill>
          <a:latin typeface="Palatino" pitchFamily="2" charset="77"/>
          <a:ea typeface="Palatino" pitchFamily="2" charset="77"/>
          <a:cs typeface="Palatino" pitchFamily="2" charset="77"/>
        </a:defRPr>
      </a:lvl3pPr>
      <a:lvl4pPr marL="1981101" indent="-304784" algn="l" rtl="0" eaLnBrk="1" fontAlgn="base" hangingPunct="1">
        <a:lnSpc>
          <a:spcPct val="95000"/>
        </a:lnSpc>
        <a:spcBef>
          <a:spcPct val="0"/>
        </a:spcBef>
        <a:spcAft>
          <a:spcPct val="30000"/>
        </a:spcAft>
        <a:buClr>
          <a:srgbClr val="FFA000"/>
        </a:buClr>
        <a:buSzPct val="100000"/>
        <a:buFont typeface="Arial" charset="0"/>
        <a:buChar char="•"/>
        <a:defRPr sz="2933">
          <a:solidFill>
            <a:schemeClr val="tx2"/>
          </a:solidFill>
          <a:latin typeface="+mn-lt"/>
        </a:defRPr>
      </a:lvl4pPr>
      <a:lvl5pPr marL="2427695" indent="-294202" algn="l" rtl="0" eaLnBrk="1" fontAlgn="base" hangingPunct="1">
        <a:lnSpc>
          <a:spcPct val="95000"/>
        </a:lnSpc>
        <a:spcBef>
          <a:spcPct val="0"/>
        </a:spcBef>
        <a:spcAft>
          <a:spcPct val="30000"/>
        </a:spcAft>
        <a:buClr>
          <a:srgbClr val="FFA000"/>
        </a:buClr>
        <a:buSzPct val="90000"/>
        <a:buFont typeface="Arial" charset="0"/>
        <a:buChar char="–"/>
        <a:defRPr sz="2933">
          <a:solidFill>
            <a:schemeClr val="tx2"/>
          </a:solidFill>
          <a:latin typeface="+mn-lt"/>
        </a:defRPr>
      </a:lvl5pPr>
      <a:lvl6pPr marL="3037265" indent="-294202" algn="l" rtl="0" eaLnBrk="1" fontAlgn="base" hangingPunct="1">
        <a:lnSpc>
          <a:spcPct val="95000"/>
        </a:lnSpc>
        <a:spcBef>
          <a:spcPct val="0"/>
        </a:spcBef>
        <a:spcAft>
          <a:spcPct val="30000"/>
        </a:spcAft>
        <a:buClr>
          <a:srgbClr val="FFA000"/>
        </a:buClr>
        <a:buSzPct val="90000"/>
        <a:buFont typeface="Arial" charset="0"/>
        <a:buChar char="–"/>
        <a:defRPr sz="2933">
          <a:solidFill>
            <a:schemeClr val="tx2"/>
          </a:solidFill>
          <a:latin typeface="+mn-lt"/>
        </a:defRPr>
      </a:lvl6pPr>
      <a:lvl7pPr marL="3646834" indent="-294202" algn="l" rtl="0" eaLnBrk="1" fontAlgn="base" hangingPunct="1">
        <a:lnSpc>
          <a:spcPct val="95000"/>
        </a:lnSpc>
        <a:spcBef>
          <a:spcPct val="0"/>
        </a:spcBef>
        <a:spcAft>
          <a:spcPct val="30000"/>
        </a:spcAft>
        <a:buClr>
          <a:srgbClr val="FFA000"/>
        </a:buClr>
        <a:buSzPct val="90000"/>
        <a:buFont typeface="Arial" charset="0"/>
        <a:buChar char="–"/>
        <a:defRPr sz="2933">
          <a:solidFill>
            <a:schemeClr val="tx2"/>
          </a:solidFill>
          <a:latin typeface="+mn-lt"/>
        </a:defRPr>
      </a:lvl7pPr>
      <a:lvl8pPr marL="4256404" indent="-294202" algn="l" rtl="0" eaLnBrk="1" fontAlgn="base" hangingPunct="1">
        <a:lnSpc>
          <a:spcPct val="95000"/>
        </a:lnSpc>
        <a:spcBef>
          <a:spcPct val="0"/>
        </a:spcBef>
        <a:spcAft>
          <a:spcPct val="30000"/>
        </a:spcAft>
        <a:buClr>
          <a:srgbClr val="FFA000"/>
        </a:buClr>
        <a:buSzPct val="90000"/>
        <a:buFont typeface="Arial" charset="0"/>
        <a:buChar char="–"/>
        <a:defRPr sz="2933">
          <a:solidFill>
            <a:schemeClr val="tx2"/>
          </a:solidFill>
          <a:latin typeface="+mn-lt"/>
        </a:defRPr>
      </a:lvl8pPr>
      <a:lvl9pPr marL="4865973" indent="-294202" algn="l" rtl="0" eaLnBrk="1" fontAlgn="base" hangingPunct="1">
        <a:lnSpc>
          <a:spcPct val="95000"/>
        </a:lnSpc>
        <a:spcBef>
          <a:spcPct val="0"/>
        </a:spcBef>
        <a:spcAft>
          <a:spcPct val="30000"/>
        </a:spcAft>
        <a:buClr>
          <a:srgbClr val="FFA000"/>
        </a:buClr>
        <a:buSzPct val="90000"/>
        <a:buFont typeface="Arial" charset="0"/>
        <a:buChar char="–"/>
        <a:defRPr sz="2933">
          <a:solidFill>
            <a:schemeClr val="tx2"/>
          </a:solidFill>
          <a:latin typeface="+mn-lt"/>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blipFill dpi="0" rotWithShape="0">
          <a:blip r:embed="rId26" cstate="print"/>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5"/>
            </p:custDataLst>
          </p:nvPr>
        </p:nvGraphicFramePr>
        <p:xfrm>
          <a:off x="2122" y="2119"/>
          <a:ext cx="2116" cy="2116"/>
        </p:xfrm>
        <a:graphic>
          <a:graphicData uri="http://schemas.openxmlformats.org/presentationml/2006/ole">
            <mc:AlternateContent xmlns:mc="http://schemas.openxmlformats.org/markup-compatibility/2006">
              <mc:Choice xmlns:v="urn:schemas-microsoft-com:vml" Requires="v">
                <p:oleObj name="think-cell Slide" r:id="rId27" imgW="360" imgH="360" progId="TCLayout.ActiveDocument.1">
                  <p:embed/>
                </p:oleObj>
              </mc:Choice>
              <mc:Fallback>
                <p:oleObj name="think-cell Slide" r:id="rId27" imgW="360" imgH="360" progId="TCLayout.ActiveDocument.1">
                  <p:embed/>
                  <p:pic>
                    <p:nvPicPr>
                      <p:cNvPr id="2" name="Object 1"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22" y="2119"/>
                        <a:ext cx="2116" cy="2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Rectangle 4"/>
          <p:cNvSpPr>
            <a:spLocks noGrp="1" noChangeArrowheads="1"/>
          </p:cNvSpPr>
          <p:nvPr>
            <p:ph type="body" idx="1"/>
          </p:nvPr>
        </p:nvSpPr>
        <p:spPr bwMode="gray">
          <a:xfrm>
            <a:off x="316993" y="1188724"/>
            <a:ext cx="11585419" cy="139628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99" name="Rectangle 3"/>
          <p:cNvSpPr>
            <a:spLocks noGrp="1" noChangeArrowheads="1"/>
          </p:cNvSpPr>
          <p:nvPr>
            <p:ph type="title"/>
          </p:nvPr>
        </p:nvSpPr>
        <p:spPr bwMode="gray">
          <a:xfrm>
            <a:off x="316999" y="245831"/>
            <a:ext cx="11587463" cy="36625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11" name="Rectangle 6"/>
          <p:cNvSpPr>
            <a:spLocks noChangeArrowheads="1"/>
          </p:cNvSpPr>
          <p:nvPr userDrawn="1"/>
        </p:nvSpPr>
        <p:spPr bwMode="black">
          <a:xfrm>
            <a:off x="5761781" y="6616708"/>
            <a:ext cx="668453" cy="107722"/>
          </a:xfrm>
          <a:prstGeom prst="rect">
            <a:avLst/>
          </a:prstGeom>
          <a:noFill/>
          <a:ln w="12700">
            <a:noFill/>
            <a:miter lim="800000"/>
            <a:headEnd/>
            <a:tailEnd/>
          </a:ln>
          <a:effectLst/>
        </p:spPr>
        <p:txBody>
          <a:bodyPr wrap="none" lIns="0" tIns="0" rIns="0" bIns="0">
            <a:spAutoFit/>
          </a:bodyPr>
          <a:lstStyle/>
          <a:p>
            <a:pPr algn="ctr" fontAlgn="base">
              <a:spcBef>
                <a:spcPct val="0"/>
              </a:spcBef>
              <a:spcAft>
                <a:spcPct val="0"/>
              </a:spcAft>
            </a:pPr>
            <a:r>
              <a:rPr lang="en-US" sz="700" dirty="0">
                <a:solidFill>
                  <a:srgbClr val="5C5C5C"/>
                </a:solidFill>
              </a:rPr>
              <a:t>Visa Confidential</a:t>
            </a:r>
          </a:p>
        </p:txBody>
      </p:sp>
      <p:pic>
        <p:nvPicPr>
          <p:cNvPr id="12" name="Picture 11"/>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1098944" y="6442844"/>
            <a:ext cx="902208" cy="299059"/>
          </a:xfrm>
          <a:prstGeom prst="rect">
            <a:avLst/>
          </a:prstGeom>
        </p:spPr>
      </p:pic>
      <p:sp>
        <p:nvSpPr>
          <p:cNvPr id="8" name="TextBox 7"/>
          <p:cNvSpPr txBox="1"/>
          <p:nvPr userDrawn="1"/>
        </p:nvSpPr>
        <p:spPr>
          <a:xfrm>
            <a:off x="347800" y="6616737"/>
            <a:ext cx="147476" cy="143565"/>
          </a:xfrm>
          <a:prstGeom prst="rect">
            <a:avLst/>
          </a:prstGeom>
          <a:noFill/>
        </p:spPr>
        <p:txBody>
          <a:bodyPr wrap="none" lIns="0" tIns="0" rIns="0" bIns="0" rtlCol="0" anchor="ctr">
            <a:spAutoFit/>
          </a:bodyPr>
          <a:lstStyle/>
          <a:p>
            <a:fld id="{8E9DF562-4D88-4A5A-AAF6-44DA0968931F}" type="slidenum">
              <a:rPr lang="en-US" sz="933" smtClean="0">
                <a:solidFill>
                  <a:srgbClr val="5C5C5C"/>
                </a:solidFill>
              </a:rPr>
              <a:pPr/>
              <a:t>‹#›</a:t>
            </a:fld>
            <a:endParaRPr lang="en-US" sz="933" dirty="0">
              <a:solidFill>
                <a:srgbClr val="5C5C5C"/>
              </a:solidFill>
            </a:endParaRPr>
          </a:p>
        </p:txBody>
      </p:sp>
    </p:spTree>
    <p:extLst>
      <p:ext uri="{BB962C8B-B14F-4D97-AF65-F5344CB8AC3E}">
        <p14:creationId xmlns:p14="http://schemas.microsoft.com/office/powerpoint/2010/main" val="61431668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6" r:id="rId23"/>
  </p:sldLayoutIdLst>
  <p:transition spd="slow">
    <p:wipe/>
  </p:transition>
  <p:hf hdr="0" ftr="0" dt="0"/>
  <p:txStyles>
    <p:titleStyle>
      <a:lvl1pPr algn="l" rtl="0" eaLnBrk="1" fontAlgn="base" hangingPunct="1">
        <a:lnSpc>
          <a:spcPct val="85000"/>
        </a:lnSpc>
        <a:spcBef>
          <a:spcPct val="0"/>
        </a:spcBef>
        <a:spcAft>
          <a:spcPct val="0"/>
        </a:spcAft>
        <a:defRPr sz="2800" b="0">
          <a:solidFill>
            <a:schemeClr val="tx2"/>
          </a:solidFill>
          <a:latin typeface="+mj-lt"/>
          <a:ea typeface="+mj-ea"/>
          <a:cs typeface="+mj-cs"/>
        </a:defRPr>
      </a:lvl1pPr>
      <a:lvl2pPr algn="l" rtl="0" eaLnBrk="1" fontAlgn="base" hangingPunct="1">
        <a:lnSpc>
          <a:spcPct val="90000"/>
        </a:lnSpc>
        <a:spcBef>
          <a:spcPct val="0"/>
        </a:spcBef>
        <a:spcAft>
          <a:spcPct val="0"/>
        </a:spcAft>
        <a:defRPr sz="2700" b="1">
          <a:solidFill>
            <a:schemeClr val="tx2"/>
          </a:solidFill>
          <a:latin typeface="Arial" charset="0"/>
        </a:defRPr>
      </a:lvl2pPr>
      <a:lvl3pPr algn="l" rtl="0" eaLnBrk="1" fontAlgn="base" hangingPunct="1">
        <a:lnSpc>
          <a:spcPct val="90000"/>
        </a:lnSpc>
        <a:spcBef>
          <a:spcPct val="0"/>
        </a:spcBef>
        <a:spcAft>
          <a:spcPct val="0"/>
        </a:spcAft>
        <a:defRPr sz="2700" b="1">
          <a:solidFill>
            <a:schemeClr val="tx2"/>
          </a:solidFill>
          <a:latin typeface="Arial" charset="0"/>
        </a:defRPr>
      </a:lvl3pPr>
      <a:lvl4pPr algn="l" rtl="0" eaLnBrk="1" fontAlgn="base" hangingPunct="1">
        <a:lnSpc>
          <a:spcPct val="90000"/>
        </a:lnSpc>
        <a:spcBef>
          <a:spcPct val="0"/>
        </a:spcBef>
        <a:spcAft>
          <a:spcPct val="0"/>
        </a:spcAft>
        <a:defRPr sz="2700" b="1">
          <a:solidFill>
            <a:schemeClr val="tx2"/>
          </a:solidFill>
          <a:latin typeface="Arial" charset="0"/>
        </a:defRPr>
      </a:lvl4pPr>
      <a:lvl5pPr algn="l" rtl="0" eaLnBrk="1" fontAlgn="base" hangingPunct="1">
        <a:lnSpc>
          <a:spcPct val="90000"/>
        </a:lnSpc>
        <a:spcBef>
          <a:spcPct val="0"/>
        </a:spcBef>
        <a:spcAft>
          <a:spcPct val="0"/>
        </a:spcAft>
        <a:defRPr sz="2700" b="1">
          <a:solidFill>
            <a:schemeClr val="tx2"/>
          </a:solidFill>
          <a:latin typeface="Arial" charset="0"/>
        </a:defRPr>
      </a:lvl5pPr>
      <a:lvl6pPr marL="408132" algn="l" rtl="0" eaLnBrk="1" fontAlgn="base" hangingPunct="1">
        <a:lnSpc>
          <a:spcPct val="90000"/>
        </a:lnSpc>
        <a:spcBef>
          <a:spcPct val="0"/>
        </a:spcBef>
        <a:spcAft>
          <a:spcPct val="0"/>
        </a:spcAft>
        <a:defRPr sz="2700" b="1">
          <a:solidFill>
            <a:schemeClr val="tx2"/>
          </a:solidFill>
          <a:latin typeface="Arial" charset="0"/>
        </a:defRPr>
      </a:lvl6pPr>
      <a:lvl7pPr marL="816265" algn="l" rtl="0" eaLnBrk="1" fontAlgn="base" hangingPunct="1">
        <a:lnSpc>
          <a:spcPct val="90000"/>
        </a:lnSpc>
        <a:spcBef>
          <a:spcPct val="0"/>
        </a:spcBef>
        <a:spcAft>
          <a:spcPct val="0"/>
        </a:spcAft>
        <a:defRPr sz="2700" b="1">
          <a:solidFill>
            <a:schemeClr val="tx2"/>
          </a:solidFill>
          <a:latin typeface="Arial" charset="0"/>
        </a:defRPr>
      </a:lvl7pPr>
      <a:lvl8pPr marL="1224400" algn="l" rtl="0" eaLnBrk="1" fontAlgn="base" hangingPunct="1">
        <a:lnSpc>
          <a:spcPct val="90000"/>
        </a:lnSpc>
        <a:spcBef>
          <a:spcPct val="0"/>
        </a:spcBef>
        <a:spcAft>
          <a:spcPct val="0"/>
        </a:spcAft>
        <a:defRPr sz="2700" b="1">
          <a:solidFill>
            <a:schemeClr val="tx2"/>
          </a:solidFill>
          <a:latin typeface="Arial" charset="0"/>
        </a:defRPr>
      </a:lvl8pPr>
      <a:lvl9pPr marL="1632530" algn="l" rtl="0" eaLnBrk="1" fontAlgn="base" hangingPunct="1">
        <a:lnSpc>
          <a:spcPct val="90000"/>
        </a:lnSpc>
        <a:spcBef>
          <a:spcPct val="0"/>
        </a:spcBef>
        <a:spcAft>
          <a:spcPct val="0"/>
        </a:spcAft>
        <a:defRPr sz="2700" b="1">
          <a:solidFill>
            <a:schemeClr val="tx2"/>
          </a:solidFill>
          <a:latin typeface="Arial" charset="0"/>
        </a:defRPr>
      </a:lvl9pPr>
    </p:titleStyle>
    <p:bodyStyle>
      <a:lvl1pPr marL="204067" indent="-204067" algn="l" rtl="0" eaLnBrk="1" fontAlgn="base" hangingPunct="1">
        <a:lnSpc>
          <a:spcPct val="90000"/>
        </a:lnSpc>
        <a:spcBef>
          <a:spcPts val="1000"/>
        </a:spcBef>
        <a:spcAft>
          <a:spcPts val="0"/>
        </a:spcAft>
        <a:buClr>
          <a:schemeClr val="bg2"/>
        </a:buClr>
        <a:buSzPct val="100000"/>
        <a:buFont typeface="Arial" charset="0"/>
        <a:buChar char="•"/>
        <a:defRPr sz="2000">
          <a:solidFill>
            <a:schemeClr val="bg2"/>
          </a:solidFill>
          <a:latin typeface="+mn-lt"/>
          <a:ea typeface="+mn-ea"/>
          <a:cs typeface="+mn-cs"/>
        </a:defRPr>
      </a:lvl1pPr>
      <a:lvl2pPr marL="460328" indent="-233339" algn="l" rtl="0" eaLnBrk="1" fontAlgn="base" hangingPunct="1">
        <a:lnSpc>
          <a:spcPct val="90000"/>
        </a:lnSpc>
        <a:spcBef>
          <a:spcPts val="400"/>
        </a:spcBef>
        <a:spcAft>
          <a:spcPts val="0"/>
        </a:spcAft>
        <a:buClr>
          <a:schemeClr val="bg2"/>
        </a:buClr>
        <a:buFont typeface="Arial" charset="0"/>
        <a:buChar char="–"/>
        <a:defRPr sz="1800">
          <a:solidFill>
            <a:schemeClr val="bg2"/>
          </a:solidFill>
          <a:latin typeface="+mn-lt"/>
        </a:defRPr>
      </a:lvl2pPr>
      <a:lvl3pPr marL="658304" indent="-171434" algn="l" rtl="0" eaLnBrk="1" fontAlgn="base" hangingPunct="1">
        <a:lnSpc>
          <a:spcPct val="90000"/>
        </a:lnSpc>
        <a:spcBef>
          <a:spcPts val="400"/>
        </a:spcBef>
        <a:spcAft>
          <a:spcPts val="0"/>
        </a:spcAft>
        <a:buClr>
          <a:schemeClr val="bg2"/>
        </a:buClr>
        <a:buFont typeface="Arial" charset="0"/>
        <a:buChar char="•"/>
        <a:defRPr sz="1600">
          <a:solidFill>
            <a:schemeClr val="bg2"/>
          </a:solidFill>
          <a:latin typeface="+mn-lt"/>
        </a:defRPr>
      </a:lvl3pPr>
      <a:lvl4pPr marL="877737" indent="-203182" algn="l" rtl="0" eaLnBrk="1" fontAlgn="base" hangingPunct="1">
        <a:lnSpc>
          <a:spcPct val="90000"/>
        </a:lnSpc>
        <a:spcBef>
          <a:spcPts val="400"/>
        </a:spcBef>
        <a:spcAft>
          <a:spcPts val="0"/>
        </a:spcAft>
        <a:buClr>
          <a:schemeClr val="bg2"/>
        </a:buClr>
        <a:buSzPct val="100000"/>
        <a:buFont typeface="Segoe UI" panose="020B0502040204020203" pitchFamily="34" charset="0"/>
        <a:buChar char="–"/>
        <a:defRPr sz="1600">
          <a:solidFill>
            <a:schemeClr val="bg2"/>
          </a:solidFill>
          <a:latin typeface="+mn-lt"/>
        </a:defRPr>
      </a:lvl4pPr>
      <a:lvl5pPr marL="1028598" indent="-142860" algn="l" rtl="0" eaLnBrk="1" fontAlgn="base" hangingPunct="1">
        <a:lnSpc>
          <a:spcPct val="90000"/>
        </a:lnSpc>
        <a:spcBef>
          <a:spcPts val="400"/>
        </a:spcBef>
        <a:spcAft>
          <a:spcPts val="0"/>
        </a:spcAft>
        <a:buClr>
          <a:schemeClr val="bg2"/>
        </a:buClr>
        <a:buSzPct val="90000"/>
        <a:buFont typeface="Arial" panose="020B0604020202020204" pitchFamily="34" charset="0"/>
        <a:buChar char="•"/>
        <a:tabLst>
          <a:tab pos="1142886" algn="l"/>
        </a:tabLst>
        <a:defRPr sz="1600">
          <a:solidFill>
            <a:schemeClr val="bg2"/>
          </a:solidFill>
          <a:latin typeface="+mn-lt"/>
        </a:defRPr>
      </a:lvl5pPr>
      <a:lvl6pPr marL="2033577" indent="-196982" algn="l" rtl="0" eaLnBrk="1" fontAlgn="base" hangingPunct="1">
        <a:lnSpc>
          <a:spcPct val="95000"/>
        </a:lnSpc>
        <a:spcBef>
          <a:spcPct val="0"/>
        </a:spcBef>
        <a:spcAft>
          <a:spcPct val="30000"/>
        </a:spcAft>
        <a:buClr>
          <a:srgbClr val="FFA000"/>
        </a:buClr>
        <a:buSzPct val="90000"/>
        <a:buFont typeface="Arial" charset="0"/>
        <a:buChar char="–"/>
        <a:defRPr sz="1900">
          <a:solidFill>
            <a:schemeClr val="tx2"/>
          </a:solidFill>
          <a:latin typeface="+mn-lt"/>
        </a:defRPr>
      </a:lvl6pPr>
      <a:lvl7pPr marL="2441710" indent="-196982" algn="l" rtl="0" eaLnBrk="1" fontAlgn="base" hangingPunct="1">
        <a:lnSpc>
          <a:spcPct val="95000"/>
        </a:lnSpc>
        <a:spcBef>
          <a:spcPct val="0"/>
        </a:spcBef>
        <a:spcAft>
          <a:spcPct val="30000"/>
        </a:spcAft>
        <a:buClr>
          <a:srgbClr val="FFA000"/>
        </a:buClr>
        <a:buSzPct val="90000"/>
        <a:buFont typeface="Arial" charset="0"/>
        <a:buChar char="–"/>
        <a:defRPr sz="1900">
          <a:solidFill>
            <a:schemeClr val="tx2"/>
          </a:solidFill>
          <a:latin typeface="+mn-lt"/>
        </a:defRPr>
      </a:lvl7pPr>
      <a:lvl8pPr marL="2849843" indent="-196982" algn="l" rtl="0" eaLnBrk="1" fontAlgn="base" hangingPunct="1">
        <a:lnSpc>
          <a:spcPct val="95000"/>
        </a:lnSpc>
        <a:spcBef>
          <a:spcPct val="0"/>
        </a:spcBef>
        <a:spcAft>
          <a:spcPct val="30000"/>
        </a:spcAft>
        <a:buClr>
          <a:srgbClr val="FFA000"/>
        </a:buClr>
        <a:buSzPct val="90000"/>
        <a:buFont typeface="Arial" charset="0"/>
        <a:buChar char="–"/>
        <a:defRPr sz="1900">
          <a:solidFill>
            <a:schemeClr val="tx2"/>
          </a:solidFill>
          <a:latin typeface="+mn-lt"/>
        </a:defRPr>
      </a:lvl8pPr>
      <a:lvl9pPr marL="3257977" indent="-196982" algn="l" rtl="0" eaLnBrk="1" fontAlgn="base" hangingPunct="1">
        <a:lnSpc>
          <a:spcPct val="95000"/>
        </a:lnSpc>
        <a:spcBef>
          <a:spcPct val="0"/>
        </a:spcBef>
        <a:spcAft>
          <a:spcPct val="30000"/>
        </a:spcAft>
        <a:buClr>
          <a:srgbClr val="FFA000"/>
        </a:buClr>
        <a:buSzPct val="90000"/>
        <a:buFont typeface="Arial" charset="0"/>
        <a:buChar char="–"/>
        <a:defRPr sz="1900">
          <a:solidFill>
            <a:schemeClr val="tx2"/>
          </a:solidFill>
          <a:latin typeface="+mn-lt"/>
        </a:defRPr>
      </a:lvl9pPr>
    </p:bodyStyle>
    <p:otherStyle>
      <a:defPPr>
        <a:defRPr lang="en-US"/>
      </a:defPPr>
      <a:lvl1pPr marL="0" algn="l" defTabSz="816265" rtl="0" eaLnBrk="1" latinLnBrk="0" hangingPunct="1">
        <a:defRPr sz="1600" kern="1200">
          <a:solidFill>
            <a:schemeClr val="tx1"/>
          </a:solidFill>
          <a:latin typeface="+mn-lt"/>
          <a:ea typeface="+mn-ea"/>
          <a:cs typeface="+mn-cs"/>
        </a:defRPr>
      </a:lvl1pPr>
      <a:lvl2pPr marL="408132" algn="l" defTabSz="816265" rtl="0" eaLnBrk="1" latinLnBrk="0" hangingPunct="1">
        <a:defRPr sz="1600" kern="1200">
          <a:solidFill>
            <a:schemeClr val="tx1"/>
          </a:solidFill>
          <a:latin typeface="+mn-lt"/>
          <a:ea typeface="+mn-ea"/>
          <a:cs typeface="+mn-cs"/>
        </a:defRPr>
      </a:lvl2pPr>
      <a:lvl3pPr marL="816265" algn="l" defTabSz="816265" rtl="0" eaLnBrk="1" latinLnBrk="0" hangingPunct="1">
        <a:defRPr sz="1600" kern="1200">
          <a:solidFill>
            <a:schemeClr val="tx1"/>
          </a:solidFill>
          <a:latin typeface="+mn-lt"/>
          <a:ea typeface="+mn-ea"/>
          <a:cs typeface="+mn-cs"/>
        </a:defRPr>
      </a:lvl3pPr>
      <a:lvl4pPr marL="1224400" algn="l" defTabSz="816265" rtl="0" eaLnBrk="1" latinLnBrk="0" hangingPunct="1">
        <a:defRPr sz="1600" kern="1200">
          <a:solidFill>
            <a:schemeClr val="tx1"/>
          </a:solidFill>
          <a:latin typeface="+mn-lt"/>
          <a:ea typeface="+mn-ea"/>
          <a:cs typeface="+mn-cs"/>
        </a:defRPr>
      </a:lvl4pPr>
      <a:lvl5pPr marL="1632530" algn="l" defTabSz="816265" rtl="0" eaLnBrk="1" latinLnBrk="0" hangingPunct="1">
        <a:defRPr sz="1600" kern="1200">
          <a:solidFill>
            <a:schemeClr val="tx1"/>
          </a:solidFill>
          <a:latin typeface="+mn-lt"/>
          <a:ea typeface="+mn-ea"/>
          <a:cs typeface="+mn-cs"/>
        </a:defRPr>
      </a:lvl5pPr>
      <a:lvl6pPr marL="2040665" algn="l" defTabSz="816265" rtl="0" eaLnBrk="1" latinLnBrk="0" hangingPunct="1">
        <a:defRPr sz="1600" kern="1200">
          <a:solidFill>
            <a:schemeClr val="tx1"/>
          </a:solidFill>
          <a:latin typeface="+mn-lt"/>
          <a:ea typeface="+mn-ea"/>
          <a:cs typeface="+mn-cs"/>
        </a:defRPr>
      </a:lvl6pPr>
      <a:lvl7pPr marL="2448796" algn="l" defTabSz="816265" rtl="0" eaLnBrk="1" latinLnBrk="0" hangingPunct="1">
        <a:defRPr sz="1600" kern="1200">
          <a:solidFill>
            <a:schemeClr val="tx1"/>
          </a:solidFill>
          <a:latin typeface="+mn-lt"/>
          <a:ea typeface="+mn-ea"/>
          <a:cs typeface="+mn-cs"/>
        </a:defRPr>
      </a:lvl7pPr>
      <a:lvl8pPr marL="2856927" algn="l" defTabSz="816265" rtl="0" eaLnBrk="1" latinLnBrk="0" hangingPunct="1">
        <a:defRPr sz="1600" kern="1200">
          <a:solidFill>
            <a:schemeClr val="tx1"/>
          </a:solidFill>
          <a:latin typeface="+mn-lt"/>
          <a:ea typeface="+mn-ea"/>
          <a:cs typeface="+mn-cs"/>
        </a:defRPr>
      </a:lvl8pPr>
      <a:lvl9pPr marL="3265064" algn="l" defTabSz="816265"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04800" y="243840"/>
            <a:ext cx="10546080" cy="558101"/>
          </a:xfrm>
          <a:prstGeom prst="rect">
            <a:avLst/>
          </a:prstGeom>
        </p:spPr>
        <p:txBody>
          <a:bodyPr vert="horz" lIns="0" tIns="0" rIns="0" bIns="0" rtlCol="0" anchor="t">
            <a:spAutoFit/>
          </a:bodyPr>
          <a:lstStyle/>
          <a:p>
            <a:r>
              <a:rPr lang="en-US"/>
              <a:t>Click to edit title</a:t>
            </a:r>
          </a:p>
        </p:txBody>
      </p:sp>
      <p:sp>
        <p:nvSpPr>
          <p:cNvPr id="9" name="Text Placeholder 2"/>
          <p:cNvSpPr>
            <a:spLocks noGrp="1"/>
          </p:cNvSpPr>
          <p:nvPr>
            <p:ph type="body" idx="1"/>
          </p:nvPr>
        </p:nvSpPr>
        <p:spPr>
          <a:xfrm>
            <a:off x="304800" y="1609345"/>
            <a:ext cx="11582400" cy="2231039"/>
          </a:xfrm>
          <a:prstGeom prst="rect">
            <a:avLst/>
          </a:prstGeom>
        </p:spPr>
        <p:txBody>
          <a:bodyPr vert="horz" lIns="0" tIns="0" rIns="0" bIns="0" rtlCol="0">
            <a:sp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a:spLocks noChangeArrowheads="1"/>
          </p:cNvSpPr>
          <p:nvPr/>
        </p:nvSpPr>
        <p:spPr bwMode="gray">
          <a:xfrm>
            <a:off x="484531" y="6616703"/>
            <a:ext cx="2077492" cy="143565"/>
          </a:xfrm>
          <a:prstGeom prst="rect">
            <a:avLst/>
          </a:prstGeom>
          <a:noFill/>
          <a:ln w="12700">
            <a:noFill/>
            <a:miter lim="800000"/>
            <a:headEnd/>
            <a:tailEnd/>
          </a:ln>
          <a:effectLst/>
        </p:spPr>
        <p:txBody>
          <a:bodyPr wrap="none" lIns="0" tIns="0" rIns="0" bIns="0">
            <a:spAutoFit/>
          </a:bodyPr>
          <a:lstStyle/>
          <a:p>
            <a:r>
              <a:rPr lang="en-US" sz="933" dirty="0">
                <a:solidFill>
                  <a:srgbClr val="5C5C5C"/>
                </a:solidFill>
              </a:rPr>
              <a:t>|  Mihai Christodorescu —  |  </a:t>
            </a:r>
            <a:fld id="{711F0E26-7FEB-4245-BC4A-4F26D06B823F}" type="datetime4">
              <a:rPr lang="en-US" sz="933" smtClean="0">
                <a:solidFill>
                  <a:srgbClr val="5C5C5C"/>
                </a:solidFill>
              </a:rPr>
              <a:t>November 29, 2023</a:t>
            </a:fld>
            <a:endParaRPr lang="en-US" sz="933" dirty="0">
              <a:solidFill>
                <a:srgbClr val="5C5C5C"/>
              </a:solidFill>
            </a:endParaRPr>
          </a:p>
        </p:txBody>
      </p:sp>
      <p:sp>
        <p:nvSpPr>
          <p:cNvPr id="13" name="TextBox 12"/>
          <p:cNvSpPr txBox="1"/>
          <p:nvPr/>
        </p:nvSpPr>
        <p:spPr bwMode="gray">
          <a:xfrm>
            <a:off x="304800" y="6616736"/>
            <a:ext cx="139462" cy="143565"/>
          </a:xfrm>
          <a:prstGeom prst="rect">
            <a:avLst/>
          </a:prstGeom>
          <a:noFill/>
        </p:spPr>
        <p:txBody>
          <a:bodyPr wrap="none" lIns="0" tIns="0" rIns="0" bIns="0" rtlCol="0" anchor="ctr">
            <a:spAutoFit/>
          </a:bodyPr>
          <a:lstStyle/>
          <a:p>
            <a:fld id="{8E9DF562-4D88-4A5A-AAF6-44DA0968931F}" type="slidenum">
              <a:rPr lang="en-US" sz="933" smtClean="0">
                <a:solidFill>
                  <a:srgbClr val="5C5C5C"/>
                </a:solidFill>
              </a:rPr>
              <a:pPr/>
              <a:t>‹#›</a:t>
            </a:fld>
            <a:endParaRPr lang="en-US" sz="933" dirty="0">
              <a:solidFill>
                <a:srgbClr val="5C5C5C"/>
              </a:solidFill>
            </a:endParaRPr>
          </a:p>
        </p:txBody>
      </p:sp>
      <p:pic>
        <p:nvPicPr>
          <p:cNvPr id="4" name="Picture 3">
            <a:extLst>
              <a:ext uri="{FF2B5EF4-FFF2-40B4-BE49-F238E27FC236}">
                <a16:creationId xmlns:a16="http://schemas.microsoft.com/office/drawing/2014/main" id="{95EE1C22-D0B1-EA48-9206-850A984494F0}"/>
              </a:ext>
            </a:extLst>
          </p:cNvPr>
          <p:cNvPicPr>
            <a:picLocks noChangeAspect="1"/>
          </p:cNvPicPr>
          <p:nvPr userDrawn="1"/>
        </p:nvPicPr>
        <p:blipFill>
          <a:blip r:embed="rId21"/>
          <a:stretch>
            <a:fillRect/>
          </a:stretch>
        </p:blipFill>
        <p:spPr>
          <a:xfrm>
            <a:off x="11098944" y="254770"/>
            <a:ext cx="881443" cy="497852"/>
          </a:xfrm>
          <a:prstGeom prst="rect">
            <a:avLst/>
          </a:prstGeom>
        </p:spPr>
      </p:pic>
    </p:spTree>
    <p:extLst>
      <p:ext uri="{BB962C8B-B14F-4D97-AF65-F5344CB8AC3E}">
        <p14:creationId xmlns:p14="http://schemas.microsoft.com/office/powerpoint/2010/main" val="17059106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Lst>
  <p:txStyles>
    <p:titleStyle>
      <a:lvl1pPr algn="l" defTabSz="1219170" rtl="0" eaLnBrk="1" latinLnBrk="0" hangingPunct="1">
        <a:lnSpc>
          <a:spcPct val="85000"/>
        </a:lnSpc>
        <a:spcBef>
          <a:spcPct val="0"/>
        </a:spcBef>
        <a:buNone/>
        <a:defRPr sz="4267" kern="1200">
          <a:solidFill>
            <a:schemeClr val="tx2"/>
          </a:solidFill>
          <a:latin typeface="+mj-lt"/>
          <a:ea typeface="+mj-ea"/>
          <a:cs typeface="+mj-cs"/>
        </a:defRPr>
      </a:lvl1pPr>
    </p:titleStyle>
    <p:bodyStyle>
      <a:lvl1pPr marL="302676" indent="-302676" algn="l" defTabSz="1219170" rtl="0" eaLnBrk="1" latinLnBrk="0" hangingPunct="1">
        <a:lnSpc>
          <a:spcPct val="90000"/>
        </a:lnSpc>
        <a:spcBef>
          <a:spcPts val="1333"/>
        </a:spcBef>
        <a:buFont typeface="Arial" panose="020B0604020202020204" pitchFamily="34" charset="0"/>
        <a:buChar char="•"/>
        <a:defRPr sz="3200" kern="1200">
          <a:solidFill>
            <a:schemeClr val="bg2"/>
          </a:solidFill>
          <a:latin typeface="+mn-lt"/>
          <a:ea typeface="+mn-ea"/>
          <a:cs typeface="+mn-cs"/>
        </a:defRPr>
      </a:lvl1pPr>
      <a:lvl2pPr marL="759865" indent="-383108" algn="l" defTabSz="1219170" rtl="0" eaLnBrk="1" latinLnBrk="0" hangingPunct="1">
        <a:lnSpc>
          <a:spcPct val="90000"/>
        </a:lnSpc>
        <a:spcBef>
          <a:spcPts val="533"/>
        </a:spcBef>
        <a:buFont typeface="Arial" panose="020B0604020202020204" pitchFamily="34" charset="0"/>
        <a:buChar char="–"/>
        <a:defRPr sz="2933" kern="1200">
          <a:solidFill>
            <a:schemeClr val="bg2"/>
          </a:solidFill>
          <a:latin typeface="+mn-lt"/>
          <a:ea typeface="+mn-ea"/>
          <a:cs typeface="+mn-cs"/>
        </a:defRPr>
      </a:lvl2pPr>
      <a:lvl3pPr marL="1140855" indent="-302676" algn="l" defTabSz="1219170" rtl="0" eaLnBrk="1" latinLnBrk="0" hangingPunct="1">
        <a:lnSpc>
          <a:spcPct val="90000"/>
        </a:lnSpc>
        <a:spcBef>
          <a:spcPts val="533"/>
        </a:spcBef>
        <a:buFont typeface="Arial" panose="020B0604020202020204" pitchFamily="34" charset="0"/>
        <a:buChar char="•"/>
        <a:defRPr sz="2667" kern="1200">
          <a:solidFill>
            <a:schemeClr val="bg2"/>
          </a:solidFill>
          <a:latin typeface="+mn-lt"/>
          <a:ea typeface="+mn-ea"/>
          <a:cs typeface="+mn-cs"/>
        </a:defRPr>
      </a:lvl3pPr>
      <a:lvl4pPr marL="1521846" indent="-302676" algn="l" defTabSz="1219170" rtl="0" eaLnBrk="1" latinLnBrk="0" hangingPunct="1">
        <a:lnSpc>
          <a:spcPct val="90000"/>
        </a:lnSpc>
        <a:spcBef>
          <a:spcPts val="533"/>
        </a:spcBef>
        <a:buFont typeface="Arial" panose="020B0604020202020204" pitchFamily="34" charset="0"/>
        <a:buChar char="–"/>
        <a:defRPr sz="2667" kern="1200">
          <a:solidFill>
            <a:schemeClr val="bg2"/>
          </a:solidFill>
          <a:latin typeface="+mn-lt"/>
          <a:ea typeface="+mn-ea"/>
          <a:cs typeface="+mn-cs"/>
        </a:defRPr>
      </a:lvl4pPr>
      <a:lvl5pPr marL="1792179" indent="-232828" algn="l" defTabSz="1219170" rtl="0" eaLnBrk="1" latinLnBrk="0" hangingPunct="1">
        <a:lnSpc>
          <a:spcPct val="90000"/>
        </a:lnSpc>
        <a:spcBef>
          <a:spcPts val="533"/>
        </a:spcBef>
        <a:buFont typeface="Arial" panose="020B0604020202020204" pitchFamily="34" charset="0"/>
        <a:buChar char="•"/>
        <a:defRPr sz="2667" kern="1200">
          <a:solidFill>
            <a:schemeClr val="bg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30.png"/><Relationship Id="rId21" Type="http://schemas.openxmlformats.org/officeDocument/2006/relationships/image" Target="../media/image43.png"/><Relationship Id="rId7" Type="http://schemas.microsoft.com/office/2007/relationships/hdphoto" Target="../media/hdphoto17.wdp"/><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3.xml"/><Relationship Id="rId6" Type="http://schemas.microsoft.com/office/2007/relationships/hdphoto" Target="../media/hdphoto9.wdp"/><Relationship Id="rId11" Type="http://schemas.openxmlformats.org/officeDocument/2006/relationships/image" Target="../media/image33.png"/><Relationship Id="rId24" Type="http://schemas.openxmlformats.org/officeDocument/2006/relationships/image" Target="../media/image46.png"/><Relationship Id="rId5" Type="http://schemas.microsoft.com/office/2007/relationships/hdphoto" Target="../media/hdphoto3.wdp"/><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png"/><Relationship Id="rId19" Type="http://schemas.openxmlformats.org/officeDocument/2006/relationships/image" Target="../media/image41.png"/><Relationship Id="rId4" Type="http://schemas.microsoft.com/office/2007/relationships/hdphoto" Target="../media/hdphoto5.wdp"/><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1.png"/><Relationship Id="rId18" Type="http://schemas.openxmlformats.org/officeDocument/2006/relationships/image" Target="../media/image90.png"/><Relationship Id="rId3" Type="http://schemas.openxmlformats.org/officeDocument/2006/relationships/image" Target="../media/image920.png"/><Relationship Id="rId21" Type="http://schemas.openxmlformats.org/officeDocument/2006/relationships/image" Target="../media/image46.png"/><Relationship Id="rId7" Type="http://schemas.microsoft.com/office/2007/relationships/hdphoto" Target="../media/hdphoto5.wdp"/><Relationship Id="rId12" Type="http://schemas.openxmlformats.org/officeDocument/2006/relationships/image" Target="../media/image79.png"/><Relationship Id="rId17" Type="http://schemas.openxmlformats.org/officeDocument/2006/relationships/image" Target="../media/image89.png"/><Relationship Id="rId2" Type="http://schemas.openxmlformats.org/officeDocument/2006/relationships/notesSlide" Target="../notesSlides/notesSlide14.xml"/><Relationship Id="rId16" Type="http://schemas.openxmlformats.org/officeDocument/2006/relationships/image" Target="../media/image88.png"/><Relationship Id="rId20" Type="http://schemas.openxmlformats.org/officeDocument/2006/relationships/image" Target="../media/image93.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78.png"/><Relationship Id="rId5" Type="http://schemas.microsoft.com/office/2007/relationships/hdphoto" Target="../media/hdphoto9.wdp"/><Relationship Id="rId15" Type="http://schemas.openxmlformats.org/officeDocument/2006/relationships/image" Target="../media/image80.png"/><Relationship Id="rId10" Type="http://schemas.openxmlformats.org/officeDocument/2006/relationships/image" Target="../media/image70.png"/><Relationship Id="rId19" Type="http://schemas.openxmlformats.org/officeDocument/2006/relationships/image" Target="../media/image91.png"/><Relationship Id="rId4" Type="http://schemas.openxmlformats.org/officeDocument/2006/relationships/image" Target="../media/image48.png"/><Relationship Id="rId9" Type="http://schemas.microsoft.com/office/2007/relationships/hdphoto" Target="../media/hdphoto16.wdp"/><Relationship Id="rId14" Type="http://schemas.openxmlformats.org/officeDocument/2006/relationships/image" Target="../media/image82.png"/><Relationship Id="rId22" Type="http://schemas.openxmlformats.org/officeDocument/2006/relationships/image" Target="../media/image49.tiff"/></Relationships>
</file>

<file path=ppt/slides/_rels/slide1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2.png"/><Relationship Id="rId18" Type="http://schemas.openxmlformats.org/officeDocument/2006/relationships/image" Target="../media/image91.png"/><Relationship Id="rId3" Type="http://schemas.openxmlformats.org/officeDocument/2006/relationships/image" Target="../media/image48.png"/><Relationship Id="rId21" Type="http://schemas.openxmlformats.org/officeDocument/2006/relationships/image" Target="../media/image46.png"/><Relationship Id="rId7" Type="http://schemas.microsoft.com/office/2007/relationships/hdphoto" Target="../media/hdphoto15.wdp"/><Relationship Id="rId12" Type="http://schemas.openxmlformats.org/officeDocument/2006/relationships/image" Target="../media/image81.png"/><Relationship Id="rId17" Type="http://schemas.openxmlformats.org/officeDocument/2006/relationships/image" Target="../media/image90.png"/><Relationship Id="rId2" Type="http://schemas.openxmlformats.org/officeDocument/2006/relationships/notesSlide" Target="../notesSlides/notesSlide16.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100.png"/><Relationship Id="rId5" Type="http://schemas.openxmlformats.org/officeDocument/2006/relationships/image" Target="../media/image30.png"/><Relationship Id="rId15" Type="http://schemas.openxmlformats.org/officeDocument/2006/relationships/image" Target="../media/image88.png"/><Relationship Id="rId10" Type="http://schemas.openxmlformats.org/officeDocument/2006/relationships/image" Target="../media/image991.png"/><Relationship Id="rId19" Type="http://schemas.openxmlformats.org/officeDocument/2006/relationships/image" Target="../media/image92.png"/><Relationship Id="rId4" Type="http://schemas.microsoft.com/office/2007/relationships/hdphoto" Target="../media/hdphoto9.wdp"/><Relationship Id="rId9" Type="http://schemas.openxmlformats.org/officeDocument/2006/relationships/image" Target="../media/image980.png"/><Relationship Id="rId14" Type="http://schemas.openxmlformats.org/officeDocument/2006/relationships/image" Target="../media/image101.png"/><Relationship Id="rId22" Type="http://schemas.openxmlformats.org/officeDocument/2006/relationships/image" Target="../media/image49.tiff"/></Relationships>
</file>

<file path=ppt/slides/_rels/slide17.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00.tiff"/></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0.png"/><Relationship Id="rId18" Type="http://schemas.openxmlformats.org/officeDocument/2006/relationships/image" Target="../media/image114.png"/><Relationship Id="rId3" Type="http://schemas.openxmlformats.org/officeDocument/2006/relationships/image" Target="../media/image102.png"/><Relationship Id="rId21" Type="http://schemas.openxmlformats.org/officeDocument/2006/relationships/image" Target="../media/image117.png"/><Relationship Id="rId7" Type="http://schemas.openxmlformats.org/officeDocument/2006/relationships/image" Target="../media/image106.png"/><Relationship Id="rId12" Type="http://schemas.openxmlformats.org/officeDocument/2006/relationships/image" Target="../media/image109.png"/><Relationship Id="rId17" Type="http://schemas.openxmlformats.org/officeDocument/2006/relationships/image" Target="../media/image113.png"/><Relationship Id="rId2" Type="http://schemas.openxmlformats.org/officeDocument/2006/relationships/notesSlide" Target="../notesSlides/notesSlide18.xml"/><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23.xml"/><Relationship Id="rId6" Type="http://schemas.openxmlformats.org/officeDocument/2006/relationships/image" Target="../media/image105.png"/><Relationship Id="rId11" Type="http://schemas.openxmlformats.org/officeDocument/2006/relationships/image" Target="../media/image108.png"/><Relationship Id="rId5" Type="http://schemas.openxmlformats.org/officeDocument/2006/relationships/image" Target="../media/image104.png"/><Relationship Id="rId15" Type="http://schemas.openxmlformats.org/officeDocument/2006/relationships/image" Target="../media/image111.png"/><Relationship Id="rId10" Type="http://schemas.openxmlformats.org/officeDocument/2006/relationships/image" Target="../media/image107.png"/><Relationship Id="rId19" Type="http://schemas.openxmlformats.org/officeDocument/2006/relationships/image" Target="../media/image115.png"/><Relationship Id="rId4" Type="http://schemas.openxmlformats.org/officeDocument/2006/relationships/image" Target="../media/image103.tiff"/><Relationship Id="rId9" Type="http://schemas.microsoft.com/office/2007/relationships/hdphoto" Target="../media/hdphoto5.wdp"/><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3.tiff"/><Relationship Id="rId7" Type="http://schemas.openxmlformats.org/officeDocument/2006/relationships/image" Target="../media/image1070.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46.png"/><Relationship Id="rId5" Type="http://schemas.openxmlformats.org/officeDocument/2006/relationships/image" Target="../media/image30.png"/><Relationship Id="rId10" Type="http://schemas.openxmlformats.org/officeDocument/2006/relationships/image" Target="../media/image1100.png"/><Relationship Id="rId4" Type="http://schemas.openxmlformats.org/officeDocument/2006/relationships/image" Target="../media/image29.gif"/><Relationship Id="rId9" Type="http://schemas.openxmlformats.org/officeDocument/2006/relationships/image" Target="../media/image10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20.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00.tiff"/></Relationships>
</file>

<file path=ppt/slides/_rels/slide21.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00.tiff"/></Relationships>
</file>

<file path=ppt/slides/_rels/slide2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2.png"/><Relationship Id="rId7" Type="http://schemas.microsoft.com/office/2007/relationships/hdphoto" Target="../media/hdphoto5.wdp"/><Relationship Id="rId12" Type="http://schemas.openxmlformats.org/officeDocument/2006/relationships/image" Target="../media/image46.png"/><Relationship Id="rId17" Type="http://schemas.openxmlformats.org/officeDocument/2006/relationships/image" Target="../media/image115.png"/><Relationship Id="rId2" Type="http://schemas.openxmlformats.org/officeDocument/2006/relationships/notesSlide" Target="../notesSlides/notesSlide22.xml"/><Relationship Id="rId16" Type="http://schemas.openxmlformats.org/officeDocument/2006/relationships/image" Target="../media/image114.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110.png"/><Relationship Id="rId5" Type="http://schemas.openxmlformats.org/officeDocument/2006/relationships/image" Target="../media/image106.png"/><Relationship Id="rId15" Type="http://schemas.openxmlformats.org/officeDocument/2006/relationships/image" Target="../media/image113.png"/><Relationship Id="rId10" Type="http://schemas.openxmlformats.org/officeDocument/2006/relationships/image" Target="../media/image109.png"/><Relationship Id="rId19" Type="http://schemas.openxmlformats.org/officeDocument/2006/relationships/image" Target="../media/image117.png"/><Relationship Id="rId4" Type="http://schemas.openxmlformats.org/officeDocument/2006/relationships/image" Target="../media/image105.png"/><Relationship Id="rId9" Type="http://schemas.openxmlformats.org/officeDocument/2006/relationships/image" Target="../media/image108.png"/><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6" Type="http://schemas.openxmlformats.org/officeDocument/2006/relationships/image" Target="../media/image48.png"/><Relationship Id="rId39" Type="http://schemas.openxmlformats.org/officeDocument/2006/relationships/image" Target="../media/image89.png"/><Relationship Id="rId34" Type="http://schemas.openxmlformats.org/officeDocument/2006/relationships/image" Target="../media/image100.png"/><Relationship Id="rId42" Type="http://schemas.openxmlformats.org/officeDocument/2006/relationships/image" Target="../media/image92.png"/><Relationship Id="rId25" Type="http://schemas.openxmlformats.org/officeDocument/2006/relationships/image" Target="../media/image154.png"/><Relationship Id="rId33" Type="http://schemas.openxmlformats.org/officeDocument/2006/relationships/image" Target="../media/image991.png"/><Relationship Id="rId38" Type="http://schemas.openxmlformats.org/officeDocument/2006/relationships/image" Target="../media/image88.png"/><Relationship Id="rId2" Type="http://schemas.openxmlformats.org/officeDocument/2006/relationships/notesSlide" Target="../notesSlides/notesSlide24.xml"/><Relationship Id="rId29" Type="http://schemas.microsoft.com/office/2007/relationships/hdphoto" Target="../media/hdphoto5.wdp"/><Relationship Id="rId41" Type="http://schemas.openxmlformats.org/officeDocument/2006/relationships/image" Target="../media/image91.png"/><Relationship Id="rId1" Type="http://schemas.openxmlformats.org/officeDocument/2006/relationships/slideLayout" Target="../slideLayouts/slideLayout23.xml"/><Relationship Id="rId32" Type="http://schemas.openxmlformats.org/officeDocument/2006/relationships/image" Target="../media/image980.png"/><Relationship Id="rId37" Type="http://schemas.openxmlformats.org/officeDocument/2006/relationships/image" Target="../media/image101.png"/><Relationship Id="rId40" Type="http://schemas.openxmlformats.org/officeDocument/2006/relationships/image" Target="../media/image90.png"/><Relationship Id="rId45" Type="http://schemas.openxmlformats.org/officeDocument/2006/relationships/image" Target="../media/image49.tiff"/><Relationship Id="rId28" Type="http://schemas.openxmlformats.org/officeDocument/2006/relationships/image" Target="../media/image30.png"/><Relationship Id="rId36" Type="http://schemas.openxmlformats.org/officeDocument/2006/relationships/image" Target="../media/image82.png"/><Relationship Id="rId31" Type="http://schemas.microsoft.com/office/2007/relationships/hdphoto" Target="../media/hdphoto16.wdp"/><Relationship Id="rId44" Type="http://schemas.openxmlformats.org/officeDocument/2006/relationships/image" Target="../media/image46.png"/><Relationship Id="rId27" Type="http://schemas.microsoft.com/office/2007/relationships/hdphoto" Target="../media/hdphoto9.wdp"/><Relationship Id="rId30" Type="http://schemas.microsoft.com/office/2007/relationships/hdphoto" Target="../media/hdphoto15.wdp"/><Relationship Id="rId35" Type="http://schemas.openxmlformats.org/officeDocument/2006/relationships/image" Target="../media/image81.png"/><Relationship Id="rId43"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29.png"/><Relationship Id="rId18" Type="http://schemas.openxmlformats.org/officeDocument/2006/relationships/image" Target="../media/image166.png"/><Relationship Id="rId26" Type="http://schemas.openxmlformats.org/officeDocument/2006/relationships/image" Target="../media/image173.png"/><Relationship Id="rId3" Type="http://schemas.openxmlformats.org/officeDocument/2006/relationships/image" Target="../media/image155.png"/><Relationship Id="rId21" Type="http://schemas.openxmlformats.org/officeDocument/2006/relationships/image" Target="../media/image131.png"/><Relationship Id="rId7" Type="http://schemas.openxmlformats.org/officeDocument/2006/relationships/image" Target="../media/image118.png"/><Relationship Id="rId12" Type="http://schemas.openxmlformats.org/officeDocument/2006/relationships/image" Target="../media/image128.png"/><Relationship Id="rId17" Type="http://schemas.openxmlformats.org/officeDocument/2006/relationships/image" Target="../media/image165.png"/><Relationship Id="rId25" Type="http://schemas.openxmlformats.org/officeDocument/2006/relationships/image" Target="../media/image172.png"/><Relationship Id="rId2" Type="http://schemas.openxmlformats.org/officeDocument/2006/relationships/notesSlide" Target="../notesSlides/notesSlide25.xml"/><Relationship Id="rId16" Type="http://schemas.openxmlformats.org/officeDocument/2006/relationships/image" Target="../media/image164.png"/><Relationship Id="rId20" Type="http://schemas.openxmlformats.org/officeDocument/2006/relationships/image" Target="../media/image130.png"/><Relationship Id="rId1" Type="http://schemas.openxmlformats.org/officeDocument/2006/relationships/slideLayout" Target="../slideLayouts/slideLayout23.xml"/><Relationship Id="rId6" Type="http://schemas.microsoft.com/office/2007/relationships/hdphoto" Target="../media/hdphoto12.wdp"/><Relationship Id="rId11" Type="http://schemas.openxmlformats.org/officeDocument/2006/relationships/image" Target="../media/image127.png"/><Relationship Id="rId24" Type="http://schemas.openxmlformats.org/officeDocument/2006/relationships/image" Target="../media/image171.png"/><Relationship Id="rId5" Type="http://schemas.microsoft.com/office/2007/relationships/hdphoto" Target="../media/hdphoto5.wdp"/><Relationship Id="rId15" Type="http://schemas.openxmlformats.org/officeDocument/2006/relationships/image" Target="../media/image163.png"/><Relationship Id="rId23" Type="http://schemas.openxmlformats.org/officeDocument/2006/relationships/image" Target="../media/image133.png"/><Relationship Id="rId28" Type="http://schemas.openxmlformats.org/officeDocument/2006/relationships/image" Target="../media/image175.png"/><Relationship Id="rId10" Type="http://schemas.openxmlformats.org/officeDocument/2006/relationships/image" Target="../media/image126.png"/><Relationship Id="rId19"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125.png"/><Relationship Id="rId14" Type="http://schemas.openxmlformats.org/officeDocument/2006/relationships/image" Target="../media/image162.png"/><Relationship Id="rId22" Type="http://schemas.openxmlformats.org/officeDocument/2006/relationships/image" Target="../media/image132.png"/><Relationship Id="rId27" Type="http://schemas.openxmlformats.org/officeDocument/2006/relationships/image" Target="../media/image174.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8.png"/><Relationship Id="rId18" Type="http://schemas.openxmlformats.org/officeDocument/2006/relationships/image" Target="../media/image174.png"/><Relationship Id="rId26" Type="http://schemas.openxmlformats.org/officeDocument/2006/relationships/image" Target="../media/image184.png"/><Relationship Id="rId3" Type="http://schemas.openxmlformats.org/officeDocument/2006/relationships/image" Target="../media/image134.png"/><Relationship Id="rId21" Type="http://schemas.openxmlformats.org/officeDocument/2006/relationships/image" Target="../media/image179.png"/><Relationship Id="rId7" Type="http://schemas.microsoft.com/office/2007/relationships/hdphoto" Target="../media/hdphoto12.wdp"/><Relationship Id="rId12" Type="http://schemas.openxmlformats.org/officeDocument/2006/relationships/image" Target="../media/image132.png"/><Relationship Id="rId17" Type="http://schemas.openxmlformats.org/officeDocument/2006/relationships/image" Target="../media/image173.png"/><Relationship Id="rId25" Type="http://schemas.openxmlformats.org/officeDocument/2006/relationships/image" Target="../media/image183.png"/><Relationship Id="rId2" Type="http://schemas.openxmlformats.org/officeDocument/2006/relationships/notesSlide" Target="../notesSlides/notesSlide26.xml"/><Relationship Id="rId16" Type="http://schemas.openxmlformats.org/officeDocument/2006/relationships/image" Target="../media/image172.png"/><Relationship Id="rId20" Type="http://schemas.openxmlformats.org/officeDocument/2006/relationships/image" Target="../media/image178.png"/><Relationship Id="rId29" Type="http://schemas.openxmlformats.org/officeDocument/2006/relationships/image" Target="../media/image135.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131.png"/><Relationship Id="rId24" Type="http://schemas.openxmlformats.org/officeDocument/2006/relationships/image" Target="../media/image182.png"/><Relationship Id="rId5" Type="http://schemas.openxmlformats.org/officeDocument/2006/relationships/image" Target="../media/image30.png"/><Relationship Id="rId15" Type="http://schemas.openxmlformats.org/officeDocument/2006/relationships/image" Target="../media/image171.png"/><Relationship Id="rId23" Type="http://schemas.openxmlformats.org/officeDocument/2006/relationships/image" Target="../media/image181.png"/><Relationship Id="rId28" Type="http://schemas.openxmlformats.org/officeDocument/2006/relationships/image" Target="../media/image186.png"/><Relationship Id="rId10" Type="http://schemas.openxmlformats.org/officeDocument/2006/relationships/image" Target="../media/image130.png"/><Relationship Id="rId19" Type="http://schemas.openxmlformats.org/officeDocument/2006/relationships/image" Target="../media/image175.png"/><Relationship Id="rId4" Type="http://schemas.openxmlformats.org/officeDocument/2006/relationships/image" Target="../media/image155.png"/><Relationship Id="rId9" Type="http://schemas.microsoft.com/office/2007/relationships/hdphoto" Target="../media/hdphoto7.wdp"/><Relationship Id="rId14" Type="http://schemas.openxmlformats.org/officeDocument/2006/relationships/image" Target="../media/image133.png"/><Relationship Id="rId22" Type="http://schemas.openxmlformats.org/officeDocument/2006/relationships/image" Target="../media/image180.png"/><Relationship Id="rId27" Type="http://schemas.openxmlformats.org/officeDocument/2006/relationships/image" Target="../media/image185.pn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8.png"/><Relationship Id="rId18" Type="http://schemas.openxmlformats.org/officeDocument/2006/relationships/image" Target="../media/image174.png"/><Relationship Id="rId26" Type="http://schemas.openxmlformats.org/officeDocument/2006/relationships/image" Target="../media/image184.png"/><Relationship Id="rId3" Type="http://schemas.openxmlformats.org/officeDocument/2006/relationships/image" Target="../media/image119.png"/><Relationship Id="rId21" Type="http://schemas.openxmlformats.org/officeDocument/2006/relationships/image" Target="../media/image179.png"/><Relationship Id="rId7" Type="http://schemas.microsoft.com/office/2007/relationships/hdphoto" Target="../media/hdphoto12.wdp"/><Relationship Id="rId12" Type="http://schemas.openxmlformats.org/officeDocument/2006/relationships/image" Target="../media/image132.png"/><Relationship Id="rId17" Type="http://schemas.openxmlformats.org/officeDocument/2006/relationships/image" Target="../media/image173.png"/><Relationship Id="rId25" Type="http://schemas.openxmlformats.org/officeDocument/2006/relationships/image" Target="../media/image183.png"/><Relationship Id="rId2" Type="http://schemas.openxmlformats.org/officeDocument/2006/relationships/notesSlide" Target="../notesSlides/notesSlide27.xml"/><Relationship Id="rId16" Type="http://schemas.openxmlformats.org/officeDocument/2006/relationships/image" Target="../media/image172.png"/><Relationship Id="rId20" Type="http://schemas.openxmlformats.org/officeDocument/2006/relationships/image" Target="../media/image178.png"/><Relationship Id="rId29" Type="http://schemas.openxmlformats.org/officeDocument/2006/relationships/image" Target="../media/image135.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131.png"/><Relationship Id="rId24" Type="http://schemas.openxmlformats.org/officeDocument/2006/relationships/image" Target="../media/image182.png"/><Relationship Id="rId5" Type="http://schemas.openxmlformats.org/officeDocument/2006/relationships/image" Target="../media/image30.png"/><Relationship Id="rId15" Type="http://schemas.openxmlformats.org/officeDocument/2006/relationships/image" Target="../media/image171.png"/><Relationship Id="rId23" Type="http://schemas.openxmlformats.org/officeDocument/2006/relationships/image" Target="../media/image181.png"/><Relationship Id="rId28" Type="http://schemas.openxmlformats.org/officeDocument/2006/relationships/image" Target="../media/image186.png"/><Relationship Id="rId10" Type="http://schemas.openxmlformats.org/officeDocument/2006/relationships/image" Target="../media/image130.png"/><Relationship Id="rId19" Type="http://schemas.openxmlformats.org/officeDocument/2006/relationships/image" Target="../media/image175.png"/><Relationship Id="rId4" Type="http://schemas.openxmlformats.org/officeDocument/2006/relationships/image" Target="../media/image155.png"/><Relationship Id="rId9" Type="http://schemas.microsoft.com/office/2007/relationships/hdphoto" Target="../media/hdphoto7.wdp"/><Relationship Id="rId14" Type="http://schemas.openxmlformats.org/officeDocument/2006/relationships/image" Target="../media/image133.png"/><Relationship Id="rId22" Type="http://schemas.openxmlformats.org/officeDocument/2006/relationships/image" Target="../media/image180.png"/><Relationship Id="rId27" Type="http://schemas.openxmlformats.org/officeDocument/2006/relationships/image" Target="../media/image185.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33.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image" Target="../media/image119.png"/><Relationship Id="rId21" Type="http://schemas.openxmlformats.org/officeDocument/2006/relationships/image" Target="../media/image144.png"/><Relationship Id="rId7" Type="http://schemas.openxmlformats.org/officeDocument/2006/relationships/image" Target="../media/image30.png"/><Relationship Id="rId12" Type="http://schemas.openxmlformats.org/officeDocument/2006/relationships/image" Target="../media/image128.png"/><Relationship Id="rId17" Type="http://schemas.openxmlformats.org/officeDocument/2006/relationships/image" Target="../media/image140.png"/><Relationship Id="rId25" Type="http://schemas.openxmlformats.org/officeDocument/2006/relationships/image" Target="../media/image148.png"/><Relationship Id="rId2" Type="http://schemas.openxmlformats.org/officeDocument/2006/relationships/notesSlide" Target="../notesSlides/notesSlide28.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35.png"/><Relationship Id="rId1" Type="http://schemas.openxmlformats.org/officeDocument/2006/relationships/slideLayout" Target="../slideLayouts/slideLayout23.xml"/><Relationship Id="rId6" Type="http://schemas.microsoft.com/office/2007/relationships/hdphoto" Target="../media/hdphoto9.wdp"/><Relationship Id="rId11" Type="http://schemas.openxmlformats.org/officeDocument/2006/relationships/image" Target="../media/image132.png"/><Relationship Id="rId24" Type="http://schemas.openxmlformats.org/officeDocument/2006/relationships/image" Target="../media/image147.png"/><Relationship Id="rId5" Type="http://schemas.openxmlformats.org/officeDocument/2006/relationships/image" Target="../media/image4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10" Type="http://schemas.openxmlformats.org/officeDocument/2006/relationships/image" Target="../media/image131.png"/><Relationship Id="rId19" Type="http://schemas.openxmlformats.org/officeDocument/2006/relationships/image" Target="../media/image142.png"/><Relationship Id="rId4" Type="http://schemas.openxmlformats.org/officeDocument/2006/relationships/image" Target="../media/image155.png"/><Relationship Id="rId9" Type="http://schemas.openxmlformats.org/officeDocument/2006/relationships/image" Target="../media/image130.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33.png"/><Relationship Id="rId18" Type="http://schemas.openxmlformats.org/officeDocument/2006/relationships/image" Target="../media/image175.png"/><Relationship Id="rId26" Type="http://schemas.openxmlformats.org/officeDocument/2006/relationships/image" Target="../media/image184.png"/><Relationship Id="rId3" Type="http://schemas.openxmlformats.org/officeDocument/2006/relationships/image" Target="../media/image48.png"/><Relationship Id="rId7" Type="http://schemas.openxmlformats.org/officeDocument/2006/relationships/image" Target="../media/image30.png"/><Relationship Id="rId12" Type="http://schemas.openxmlformats.org/officeDocument/2006/relationships/image" Target="../media/image128.png"/><Relationship Id="rId17" Type="http://schemas.openxmlformats.org/officeDocument/2006/relationships/image" Target="../media/image174.png"/><Relationship Id="rId25" Type="http://schemas.openxmlformats.org/officeDocument/2006/relationships/image" Target="../media/image183.png"/><Relationship Id="rId2" Type="http://schemas.openxmlformats.org/officeDocument/2006/relationships/notesSlide" Target="../notesSlides/notesSlide29.xml"/><Relationship Id="rId16" Type="http://schemas.openxmlformats.org/officeDocument/2006/relationships/image" Target="../media/image139.png"/><Relationship Id="rId20" Type="http://schemas.openxmlformats.org/officeDocument/2006/relationships/image" Target="../media/image178.png"/><Relationship Id="rId29" Type="http://schemas.openxmlformats.org/officeDocument/2006/relationships/image" Target="../media/image153.png"/><Relationship Id="rId1" Type="http://schemas.openxmlformats.org/officeDocument/2006/relationships/slideLayout" Target="../slideLayouts/slideLayout23.xml"/><Relationship Id="rId6" Type="http://schemas.openxmlformats.org/officeDocument/2006/relationships/image" Target="../media/image155.png"/><Relationship Id="rId11" Type="http://schemas.openxmlformats.org/officeDocument/2006/relationships/image" Target="../media/image132.png"/><Relationship Id="rId24" Type="http://schemas.openxmlformats.org/officeDocument/2006/relationships/image" Target="../media/image182.png"/><Relationship Id="rId32" Type="http://schemas.openxmlformats.org/officeDocument/2006/relationships/image" Target="../media/image135.png"/><Relationship Id="rId5" Type="http://schemas.openxmlformats.org/officeDocument/2006/relationships/image" Target="../media/image120.png"/><Relationship Id="rId15" Type="http://schemas.openxmlformats.org/officeDocument/2006/relationships/image" Target="../media/image172.png"/><Relationship Id="rId23" Type="http://schemas.openxmlformats.org/officeDocument/2006/relationships/image" Target="../media/image181.png"/><Relationship Id="rId28" Type="http://schemas.openxmlformats.org/officeDocument/2006/relationships/image" Target="../media/image186.png"/><Relationship Id="rId10" Type="http://schemas.openxmlformats.org/officeDocument/2006/relationships/image" Target="../media/image131.png"/><Relationship Id="rId19" Type="http://schemas.openxmlformats.org/officeDocument/2006/relationships/image" Target="../media/image142.png"/><Relationship Id="rId31" Type="http://schemas.openxmlformats.org/officeDocument/2006/relationships/image" Target="../media/image156.png"/><Relationship Id="rId4" Type="http://schemas.microsoft.com/office/2007/relationships/hdphoto" Target="../media/hdphoto9.wdp"/><Relationship Id="rId9" Type="http://schemas.openxmlformats.org/officeDocument/2006/relationships/image" Target="../media/image130.png"/><Relationship Id="rId14" Type="http://schemas.openxmlformats.org/officeDocument/2006/relationships/image" Target="../media/image171.png"/><Relationship Id="rId22" Type="http://schemas.openxmlformats.org/officeDocument/2006/relationships/image" Target="../media/image180.png"/><Relationship Id="rId27" Type="http://schemas.openxmlformats.org/officeDocument/2006/relationships/image" Target="../media/image185.png"/><Relationship Id="rId30" Type="http://schemas.openxmlformats.org/officeDocument/2006/relationships/image" Target="../media/image17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41.png"/><Relationship Id="rId26" Type="http://schemas.openxmlformats.org/officeDocument/2006/relationships/image" Target="../media/image149.png"/><Relationship Id="rId3" Type="http://schemas.openxmlformats.org/officeDocument/2006/relationships/image" Target="../media/image121.png"/><Relationship Id="rId21" Type="http://schemas.openxmlformats.org/officeDocument/2006/relationships/image" Target="../media/image144.png"/><Relationship Id="rId7" Type="http://schemas.openxmlformats.org/officeDocument/2006/relationships/image" Target="../media/image30.png"/><Relationship Id="rId12" Type="http://schemas.openxmlformats.org/officeDocument/2006/relationships/image" Target="../media/image128.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3.png"/><Relationship Id="rId2" Type="http://schemas.openxmlformats.org/officeDocument/2006/relationships/notesSlide" Target="../notesSlides/notesSlide30.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1.png"/><Relationship Id="rId1" Type="http://schemas.openxmlformats.org/officeDocument/2006/relationships/slideLayout" Target="../slideLayouts/slideLayout23.xml"/><Relationship Id="rId6" Type="http://schemas.microsoft.com/office/2007/relationships/hdphoto" Target="../media/hdphoto9.wdp"/><Relationship Id="rId11" Type="http://schemas.openxmlformats.org/officeDocument/2006/relationships/image" Target="../media/image132.png"/><Relationship Id="rId24" Type="http://schemas.openxmlformats.org/officeDocument/2006/relationships/image" Target="../media/image147.png"/><Relationship Id="rId32" Type="http://schemas.openxmlformats.org/officeDocument/2006/relationships/image" Target="../media/image159.png"/><Relationship Id="rId5" Type="http://schemas.openxmlformats.org/officeDocument/2006/relationships/image" Target="../media/image4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8.png"/><Relationship Id="rId10" Type="http://schemas.openxmlformats.org/officeDocument/2006/relationships/image" Target="../media/image131.png"/><Relationship Id="rId19" Type="http://schemas.openxmlformats.org/officeDocument/2006/relationships/image" Target="../media/image142.png"/><Relationship Id="rId31" Type="http://schemas.openxmlformats.org/officeDocument/2006/relationships/image" Target="../media/image135.png"/><Relationship Id="rId4" Type="http://schemas.openxmlformats.org/officeDocument/2006/relationships/image" Target="../media/image155.png"/><Relationship Id="rId9" Type="http://schemas.openxmlformats.org/officeDocument/2006/relationships/image" Target="../media/image130.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6.png"/><Relationship Id="rId8" Type="http://schemas.microsoft.com/office/2007/relationships/hdphoto" Target="../media/hdphoto12.wdp"/></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33.png"/><Relationship Id="rId18" Type="http://schemas.openxmlformats.org/officeDocument/2006/relationships/image" Target="../media/image175.png"/><Relationship Id="rId3" Type="http://schemas.openxmlformats.org/officeDocument/2006/relationships/image" Target="../media/image155.png"/><Relationship Id="rId7" Type="http://schemas.openxmlformats.org/officeDocument/2006/relationships/image" Target="../media/image118.png"/><Relationship Id="rId12" Type="http://schemas.openxmlformats.org/officeDocument/2006/relationships/image" Target="../media/image128.png"/><Relationship Id="rId17" Type="http://schemas.openxmlformats.org/officeDocument/2006/relationships/image" Target="../media/image174.png"/><Relationship Id="rId2" Type="http://schemas.openxmlformats.org/officeDocument/2006/relationships/notesSlide" Target="../notesSlides/notesSlide31.xml"/><Relationship Id="rId16" Type="http://schemas.openxmlformats.org/officeDocument/2006/relationships/image" Target="../media/image173.png"/><Relationship Id="rId1" Type="http://schemas.openxmlformats.org/officeDocument/2006/relationships/slideLayout" Target="../slideLayouts/slideLayout23.xml"/><Relationship Id="rId6" Type="http://schemas.microsoft.com/office/2007/relationships/hdphoto" Target="../media/hdphoto12.wdp"/><Relationship Id="rId11" Type="http://schemas.openxmlformats.org/officeDocument/2006/relationships/image" Target="../media/image132.png"/><Relationship Id="rId5" Type="http://schemas.microsoft.com/office/2007/relationships/hdphoto" Target="../media/hdphoto5.wdp"/><Relationship Id="rId15" Type="http://schemas.openxmlformats.org/officeDocument/2006/relationships/image" Target="../media/image172.png"/><Relationship Id="rId10" Type="http://schemas.openxmlformats.org/officeDocument/2006/relationships/image" Target="../media/image131.png"/><Relationship Id="rId4" Type="http://schemas.openxmlformats.org/officeDocument/2006/relationships/image" Target="../media/image30.png"/><Relationship Id="rId9" Type="http://schemas.openxmlformats.org/officeDocument/2006/relationships/image" Target="../media/image130.png"/><Relationship Id="rId14" Type="http://schemas.openxmlformats.org/officeDocument/2006/relationships/image" Target="../media/image171.png"/></Relationships>
</file>

<file path=ppt/slides/_rels/slide3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33.png"/><Relationship Id="rId18" Type="http://schemas.openxmlformats.org/officeDocument/2006/relationships/image" Target="../media/image141.png"/><Relationship Id="rId3" Type="http://schemas.openxmlformats.org/officeDocument/2006/relationships/image" Target="../media/image155.png"/><Relationship Id="rId7" Type="http://schemas.openxmlformats.org/officeDocument/2006/relationships/image" Target="../media/image118.png"/><Relationship Id="rId12" Type="http://schemas.openxmlformats.org/officeDocument/2006/relationships/image" Target="../media/image128.png"/><Relationship Id="rId17" Type="http://schemas.openxmlformats.org/officeDocument/2006/relationships/image" Target="../media/image140.png"/><Relationship Id="rId2" Type="http://schemas.openxmlformats.org/officeDocument/2006/relationships/notesSlide" Target="../notesSlides/notesSlide32.xml"/><Relationship Id="rId16" Type="http://schemas.openxmlformats.org/officeDocument/2006/relationships/image" Target="../media/image139.png"/><Relationship Id="rId1" Type="http://schemas.openxmlformats.org/officeDocument/2006/relationships/slideLayout" Target="../slideLayouts/slideLayout23.xml"/><Relationship Id="rId6" Type="http://schemas.microsoft.com/office/2007/relationships/hdphoto" Target="../media/hdphoto12.wdp"/><Relationship Id="rId11" Type="http://schemas.openxmlformats.org/officeDocument/2006/relationships/image" Target="../media/image132.png"/><Relationship Id="rId5" Type="http://schemas.microsoft.com/office/2007/relationships/hdphoto" Target="../media/hdphoto5.wdp"/><Relationship Id="rId15" Type="http://schemas.openxmlformats.org/officeDocument/2006/relationships/image" Target="../media/image138.png"/><Relationship Id="rId10" Type="http://schemas.openxmlformats.org/officeDocument/2006/relationships/image" Target="../media/image131.png"/><Relationship Id="rId4" Type="http://schemas.openxmlformats.org/officeDocument/2006/relationships/image" Target="../media/image30.png"/><Relationship Id="rId9" Type="http://schemas.openxmlformats.org/officeDocument/2006/relationships/image" Target="../media/image130.png"/><Relationship Id="rId1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00.tiff"/></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2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9.png"/><Relationship Id="rId21" Type="http://schemas.openxmlformats.org/officeDocument/2006/relationships/image" Target="../media/image40.png"/><Relationship Id="rId7" Type="http://schemas.microsoft.com/office/2007/relationships/hdphoto" Target="../media/hdphoto4.wdp"/><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3.xml"/><Relationship Id="rId6" Type="http://schemas.microsoft.com/office/2007/relationships/hdphoto" Target="../media/hdphoto3.wdp"/><Relationship Id="rId11" Type="http://schemas.microsoft.com/office/2007/relationships/hdphoto" Target="../media/hdphoto8.wdp"/><Relationship Id="rId24" Type="http://schemas.openxmlformats.org/officeDocument/2006/relationships/image" Target="../media/image43.png"/><Relationship Id="rId5" Type="http://schemas.microsoft.com/office/2007/relationships/hdphoto" Target="../media/hdphoto2.wdp"/><Relationship Id="rId15" Type="http://schemas.openxmlformats.org/officeDocument/2006/relationships/image" Target="../media/image34.png"/><Relationship Id="rId23" Type="http://schemas.openxmlformats.org/officeDocument/2006/relationships/image" Target="../media/image42.png"/><Relationship Id="rId10" Type="http://schemas.microsoft.com/office/2007/relationships/hdphoto" Target="../media/hdphoto7.wdp"/><Relationship Id="rId19" Type="http://schemas.openxmlformats.org/officeDocument/2006/relationships/image" Target="../media/image38.png"/><Relationship Id="rId4" Type="http://schemas.openxmlformats.org/officeDocument/2006/relationships/image" Target="../media/image30.png"/><Relationship Id="rId9" Type="http://schemas.microsoft.com/office/2007/relationships/hdphoto" Target="../media/hdphoto6.wdp"/><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9.png"/><Relationship Id="rId3" Type="http://schemas.openxmlformats.org/officeDocument/2006/relationships/image" Target="../media/image47.png"/><Relationship Id="rId21" Type="http://schemas.openxmlformats.org/officeDocument/2006/relationships/image" Target="../media/image42.png"/><Relationship Id="rId7" Type="http://schemas.microsoft.com/office/2007/relationships/hdphoto" Target="../media/hdphoto5.wdp"/><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2.png"/><Relationship Id="rId24" Type="http://schemas.openxmlformats.org/officeDocument/2006/relationships/image" Target="../media/image45.png"/><Relationship Id="rId5" Type="http://schemas.microsoft.com/office/2007/relationships/hdphoto" Target="../media/hdphoto9.wdp"/><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48.png"/><Relationship Id="rId9" Type="http://schemas.microsoft.com/office/2007/relationships/hdphoto" Target="../media/hdphoto11.wdp"/><Relationship Id="rId14" Type="http://schemas.openxmlformats.org/officeDocument/2006/relationships/image" Target="../media/image35.pn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microsoft.com/office/2007/relationships/hdphoto" Target="../media/hdphoto9.wdp"/><Relationship Id="rId39" Type="http://schemas.openxmlformats.org/officeDocument/2006/relationships/image" Target="../media/image77.png"/><Relationship Id="rId21" Type="http://schemas.openxmlformats.org/officeDocument/2006/relationships/image" Target="../media/image62.png"/><Relationship Id="rId34" Type="http://schemas.openxmlformats.org/officeDocument/2006/relationships/image" Target="../media/image72.png"/><Relationship Id="rId7" Type="http://schemas.microsoft.com/office/2007/relationships/hdphoto" Target="../media/hdphoto12.wdp"/><Relationship Id="rId12" Type="http://schemas.openxmlformats.org/officeDocument/2006/relationships/image" Target="../media/image52.png"/><Relationship Id="rId17" Type="http://schemas.openxmlformats.org/officeDocument/2006/relationships/image" Target="../media/image58.png"/><Relationship Id="rId25" Type="http://schemas.microsoft.com/office/2007/relationships/hdphoto" Target="../media/hdphoto14.wdp"/><Relationship Id="rId33" Type="http://schemas.openxmlformats.org/officeDocument/2006/relationships/image" Target="../media/image71.png"/><Relationship Id="rId38" Type="http://schemas.openxmlformats.org/officeDocument/2006/relationships/image" Target="../media/image76.png"/><Relationship Id="rId2" Type="http://schemas.openxmlformats.org/officeDocument/2006/relationships/notesSlide" Target="../notesSlides/notesSlide6.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66.png"/><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1.png"/><Relationship Id="rId24" Type="http://schemas.openxmlformats.org/officeDocument/2006/relationships/image" Target="../media/image46.png"/><Relationship Id="rId32" Type="http://schemas.openxmlformats.org/officeDocument/2006/relationships/image" Target="../media/image67.png"/><Relationship Id="rId37" Type="http://schemas.openxmlformats.org/officeDocument/2006/relationships/image" Target="../media/image75.png"/><Relationship Id="rId40" Type="http://schemas.openxmlformats.org/officeDocument/2006/relationships/image" Target="../media/image49.tiff"/><Relationship Id="rId5" Type="http://schemas.openxmlformats.org/officeDocument/2006/relationships/image" Target="../media/image30.png"/><Relationship Id="rId15" Type="http://schemas.openxmlformats.org/officeDocument/2006/relationships/image" Target="../media/image53.png"/><Relationship Id="rId23" Type="http://schemas.openxmlformats.org/officeDocument/2006/relationships/image" Target="../media/image64.png"/><Relationship Id="rId28" Type="http://schemas.openxmlformats.org/officeDocument/2006/relationships/image" Target="../media/image65.png"/><Relationship Id="rId36" Type="http://schemas.openxmlformats.org/officeDocument/2006/relationships/image" Target="../media/image74.png"/><Relationship Id="rId10" Type="http://schemas.openxmlformats.org/officeDocument/2006/relationships/image" Target="../media/image50.png"/><Relationship Id="rId19" Type="http://schemas.openxmlformats.org/officeDocument/2006/relationships/image" Target="../media/image60.png"/><Relationship Id="rId31" Type="http://schemas.openxmlformats.org/officeDocument/2006/relationships/image" Target="../media/image69.png"/><Relationship Id="rId4" Type="http://schemas.microsoft.com/office/2007/relationships/hdphoto" Target="../media/hdphoto5.wdp"/><Relationship Id="rId9" Type="http://schemas.microsoft.com/office/2007/relationships/hdphoto" Target="../media/hdphoto7.wdp"/><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56.png"/><Relationship Id="rId30" Type="http://schemas.openxmlformats.org/officeDocument/2006/relationships/image" Target="../media/image68.png"/><Relationship Id="rId35" Type="http://schemas.openxmlformats.org/officeDocument/2006/relationships/image" Target="../media/image73.png"/><Relationship Id="rId8" Type="http://schemas.microsoft.com/office/2007/relationships/hdphoto" Target="../media/hdphoto13.wdp"/><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png"/><Relationship Id="rId18" Type="http://schemas.openxmlformats.org/officeDocument/2006/relationships/image" Target="../media/image84.png"/><Relationship Id="rId3" Type="http://schemas.openxmlformats.org/officeDocument/2006/relationships/image" Target="../media/image48.png"/><Relationship Id="rId21" Type="http://schemas.openxmlformats.org/officeDocument/2006/relationships/image" Target="../media/image87.png"/><Relationship Id="rId7" Type="http://schemas.microsoft.com/office/2007/relationships/hdphoto" Target="../media/hdphoto15.wdp"/><Relationship Id="rId12" Type="http://schemas.openxmlformats.org/officeDocument/2006/relationships/image" Target="../media/image69.png"/><Relationship Id="rId17" Type="http://schemas.openxmlformats.org/officeDocument/2006/relationships/image" Target="../media/image83.png"/><Relationship Id="rId2" Type="http://schemas.openxmlformats.org/officeDocument/2006/relationships/notesSlide" Target="../notesSlides/notesSlide7.xml"/><Relationship Id="rId16" Type="http://schemas.openxmlformats.org/officeDocument/2006/relationships/image" Target="../media/image64.png"/><Relationship Id="rId20" Type="http://schemas.openxmlformats.org/officeDocument/2006/relationships/image" Target="../media/image86.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79.png"/><Relationship Id="rId24" Type="http://schemas.openxmlformats.org/officeDocument/2006/relationships/image" Target="../media/image49.tiff"/><Relationship Id="rId5" Type="http://schemas.openxmlformats.org/officeDocument/2006/relationships/image" Target="../media/image30.png"/><Relationship Id="rId15" Type="http://schemas.openxmlformats.org/officeDocument/2006/relationships/image" Target="../media/image62.png"/><Relationship Id="rId23" Type="http://schemas.openxmlformats.org/officeDocument/2006/relationships/image" Target="../media/image46.png"/><Relationship Id="rId10" Type="http://schemas.openxmlformats.org/officeDocument/2006/relationships/image" Target="../media/image78.png"/><Relationship Id="rId19" Type="http://schemas.openxmlformats.org/officeDocument/2006/relationships/image" Target="../media/image85.png"/><Relationship Id="rId4" Type="http://schemas.microsoft.com/office/2007/relationships/hdphoto" Target="../media/hdphoto9.wdp"/><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2.png"/><Relationship Id="rId18" Type="http://schemas.openxmlformats.org/officeDocument/2006/relationships/image" Target="../media/image91.png"/><Relationship Id="rId3" Type="http://schemas.openxmlformats.org/officeDocument/2006/relationships/image" Target="../media/image48.png"/><Relationship Id="rId21" Type="http://schemas.openxmlformats.org/officeDocument/2006/relationships/image" Target="../media/image46.png"/><Relationship Id="rId7" Type="http://schemas.microsoft.com/office/2007/relationships/hdphoto" Target="../media/hdphoto15.wdp"/><Relationship Id="rId12" Type="http://schemas.openxmlformats.org/officeDocument/2006/relationships/image" Target="../media/image81.png"/><Relationship Id="rId17" Type="http://schemas.openxmlformats.org/officeDocument/2006/relationships/image" Target="../media/image90.png"/><Relationship Id="rId2" Type="http://schemas.openxmlformats.org/officeDocument/2006/relationships/notesSlide" Target="../notesSlides/notesSlide8.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79.png"/><Relationship Id="rId5" Type="http://schemas.openxmlformats.org/officeDocument/2006/relationships/image" Target="../media/image30.png"/><Relationship Id="rId15" Type="http://schemas.openxmlformats.org/officeDocument/2006/relationships/image" Target="../media/image88.png"/><Relationship Id="rId10" Type="http://schemas.openxmlformats.org/officeDocument/2006/relationships/image" Target="../media/image78.png"/><Relationship Id="rId19" Type="http://schemas.openxmlformats.org/officeDocument/2006/relationships/image" Target="../media/image92.png"/><Relationship Id="rId4" Type="http://schemas.microsoft.com/office/2007/relationships/hdphoto" Target="../media/hdphoto9.wdp"/><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49.tiff"/></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82.png"/><Relationship Id="rId18" Type="http://schemas.openxmlformats.org/officeDocument/2006/relationships/image" Target="../media/image91.png"/><Relationship Id="rId3" Type="http://schemas.openxmlformats.org/officeDocument/2006/relationships/image" Target="../media/image48.png"/><Relationship Id="rId21" Type="http://schemas.openxmlformats.org/officeDocument/2006/relationships/image" Target="../media/image46.png"/><Relationship Id="rId7" Type="http://schemas.microsoft.com/office/2007/relationships/hdphoto" Target="../media/hdphoto15.wdp"/><Relationship Id="rId12" Type="http://schemas.openxmlformats.org/officeDocument/2006/relationships/image" Target="../media/image81.png"/><Relationship Id="rId17" Type="http://schemas.openxmlformats.org/officeDocument/2006/relationships/image" Target="../media/image90.png"/><Relationship Id="rId2" Type="http://schemas.openxmlformats.org/officeDocument/2006/relationships/notesSlide" Target="../notesSlides/notesSlide9.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3.xml"/><Relationship Id="rId6" Type="http://schemas.microsoft.com/office/2007/relationships/hdphoto" Target="../media/hdphoto5.wdp"/><Relationship Id="rId11" Type="http://schemas.openxmlformats.org/officeDocument/2006/relationships/image" Target="../media/image79.png"/><Relationship Id="rId5" Type="http://schemas.openxmlformats.org/officeDocument/2006/relationships/image" Target="../media/image30.png"/><Relationship Id="rId15" Type="http://schemas.openxmlformats.org/officeDocument/2006/relationships/image" Target="../media/image88.png"/><Relationship Id="rId10" Type="http://schemas.openxmlformats.org/officeDocument/2006/relationships/image" Target="../media/image78.png"/><Relationship Id="rId19" Type="http://schemas.openxmlformats.org/officeDocument/2006/relationships/image" Target="../media/image92.png"/><Relationship Id="rId4" Type="http://schemas.microsoft.com/office/2007/relationships/hdphoto" Target="../media/hdphoto9.wdp"/><Relationship Id="rId9" Type="http://schemas.openxmlformats.org/officeDocument/2006/relationships/image" Target="../media/image70.png"/><Relationship Id="rId14" Type="http://schemas.openxmlformats.org/officeDocument/2006/relationships/image" Target="../media/image80.png"/><Relationship Id="rId22" Type="http://schemas.openxmlformats.org/officeDocument/2006/relationships/image" Target="../media/image4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2502920-685B-F244-A82F-20B5B7C6FA22}"/>
              </a:ext>
            </a:extLst>
          </p:cNvPr>
          <p:cNvSpPr>
            <a:spLocks noGrp="1"/>
          </p:cNvSpPr>
          <p:nvPr>
            <p:ph type="ctrTitle"/>
          </p:nvPr>
        </p:nvSpPr>
        <p:spPr>
          <a:xfrm>
            <a:off x="325120" y="1262771"/>
            <a:ext cx="11541760" cy="1398957"/>
          </a:xfrm>
        </p:spPr>
        <p:txBody>
          <a:bodyPr/>
          <a:lstStyle/>
          <a:p>
            <a:pPr algn="ctr"/>
            <a:br>
              <a:rPr lang="en-US" sz="4000" dirty="0"/>
            </a:br>
            <a:r>
              <a:rPr lang="en-US" sz="4000" dirty="0"/>
              <a:t>Synchronizable Fair Exchange</a:t>
            </a:r>
            <a:br>
              <a:rPr lang="en-US" sz="4000" dirty="0"/>
            </a:br>
            <a:r>
              <a:rPr lang="en-US" sz="2000" dirty="0"/>
              <a:t>A Complete 2-party Primitive for Fair Multiparty Computation</a:t>
            </a:r>
          </a:p>
        </p:txBody>
      </p:sp>
      <p:sp>
        <p:nvSpPr>
          <p:cNvPr id="4" name="TextBox 3">
            <a:extLst>
              <a:ext uri="{FF2B5EF4-FFF2-40B4-BE49-F238E27FC236}">
                <a16:creationId xmlns:a16="http://schemas.microsoft.com/office/drawing/2014/main" id="{4C7C90D5-743E-234C-A58C-49407CE7D3DD}"/>
              </a:ext>
            </a:extLst>
          </p:cNvPr>
          <p:cNvSpPr txBox="1"/>
          <p:nvPr/>
        </p:nvSpPr>
        <p:spPr>
          <a:xfrm>
            <a:off x="200394" y="3378603"/>
            <a:ext cx="11791212" cy="729302"/>
          </a:xfrm>
          <a:prstGeom prst="rect">
            <a:avLst/>
          </a:prstGeom>
          <a:noFill/>
        </p:spPr>
        <p:txBody>
          <a:bodyPr wrap="square" tIns="91440" bIns="91440" rtlCol="0" anchor="ctr" anchorCtr="1">
            <a:spAutoFit/>
          </a:bodyPr>
          <a:lstStyle/>
          <a:p>
            <a:pPr algn="ctr">
              <a:lnSpc>
                <a:spcPct val="90000"/>
              </a:lnSpc>
              <a:spcBef>
                <a:spcPts val="600"/>
              </a:spcBef>
              <a:spcAft>
                <a:spcPts val="0"/>
              </a:spcAft>
            </a:pPr>
            <a:r>
              <a:rPr lang="en-US" b="1" dirty="0">
                <a:solidFill>
                  <a:srgbClr val="F7B600"/>
                </a:solidFill>
                <a:latin typeface="+mn-lt"/>
              </a:rPr>
              <a:t>Speaker: Amit Agarwal</a:t>
            </a:r>
            <a:endParaRPr lang="en-US" sz="1600" dirty="0">
              <a:solidFill>
                <a:schemeClr val="bg1"/>
              </a:solidFill>
            </a:endParaRPr>
          </a:p>
          <a:p>
            <a:pPr algn="ctr">
              <a:lnSpc>
                <a:spcPct val="110000"/>
              </a:lnSpc>
              <a:spcBef>
                <a:spcPts val="600"/>
              </a:spcBef>
              <a:spcAft>
                <a:spcPts val="0"/>
              </a:spcAft>
            </a:pPr>
            <a:r>
              <a:rPr lang="en-US" sz="1400" dirty="0">
                <a:solidFill>
                  <a:schemeClr val="bg1"/>
                </a:solidFill>
              </a:rPr>
              <a:t>Ranjit Kumaresan, Srinivasan Raghuraman, Adam Sealfon</a:t>
            </a:r>
          </a:p>
        </p:txBody>
      </p:sp>
      <p:sp>
        <p:nvSpPr>
          <p:cNvPr id="6" name="Rectangle 5">
            <a:extLst>
              <a:ext uri="{FF2B5EF4-FFF2-40B4-BE49-F238E27FC236}">
                <a16:creationId xmlns:a16="http://schemas.microsoft.com/office/drawing/2014/main" id="{F847D621-56F6-9B4B-9C55-C991AA040689}"/>
              </a:ext>
            </a:extLst>
          </p:cNvPr>
          <p:cNvSpPr/>
          <p:nvPr/>
        </p:nvSpPr>
        <p:spPr>
          <a:xfrm>
            <a:off x="4635062" y="5129048"/>
            <a:ext cx="2806262" cy="1650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5" name="Picture 4">
            <a:extLst>
              <a:ext uri="{FF2B5EF4-FFF2-40B4-BE49-F238E27FC236}">
                <a16:creationId xmlns:a16="http://schemas.microsoft.com/office/drawing/2014/main" id="{2D6EA4A1-CC02-2349-82D5-A62B1288B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941" y="4730559"/>
            <a:ext cx="4558803" cy="2127441"/>
          </a:xfrm>
          <a:prstGeom prst="rect">
            <a:avLst/>
          </a:prstGeom>
        </p:spPr>
      </p:pic>
    </p:spTree>
    <p:extLst>
      <p:ext uri="{BB962C8B-B14F-4D97-AF65-F5344CB8AC3E}">
        <p14:creationId xmlns:p14="http://schemas.microsoft.com/office/powerpoint/2010/main" val="1337028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5522571" cy="4293882"/>
              </a:xfrm>
            </p:spPr>
            <p:txBody>
              <a:bodyPr>
                <a:normAutofit fontScale="85000" lnSpcReduction="10000"/>
              </a:bodyPr>
              <a:lstStyle/>
              <a:p>
                <a:pPr lvl="1">
                  <a:buNone/>
                </a:pP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𝒢</m:t>
                    </m:r>
                    <m:r>
                      <a:rPr lang="en-US" i="1" smtClean="0">
                        <a:solidFill>
                          <a:srgbClr val="FF0000"/>
                        </a:solidFill>
                        <a:latin typeface="Cambria Math" panose="02040503050406030204" pitchFamily="18" charset="0"/>
                        <a:ea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𝜃</m:t>
                    </m:r>
                    <m:r>
                      <a:rPr lang="en-US" i="1" smtClean="0">
                        <a:solidFill>
                          <a:srgbClr val="FF0000"/>
                        </a:solidFill>
                        <a:latin typeface="Cambria Math" panose="02040503050406030204" pitchFamily="18" charset="0"/>
                        <a:ea typeface="Cambria Math" panose="02040503050406030204" pitchFamily="18" charset="0"/>
                      </a:rPr>
                      <m:t>)</m:t>
                    </m:r>
                  </m:oMath>
                </a14:m>
                <a:r>
                  <a:rPr lang="en-US" dirty="0">
                    <a:solidFill>
                      <a:srgbClr val="FF0000"/>
                    </a:solidFill>
                  </a:rPr>
                  <a:t>-hybrid model</a:t>
                </a:r>
                <a:endParaRPr lang="en-US" dirty="0">
                  <a:solidFill>
                    <a:schemeClr val="accent1"/>
                  </a:solidFill>
                </a:endParaRPr>
              </a:p>
              <a:p>
                <a:pPr lvl="1">
                  <a:buNone/>
                </a:pPr>
                <a:endParaRPr lang="en-US" dirty="0">
                  <a:solidFill>
                    <a:schemeClr val="accent1"/>
                  </a:solidFill>
                </a:endParaRPr>
              </a:p>
              <a:p>
                <a:pPr lvl="1">
                  <a:buNone/>
                </a:pPr>
                <a:r>
                  <a:rPr lang="en-US" dirty="0">
                    <a:solidFill>
                      <a:schemeClr val="accent1"/>
                    </a:solidFill>
                  </a:rPr>
                  <a:t>for some </a:t>
                </a:r>
                <a:r>
                  <a:rPr lang="en-US" dirty="0">
                    <a:solidFill>
                      <a:srgbClr val="FF0000"/>
                    </a:solidFill>
                  </a:rPr>
                  <a:t>functionality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𝒢</m:t>
                    </m:r>
                  </m:oMath>
                </a14:m>
                <a:r>
                  <a:rPr lang="en-US" dirty="0">
                    <a:solidFill>
                      <a:srgbClr val="FF0000"/>
                    </a:solidFill>
                  </a:rPr>
                  <a:t> </a:t>
                </a:r>
              </a:p>
              <a:p>
                <a:pPr lvl="1">
                  <a:buNone/>
                </a:pPr>
                <a:endParaRPr lang="en-US" dirty="0">
                  <a:solidFill>
                    <a:srgbClr val="FF0000"/>
                  </a:solidFill>
                </a:endParaRPr>
              </a:p>
              <a:p>
                <a:pPr lvl="1">
                  <a:buNone/>
                </a:pPr>
                <a:r>
                  <a:rPr lang="en-US" dirty="0">
                    <a:solidFill>
                      <a:schemeClr val="accent1"/>
                    </a:solidFill>
                  </a:rPr>
                  <a:t>and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𝜃</m:t>
                    </m:r>
                    <m:r>
                      <a:rPr lang="en-US"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𝜖</m:t>
                    </m:r>
                    <m:r>
                      <a:rPr lang="en-US" i="1" smtClean="0">
                        <a:solidFill>
                          <a:srgbClr val="FF0000"/>
                        </a:solidFill>
                        <a:latin typeface="Cambria Math" panose="02040503050406030204" pitchFamily="18" charset="0"/>
                        <a:ea typeface="Cambria Math" panose="02040503050406030204" pitchFamily="18" charset="0"/>
                      </a:rPr>
                      <m:t> </m:t>
                    </m:r>
                    <m:d>
                      <m:dPr>
                        <m:begChr m:val="{"/>
                        <m:endChr m:val="}"/>
                        <m:ctrlPr>
                          <a:rPr lang="en-US" i="1" smtClean="0">
                            <a:solidFill>
                              <a:srgbClr val="FF0000"/>
                            </a:solidFill>
                            <a:latin typeface="Cambria Math" panose="02040503050406030204" pitchFamily="18" charset="0"/>
                            <a:ea typeface="Cambria Math" panose="02040503050406030204" pitchFamily="18" charset="0"/>
                          </a:rPr>
                        </m:ctrlPr>
                      </m:dPr>
                      <m:e>
                        <m:r>
                          <a:rPr lang="en-US" i="1" smtClean="0">
                            <a:solidFill>
                              <a:srgbClr val="FF0000"/>
                            </a:solidFill>
                            <a:latin typeface="Cambria Math" panose="02040503050406030204" pitchFamily="18" charset="0"/>
                            <a:ea typeface="Cambria Math" panose="02040503050406030204" pitchFamily="18" charset="0"/>
                          </a:rPr>
                          <m:t>𝑔</m:t>
                        </m:r>
                        <m:r>
                          <a:rPr lang="en-US" b="0" i="1" smtClean="0">
                            <a:solidFill>
                              <a:srgbClr val="FF0000"/>
                            </a:solidFill>
                            <a:latin typeface="Cambria Math" panose="02040503050406030204" pitchFamily="18" charset="0"/>
                            <a:ea typeface="Cambria Math" panose="02040503050406030204" pitchFamily="18" charset="0"/>
                          </a:rPr>
                          <m:t>𝑜</m:t>
                        </m:r>
                        <m:r>
                          <a:rPr lang="en-US" i="1" smtClean="0">
                            <a:solidFill>
                              <a:srgbClr val="FF0000"/>
                            </a:solidFill>
                            <a:latin typeface="Cambria Math" panose="02040503050406030204" pitchFamily="18" charset="0"/>
                            <a:ea typeface="Cambria Math" panose="02040503050406030204" pitchFamily="18" charset="0"/>
                          </a:rPr>
                          <m:t>𝑑</m:t>
                        </m:r>
                        <m:r>
                          <a:rPr lang="en-US"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𝑓𝑎𝑖𝑟</m:t>
                        </m:r>
                        <m:r>
                          <a:rPr lang="en-US"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𝑎𝑏𝑜𝑟𝑡</m:t>
                        </m:r>
                      </m:e>
                    </m:d>
                  </m:oMath>
                </a14:m>
                <a:endParaRPr lang="en-US" dirty="0">
                  <a:solidFill>
                    <a:srgbClr val="FF0000"/>
                  </a:solidFill>
                  <a:ea typeface="Cambria Math" panose="02040503050406030204" pitchFamily="18" charset="0"/>
                </a:endParaRPr>
              </a:p>
              <a:p>
                <a:pPr lvl="1">
                  <a:buNone/>
                </a:pPr>
                <a:endParaRPr lang="en-US" dirty="0">
                  <a:solidFill>
                    <a:schemeClr val="accent1"/>
                  </a:solidFill>
                </a:endParaRPr>
              </a:p>
              <a:p>
                <a:pPr lvl="1">
                  <a:buNone/>
                </a:pPr>
                <a:r>
                  <a:rPr lang="en-US" dirty="0">
                    <a:solidFill>
                      <a:schemeClr val="accent1"/>
                    </a:solidFill>
                  </a:rPr>
                  <a:t>involves parties sending normal messages to each other (as in the real model) and, in addition, having access to a trusted party computing </a:t>
                </a:r>
                <a14:m>
                  <m:oMath xmlns:m="http://schemas.openxmlformats.org/officeDocument/2006/math">
                    <m:r>
                      <a:rPr lang="en-US" i="1">
                        <a:solidFill>
                          <a:schemeClr val="accent1"/>
                        </a:solidFill>
                        <a:latin typeface="Cambria Math" panose="02040503050406030204" pitchFamily="18" charset="0"/>
                        <a:ea typeface="Cambria Math" panose="02040503050406030204" pitchFamily="18" charset="0"/>
                      </a:rPr>
                      <m:t>𝒢</m:t>
                    </m:r>
                  </m:oMath>
                </a14:m>
                <a:r>
                  <a:rPr lang="en-US" dirty="0">
                    <a:solidFill>
                      <a:schemeClr val="accent1"/>
                    </a:solidFill>
                  </a:rPr>
                  <a:t> with security with </a:t>
                </a:r>
                <a14:m>
                  <m:oMath xmlns:m="http://schemas.openxmlformats.org/officeDocument/2006/math">
                    <m:r>
                      <a:rPr lang="en-US" i="1">
                        <a:solidFill>
                          <a:schemeClr val="accent1"/>
                        </a:solidFill>
                        <a:latin typeface="Cambria Math" panose="02040503050406030204" pitchFamily="18" charset="0"/>
                        <a:ea typeface="Cambria Math" panose="02040503050406030204" pitchFamily="18" charset="0"/>
                      </a:rPr>
                      <m:t>𝜃</m:t>
                    </m:r>
                  </m:oMath>
                </a14:m>
                <a:r>
                  <a:rPr lang="en-US" dirty="0">
                    <a:solidFill>
                      <a:schemeClr val="accent1"/>
                    </a:solidFill>
                  </a:rPr>
                  <a:t>.</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5522571" cy="4293882"/>
              </a:xfrm>
              <a:blipFill>
                <a:blip r:embed="rId3"/>
                <a:stretch>
                  <a:fillRect l="-2299" t="-2950"/>
                </a:stretch>
              </a:blipFill>
            </p:spPr>
            <p:txBody>
              <a:bodyPr/>
              <a:lstStyle/>
              <a:p>
                <a:r>
                  <a:rPr lang="en-US">
                    <a:noFill/>
                  </a:rPr>
                  <a:t> </a:t>
                </a:r>
              </a:p>
            </p:txBody>
          </p:sp>
        </mc:Fallback>
      </mc:AlternateContent>
      <p:sp>
        <p:nvSpPr>
          <p:cNvPr id="50" name="Text Placeholder 3">
            <a:extLst>
              <a:ext uri="{FF2B5EF4-FFF2-40B4-BE49-F238E27FC236}">
                <a16:creationId xmlns:a16="http://schemas.microsoft.com/office/drawing/2014/main" id="{1A81975F-8AC2-4AE0-8D18-46D036662427}"/>
              </a:ext>
            </a:extLst>
          </p:cNvPr>
          <p:cNvSpPr>
            <a:spLocks noGrp="1"/>
          </p:cNvSpPr>
          <p:nvPr>
            <p:ph type="body" idx="14"/>
          </p:nvPr>
        </p:nvSpPr>
        <p:spPr>
          <a:xfrm>
            <a:off x="734431" y="6407557"/>
            <a:ext cx="7207250" cy="96950"/>
          </a:xfrm>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537810" cy="762000"/>
          </a:xfrm>
        </p:spPr>
        <p:txBody>
          <a:bodyPr wrap="square" anchor="b">
            <a:normAutofit/>
          </a:bodyPr>
          <a:lstStyle/>
          <a:p>
            <a:r>
              <a:rPr lang="en-US" dirty="0"/>
              <a:t>The Hybrid Model</a:t>
            </a:r>
          </a:p>
        </p:txBody>
      </p:sp>
      <p:pic>
        <p:nvPicPr>
          <p:cNvPr id="43" name="Content Placeholder 9">
            <a:extLst>
              <a:ext uri="{FF2B5EF4-FFF2-40B4-BE49-F238E27FC236}">
                <a16:creationId xmlns:a16="http://schemas.microsoft.com/office/drawing/2014/main" id="{0C2655E3-1AA8-014B-B8A3-3E5D74AF2458}"/>
              </a:ext>
            </a:extLst>
          </p:cNvPr>
          <p:cNvPicPr>
            <a:picLocks noChangeAspect="1"/>
          </p:cNvPicPr>
          <p:nvPr/>
        </p:nvPicPr>
        <p:blipFill>
          <a:blip r:embed="rId4"/>
          <a:stretch>
            <a:fillRect/>
          </a:stretch>
        </p:blipFill>
        <p:spPr>
          <a:xfrm>
            <a:off x="6490120" y="455033"/>
            <a:ext cx="4967030" cy="5758876"/>
          </a:xfrm>
          <a:prstGeom prst="rect">
            <a:avLst/>
          </a:prstGeom>
          <a:noFill/>
        </p:spPr>
      </p:pic>
      <p:sp>
        <p:nvSpPr>
          <p:cNvPr id="46" name="Line Callout 3 (Accent Bar) 45">
            <a:extLst>
              <a:ext uri="{FF2B5EF4-FFF2-40B4-BE49-F238E27FC236}">
                <a16:creationId xmlns:a16="http://schemas.microsoft.com/office/drawing/2014/main" id="{1B220AFD-C1E0-F842-9267-2E342A9741FA}"/>
              </a:ext>
            </a:extLst>
          </p:cNvPr>
          <p:cNvSpPr/>
          <p:nvPr/>
        </p:nvSpPr>
        <p:spPr>
          <a:xfrm>
            <a:off x="3605108" y="1700288"/>
            <a:ext cx="2566230" cy="1202303"/>
          </a:xfrm>
          <a:prstGeom prst="accentCallout3">
            <a:avLst>
              <a:gd name="adj1" fmla="val 18750"/>
              <a:gd name="adj2" fmla="val -8333"/>
              <a:gd name="adj3" fmla="val 18750"/>
              <a:gd name="adj4" fmla="val -16667"/>
              <a:gd name="adj5" fmla="val 19018"/>
              <a:gd name="adj6" fmla="val -36489"/>
              <a:gd name="adj7" fmla="val 63847"/>
              <a:gd name="adj8" fmla="val -4436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broadcast</a:t>
            </a:r>
          </a:p>
          <a:p>
            <a:pPr algn="ctr"/>
            <a:r>
              <a:rPr lang="en-US" sz="1600" dirty="0">
                <a:solidFill>
                  <a:schemeClr val="accent1"/>
                </a:solidFill>
              </a:rPr>
              <a:t>OT</a:t>
            </a:r>
          </a:p>
          <a:p>
            <a:pPr algn="ctr"/>
            <a:r>
              <a:rPr lang="en-US" sz="1600" dirty="0">
                <a:solidFill>
                  <a:schemeClr val="accent1"/>
                </a:solidFill>
              </a:rPr>
              <a:t>synchronizable exchange</a:t>
            </a:r>
          </a:p>
        </p:txBody>
      </p:sp>
      <p:sp>
        <p:nvSpPr>
          <p:cNvPr id="7" name="Rectangle 6">
            <a:extLst>
              <a:ext uri="{FF2B5EF4-FFF2-40B4-BE49-F238E27FC236}">
                <a16:creationId xmlns:a16="http://schemas.microsoft.com/office/drawing/2014/main" id="{DB2BC2CD-DB80-804C-9D8D-CCA1B5A4D2C0}"/>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9330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9" y="1802119"/>
                <a:ext cx="5275806" cy="4293882"/>
              </a:xfrm>
            </p:spPr>
            <p:txBody>
              <a:bodyPr/>
              <a:lstStyle/>
              <a:p>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f>
                      <m:fPr>
                        <m:ctrlPr>
                          <a:rPr lang="en-US" sz="2000" i="1">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𝑛</m:t>
                        </m:r>
                      </m:num>
                      <m:den>
                        <m:r>
                          <a:rPr lang="en-US" sz="2000" i="1">
                            <a:solidFill>
                              <a:srgbClr val="FF0000"/>
                            </a:solidFill>
                            <a:latin typeface="Cambria Math" panose="02040503050406030204" pitchFamily="18" charset="0"/>
                          </a:rPr>
                          <m:t>3</m:t>
                        </m:r>
                      </m:den>
                    </m:f>
                  </m:oMath>
                </a14:m>
                <a:r>
                  <a:rPr lang="en-US" sz="2000" dirty="0"/>
                  <a:t>, </a:t>
                </a:r>
                <a:r>
                  <a:rPr lang="en-US" sz="2000" dirty="0">
                    <a:solidFill>
                      <a:srgbClr val="FF0000"/>
                    </a:solidFill>
                  </a:rPr>
                  <a:t>information-theoretic-secure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god</a:t>
                </a:r>
                <a:r>
                  <a:rPr lang="en-US" sz="2000" dirty="0"/>
                  <a:t> </a:t>
                </a:r>
                <a:r>
                  <a:rPr lang="en-US" sz="1400" dirty="0"/>
                  <a:t>[BGW’88, CCD’88]</a:t>
                </a:r>
              </a:p>
              <a:p>
                <a:endParaRPr lang="en-US" dirty="0"/>
              </a:p>
              <a:p>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f>
                      <m:fPr>
                        <m:ctrlPr>
                          <a:rPr lang="en-US" sz="2000" i="1">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𝑛</m:t>
                        </m:r>
                      </m:num>
                      <m:den>
                        <m:r>
                          <a:rPr lang="en-US" sz="2000" i="1">
                            <a:solidFill>
                              <a:srgbClr val="FF0000"/>
                            </a:solidFill>
                            <a:latin typeface="Cambria Math" panose="02040503050406030204" pitchFamily="18" charset="0"/>
                          </a:rPr>
                          <m:t>2</m:t>
                        </m:r>
                      </m:den>
                    </m:f>
                  </m:oMath>
                </a14:m>
                <a:r>
                  <a:rPr lang="en-US" sz="2000" dirty="0"/>
                  <a:t>, </a:t>
                </a:r>
                <a:r>
                  <a:rPr lang="en-US" sz="2000" dirty="0">
                    <a:solidFill>
                      <a:srgbClr val="FF0000"/>
                    </a:solidFill>
                  </a:rPr>
                  <a:t>information-theoretic-secure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fairness </a:t>
                </a:r>
                <a:r>
                  <a:rPr lang="en-US" sz="1400" dirty="0"/>
                  <a:t>[FGMR’02]</a:t>
                </a:r>
                <a:endParaRPr lang="en-US" sz="1400" dirty="0">
                  <a:solidFill>
                    <a:srgbClr val="FF0000"/>
                  </a:solidFill>
                </a:endParaRPr>
              </a:p>
              <a:p>
                <a:endParaRPr lang="en-US" dirty="0"/>
              </a:p>
              <a:p>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400" dirty="0"/>
                  <a:t>[GMW’87, Kil’88, GV’87, IPS’08]</a:t>
                </a:r>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9" y="1802119"/>
                <a:ext cx="5275806" cy="4293882"/>
              </a:xfrm>
              <a:blipFill>
                <a:blip r:embed="rId3"/>
                <a:stretch>
                  <a:fillRect l="-2887" t="-1705"/>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6607481" cy="762000"/>
          </a:xfrm>
        </p:spPr>
        <p:txBody>
          <a:bodyPr/>
          <a:lstStyle/>
          <a:p>
            <a:r>
              <a:rPr lang="en-US" dirty="0"/>
              <a:t>Known Feasibility Results for MPC</a:t>
            </a:r>
          </a:p>
        </p:txBody>
      </p:sp>
      <p:sp>
        <p:nvSpPr>
          <p:cNvPr id="59" name="Rectangle 58">
            <a:extLst>
              <a:ext uri="{FF2B5EF4-FFF2-40B4-BE49-F238E27FC236}">
                <a16:creationId xmlns:a16="http://schemas.microsoft.com/office/drawing/2014/main" id="{FF014F50-A8AC-2A48-ACBB-C134D0D90B30}"/>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DEAC2C9B-943F-2853-1315-5356C5064B8B}"/>
                  </a:ext>
                </a:extLst>
              </p:cNvPr>
              <p:cNvSpPr txBox="1"/>
              <p:nvPr/>
            </p:nvSpPr>
            <p:spPr>
              <a:xfrm>
                <a:off x="1932670" y="5557033"/>
                <a:ext cx="9122679" cy="738664"/>
              </a:xfrm>
              <a:prstGeom prst="rect">
                <a:avLst/>
              </a:prstGeom>
              <a:noFill/>
            </p:spPr>
            <p:txBody>
              <a:bodyPr wrap="square" lIns="0" tIns="0" rIns="0" bIns="0" rtlCol="0">
                <a:spAutoFit/>
              </a:bodyPr>
              <a:lstStyle/>
              <a:p>
                <a:pPr algn="ctr"/>
                <a:r>
                  <a:rPr lang="en-US" sz="2400" b="1" i="0" u="sng" strike="noStrike" kern="1200" spc="0" baseline="0" dirty="0">
                    <a:solidFill>
                      <a:srgbClr val="00329E"/>
                    </a:solidFill>
                    <a:ea typeface="+mn-ea"/>
                    <a:cs typeface="+mn-cs"/>
                  </a:rPr>
                  <a:t>Question</a:t>
                </a:r>
                <a:r>
                  <a:rPr lang="en-US" sz="2400" b="0" i="0" u="none" strike="noStrike" kern="1200" spc="0" baseline="0" dirty="0">
                    <a:solidFill>
                      <a:srgbClr val="00329E"/>
                    </a:solidFill>
                    <a:ea typeface="+mn-ea"/>
                    <a:cs typeface="+mn-cs"/>
                  </a:rPr>
                  <a:t>: Can we get MPC with </a:t>
                </a:r>
                <a:r>
                  <a:rPr lang="en-US" sz="2400" b="1" i="0" u="none" strike="noStrike" kern="1200" spc="0" baseline="0" dirty="0">
                    <a:solidFill>
                      <a:srgbClr val="00329E"/>
                    </a:solidFill>
                    <a:ea typeface="+mn-ea"/>
                    <a:cs typeface="+mn-cs"/>
                  </a:rPr>
                  <a:t>fairness</a:t>
                </a:r>
                <a:r>
                  <a:rPr lang="en-US" sz="2400" b="0" i="0" u="none" strike="noStrike" kern="1200" spc="0" baseline="0" dirty="0">
                    <a:solidFill>
                      <a:srgbClr val="00329E"/>
                    </a:solidFill>
                    <a:ea typeface="+mn-ea"/>
                    <a:cs typeface="+mn-cs"/>
                  </a:rPr>
                  <a:t> for </a:t>
                </a:r>
                <a14:m>
                  <m:oMath xmlns:m="http://schemas.openxmlformats.org/officeDocument/2006/math">
                    <m:r>
                      <a:rPr lang="en-US" sz="2400" b="1" i="1" u="none" strike="noStrike" kern="1200" spc="0" baseline="0" smtClean="0">
                        <a:solidFill>
                          <a:srgbClr val="00329E"/>
                        </a:solidFill>
                        <a:latin typeface="Cambria Math" panose="02040503050406030204" pitchFamily="18" charset="0"/>
                        <a:ea typeface="+mn-ea"/>
                        <a:cs typeface="+mn-cs"/>
                      </a:rPr>
                      <m:t>𝒕</m:t>
                    </m:r>
                    <m:r>
                      <a:rPr lang="en-US" sz="2400" b="1" i="1" u="none" strike="noStrike" kern="1200" spc="0" baseline="0" smtClean="0">
                        <a:solidFill>
                          <a:srgbClr val="00329E"/>
                        </a:solidFill>
                        <a:latin typeface="Cambria Math" panose="02040503050406030204" pitchFamily="18" charset="0"/>
                        <a:ea typeface="+mn-ea"/>
                        <a:cs typeface="+mn-cs"/>
                      </a:rPr>
                      <m:t>&lt;</m:t>
                    </m:r>
                    <m:r>
                      <a:rPr lang="en-US" sz="2400" b="1" i="1" u="none" strike="noStrike" kern="1200" spc="0" baseline="0" smtClean="0">
                        <a:solidFill>
                          <a:srgbClr val="00329E"/>
                        </a:solidFill>
                        <a:latin typeface="Cambria Math" panose="02040503050406030204" pitchFamily="18" charset="0"/>
                        <a:ea typeface="+mn-ea"/>
                        <a:cs typeface="+mn-cs"/>
                      </a:rPr>
                      <m:t>𝒏</m:t>
                    </m:r>
                  </m:oMath>
                </a14:m>
                <a:r>
                  <a:rPr lang="en-US" sz="2400" b="1" i="0" u="none" strike="noStrike" kern="1200" spc="0" baseline="0" dirty="0">
                    <a:solidFill>
                      <a:srgbClr val="00329E"/>
                    </a:solidFill>
                    <a:ea typeface="+mn-ea"/>
                    <a:cs typeface="+mn-cs"/>
                  </a:rPr>
                  <a:t> </a:t>
                </a:r>
              </a:p>
              <a:p>
                <a:pPr algn="ctr"/>
                <a:r>
                  <a:rPr lang="en-US" sz="2400" b="0" i="0" u="none" strike="noStrike" kern="1200" spc="0" baseline="0" dirty="0">
                    <a:solidFill>
                      <a:srgbClr val="00329E"/>
                    </a:solidFill>
                    <a:ea typeface="+mn-ea"/>
                    <a:cs typeface="+mn-cs"/>
                  </a:rPr>
                  <a:t>via some </a:t>
                </a:r>
                <a:r>
                  <a:rPr lang="en-US" sz="2400" b="1" i="0" u="none" strike="noStrike" kern="1200" spc="0" baseline="0" dirty="0">
                    <a:solidFill>
                      <a:srgbClr val="00329E"/>
                    </a:solidFill>
                  </a:rPr>
                  <a:t>“simple” (</a:t>
                </a:r>
                <a:r>
                  <a:rPr lang="en-US" sz="2400" b="1" i="0" u="none" strike="noStrike" kern="1200" spc="0" baseline="0" dirty="0" err="1">
                    <a:solidFill>
                      <a:srgbClr val="00329E"/>
                    </a:solidFill>
                  </a:rPr>
                  <a:t>i.e</a:t>
                </a:r>
                <a:r>
                  <a:rPr lang="en-US" sz="2400" b="1" i="0" u="none" strike="noStrike" kern="1200" spc="0" baseline="0" dirty="0">
                    <a:solidFill>
                      <a:srgbClr val="00329E"/>
                    </a:solidFill>
                  </a:rPr>
                  <a:t> </a:t>
                </a:r>
                <a:r>
                  <a:rPr lang="en-US" sz="2400" b="1" dirty="0">
                    <a:solidFill>
                      <a:srgbClr val="00329E"/>
                    </a:solidFill>
                  </a:rPr>
                  <a:t>low cardinality)</a:t>
                </a:r>
                <a:r>
                  <a:rPr lang="en-US" sz="2400" b="1" i="0" u="none" strike="noStrike" kern="1200" spc="0" baseline="0" dirty="0">
                    <a:solidFill>
                      <a:srgbClr val="00329E"/>
                    </a:solidFill>
                  </a:rPr>
                  <a:t> </a:t>
                </a:r>
                <a:r>
                  <a:rPr lang="en-US" sz="2400" b="1" i="0" u="none" strike="noStrike" kern="1200" spc="0" baseline="0" dirty="0">
                    <a:solidFill>
                      <a:srgbClr val="00329E"/>
                    </a:solidFill>
                    <a:ea typeface="+mn-ea"/>
                    <a:cs typeface="+mn-cs"/>
                  </a:rPr>
                  <a:t>hybrid</a:t>
                </a:r>
                <a:r>
                  <a:rPr lang="en-US" sz="2400" b="0" i="0" u="none" strike="noStrike" kern="1200" spc="0" baseline="0" dirty="0">
                    <a:solidFill>
                      <a:srgbClr val="00329E"/>
                    </a:solidFill>
                    <a:ea typeface="+mn-ea"/>
                    <a:cs typeface="+mn-cs"/>
                  </a:rPr>
                  <a:t> functionality ?</a:t>
                </a:r>
              </a:p>
            </p:txBody>
          </p:sp>
        </mc:Choice>
        <mc:Fallback>
          <p:sp>
            <p:nvSpPr>
              <p:cNvPr id="2" name="TextBox 1">
                <a:extLst>
                  <a:ext uri="{FF2B5EF4-FFF2-40B4-BE49-F238E27FC236}">
                    <a16:creationId xmlns:a16="http://schemas.microsoft.com/office/drawing/2014/main" id="{DEAC2C9B-943F-2853-1315-5356C5064B8B}"/>
                  </a:ext>
                </a:extLst>
              </p:cNvPr>
              <p:cNvSpPr txBox="1">
                <a:spLocks noRot="1" noChangeAspect="1" noMove="1" noResize="1" noEditPoints="1" noAdjustHandles="1" noChangeArrowheads="1" noChangeShapeType="1" noTextEdit="1"/>
              </p:cNvSpPr>
              <p:nvPr/>
            </p:nvSpPr>
            <p:spPr>
              <a:xfrm>
                <a:off x="1932670" y="5557033"/>
                <a:ext cx="9122679" cy="738664"/>
              </a:xfrm>
              <a:prstGeom prst="rect">
                <a:avLst/>
              </a:prstGeom>
              <a:blipFill>
                <a:blip r:embed="rId4"/>
                <a:stretch>
                  <a:fillRect t="-12397" b="-24793"/>
                </a:stretch>
              </a:blipFill>
            </p:spPr>
            <p:txBody>
              <a:bodyPr/>
              <a:lstStyle/>
              <a:p>
                <a:r>
                  <a:rPr lang="en-US">
                    <a:noFill/>
                  </a:rPr>
                  <a:t> </a:t>
                </a:r>
              </a:p>
            </p:txBody>
          </p:sp>
        </mc:Fallback>
      </mc:AlternateContent>
    </p:spTree>
    <p:extLst>
      <p:ext uri="{BB962C8B-B14F-4D97-AF65-F5344CB8AC3E}">
        <p14:creationId xmlns:p14="http://schemas.microsoft.com/office/powerpoint/2010/main" val="288274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r>
              <a:rPr lang="en-US" dirty="0">
                <a:solidFill>
                  <a:srgbClr val="FF0000"/>
                </a:solidFill>
              </a:rPr>
              <a:t>Real</a:t>
            </a:r>
          </a:p>
          <a:p>
            <a:pPr marL="342900" indent="-342900"/>
            <a:r>
              <a:rPr lang="en-US" dirty="0"/>
              <a:t>Number of rounds</a:t>
            </a:r>
          </a:p>
          <a:p>
            <a:pPr marL="342900" indent="-342900"/>
            <a:r>
              <a:rPr lang="en-US" dirty="0"/>
              <a:t>Communication</a:t>
            </a:r>
          </a:p>
          <a:p>
            <a:pPr marL="342900" indent="-342900"/>
            <a:r>
              <a:rPr lang="en-US" dirty="0"/>
              <a:t>Time, or work</a:t>
            </a:r>
          </a:p>
          <a:p>
            <a:pPr marL="342900" indent="-342900"/>
            <a:r>
              <a:rPr lang="en-US" dirty="0"/>
              <a:t>…</a:t>
            </a:r>
          </a:p>
          <a:p>
            <a:r>
              <a:rPr lang="en-US" dirty="0">
                <a:solidFill>
                  <a:srgbClr val="FF0000"/>
                </a:solidFill>
              </a:rPr>
              <a:t>Ideal</a:t>
            </a:r>
          </a:p>
          <a:p>
            <a:pPr marL="342900" indent="-342900"/>
            <a:r>
              <a:rPr lang="en-US" dirty="0"/>
              <a:t>Security</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6186553" cy="762000"/>
          </a:xfrm>
        </p:spPr>
        <p:txBody>
          <a:bodyPr/>
          <a:lstStyle/>
          <a:p>
            <a:r>
              <a:rPr lang="en-US" dirty="0"/>
              <a:t>Perpetual hotbed of research activity</a:t>
            </a:r>
          </a:p>
        </p:txBody>
      </p:sp>
      <p:sp>
        <p:nvSpPr>
          <p:cNvPr id="17" name="TextBox 16">
            <a:extLst>
              <a:ext uri="{FF2B5EF4-FFF2-40B4-BE49-F238E27FC236}">
                <a16:creationId xmlns:a16="http://schemas.microsoft.com/office/drawing/2014/main" id="{A3A23EF9-2077-2F45-84DA-D6B95A3081B8}"/>
              </a:ext>
            </a:extLst>
          </p:cNvPr>
          <p:cNvSpPr txBox="1"/>
          <p:nvPr/>
        </p:nvSpPr>
        <p:spPr>
          <a:xfrm>
            <a:off x="11919066" y="4912242"/>
            <a:ext cx="65"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48C385BC-05C1-A24B-8504-FBFC6C7788A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5626540" y="2651546"/>
            <a:ext cx="1402255" cy="1402255"/>
          </a:xfrm>
          <a:prstGeom prst="rect">
            <a:avLst/>
          </a:prstGeom>
        </p:spPr>
      </p:pic>
      <p:pic>
        <p:nvPicPr>
          <p:cNvPr id="11" name="Picture 10">
            <a:extLst>
              <a:ext uri="{FF2B5EF4-FFF2-40B4-BE49-F238E27FC236}">
                <a16:creationId xmlns:a16="http://schemas.microsoft.com/office/drawing/2014/main" id="{D683A15D-D2EF-E44D-BE23-B026EDC8432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6010167" y="3881256"/>
            <a:ext cx="1402255" cy="1402255"/>
          </a:xfrm>
          <a:prstGeom prst="rect">
            <a:avLst/>
          </a:prstGeom>
        </p:spPr>
      </p:pic>
      <p:pic>
        <p:nvPicPr>
          <p:cNvPr id="13" name="Picture 12">
            <a:extLst>
              <a:ext uri="{FF2B5EF4-FFF2-40B4-BE49-F238E27FC236}">
                <a16:creationId xmlns:a16="http://schemas.microsoft.com/office/drawing/2014/main" id="{912BECCF-1D68-B647-9D8C-35163349AFAD}"/>
              </a:ext>
            </a:extLst>
          </p:cNvPr>
          <p:cNvPicPr>
            <a:picLocks noChangeAspect="1"/>
          </p:cNvPicPr>
          <p:nvPr/>
        </p:nvPicPr>
        <p:blipFill>
          <a:blip r:embed="rId3">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7253235" y="4582383"/>
            <a:ext cx="1402255" cy="1402255"/>
          </a:xfrm>
          <a:prstGeom prst="rect">
            <a:avLst/>
          </a:prstGeom>
        </p:spPr>
      </p:pic>
      <p:pic>
        <p:nvPicPr>
          <p:cNvPr id="14" name="Picture 13">
            <a:extLst>
              <a:ext uri="{FF2B5EF4-FFF2-40B4-BE49-F238E27FC236}">
                <a16:creationId xmlns:a16="http://schemas.microsoft.com/office/drawing/2014/main" id="{E07DC40C-D5F8-0B4E-934B-66A370E24BA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6630442" y="1528106"/>
            <a:ext cx="1402255" cy="1402255"/>
          </a:xfrm>
          <a:prstGeom prst="rect">
            <a:avLst/>
          </a:prstGeom>
        </p:spPr>
      </p:pic>
      <p:pic>
        <p:nvPicPr>
          <p:cNvPr id="15" name="Picture 14">
            <a:extLst>
              <a:ext uri="{FF2B5EF4-FFF2-40B4-BE49-F238E27FC236}">
                <a16:creationId xmlns:a16="http://schemas.microsoft.com/office/drawing/2014/main" id="{D15AD4E6-E908-FC43-BAC4-DF852BF6B85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8032697" y="1283815"/>
            <a:ext cx="1402255" cy="1402255"/>
          </a:xfrm>
          <a:prstGeom prst="rect">
            <a:avLst/>
          </a:prstGeom>
        </p:spPr>
      </p:pic>
      <p:pic>
        <p:nvPicPr>
          <p:cNvPr id="16" name="Picture 15">
            <a:extLst>
              <a:ext uri="{FF2B5EF4-FFF2-40B4-BE49-F238E27FC236}">
                <a16:creationId xmlns:a16="http://schemas.microsoft.com/office/drawing/2014/main" id="{59F8BAAD-8284-D84D-984E-6B646F40D659}"/>
              </a:ext>
            </a:extLst>
          </p:cNvPr>
          <p:cNvPicPr>
            <a:picLocks noChangeAspect="1"/>
          </p:cNvPicPr>
          <p:nvPr/>
        </p:nvPicPr>
        <p:blipFill>
          <a:blip r:embed="rId3">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426385" y="1528106"/>
            <a:ext cx="1402255" cy="1402255"/>
          </a:xfrm>
          <a:prstGeom prst="rect">
            <a:avLst/>
          </a:prstGeom>
        </p:spPr>
      </p:pic>
      <p:pic>
        <p:nvPicPr>
          <p:cNvPr id="18" name="Picture 17">
            <a:extLst>
              <a:ext uri="{FF2B5EF4-FFF2-40B4-BE49-F238E27FC236}">
                <a16:creationId xmlns:a16="http://schemas.microsoft.com/office/drawing/2014/main" id="{FB5A87B7-28CC-AE4A-8C05-39EB02ADEB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10441372" y="2651546"/>
            <a:ext cx="1402255" cy="1402255"/>
          </a:xfrm>
          <a:prstGeom prst="rect">
            <a:avLst/>
          </a:prstGeom>
        </p:spPr>
      </p:pic>
      <p:pic>
        <p:nvPicPr>
          <p:cNvPr id="19" name="Picture 18">
            <a:extLst>
              <a:ext uri="{FF2B5EF4-FFF2-40B4-BE49-F238E27FC236}">
                <a16:creationId xmlns:a16="http://schemas.microsoft.com/office/drawing/2014/main" id="{57A94060-6117-B749-9DE2-73A352D2AC28}"/>
              </a:ext>
            </a:extLst>
          </p:cNvPr>
          <p:cNvPicPr>
            <a:picLocks noChangeAspect="1"/>
          </p:cNvPicPr>
          <p:nvPr/>
        </p:nvPicPr>
        <p:blipFill>
          <a:blip r:embed="rId3">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10057745" y="3854979"/>
            <a:ext cx="1402255" cy="1402255"/>
          </a:xfrm>
          <a:prstGeom prst="rect">
            <a:avLst/>
          </a:prstGeom>
        </p:spPr>
      </p:pic>
      <p:pic>
        <p:nvPicPr>
          <p:cNvPr id="20" name="Picture 19">
            <a:extLst>
              <a:ext uri="{FF2B5EF4-FFF2-40B4-BE49-F238E27FC236}">
                <a16:creationId xmlns:a16="http://schemas.microsoft.com/office/drawing/2014/main" id="{AE0F2828-140D-5144-9103-54C4616B51B4}"/>
              </a:ext>
            </a:extLst>
          </p:cNvPr>
          <p:cNvPicPr>
            <a:picLocks noChangeAspect="1"/>
          </p:cNvPicPr>
          <p:nvPr/>
        </p:nvPicPr>
        <p:blipFill>
          <a:blip r:embed="rId3">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8655490" y="4582383"/>
            <a:ext cx="1402255" cy="1402255"/>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245DB6-5ECD-7747-A9ED-8B88A35CFB4A}"/>
                  </a:ext>
                </a:extLst>
              </p:cNvPr>
              <p:cNvSpPr txBox="1"/>
              <p:nvPr/>
            </p:nvSpPr>
            <p:spPr>
              <a:xfrm>
                <a:off x="7352119" y="1767365"/>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52245DB6-5ECD-7747-A9ED-8B88A35CFB4A}"/>
                  </a:ext>
                </a:extLst>
              </p:cNvPr>
              <p:cNvSpPr txBox="1">
                <a:spLocks noRot="1" noChangeAspect="1" noMove="1" noResize="1" noEditPoints="1" noAdjustHandles="1" noChangeArrowheads="1" noChangeShapeType="1" noTextEdit="1"/>
              </p:cNvSpPr>
              <p:nvPr/>
            </p:nvSpPr>
            <p:spPr>
              <a:xfrm>
                <a:off x="7352119" y="1767365"/>
                <a:ext cx="46076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24B106B-8DB2-D54A-9286-C5D0598D1B7B}"/>
                  </a:ext>
                </a:extLst>
              </p:cNvPr>
              <p:cNvSpPr txBox="1"/>
              <p:nvPr/>
            </p:nvSpPr>
            <p:spPr>
              <a:xfrm>
                <a:off x="8752774" y="150830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824B106B-8DB2-D54A-9286-C5D0598D1B7B}"/>
                  </a:ext>
                </a:extLst>
              </p:cNvPr>
              <p:cNvSpPr txBox="1">
                <a:spLocks noRot="1" noChangeAspect="1" noMove="1" noResize="1" noEditPoints="1" noAdjustHandles="1" noChangeArrowheads="1" noChangeShapeType="1" noTextEdit="1"/>
              </p:cNvSpPr>
              <p:nvPr/>
            </p:nvSpPr>
            <p:spPr>
              <a:xfrm>
                <a:off x="8752774" y="1508308"/>
                <a:ext cx="46609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CC8896-D249-1946-8F47-511E6EE3F22F}"/>
                  </a:ext>
                </a:extLst>
              </p:cNvPr>
              <p:cNvSpPr txBox="1"/>
              <p:nvPr/>
            </p:nvSpPr>
            <p:spPr>
              <a:xfrm>
                <a:off x="10152959" y="176012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C7CC8896-D249-1946-8F47-511E6EE3F22F}"/>
                  </a:ext>
                </a:extLst>
              </p:cNvPr>
              <p:cNvSpPr txBox="1">
                <a:spLocks noRot="1" noChangeAspect="1" noMove="1" noResize="1" noEditPoints="1" noAdjustHandles="1" noChangeArrowheads="1" noChangeShapeType="1" noTextEdit="1"/>
              </p:cNvSpPr>
              <p:nvPr/>
            </p:nvSpPr>
            <p:spPr>
              <a:xfrm>
                <a:off x="10152959" y="1760128"/>
                <a:ext cx="46609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5D98558-C052-434D-9A65-411005CBF0B3}"/>
                  </a:ext>
                </a:extLst>
              </p:cNvPr>
              <p:cNvSpPr txBox="1"/>
              <p:nvPr/>
            </p:nvSpPr>
            <p:spPr>
              <a:xfrm>
                <a:off x="11168279" y="288393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25D98558-C052-434D-9A65-411005CBF0B3}"/>
                  </a:ext>
                </a:extLst>
              </p:cNvPr>
              <p:cNvSpPr txBox="1">
                <a:spLocks noRot="1" noChangeAspect="1" noMove="1" noResize="1" noEditPoints="1" noAdjustHandles="1" noChangeArrowheads="1" noChangeShapeType="1" noTextEdit="1"/>
              </p:cNvSpPr>
              <p:nvPr/>
            </p:nvSpPr>
            <p:spPr>
              <a:xfrm>
                <a:off x="11168279" y="2883931"/>
                <a:ext cx="41068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55E508-6F68-F748-A75B-691BB0DF006F}"/>
                  </a:ext>
                </a:extLst>
              </p:cNvPr>
              <p:cNvSpPr txBox="1"/>
              <p:nvPr/>
            </p:nvSpPr>
            <p:spPr>
              <a:xfrm>
                <a:off x="10791265" y="4100998"/>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A955E508-6F68-F748-A75B-691BB0DF006F}"/>
                  </a:ext>
                </a:extLst>
              </p:cNvPr>
              <p:cNvSpPr txBox="1">
                <a:spLocks noRot="1" noChangeAspect="1" noMove="1" noResize="1" noEditPoints="1" noAdjustHandles="1" noChangeArrowheads="1" noChangeShapeType="1" noTextEdit="1"/>
              </p:cNvSpPr>
              <p:nvPr/>
            </p:nvSpPr>
            <p:spPr>
              <a:xfrm>
                <a:off x="10791265" y="4100998"/>
                <a:ext cx="410689"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D4B8E7-845D-4941-AF79-7FD763237D91}"/>
                  </a:ext>
                </a:extLst>
              </p:cNvPr>
              <p:cNvSpPr txBox="1"/>
              <p:nvPr/>
            </p:nvSpPr>
            <p:spPr>
              <a:xfrm>
                <a:off x="6350456" y="2883931"/>
                <a:ext cx="4801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𝑛</m:t>
                          </m:r>
                        </m:sub>
                      </m:sSub>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9DD4B8E7-845D-4941-AF79-7FD763237D91}"/>
                  </a:ext>
                </a:extLst>
              </p:cNvPr>
              <p:cNvSpPr txBox="1">
                <a:spLocks noRot="1" noChangeAspect="1" noMove="1" noResize="1" noEditPoints="1" noAdjustHandles="1" noChangeArrowheads="1" noChangeShapeType="1" noTextEdit="1"/>
              </p:cNvSpPr>
              <p:nvPr/>
            </p:nvSpPr>
            <p:spPr>
              <a:xfrm>
                <a:off x="6350456" y="2883931"/>
                <a:ext cx="480196"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CE1810A-A8D9-BF4A-9130-F784EA10AE43}"/>
                  </a:ext>
                </a:extLst>
              </p:cNvPr>
              <p:cNvSpPr txBox="1"/>
              <p:nvPr/>
            </p:nvSpPr>
            <p:spPr>
              <a:xfrm>
                <a:off x="9402317"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3CE1810A-A8D9-BF4A-9130-F784EA10AE43}"/>
                  </a:ext>
                </a:extLst>
              </p:cNvPr>
              <p:cNvSpPr txBox="1">
                <a:spLocks noRot="1" noChangeAspect="1" noMove="1" noResize="1" noEditPoints="1" noAdjustHandles="1" noChangeArrowheads="1" noChangeShapeType="1" noTextEdit="1"/>
              </p:cNvSpPr>
              <p:nvPr/>
            </p:nvSpPr>
            <p:spPr>
              <a:xfrm>
                <a:off x="9402317" y="4826674"/>
                <a:ext cx="410689"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EF6C2A2-F625-C449-9EEE-741A85A6CFFC}"/>
                  </a:ext>
                </a:extLst>
              </p:cNvPr>
              <p:cNvSpPr txBox="1"/>
              <p:nvPr/>
            </p:nvSpPr>
            <p:spPr>
              <a:xfrm>
                <a:off x="7999022"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BEF6C2A2-F625-C449-9EEE-741A85A6CFFC}"/>
                  </a:ext>
                </a:extLst>
              </p:cNvPr>
              <p:cNvSpPr txBox="1">
                <a:spLocks noRot="1" noChangeAspect="1" noMove="1" noResize="1" noEditPoints="1" noAdjustHandles="1" noChangeArrowheads="1" noChangeShapeType="1" noTextEdit="1"/>
              </p:cNvSpPr>
              <p:nvPr/>
            </p:nvSpPr>
            <p:spPr>
              <a:xfrm>
                <a:off x="7999022" y="4826674"/>
                <a:ext cx="410689"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2CDEB96-967B-6046-BF0A-1EC38821DEDE}"/>
                  </a:ext>
                </a:extLst>
              </p:cNvPr>
              <p:cNvSpPr txBox="1"/>
              <p:nvPr/>
            </p:nvSpPr>
            <p:spPr>
              <a:xfrm>
                <a:off x="6711294" y="411364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72CDEB96-967B-6046-BF0A-1EC38821DEDE}"/>
                  </a:ext>
                </a:extLst>
              </p:cNvPr>
              <p:cNvSpPr txBox="1">
                <a:spLocks noRot="1" noChangeAspect="1" noMove="1" noResize="1" noEditPoints="1" noAdjustHandles="1" noChangeArrowheads="1" noChangeShapeType="1" noTextEdit="1"/>
              </p:cNvSpPr>
              <p:nvPr/>
            </p:nvSpPr>
            <p:spPr>
              <a:xfrm>
                <a:off x="6711294" y="4113641"/>
                <a:ext cx="410689"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9E55D2-A2D4-6641-AF9C-01C663B23B62}"/>
                  </a:ext>
                </a:extLst>
              </p:cNvPr>
              <p:cNvSpPr txBox="1"/>
              <p:nvPr/>
            </p:nvSpPr>
            <p:spPr>
              <a:xfrm>
                <a:off x="7051370" y="1952031"/>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8E9E55D2-A2D4-6641-AF9C-01C663B23B62}"/>
                  </a:ext>
                </a:extLst>
              </p:cNvPr>
              <p:cNvSpPr txBox="1">
                <a:spLocks noRot="1" noChangeAspect="1" noMove="1" noResize="1" noEditPoints="1" noAdjustHandles="1" noChangeArrowheads="1" noChangeShapeType="1" noTextEdit="1"/>
              </p:cNvSpPr>
              <p:nvPr/>
            </p:nvSpPr>
            <p:spPr>
              <a:xfrm>
                <a:off x="7051370" y="1952031"/>
                <a:ext cx="365805"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4D22083-5BBE-1E42-8A17-B394F1D133C6}"/>
                  </a:ext>
                </a:extLst>
              </p:cNvPr>
              <p:cNvSpPr txBox="1"/>
              <p:nvPr/>
            </p:nvSpPr>
            <p:spPr>
              <a:xfrm>
                <a:off x="8445058" y="1680420"/>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04D22083-5BBE-1E42-8A17-B394F1D133C6}"/>
                  </a:ext>
                </a:extLst>
              </p:cNvPr>
              <p:cNvSpPr txBox="1">
                <a:spLocks noRot="1" noChangeAspect="1" noMove="1" noResize="1" noEditPoints="1" noAdjustHandles="1" noChangeArrowheads="1" noChangeShapeType="1" noTextEdit="1"/>
              </p:cNvSpPr>
              <p:nvPr/>
            </p:nvSpPr>
            <p:spPr>
              <a:xfrm>
                <a:off x="8445058" y="1680420"/>
                <a:ext cx="365806"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C9F8E8E-CAE8-B347-B21D-BA8820E0F862}"/>
                  </a:ext>
                </a:extLst>
              </p:cNvPr>
              <p:cNvSpPr txBox="1"/>
              <p:nvPr/>
            </p:nvSpPr>
            <p:spPr>
              <a:xfrm>
                <a:off x="9847313" y="191772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AC9F8E8E-CAE8-B347-B21D-BA8820E0F862}"/>
                  </a:ext>
                </a:extLst>
              </p:cNvPr>
              <p:cNvSpPr txBox="1">
                <a:spLocks noRot="1" noChangeAspect="1" noMove="1" noResize="1" noEditPoints="1" noAdjustHandles="1" noChangeArrowheads="1" noChangeShapeType="1" noTextEdit="1"/>
              </p:cNvSpPr>
              <p:nvPr/>
            </p:nvSpPr>
            <p:spPr>
              <a:xfrm>
                <a:off x="9847313" y="1917722"/>
                <a:ext cx="365806"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96F81FF-09BA-8141-9AE7-27C323184205}"/>
                  </a:ext>
                </a:extLst>
              </p:cNvPr>
              <p:cNvSpPr txBox="1"/>
              <p:nvPr/>
            </p:nvSpPr>
            <p:spPr>
              <a:xfrm>
                <a:off x="6039539" y="3070488"/>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B96F81FF-09BA-8141-9AE7-27C323184205}"/>
                  </a:ext>
                </a:extLst>
              </p:cNvPr>
              <p:cNvSpPr txBox="1">
                <a:spLocks noRot="1" noChangeAspect="1" noMove="1" noResize="1" noEditPoints="1" noAdjustHandles="1" noChangeArrowheads="1" noChangeShapeType="1" noTextEdit="1"/>
              </p:cNvSpPr>
              <p:nvPr/>
            </p:nvSpPr>
            <p:spPr>
              <a:xfrm>
                <a:off x="6039539" y="3070488"/>
                <a:ext cx="374590"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E5536C6-43A9-9642-8E88-306BFA119CA9}"/>
                  </a:ext>
                </a:extLst>
              </p:cNvPr>
              <p:cNvSpPr txBox="1"/>
              <p:nvPr/>
            </p:nvSpPr>
            <p:spPr>
              <a:xfrm>
                <a:off x="10826820" y="3066032"/>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BE5536C6-43A9-9642-8E88-306BFA119CA9}"/>
                  </a:ext>
                </a:extLst>
              </p:cNvPr>
              <p:cNvSpPr txBox="1">
                <a:spLocks noRot="1" noChangeAspect="1" noMove="1" noResize="1" noEditPoints="1" noAdjustHandles="1" noChangeArrowheads="1" noChangeShapeType="1" noTextEdit="1"/>
              </p:cNvSpPr>
              <p:nvPr/>
            </p:nvSpPr>
            <p:spPr>
              <a:xfrm>
                <a:off x="10826820" y="3066032"/>
                <a:ext cx="410690"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B392BCE-C5E9-EA4E-A07F-08D57DE1E7A5}"/>
                  </a:ext>
                </a:extLst>
              </p:cNvPr>
              <p:cNvSpPr txBox="1"/>
              <p:nvPr/>
            </p:nvSpPr>
            <p:spPr>
              <a:xfrm>
                <a:off x="10439995" y="4260201"/>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7" name="TextBox 36">
                <a:extLst>
                  <a:ext uri="{FF2B5EF4-FFF2-40B4-BE49-F238E27FC236}">
                    <a16:creationId xmlns:a16="http://schemas.microsoft.com/office/drawing/2014/main" id="{2B392BCE-C5E9-EA4E-A07F-08D57DE1E7A5}"/>
                  </a:ext>
                </a:extLst>
              </p:cNvPr>
              <p:cNvSpPr txBox="1">
                <a:spLocks noRot="1" noChangeAspect="1" noMove="1" noResize="1" noEditPoints="1" noAdjustHandles="1" noChangeArrowheads="1" noChangeShapeType="1" noTextEdit="1"/>
              </p:cNvSpPr>
              <p:nvPr/>
            </p:nvSpPr>
            <p:spPr>
              <a:xfrm>
                <a:off x="10439995" y="4260201"/>
                <a:ext cx="410690"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AC7CA9C-9C5D-2E4B-81A1-40B896782558}"/>
                  </a:ext>
                </a:extLst>
              </p:cNvPr>
              <p:cNvSpPr txBox="1"/>
              <p:nvPr/>
            </p:nvSpPr>
            <p:spPr>
              <a:xfrm>
                <a:off x="905555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8" name="TextBox 37">
                <a:extLst>
                  <a:ext uri="{FF2B5EF4-FFF2-40B4-BE49-F238E27FC236}">
                    <a16:creationId xmlns:a16="http://schemas.microsoft.com/office/drawing/2014/main" id="{6AC7CA9C-9C5D-2E4B-81A1-40B896782558}"/>
                  </a:ext>
                </a:extLst>
              </p:cNvPr>
              <p:cNvSpPr txBox="1">
                <a:spLocks noRot="1" noChangeAspect="1" noMove="1" noResize="1" noEditPoints="1" noAdjustHandles="1" noChangeArrowheads="1" noChangeShapeType="1" noTextEdit="1"/>
              </p:cNvSpPr>
              <p:nvPr/>
            </p:nvSpPr>
            <p:spPr>
              <a:xfrm>
                <a:off x="9055552" y="5011340"/>
                <a:ext cx="41069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B156BC8-BDB6-7844-BDBA-A1C419068975}"/>
                  </a:ext>
                </a:extLst>
              </p:cNvPr>
              <p:cNvSpPr txBox="1"/>
              <p:nvPr/>
            </p:nvSpPr>
            <p:spPr>
              <a:xfrm>
                <a:off x="764563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B156BC8-BDB6-7844-BDBA-A1C419068975}"/>
                  </a:ext>
                </a:extLst>
              </p:cNvPr>
              <p:cNvSpPr txBox="1">
                <a:spLocks noRot="1" noChangeAspect="1" noMove="1" noResize="1" noEditPoints="1" noAdjustHandles="1" noChangeArrowheads="1" noChangeShapeType="1" noTextEdit="1"/>
              </p:cNvSpPr>
              <p:nvPr/>
            </p:nvSpPr>
            <p:spPr>
              <a:xfrm>
                <a:off x="7645632" y="5011340"/>
                <a:ext cx="41069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45C5866-4055-F345-972E-0AFFCDA541BB}"/>
                  </a:ext>
                </a:extLst>
              </p:cNvPr>
              <p:cNvSpPr txBox="1"/>
              <p:nvPr/>
            </p:nvSpPr>
            <p:spPr>
              <a:xfrm>
                <a:off x="6406538" y="4287644"/>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045C5866-4055-F345-972E-0AFFCDA541BB}"/>
                  </a:ext>
                </a:extLst>
              </p:cNvPr>
              <p:cNvSpPr txBox="1">
                <a:spLocks noRot="1" noChangeAspect="1" noMove="1" noResize="1" noEditPoints="1" noAdjustHandles="1" noChangeArrowheads="1" noChangeShapeType="1" noTextEdit="1"/>
              </p:cNvSpPr>
              <p:nvPr/>
            </p:nvSpPr>
            <p:spPr>
              <a:xfrm>
                <a:off x="6406538" y="4287644"/>
                <a:ext cx="410690" cy="369332"/>
              </a:xfrm>
              <a:prstGeom prst="rect">
                <a:avLst/>
              </a:prstGeom>
              <a:blipFill>
                <a:blip r:embed="rId23"/>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B9EF8F3B-4583-074C-AEEC-94CD5A74D391}"/>
              </a:ext>
            </a:extLst>
          </p:cNvPr>
          <p:cNvCxnSpPr>
            <a:stCxn id="10" idx="3"/>
            <a:endCxn id="20" idx="0"/>
          </p:cNvCxnSpPr>
          <p:nvPr/>
        </p:nvCxnSpPr>
        <p:spPr>
          <a:xfrm>
            <a:off x="7028795" y="3352674"/>
            <a:ext cx="2327823"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5DA2B97-F4E1-F343-A800-6A71F3F043BE}"/>
              </a:ext>
            </a:extLst>
          </p:cNvPr>
          <p:cNvCxnSpPr>
            <a:cxnSpLocks/>
            <a:stCxn id="15" idx="2"/>
            <a:endCxn id="13" idx="0"/>
          </p:cNvCxnSpPr>
          <p:nvPr/>
        </p:nvCxnSpPr>
        <p:spPr>
          <a:xfrm flipH="1">
            <a:off x="7954363" y="2686070"/>
            <a:ext cx="779462" cy="1896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B5B746C-B878-184D-9B94-4A059C1E7A2C}"/>
              </a:ext>
            </a:extLst>
          </p:cNvPr>
          <p:cNvCxnSpPr>
            <a:cxnSpLocks/>
            <a:stCxn id="14" idx="2"/>
            <a:endCxn id="15" idx="2"/>
          </p:cNvCxnSpPr>
          <p:nvPr/>
        </p:nvCxnSpPr>
        <p:spPr>
          <a:xfrm flipV="1">
            <a:off x="7331570" y="2686070"/>
            <a:ext cx="1402255" cy="2442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9A82B51-5050-1B48-BBF5-0024A23BF98D}"/>
              </a:ext>
            </a:extLst>
          </p:cNvPr>
          <p:cNvCxnSpPr>
            <a:cxnSpLocks/>
            <a:stCxn id="10" idx="3"/>
            <a:endCxn id="14" idx="2"/>
          </p:cNvCxnSpPr>
          <p:nvPr/>
        </p:nvCxnSpPr>
        <p:spPr>
          <a:xfrm flipV="1">
            <a:off x="7028795" y="2930361"/>
            <a:ext cx="302775"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3BDF0F8-5C25-2A45-B34F-81FC95EADF81}"/>
              </a:ext>
            </a:extLst>
          </p:cNvPr>
          <p:cNvCxnSpPr>
            <a:cxnSpLocks/>
            <a:endCxn id="18" idx="1"/>
          </p:cNvCxnSpPr>
          <p:nvPr/>
        </p:nvCxnSpPr>
        <p:spPr>
          <a:xfrm flipV="1">
            <a:off x="7431894" y="3352674"/>
            <a:ext cx="3009478" cy="11861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1D06702-E700-3541-A58F-410C017CCB8C}"/>
              </a:ext>
            </a:extLst>
          </p:cNvPr>
          <p:cNvCxnSpPr>
            <a:cxnSpLocks/>
            <a:stCxn id="16" idx="2"/>
            <a:endCxn id="19" idx="1"/>
          </p:cNvCxnSpPr>
          <p:nvPr/>
        </p:nvCxnSpPr>
        <p:spPr>
          <a:xfrm flipH="1">
            <a:off x="10057745" y="2930361"/>
            <a:ext cx="69768" cy="16257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3FE5C5F-7A92-2544-BAC6-F51685257A41}"/>
              </a:ext>
            </a:extLst>
          </p:cNvPr>
          <p:cNvCxnSpPr>
            <a:cxnSpLocks/>
            <a:stCxn id="20" idx="0"/>
            <a:endCxn id="19" idx="1"/>
          </p:cNvCxnSpPr>
          <p:nvPr/>
        </p:nvCxnSpPr>
        <p:spPr>
          <a:xfrm flipV="1">
            <a:off x="9356618" y="4556107"/>
            <a:ext cx="701127" cy="262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C860D65-3951-B041-90AB-BFC2BAF0D5E4}"/>
              </a:ext>
            </a:extLst>
          </p:cNvPr>
          <p:cNvCxnSpPr>
            <a:cxnSpLocks/>
            <a:stCxn id="13" idx="0"/>
            <a:endCxn id="18" idx="1"/>
          </p:cNvCxnSpPr>
          <p:nvPr/>
        </p:nvCxnSpPr>
        <p:spPr>
          <a:xfrm flipV="1">
            <a:off x="7954363" y="3352674"/>
            <a:ext cx="2487009"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79A2D81-DD8C-7140-A017-C93032CFB31A}"/>
              </a:ext>
            </a:extLst>
          </p:cNvPr>
          <p:cNvCxnSpPr>
            <a:cxnSpLocks/>
            <a:stCxn id="16" idx="2"/>
            <a:endCxn id="18" idx="1"/>
          </p:cNvCxnSpPr>
          <p:nvPr/>
        </p:nvCxnSpPr>
        <p:spPr>
          <a:xfrm>
            <a:off x="10127513" y="2930361"/>
            <a:ext cx="313859"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E14C2D04-09CB-A94E-9ADD-4781DCCC6E33}"/>
              </a:ext>
            </a:extLst>
          </p:cNvPr>
          <p:cNvPicPr>
            <a:picLocks noChangeAspect="1"/>
          </p:cNvPicPr>
          <p:nvPr/>
        </p:nvPicPr>
        <p:blipFill>
          <a:blip r:embed="rId24"/>
          <a:stretch>
            <a:fillRect/>
          </a:stretch>
        </p:blipFill>
        <p:spPr>
          <a:xfrm>
            <a:off x="11074175" y="4826674"/>
            <a:ext cx="763537" cy="763537"/>
          </a:xfrm>
          <a:prstGeom prst="rect">
            <a:avLst/>
          </a:prstGeom>
        </p:spPr>
      </p:pic>
      <p:pic>
        <p:nvPicPr>
          <p:cNvPr id="51" name="Picture 50">
            <a:extLst>
              <a:ext uri="{FF2B5EF4-FFF2-40B4-BE49-F238E27FC236}">
                <a16:creationId xmlns:a16="http://schemas.microsoft.com/office/drawing/2014/main" id="{EB2479D7-3853-E142-BA8A-F4184349AC31}"/>
              </a:ext>
            </a:extLst>
          </p:cNvPr>
          <p:cNvPicPr>
            <a:picLocks noChangeAspect="1"/>
          </p:cNvPicPr>
          <p:nvPr/>
        </p:nvPicPr>
        <p:blipFill>
          <a:blip r:embed="rId24">
            <a:duotone>
              <a:schemeClr val="accent1">
                <a:shade val="45000"/>
                <a:satMod val="135000"/>
              </a:schemeClr>
              <a:prstClr val="white"/>
            </a:duotone>
          </a:blip>
          <a:stretch>
            <a:fillRect/>
          </a:stretch>
        </p:blipFill>
        <p:spPr>
          <a:xfrm>
            <a:off x="8273721" y="5574570"/>
            <a:ext cx="763537" cy="763537"/>
          </a:xfrm>
          <a:prstGeom prst="rect">
            <a:avLst/>
          </a:prstGeom>
        </p:spPr>
      </p:pic>
      <p:pic>
        <p:nvPicPr>
          <p:cNvPr id="52" name="Picture 51">
            <a:extLst>
              <a:ext uri="{FF2B5EF4-FFF2-40B4-BE49-F238E27FC236}">
                <a16:creationId xmlns:a16="http://schemas.microsoft.com/office/drawing/2014/main" id="{4B0038F3-6261-FD46-9204-2FD6FDF9F09F}"/>
              </a:ext>
            </a:extLst>
          </p:cNvPr>
          <p:cNvPicPr>
            <a:picLocks noChangeAspect="1"/>
          </p:cNvPicPr>
          <p:nvPr/>
        </p:nvPicPr>
        <p:blipFill>
          <a:blip r:embed="rId24">
            <a:duotone>
              <a:schemeClr val="accent5">
                <a:shade val="45000"/>
                <a:satMod val="135000"/>
              </a:schemeClr>
              <a:prstClr val="white"/>
            </a:duotone>
          </a:blip>
          <a:stretch>
            <a:fillRect/>
          </a:stretch>
        </p:blipFill>
        <p:spPr>
          <a:xfrm>
            <a:off x="8352055" y="335612"/>
            <a:ext cx="763537" cy="763537"/>
          </a:xfrm>
          <a:prstGeom prst="rect">
            <a:avLst/>
          </a:prstGeom>
        </p:spPr>
      </p:pic>
      <p:cxnSp>
        <p:nvCxnSpPr>
          <p:cNvPr id="53" name="Straight Connector 52">
            <a:extLst>
              <a:ext uri="{FF2B5EF4-FFF2-40B4-BE49-F238E27FC236}">
                <a16:creationId xmlns:a16="http://schemas.microsoft.com/office/drawing/2014/main" id="{84725D06-4F29-2C40-97C9-8CD36CC1BA70}"/>
              </a:ext>
            </a:extLst>
          </p:cNvPr>
          <p:cNvCxnSpPr>
            <a:stCxn id="14" idx="0"/>
            <a:endCxn id="52" idx="1"/>
          </p:cNvCxnSpPr>
          <p:nvPr/>
        </p:nvCxnSpPr>
        <p:spPr>
          <a:xfrm flipV="1">
            <a:off x="7331570" y="717381"/>
            <a:ext cx="1020485"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E1EB211D-DB10-5343-85C2-88F2E4854D0A}"/>
              </a:ext>
            </a:extLst>
          </p:cNvPr>
          <p:cNvCxnSpPr>
            <a:cxnSpLocks/>
            <a:stCxn id="52" idx="3"/>
            <a:endCxn id="16" idx="0"/>
          </p:cNvCxnSpPr>
          <p:nvPr/>
        </p:nvCxnSpPr>
        <p:spPr>
          <a:xfrm>
            <a:off x="9115592" y="717381"/>
            <a:ext cx="1011921"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A0F5CC49-F927-F444-86A6-E5CDC15C0DED}"/>
              </a:ext>
            </a:extLst>
          </p:cNvPr>
          <p:cNvCxnSpPr>
            <a:cxnSpLocks/>
            <a:stCxn id="15" idx="0"/>
            <a:endCxn id="52" idx="2"/>
          </p:cNvCxnSpPr>
          <p:nvPr/>
        </p:nvCxnSpPr>
        <p:spPr>
          <a:xfrm flipH="1" flipV="1">
            <a:off x="8733824" y="1099149"/>
            <a:ext cx="1" cy="18466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F721AC8F-183A-AD4C-9502-3C83A677539E}"/>
              </a:ext>
            </a:extLst>
          </p:cNvPr>
          <p:cNvCxnSpPr>
            <a:cxnSpLocks/>
            <a:stCxn id="19" idx="2"/>
            <a:endCxn id="50" idx="1"/>
          </p:cNvCxnSpPr>
          <p:nvPr/>
        </p:nvCxnSpPr>
        <p:spPr>
          <a:xfrm flipV="1">
            <a:off x="10758873" y="5208443"/>
            <a:ext cx="315302" cy="48791"/>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CA3A379F-4BB8-D849-B222-C890617A111A}"/>
              </a:ext>
            </a:extLst>
          </p:cNvPr>
          <p:cNvCxnSpPr>
            <a:cxnSpLocks/>
            <a:stCxn id="51" idx="1"/>
            <a:endCxn id="13" idx="2"/>
          </p:cNvCxnSpPr>
          <p:nvPr/>
        </p:nvCxnSpPr>
        <p:spPr>
          <a:xfrm flipH="1">
            <a:off x="7954363" y="5956339"/>
            <a:ext cx="319358"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D42AF23-5D7E-2141-92B4-36958D0DDD6D}"/>
              </a:ext>
            </a:extLst>
          </p:cNvPr>
          <p:cNvCxnSpPr>
            <a:cxnSpLocks/>
            <a:stCxn id="51" idx="3"/>
            <a:endCxn id="20" idx="2"/>
          </p:cNvCxnSpPr>
          <p:nvPr/>
        </p:nvCxnSpPr>
        <p:spPr>
          <a:xfrm>
            <a:off x="9037258" y="5956339"/>
            <a:ext cx="319360"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Rectangle 58">
            <a:extLst>
              <a:ext uri="{FF2B5EF4-FFF2-40B4-BE49-F238E27FC236}">
                <a16:creationId xmlns:a16="http://schemas.microsoft.com/office/drawing/2014/main" id="{8D591A28-9CE1-AA4C-99DE-97913EA7AC22}"/>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8797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B966-D374-8249-89AA-AD023E63648F}"/>
              </a:ext>
            </a:extLst>
          </p:cNvPr>
          <p:cNvSpPr>
            <a:spLocks noGrp="1"/>
          </p:cNvSpPr>
          <p:nvPr>
            <p:ph type="title"/>
          </p:nvPr>
        </p:nvSpPr>
        <p:spPr>
          <a:xfrm>
            <a:off x="1309884" y="3036449"/>
            <a:ext cx="9572232" cy="785103"/>
          </a:xfrm>
        </p:spPr>
        <p:txBody>
          <a:bodyPr/>
          <a:lstStyle/>
          <a:p>
            <a:pPr algn="ctr">
              <a:lnSpc>
                <a:spcPct val="95000"/>
              </a:lnSpc>
            </a:pPr>
            <a:r>
              <a:rPr lang="en-US" sz="4800" dirty="0"/>
              <a:t>Synchronizable Exchange</a:t>
            </a:r>
          </a:p>
        </p:txBody>
      </p:sp>
      <p:sp>
        <p:nvSpPr>
          <p:cNvPr id="4" name="Rectangle 3">
            <a:extLst>
              <a:ext uri="{FF2B5EF4-FFF2-40B4-BE49-F238E27FC236}">
                <a16:creationId xmlns:a16="http://schemas.microsoft.com/office/drawing/2014/main" id="{16281E89-CED8-2446-8437-369110D74736}"/>
              </a:ext>
            </a:extLst>
          </p:cNvPr>
          <p:cNvSpPr/>
          <p:nvPr/>
        </p:nvSpPr>
        <p:spPr>
          <a:xfrm>
            <a:off x="11067393" y="6463862"/>
            <a:ext cx="945932" cy="283779"/>
          </a:xfrm>
          <a:prstGeom prst="rect">
            <a:avLst/>
          </a:prstGeom>
          <a:solidFill>
            <a:srgbClr val="122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1624463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endParaRPr lang="en-US" dirty="0"/>
              </a:p>
              <a:p>
                <a:pPr>
                  <a:buNone/>
                </a:pPr>
                <a:r>
                  <a:rPr lang="en-US" dirty="0"/>
                  <a:t>All parties send their inputs</a:t>
                </a:r>
              </a:p>
              <a:p>
                <a:r>
                  <a:rPr lang="en-US" dirty="0"/>
                  <a:t>Adversary gets its outputs</a:t>
                </a:r>
              </a:p>
              <a:p>
                <a:r>
                  <a:rPr lang="en-US" dirty="0"/>
                  <a:t>Adversary decides if everyone gets their outputs</a:t>
                </a:r>
              </a:p>
              <a:p>
                <a:endParaRPr lang="en-US" dirty="0"/>
              </a:p>
              <a:p>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600" dirty="0"/>
                  <a:t>[GMW’87, Kil’88, GV’87, IPS’08]</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989" r="-2069"/>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Abort (traditional)</a:t>
            </a:r>
          </a:p>
        </p:txBody>
      </p:sp>
      <p:sp>
        <p:nvSpPr>
          <p:cNvPr id="43" name="Rectangle 42">
            <a:extLst>
              <a:ext uri="{FF2B5EF4-FFF2-40B4-BE49-F238E27FC236}">
                <a16:creationId xmlns:a16="http://schemas.microsoft.com/office/drawing/2014/main" id="{C250D10D-A79C-4F43-A069-42FEC2882908}"/>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F1CA4332-3B72-88F0-4499-EFE29EDD651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3" name="Picture 2">
            <a:extLst>
              <a:ext uri="{FF2B5EF4-FFF2-40B4-BE49-F238E27FC236}">
                <a16:creationId xmlns:a16="http://schemas.microsoft.com/office/drawing/2014/main" id="{57B05D0B-EA7A-91E1-1F48-F0C135E8F20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4" name="Picture 3">
            <a:extLst>
              <a:ext uri="{FF2B5EF4-FFF2-40B4-BE49-F238E27FC236}">
                <a16:creationId xmlns:a16="http://schemas.microsoft.com/office/drawing/2014/main" id="{20EB0901-0FCC-9974-0660-44F7D2303928}"/>
              </a:ext>
            </a:extLst>
          </p:cNvPr>
          <p:cNvPicPr>
            <a:picLocks noChangeAspect="1"/>
          </p:cNvPicPr>
          <p:nvPr/>
        </p:nvPicPr>
        <p:blipFill>
          <a:blip r:embed="rId6">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5" name="Picture 4">
            <a:extLst>
              <a:ext uri="{FF2B5EF4-FFF2-40B4-BE49-F238E27FC236}">
                <a16:creationId xmlns:a16="http://schemas.microsoft.com/office/drawing/2014/main" id="{A27CB34E-27FC-C06B-1E2A-3F31D4E9E094}"/>
              </a:ext>
            </a:extLst>
          </p:cNvPr>
          <p:cNvPicPr>
            <a:picLocks noChangeAspect="1"/>
          </p:cNvPicPr>
          <p:nvPr/>
        </p:nvPicPr>
        <p:blipFill>
          <a:blip r:embed="rId6">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7" name="Picture 6">
            <a:extLst>
              <a:ext uri="{FF2B5EF4-FFF2-40B4-BE49-F238E27FC236}">
                <a16:creationId xmlns:a16="http://schemas.microsoft.com/office/drawing/2014/main" id="{949B157B-2645-4794-450F-76C7F943B49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8" name="Picture 7">
            <a:extLst>
              <a:ext uri="{FF2B5EF4-FFF2-40B4-BE49-F238E27FC236}">
                <a16:creationId xmlns:a16="http://schemas.microsoft.com/office/drawing/2014/main" id="{BEFB746F-F326-21D5-E81B-48D99401369C}"/>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9">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9" name="Picture 8">
            <a:extLst>
              <a:ext uri="{FF2B5EF4-FFF2-40B4-BE49-F238E27FC236}">
                <a16:creationId xmlns:a16="http://schemas.microsoft.com/office/drawing/2014/main" id="{19D602A5-8D6E-FE4F-3F06-B25D1380DA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10" name="Picture 9">
            <a:extLst>
              <a:ext uri="{FF2B5EF4-FFF2-40B4-BE49-F238E27FC236}">
                <a16:creationId xmlns:a16="http://schemas.microsoft.com/office/drawing/2014/main" id="{E6469D9F-56B0-237C-8D23-8C29011CF1F2}"/>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7">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11" name="Picture 10">
            <a:extLst>
              <a:ext uri="{FF2B5EF4-FFF2-40B4-BE49-F238E27FC236}">
                <a16:creationId xmlns:a16="http://schemas.microsoft.com/office/drawing/2014/main" id="{FBFDA9AF-9EF5-95E0-AD20-B7475B9B04A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9F77D24-7A82-4BAB-0D4A-8304E3EA0196}"/>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79F77D24-7A82-4BAB-0D4A-8304E3EA0196}"/>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10"/>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CC7DA9-4587-DBDC-2388-BCCC356B2562}"/>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CBCC7DA9-4587-DBDC-2388-BCCC356B2562}"/>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11"/>
                <a:stretch>
                  <a:fillRect r="-22727"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A43CBBA-626C-814F-CB65-366BA3AAC660}"/>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0A43CBBA-626C-814F-CB65-366BA3AAC660}"/>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12"/>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2135B9-152A-5936-BFD0-FC828AAA61A8}"/>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BB2135B9-152A-5936-BFD0-FC828AAA61A8}"/>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13"/>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9C91C64-AB0C-D016-F44D-35344BBCC86C}"/>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29C91C64-AB0C-D016-F44D-35344BBCC86C}"/>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1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B4D1CEF-45A6-3624-2FB8-6AA2511A6BE2}"/>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CB4D1CEF-45A6-3624-2FB8-6AA2511A6BE2}"/>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15"/>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860BF1-2ED4-A848-5ED6-608DD2051F95}"/>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CF860BF1-2ED4-A848-5ED6-608DD2051F95}"/>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1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F75E37E-15A3-B496-22F1-6E617279C8ED}"/>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1F75E37E-15A3-B496-22F1-6E617279C8ED}"/>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1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8013E1C-26C6-EBCF-3694-990B3AAA4EA3}"/>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78013E1C-26C6-EBCF-3694-990B3AAA4EA3}"/>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1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EE13900-8FA7-3D22-1DE9-B778DE8BB0ED}"/>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3EE13900-8FA7-3D22-1DE9-B778DE8BB0ED}"/>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17"/>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0534233-D790-00E6-69EE-7616855B638D}"/>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80534233-D790-00E6-69EE-7616855B638D}"/>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18"/>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E92DF65-2FF0-F200-DE83-2E7816E599DB}"/>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8E92DF65-2FF0-F200-DE83-2E7816E599DB}"/>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19"/>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846138F-9A50-9106-46CC-B55A1FFA8719}"/>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A846138F-9A50-9106-46CC-B55A1FFA8719}"/>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3"/>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25AC382-1F44-22C2-295F-1B61B6CCDD26}"/>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C25AC382-1F44-22C2-295F-1B61B6CCDD26}"/>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13"/>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4E8193C-2072-9A9B-C753-A68B5DC2DCD3}"/>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94E8193C-2072-9A9B-C753-A68B5DC2DCD3}"/>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1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A3067E7-F778-C7FE-F97B-711FC5D1B2EB}"/>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4A3067E7-F778-C7FE-F97B-711FC5D1B2EB}"/>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20"/>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17A7762-6D75-520A-4DF9-FF4481053929}"/>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617A7762-6D75-520A-4DF9-FF4481053929}"/>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14"/>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D327730-A9D6-F7E2-8132-374866B9A54A}"/>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2D327730-A9D6-F7E2-8132-374866B9A54A}"/>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16"/>
                <a:stretch>
                  <a:fillRect r="-15000"/>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771330A4-1F83-0FE4-209C-35537210943B}"/>
              </a:ext>
            </a:extLst>
          </p:cNvPr>
          <p:cNvPicPr>
            <a:picLocks noChangeAspect="1"/>
          </p:cNvPicPr>
          <p:nvPr/>
        </p:nvPicPr>
        <p:blipFill>
          <a:blip r:embed="rId21">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33" name="Straight Connector 32">
            <a:extLst>
              <a:ext uri="{FF2B5EF4-FFF2-40B4-BE49-F238E27FC236}">
                <a16:creationId xmlns:a16="http://schemas.microsoft.com/office/drawing/2014/main" id="{2C9B0377-15C5-2EE7-F653-BED758375083}"/>
              </a:ext>
            </a:extLst>
          </p:cNvPr>
          <p:cNvCxnSpPr>
            <a:cxnSpLocks/>
            <a:stCxn id="32" idx="1"/>
            <a:endCxn id="4"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9894FCEA-803B-AEBF-A6E0-D24D67642BA6}"/>
              </a:ext>
            </a:extLst>
          </p:cNvPr>
          <p:cNvCxnSpPr>
            <a:cxnSpLocks/>
            <a:stCxn id="32" idx="3"/>
            <a:endCxn id="11"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C03B8983-703A-4CF6-FC86-0A144B943094}"/>
              </a:ext>
            </a:extLst>
          </p:cNvPr>
          <p:cNvCxnSpPr>
            <a:cxnSpLocks/>
            <a:stCxn id="32" idx="3"/>
            <a:endCxn id="10"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109D8DB7-40B9-5B76-D6C7-198B6071DD5F}"/>
              </a:ext>
            </a:extLst>
          </p:cNvPr>
          <p:cNvCxnSpPr>
            <a:cxnSpLocks/>
            <a:stCxn id="32" idx="3"/>
            <a:endCxn id="9"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3A6B5109-624E-6CB1-BEFA-3321AECDC08E}"/>
              </a:ext>
            </a:extLst>
          </p:cNvPr>
          <p:cNvCxnSpPr>
            <a:cxnSpLocks/>
            <a:stCxn id="32" idx="3"/>
            <a:endCxn id="8"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9E1E1883-25EA-4F1B-E006-EC2870F9D92D}"/>
              </a:ext>
            </a:extLst>
          </p:cNvPr>
          <p:cNvCxnSpPr>
            <a:cxnSpLocks/>
            <a:stCxn id="32" idx="0"/>
            <a:endCxn id="7"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1CFD890E-AAFF-023C-3077-AE2635ADA336}"/>
              </a:ext>
            </a:extLst>
          </p:cNvPr>
          <p:cNvCxnSpPr>
            <a:cxnSpLocks/>
            <a:stCxn id="32" idx="1"/>
            <a:endCxn id="5"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8C5D18EC-F912-2649-13F4-49E59DCFFBED}"/>
              </a:ext>
            </a:extLst>
          </p:cNvPr>
          <p:cNvCxnSpPr>
            <a:cxnSpLocks/>
            <a:stCxn id="3" idx="3"/>
            <a:endCxn id="32"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9CDFE5E0-7B4B-72E4-DAC5-9F70C6D1FD09}"/>
              </a:ext>
            </a:extLst>
          </p:cNvPr>
          <p:cNvCxnSpPr>
            <a:cxnSpLocks/>
            <a:stCxn id="32" idx="1"/>
            <a:endCxn id="2"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id="{1D7AA4F7-0AE3-FF1A-A736-7BE184137C8E}"/>
              </a:ext>
            </a:extLst>
          </p:cNvPr>
          <p:cNvPicPr>
            <a:picLocks noChangeAspect="1"/>
          </p:cNvPicPr>
          <p:nvPr/>
        </p:nvPicPr>
        <p:blipFill>
          <a:blip r:embed="rId22">
            <a:duotone>
              <a:schemeClr val="accent4">
                <a:shade val="45000"/>
                <a:satMod val="135000"/>
              </a:schemeClr>
              <a:prstClr val="white"/>
            </a:duotone>
          </a:blip>
          <a:stretch>
            <a:fillRect/>
          </a:stretch>
        </p:blipFill>
        <p:spPr>
          <a:xfrm>
            <a:off x="8388209" y="2940795"/>
            <a:ext cx="1257040" cy="628520"/>
          </a:xfrm>
          <a:prstGeom prst="rect">
            <a:avLst/>
          </a:prstGeom>
        </p:spPr>
      </p:pic>
    </p:spTree>
    <p:extLst>
      <p:ext uri="{BB962C8B-B14F-4D97-AF65-F5344CB8AC3E}">
        <p14:creationId xmlns:p14="http://schemas.microsoft.com/office/powerpoint/2010/main" val="106760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7201" y="1828800"/>
            <a:ext cx="3574128" cy="4396153"/>
          </a:xfrm>
        </p:spPr>
        <p:txBody>
          <a:bodyPr>
            <a:normAutofit/>
          </a:bodyPr>
          <a:lstStyle/>
          <a:p>
            <a:pPr>
              <a:buNone/>
            </a:pPr>
            <a:r>
              <a:rPr lang="is-IS" dirty="0">
                <a:solidFill>
                  <a:srgbClr val="FF0000"/>
                </a:solidFill>
              </a:rPr>
              <a:t>Fair coin tossing</a:t>
            </a:r>
            <a:endParaRPr lang="is-IS" dirty="0"/>
          </a:p>
          <a:p>
            <a:endParaRPr lang="is-IS" dirty="0"/>
          </a:p>
          <a:p>
            <a:r>
              <a:rPr lang="is-IS" dirty="0"/>
              <a:t>Adversary learns the output of the computation</a:t>
            </a:r>
          </a:p>
          <a:p>
            <a:endParaRPr lang="is-IS" dirty="0"/>
          </a:p>
          <a:p>
            <a:r>
              <a:rPr lang="is-IS" dirty="0"/>
              <a:t>Adversary aborts based on the output of the computation</a:t>
            </a:r>
          </a:p>
          <a:p>
            <a:endParaRPr lang="is-IS" dirty="0"/>
          </a:p>
          <a:p>
            <a:r>
              <a:rPr lang="is-IS" dirty="0">
                <a:solidFill>
                  <a:srgbClr val="FF0000"/>
                </a:solidFill>
              </a:rPr>
              <a:t>Impossible</a:t>
            </a:r>
            <a:r>
              <a:rPr lang="is-IS" dirty="0"/>
              <a:t> </a:t>
            </a:r>
            <a:r>
              <a:rPr lang="en-US" sz="1400" dirty="0"/>
              <a:t>[Cleve’86]</a:t>
            </a:r>
            <a:endParaRPr lang="is-IS" sz="1400" dirty="0"/>
          </a:p>
        </p:txBody>
      </p:sp>
      <p:pic>
        <p:nvPicPr>
          <p:cNvPr id="60" name="Picture 59" descr="A drawing of a cartoon character&#10;&#10;Description automatically generated">
            <a:extLst>
              <a:ext uri="{FF2B5EF4-FFF2-40B4-BE49-F238E27FC236}">
                <a16:creationId xmlns:a16="http://schemas.microsoft.com/office/drawing/2014/main" id="{50289706-A8D8-724B-B6F3-1BC40B594A5E}"/>
              </a:ext>
            </a:extLst>
          </p:cNvPr>
          <p:cNvPicPr>
            <a:picLocks noChangeAspect="1"/>
          </p:cNvPicPr>
          <p:nvPr/>
        </p:nvPicPr>
        <p:blipFill>
          <a:blip r:embed="rId3"/>
          <a:stretch>
            <a:fillRect/>
          </a:stretch>
        </p:blipFill>
        <p:spPr>
          <a:xfrm>
            <a:off x="4310402" y="2239812"/>
            <a:ext cx="3574128" cy="3574128"/>
          </a:xfrm>
          <a:prstGeom prst="rect">
            <a:avLst/>
          </a:prstGeom>
          <a:noFill/>
        </p:spPr>
      </p:pic>
      <p:pic>
        <p:nvPicPr>
          <p:cNvPr id="59" name="Content Placeholder 5" descr="A close up of a logo&#10;&#10;Description automatically generated">
            <a:extLst>
              <a:ext uri="{FF2B5EF4-FFF2-40B4-BE49-F238E27FC236}">
                <a16:creationId xmlns:a16="http://schemas.microsoft.com/office/drawing/2014/main" id="{6BB08363-CC42-1C41-8F1E-206E28ECE790}"/>
              </a:ext>
            </a:extLst>
          </p:cNvPr>
          <p:cNvPicPr>
            <a:picLocks noChangeAspect="1"/>
          </p:cNvPicPr>
          <p:nvPr/>
        </p:nvPicPr>
        <p:blipFill>
          <a:blip r:embed="rId4"/>
          <a:stretch>
            <a:fillRect/>
          </a:stretch>
        </p:blipFill>
        <p:spPr>
          <a:xfrm>
            <a:off x="7853209" y="2239812"/>
            <a:ext cx="3574128" cy="3574128"/>
          </a:xfrm>
          <a:prstGeom prst="rect">
            <a:avLst/>
          </a:prstGeom>
          <a:noFill/>
        </p:spPr>
      </p:pic>
      <p:sp>
        <p:nvSpPr>
          <p:cNvPr id="67" name="Text Placeholder 5">
            <a:extLst>
              <a:ext uri="{FF2B5EF4-FFF2-40B4-BE49-F238E27FC236}">
                <a16:creationId xmlns:a16="http://schemas.microsoft.com/office/drawing/2014/main" id="{BE86704F-24DD-4B22-8A38-179E5DADB047}"/>
              </a:ext>
            </a:extLst>
          </p:cNvPr>
          <p:cNvSpPr>
            <a:spLocks noGrp="1"/>
          </p:cNvSpPr>
          <p:nvPr>
            <p:ph type="body" idx="15"/>
          </p:nvPr>
        </p:nvSpPr>
        <p:spPr>
          <a:xfrm>
            <a:off x="734431" y="6407557"/>
            <a:ext cx="7207250" cy="96950"/>
          </a:xfrm>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10668002" cy="762000"/>
          </a:xfrm>
        </p:spPr>
        <p:txBody>
          <a:bodyPr wrap="square" anchor="b">
            <a:normAutofit/>
          </a:bodyPr>
          <a:lstStyle/>
          <a:p>
            <a:r>
              <a:rPr lang="en-US" dirty="0"/>
              <a:t>Why Fairness?</a:t>
            </a:r>
          </a:p>
        </p:txBody>
      </p:sp>
      <p:sp>
        <p:nvSpPr>
          <p:cNvPr id="7" name="Rectangle 6">
            <a:extLst>
              <a:ext uri="{FF2B5EF4-FFF2-40B4-BE49-F238E27FC236}">
                <a16:creationId xmlns:a16="http://schemas.microsoft.com/office/drawing/2014/main" id="{6185C670-5D56-744D-8698-D5165A58779B}"/>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928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endParaRPr lang="en-US" dirty="0"/>
          </a:p>
          <a:p>
            <a:pPr>
              <a:buNone/>
            </a:pPr>
            <a:endParaRPr lang="en-US" dirty="0"/>
          </a:p>
          <a:p>
            <a:pPr>
              <a:buNone/>
            </a:pPr>
            <a:r>
              <a:rPr lang="en-US" dirty="0"/>
              <a:t>All parties perform MPC with abort to obtain </a:t>
            </a:r>
            <a:r>
              <a:rPr lang="en-US" dirty="0">
                <a:solidFill>
                  <a:srgbClr val="FF0000"/>
                </a:solidFill>
              </a:rPr>
              <a:t>shares of the output</a:t>
            </a:r>
          </a:p>
          <a:p>
            <a:r>
              <a:rPr lang="en-US" dirty="0"/>
              <a:t>All parties perform </a:t>
            </a:r>
            <a:r>
              <a:rPr lang="en-US" dirty="0">
                <a:solidFill>
                  <a:srgbClr val="FF0000"/>
                </a:solidFill>
              </a:rPr>
              <a:t>fair exchange</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a:t>
            </a:r>
          </a:p>
        </p:txBody>
      </p:sp>
      <p:sp>
        <p:nvSpPr>
          <p:cNvPr id="43" name="Line Callout 3 (Accent Bar) 42">
            <a:extLst>
              <a:ext uri="{FF2B5EF4-FFF2-40B4-BE49-F238E27FC236}">
                <a16:creationId xmlns:a16="http://schemas.microsoft.com/office/drawing/2014/main" id="{E7DB6E08-A679-9D47-91A4-8059AB9C6DB7}"/>
              </a:ext>
            </a:extLst>
          </p:cNvPr>
          <p:cNvSpPr/>
          <p:nvPr/>
        </p:nvSpPr>
        <p:spPr>
          <a:xfrm>
            <a:off x="1640219" y="4417503"/>
            <a:ext cx="2684041" cy="243537"/>
          </a:xfrm>
          <a:prstGeom prst="accentCallout3">
            <a:avLst>
              <a:gd name="adj1" fmla="val 18750"/>
              <a:gd name="adj2" fmla="val -8333"/>
              <a:gd name="adj3" fmla="val 18750"/>
              <a:gd name="adj4" fmla="val -16667"/>
              <a:gd name="adj5" fmla="val 100000"/>
              <a:gd name="adj6" fmla="val -16667"/>
              <a:gd name="adj7" fmla="val -195227"/>
              <a:gd name="adj8" fmla="val -253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complex; </a:t>
            </a:r>
            <a:r>
              <a:rPr lang="en-US" sz="1600" dirty="0">
                <a:solidFill>
                  <a:srgbClr val="FF0000"/>
                </a:solidFill>
              </a:rPr>
              <a:t>high cardinality</a:t>
            </a:r>
          </a:p>
        </p:txBody>
      </p:sp>
      <p:sp>
        <p:nvSpPr>
          <p:cNvPr id="44" name="Rectangle 43">
            <a:extLst>
              <a:ext uri="{FF2B5EF4-FFF2-40B4-BE49-F238E27FC236}">
                <a16:creationId xmlns:a16="http://schemas.microsoft.com/office/drawing/2014/main" id="{726A7AE9-D2D5-1D4C-8784-439CB561121F}"/>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47FBA698-F2D5-CF4C-B48F-9F200FA4BE19}"/>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3" name="Picture 2">
            <a:extLst>
              <a:ext uri="{FF2B5EF4-FFF2-40B4-BE49-F238E27FC236}">
                <a16:creationId xmlns:a16="http://schemas.microsoft.com/office/drawing/2014/main" id="{1B48D7DF-7D6E-CA43-884A-7E5FEADD651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4" name="Picture 3">
            <a:extLst>
              <a:ext uri="{FF2B5EF4-FFF2-40B4-BE49-F238E27FC236}">
                <a16:creationId xmlns:a16="http://schemas.microsoft.com/office/drawing/2014/main" id="{F8FCF310-B971-D94F-E07E-39092EB28AB5}"/>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5" name="Picture 4">
            <a:extLst>
              <a:ext uri="{FF2B5EF4-FFF2-40B4-BE49-F238E27FC236}">
                <a16:creationId xmlns:a16="http://schemas.microsoft.com/office/drawing/2014/main" id="{221F57E8-999F-ED1B-A831-AE4B53BC1FD8}"/>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7" name="Picture 6">
            <a:extLst>
              <a:ext uri="{FF2B5EF4-FFF2-40B4-BE49-F238E27FC236}">
                <a16:creationId xmlns:a16="http://schemas.microsoft.com/office/drawing/2014/main" id="{4BC84892-3C8B-DCE5-A0C0-A0A4BC1F1F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8" name="Picture 7">
            <a:extLst>
              <a:ext uri="{FF2B5EF4-FFF2-40B4-BE49-F238E27FC236}">
                <a16:creationId xmlns:a16="http://schemas.microsoft.com/office/drawing/2014/main" id="{5946ABA1-B16A-8866-DE0D-4DDB1C1F497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8">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9" name="Picture 8">
            <a:extLst>
              <a:ext uri="{FF2B5EF4-FFF2-40B4-BE49-F238E27FC236}">
                <a16:creationId xmlns:a16="http://schemas.microsoft.com/office/drawing/2014/main" id="{257CC577-8A8C-F873-9D90-262C31C8F71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10" name="Picture 9">
            <a:extLst>
              <a:ext uri="{FF2B5EF4-FFF2-40B4-BE49-F238E27FC236}">
                <a16:creationId xmlns:a16="http://schemas.microsoft.com/office/drawing/2014/main" id="{00B33FF5-0D25-21BC-38A9-AF39DB6211F3}"/>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11" name="Picture 10">
            <a:extLst>
              <a:ext uri="{FF2B5EF4-FFF2-40B4-BE49-F238E27FC236}">
                <a16:creationId xmlns:a16="http://schemas.microsoft.com/office/drawing/2014/main" id="{41002A8A-85D9-F696-6D64-1CF0E6D4D81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A456FC3-BA8E-D3B1-5B4E-03250F456E78}"/>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2A456FC3-BA8E-D3B1-5B4E-03250F456E78}"/>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9"/>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F7B9E8-85BF-CEF9-58C6-40D7C8766438}"/>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8EF7B9E8-85BF-CEF9-58C6-40D7C8766438}"/>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20C88D5-7708-F7A3-2966-4640630CF54B}"/>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A20C88D5-7708-F7A3-2966-4640630CF54B}"/>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C83AF8-FA60-B0A7-703B-255F1C881BC1}"/>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80C83AF8-FA60-B0A7-703B-255F1C881BC1}"/>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9DB3F0A-0F54-D918-9C7C-8F2CA8BE91E0}"/>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79DB3F0A-0F54-D918-9C7C-8F2CA8BE91E0}"/>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CF8DB1F-917C-87B7-1D75-DB5E97AFBA75}"/>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ECF8DB1F-917C-87B7-1D75-DB5E97AFBA75}"/>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14"/>
                <a:stretch>
                  <a:fillRect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22EF8A-CBAF-80A6-23BB-339161F6303F}"/>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D322EF8A-CBAF-80A6-23BB-339161F6303F}"/>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6C5CBDD-D703-64B1-B92D-8E44A5EE0652}"/>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76C5CBDD-D703-64B1-B92D-8E44A5EE0652}"/>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15"/>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D8CF8D7-0DCA-9AAF-417F-4B1A1675E435}"/>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2D8CF8D7-0DCA-9AAF-417F-4B1A1675E435}"/>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18A3344-3E3D-BDD3-9FC2-026FDAE060EA}"/>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018A3344-3E3D-BDD3-9FC2-026FDAE060EA}"/>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16"/>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27D7F3C-8240-F9A3-ECB2-D3E7B75B805D}"/>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27D7F3C-8240-F9A3-ECB2-D3E7B75B805D}"/>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17"/>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A30CEC1-3D2D-A88F-9822-0566716B3425}"/>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AA30CEC1-3D2D-A88F-9822-0566716B3425}"/>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18"/>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03A040-65AF-B9D8-D062-B4291FEE4173}"/>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7203A040-65AF-B9D8-D062-B4291FEE4173}"/>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19"/>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BB35FEC-F853-CA91-5E07-005BA83205F7}"/>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0BB35FEC-F853-CA91-5E07-005BA83205F7}"/>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9C95A1-A0CF-26CD-BC71-3D956EFCF8EA}"/>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389C95A1-A0CF-26CD-BC71-3D956EFCF8EA}"/>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9729A8C-7BCB-F81F-1B44-F55C02570925}"/>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D9729A8C-7BCB-F81F-1B44-F55C02570925}"/>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20"/>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1B2B063-DA44-430D-EEE9-5FD4C9461E25}"/>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51B2B063-DA44-430D-EEE9-5FD4C9461E25}"/>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7C4FBAB-E750-6205-A90D-CB319012BA2D}"/>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37C4FBAB-E750-6205-A90D-CB319012BA2D}"/>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15"/>
                <a:stretch>
                  <a:fillRect r="-15000"/>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9AB8738C-72BB-13A9-82A1-72413DFE44BA}"/>
              </a:ext>
            </a:extLst>
          </p:cNvPr>
          <p:cNvPicPr>
            <a:picLocks noChangeAspect="1"/>
          </p:cNvPicPr>
          <p:nvPr/>
        </p:nvPicPr>
        <p:blipFill>
          <a:blip r:embed="rId21">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33" name="Straight Connector 32">
            <a:extLst>
              <a:ext uri="{FF2B5EF4-FFF2-40B4-BE49-F238E27FC236}">
                <a16:creationId xmlns:a16="http://schemas.microsoft.com/office/drawing/2014/main" id="{547D5AC3-0290-A121-A2C3-B1CCA1BE306E}"/>
              </a:ext>
            </a:extLst>
          </p:cNvPr>
          <p:cNvCxnSpPr>
            <a:cxnSpLocks/>
            <a:stCxn id="32" idx="1"/>
            <a:endCxn id="4"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55D26280-D6E8-4C04-DDD9-0037CEB3A628}"/>
              </a:ext>
            </a:extLst>
          </p:cNvPr>
          <p:cNvCxnSpPr>
            <a:cxnSpLocks/>
            <a:stCxn id="32" idx="3"/>
            <a:endCxn id="11"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AB3E4992-9EDD-ABEE-D20D-EAEA631AF0C0}"/>
              </a:ext>
            </a:extLst>
          </p:cNvPr>
          <p:cNvCxnSpPr>
            <a:cxnSpLocks/>
            <a:stCxn id="32" idx="3"/>
            <a:endCxn id="10"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96365386-8C85-362B-D0A8-92D4D9FD0FE9}"/>
              </a:ext>
            </a:extLst>
          </p:cNvPr>
          <p:cNvCxnSpPr>
            <a:cxnSpLocks/>
            <a:stCxn id="32" idx="3"/>
            <a:endCxn id="9"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D5C49637-E387-FA29-5568-D5A0E5A3841F}"/>
              </a:ext>
            </a:extLst>
          </p:cNvPr>
          <p:cNvCxnSpPr>
            <a:cxnSpLocks/>
            <a:stCxn id="32" idx="3"/>
            <a:endCxn id="8"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DC20269D-DAA7-00D0-00A0-B5D0254FFBEF}"/>
              </a:ext>
            </a:extLst>
          </p:cNvPr>
          <p:cNvCxnSpPr>
            <a:cxnSpLocks/>
            <a:stCxn id="32" idx="0"/>
            <a:endCxn id="7"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E1456BDF-8A04-4E21-16AA-88A1F67EFA64}"/>
              </a:ext>
            </a:extLst>
          </p:cNvPr>
          <p:cNvCxnSpPr>
            <a:cxnSpLocks/>
            <a:stCxn id="32" idx="1"/>
            <a:endCxn id="5"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1325C738-5DB5-328B-5789-41DEBFD45E12}"/>
              </a:ext>
            </a:extLst>
          </p:cNvPr>
          <p:cNvCxnSpPr>
            <a:cxnSpLocks/>
            <a:stCxn id="3" idx="3"/>
            <a:endCxn id="32"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2CAF751E-1E1A-5FA6-6B6F-F14D6CA9DB07}"/>
              </a:ext>
            </a:extLst>
          </p:cNvPr>
          <p:cNvCxnSpPr>
            <a:cxnSpLocks/>
            <a:stCxn id="32" idx="1"/>
            <a:endCxn id="2"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id="{F875E753-E805-2526-3501-20F196356EB7}"/>
              </a:ext>
            </a:extLst>
          </p:cNvPr>
          <p:cNvPicPr>
            <a:picLocks noChangeAspect="1"/>
          </p:cNvPicPr>
          <p:nvPr/>
        </p:nvPicPr>
        <p:blipFill>
          <a:blip r:embed="rId22">
            <a:duotone>
              <a:schemeClr val="accent4">
                <a:shade val="45000"/>
                <a:satMod val="135000"/>
              </a:schemeClr>
              <a:prstClr val="white"/>
            </a:duotone>
          </a:blip>
          <a:stretch>
            <a:fillRect/>
          </a:stretch>
        </p:blipFill>
        <p:spPr>
          <a:xfrm>
            <a:off x="8388209" y="2940795"/>
            <a:ext cx="1257040" cy="628520"/>
          </a:xfrm>
          <a:prstGeom prst="rect">
            <a:avLst/>
          </a:prstGeom>
        </p:spPr>
      </p:pic>
      <p:sp>
        <p:nvSpPr>
          <p:cNvPr id="46" name="Content Placeholder 5">
            <a:extLst>
              <a:ext uri="{FF2B5EF4-FFF2-40B4-BE49-F238E27FC236}">
                <a16:creationId xmlns:a16="http://schemas.microsoft.com/office/drawing/2014/main" id="{C5CEB96A-64B4-6CB5-2B56-6B3F351A925E}"/>
              </a:ext>
            </a:extLst>
          </p:cNvPr>
          <p:cNvSpPr txBox="1">
            <a:spLocks/>
          </p:cNvSpPr>
          <p:nvPr/>
        </p:nvSpPr>
        <p:spPr>
          <a:xfrm>
            <a:off x="438097" y="1401136"/>
            <a:ext cx="6598621" cy="625118"/>
          </a:xfrm>
          <a:prstGeom prst="rect">
            <a:avLst/>
          </a:prstGeom>
        </p:spPr>
        <p:txBody>
          <a:bodyPr vert="horz" lIns="0" tIns="0" rIns="0" bIns="0" rtlCol="0">
            <a:noAutofit/>
          </a:bodyPr>
          <a:lstStyle>
            <a:lvl1pPr marL="0" indent="0" algn="l" defTabSz="914400" rtl="0" eaLnBrk="1" latinLnBrk="0" hangingPunct="1">
              <a:lnSpc>
                <a:spcPct val="90000"/>
              </a:lnSpc>
              <a:spcBef>
                <a:spcPts val="1600"/>
              </a:spcBef>
              <a:buFont typeface="Arial" panose="020B0604020202020204" pitchFamily="34" charset="0"/>
              <a:buChar char="​"/>
              <a:defRPr sz="2200" kern="1200">
                <a:solidFill>
                  <a:schemeClr val="accent1"/>
                </a:solidFill>
                <a:latin typeface="Segoe UI Light" panose="020B0502040204020203" pitchFamily="34" charset="0"/>
                <a:ea typeface="+mn-ea"/>
                <a:cs typeface="Segoe UI Light" panose="020B0502040204020203" pitchFamily="34" charset="0"/>
              </a:defRPr>
            </a:lvl1pPr>
            <a:lvl2pPr marL="0" indent="0" algn="l" defTabSz="914400" rtl="0" eaLnBrk="1" latinLnBrk="0" hangingPunct="1">
              <a:lnSpc>
                <a:spcPct val="90000"/>
              </a:lnSpc>
              <a:spcBef>
                <a:spcPts val="800"/>
              </a:spcBef>
              <a:spcAft>
                <a:spcPts val="200"/>
              </a:spcAft>
              <a:buFont typeface="Segoe UI" panose="020B0502040204020203"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2pPr>
            <a:lvl3pPr marL="342900" indent="-171450" algn="l" defTabSz="914400" rtl="0" eaLnBrk="1" latinLnBrk="0" hangingPunct="1">
              <a:lnSpc>
                <a:spcPct val="90000"/>
              </a:lnSpc>
              <a:spcBef>
                <a:spcPts val="200"/>
              </a:spcBef>
              <a:spcAft>
                <a:spcPts val="200"/>
              </a:spcAft>
              <a:buFont typeface="Arial" panose="020B0604020202020204" pitchFamily="34" charset="0"/>
              <a:buChar char="•"/>
              <a:defRPr sz="1800" kern="1200">
                <a:solidFill>
                  <a:schemeClr val="accent3"/>
                </a:solidFill>
                <a:latin typeface="Segoe UI Light" panose="020B0502040204020203" pitchFamily="34" charset="0"/>
                <a:ea typeface="+mn-ea"/>
                <a:cs typeface="Segoe UI Light" panose="020B0502040204020203" pitchFamily="34" charset="0"/>
              </a:defRPr>
            </a:lvl3pPr>
            <a:lvl4pPr marL="514350" indent="-171450" algn="l" defTabSz="914400" rtl="0" eaLnBrk="1" latinLnBrk="0" hangingPunct="1">
              <a:lnSpc>
                <a:spcPct val="90000"/>
              </a:lnSpc>
              <a:spcBef>
                <a:spcPts val="200"/>
              </a:spcBef>
              <a:spcAft>
                <a:spcPts val="200"/>
              </a:spcAft>
              <a:buFont typeface="Arial" panose="020B0604020202020204" pitchFamily="34" charset="0"/>
              <a:buChar char="•"/>
              <a:defRPr sz="1600" kern="1200">
                <a:solidFill>
                  <a:schemeClr val="accent3"/>
                </a:solidFill>
                <a:latin typeface="Segoe UI Light" panose="020B0502040204020203" pitchFamily="34" charset="0"/>
                <a:ea typeface="+mn-ea"/>
                <a:cs typeface="Segoe UI Light" panose="020B0502040204020203" pitchFamily="34" charset="0"/>
              </a:defRPr>
            </a:lvl4pPr>
            <a:lvl5pPr marL="0" indent="0" algn="l" defTabSz="914400" rtl="0" eaLnBrk="1" latinLnBrk="0" hangingPunct="1">
              <a:lnSpc>
                <a:spcPct val="90000"/>
              </a:lnSpc>
              <a:spcBef>
                <a:spcPts val="1600"/>
              </a:spcBef>
              <a:buFont typeface="Arial" panose="020B0604020202020204" pitchFamily="34" charset="0"/>
              <a:buChar char="​"/>
              <a:defRPr sz="2000" b="1" kern="100" spc="-30" baseline="0">
                <a:solidFill>
                  <a:schemeClr val="accent4"/>
                </a:solidFill>
                <a:latin typeface="Segoe UI Light" panose="020B0502040204020203" pitchFamily="34" charset="0"/>
                <a:ea typeface="+mn-ea"/>
                <a:cs typeface="Segoe UI Light" panose="020B0502040204020203" pitchFamily="34" charset="0"/>
              </a:defRPr>
            </a:lvl5pPr>
            <a:lvl6pPr marL="171450" indent="-171450" algn="l" defTabSz="914400" rtl="0" eaLnBrk="1" latinLnBrk="0" hangingPunct="1">
              <a:lnSpc>
                <a:spcPct val="90000"/>
              </a:lnSpc>
              <a:spcBef>
                <a:spcPts val="500"/>
              </a:spcBef>
              <a:spcAft>
                <a:spcPts val="0"/>
              </a:spcAft>
              <a:buFont typeface="Arial" panose="020B0604020202020204" pitchFamily="34" charset="0"/>
              <a:buChar char="•"/>
              <a:defRPr lang="en-US" sz="1600" kern="1200" dirty="0">
                <a:solidFill>
                  <a:schemeClr val="accent3"/>
                </a:solidFill>
                <a:latin typeface="Segoe UI Light" panose="020B0502040204020203" pitchFamily="34" charset="0"/>
                <a:ea typeface="+mn-ea"/>
                <a:cs typeface="Segoe UI Light" panose="020B0502040204020203" pitchFamily="34" charset="0"/>
              </a:defRPr>
            </a:lvl6pPr>
            <a:lvl7pPr marL="169863" indent="-169863" algn="l" defTabSz="914400" rtl="0" eaLnBrk="1" latinLnBrk="0" hangingPunct="1">
              <a:lnSpc>
                <a:spcPct val="90000"/>
              </a:lnSpc>
              <a:spcBef>
                <a:spcPts val="500"/>
              </a:spcBef>
              <a:buFont typeface="Arial" panose="020B0604020202020204" pitchFamily="34" charset="0"/>
              <a:buChar char="•"/>
              <a:defRPr lang="en-US" sz="1400" kern="1200" dirty="0">
                <a:solidFill>
                  <a:schemeClr val="accent3"/>
                </a:solidFill>
                <a:latin typeface="Segoe UI Light" panose="020B0502040204020203" pitchFamily="34" charset="0"/>
                <a:ea typeface="+mn-ea"/>
                <a:cs typeface="Segoe UI Light" panose="020B0502040204020203" pitchFamily="34" charset="0"/>
              </a:defRPr>
            </a:lvl7pPr>
            <a:lvl8pPr marL="344488" indent="-174625" algn="l" defTabSz="914400" rtl="0" eaLnBrk="1" latinLnBrk="0" hangingPunct="1">
              <a:lnSpc>
                <a:spcPct val="90000"/>
              </a:lnSpc>
              <a:spcBef>
                <a:spcPts val="500"/>
              </a:spcBef>
              <a:buFont typeface="Arial" panose="020B0604020202020204" pitchFamily="34" charset="0"/>
              <a:buChar char="•"/>
              <a:defRPr lang="en-US" sz="1200" kern="1200" dirty="0">
                <a:solidFill>
                  <a:schemeClr val="accent3"/>
                </a:solidFill>
                <a:latin typeface="Segoe UI Light" panose="020B0502040204020203" pitchFamily="34" charset="0"/>
                <a:ea typeface="+mn-ea"/>
                <a:cs typeface="Segoe UI Light" panose="020B0502040204020203" pitchFamily="34" charset="0"/>
              </a:defRPr>
            </a:lvl8pPr>
            <a:lvl9pPr marL="0" indent="0" algn="l" defTabSz="914400" rtl="0" eaLnBrk="1" latinLnBrk="0" hangingPunct="1">
              <a:lnSpc>
                <a:spcPct val="90000"/>
              </a:lnSpc>
              <a:spcBef>
                <a:spcPts val="500"/>
              </a:spcBef>
              <a:spcAft>
                <a:spcPts val="500"/>
              </a:spcAft>
              <a:buFont typeface="Segoe UI" panose="020B0502040204020203" pitchFamily="34" charset="0"/>
              <a:buChar char="​"/>
              <a:defRPr sz="3200" kern="1200">
                <a:solidFill>
                  <a:schemeClr val="accent1"/>
                </a:solidFill>
                <a:latin typeface="+mn-lt"/>
                <a:ea typeface="+mn-ea"/>
                <a:cs typeface="+mn-cs"/>
              </a:defRPr>
            </a:lvl9pPr>
          </a:lstStyle>
          <a:p>
            <a:pPr>
              <a:buFont typeface="Arial" panose="020B0604020202020204" pitchFamily="34" charset="0"/>
              <a:buNone/>
            </a:pPr>
            <a:r>
              <a:rPr lang="en-US" dirty="0">
                <a:solidFill>
                  <a:srgbClr val="00329E"/>
                </a:solidFill>
              </a:rPr>
              <a:t>All parties fairly learn the inputs of all other parties.</a:t>
            </a:r>
          </a:p>
        </p:txBody>
      </p:sp>
    </p:spTree>
    <p:extLst>
      <p:ext uri="{BB962C8B-B14F-4D97-AF65-F5344CB8AC3E}">
        <p14:creationId xmlns:p14="http://schemas.microsoft.com/office/powerpoint/2010/main" val="241084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endParaRPr lang="en-US" dirty="0"/>
              </a:p>
              <a:p>
                <a:pPr>
                  <a:buNone/>
                </a:pPr>
                <a:endParaRPr lang="en-US" dirty="0"/>
              </a:p>
              <a:p>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400" dirty="0"/>
                  <a:t>[Kil’88]</a:t>
                </a:r>
              </a:p>
              <a:p>
                <a:endParaRPr lang="en-US" dirty="0"/>
              </a:p>
              <a:p>
                <a:r>
                  <a:rPr lang="en-US" sz="2000" dirty="0"/>
                  <a:t>No </a:t>
                </a:r>
                <a:r>
                  <a:rPr lang="en-US" sz="2000" dirty="0">
                    <a:solidFill>
                      <a:srgbClr val="FF0000"/>
                    </a:solidFill>
                  </a:rPr>
                  <a:t>cardinality = </a:t>
                </a:r>
                <a14:m>
                  <m:oMath xmlns:m="http://schemas.openxmlformats.org/officeDocument/2006/math">
                    <m:r>
                      <a:rPr lang="en-US" sz="2000" i="1">
                        <a:solidFill>
                          <a:srgbClr val="FF0000"/>
                        </a:solidFill>
                        <a:latin typeface="Cambria Math" panose="02040503050406030204" pitchFamily="18" charset="0"/>
                      </a:rPr>
                      <m:t>𝑛</m:t>
                    </m:r>
                    <m:r>
                      <a:rPr lang="en-US" sz="2000" b="0" i="1" smtClean="0">
                        <a:solidFill>
                          <a:srgbClr val="FF0000"/>
                        </a:solidFill>
                        <a:latin typeface="Cambria Math" panose="02040503050406030204" pitchFamily="18" charset="0"/>
                      </a:rPr>
                      <m:t>−1</m:t>
                    </m:r>
                  </m:oMath>
                </a14:m>
                <a:r>
                  <a:rPr lang="en-US" sz="2000" dirty="0">
                    <a:solidFill>
                      <a:srgbClr val="FF0000"/>
                    </a:solidFill>
                  </a:rPr>
                  <a:t>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god</a:t>
                </a:r>
                <a:r>
                  <a:rPr lang="en-US" sz="2000" dirty="0"/>
                  <a:t> </a:t>
                </a:r>
                <a:r>
                  <a:rPr lang="en-US" sz="1400" dirty="0"/>
                  <a:t>[FGMO’05]</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759" r="-2529"/>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6636642" cy="762000"/>
          </a:xfrm>
        </p:spPr>
        <p:txBody>
          <a:bodyPr/>
          <a:lstStyle/>
          <a:p>
            <a:r>
              <a:rPr lang="en-US" dirty="0"/>
              <a:t>Inherent need for a complex primitive?</a:t>
            </a:r>
          </a:p>
        </p:txBody>
      </p:sp>
      <p:sp>
        <p:nvSpPr>
          <p:cNvPr id="43" name="Line Callout 3 (Accent Bar) 42">
            <a:extLst>
              <a:ext uri="{FF2B5EF4-FFF2-40B4-BE49-F238E27FC236}">
                <a16:creationId xmlns:a16="http://schemas.microsoft.com/office/drawing/2014/main" id="{E7DB6E08-A679-9D47-91A4-8059AB9C6DB7}"/>
              </a:ext>
            </a:extLst>
          </p:cNvPr>
          <p:cNvSpPr/>
          <p:nvPr/>
        </p:nvSpPr>
        <p:spPr>
          <a:xfrm>
            <a:off x="2627447" y="1322286"/>
            <a:ext cx="2567639" cy="648111"/>
          </a:xfrm>
          <a:prstGeom prst="accentCallout3">
            <a:avLst>
              <a:gd name="adj1" fmla="val 18750"/>
              <a:gd name="adj2" fmla="val -8333"/>
              <a:gd name="adj3" fmla="val 18750"/>
              <a:gd name="adj4" fmla="val -16667"/>
              <a:gd name="adj5" fmla="val 100000"/>
              <a:gd name="adj6" fmla="val -16667"/>
              <a:gd name="adj7" fmla="val 215548"/>
              <a:gd name="adj8" fmla="val 108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Oblivious Transfer (OT); </a:t>
            </a:r>
            <a:r>
              <a:rPr lang="en-US" dirty="0">
                <a:solidFill>
                  <a:srgbClr val="FF0000"/>
                </a:solidFill>
              </a:rPr>
              <a:t>cardinality = 2</a:t>
            </a:r>
          </a:p>
        </p:txBody>
      </p:sp>
      <p:pic>
        <p:nvPicPr>
          <p:cNvPr id="2" name="Picture 1">
            <a:extLst>
              <a:ext uri="{FF2B5EF4-FFF2-40B4-BE49-F238E27FC236}">
                <a16:creationId xmlns:a16="http://schemas.microsoft.com/office/drawing/2014/main" id="{DF67D98E-A079-A846-92F2-5C6F9721B3F6}"/>
              </a:ext>
            </a:extLst>
          </p:cNvPr>
          <p:cNvPicPr>
            <a:picLocks noChangeAspect="1"/>
          </p:cNvPicPr>
          <p:nvPr/>
        </p:nvPicPr>
        <p:blipFill>
          <a:blip r:embed="rId4"/>
          <a:stretch>
            <a:fillRect/>
          </a:stretch>
        </p:blipFill>
        <p:spPr>
          <a:xfrm>
            <a:off x="6195458" y="1759696"/>
            <a:ext cx="5416157" cy="3837734"/>
          </a:xfrm>
          <a:prstGeom prst="rect">
            <a:avLst/>
          </a:prstGeom>
        </p:spPr>
      </p:pic>
      <p:sp>
        <p:nvSpPr>
          <p:cNvPr id="7" name="Rectangle 6">
            <a:extLst>
              <a:ext uri="{FF2B5EF4-FFF2-40B4-BE49-F238E27FC236}">
                <a16:creationId xmlns:a16="http://schemas.microsoft.com/office/drawing/2014/main" id="{528F0A9E-9A10-CC42-A935-AE5363AD033C}"/>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4768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559358"/>
                <a:ext cx="5522571" cy="495183"/>
              </a:xfrm>
            </p:spPr>
            <p:txBody>
              <a:bodyPr/>
              <a:lstStyle/>
              <a:p>
                <a14:m>
                  <m:oMath xmlns:m="http://schemas.openxmlformats.org/officeDocument/2006/math">
                    <m:sSub>
                      <m:sSubPr>
                        <m:ctrlPr>
                          <a:rPr lang="en-US" i="1" smtClean="0">
                            <a:solidFill>
                              <a:srgbClr val="92D050"/>
                            </a:solidFill>
                            <a:latin typeface="Cambria Math" panose="02040503050406030204" pitchFamily="18" charset="0"/>
                          </a:rPr>
                        </m:ctrlPr>
                      </m:sSubPr>
                      <m:e>
                        <m:r>
                          <a:rPr lang="en-US" i="1">
                            <a:solidFill>
                              <a:srgbClr val="92D050"/>
                            </a:solidFill>
                            <a:latin typeface="Cambria Math" panose="02040503050406030204" pitchFamily="18" charset="0"/>
                            <a:ea typeface="Cambria Math" panose="02040503050406030204" pitchFamily="18" charset="0"/>
                          </a:rPr>
                          <m:t>ℱ</m:t>
                        </m:r>
                      </m:e>
                      <m:sub>
                        <m:r>
                          <a:rPr lang="en-US" i="1">
                            <a:solidFill>
                              <a:srgbClr val="92D050"/>
                            </a:solidFill>
                            <a:latin typeface="Cambria Math" panose="02040503050406030204" pitchFamily="18" charset="0"/>
                            <a:ea typeface="Cambria Math" panose="02040503050406030204" pitchFamily="18" charset="0"/>
                          </a:rPr>
                          <m:t>𝑆𝑦𝑋</m:t>
                        </m:r>
                      </m:sub>
                    </m:sSub>
                  </m:oMath>
                </a14:m>
                <a:endParaRPr lang="en-US" i="1" dirty="0">
                  <a:solidFill>
                    <a:schemeClr val="accent6"/>
                  </a:solidFill>
                  <a:latin typeface="Cambria Math" panose="02040503050406030204" pitchFamily="18" charset="0"/>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559358"/>
                <a:ext cx="5522571" cy="495183"/>
              </a:xfrm>
              <a:blipFill>
                <a:blip r:embed="rId3"/>
                <a:stretch>
                  <a:fillRect l="-2870" t="-20988"/>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Synchronizable Exchange</a:t>
            </a:r>
          </a:p>
        </p:txBody>
      </p:sp>
      <p:pic>
        <p:nvPicPr>
          <p:cNvPr id="2" name="Picture 1">
            <a:extLst>
              <a:ext uri="{FF2B5EF4-FFF2-40B4-BE49-F238E27FC236}">
                <a16:creationId xmlns:a16="http://schemas.microsoft.com/office/drawing/2014/main" id="{1E9335E5-4F65-614B-A1B7-BE53D227F56C}"/>
              </a:ext>
            </a:extLst>
          </p:cNvPr>
          <p:cNvPicPr>
            <a:picLocks noChangeAspect="1"/>
          </p:cNvPicPr>
          <p:nvPr/>
        </p:nvPicPr>
        <p:blipFill>
          <a:blip r:embed="rId4"/>
          <a:stretch>
            <a:fillRect/>
          </a:stretch>
        </p:blipFill>
        <p:spPr>
          <a:xfrm>
            <a:off x="5530151" y="400939"/>
            <a:ext cx="2070167" cy="1557818"/>
          </a:xfrm>
          <a:prstGeom prst="rect">
            <a:avLst/>
          </a:prstGeom>
        </p:spPr>
      </p:pic>
      <mc:AlternateContent xmlns:mc="http://schemas.openxmlformats.org/markup-compatibility/2006">
        <mc:Choice xmlns:a14="http://schemas.microsoft.com/office/drawing/2010/main" Requires="a14">
          <p:sp>
            <p:nvSpPr>
              <p:cNvPr id="15" name="Line Callout 3 (Accent Bar) 14">
                <a:extLst>
                  <a:ext uri="{FF2B5EF4-FFF2-40B4-BE49-F238E27FC236}">
                    <a16:creationId xmlns:a16="http://schemas.microsoft.com/office/drawing/2014/main" id="{EE715AA9-B1EB-E14B-A519-0AD760DDEA20}"/>
                  </a:ext>
                </a:extLst>
              </p:cNvPr>
              <p:cNvSpPr/>
              <p:nvPr/>
            </p:nvSpPr>
            <p:spPr>
              <a:xfrm>
                <a:off x="8378147" y="184780"/>
                <a:ext cx="3435932" cy="828615"/>
              </a:xfrm>
              <a:prstGeom prst="accentCallout3">
                <a:avLst>
                  <a:gd name="adj1" fmla="val 18750"/>
                  <a:gd name="adj2" fmla="val -8333"/>
                  <a:gd name="adj3" fmla="val 18750"/>
                  <a:gd name="adj4" fmla="val -16667"/>
                  <a:gd name="adj5" fmla="val 100000"/>
                  <a:gd name="adj6" fmla="val -16667"/>
                  <a:gd name="adj7" fmla="val 91371"/>
                  <a:gd name="adj8" fmla="val -3235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err="1">
                    <a:solidFill>
                      <a:schemeClr val="accent1"/>
                    </a:solidFill>
                  </a:rPr>
                  <a:t>SyX</a:t>
                </a:r>
                <a:r>
                  <a:rPr lang="en-US" sz="1600" dirty="0">
                    <a:solidFill>
                      <a:schemeClr val="accent1"/>
                    </a:solidFill>
                  </a:rPr>
                  <a:t> -&gt; Two party fair exchange: Trigger releases </a:t>
                </a:r>
                <a14:m>
                  <m:oMath xmlns:m="http://schemas.openxmlformats.org/officeDocument/2006/math">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𝑥</m:t>
                        </m:r>
                      </m:e>
                      <m:sub>
                        <m:r>
                          <a:rPr lang="en-US" sz="1600" i="1">
                            <a:solidFill>
                              <a:srgbClr val="FF0000"/>
                            </a:solidFill>
                            <a:latin typeface="Cambria Math" panose="02040503050406030204" pitchFamily="18" charset="0"/>
                            <a:ea typeface="Cambria Math" panose="02040503050406030204" pitchFamily="18" charset="0"/>
                          </a:rPr>
                          <m:t>1</m:t>
                        </m:r>
                      </m:sub>
                    </m:sSub>
                    <m:r>
                      <a:rPr lang="en-US" sz="1600" b="0" i="1" smtClean="0">
                        <a:solidFill>
                          <a:srgbClr val="FF0000"/>
                        </a:solidFill>
                        <a:latin typeface="Cambria Math" panose="02040503050406030204" pitchFamily="18" charset="0"/>
                        <a:ea typeface="Cambria Math" panose="02040503050406030204" pitchFamily="18" charset="0"/>
                      </a:rPr>
                      <m:t>, </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𝑥</m:t>
                        </m:r>
                      </m:e>
                      <m:sub>
                        <m:r>
                          <a:rPr lang="en-US" sz="1600" b="0" i="1" smtClean="0">
                            <a:solidFill>
                              <a:srgbClr val="FF0000"/>
                            </a:solidFill>
                            <a:latin typeface="Cambria Math" panose="02040503050406030204" pitchFamily="18" charset="0"/>
                            <a:ea typeface="Cambria Math" panose="02040503050406030204" pitchFamily="18" charset="0"/>
                          </a:rPr>
                          <m:t>2</m:t>
                        </m:r>
                      </m:sub>
                    </m:sSub>
                  </m:oMath>
                </a14:m>
                <a:endParaRPr lang="en-US" sz="1600" dirty="0">
                  <a:solidFill>
                    <a:srgbClr val="FF0000"/>
                  </a:solidFill>
                </a:endParaRPr>
              </a:p>
            </p:txBody>
          </p:sp>
        </mc:Choice>
        <mc:Fallback>
          <p:sp>
            <p:nvSpPr>
              <p:cNvPr id="15" name="Line Callout 3 (Accent Bar) 14">
                <a:extLst>
                  <a:ext uri="{FF2B5EF4-FFF2-40B4-BE49-F238E27FC236}">
                    <a16:creationId xmlns:a16="http://schemas.microsoft.com/office/drawing/2014/main" id="{EE715AA9-B1EB-E14B-A519-0AD760DDEA20}"/>
                  </a:ext>
                </a:extLst>
              </p:cNvPr>
              <p:cNvSpPr>
                <a:spLocks noRot="1" noChangeAspect="1" noMove="1" noResize="1" noEditPoints="1" noAdjustHandles="1" noChangeArrowheads="1" noChangeShapeType="1" noTextEdit="1"/>
              </p:cNvSpPr>
              <p:nvPr/>
            </p:nvSpPr>
            <p:spPr>
              <a:xfrm>
                <a:off x="8378147" y="184780"/>
                <a:ext cx="3435932" cy="828615"/>
              </a:xfrm>
              <a:prstGeom prst="accentCallout3">
                <a:avLst>
                  <a:gd name="adj1" fmla="val 18750"/>
                  <a:gd name="adj2" fmla="val -8333"/>
                  <a:gd name="adj3" fmla="val 18750"/>
                  <a:gd name="adj4" fmla="val -16667"/>
                  <a:gd name="adj5" fmla="val 100000"/>
                  <a:gd name="adj6" fmla="val -16667"/>
                  <a:gd name="adj7" fmla="val 91371"/>
                  <a:gd name="adj8" fmla="val -32351"/>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5F3B6DF-39E4-A9BF-617D-555387C4023F}"/>
                  </a:ext>
                </a:extLst>
              </p:cNvPr>
              <p:cNvSpPr txBox="1"/>
              <p:nvPr/>
            </p:nvSpPr>
            <p:spPr>
              <a:xfrm>
                <a:off x="-63986" y="2143664"/>
                <a:ext cx="5292119" cy="2258311"/>
              </a:xfrm>
              <a:prstGeom prst="rect">
                <a:avLst/>
              </a:prstGeom>
              <a:noFill/>
            </p:spPr>
            <p:txBody>
              <a:bodyPr wrap="square" lIns="0" tIns="0" rIns="0" bIns="0" rtlCol="0">
                <a:spAutoFit/>
              </a:bodyPr>
              <a:lstStyle/>
              <a:p>
                <a:pPr lvl="1"/>
                <a:r>
                  <a:rPr lang="en-US" b="1" u="sng" dirty="0">
                    <a:solidFill>
                      <a:schemeClr val="accent1"/>
                    </a:solidFill>
                    <a:ea typeface="Cambria Math" panose="02040503050406030204" pitchFamily="18" charset="0"/>
                  </a:rPr>
                  <a:t>Load</a:t>
                </a:r>
                <a:r>
                  <a:rPr lang="en-US" dirty="0">
                    <a:solidFill>
                      <a:schemeClr val="accent1"/>
                    </a:solidFill>
                    <a:ea typeface="Cambria Math" panose="02040503050406030204" pitchFamily="18" charset="0"/>
                  </a:rPr>
                  <a:t> phase:</a:t>
                </a: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Each party </a:t>
                </a:r>
                <a14:m>
                  <m:oMath xmlns:m="http://schemas.openxmlformats.org/officeDocument/2006/math">
                    <m:r>
                      <a:rPr lang="en-US" b="0" i="1" smtClean="0">
                        <a:solidFill>
                          <a:schemeClr val="accent1"/>
                        </a:solidFill>
                        <a:latin typeface="Cambria Math" panose="02040503050406030204" pitchFamily="18" charset="0"/>
                        <a:ea typeface="Cambria Math" panose="02040503050406030204" pitchFamily="18" charset="0"/>
                      </a:rPr>
                      <m:t>𝑖</m:t>
                    </m:r>
                  </m:oMath>
                </a14:m>
                <a:r>
                  <a:rPr lang="en-US" dirty="0">
                    <a:solidFill>
                      <a:schemeClr val="accent1"/>
                    </a:solidFill>
                    <a:ea typeface="Cambria Math" panose="02040503050406030204" pitchFamily="18" charset="0"/>
                  </a:rPr>
                  <a:t> submits </a:t>
                </a:r>
                <a14:m>
                  <m:oMath xmlns:m="http://schemas.openxmlformats.org/officeDocument/2006/math">
                    <m:d>
                      <m:dPr>
                        <m:ctrlPr>
                          <a:rPr lang="en-US" b="0" i="1" smtClean="0">
                            <a:solidFill>
                              <a:schemeClr val="accent1"/>
                            </a:solidFill>
                            <a:latin typeface="Cambria Math" panose="02040503050406030204" pitchFamily="18" charset="0"/>
                            <a:ea typeface="Cambria Math" panose="02040503050406030204" pitchFamily="18" charset="0"/>
                          </a:rPr>
                        </m:ctrlPr>
                      </m:dPr>
                      <m:e>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𝑖</m:t>
                            </m:r>
                          </m:sub>
                        </m:sSub>
                      </m:e>
                    </m:d>
                  </m:oMath>
                </a14:m>
                <a:r>
                  <a:rPr lang="en-US" dirty="0">
                    <a:solidFill>
                      <a:schemeClr val="accent1"/>
                    </a:solidFill>
                    <a:ea typeface="Cambria Math" panose="02040503050406030204" pitchFamily="18" charset="0"/>
                  </a:rPr>
                  <a:t> where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is the input and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is a tuple of four functions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𝑙𝑜𝑎𝑑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𝑡𝑟𝑖𝑔𝑔𝑒𝑟</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2</m:t>
                            </m:r>
                          </m:sub>
                        </m:sSub>
                      </m:e>
                    </m:d>
                  </m:oMath>
                </a14:m>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Load is successful if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1</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2</m:t>
                        </m:r>
                      </m:sub>
                    </m:sSub>
                  </m:oMath>
                </a14:m>
                <a:r>
                  <a:rPr lang="en-US" b="0" dirty="0">
                    <a:solidFill>
                      <a:schemeClr val="accent1"/>
                    </a:solidFill>
                    <a:ea typeface="Cambria Math" panose="02040503050406030204" pitchFamily="18" charset="0"/>
                  </a:rPr>
                  <a:t> :</a:t>
                </a:r>
              </a:p>
              <a:p>
                <a:pPr lvl="1"/>
                <a:r>
                  <a:rPr lang="en-US" dirty="0">
                    <a:solidFill>
                      <a:schemeClr val="accent1"/>
                    </a:solidFill>
                    <a:ea typeface="Cambria Math" panose="02040503050406030204" pitchFamily="18" charset="0"/>
                  </a:rPr>
                  <a:t>	- Send </a:t>
                </a:r>
                <a14:m>
                  <m:oMath xmlns:m="http://schemas.openxmlformats.org/officeDocument/2006/math">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𝑓</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𝑙𝑜𝑎𝑑</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1</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2</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dirty="0">
                    <a:latin typeface="Calibri" panose="020F0502020204030204" pitchFamily="34" charset="0"/>
                    <a:ea typeface="Times New Roman" panose="02020603050405020304" pitchFamily="18" charset="0"/>
                    <a:cs typeface="Times New Roman" panose="02020603050405020304" pitchFamily="18" charset="0"/>
                  </a:rPr>
                  <a:t> </a:t>
                </a:r>
                <a:r>
                  <a:rPr lang="en-US" dirty="0">
                    <a:solidFill>
                      <a:schemeClr val="accent1"/>
                    </a:solidFill>
                    <a:ea typeface="Cambria Math" panose="02040503050406030204" pitchFamily="18" charset="0"/>
                  </a:rPr>
                  <a:t>to both parties. </a:t>
                </a:r>
                <a:endParaRPr lang="en-US" i="1" dirty="0">
                  <a:latin typeface="Cambria Math" panose="02040503050406030204" pitchFamily="18" charset="0"/>
                  <a:ea typeface="Cambria Math" panose="02040503050406030204" pitchFamily="18" charset="0"/>
                </a:endParaRPr>
              </a:p>
            </p:txBody>
          </p:sp>
        </mc:Choice>
        <mc:Fallback>
          <p:sp>
            <p:nvSpPr>
              <p:cNvPr id="4" name="TextBox 3">
                <a:extLst>
                  <a:ext uri="{FF2B5EF4-FFF2-40B4-BE49-F238E27FC236}">
                    <a16:creationId xmlns:a16="http://schemas.microsoft.com/office/drawing/2014/main" id="{95F3B6DF-39E4-A9BF-617D-555387C4023F}"/>
                  </a:ext>
                </a:extLst>
              </p:cNvPr>
              <p:cNvSpPr txBox="1">
                <a:spLocks noRot="1" noChangeAspect="1" noMove="1" noResize="1" noEditPoints="1" noAdjustHandles="1" noChangeArrowheads="1" noChangeShapeType="1" noTextEdit="1"/>
              </p:cNvSpPr>
              <p:nvPr/>
            </p:nvSpPr>
            <p:spPr>
              <a:xfrm>
                <a:off x="-63986" y="2143664"/>
                <a:ext cx="5292119" cy="2258311"/>
              </a:xfrm>
              <a:prstGeom prst="rect">
                <a:avLst/>
              </a:prstGeom>
              <a:blipFill>
                <a:blip r:embed="rId6"/>
                <a:stretch>
                  <a:fillRect t="-3243" b="-5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9D8D058-492A-65EF-6C54-6629280F0954}"/>
                  </a:ext>
                </a:extLst>
              </p:cNvPr>
              <p:cNvSpPr txBox="1"/>
              <p:nvPr/>
            </p:nvSpPr>
            <p:spPr>
              <a:xfrm>
                <a:off x="-83657" y="4517199"/>
                <a:ext cx="6375400" cy="1684564"/>
              </a:xfrm>
              <a:prstGeom prst="rect">
                <a:avLst/>
              </a:prstGeom>
              <a:noFill/>
            </p:spPr>
            <p:txBody>
              <a:bodyPr wrap="square" lIns="0" tIns="0" rIns="0" bIns="0" rtlCol="0">
                <a:spAutoFit/>
              </a:bodyPr>
              <a:lstStyle/>
              <a:p>
                <a:pPr lvl="1"/>
                <a:r>
                  <a:rPr lang="en-US" b="1" u="sng" dirty="0">
                    <a:solidFill>
                      <a:schemeClr val="accent1"/>
                    </a:solidFill>
                    <a:ea typeface="Cambria Math" panose="02040503050406030204" pitchFamily="18" charset="0"/>
                  </a:rPr>
                  <a:t>Trigger</a:t>
                </a:r>
                <a:r>
                  <a:rPr lang="en-US" dirty="0">
                    <a:solidFill>
                      <a:schemeClr val="accent1"/>
                    </a:solidFill>
                    <a:ea typeface="Cambria Math" panose="02040503050406030204" pitchFamily="18" charset="0"/>
                  </a:rPr>
                  <a:t> phase</a:t>
                </a:r>
                <a14:m>
                  <m:oMath xmlns:m="http://schemas.openxmlformats.org/officeDocument/2006/math">
                    <m:r>
                      <a:rPr lang="en-US" b="0" i="0" smtClean="0">
                        <a:solidFill>
                          <a:schemeClr val="accent1"/>
                        </a:solidFill>
                        <a:latin typeface="Cambria Math" panose="02040503050406030204" pitchFamily="18" charset="0"/>
                        <a:ea typeface="Cambria Math" panose="02040503050406030204" pitchFamily="18" charset="0"/>
                      </a:rPr>
                      <m:t> </m:t>
                    </m:r>
                    <m:r>
                      <m:rPr>
                        <m:nor/>
                      </m:rPr>
                      <a:rPr lang="en-US">
                        <a:solidFill>
                          <a:schemeClr val="accent1"/>
                        </a:solidFill>
                        <a:ea typeface="Cambria Math" panose="02040503050406030204" pitchFamily="18" charset="0"/>
                      </a:rPr>
                      <m:t>:</m:t>
                    </m:r>
                  </m:oMath>
                </a14:m>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Any party </a:t>
                </a:r>
                <a14:m>
                  <m:oMath xmlns:m="http://schemas.openxmlformats.org/officeDocument/2006/math">
                    <m:r>
                      <a:rPr lang="en-US" b="0" i="1" smtClean="0">
                        <a:solidFill>
                          <a:schemeClr val="accent1"/>
                        </a:solidFill>
                        <a:latin typeface="Cambria Math" panose="02040503050406030204" pitchFamily="18" charset="0"/>
                        <a:ea typeface="Cambria Math" panose="02040503050406030204" pitchFamily="18" charset="0"/>
                      </a:rPr>
                      <m:t>𝑖</m:t>
                    </m:r>
                  </m:oMath>
                </a14:m>
                <a:r>
                  <a:rPr lang="en-US" dirty="0">
                    <a:solidFill>
                      <a:schemeClr val="accent1"/>
                    </a:solidFill>
                    <a:ea typeface="Cambria Math" panose="02040503050406030204" pitchFamily="18" charset="0"/>
                  </a:rPr>
                  <a:t> can submit a witness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a:t>
                </a: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Trigger is successful if </a:t>
                </a:r>
                <a14:m>
                  <m:oMath xmlns:m="http://schemas.openxmlformats.org/officeDocument/2006/math">
                    <m:sSub>
                      <m:sSubPr>
                        <m:ctrlPr>
                          <a:rPr lang="en-US" b="0" i="1" smtClean="0">
                            <a:solidFill>
                              <a:schemeClr val="accent3"/>
                            </a:solidFill>
                            <a:latin typeface="Cambria Math" panose="02040503050406030204" pitchFamily="18" charset="0"/>
                            <a:ea typeface="Cambria Math" panose="02040503050406030204" pitchFamily="18" charset="0"/>
                          </a:rPr>
                        </m:ctrlPr>
                      </m:sSubPr>
                      <m:e>
                        <m:r>
                          <a:rPr lang="en-US" b="0" i="1" smtClean="0">
                            <a:solidFill>
                              <a:schemeClr val="accent3"/>
                            </a:solidFill>
                            <a:latin typeface="Cambria Math" panose="02040503050406030204" pitchFamily="18" charset="0"/>
                            <a:ea typeface="Cambria Math" panose="02040503050406030204" pitchFamily="18" charset="0"/>
                          </a:rPr>
                          <m:t>𝜙</m:t>
                        </m:r>
                      </m:e>
                      <m:sub>
                        <m:r>
                          <a:rPr lang="en-US" b="0" i="1" smtClean="0">
                            <a:solidFill>
                              <a:schemeClr val="accent3"/>
                            </a:solidFill>
                            <a:latin typeface="Cambria Math" panose="02040503050406030204" pitchFamily="18" charset="0"/>
                            <a:ea typeface="Cambria Math" panose="02040503050406030204" pitchFamily="18" charset="0"/>
                          </a:rPr>
                          <m:t>𝑖</m:t>
                        </m:r>
                      </m:sub>
                    </m:sSub>
                    <m:d>
                      <m:dPr>
                        <m:ctrlPr>
                          <a:rPr lang="en-US" b="0" i="1" smtClean="0">
                            <a:solidFill>
                              <a:schemeClr val="accent1"/>
                            </a:solidFill>
                            <a:latin typeface="Cambria Math" panose="02040503050406030204" pitchFamily="18" charset="0"/>
                            <a:ea typeface="Cambria Math" panose="02040503050406030204" pitchFamily="18" charset="0"/>
                          </a:rPr>
                        </m:ctrlPr>
                      </m:dPr>
                      <m:e>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e>
                    </m:d>
                    <m:r>
                      <a:rPr lang="en-US" b="0" i="1" smtClean="0">
                        <a:solidFill>
                          <a:schemeClr val="accent1"/>
                        </a:solidFill>
                        <a:latin typeface="Cambria Math" panose="02040503050406030204" pitchFamily="18" charset="0"/>
                        <a:ea typeface="Cambria Math" panose="02040503050406030204" pitchFamily="18" charset="0"/>
                      </a:rPr>
                      <m:t>=1</m:t>
                    </m:r>
                  </m:oMath>
                </a14:m>
                <a:r>
                  <a:rPr lang="en-US" dirty="0">
                    <a:solidFill>
                      <a:schemeClr val="accent1"/>
                    </a:solidFill>
                    <a:ea typeface="Cambria Math" panose="02040503050406030204" pitchFamily="18" charset="0"/>
                  </a:rPr>
                  <a:t> : </a:t>
                </a:r>
              </a:p>
              <a:p>
                <a:pPr lvl="2"/>
                <a:r>
                  <a:rPr lang="en-US" dirty="0">
                    <a:solidFill>
                      <a:schemeClr val="accent1"/>
                    </a:solidFill>
                    <a:ea typeface="Cambria Math" panose="02040503050406030204" pitchFamily="18" charset="0"/>
                  </a:rPr>
                  <a:t>- Send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i="1" smtClean="0">
                            <a:solidFill>
                              <a:schemeClr val="accent3"/>
                            </a:solidFill>
                            <a:latin typeface="Cambria Math" panose="02040503050406030204" pitchFamily="18" charset="0"/>
                            <a:ea typeface="Cambria Math" panose="02040503050406030204" pitchFamily="18" charset="0"/>
                          </a:rPr>
                        </m:ctrlPr>
                      </m:sSubPr>
                      <m:e>
                        <m:r>
                          <a:rPr lang="en-US" i="1">
                            <a:solidFill>
                              <a:schemeClr val="accent3"/>
                            </a:solidFill>
                            <a:latin typeface="Cambria Math" panose="02040503050406030204" pitchFamily="18" charset="0"/>
                            <a:ea typeface="Cambria Math" panose="02040503050406030204" pitchFamily="18" charset="0"/>
                          </a:rPr>
                          <m:t>𝑓</m:t>
                        </m:r>
                      </m:e>
                      <m:sub>
                        <m:r>
                          <a:rPr lang="en-US" i="1">
                            <a:solidFill>
                              <a:schemeClr val="accent3"/>
                            </a:solidFill>
                            <a:latin typeface="Cambria Math" panose="02040503050406030204" pitchFamily="18" charset="0"/>
                            <a:ea typeface="Cambria Math" panose="02040503050406030204" pitchFamily="18" charset="0"/>
                          </a:rPr>
                          <m:t>𝑡𝑟𝑖𝑔𝑔𝑒𝑟</m:t>
                        </m:r>
                      </m:sub>
                    </m:sSub>
                    <m:d>
                      <m:dPr>
                        <m:ctrlPr>
                          <a:rPr lang="en-US" i="1">
                            <a:solidFill>
                              <a:schemeClr val="accent1"/>
                            </a:solidFill>
                            <a:latin typeface="Cambria Math" panose="02040503050406030204" pitchFamily="18" charset="0"/>
                            <a:ea typeface="Cambria Math" panose="02040503050406030204" pitchFamily="18" charset="0"/>
                          </a:rPr>
                        </m:ctrlPr>
                      </m:dPr>
                      <m:e>
                        <m:r>
                          <a:rPr lang="en-US" i="1">
                            <a:solidFill>
                              <a:schemeClr val="accent1"/>
                            </a:solidFill>
                            <a:latin typeface="Cambria Math" panose="02040503050406030204" pitchFamily="18" charset="0"/>
                            <a:ea typeface="Cambria Math" panose="02040503050406030204" pitchFamily="18" charset="0"/>
                          </a:rPr>
                          <m:t>𝑖</m:t>
                        </m:r>
                        <m:r>
                          <a:rPr lang="en-US" i="1">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1</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2</m:t>
                            </m:r>
                          </m:sub>
                        </m:sSub>
                      </m:e>
                    </m:d>
                  </m:oMath>
                </a14:m>
                <a:r>
                  <a:rPr lang="en-US" dirty="0">
                    <a:solidFill>
                      <a:schemeClr val="accent1"/>
                    </a:solidFill>
                    <a:ea typeface="Cambria Math" panose="02040503050406030204" pitchFamily="18" charset="0"/>
                  </a:rPr>
                  <a:t> to </a:t>
                </a:r>
                <a:r>
                  <a:rPr lang="en-US" b="1" u="sng" dirty="0">
                    <a:solidFill>
                      <a:schemeClr val="accent1"/>
                    </a:solidFill>
                    <a:ea typeface="Cambria Math" panose="02040503050406030204" pitchFamily="18" charset="0"/>
                  </a:rPr>
                  <a:t>both</a:t>
                </a:r>
                <a:r>
                  <a:rPr lang="en-US" dirty="0">
                    <a:solidFill>
                      <a:schemeClr val="accent1"/>
                    </a:solidFill>
                    <a:ea typeface="Cambria Math" panose="02040503050406030204" pitchFamily="18" charset="0"/>
                  </a:rPr>
                  <a:t> parties.</a:t>
                </a:r>
                <a:endParaRPr lang="en-US" i="1" dirty="0">
                  <a:solidFill>
                    <a:schemeClr val="accent1"/>
                  </a:solidFill>
                  <a:latin typeface="Cambria Math" panose="02040503050406030204" pitchFamily="18" charset="0"/>
                  <a:ea typeface="Cambria Math" panose="02040503050406030204" pitchFamily="18" charset="0"/>
                </a:endParaRPr>
              </a:p>
            </p:txBody>
          </p:sp>
        </mc:Choice>
        <mc:Fallback>
          <p:sp>
            <p:nvSpPr>
              <p:cNvPr id="7" name="TextBox 6">
                <a:extLst>
                  <a:ext uri="{FF2B5EF4-FFF2-40B4-BE49-F238E27FC236}">
                    <a16:creationId xmlns:a16="http://schemas.microsoft.com/office/drawing/2014/main" id="{99D8D058-492A-65EF-6C54-6629280F0954}"/>
                  </a:ext>
                </a:extLst>
              </p:cNvPr>
              <p:cNvSpPr txBox="1">
                <a:spLocks noRot="1" noChangeAspect="1" noMove="1" noResize="1" noEditPoints="1" noAdjustHandles="1" noChangeArrowheads="1" noChangeShapeType="1" noTextEdit="1"/>
              </p:cNvSpPr>
              <p:nvPr/>
            </p:nvSpPr>
            <p:spPr>
              <a:xfrm>
                <a:off x="-83657" y="4517199"/>
                <a:ext cx="6375400" cy="1684564"/>
              </a:xfrm>
              <a:prstGeom prst="rect">
                <a:avLst/>
              </a:prstGeom>
              <a:blipFill>
                <a:blip r:embed="rId7"/>
                <a:stretch>
                  <a:fillRect t="-4348" b="-6522"/>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BE39647F-A638-E3F3-ABB8-2B98CCC18C6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4875577" y="3243809"/>
            <a:ext cx="1402255" cy="1402255"/>
          </a:xfrm>
          <a:prstGeom prst="rect">
            <a:avLst/>
          </a:prstGeom>
        </p:spPr>
      </p:pic>
      <p:pic>
        <p:nvPicPr>
          <p:cNvPr id="35" name="Picture 34">
            <a:extLst>
              <a:ext uri="{FF2B5EF4-FFF2-40B4-BE49-F238E27FC236}">
                <a16:creationId xmlns:a16="http://schemas.microsoft.com/office/drawing/2014/main" id="{4091912B-2097-9EFA-0CE7-AB410145654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10372126" y="3264268"/>
            <a:ext cx="1402255" cy="1402255"/>
          </a:xfrm>
          <a:prstGeom prst="rect">
            <a:avLst/>
          </a:prstGeom>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7D6C60C4-417A-3D7A-C878-1DBCDB4EF385}"/>
                  </a:ext>
                </a:extLst>
              </p:cNvPr>
              <p:cNvSpPr txBox="1"/>
              <p:nvPr/>
            </p:nvSpPr>
            <p:spPr>
              <a:xfrm>
                <a:off x="11099736" y="3498828"/>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p:sp>
            <p:nvSpPr>
              <p:cNvPr id="36" name="TextBox 35">
                <a:extLst>
                  <a:ext uri="{FF2B5EF4-FFF2-40B4-BE49-F238E27FC236}">
                    <a16:creationId xmlns:a16="http://schemas.microsoft.com/office/drawing/2014/main" id="{7D6C60C4-417A-3D7A-C878-1DBCDB4EF385}"/>
                  </a:ext>
                </a:extLst>
              </p:cNvPr>
              <p:cNvSpPr txBox="1">
                <a:spLocks noRot="1" noChangeAspect="1" noMove="1" noResize="1" noEditPoints="1" noAdjustHandles="1" noChangeArrowheads="1" noChangeShapeType="1" noTextEdit="1"/>
              </p:cNvSpPr>
              <p:nvPr/>
            </p:nvSpPr>
            <p:spPr>
              <a:xfrm>
                <a:off x="11099736" y="3498828"/>
                <a:ext cx="410689" cy="369332"/>
              </a:xfrm>
              <a:prstGeom prst="rect">
                <a:avLst/>
              </a:prstGeom>
              <a:blipFill>
                <a:blip r:embed="rId10"/>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F196CA9-EBF1-0DD6-5644-92A5A0B1BC58}"/>
                  </a:ext>
                </a:extLst>
              </p:cNvPr>
              <p:cNvSpPr txBox="1"/>
              <p:nvPr/>
            </p:nvSpPr>
            <p:spPr>
              <a:xfrm>
                <a:off x="5621364" y="3488100"/>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p:sp>
            <p:nvSpPr>
              <p:cNvPr id="37" name="TextBox 36">
                <a:extLst>
                  <a:ext uri="{FF2B5EF4-FFF2-40B4-BE49-F238E27FC236}">
                    <a16:creationId xmlns:a16="http://schemas.microsoft.com/office/drawing/2014/main" id="{4F196CA9-EBF1-0DD6-5644-92A5A0B1BC58}"/>
                  </a:ext>
                </a:extLst>
              </p:cNvPr>
              <p:cNvSpPr txBox="1">
                <a:spLocks noRot="1" noChangeAspect="1" noMove="1" noResize="1" noEditPoints="1" noAdjustHandles="1" noChangeArrowheads="1" noChangeShapeType="1" noTextEdit="1"/>
              </p:cNvSpPr>
              <p:nvPr/>
            </p:nvSpPr>
            <p:spPr>
              <a:xfrm>
                <a:off x="5621364" y="3488100"/>
                <a:ext cx="410689" cy="369332"/>
              </a:xfrm>
              <a:prstGeom prst="rect">
                <a:avLst/>
              </a:prstGeom>
              <a:blipFill>
                <a:blip r:embed="rId11"/>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48437AA3-6817-FDF2-0212-6E33FB3F5513}"/>
                  </a:ext>
                </a:extLst>
              </p:cNvPr>
              <p:cNvSpPr txBox="1"/>
              <p:nvPr/>
            </p:nvSpPr>
            <p:spPr>
              <a:xfrm>
                <a:off x="10772188" y="3693225"/>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p:sp>
            <p:nvSpPr>
              <p:cNvPr id="38" name="TextBox 37">
                <a:extLst>
                  <a:ext uri="{FF2B5EF4-FFF2-40B4-BE49-F238E27FC236}">
                    <a16:creationId xmlns:a16="http://schemas.microsoft.com/office/drawing/2014/main" id="{48437AA3-6817-FDF2-0212-6E33FB3F5513}"/>
                  </a:ext>
                </a:extLst>
              </p:cNvPr>
              <p:cNvSpPr txBox="1">
                <a:spLocks noRot="1" noChangeAspect="1" noMove="1" noResize="1" noEditPoints="1" noAdjustHandles="1" noChangeArrowheads="1" noChangeShapeType="1" noTextEdit="1"/>
              </p:cNvSpPr>
              <p:nvPr/>
            </p:nvSpPr>
            <p:spPr>
              <a:xfrm>
                <a:off x="10772188" y="3693225"/>
                <a:ext cx="41069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82217B4D-E0EF-630F-D562-6D1F7DDECA47}"/>
                  </a:ext>
                </a:extLst>
              </p:cNvPr>
              <p:cNvSpPr txBox="1"/>
              <p:nvPr/>
            </p:nvSpPr>
            <p:spPr>
              <a:xfrm>
                <a:off x="5267974" y="3672766"/>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p:sp>
            <p:nvSpPr>
              <p:cNvPr id="39" name="TextBox 38">
                <a:extLst>
                  <a:ext uri="{FF2B5EF4-FFF2-40B4-BE49-F238E27FC236}">
                    <a16:creationId xmlns:a16="http://schemas.microsoft.com/office/drawing/2014/main" id="{82217B4D-E0EF-630F-D562-6D1F7DDECA47}"/>
                  </a:ext>
                </a:extLst>
              </p:cNvPr>
              <p:cNvSpPr txBox="1">
                <a:spLocks noRot="1" noChangeAspect="1" noMove="1" noResize="1" noEditPoints="1" noAdjustHandles="1" noChangeArrowheads="1" noChangeShapeType="1" noTextEdit="1"/>
              </p:cNvSpPr>
              <p:nvPr/>
            </p:nvSpPr>
            <p:spPr>
              <a:xfrm>
                <a:off x="5267974" y="3672766"/>
                <a:ext cx="410690" cy="369332"/>
              </a:xfrm>
              <a:prstGeom prst="rect">
                <a:avLst/>
              </a:prstGeom>
              <a:blipFill>
                <a:blip r:embed="rId13"/>
                <a:stretch>
                  <a:fillRect/>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45ED778A-A073-B2CB-DB3C-8810CE90C939}"/>
              </a:ext>
            </a:extLst>
          </p:cNvPr>
          <p:cNvPicPr>
            <a:picLocks noChangeAspect="1"/>
          </p:cNvPicPr>
          <p:nvPr/>
        </p:nvPicPr>
        <p:blipFill>
          <a:blip r:embed="rId14">
            <a:duotone>
              <a:schemeClr val="accent1">
                <a:shade val="45000"/>
                <a:satMod val="135000"/>
              </a:schemeClr>
              <a:prstClr val="white"/>
            </a:duotone>
          </a:blip>
          <a:stretch>
            <a:fillRect/>
          </a:stretch>
        </p:blipFill>
        <p:spPr>
          <a:xfrm>
            <a:off x="8085824" y="1587036"/>
            <a:ext cx="763537" cy="763537"/>
          </a:xfrm>
          <a:prstGeom prst="rect">
            <a:avLst/>
          </a:prstGeom>
        </p:spPr>
      </p:pic>
      <p:cxnSp>
        <p:nvCxnSpPr>
          <p:cNvPr id="41" name="Straight Connector 40">
            <a:extLst>
              <a:ext uri="{FF2B5EF4-FFF2-40B4-BE49-F238E27FC236}">
                <a16:creationId xmlns:a16="http://schemas.microsoft.com/office/drawing/2014/main" id="{B031D3F4-3620-41A8-0623-E6412F3FC3ED}"/>
              </a:ext>
            </a:extLst>
          </p:cNvPr>
          <p:cNvCxnSpPr>
            <a:cxnSpLocks/>
            <a:stCxn id="40" idx="1"/>
            <a:endCxn id="34" idx="0"/>
          </p:cNvCxnSpPr>
          <p:nvPr/>
        </p:nvCxnSpPr>
        <p:spPr>
          <a:xfrm flipH="1">
            <a:off x="5576705" y="1968805"/>
            <a:ext cx="2509119" cy="127500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84A4D987-5DC3-7F20-1912-4D414A55A502}"/>
              </a:ext>
            </a:extLst>
          </p:cNvPr>
          <p:cNvCxnSpPr>
            <a:cxnSpLocks/>
            <a:stCxn id="40" idx="3"/>
            <a:endCxn id="35" idx="0"/>
          </p:cNvCxnSpPr>
          <p:nvPr/>
        </p:nvCxnSpPr>
        <p:spPr>
          <a:xfrm>
            <a:off x="8849361" y="1968805"/>
            <a:ext cx="2223893" cy="129546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Arrow Connector 51">
            <a:extLst>
              <a:ext uri="{FF2B5EF4-FFF2-40B4-BE49-F238E27FC236}">
                <a16:creationId xmlns:a16="http://schemas.microsoft.com/office/drawing/2014/main" id="{D2068917-3F19-B4DE-E8C4-3D009D9EE637}"/>
              </a:ext>
            </a:extLst>
          </p:cNvPr>
          <p:cNvCxnSpPr/>
          <p:nvPr/>
        </p:nvCxnSpPr>
        <p:spPr>
          <a:xfrm flipV="1">
            <a:off x="5690180" y="2530510"/>
            <a:ext cx="941033" cy="452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94B2159-B1D5-EF3F-A6CA-4D6EABD20F16}"/>
              </a:ext>
            </a:extLst>
          </p:cNvPr>
          <p:cNvCxnSpPr/>
          <p:nvPr/>
        </p:nvCxnSpPr>
        <p:spPr>
          <a:xfrm flipH="1" flipV="1">
            <a:off x="10075589" y="2520611"/>
            <a:ext cx="843379" cy="497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A3B6F45-AB68-F95B-77BE-DBCDE251E44C}"/>
              </a:ext>
            </a:extLst>
          </p:cNvPr>
          <p:cNvCxnSpPr/>
          <p:nvPr/>
        </p:nvCxnSpPr>
        <p:spPr>
          <a:xfrm flipH="1">
            <a:off x="5920108" y="2756890"/>
            <a:ext cx="949844" cy="50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394BB0E-3FEA-104E-BB2E-E68F072FD8AB}"/>
              </a:ext>
            </a:extLst>
          </p:cNvPr>
          <p:cNvCxnSpPr/>
          <p:nvPr/>
        </p:nvCxnSpPr>
        <p:spPr>
          <a:xfrm>
            <a:off x="9862525" y="2709563"/>
            <a:ext cx="861134" cy="539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3B199BF-4B1B-C56B-CA11-748A446E58E0}"/>
              </a:ext>
            </a:extLst>
          </p:cNvPr>
          <p:cNvCxnSpPr/>
          <p:nvPr/>
        </p:nvCxnSpPr>
        <p:spPr>
          <a:xfrm flipV="1">
            <a:off x="6161010" y="4698876"/>
            <a:ext cx="1563515" cy="932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CCAA039-D010-517D-335F-19C1B5DDF715}"/>
              </a:ext>
            </a:extLst>
          </p:cNvPr>
          <p:cNvCxnSpPr/>
          <p:nvPr/>
        </p:nvCxnSpPr>
        <p:spPr>
          <a:xfrm flipH="1">
            <a:off x="6204889" y="4867432"/>
            <a:ext cx="1734911" cy="99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0ED7071-CF58-703D-B6ED-1F02D69B466A}"/>
              </a:ext>
            </a:extLst>
          </p:cNvPr>
          <p:cNvCxnSpPr>
            <a:cxnSpLocks/>
          </p:cNvCxnSpPr>
          <p:nvPr/>
        </p:nvCxnSpPr>
        <p:spPr>
          <a:xfrm>
            <a:off x="8947728" y="4867432"/>
            <a:ext cx="1474212" cy="977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7FFA8685-BC4E-108D-D7D8-DE426DF3E03D}"/>
                  </a:ext>
                </a:extLst>
              </p:cNvPr>
              <p:cNvSpPr txBox="1"/>
              <p:nvPr/>
            </p:nvSpPr>
            <p:spPr>
              <a:xfrm>
                <a:off x="5742618" y="2342602"/>
                <a:ext cx="7747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𝐹</m:t>
                          </m:r>
                        </m:e>
                        <m:sub>
                          <m:r>
                            <a:rPr lang="en-US" b="0" i="1" smtClean="0">
                              <a:solidFill>
                                <a:srgbClr val="FF0000"/>
                              </a:solidFill>
                              <a:latin typeface="Cambria Math" panose="02040503050406030204" pitchFamily="18" charset="0"/>
                              <a:ea typeface="Cambria Math" panose="02040503050406030204" pitchFamily="18" charset="0"/>
                            </a:rPr>
                            <m:t>1</m:t>
                          </m:r>
                        </m:sub>
                      </m:sSub>
                    </m:oMath>
                  </m:oMathPara>
                </a14:m>
                <a:endParaRPr lang="en-US" dirty="0"/>
              </a:p>
            </p:txBody>
          </p:sp>
        </mc:Choice>
        <mc:Fallback>
          <p:sp>
            <p:nvSpPr>
              <p:cNvPr id="59" name="TextBox 58">
                <a:extLst>
                  <a:ext uri="{FF2B5EF4-FFF2-40B4-BE49-F238E27FC236}">
                    <a16:creationId xmlns:a16="http://schemas.microsoft.com/office/drawing/2014/main" id="{7FFA8685-BC4E-108D-D7D8-DE426DF3E03D}"/>
                  </a:ext>
                </a:extLst>
              </p:cNvPr>
              <p:cNvSpPr txBox="1">
                <a:spLocks noRot="1" noChangeAspect="1" noMove="1" noResize="1" noEditPoints="1" noAdjustHandles="1" noChangeArrowheads="1" noChangeShapeType="1" noTextEdit="1"/>
              </p:cNvSpPr>
              <p:nvPr/>
            </p:nvSpPr>
            <p:spPr>
              <a:xfrm>
                <a:off x="5742618" y="2342602"/>
                <a:ext cx="774764" cy="369332"/>
              </a:xfrm>
              <a:prstGeom prst="rect">
                <a:avLst/>
              </a:prstGeom>
              <a:blipFill>
                <a:blip r:embed="rId15"/>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8B1A3C83-E2FA-3376-6508-8BF19B5DF509}"/>
                  </a:ext>
                </a:extLst>
              </p:cNvPr>
              <p:cNvSpPr txBox="1"/>
              <p:nvPr/>
            </p:nvSpPr>
            <p:spPr>
              <a:xfrm>
                <a:off x="10314328" y="2350573"/>
                <a:ext cx="785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𝐹</m:t>
                          </m:r>
                        </m:e>
                        <m:sub>
                          <m:r>
                            <a:rPr lang="en-US" b="0" i="1" smtClean="0">
                              <a:solidFill>
                                <a:srgbClr val="FF0000"/>
                              </a:solidFill>
                              <a:latin typeface="Cambria Math" panose="02040503050406030204" pitchFamily="18" charset="0"/>
                              <a:ea typeface="Cambria Math" panose="02040503050406030204" pitchFamily="18" charset="0"/>
                            </a:rPr>
                            <m:t>2</m:t>
                          </m:r>
                        </m:sub>
                      </m:sSub>
                    </m:oMath>
                  </m:oMathPara>
                </a14:m>
                <a:endParaRPr lang="en-US" dirty="0"/>
              </a:p>
            </p:txBody>
          </p:sp>
        </mc:Choice>
        <mc:Fallback>
          <p:sp>
            <p:nvSpPr>
              <p:cNvPr id="60" name="TextBox 59">
                <a:extLst>
                  <a:ext uri="{FF2B5EF4-FFF2-40B4-BE49-F238E27FC236}">
                    <a16:creationId xmlns:a16="http://schemas.microsoft.com/office/drawing/2014/main" id="{8B1A3C83-E2FA-3376-6508-8BF19B5DF509}"/>
                  </a:ext>
                </a:extLst>
              </p:cNvPr>
              <p:cNvSpPr txBox="1">
                <a:spLocks noRot="1" noChangeAspect="1" noMove="1" noResize="1" noEditPoints="1" noAdjustHandles="1" noChangeArrowheads="1" noChangeShapeType="1" noTextEdit="1"/>
              </p:cNvSpPr>
              <p:nvPr/>
            </p:nvSpPr>
            <p:spPr>
              <a:xfrm>
                <a:off x="10314328" y="2350573"/>
                <a:ext cx="785408" cy="369332"/>
              </a:xfrm>
              <a:prstGeom prst="rect">
                <a:avLst/>
              </a:prstGeom>
              <a:blipFill>
                <a:blip r:embed="rId16"/>
                <a:stretch>
                  <a:fillRect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64364B61-2B53-9C30-CDEF-5BE01896BD8A}"/>
                  </a:ext>
                </a:extLst>
              </p:cNvPr>
              <p:cNvSpPr txBox="1"/>
              <p:nvPr/>
            </p:nvSpPr>
            <p:spPr>
              <a:xfrm>
                <a:off x="6346523" y="2936209"/>
                <a:ext cx="1444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𝑙𝑜𝑎𝑑</m:t>
                          </m:r>
                        </m:sub>
                      </m:sSub>
                      <m:d>
                        <m:dPr>
                          <m:ctrlPr>
                            <a:rPr lang="en-US" i="1">
                              <a:solidFill>
                                <a:srgbClr val="FF0000"/>
                              </a:solidFill>
                              <a:latin typeface="Cambria Math" panose="02040503050406030204" pitchFamily="18" charset="0"/>
                              <a:ea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1" name="TextBox 60">
                <a:extLst>
                  <a:ext uri="{FF2B5EF4-FFF2-40B4-BE49-F238E27FC236}">
                    <a16:creationId xmlns:a16="http://schemas.microsoft.com/office/drawing/2014/main" id="{64364B61-2B53-9C30-CDEF-5BE01896BD8A}"/>
                  </a:ext>
                </a:extLst>
              </p:cNvPr>
              <p:cNvSpPr txBox="1">
                <a:spLocks noRot="1" noChangeAspect="1" noMove="1" noResize="1" noEditPoints="1" noAdjustHandles="1" noChangeArrowheads="1" noChangeShapeType="1" noTextEdit="1"/>
              </p:cNvSpPr>
              <p:nvPr/>
            </p:nvSpPr>
            <p:spPr>
              <a:xfrm>
                <a:off x="6346523" y="2936209"/>
                <a:ext cx="1444819" cy="369332"/>
              </a:xfrm>
              <a:prstGeom prst="rect">
                <a:avLst/>
              </a:prstGeom>
              <a:blipFill>
                <a:blip r:embed="rId17"/>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C4166986-EC59-18AB-2F6C-CBD16CE9C467}"/>
                  </a:ext>
                </a:extLst>
              </p:cNvPr>
              <p:cNvSpPr txBox="1"/>
              <p:nvPr/>
            </p:nvSpPr>
            <p:spPr>
              <a:xfrm>
                <a:off x="8977628" y="2941692"/>
                <a:ext cx="1444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𝑙𝑜𝑎𝑑</m:t>
                          </m:r>
                        </m:sub>
                      </m:sSub>
                      <m:d>
                        <m:dPr>
                          <m:ctrlPr>
                            <a:rPr lang="en-US" i="1">
                              <a:solidFill>
                                <a:srgbClr val="FF0000"/>
                              </a:solidFill>
                              <a:latin typeface="Cambria Math" panose="02040503050406030204" pitchFamily="18" charset="0"/>
                              <a:ea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2" name="TextBox 61">
                <a:extLst>
                  <a:ext uri="{FF2B5EF4-FFF2-40B4-BE49-F238E27FC236}">
                    <a16:creationId xmlns:a16="http://schemas.microsoft.com/office/drawing/2014/main" id="{C4166986-EC59-18AB-2F6C-CBD16CE9C467}"/>
                  </a:ext>
                </a:extLst>
              </p:cNvPr>
              <p:cNvSpPr txBox="1">
                <a:spLocks noRot="1" noChangeAspect="1" noMove="1" noResize="1" noEditPoints="1" noAdjustHandles="1" noChangeArrowheads="1" noChangeShapeType="1" noTextEdit="1"/>
              </p:cNvSpPr>
              <p:nvPr/>
            </p:nvSpPr>
            <p:spPr>
              <a:xfrm>
                <a:off x="8977628" y="2941692"/>
                <a:ext cx="1444819" cy="369332"/>
              </a:xfrm>
              <a:prstGeom prst="rect">
                <a:avLst/>
              </a:prstGeom>
              <a:blipFill>
                <a:blip r:embed="rId18"/>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6DA2C75D-A796-7ED8-B5A0-2C86CC702CEB}"/>
                  </a:ext>
                </a:extLst>
              </p:cNvPr>
              <p:cNvSpPr txBox="1"/>
              <p:nvPr/>
            </p:nvSpPr>
            <p:spPr>
              <a:xfrm>
                <a:off x="6461881" y="4927810"/>
                <a:ext cx="5114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oMath>
                  </m:oMathPara>
                </a14:m>
                <a:endParaRPr lang="en-US" dirty="0"/>
              </a:p>
            </p:txBody>
          </p:sp>
        </mc:Choice>
        <mc:Fallback>
          <p:sp>
            <p:nvSpPr>
              <p:cNvPr id="63" name="TextBox 62">
                <a:extLst>
                  <a:ext uri="{FF2B5EF4-FFF2-40B4-BE49-F238E27FC236}">
                    <a16:creationId xmlns:a16="http://schemas.microsoft.com/office/drawing/2014/main" id="{6DA2C75D-A796-7ED8-B5A0-2C86CC702CEB}"/>
                  </a:ext>
                </a:extLst>
              </p:cNvPr>
              <p:cNvSpPr txBox="1">
                <a:spLocks noRot="1" noChangeAspect="1" noMove="1" noResize="1" noEditPoints="1" noAdjustHandles="1" noChangeArrowheads="1" noChangeShapeType="1" noTextEdit="1"/>
              </p:cNvSpPr>
              <p:nvPr/>
            </p:nvSpPr>
            <p:spPr>
              <a:xfrm>
                <a:off x="6461881" y="4927810"/>
                <a:ext cx="511422" cy="369332"/>
              </a:xfrm>
              <a:prstGeom prst="rect">
                <a:avLst/>
              </a:prstGeom>
              <a:blipFill>
                <a:blip r:embed="rId19"/>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AC438EC1-2994-7C7E-1016-032AEACBB4A5}"/>
                  </a:ext>
                </a:extLst>
              </p:cNvPr>
              <p:cNvSpPr txBox="1"/>
              <p:nvPr/>
            </p:nvSpPr>
            <p:spPr>
              <a:xfrm>
                <a:off x="5756874" y="5772189"/>
                <a:ext cx="2624116"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𝑡𝑟𝑖𝑔𝑔𝑒𝑟</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b="0" i="1" smtClean="0">
                              <a:solidFill>
                                <a:srgbClr val="FF0000"/>
                              </a:solidFill>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4" name="TextBox 63">
                <a:extLst>
                  <a:ext uri="{FF2B5EF4-FFF2-40B4-BE49-F238E27FC236}">
                    <a16:creationId xmlns:a16="http://schemas.microsoft.com/office/drawing/2014/main" id="{AC438EC1-2994-7C7E-1016-032AEACBB4A5}"/>
                  </a:ext>
                </a:extLst>
              </p:cNvPr>
              <p:cNvSpPr txBox="1">
                <a:spLocks noRot="1" noChangeAspect="1" noMove="1" noResize="1" noEditPoints="1" noAdjustHandles="1" noChangeArrowheads="1" noChangeShapeType="1" noTextEdit="1"/>
              </p:cNvSpPr>
              <p:nvPr/>
            </p:nvSpPr>
            <p:spPr>
              <a:xfrm>
                <a:off x="5756874" y="5772189"/>
                <a:ext cx="2624116" cy="391902"/>
              </a:xfrm>
              <a:prstGeom prst="rect">
                <a:avLst/>
              </a:prstGeom>
              <a:blipFill>
                <a:blip r:embed="rId20"/>
                <a:stretch>
                  <a:fillRect b="-10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CFA278D8-D847-560B-CB9B-456B01D7D909}"/>
                  </a:ext>
                </a:extLst>
              </p:cNvPr>
              <p:cNvSpPr txBox="1"/>
              <p:nvPr/>
            </p:nvSpPr>
            <p:spPr>
              <a:xfrm>
                <a:off x="9189963" y="5809861"/>
                <a:ext cx="2624116"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𝑡𝑟𝑖𝑔𝑔𝑒𝑟</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b="0" i="1" smtClean="0">
                              <a:solidFill>
                                <a:srgbClr val="FF0000"/>
                              </a:solidFill>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5" name="TextBox 64">
                <a:extLst>
                  <a:ext uri="{FF2B5EF4-FFF2-40B4-BE49-F238E27FC236}">
                    <a16:creationId xmlns:a16="http://schemas.microsoft.com/office/drawing/2014/main" id="{CFA278D8-D847-560B-CB9B-456B01D7D909}"/>
                  </a:ext>
                </a:extLst>
              </p:cNvPr>
              <p:cNvSpPr txBox="1">
                <a:spLocks noRot="1" noChangeAspect="1" noMove="1" noResize="1" noEditPoints="1" noAdjustHandles="1" noChangeArrowheads="1" noChangeShapeType="1" noTextEdit="1"/>
              </p:cNvSpPr>
              <p:nvPr/>
            </p:nvSpPr>
            <p:spPr>
              <a:xfrm>
                <a:off x="9189963" y="5809861"/>
                <a:ext cx="2624116" cy="391902"/>
              </a:xfrm>
              <a:prstGeom prst="rect">
                <a:avLst/>
              </a:prstGeom>
              <a:blipFill>
                <a:blip r:embed="rId21"/>
                <a:stretch>
                  <a:fillRect b="-10938"/>
                </a:stretch>
              </a:blipFill>
            </p:spPr>
            <p:txBody>
              <a:bodyPr/>
              <a:lstStyle/>
              <a:p>
                <a:r>
                  <a:rPr lang="en-US">
                    <a:noFill/>
                  </a:rPr>
                  <a:t> </a:t>
                </a:r>
              </a:p>
            </p:txBody>
          </p:sp>
        </mc:Fallback>
      </mc:AlternateContent>
    </p:spTree>
    <p:extLst>
      <p:ext uri="{BB962C8B-B14F-4D97-AF65-F5344CB8AC3E}">
        <p14:creationId xmlns:p14="http://schemas.microsoft.com/office/powerpoint/2010/main" val="28431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7" grpId="0"/>
      <p:bldP spid="36" grpId="0"/>
      <p:bldP spid="37" grpId="0"/>
      <p:bldP spid="38" grpId="0"/>
      <p:bldP spid="39" grpId="0"/>
      <p:bldP spid="59" grpId="0"/>
      <p:bldP spid="60" grpId="0"/>
      <p:bldP spid="61" grpId="0"/>
      <p:bldP spid="62" grpId="0"/>
      <p:bldP spid="63" grpId="0"/>
      <p:bldP spid="64"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Synchronizable Exchange</a:t>
            </a:r>
          </a:p>
        </p:txBody>
      </p:sp>
      <p:pic>
        <p:nvPicPr>
          <p:cNvPr id="2" name="Picture 1">
            <a:extLst>
              <a:ext uri="{FF2B5EF4-FFF2-40B4-BE49-F238E27FC236}">
                <a16:creationId xmlns:a16="http://schemas.microsoft.com/office/drawing/2014/main" id="{1E9335E5-4F65-614B-A1B7-BE53D227F56C}"/>
              </a:ext>
            </a:extLst>
          </p:cNvPr>
          <p:cNvPicPr>
            <a:picLocks noChangeAspect="1"/>
          </p:cNvPicPr>
          <p:nvPr/>
        </p:nvPicPr>
        <p:blipFill>
          <a:blip r:embed="rId3"/>
          <a:stretch>
            <a:fillRect/>
          </a:stretch>
        </p:blipFill>
        <p:spPr>
          <a:xfrm>
            <a:off x="6951048" y="3224942"/>
            <a:ext cx="3797300" cy="2857500"/>
          </a:xfrm>
          <a:prstGeom prst="rect">
            <a:avLst/>
          </a:prstGeom>
        </p:spPr>
      </p:pic>
      <p:pic>
        <p:nvPicPr>
          <p:cNvPr id="9" name="Picture 8">
            <a:extLst>
              <a:ext uri="{FF2B5EF4-FFF2-40B4-BE49-F238E27FC236}">
                <a16:creationId xmlns:a16="http://schemas.microsoft.com/office/drawing/2014/main" id="{4E9426A3-E46D-2A4D-B43D-B7890CEE7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57" y="2327283"/>
            <a:ext cx="5791200" cy="2702560"/>
          </a:xfrm>
          <a:prstGeom prst="rect">
            <a:avLst/>
          </a:prstGeom>
        </p:spPr>
      </p:pic>
      <p:sp>
        <p:nvSpPr>
          <p:cNvPr id="15" name="Rectangle 14">
            <a:extLst>
              <a:ext uri="{FF2B5EF4-FFF2-40B4-BE49-F238E27FC236}">
                <a16:creationId xmlns:a16="http://schemas.microsoft.com/office/drawing/2014/main" id="{28F86C79-3A86-B247-B10F-DE7F057C02A4}"/>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3" name="Picture 2">
            <a:extLst>
              <a:ext uri="{FF2B5EF4-FFF2-40B4-BE49-F238E27FC236}">
                <a16:creationId xmlns:a16="http://schemas.microsoft.com/office/drawing/2014/main" id="{D7CAB83C-F380-EAA1-D588-E3577BAD61F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7447444" y="1062354"/>
            <a:ext cx="1402255" cy="1402255"/>
          </a:xfrm>
          <a:prstGeom prst="rect">
            <a:avLst/>
          </a:prstGeom>
        </p:spPr>
      </p:pic>
      <p:pic>
        <p:nvPicPr>
          <p:cNvPr id="4" name="Picture 3">
            <a:extLst>
              <a:ext uri="{FF2B5EF4-FFF2-40B4-BE49-F238E27FC236}">
                <a16:creationId xmlns:a16="http://schemas.microsoft.com/office/drawing/2014/main" id="{615E5F0D-AA85-E96A-37C6-E33A3E5750D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849699" y="1062354"/>
            <a:ext cx="1402255" cy="140225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B0B8D2C-F865-7F6F-8BB1-1DDEACD5D35F}"/>
                  </a:ext>
                </a:extLst>
              </p:cNvPr>
              <p:cNvSpPr txBox="1"/>
              <p:nvPr/>
            </p:nvSpPr>
            <p:spPr>
              <a:xfrm>
                <a:off x="9596526" y="1306645"/>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5" name="TextBox 4">
                <a:extLst>
                  <a:ext uri="{FF2B5EF4-FFF2-40B4-BE49-F238E27FC236}">
                    <a16:creationId xmlns:a16="http://schemas.microsoft.com/office/drawing/2014/main" id="{BB0B8D2C-F865-7F6F-8BB1-1DDEACD5D35F}"/>
                  </a:ext>
                </a:extLst>
              </p:cNvPr>
              <p:cNvSpPr txBox="1">
                <a:spLocks noRot="1" noChangeAspect="1" noMove="1" noResize="1" noEditPoints="1" noAdjustHandles="1" noChangeArrowheads="1" noChangeShapeType="1" noTextEdit="1"/>
              </p:cNvSpPr>
              <p:nvPr/>
            </p:nvSpPr>
            <p:spPr>
              <a:xfrm>
                <a:off x="9596526" y="1306645"/>
                <a:ext cx="410689" cy="369332"/>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2A1F95-245E-C2EC-58B0-072D96911685}"/>
                  </a:ext>
                </a:extLst>
              </p:cNvPr>
              <p:cNvSpPr txBox="1"/>
              <p:nvPr/>
            </p:nvSpPr>
            <p:spPr>
              <a:xfrm>
                <a:off x="8193231" y="1306645"/>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DA2A1F95-245E-C2EC-58B0-072D96911685}"/>
                  </a:ext>
                </a:extLst>
              </p:cNvPr>
              <p:cNvSpPr txBox="1">
                <a:spLocks noRot="1" noChangeAspect="1" noMove="1" noResize="1" noEditPoints="1" noAdjustHandles="1" noChangeArrowheads="1" noChangeShapeType="1" noTextEdit="1"/>
              </p:cNvSpPr>
              <p:nvPr/>
            </p:nvSpPr>
            <p:spPr>
              <a:xfrm>
                <a:off x="8193231" y="1306645"/>
                <a:ext cx="410689" cy="369332"/>
              </a:xfrm>
              <a:prstGeom prst="rect">
                <a:avLst/>
              </a:prstGeom>
              <a:blipFill>
                <a:blip r:embed="rId8"/>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00919B9-DC7B-3EA5-BEF9-A35AEA51AD12}"/>
                  </a:ext>
                </a:extLst>
              </p:cNvPr>
              <p:cNvSpPr txBox="1"/>
              <p:nvPr/>
            </p:nvSpPr>
            <p:spPr>
              <a:xfrm>
                <a:off x="9249761" y="1491311"/>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900919B9-DC7B-3EA5-BEF9-A35AEA51AD12}"/>
                  </a:ext>
                </a:extLst>
              </p:cNvPr>
              <p:cNvSpPr txBox="1">
                <a:spLocks noRot="1" noChangeAspect="1" noMove="1" noResize="1" noEditPoints="1" noAdjustHandles="1" noChangeArrowheads="1" noChangeShapeType="1" noTextEdit="1"/>
              </p:cNvSpPr>
              <p:nvPr/>
            </p:nvSpPr>
            <p:spPr>
              <a:xfrm>
                <a:off x="9249761" y="1491311"/>
                <a:ext cx="41069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C131FCD-0C98-2EE2-8BB0-9E15A3289022}"/>
                  </a:ext>
                </a:extLst>
              </p:cNvPr>
              <p:cNvSpPr txBox="1"/>
              <p:nvPr/>
            </p:nvSpPr>
            <p:spPr>
              <a:xfrm>
                <a:off x="7839841" y="1491311"/>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8" name="TextBox 7">
                <a:extLst>
                  <a:ext uri="{FF2B5EF4-FFF2-40B4-BE49-F238E27FC236}">
                    <a16:creationId xmlns:a16="http://schemas.microsoft.com/office/drawing/2014/main" id="{7C131FCD-0C98-2EE2-8BB0-9E15A3289022}"/>
                  </a:ext>
                </a:extLst>
              </p:cNvPr>
              <p:cNvSpPr txBox="1">
                <a:spLocks noRot="1" noChangeAspect="1" noMove="1" noResize="1" noEditPoints="1" noAdjustHandles="1" noChangeArrowheads="1" noChangeShapeType="1" noTextEdit="1"/>
              </p:cNvSpPr>
              <p:nvPr/>
            </p:nvSpPr>
            <p:spPr>
              <a:xfrm>
                <a:off x="7839841" y="1491311"/>
                <a:ext cx="410690" cy="369332"/>
              </a:xfrm>
              <a:prstGeom prst="rect">
                <a:avLst/>
              </a:prstGeom>
              <a:blipFill>
                <a:blip r:embed="rId10"/>
                <a:stretch>
                  <a:fillRect/>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0780941-07D5-E7BB-D582-4631B7EFEE5D}"/>
              </a:ext>
            </a:extLst>
          </p:cNvPr>
          <p:cNvPicPr>
            <a:picLocks noChangeAspect="1"/>
          </p:cNvPicPr>
          <p:nvPr/>
        </p:nvPicPr>
        <p:blipFill>
          <a:blip r:embed="rId11">
            <a:duotone>
              <a:schemeClr val="accent1">
                <a:shade val="45000"/>
                <a:satMod val="135000"/>
              </a:schemeClr>
              <a:prstClr val="white"/>
            </a:duotone>
          </a:blip>
          <a:stretch>
            <a:fillRect/>
          </a:stretch>
        </p:blipFill>
        <p:spPr>
          <a:xfrm>
            <a:off x="8467930" y="2054541"/>
            <a:ext cx="763537" cy="763537"/>
          </a:xfrm>
          <a:prstGeom prst="rect">
            <a:avLst/>
          </a:prstGeom>
        </p:spPr>
      </p:pic>
      <p:cxnSp>
        <p:nvCxnSpPr>
          <p:cNvPr id="11" name="Straight Connector 10">
            <a:extLst>
              <a:ext uri="{FF2B5EF4-FFF2-40B4-BE49-F238E27FC236}">
                <a16:creationId xmlns:a16="http://schemas.microsoft.com/office/drawing/2014/main" id="{DDF25F0D-8D70-40A4-F752-E132EE7DEAA2}"/>
              </a:ext>
            </a:extLst>
          </p:cNvPr>
          <p:cNvCxnSpPr>
            <a:cxnSpLocks/>
            <a:stCxn id="10" idx="1"/>
            <a:endCxn id="3" idx="2"/>
          </p:cNvCxnSpPr>
          <p:nvPr/>
        </p:nvCxnSpPr>
        <p:spPr>
          <a:xfrm flipH="1">
            <a:off x="8148572" y="2436310"/>
            <a:ext cx="319358"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AC29A5EB-E6F8-3479-F21A-FEDE62D5A3E0}"/>
              </a:ext>
            </a:extLst>
          </p:cNvPr>
          <p:cNvCxnSpPr>
            <a:cxnSpLocks/>
            <a:stCxn id="10" idx="3"/>
            <a:endCxn id="4" idx="2"/>
          </p:cNvCxnSpPr>
          <p:nvPr/>
        </p:nvCxnSpPr>
        <p:spPr>
          <a:xfrm>
            <a:off x="9231467" y="2436310"/>
            <a:ext cx="319360"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628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7307A-222B-5048-A97B-29FF2A173B58}"/>
              </a:ext>
            </a:extLst>
          </p:cNvPr>
          <p:cNvSpPr>
            <a:spLocks noGrp="1"/>
          </p:cNvSpPr>
          <p:nvPr>
            <p:ph type="body" sz="quarter" idx="10"/>
          </p:nvPr>
        </p:nvSpPr>
        <p:spPr>
          <a:xfrm>
            <a:off x="1832865" y="1223905"/>
            <a:ext cx="4173417" cy="694267"/>
          </a:xfrm>
        </p:spPr>
        <p:txBody>
          <a:bodyPr/>
          <a:lstStyle/>
          <a:p>
            <a:pPr>
              <a:buNone/>
            </a:pPr>
            <a:r>
              <a:rPr lang="en-US" dirty="0"/>
              <a:t>01</a:t>
            </a:r>
          </a:p>
        </p:txBody>
      </p:sp>
      <p:sp>
        <p:nvSpPr>
          <p:cNvPr id="6" name="Text Placeholder 5">
            <a:extLst>
              <a:ext uri="{FF2B5EF4-FFF2-40B4-BE49-F238E27FC236}">
                <a16:creationId xmlns:a16="http://schemas.microsoft.com/office/drawing/2014/main" id="{CCEFBB9A-A797-3A4F-AF84-B85F4D4FC3D0}"/>
              </a:ext>
            </a:extLst>
          </p:cNvPr>
          <p:cNvSpPr>
            <a:spLocks noGrp="1"/>
          </p:cNvSpPr>
          <p:nvPr>
            <p:ph type="body" sz="quarter" idx="12"/>
          </p:nvPr>
        </p:nvSpPr>
        <p:spPr>
          <a:xfrm>
            <a:off x="1833656" y="3802117"/>
            <a:ext cx="4173417" cy="694267"/>
          </a:xfrm>
        </p:spPr>
        <p:txBody>
          <a:bodyPr/>
          <a:lstStyle/>
          <a:p>
            <a:r>
              <a:rPr lang="en-US" dirty="0"/>
              <a:t>03</a:t>
            </a:r>
          </a:p>
        </p:txBody>
      </p:sp>
      <p:sp>
        <p:nvSpPr>
          <p:cNvPr id="8" name="Text Placeholder 7">
            <a:extLst>
              <a:ext uri="{FF2B5EF4-FFF2-40B4-BE49-F238E27FC236}">
                <a16:creationId xmlns:a16="http://schemas.microsoft.com/office/drawing/2014/main" id="{54C580D9-B255-FD41-ACD0-3B0CDFA6E8B2}"/>
              </a:ext>
            </a:extLst>
          </p:cNvPr>
          <p:cNvSpPr>
            <a:spLocks noGrp="1"/>
          </p:cNvSpPr>
          <p:nvPr>
            <p:ph type="body" sz="quarter" idx="18"/>
          </p:nvPr>
        </p:nvSpPr>
        <p:spPr>
          <a:xfrm>
            <a:off x="6526467" y="1223905"/>
            <a:ext cx="4101958" cy="694267"/>
          </a:xfrm>
        </p:spPr>
        <p:txBody>
          <a:bodyPr/>
          <a:lstStyle/>
          <a:p>
            <a:r>
              <a:rPr lang="en-US" dirty="0"/>
              <a:t>02</a:t>
            </a:r>
          </a:p>
        </p:txBody>
      </p:sp>
      <p:sp>
        <p:nvSpPr>
          <p:cNvPr id="9" name="Text Placeholder 8">
            <a:extLst>
              <a:ext uri="{FF2B5EF4-FFF2-40B4-BE49-F238E27FC236}">
                <a16:creationId xmlns:a16="http://schemas.microsoft.com/office/drawing/2014/main" id="{974DE3C7-2E2B-E44D-9CF6-35BB21FB4156}"/>
              </a:ext>
            </a:extLst>
          </p:cNvPr>
          <p:cNvSpPr>
            <a:spLocks noGrp="1"/>
          </p:cNvSpPr>
          <p:nvPr>
            <p:ph type="body" sz="quarter" idx="19"/>
          </p:nvPr>
        </p:nvSpPr>
        <p:spPr>
          <a:xfrm>
            <a:off x="6526467" y="3802117"/>
            <a:ext cx="4101958" cy="694267"/>
          </a:xfrm>
        </p:spPr>
        <p:txBody>
          <a:bodyPr/>
          <a:lstStyle/>
          <a:p>
            <a:r>
              <a:rPr lang="en-US" dirty="0"/>
              <a:t>04</a:t>
            </a:r>
          </a:p>
        </p:txBody>
      </p:sp>
      <p:sp>
        <p:nvSpPr>
          <p:cNvPr id="7" name="Text Placeholder 6">
            <a:extLst>
              <a:ext uri="{FF2B5EF4-FFF2-40B4-BE49-F238E27FC236}">
                <a16:creationId xmlns:a16="http://schemas.microsoft.com/office/drawing/2014/main" id="{7EECD2E3-8E2D-9341-A3D4-9A7FF6B5BEBE}"/>
              </a:ext>
            </a:extLst>
          </p:cNvPr>
          <p:cNvSpPr>
            <a:spLocks noGrp="1"/>
          </p:cNvSpPr>
          <p:nvPr>
            <p:ph type="body" sz="quarter" idx="15"/>
          </p:nvPr>
        </p:nvSpPr>
        <p:spPr>
          <a:xfrm>
            <a:off x="6526466" y="1977438"/>
            <a:ext cx="4316865" cy="1447797"/>
          </a:xfrm>
        </p:spPr>
        <p:txBody>
          <a:bodyPr vert="horz" lIns="0" tIns="0" rIns="0" bIns="0" rtlCol="0">
            <a:noAutofit/>
          </a:bodyPr>
          <a:lstStyle/>
          <a:p>
            <a:pPr>
              <a:spcBef>
                <a:spcPts val="1000"/>
              </a:spcBef>
            </a:pPr>
            <a:r>
              <a:rPr lang="en-US" dirty="0"/>
              <a:t>Synchronizable Exchange (SyX)</a:t>
            </a:r>
          </a:p>
          <a:p>
            <a:pPr>
              <a:spcBef>
                <a:spcPts val="1000"/>
              </a:spcBef>
            </a:pPr>
            <a:r>
              <a:rPr lang="en-US" sz="2000" b="0" dirty="0"/>
              <a:t>Motivation                                    Primitive Definition</a:t>
            </a:r>
          </a:p>
        </p:txBody>
      </p:sp>
      <p:sp>
        <p:nvSpPr>
          <p:cNvPr id="10" name="Text Placeholder 9">
            <a:extLst>
              <a:ext uri="{FF2B5EF4-FFF2-40B4-BE49-F238E27FC236}">
                <a16:creationId xmlns:a16="http://schemas.microsoft.com/office/drawing/2014/main" id="{EADD88BF-EF92-0A49-BD66-81650266ECD9}"/>
              </a:ext>
            </a:extLst>
          </p:cNvPr>
          <p:cNvSpPr>
            <a:spLocks noGrp="1"/>
          </p:cNvSpPr>
          <p:nvPr>
            <p:ph type="body" sz="quarter" idx="21"/>
          </p:nvPr>
        </p:nvSpPr>
        <p:spPr>
          <a:xfrm>
            <a:off x="1832866" y="1977438"/>
            <a:ext cx="4007466" cy="1447797"/>
          </a:xfrm>
        </p:spPr>
        <p:txBody>
          <a:bodyPr/>
          <a:lstStyle/>
          <a:p>
            <a:pPr>
              <a:buNone/>
            </a:pPr>
            <a:r>
              <a:rPr lang="en-US" dirty="0"/>
              <a:t>Introduction </a:t>
            </a:r>
            <a:endParaRPr lang="en-US" sz="2000" b="0" dirty="0"/>
          </a:p>
          <a:p>
            <a:pPr>
              <a:spcBef>
                <a:spcPts val="1000"/>
              </a:spcBef>
              <a:spcAft>
                <a:spcPts val="1200"/>
              </a:spcAft>
              <a:buNone/>
            </a:pPr>
            <a:r>
              <a:rPr lang="en-US" sz="2000" b="0" dirty="0"/>
              <a:t>Multiparty Computation (MPC)</a:t>
            </a:r>
            <a:br>
              <a:rPr lang="en-US" sz="2000" b="0" dirty="0"/>
            </a:br>
            <a:r>
              <a:rPr lang="en-US" sz="2000" b="0" dirty="0"/>
              <a:t>Model and Security Definitions</a:t>
            </a:r>
          </a:p>
        </p:txBody>
      </p:sp>
      <p:sp>
        <p:nvSpPr>
          <p:cNvPr id="11" name="Text Placeholder 10">
            <a:extLst>
              <a:ext uri="{FF2B5EF4-FFF2-40B4-BE49-F238E27FC236}">
                <a16:creationId xmlns:a16="http://schemas.microsoft.com/office/drawing/2014/main" id="{C443B55E-39B9-EB40-A7D6-615CC8E6D261}"/>
              </a:ext>
            </a:extLst>
          </p:cNvPr>
          <p:cNvSpPr>
            <a:spLocks noGrp="1"/>
          </p:cNvSpPr>
          <p:nvPr>
            <p:ph type="body" sz="quarter" idx="22"/>
          </p:nvPr>
        </p:nvSpPr>
        <p:spPr>
          <a:xfrm>
            <a:off x="6526467" y="4555415"/>
            <a:ext cx="4101958" cy="1506828"/>
          </a:xfrm>
        </p:spPr>
        <p:txBody>
          <a:bodyPr/>
          <a:lstStyle/>
          <a:p>
            <a:r>
              <a:rPr lang="en-US" dirty="0"/>
              <a:t>Conclusion</a:t>
            </a:r>
          </a:p>
        </p:txBody>
      </p:sp>
      <p:sp>
        <p:nvSpPr>
          <p:cNvPr id="12" name="Text Placeholder 11">
            <a:extLst>
              <a:ext uri="{FF2B5EF4-FFF2-40B4-BE49-F238E27FC236}">
                <a16:creationId xmlns:a16="http://schemas.microsoft.com/office/drawing/2014/main" id="{95FB17A6-71DC-754C-95AF-DC3F9A731435}"/>
              </a:ext>
            </a:extLst>
          </p:cNvPr>
          <p:cNvSpPr>
            <a:spLocks noGrp="1"/>
          </p:cNvSpPr>
          <p:nvPr>
            <p:ph type="body" sz="quarter" idx="24"/>
          </p:nvPr>
        </p:nvSpPr>
        <p:spPr>
          <a:xfrm>
            <a:off x="1832865" y="4555415"/>
            <a:ext cx="4173417" cy="1506828"/>
          </a:xfrm>
        </p:spPr>
        <p:txBody>
          <a:bodyPr/>
          <a:lstStyle/>
          <a:p>
            <a:r>
              <a:rPr lang="en-US" dirty="0"/>
              <a:t>Fair Protocols using SyX</a:t>
            </a:r>
          </a:p>
          <a:p>
            <a:pPr>
              <a:spcBef>
                <a:spcPts val="1000"/>
              </a:spcBef>
              <a:buNone/>
            </a:pPr>
            <a:r>
              <a:rPr lang="en-US" sz="2000" b="0" dirty="0"/>
              <a:t>Feasibility                                                 Preprocessing</a:t>
            </a:r>
          </a:p>
        </p:txBody>
      </p:sp>
      <p:sp>
        <p:nvSpPr>
          <p:cNvPr id="3" name="Title 2">
            <a:extLst>
              <a:ext uri="{FF2B5EF4-FFF2-40B4-BE49-F238E27FC236}">
                <a16:creationId xmlns:a16="http://schemas.microsoft.com/office/drawing/2014/main" id="{7DE161D4-DBA7-F042-9902-E46F39C57C60}"/>
              </a:ext>
            </a:extLst>
          </p:cNvPr>
          <p:cNvSpPr>
            <a:spLocks noGrp="1"/>
          </p:cNvSpPr>
          <p:nvPr>
            <p:ph type="title"/>
          </p:nvPr>
        </p:nvSpPr>
        <p:spPr/>
        <p:txBody>
          <a:bodyPr/>
          <a:lstStyle/>
          <a:p>
            <a:r>
              <a:rPr lang="en-US" dirty="0"/>
              <a:t>Today’s Agenda</a:t>
            </a:r>
          </a:p>
        </p:txBody>
      </p:sp>
      <p:sp>
        <p:nvSpPr>
          <p:cNvPr id="2" name="Rectangle 1">
            <a:extLst>
              <a:ext uri="{FF2B5EF4-FFF2-40B4-BE49-F238E27FC236}">
                <a16:creationId xmlns:a16="http://schemas.microsoft.com/office/drawing/2014/main" id="{BEDB999C-9C39-E54E-8256-E31D67997B15}"/>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4210684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400" dirty="0"/>
                  <a:t>[Kil’88]</a:t>
                </a:r>
                <a:endParaRPr lang="en-US" dirty="0"/>
              </a:p>
              <a:p>
                <a:r>
                  <a:rPr lang="en-US" sz="2000" dirty="0"/>
                  <a:t>No </a:t>
                </a:r>
                <a:r>
                  <a:rPr lang="en-US" sz="2000" dirty="0">
                    <a:solidFill>
                      <a:srgbClr val="FF0000"/>
                    </a:solidFill>
                  </a:rPr>
                  <a:t>cardinality = </a:t>
                </a:r>
                <a14:m>
                  <m:oMath xmlns:m="http://schemas.openxmlformats.org/officeDocument/2006/math">
                    <m:r>
                      <a:rPr lang="en-US" sz="2000" i="1">
                        <a:solidFill>
                          <a:srgbClr val="FF0000"/>
                        </a:solidFill>
                        <a:latin typeface="Cambria Math" panose="02040503050406030204" pitchFamily="18" charset="0"/>
                      </a:rPr>
                      <m:t>𝑛</m:t>
                    </m:r>
                    <m:r>
                      <a:rPr lang="en-US" sz="2000" b="0" i="1" smtClean="0">
                        <a:solidFill>
                          <a:srgbClr val="FF0000"/>
                        </a:solidFill>
                        <a:latin typeface="Cambria Math" panose="02040503050406030204" pitchFamily="18" charset="0"/>
                      </a:rPr>
                      <m:t>−1</m:t>
                    </m:r>
                  </m:oMath>
                </a14:m>
                <a:r>
                  <a:rPr lang="en-US" sz="2000" dirty="0">
                    <a:solidFill>
                      <a:srgbClr val="FF0000"/>
                    </a:solidFill>
                  </a:rPr>
                  <a:t>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god</a:t>
                </a:r>
                <a:r>
                  <a:rPr lang="en-US" sz="2000" dirty="0"/>
                  <a:t> </a:t>
                </a:r>
                <a:r>
                  <a:rPr lang="en-US" sz="1400" dirty="0"/>
                  <a:t>[FGMO’05]</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759" t="-2655" r="-2529"/>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6911771" cy="762000"/>
          </a:xfrm>
        </p:spPr>
        <p:txBody>
          <a:bodyPr/>
          <a:lstStyle/>
          <a:p>
            <a:r>
              <a:rPr lang="en-US" dirty="0"/>
              <a:t>Inherent need for a complex primitive?</a:t>
            </a:r>
          </a:p>
        </p:txBody>
      </p:sp>
      <p:pic>
        <p:nvPicPr>
          <p:cNvPr id="2" name="Picture 1">
            <a:extLst>
              <a:ext uri="{FF2B5EF4-FFF2-40B4-BE49-F238E27FC236}">
                <a16:creationId xmlns:a16="http://schemas.microsoft.com/office/drawing/2014/main" id="{DF67D98E-A079-A846-92F2-5C6F9721B3F6}"/>
              </a:ext>
            </a:extLst>
          </p:cNvPr>
          <p:cNvPicPr>
            <a:picLocks noChangeAspect="1"/>
          </p:cNvPicPr>
          <p:nvPr/>
        </p:nvPicPr>
        <p:blipFill>
          <a:blip r:embed="rId4"/>
          <a:stretch>
            <a:fillRect/>
          </a:stretch>
        </p:blipFill>
        <p:spPr>
          <a:xfrm>
            <a:off x="6195458" y="1759696"/>
            <a:ext cx="5416157" cy="3837734"/>
          </a:xfrm>
          <a:prstGeom prst="rect">
            <a:avLst/>
          </a:prstGeom>
        </p:spPr>
      </p:pic>
      <p:sp>
        <p:nvSpPr>
          <p:cNvPr id="7" name="Rectangle 6">
            <a:extLst>
              <a:ext uri="{FF2B5EF4-FFF2-40B4-BE49-F238E27FC236}">
                <a16:creationId xmlns:a16="http://schemas.microsoft.com/office/drawing/2014/main" id="{E4A2D180-2AD9-E943-A8F6-DF4D6213FC9F}"/>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82511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400" dirty="0"/>
                  <a:t>[Kil’88]</a:t>
                </a:r>
                <a:endParaRPr lang="en-US" dirty="0"/>
              </a:p>
              <a:p>
                <a:r>
                  <a:rPr lang="en-US" sz="2000" dirty="0"/>
                  <a:t>No </a:t>
                </a:r>
                <a:r>
                  <a:rPr lang="en-US" sz="2000" dirty="0">
                    <a:solidFill>
                      <a:srgbClr val="FF0000"/>
                    </a:solidFill>
                  </a:rPr>
                  <a:t>cardinality = </a:t>
                </a:r>
                <a14:m>
                  <m:oMath xmlns:m="http://schemas.openxmlformats.org/officeDocument/2006/math">
                    <m:r>
                      <a:rPr lang="en-US" sz="2000" i="1">
                        <a:solidFill>
                          <a:srgbClr val="FF0000"/>
                        </a:solidFill>
                        <a:latin typeface="Cambria Math" panose="02040503050406030204" pitchFamily="18" charset="0"/>
                      </a:rPr>
                      <m:t>𝑛</m:t>
                    </m:r>
                    <m:r>
                      <a:rPr lang="en-US" sz="2000" b="0" i="1" smtClean="0">
                        <a:solidFill>
                          <a:srgbClr val="FF0000"/>
                        </a:solidFill>
                        <a:latin typeface="Cambria Math" panose="02040503050406030204" pitchFamily="18" charset="0"/>
                      </a:rPr>
                      <m:t>−1</m:t>
                    </m:r>
                  </m:oMath>
                </a14:m>
                <a:r>
                  <a:rPr lang="en-US" sz="2000" dirty="0">
                    <a:solidFill>
                      <a:srgbClr val="FF0000"/>
                    </a:solidFill>
                  </a:rPr>
                  <a:t>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god</a:t>
                </a:r>
                <a:r>
                  <a:rPr lang="en-US" sz="2000" dirty="0"/>
                  <a:t> </a:t>
                </a:r>
                <a:r>
                  <a:rPr lang="en-US" sz="1400" dirty="0"/>
                  <a:t>[FGMO’05]</a:t>
                </a:r>
              </a:p>
              <a:p>
                <a:endParaRPr lang="en-US" sz="1400" dirty="0"/>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pPr>
                  <a:buNone/>
                </a:pPr>
                <a:r>
                  <a:rPr lang="en-US" sz="2000" dirty="0">
                    <a:solidFill>
                      <a:srgbClr val="FF0000"/>
                    </a:solidFill>
                  </a:rPr>
                  <a:t>Cardinality = 2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fairness</a:t>
                </a:r>
                <a:r>
                  <a:rPr lang="en-US" sz="1400" dirty="0"/>
                  <a:t> </a:t>
                </a:r>
                <a:r>
                  <a:rPr lang="en-US" sz="1400" b="1" dirty="0"/>
                  <a:t>[this work]</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759" t="-2655" r="-460"/>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9396027" cy="762000"/>
          </a:xfrm>
        </p:spPr>
        <p:txBody>
          <a:bodyPr/>
          <a:lstStyle/>
          <a:p>
            <a:r>
              <a:rPr lang="en-US" b="1" dirty="0">
                <a:solidFill>
                  <a:srgbClr val="FF0000"/>
                </a:solidFill>
              </a:rPr>
              <a:t>NO</a:t>
            </a:r>
            <a:r>
              <a:rPr lang="en-US" dirty="0"/>
              <a:t> Inherent need for a complex primitive</a:t>
            </a:r>
          </a:p>
        </p:txBody>
      </p:sp>
      <p:sp>
        <p:nvSpPr>
          <p:cNvPr id="43" name="Line Callout 3 (Accent Bar) 42">
            <a:extLst>
              <a:ext uri="{FF2B5EF4-FFF2-40B4-BE49-F238E27FC236}">
                <a16:creationId xmlns:a16="http://schemas.microsoft.com/office/drawing/2014/main" id="{E7DB6E08-A679-9D47-91A4-8059AB9C6DB7}"/>
              </a:ext>
            </a:extLst>
          </p:cNvPr>
          <p:cNvSpPr/>
          <p:nvPr/>
        </p:nvSpPr>
        <p:spPr>
          <a:xfrm>
            <a:off x="1936593" y="3625004"/>
            <a:ext cx="2567639" cy="648111"/>
          </a:xfrm>
          <a:prstGeom prst="accentCallout3">
            <a:avLst>
              <a:gd name="adj1" fmla="val 18750"/>
              <a:gd name="adj2" fmla="val -8333"/>
              <a:gd name="adj3" fmla="val 18750"/>
              <a:gd name="adj4" fmla="val -16667"/>
              <a:gd name="adj5" fmla="val 100000"/>
              <a:gd name="adj6" fmla="val -16667"/>
              <a:gd name="adj7" fmla="val 215548"/>
              <a:gd name="adj8" fmla="val -2602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Synchronizable Exchange (SyX)</a:t>
            </a:r>
            <a:endParaRPr lang="en-US" dirty="0">
              <a:solidFill>
                <a:srgbClr val="FF0000"/>
              </a:solidFill>
            </a:endParaRPr>
          </a:p>
        </p:txBody>
      </p:sp>
      <p:pic>
        <p:nvPicPr>
          <p:cNvPr id="2" name="Picture 1">
            <a:extLst>
              <a:ext uri="{FF2B5EF4-FFF2-40B4-BE49-F238E27FC236}">
                <a16:creationId xmlns:a16="http://schemas.microsoft.com/office/drawing/2014/main" id="{DF67D98E-A079-A846-92F2-5C6F9721B3F6}"/>
              </a:ext>
            </a:extLst>
          </p:cNvPr>
          <p:cNvPicPr>
            <a:picLocks noChangeAspect="1"/>
          </p:cNvPicPr>
          <p:nvPr/>
        </p:nvPicPr>
        <p:blipFill>
          <a:blip r:embed="rId4"/>
          <a:stretch>
            <a:fillRect/>
          </a:stretch>
        </p:blipFill>
        <p:spPr>
          <a:xfrm>
            <a:off x="6195458" y="1759696"/>
            <a:ext cx="5416157" cy="3837734"/>
          </a:xfrm>
          <a:prstGeom prst="rect">
            <a:avLst/>
          </a:prstGeom>
        </p:spPr>
      </p:pic>
      <p:sp>
        <p:nvSpPr>
          <p:cNvPr id="7" name="Rectangle 6">
            <a:extLst>
              <a:ext uri="{FF2B5EF4-FFF2-40B4-BE49-F238E27FC236}">
                <a16:creationId xmlns:a16="http://schemas.microsoft.com/office/drawing/2014/main" id="{CB78FFB8-291F-7641-BEA4-1EFF8BC26CDF}"/>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04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559358"/>
                <a:ext cx="5522571" cy="495183"/>
              </a:xfrm>
            </p:spPr>
            <p:txBody>
              <a:bodyPr/>
              <a:lstStyle/>
              <a:p>
                <a14:m>
                  <m:oMath xmlns:m="http://schemas.openxmlformats.org/officeDocument/2006/math">
                    <m:sSub>
                      <m:sSubPr>
                        <m:ctrlPr>
                          <a:rPr lang="en-US" i="1" smtClean="0">
                            <a:solidFill>
                              <a:srgbClr val="92D050"/>
                            </a:solidFill>
                            <a:latin typeface="Cambria Math" panose="02040503050406030204" pitchFamily="18" charset="0"/>
                          </a:rPr>
                        </m:ctrlPr>
                      </m:sSubPr>
                      <m:e>
                        <m:r>
                          <a:rPr lang="en-US" i="1">
                            <a:solidFill>
                              <a:srgbClr val="92D050"/>
                            </a:solidFill>
                            <a:latin typeface="Cambria Math" panose="02040503050406030204" pitchFamily="18" charset="0"/>
                            <a:ea typeface="Cambria Math" panose="02040503050406030204" pitchFamily="18" charset="0"/>
                          </a:rPr>
                          <m:t>ℱ</m:t>
                        </m:r>
                      </m:e>
                      <m:sub>
                        <m:r>
                          <a:rPr lang="en-US" i="1">
                            <a:solidFill>
                              <a:srgbClr val="92D050"/>
                            </a:solidFill>
                            <a:latin typeface="Cambria Math" panose="02040503050406030204" pitchFamily="18" charset="0"/>
                            <a:ea typeface="Cambria Math" panose="02040503050406030204" pitchFamily="18" charset="0"/>
                          </a:rPr>
                          <m:t>𝑆𝑦𝑋</m:t>
                        </m:r>
                      </m:sub>
                    </m:sSub>
                  </m:oMath>
                </a14:m>
                <a:endParaRPr lang="en-US" i="1" dirty="0">
                  <a:solidFill>
                    <a:schemeClr val="accent6"/>
                  </a:solidFill>
                  <a:latin typeface="Cambria Math" panose="02040503050406030204" pitchFamily="18" charset="0"/>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559358"/>
                <a:ext cx="5522571" cy="495183"/>
              </a:xfrm>
              <a:blipFill>
                <a:blip r:embed="rId3"/>
                <a:stretch>
                  <a:fillRect l="-2870" t="-20988"/>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Synchronizable Exchange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5F3B6DF-39E4-A9BF-617D-555387C4023F}"/>
                  </a:ext>
                </a:extLst>
              </p:cNvPr>
              <p:cNvSpPr txBox="1"/>
              <p:nvPr/>
            </p:nvSpPr>
            <p:spPr>
              <a:xfrm>
                <a:off x="-63986" y="2143664"/>
                <a:ext cx="5292119" cy="2258311"/>
              </a:xfrm>
              <a:prstGeom prst="rect">
                <a:avLst/>
              </a:prstGeom>
              <a:noFill/>
            </p:spPr>
            <p:txBody>
              <a:bodyPr wrap="square" lIns="0" tIns="0" rIns="0" bIns="0" rtlCol="0">
                <a:spAutoFit/>
              </a:bodyPr>
              <a:lstStyle/>
              <a:p>
                <a:pPr lvl="1"/>
                <a:r>
                  <a:rPr lang="en-US" b="1" u="sng" dirty="0">
                    <a:solidFill>
                      <a:schemeClr val="accent1"/>
                    </a:solidFill>
                    <a:ea typeface="Cambria Math" panose="02040503050406030204" pitchFamily="18" charset="0"/>
                  </a:rPr>
                  <a:t>Load</a:t>
                </a:r>
                <a:r>
                  <a:rPr lang="en-US" dirty="0">
                    <a:solidFill>
                      <a:schemeClr val="accent1"/>
                    </a:solidFill>
                    <a:ea typeface="Cambria Math" panose="02040503050406030204" pitchFamily="18" charset="0"/>
                  </a:rPr>
                  <a:t> phase:</a:t>
                </a: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Each party </a:t>
                </a:r>
                <a14:m>
                  <m:oMath xmlns:m="http://schemas.openxmlformats.org/officeDocument/2006/math">
                    <m:r>
                      <a:rPr lang="en-US" b="0" i="1" smtClean="0">
                        <a:solidFill>
                          <a:schemeClr val="accent1"/>
                        </a:solidFill>
                        <a:latin typeface="Cambria Math" panose="02040503050406030204" pitchFamily="18" charset="0"/>
                        <a:ea typeface="Cambria Math" panose="02040503050406030204" pitchFamily="18" charset="0"/>
                      </a:rPr>
                      <m:t>𝑖</m:t>
                    </m:r>
                  </m:oMath>
                </a14:m>
                <a:r>
                  <a:rPr lang="en-US" dirty="0">
                    <a:solidFill>
                      <a:schemeClr val="accent1"/>
                    </a:solidFill>
                    <a:ea typeface="Cambria Math" panose="02040503050406030204" pitchFamily="18" charset="0"/>
                  </a:rPr>
                  <a:t> submits </a:t>
                </a:r>
                <a14:m>
                  <m:oMath xmlns:m="http://schemas.openxmlformats.org/officeDocument/2006/math">
                    <m:d>
                      <m:dPr>
                        <m:ctrlPr>
                          <a:rPr lang="en-US" b="0" i="1" smtClean="0">
                            <a:solidFill>
                              <a:schemeClr val="accent1"/>
                            </a:solidFill>
                            <a:latin typeface="Cambria Math" panose="02040503050406030204" pitchFamily="18" charset="0"/>
                            <a:ea typeface="Cambria Math" panose="02040503050406030204" pitchFamily="18" charset="0"/>
                          </a:rPr>
                        </m:ctrlPr>
                      </m:dPr>
                      <m:e>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𝑖</m:t>
                            </m:r>
                          </m:sub>
                        </m:sSub>
                      </m:e>
                    </m:d>
                  </m:oMath>
                </a14:m>
                <a:r>
                  <a:rPr lang="en-US" dirty="0">
                    <a:solidFill>
                      <a:schemeClr val="accent1"/>
                    </a:solidFill>
                    <a:ea typeface="Cambria Math" panose="02040503050406030204" pitchFamily="18" charset="0"/>
                  </a:rPr>
                  <a:t> where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is the input and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is a tuple of four functions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𝑙𝑜𝑎𝑑</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𝑡𝑟𝑖𝑔𝑔𝑒𝑟</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𝜑</m:t>
                            </m:r>
                          </m:e>
                          <m:sub>
                            <m:r>
                              <a:rPr lang="en-US" i="1">
                                <a:latin typeface="Cambria Math" panose="02040503050406030204" pitchFamily="18" charset="0"/>
                              </a:rPr>
                              <m:t>2</m:t>
                            </m:r>
                          </m:sub>
                        </m:sSub>
                      </m:e>
                    </m:d>
                  </m:oMath>
                </a14:m>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Load is successful if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1</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𝐹</m:t>
                        </m:r>
                      </m:e>
                      <m:sub>
                        <m:r>
                          <a:rPr lang="en-US" b="0" i="1" smtClean="0">
                            <a:solidFill>
                              <a:schemeClr val="accent1"/>
                            </a:solidFill>
                            <a:latin typeface="Cambria Math" panose="02040503050406030204" pitchFamily="18" charset="0"/>
                            <a:ea typeface="Cambria Math" panose="02040503050406030204" pitchFamily="18" charset="0"/>
                          </a:rPr>
                          <m:t>2</m:t>
                        </m:r>
                      </m:sub>
                    </m:sSub>
                  </m:oMath>
                </a14:m>
                <a:r>
                  <a:rPr lang="en-US" b="0" dirty="0">
                    <a:solidFill>
                      <a:schemeClr val="accent1"/>
                    </a:solidFill>
                    <a:ea typeface="Cambria Math" panose="02040503050406030204" pitchFamily="18" charset="0"/>
                  </a:rPr>
                  <a:t> :</a:t>
                </a:r>
              </a:p>
              <a:p>
                <a:pPr lvl="1"/>
                <a:r>
                  <a:rPr lang="en-US" dirty="0">
                    <a:solidFill>
                      <a:schemeClr val="accent1"/>
                    </a:solidFill>
                    <a:ea typeface="Cambria Math" panose="02040503050406030204" pitchFamily="18" charset="0"/>
                  </a:rPr>
                  <a:t>	- Send </a:t>
                </a:r>
                <a14:m>
                  <m:oMath xmlns:m="http://schemas.openxmlformats.org/officeDocument/2006/math">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𝑓</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𝑙𝑜𝑎𝑑</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1</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i="1" kern="100">
                            <a:latin typeface="Cambria Math" panose="02040503050406030204" pitchFamily="18" charset="0"/>
                            <a:ea typeface="Times New Roman" panose="02020603050405020304" pitchFamily="18" charset="0"/>
                            <a:cs typeface="Times New Roman" panose="02020603050405020304" pitchFamily="18" charset="0"/>
                          </a:rPr>
                        </m:ctrlPr>
                      </m:sSubPr>
                      <m:e>
                        <m:r>
                          <a:rPr lang="en-US" i="1" kern="100">
                            <a:latin typeface="Cambria Math" panose="02040503050406030204" pitchFamily="18" charset="0"/>
                            <a:ea typeface="Times New Roman" panose="02020603050405020304" pitchFamily="18" charset="0"/>
                            <a:cs typeface="Times New Roman" panose="02020603050405020304" pitchFamily="18" charset="0"/>
                          </a:rPr>
                          <m:t>𝑥</m:t>
                        </m:r>
                      </m:e>
                      <m:sub>
                        <m:r>
                          <a:rPr lang="en-US" i="1" kern="100">
                            <a:latin typeface="Cambria Math" panose="02040503050406030204" pitchFamily="18" charset="0"/>
                            <a:ea typeface="Times New Roman" panose="02020603050405020304" pitchFamily="18" charset="0"/>
                            <a:cs typeface="Times New Roman" panose="02020603050405020304" pitchFamily="18" charset="0"/>
                          </a:rPr>
                          <m:t>2</m:t>
                        </m:r>
                      </m:sub>
                    </m:sSub>
                    <m:r>
                      <a:rPr lang="en-US" i="1" kern="100">
                        <a:latin typeface="Cambria Math" panose="02040503050406030204" pitchFamily="18" charset="0"/>
                        <a:ea typeface="Times New Roman" panose="02020603050405020304" pitchFamily="18" charset="0"/>
                        <a:cs typeface="Times New Roman" panose="02020603050405020304" pitchFamily="18" charset="0"/>
                      </a:rPr>
                      <m:t>)</m:t>
                    </m:r>
                  </m:oMath>
                </a14:m>
                <a:r>
                  <a:rPr lang="en-US" kern="100" dirty="0">
                    <a:latin typeface="Calibri" panose="020F0502020204030204" pitchFamily="34" charset="0"/>
                    <a:ea typeface="Times New Roman" panose="02020603050405020304" pitchFamily="18" charset="0"/>
                    <a:cs typeface="Times New Roman" panose="02020603050405020304" pitchFamily="18" charset="0"/>
                  </a:rPr>
                  <a:t> </a:t>
                </a:r>
                <a:r>
                  <a:rPr lang="en-US" dirty="0">
                    <a:solidFill>
                      <a:schemeClr val="accent1"/>
                    </a:solidFill>
                    <a:ea typeface="Cambria Math" panose="02040503050406030204" pitchFamily="18" charset="0"/>
                  </a:rPr>
                  <a:t>to both parties. </a:t>
                </a:r>
                <a:endParaRPr lang="en-US" i="1" dirty="0">
                  <a:latin typeface="Cambria Math" panose="02040503050406030204" pitchFamily="18" charset="0"/>
                  <a:ea typeface="Cambria Math" panose="02040503050406030204" pitchFamily="18" charset="0"/>
                </a:endParaRPr>
              </a:p>
            </p:txBody>
          </p:sp>
        </mc:Choice>
        <mc:Fallback>
          <p:sp>
            <p:nvSpPr>
              <p:cNvPr id="4" name="TextBox 3">
                <a:extLst>
                  <a:ext uri="{FF2B5EF4-FFF2-40B4-BE49-F238E27FC236}">
                    <a16:creationId xmlns:a16="http://schemas.microsoft.com/office/drawing/2014/main" id="{95F3B6DF-39E4-A9BF-617D-555387C4023F}"/>
                  </a:ext>
                </a:extLst>
              </p:cNvPr>
              <p:cNvSpPr txBox="1">
                <a:spLocks noRot="1" noChangeAspect="1" noMove="1" noResize="1" noEditPoints="1" noAdjustHandles="1" noChangeArrowheads="1" noChangeShapeType="1" noTextEdit="1"/>
              </p:cNvSpPr>
              <p:nvPr/>
            </p:nvSpPr>
            <p:spPr>
              <a:xfrm>
                <a:off x="-63986" y="2143664"/>
                <a:ext cx="5292119" cy="2258311"/>
              </a:xfrm>
              <a:prstGeom prst="rect">
                <a:avLst/>
              </a:prstGeom>
              <a:blipFill>
                <a:blip r:embed="rId4"/>
                <a:stretch>
                  <a:fillRect t="-3243" b="-51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9D8D058-492A-65EF-6C54-6629280F0954}"/>
                  </a:ext>
                </a:extLst>
              </p:cNvPr>
              <p:cNvSpPr txBox="1"/>
              <p:nvPr/>
            </p:nvSpPr>
            <p:spPr>
              <a:xfrm>
                <a:off x="-83657" y="4517199"/>
                <a:ext cx="6375400" cy="1684564"/>
              </a:xfrm>
              <a:prstGeom prst="rect">
                <a:avLst/>
              </a:prstGeom>
              <a:noFill/>
            </p:spPr>
            <p:txBody>
              <a:bodyPr wrap="square" lIns="0" tIns="0" rIns="0" bIns="0" rtlCol="0">
                <a:spAutoFit/>
              </a:bodyPr>
              <a:lstStyle/>
              <a:p>
                <a:pPr lvl="1"/>
                <a:r>
                  <a:rPr lang="en-US" b="1" u="sng" dirty="0">
                    <a:solidFill>
                      <a:schemeClr val="accent1"/>
                    </a:solidFill>
                    <a:ea typeface="Cambria Math" panose="02040503050406030204" pitchFamily="18" charset="0"/>
                  </a:rPr>
                  <a:t>Trigger</a:t>
                </a:r>
                <a:r>
                  <a:rPr lang="en-US" dirty="0">
                    <a:solidFill>
                      <a:schemeClr val="accent1"/>
                    </a:solidFill>
                    <a:ea typeface="Cambria Math" panose="02040503050406030204" pitchFamily="18" charset="0"/>
                  </a:rPr>
                  <a:t> phase</a:t>
                </a:r>
                <a14:m>
                  <m:oMath xmlns:m="http://schemas.openxmlformats.org/officeDocument/2006/math">
                    <m:r>
                      <a:rPr lang="en-US" b="0" i="0" smtClean="0">
                        <a:solidFill>
                          <a:schemeClr val="accent1"/>
                        </a:solidFill>
                        <a:latin typeface="Cambria Math" panose="02040503050406030204" pitchFamily="18" charset="0"/>
                        <a:ea typeface="Cambria Math" panose="02040503050406030204" pitchFamily="18" charset="0"/>
                      </a:rPr>
                      <m:t> </m:t>
                    </m:r>
                    <m:r>
                      <m:rPr>
                        <m:nor/>
                      </m:rPr>
                      <a:rPr lang="en-US">
                        <a:solidFill>
                          <a:schemeClr val="accent1"/>
                        </a:solidFill>
                        <a:ea typeface="Cambria Math" panose="02040503050406030204" pitchFamily="18" charset="0"/>
                      </a:rPr>
                      <m:t>:</m:t>
                    </m:r>
                  </m:oMath>
                </a14:m>
                <a:endParaRPr lang="en-US" dirty="0">
                  <a:solidFill>
                    <a:schemeClr val="accent1"/>
                  </a:solidFill>
                  <a:ea typeface="Cambria Math" panose="02040503050406030204" pitchFamily="18" charset="0"/>
                </a:endParaRP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Any party </a:t>
                </a:r>
                <a14:m>
                  <m:oMath xmlns:m="http://schemas.openxmlformats.org/officeDocument/2006/math">
                    <m:r>
                      <a:rPr lang="en-US" b="0" i="1" smtClean="0">
                        <a:solidFill>
                          <a:schemeClr val="accent1"/>
                        </a:solidFill>
                        <a:latin typeface="Cambria Math" panose="02040503050406030204" pitchFamily="18" charset="0"/>
                        <a:ea typeface="Cambria Math" panose="02040503050406030204" pitchFamily="18" charset="0"/>
                      </a:rPr>
                      <m:t>𝑖</m:t>
                    </m:r>
                  </m:oMath>
                </a14:m>
                <a:r>
                  <a:rPr lang="en-US" dirty="0">
                    <a:solidFill>
                      <a:schemeClr val="accent1"/>
                    </a:solidFill>
                    <a:ea typeface="Cambria Math" panose="02040503050406030204" pitchFamily="18" charset="0"/>
                  </a:rPr>
                  <a:t> can submit a witness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oMath>
                </a14:m>
                <a:r>
                  <a:rPr lang="en-US" dirty="0">
                    <a:solidFill>
                      <a:schemeClr val="accent1"/>
                    </a:solidFill>
                    <a:ea typeface="Cambria Math" panose="02040503050406030204" pitchFamily="18" charset="0"/>
                  </a:rPr>
                  <a:t> </a:t>
                </a:r>
              </a:p>
              <a:p>
                <a:pPr lvl="1"/>
                <a:endParaRPr lang="en-US" dirty="0">
                  <a:solidFill>
                    <a:schemeClr val="accent1"/>
                  </a:solidFill>
                  <a:ea typeface="Cambria Math" panose="02040503050406030204" pitchFamily="18" charset="0"/>
                </a:endParaRPr>
              </a:p>
              <a:p>
                <a:pPr lvl="1"/>
                <a:r>
                  <a:rPr lang="en-US" dirty="0">
                    <a:solidFill>
                      <a:schemeClr val="accent1"/>
                    </a:solidFill>
                    <a:ea typeface="Cambria Math" panose="02040503050406030204" pitchFamily="18" charset="0"/>
                  </a:rPr>
                  <a:t>- Trigger is successful if </a:t>
                </a:r>
                <a14:m>
                  <m:oMath xmlns:m="http://schemas.openxmlformats.org/officeDocument/2006/math">
                    <m:sSub>
                      <m:sSubPr>
                        <m:ctrlPr>
                          <a:rPr lang="en-US" b="0" i="1" smtClean="0">
                            <a:solidFill>
                              <a:schemeClr val="accent3"/>
                            </a:solidFill>
                            <a:latin typeface="Cambria Math" panose="02040503050406030204" pitchFamily="18" charset="0"/>
                            <a:ea typeface="Cambria Math" panose="02040503050406030204" pitchFamily="18" charset="0"/>
                          </a:rPr>
                        </m:ctrlPr>
                      </m:sSubPr>
                      <m:e>
                        <m:r>
                          <a:rPr lang="en-US" b="0" i="1" smtClean="0">
                            <a:solidFill>
                              <a:schemeClr val="accent3"/>
                            </a:solidFill>
                            <a:latin typeface="Cambria Math" panose="02040503050406030204" pitchFamily="18" charset="0"/>
                            <a:ea typeface="Cambria Math" panose="02040503050406030204" pitchFamily="18" charset="0"/>
                          </a:rPr>
                          <m:t>𝜙</m:t>
                        </m:r>
                      </m:e>
                      <m:sub>
                        <m:r>
                          <a:rPr lang="en-US" b="0" i="1" smtClean="0">
                            <a:solidFill>
                              <a:schemeClr val="accent3"/>
                            </a:solidFill>
                            <a:latin typeface="Cambria Math" panose="02040503050406030204" pitchFamily="18" charset="0"/>
                            <a:ea typeface="Cambria Math" panose="02040503050406030204" pitchFamily="18" charset="0"/>
                          </a:rPr>
                          <m:t>𝑖</m:t>
                        </m:r>
                      </m:sub>
                    </m:sSub>
                    <m:d>
                      <m:dPr>
                        <m:ctrlPr>
                          <a:rPr lang="en-US" b="0" i="1" smtClean="0">
                            <a:solidFill>
                              <a:schemeClr val="accent1"/>
                            </a:solidFill>
                            <a:latin typeface="Cambria Math" panose="02040503050406030204" pitchFamily="18" charset="0"/>
                            <a:ea typeface="Cambria Math" panose="02040503050406030204" pitchFamily="18" charset="0"/>
                          </a:rPr>
                        </m:ctrlPr>
                      </m:dPr>
                      <m:e>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e>
                    </m:d>
                    <m:r>
                      <a:rPr lang="en-US" b="0" i="1" smtClean="0">
                        <a:solidFill>
                          <a:schemeClr val="accent1"/>
                        </a:solidFill>
                        <a:latin typeface="Cambria Math" panose="02040503050406030204" pitchFamily="18" charset="0"/>
                        <a:ea typeface="Cambria Math" panose="02040503050406030204" pitchFamily="18" charset="0"/>
                      </a:rPr>
                      <m:t>=1</m:t>
                    </m:r>
                  </m:oMath>
                </a14:m>
                <a:r>
                  <a:rPr lang="en-US" dirty="0">
                    <a:solidFill>
                      <a:schemeClr val="accent1"/>
                    </a:solidFill>
                    <a:ea typeface="Cambria Math" panose="02040503050406030204" pitchFamily="18" charset="0"/>
                  </a:rPr>
                  <a:t> : </a:t>
                </a:r>
              </a:p>
              <a:p>
                <a:pPr lvl="2"/>
                <a:r>
                  <a:rPr lang="en-US" dirty="0">
                    <a:solidFill>
                      <a:schemeClr val="accent1"/>
                    </a:solidFill>
                    <a:ea typeface="Cambria Math" panose="02040503050406030204" pitchFamily="18" charset="0"/>
                  </a:rPr>
                  <a:t>- Send </a:t>
                </a:r>
                <a14:m>
                  <m:oMath xmlns:m="http://schemas.openxmlformats.org/officeDocument/2006/math">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i="1" smtClean="0">
                            <a:solidFill>
                              <a:schemeClr val="accent3"/>
                            </a:solidFill>
                            <a:latin typeface="Cambria Math" panose="02040503050406030204" pitchFamily="18" charset="0"/>
                            <a:ea typeface="Cambria Math" panose="02040503050406030204" pitchFamily="18" charset="0"/>
                          </a:rPr>
                        </m:ctrlPr>
                      </m:sSubPr>
                      <m:e>
                        <m:r>
                          <a:rPr lang="en-US" i="1">
                            <a:solidFill>
                              <a:schemeClr val="accent3"/>
                            </a:solidFill>
                            <a:latin typeface="Cambria Math" panose="02040503050406030204" pitchFamily="18" charset="0"/>
                            <a:ea typeface="Cambria Math" panose="02040503050406030204" pitchFamily="18" charset="0"/>
                          </a:rPr>
                          <m:t>𝑓</m:t>
                        </m:r>
                      </m:e>
                      <m:sub>
                        <m:r>
                          <a:rPr lang="en-US" i="1">
                            <a:solidFill>
                              <a:schemeClr val="accent3"/>
                            </a:solidFill>
                            <a:latin typeface="Cambria Math" panose="02040503050406030204" pitchFamily="18" charset="0"/>
                            <a:ea typeface="Cambria Math" panose="02040503050406030204" pitchFamily="18" charset="0"/>
                          </a:rPr>
                          <m:t>𝑡𝑟𝑖𝑔𝑔𝑒𝑟</m:t>
                        </m:r>
                      </m:sub>
                    </m:sSub>
                    <m:d>
                      <m:dPr>
                        <m:ctrlPr>
                          <a:rPr lang="en-US" i="1">
                            <a:solidFill>
                              <a:schemeClr val="accent1"/>
                            </a:solidFill>
                            <a:latin typeface="Cambria Math" panose="02040503050406030204" pitchFamily="18" charset="0"/>
                            <a:ea typeface="Cambria Math" panose="02040503050406030204" pitchFamily="18" charset="0"/>
                          </a:rPr>
                        </m:ctrlPr>
                      </m:dPr>
                      <m:e>
                        <m:r>
                          <a:rPr lang="en-US" i="1">
                            <a:solidFill>
                              <a:schemeClr val="accent1"/>
                            </a:solidFill>
                            <a:latin typeface="Cambria Math" panose="02040503050406030204" pitchFamily="18" charset="0"/>
                            <a:ea typeface="Cambria Math" panose="02040503050406030204" pitchFamily="18" charset="0"/>
                          </a:rPr>
                          <m:t>𝑖</m:t>
                        </m:r>
                        <m:r>
                          <a:rPr lang="en-US" i="1">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i="1">
                                <a:solidFill>
                                  <a:schemeClr val="accent1"/>
                                </a:solidFill>
                                <a:latin typeface="Cambria Math" panose="02040503050406030204" pitchFamily="18" charset="0"/>
                                <a:ea typeface="Cambria Math" panose="02040503050406030204" pitchFamily="18" charset="0"/>
                              </a:rPr>
                              <m:t>𝑤</m:t>
                            </m:r>
                          </m:e>
                          <m:sub>
                            <m:r>
                              <a:rPr lang="en-US" b="0" i="1" smtClean="0">
                                <a:solidFill>
                                  <a:schemeClr val="accent1"/>
                                </a:solidFill>
                                <a:latin typeface="Cambria Math" panose="02040503050406030204" pitchFamily="18" charset="0"/>
                                <a:ea typeface="Cambria Math" panose="02040503050406030204" pitchFamily="18" charset="0"/>
                              </a:rPr>
                              <m:t>𝑖</m:t>
                            </m:r>
                          </m:sub>
                        </m:sSub>
                        <m:r>
                          <a:rPr lang="en-US" b="0" i="1" smtClean="0">
                            <a:solidFill>
                              <a:schemeClr val="accent1"/>
                            </a:solidFill>
                            <a:latin typeface="Cambria Math" panose="02040503050406030204" pitchFamily="18" charset="0"/>
                            <a:ea typeface="Cambria Math" panose="02040503050406030204" pitchFamily="18" charset="0"/>
                          </a:rPr>
                          <m:t>, </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1</m:t>
                            </m:r>
                          </m:sub>
                        </m:sSub>
                        <m:r>
                          <a:rPr lang="en-US" b="0" i="1" smtClean="0">
                            <a:solidFill>
                              <a:schemeClr val="accent1"/>
                            </a:solidFill>
                            <a:latin typeface="Cambria Math" panose="02040503050406030204" pitchFamily="18" charset="0"/>
                            <a:ea typeface="Cambria Math" panose="02040503050406030204" pitchFamily="18" charset="0"/>
                          </a:rPr>
                          <m:t>,</m:t>
                        </m:r>
                        <m:sSub>
                          <m:sSubPr>
                            <m:ctrlPr>
                              <a:rPr lang="en-US" b="0" i="1" smtClean="0">
                                <a:solidFill>
                                  <a:schemeClr val="accent1"/>
                                </a:solidFill>
                                <a:latin typeface="Cambria Math" panose="02040503050406030204" pitchFamily="18" charset="0"/>
                                <a:ea typeface="Cambria Math" panose="02040503050406030204" pitchFamily="18" charset="0"/>
                              </a:rPr>
                            </m:ctrlPr>
                          </m:sSubPr>
                          <m:e>
                            <m:r>
                              <a:rPr lang="en-US" b="0" i="1" smtClean="0">
                                <a:solidFill>
                                  <a:schemeClr val="accent1"/>
                                </a:solidFill>
                                <a:latin typeface="Cambria Math" panose="02040503050406030204" pitchFamily="18" charset="0"/>
                                <a:ea typeface="Cambria Math" panose="02040503050406030204" pitchFamily="18" charset="0"/>
                              </a:rPr>
                              <m:t>𝑥</m:t>
                            </m:r>
                          </m:e>
                          <m:sub>
                            <m:r>
                              <a:rPr lang="en-US" b="0" i="1" smtClean="0">
                                <a:solidFill>
                                  <a:schemeClr val="accent1"/>
                                </a:solidFill>
                                <a:latin typeface="Cambria Math" panose="02040503050406030204" pitchFamily="18" charset="0"/>
                                <a:ea typeface="Cambria Math" panose="02040503050406030204" pitchFamily="18" charset="0"/>
                              </a:rPr>
                              <m:t>2</m:t>
                            </m:r>
                          </m:sub>
                        </m:sSub>
                      </m:e>
                    </m:d>
                  </m:oMath>
                </a14:m>
                <a:r>
                  <a:rPr lang="en-US" dirty="0">
                    <a:solidFill>
                      <a:schemeClr val="accent1"/>
                    </a:solidFill>
                    <a:ea typeface="Cambria Math" panose="02040503050406030204" pitchFamily="18" charset="0"/>
                  </a:rPr>
                  <a:t> to </a:t>
                </a:r>
                <a:r>
                  <a:rPr lang="en-US" b="1" u="sng" dirty="0">
                    <a:solidFill>
                      <a:schemeClr val="accent1"/>
                    </a:solidFill>
                    <a:ea typeface="Cambria Math" panose="02040503050406030204" pitchFamily="18" charset="0"/>
                  </a:rPr>
                  <a:t>both</a:t>
                </a:r>
                <a:r>
                  <a:rPr lang="en-US" dirty="0">
                    <a:solidFill>
                      <a:schemeClr val="accent1"/>
                    </a:solidFill>
                    <a:ea typeface="Cambria Math" panose="02040503050406030204" pitchFamily="18" charset="0"/>
                  </a:rPr>
                  <a:t> parties.</a:t>
                </a:r>
                <a:endParaRPr lang="en-US" i="1" dirty="0">
                  <a:solidFill>
                    <a:schemeClr val="accent1"/>
                  </a:solidFill>
                  <a:latin typeface="Cambria Math" panose="02040503050406030204" pitchFamily="18" charset="0"/>
                  <a:ea typeface="Cambria Math" panose="02040503050406030204" pitchFamily="18" charset="0"/>
                </a:endParaRPr>
              </a:p>
            </p:txBody>
          </p:sp>
        </mc:Choice>
        <mc:Fallback>
          <p:sp>
            <p:nvSpPr>
              <p:cNvPr id="7" name="TextBox 6">
                <a:extLst>
                  <a:ext uri="{FF2B5EF4-FFF2-40B4-BE49-F238E27FC236}">
                    <a16:creationId xmlns:a16="http://schemas.microsoft.com/office/drawing/2014/main" id="{99D8D058-492A-65EF-6C54-6629280F0954}"/>
                  </a:ext>
                </a:extLst>
              </p:cNvPr>
              <p:cNvSpPr txBox="1">
                <a:spLocks noRot="1" noChangeAspect="1" noMove="1" noResize="1" noEditPoints="1" noAdjustHandles="1" noChangeArrowheads="1" noChangeShapeType="1" noTextEdit="1"/>
              </p:cNvSpPr>
              <p:nvPr/>
            </p:nvSpPr>
            <p:spPr>
              <a:xfrm>
                <a:off x="-83657" y="4517199"/>
                <a:ext cx="6375400" cy="1684564"/>
              </a:xfrm>
              <a:prstGeom prst="rect">
                <a:avLst/>
              </a:prstGeom>
              <a:blipFill>
                <a:blip r:embed="rId5"/>
                <a:stretch>
                  <a:fillRect t="-4348" b="-6522"/>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BE39647F-A638-E3F3-ABB8-2B98CCC18C6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4875577" y="3243809"/>
            <a:ext cx="1402255" cy="1402255"/>
          </a:xfrm>
          <a:prstGeom prst="rect">
            <a:avLst/>
          </a:prstGeom>
        </p:spPr>
      </p:pic>
      <p:pic>
        <p:nvPicPr>
          <p:cNvPr id="35" name="Picture 34">
            <a:extLst>
              <a:ext uri="{FF2B5EF4-FFF2-40B4-BE49-F238E27FC236}">
                <a16:creationId xmlns:a16="http://schemas.microsoft.com/office/drawing/2014/main" id="{4091912B-2097-9EFA-0CE7-AB41014565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10372126" y="3264268"/>
            <a:ext cx="1402255" cy="1402255"/>
          </a:xfrm>
          <a:prstGeom prst="rect">
            <a:avLst/>
          </a:prstGeom>
        </p:spPr>
      </p:pic>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7D6C60C4-417A-3D7A-C878-1DBCDB4EF385}"/>
                  </a:ext>
                </a:extLst>
              </p:cNvPr>
              <p:cNvSpPr txBox="1"/>
              <p:nvPr/>
            </p:nvSpPr>
            <p:spPr>
              <a:xfrm>
                <a:off x="11099736" y="3498828"/>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p:sp>
            <p:nvSpPr>
              <p:cNvPr id="36" name="TextBox 35">
                <a:extLst>
                  <a:ext uri="{FF2B5EF4-FFF2-40B4-BE49-F238E27FC236}">
                    <a16:creationId xmlns:a16="http://schemas.microsoft.com/office/drawing/2014/main" id="{7D6C60C4-417A-3D7A-C878-1DBCDB4EF385}"/>
                  </a:ext>
                </a:extLst>
              </p:cNvPr>
              <p:cNvSpPr txBox="1">
                <a:spLocks noRot="1" noChangeAspect="1" noMove="1" noResize="1" noEditPoints="1" noAdjustHandles="1" noChangeArrowheads="1" noChangeShapeType="1" noTextEdit="1"/>
              </p:cNvSpPr>
              <p:nvPr/>
            </p:nvSpPr>
            <p:spPr>
              <a:xfrm>
                <a:off x="11099736" y="3498828"/>
                <a:ext cx="410689" cy="369332"/>
              </a:xfrm>
              <a:prstGeom prst="rect">
                <a:avLst/>
              </a:prstGeom>
              <a:blipFill>
                <a:blip r:embed="rId8"/>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4F196CA9-EBF1-0DD6-5644-92A5A0B1BC58}"/>
                  </a:ext>
                </a:extLst>
              </p:cNvPr>
              <p:cNvSpPr txBox="1"/>
              <p:nvPr/>
            </p:nvSpPr>
            <p:spPr>
              <a:xfrm>
                <a:off x="5621364" y="3488100"/>
                <a:ext cx="41068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p:sp>
            <p:nvSpPr>
              <p:cNvPr id="37" name="TextBox 36">
                <a:extLst>
                  <a:ext uri="{FF2B5EF4-FFF2-40B4-BE49-F238E27FC236}">
                    <a16:creationId xmlns:a16="http://schemas.microsoft.com/office/drawing/2014/main" id="{4F196CA9-EBF1-0DD6-5644-92A5A0B1BC58}"/>
                  </a:ext>
                </a:extLst>
              </p:cNvPr>
              <p:cNvSpPr txBox="1">
                <a:spLocks noRot="1" noChangeAspect="1" noMove="1" noResize="1" noEditPoints="1" noAdjustHandles="1" noChangeArrowheads="1" noChangeShapeType="1" noTextEdit="1"/>
              </p:cNvSpPr>
              <p:nvPr/>
            </p:nvSpPr>
            <p:spPr>
              <a:xfrm>
                <a:off x="5621364" y="3488100"/>
                <a:ext cx="410689" cy="369332"/>
              </a:xfrm>
              <a:prstGeom prst="rect">
                <a:avLst/>
              </a:prstGeom>
              <a:blipFill>
                <a:blip r:embed="rId9"/>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48437AA3-6817-FDF2-0212-6E33FB3F5513}"/>
                  </a:ext>
                </a:extLst>
              </p:cNvPr>
              <p:cNvSpPr txBox="1"/>
              <p:nvPr/>
            </p:nvSpPr>
            <p:spPr>
              <a:xfrm>
                <a:off x="10772188" y="3693225"/>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p:sp>
            <p:nvSpPr>
              <p:cNvPr id="38" name="TextBox 37">
                <a:extLst>
                  <a:ext uri="{FF2B5EF4-FFF2-40B4-BE49-F238E27FC236}">
                    <a16:creationId xmlns:a16="http://schemas.microsoft.com/office/drawing/2014/main" id="{48437AA3-6817-FDF2-0212-6E33FB3F5513}"/>
                  </a:ext>
                </a:extLst>
              </p:cNvPr>
              <p:cNvSpPr txBox="1">
                <a:spLocks noRot="1" noChangeAspect="1" noMove="1" noResize="1" noEditPoints="1" noAdjustHandles="1" noChangeArrowheads="1" noChangeShapeType="1" noTextEdit="1"/>
              </p:cNvSpPr>
              <p:nvPr/>
            </p:nvSpPr>
            <p:spPr>
              <a:xfrm>
                <a:off x="10772188" y="3693225"/>
                <a:ext cx="41069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82217B4D-E0EF-630F-D562-6D1F7DDECA47}"/>
                  </a:ext>
                </a:extLst>
              </p:cNvPr>
              <p:cNvSpPr txBox="1"/>
              <p:nvPr/>
            </p:nvSpPr>
            <p:spPr>
              <a:xfrm>
                <a:off x="5267974" y="3672766"/>
                <a:ext cx="410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p:sp>
            <p:nvSpPr>
              <p:cNvPr id="39" name="TextBox 38">
                <a:extLst>
                  <a:ext uri="{FF2B5EF4-FFF2-40B4-BE49-F238E27FC236}">
                    <a16:creationId xmlns:a16="http://schemas.microsoft.com/office/drawing/2014/main" id="{82217B4D-E0EF-630F-D562-6D1F7DDECA47}"/>
                  </a:ext>
                </a:extLst>
              </p:cNvPr>
              <p:cNvSpPr txBox="1">
                <a:spLocks noRot="1" noChangeAspect="1" noMove="1" noResize="1" noEditPoints="1" noAdjustHandles="1" noChangeArrowheads="1" noChangeShapeType="1" noTextEdit="1"/>
              </p:cNvSpPr>
              <p:nvPr/>
            </p:nvSpPr>
            <p:spPr>
              <a:xfrm>
                <a:off x="5267974" y="3672766"/>
                <a:ext cx="410690" cy="369332"/>
              </a:xfrm>
              <a:prstGeom prst="rect">
                <a:avLst/>
              </a:prstGeom>
              <a:blipFill>
                <a:blip r:embed="rId11"/>
                <a:stretch>
                  <a:fillRect/>
                </a:stretch>
              </a:blipFill>
            </p:spPr>
            <p:txBody>
              <a:bodyPr/>
              <a:lstStyle/>
              <a:p>
                <a:r>
                  <a:rPr lang="en-US">
                    <a:noFill/>
                  </a:rPr>
                  <a:t> </a:t>
                </a:r>
              </a:p>
            </p:txBody>
          </p:sp>
        </mc:Fallback>
      </mc:AlternateContent>
      <p:pic>
        <p:nvPicPr>
          <p:cNvPr id="40" name="Picture 39">
            <a:extLst>
              <a:ext uri="{FF2B5EF4-FFF2-40B4-BE49-F238E27FC236}">
                <a16:creationId xmlns:a16="http://schemas.microsoft.com/office/drawing/2014/main" id="{45ED778A-A073-B2CB-DB3C-8810CE90C939}"/>
              </a:ext>
            </a:extLst>
          </p:cNvPr>
          <p:cNvPicPr>
            <a:picLocks noChangeAspect="1"/>
          </p:cNvPicPr>
          <p:nvPr/>
        </p:nvPicPr>
        <p:blipFill>
          <a:blip r:embed="rId12">
            <a:duotone>
              <a:schemeClr val="accent1">
                <a:shade val="45000"/>
                <a:satMod val="135000"/>
              </a:schemeClr>
              <a:prstClr val="white"/>
            </a:duotone>
          </a:blip>
          <a:stretch>
            <a:fillRect/>
          </a:stretch>
        </p:blipFill>
        <p:spPr>
          <a:xfrm>
            <a:off x="8085824" y="1587036"/>
            <a:ext cx="763537" cy="763537"/>
          </a:xfrm>
          <a:prstGeom prst="rect">
            <a:avLst/>
          </a:prstGeom>
        </p:spPr>
      </p:pic>
      <p:cxnSp>
        <p:nvCxnSpPr>
          <p:cNvPr id="41" name="Straight Connector 40">
            <a:extLst>
              <a:ext uri="{FF2B5EF4-FFF2-40B4-BE49-F238E27FC236}">
                <a16:creationId xmlns:a16="http://schemas.microsoft.com/office/drawing/2014/main" id="{B031D3F4-3620-41A8-0623-E6412F3FC3ED}"/>
              </a:ext>
            </a:extLst>
          </p:cNvPr>
          <p:cNvCxnSpPr>
            <a:cxnSpLocks/>
            <a:stCxn id="40" idx="1"/>
            <a:endCxn id="34" idx="0"/>
          </p:cNvCxnSpPr>
          <p:nvPr/>
        </p:nvCxnSpPr>
        <p:spPr>
          <a:xfrm flipH="1">
            <a:off x="5576705" y="1968805"/>
            <a:ext cx="2509119" cy="127500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84A4D987-5DC3-7F20-1912-4D414A55A502}"/>
              </a:ext>
            </a:extLst>
          </p:cNvPr>
          <p:cNvCxnSpPr>
            <a:cxnSpLocks/>
            <a:stCxn id="40" idx="3"/>
            <a:endCxn id="35" idx="0"/>
          </p:cNvCxnSpPr>
          <p:nvPr/>
        </p:nvCxnSpPr>
        <p:spPr>
          <a:xfrm>
            <a:off x="8849361" y="1968805"/>
            <a:ext cx="2223893" cy="1295463"/>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Arrow Connector 51">
            <a:extLst>
              <a:ext uri="{FF2B5EF4-FFF2-40B4-BE49-F238E27FC236}">
                <a16:creationId xmlns:a16="http://schemas.microsoft.com/office/drawing/2014/main" id="{D2068917-3F19-B4DE-E8C4-3D009D9EE637}"/>
              </a:ext>
            </a:extLst>
          </p:cNvPr>
          <p:cNvCxnSpPr/>
          <p:nvPr/>
        </p:nvCxnSpPr>
        <p:spPr>
          <a:xfrm flipV="1">
            <a:off x="5690180" y="2530510"/>
            <a:ext cx="941033" cy="452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94B2159-B1D5-EF3F-A6CA-4D6EABD20F16}"/>
              </a:ext>
            </a:extLst>
          </p:cNvPr>
          <p:cNvCxnSpPr/>
          <p:nvPr/>
        </p:nvCxnSpPr>
        <p:spPr>
          <a:xfrm flipH="1" flipV="1">
            <a:off x="10075589" y="2520611"/>
            <a:ext cx="843379" cy="497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A3B6F45-AB68-F95B-77BE-DBCDE251E44C}"/>
              </a:ext>
            </a:extLst>
          </p:cNvPr>
          <p:cNvCxnSpPr/>
          <p:nvPr/>
        </p:nvCxnSpPr>
        <p:spPr>
          <a:xfrm flipH="1">
            <a:off x="5920108" y="2756890"/>
            <a:ext cx="949844" cy="501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394BB0E-3FEA-104E-BB2E-E68F072FD8AB}"/>
              </a:ext>
            </a:extLst>
          </p:cNvPr>
          <p:cNvCxnSpPr/>
          <p:nvPr/>
        </p:nvCxnSpPr>
        <p:spPr>
          <a:xfrm>
            <a:off x="9862525" y="2709563"/>
            <a:ext cx="861134" cy="539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3B199BF-4B1B-C56B-CA11-748A446E58E0}"/>
              </a:ext>
            </a:extLst>
          </p:cNvPr>
          <p:cNvCxnSpPr/>
          <p:nvPr/>
        </p:nvCxnSpPr>
        <p:spPr>
          <a:xfrm flipV="1">
            <a:off x="6161010" y="4698876"/>
            <a:ext cx="1563515" cy="932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CCAA039-D010-517D-335F-19C1B5DDF715}"/>
              </a:ext>
            </a:extLst>
          </p:cNvPr>
          <p:cNvCxnSpPr/>
          <p:nvPr/>
        </p:nvCxnSpPr>
        <p:spPr>
          <a:xfrm flipH="1">
            <a:off x="6204889" y="4867432"/>
            <a:ext cx="1734911" cy="997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0ED7071-CF58-703D-B6ED-1F02D69B466A}"/>
              </a:ext>
            </a:extLst>
          </p:cNvPr>
          <p:cNvCxnSpPr>
            <a:cxnSpLocks/>
          </p:cNvCxnSpPr>
          <p:nvPr/>
        </p:nvCxnSpPr>
        <p:spPr>
          <a:xfrm>
            <a:off x="8947728" y="4867432"/>
            <a:ext cx="1474212" cy="977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7FFA8685-BC4E-108D-D7D8-DE426DF3E03D}"/>
                  </a:ext>
                </a:extLst>
              </p:cNvPr>
              <p:cNvSpPr txBox="1"/>
              <p:nvPr/>
            </p:nvSpPr>
            <p:spPr>
              <a:xfrm>
                <a:off x="5742618" y="2342602"/>
                <a:ext cx="7747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𝐹</m:t>
                          </m:r>
                        </m:e>
                        <m:sub>
                          <m:r>
                            <a:rPr lang="en-US" b="0" i="1" smtClean="0">
                              <a:solidFill>
                                <a:srgbClr val="FF0000"/>
                              </a:solidFill>
                              <a:latin typeface="Cambria Math" panose="02040503050406030204" pitchFamily="18" charset="0"/>
                              <a:ea typeface="Cambria Math" panose="02040503050406030204" pitchFamily="18" charset="0"/>
                            </a:rPr>
                            <m:t>1</m:t>
                          </m:r>
                        </m:sub>
                      </m:sSub>
                    </m:oMath>
                  </m:oMathPara>
                </a14:m>
                <a:endParaRPr lang="en-US" dirty="0"/>
              </a:p>
            </p:txBody>
          </p:sp>
        </mc:Choice>
        <mc:Fallback>
          <p:sp>
            <p:nvSpPr>
              <p:cNvPr id="59" name="TextBox 58">
                <a:extLst>
                  <a:ext uri="{FF2B5EF4-FFF2-40B4-BE49-F238E27FC236}">
                    <a16:creationId xmlns:a16="http://schemas.microsoft.com/office/drawing/2014/main" id="{7FFA8685-BC4E-108D-D7D8-DE426DF3E03D}"/>
                  </a:ext>
                </a:extLst>
              </p:cNvPr>
              <p:cNvSpPr txBox="1">
                <a:spLocks noRot="1" noChangeAspect="1" noMove="1" noResize="1" noEditPoints="1" noAdjustHandles="1" noChangeArrowheads="1" noChangeShapeType="1" noTextEdit="1"/>
              </p:cNvSpPr>
              <p:nvPr/>
            </p:nvSpPr>
            <p:spPr>
              <a:xfrm>
                <a:off x="5742618" y="2342602"/>
                <a:ext cx="774764" cy="369332"/>
              </a:xfrm>
              <a:prstGeom prst="rect">
                <a:avLst/>
              </a:prstGeom>
              <a:blipFill>
                <a:blip r:embed="rId13"/>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8B1A3C83-E2FA-3376-6508-8BF19B5DF509}"/>
                  </a:ext>
                </a:extLst>
              </p:cNvPr>
              <p:cNvSpPr txBox="1"/>
              <p:nvPr/>
            </p:nvSpPr>
            <p:spPr>
              <a:xfrm>
                <a:off x="10314328" y="2350573"/>
                <a:ext cx="7854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𝐹</m:t>
                          </m:r>
                        </m:e>
                        <m:sub>
                          <m:r>
                            <a:rPr lang="en-US" b="0" i="1" smtClean="0">
                              <a:solidFill>
                                <a:srgbClr val="FF0000"/>
                              </a:solidFill>
                              <a:latin typeface="Cambria Math" panose="02040503050406030204" pitchFamily="18" charset="0"/>
                              <a:ea typeface="Cambria Math" panose="02040503050406030204" pitchFamily="18" charset="0"/>
                            </a:rPr>
                            <m:t>2</m:t>
                          </m:r>
                        </m:sub>
                      </m:sSub>
                    </m:oMath>
                  </m:oMathPara>
                </a14:m>
                <a:endParaRPr lang="en-US" dirty="0"/>
              </a:p>
            </p:txBody>
          </p:sp>
        </mc:Choice>
        <mc:Fallback>
          <p:sp>
            <p:nvSpPr>
              <p:cNvPr id="60" name="TextBox 59">
                <a:extLst>
                  <a:ext uri="{FF2B5EF4-FFF2-40B4-BE49-F238E27FC236}">
                    <a16:creationId xmlns:a16="http://schemas.microsoft.com/office/drawing/2014/main" id="{8B1A3C83-E2FA-3376-6508-8BF19B5DF509}"/>
                  </a:ext>
                </a:extLst>
              </p:cNvPr>
              <p:cNvSpPr txBox="1">
                <a:spLocks noRot="1" noChangeAspect="1" noMove="1" noResize="1" noEditPoints="1" noAdjustHandles="1" noChangeArrowheads="1" noChangeShapeType="1" noTextEdit="1"/>
              </p:cNvSpPr>
              <p:nvPr/>
            </p:nvSpPr>
            <p:spPr>
              <a:xfrm>
                <a:off x="10314328" y="2350573"/>
                <a:ext cx="785408" cy="369332"/>
              </a:xfrm>
              <a:prstGeom prst="rect">
                <a:avLst/>
              </a:prstGeom>
              <a:blipFill>
                <a:blip r:embed="rId14"/>
                <a:stretch>
                  <a:fillRect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TextBox 60">
                <a:extLst>
                  <a:ext uri="{FF2B5EF4-FFF2-40B4-BE49-F238E27FC236}">
                    <a16:creationId xmlns:a16="http://schemas.microsoft.com/office/drawing/2014/main" id="{64364B61-2B53-9C30-CDEF-5BE01896BD8A}"/>
                  </a:ext>
                </a:extLst>
              </p:cNvPr>
              <p:cNvSpPr txBox="1"/>
              <p:nvPr/>
            </p:nvSpPr>
            <p:spPr>
              <a:xfrm>
                <a:off x="6346523" y="2936209"/>
                <a:ext cx="1444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𝑙𝑜𝑎𝑑</m:t>
                          </m:r>
                        </m:sub>
                      </m:sSub>
                      <m:d>
                        <m:dPr>
                          <m:ctrlPr>
                            <a:rPr lang="en-US" i="1">
                              <a:solidFill>
                                <a:srgbClr val="FF0000"/>
                              </a:solidFill>
                              <a:latin typeface="Cambria Math" panose="02040503050406030204" pitchFamily="18" charset="0"/>
                              <a:ea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1" name="TextBox 60">
                <a:extLst>
                  <a:ext uri="{FF2B5EF4-FFF2-40B4-BE49-F238E27FC236}">
                    <a16:creationId xmlns:a16="http://schemas.microsoft.com/office/drawing/2014/main" id="{64364B61-2B53-9C30-CDEF-5BE01896BD8A}"/>
                  </a:ext>
                </a:extLst>
              </p:cNvPr>
              <p:cNvSpPr txBox="1">
                <a:spLocks noRot="1" noChangeAspect="1" noMove="1" noResize="1" noEditPoints="1" noAdjustHandles="1" noChangeArrowheads="1" noChangeShapeType="1" noTextEdit="1"/>
              </p:cNvSpPr>
              <p:nvPr/>
            </p:nvSpPr>
            <p:spPr>
              <a:xfrm>
                <a:off x="6346523" y="2936209"/>
                <a:ext cx="1444819" cy="369332"/>
              </a:xfrm>
              <a:prstGeom prst="rect">
                <a:avLst/>
              </a:prstGeom>
              <a:blipFill>
                <a:blip r:embed="rId15"/>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C4166986-EC59-18AB-2F6C-CBD16CE9C467}"/>
                  </a:ext>
                </a:extLst>
              </p:cNvPr>
              <p:cNvSpPr txBox="1"/>
              <p:nvPr/>
            </p:nvSpPr>
            <p:spPr>
              <a:xfrm>
                <a:off x="8977628" y="2941692"/>
                <a:ext cx="1444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𝑙𝑜𝑎𝑑</m:t>
                          </m:r>
                        </m:sub>
                      </m:sSub>
                      <m:d>
                        <m:dPr>
                          <m:ctrlPr>
                            <a:rPr lang="en-US" i="1">
                              <a:solidFill>
                                <a:srgbClr val="FF0000"/>
                              </a:solidFill>
                              <a:latin typeface="Cambria Math" panose="02040503050406030204" pitchFamily="18" charset="0"/>
                              <a:ea typeface="Cambria Math" panose="02040503050406030204" pitchFamily="18" charset="0"/>
                            </a:rPr>
                          </m:ctrlPr>
                        </m:dPr>
                        <m:e>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1</m:t>
                              </m:r>
                            </m:sub>
                          </m:sSub>
                          <m:r>
                            <a:rPr lang="en-US" i="1">
                              <a:solidFill>
                                <a:srgbClr val="FF0000"/>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𝑥</m:t>
                              </m:r>
                            </m:e>
                            <m:sub>
                              <m:r>
                                <a:rPr lang="en-US" i="1">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2" name="TextBox 61">
                <a:extLst>
                  <a:ext uri="{FF2B5EF4-FFF2-40B4-BE49-F238E27FC236}">
                    <a16:creationId xmlns:a16="http://schemas.microsoft.com/office/drawing/2014/main" id="{C4166986-EC59-18AB-2F6C-CBD16CE9C467}"/>
                  </a:ext>
                </a:extLst>
              </p:cNvPr>
              <p:cNvSpPr txBox="1">
                <a:spLocks noRot="1" noChangeAspect="1" noMove="1" noResize="1" noEditPoints="1" noAdjustHandles="1" noChangeArrowheads="1" noChangeShapeType="1" noTextEdit="1"/>
              </p:cNvSpPr>
              <p:nvPr/>
            </p:nvSpPr>
            <p:spPr>
              <a:xfrm>
                <a:off x="8977628" y="2941692"/>
                <a:ext cx="1444819" cy="369332"/>
              </a:xfrm>
              <a:prstGeom prst="rect">
                <a:avLst/>
              </a:prstGeom>
              <a:blipFill>
                <a:blip r:embed="rId16"/>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6DA2C75D-A796-7ED8-B5A0-2C86CC702CEB}"/>
                  </a:ext>
                </a:extLst>
              </p:cNvPr>
              <p:cNvSpPr txBox="1"/>
              <p:nvPr/>
            </p:nvSpPr>
            <p:spPr>
              <a:xfrm>
                <a:off x="6461881" y="4927810"/>
                <a:ext cx="5114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oMath>
                  </m:oMathPara>
                </a14:m>
                <a:endParaRPr lang="en-US" dirty="0"/>
              </a:p>
            </p:txBody>
          </p:sp>
        </mc:Choice>
        <mc:Fallback>
          <p:sp>
            <p:nvSpPr>
              <p:cNvPr id="63" name="TextBox 62">
                <a:extLst>
                  <a:ext uri="{FF2B5EF4-FFF2-40B4-BE49-F238E27FC236}">
                    <a16:creationId xmlns:a16="http://schemas.microsoft.com/office/drawing/2014/main" id="{6DA2C75D-A796-7ED8-B5A0-2C86CC702CEB}"/>
                  </a:ext>
                </a:extLst>
              </p:cNvPr>
              <p:cNvSpPr txBox="1">
                <a:spLocks noRot="1" noChangeAspect="1" noMove="1" noResize="1" noEditPoints="1" noAdjustHandles="1" noChangeArrowheads="1" noChangeShapeType="1" noTextEdit="1"/>
              </p:cNvSpPr>
              <p:nvPr/>
            </p:nvSpPr>
            <p:spPr>
              <a:xfrm>
                <a:off x="6461881" y="4927810"/>
                <a:ext cx="511422" cy="369332"/>
              </a:xfrm>
              <a:prstGeom prst="rect">
                <a:avLst/>
              </a:prstGeom>
              <a:blipFill>
                <a:blip r:embed="rId17"/>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AC438EC1-2994-7C7E-1016-032AEACBB4A5}"/>
                  </a:ext>
                </a:extLst>
              </p:cNvPr>
              <p:cNvSpPr txBox="1"/>
              <p:nvPr/>
            </p:nvSpPr>
            <p:spPr>
              <a:xfrm>
                <a:off x="5756874" y="5772189"/>
                <a:ext cx="2624116"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𝑡𝑟𝑖𝑔𝑔𝑒𝑟</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b="0" i="1" smtClean="0">
                              <a:solidFill>
                                <a:srgbClr val="FF0000"/>
                              </a:solidFill>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4" name="TextBox 63">
                <a:extLst>
                  <a:ext uri="{FF2B5EF4-FFF2-40B4-BE49-F238E27FC236}">
                    <a16:creationId xmlns:a16="http://schemas.microsoft.com/office/drawing/2014/main" id="{AC438EC1-2994-7C7E-1016-032AEACBB4A5}"/>
                  </a:ext>
                </a:extLst>
              </p:cNvPr>
              <p:cNvSpPr txBox="1">
                <a:spLocks noRot="1" noChangeAspect="1" noMove="1" noResize="1" noEditPoints="1" noAdjustHandles="1" noChangeArrowheads="1" noChangeShapeType="1" noTextEdit="1"/>
              </p:cNvSpPr>
              <p:nvPr/>
            </p:nvSpPr>
            <p:spPr>
              <a:xfrm>
                <a:off x="5756874" y="5772189"/>
                <a:ext cx="2624116" cy="391902"/>
              </a:xfrm>
              <a:prstGeom prst="rect">
                <a:avLst/>
              </a:prstGeom>
              <a:blipFill>
                <a:blip r:embed="rId18"/>
                <a:stretch>
                  <a:fillRect b="-109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5" name="TextBox 64">
                <a:extLst>
                  <a:ext uri="{FF2B5EF4-FFF2-40B4-BE49-F238E27FC236}">
                    <a16:creationId xmlns:a16="http://schemas.microsoft.com/office/drawing/2014/main" id="{CFA278D8-D847-560B-CB9B-456B01D7D909}"/>
                  </a:ext>
                </a:extLst>
              </p:cNvPr>
              <p:cNvSpPr txBox="1"/>
              <p:nvPr/>
            </p:nvSpPr>
            <p:spPr>
              <a:xfrm>
                <a:off x="9189963" y="5809861"/>
                <a:ext cx="2624116"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𝑓</m:t>
                          </m:r>
                        </m:e>
                        <m:sub>
                          <m:r>
                            <a:rPr lang="en-US" i="1">
                              <a:solidFill>
                                <a:srgbClr val="FF0000"/>
                              </a:solidFill>
                              <a:latin typeface="Cambria Math" panose="02040503050406030204" pitchFamily="18" charset="0"/>
                              <a:ea typeface="Cambria Math" panose="02040503050406030204" pitchFamily="18" charset="0"/>
                            </a:rPr>
                            <m:t>𝑡𝑟𝑖𝑔𝑔𝑒𝑟</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b="0" i="1" smtClean="0">
                              <a:solidFill>
                                <a:srgbClr val="FF0000"/>
                              </a:solidFill>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𝑤</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 </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1</m:t>
                              </m:r>
                            </m:sub>
                          </m:sSub>
                          <m:r>
                            <a:rPr lang="en-US" b="0" i="1" smtClean="0">
                              <a:solidFill>
                                <a:srgbClr val="FF0000"/>
                              </a:solidFill>
                              <a:latin typeface="Cambria Math" panose="02040503050406030204" pitchFamily="18" charset="0"/>
                              <a:ea typeface="Cambria Math" panose="02040503050406030204" pitchFamily="18" charset="0"/>
                            </a:rPr>
                            <m:t>,</m:t>
                          </m:r>
                          <m:sSub>
                            <m:sSubPr>
                              <m:ctrlPr>
                                <a:rPr lang="en-US" b="0"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𝑥</m:t>
                              </m:r>
                            </m:e>
                            <m:sub>
                              <m:r>
                                <a:rPr lang="en-US" b="0" i="1" smtClean="0">
                                  <a:solidFill>
                                    <a:srgbClr val="FF0000"/>
                                  </a:solidFill>
                                  <a:latin typeface="Cambria Math" panose="02040503050406030204" pitchFamily="18" charset="0"/>
                                  <a:ea typeface="Cambria Math" panose="02040503050406030204" pitchFamily="18" charset="0"/>
                                </a:rPr>
                                <m:t>2</m:t>
                              </m:r>
                            </m:sub>
                          </m:sSub>
                        </m:e>
                      </m:d>
                    </m:oMath>
                  </m:oMathPara>
                </a14:m>
                <a:endParaRPr lang="en-US" dirty="0"/>
              </a:p>
            </p:txBody>
          </p:sp>
        </mc:Choice>
        <mc:Fallback>
          <p:sp>
            <p:nvSpPr>
              <p:cNvPr id="65" name="TextBox 64">
                <a:extLst>
                  <a:ext uri="{FF2B5EF4-FFF2-40B4-BE49-F238E27FC236}">
                    <a16:creationId xmlns:a16="http://schemas.microsoft.com/office/drawing/2014/main" id="{CFA278D8-D847-560B-CB9B-456B01D7D909}"/>
                  </a:ext>
                </a:extLst>
              </p:cNvPr>
              <p:cNvSpPr txBox="1">
                <a:spLocks noRot="1" noChangeAspect="1" noMove="1" noResize="1" noEditPoints="1" noAdjustHandles="1" noChangeArrowheads="1" noChangeShapeType="1" noTextEdit="1"/>
              </p:cNvSpPr>
              <p:nvPr/>
            </p:nvSpPr>
            <p:spPr>
              <a:xfrm>
                <a:off x="9189963" y="5809861"/>
                <a:ext cx="2624116" cy="391902"/>
              </a:xfrm>
              <a:prstGeom prst="rect">
                <a:avLst/>
              </a:prstGeom>
              <a:blipFill>
                <a:blip r:embed="rId19"/>
                <a:stretch>
                  <a:fillRect b="-10938"/>
                </a:stretch>
              </a:blipFill>
            </p:spPr>
            <p:txBody>
              <a:bodyPr/>
              <a:lstStyle/>
              <a:p>
                <a:r>
                  <a:rPr lang="en-US">
                    <a:noFill/>
                  </a:rPr>
                  <a:t> </a:t>
                </a:r>
              </a:p>
            </p:txBody>
          </p:sp>
        </mc:Fallback>
      </mc:AlternateContent>
    </p:spTree>
    <p:extLst>
      <p:ext uri="{BB962C8B-B14F-4D97-AF65-F5344CB8AC3E}">
        <p14:creationId xmlns:p14="http://schemas.microsoft.com/office/powerpoint/2010/main" val="3699855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B966-D374-8249-89AA-AD023E63648F}"/>
              </a:ext>
            </a:extLst>
          </p:cNvPr>
          <p:cNvSpPr>
            <a:spLocks noGrp="1"/>
          </p:cNvSpPr>
          <p:nvPr>
            <p:ph type="title"/>
          </p:nvPr>
        </p:nvSpPr>
        <p:spPr>
          <a:xfrm>
            <a:off x="1309884" y="3036449"/>
            <a:ext cx="9572232" cy="785103"/>
          </a:xfrm>
        </p:spPr>
        <p:txBody>
          <a:bodyPr/>
          <a:lstStyle/>
          <a:p>
            <a:pPr algn="ctr"/>
            <a:r>
              <a:rPr lang="en-US" sz="4800" dirty="0"/>
              <a:t>Fair Protocols using SyX</a:t>
            </a:r>
          </a:p>
        </p:txBody>
      </p:sp>
      <p:sp>
        <p:nvSpPr>
          <p:cNvPr id="3" name="Rectangle 2">
            <a:extLst>
              <a:ext uri="{FF2B5EF4-FFF2-40B4-BE49-F238E27FC236}">
                <a16:creationId xmlns:a16="http://schemas.microsoft.com/office/drawing/2014/main" id="{78441D98-6FCE-5348-B482-3423FA33A92D}"/>
              </a:ext>
            </a:extLst>
          </p:cNvPr>
          <p:cNvSpPr/>
          <p:nvPr/>
        </p:nvSpPr>
        <p:spPr>
          <a:xfrm>
            <a:off x="11067393" y="6463862"/>
            <a:ext cx="945932" cy="283779"/>
          </a:xfrm>
          <a:prstGeom prst="rect">
            <a:avLst/>
          </a:prstGeom>
          <a:solidFill>
            <a:srgbClr val="122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9386134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endParaRPr lang="en-US" dirty="0"/>
          </a:p>
          <a:p>
            <a:pPr>
              <a:buNone/>
            </a:pPr>
            <a:endParaRPr lang="en-US" dirty="0"/>
          </a:p>
          <a:p>
            <a:pPr>
              <a:buNone/>
            </a:pPr>
            <a:r>
              <a:rPr lang="en-US" dirty="0"/>
              <a:t>All parties perform MPC with abort to obtain </a:t>
            </a:r>
            <a:r>
              <a:rPr lang="en-US" dirty="0">
                <a:solidFill>
                  <a:srgbClr val="FF0000"/>
                </a:solidFill>
              </a:rPr>
              <a:t>shares of the output</a:t>
            </a:r>
          </a:p>
          <a:p>
            <a:r>
              <a:rPr lang="en-US" dirty="0"/>
              <a:t>All parties perform </a:t>
            </a:r>
            <a:r>
              <a:rPr lang="en-US" dirty="0">
                <a:solidFill>
                  <a:srgbClr val="FF0000"/>
                </a:solidFill>
              </a:rPr>
              <a:t>fair exchange</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a:t>
            </a:r>
          </a:p>
        </p:txBody>
      </p:sp>
      <mc:AlternateContent xmlns:mc="http://schemas.openxmlformats.org/markup-compatibility/2006" xmlns:a14="http://schemas.microsoft.com/office/drawing/2010/main">
        <mc:Choice Requires="a14">
          <p:sp>
            <p:nvSpPr>
              <p:cNvPr id="43" name="Line Callout 3 (Accent Bar) 42">
                <a:extLst>
                  <a:ext uri="{FF2B5EF4-FFF2-40B4-BE49-F238E27FC236}">
                    <a16:creationId xmlns:a16="http://schemas.microsoft.com/office/drawing/2014/main" id="{E7DB6E08-A679-9D47-91A4-8059AB9C6DB7}"/>
                  </a:ext>
                </a:extLst>
              </p:cNvPr>
              <p:cNvSpPr/>
              <p:nvPr/>
            </p:nvSpPr>
            <p:spPr>
              <a:xfrm>
                <a:off x="3818216" y="4430855"/>
                <a:ext cx="1337650" cy="243537"/>
              </a:xfrm>
              <a:prstGeom prst="accentCallout3">
                <a:avLst>
                  <a:gd name="adj1" fmla="val 18750"/>
                  <a:gd name="adj2" fmla="val -8333"/>
                  <a:gd name="adj3" fmla="val 18750"/>
                  <a:gd name="adj4" fmla="val -16667"/>
                  <a:gd name="adj5" fmla="val 100000"/>
                  <a:gd name="adj6" fmla="val -16667"/>
                  <a:gd name="adj7" fmla="val -191904"/>
                  <a:gd name="adj8" fmla="val -3628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solidFill>
                    <a:srgbClr val="FF0000"/>
                  </a:solidFill>
                </a:endParaRPr>
              </a:p>
            </p:txBody>
          </p:sp>
        </mc:Choice>
        <mc:Fallback xmlns="">
          <p:sp>
            <p:nvSpPr>
              <p:cNvPr id="43" name="Line Callout 3 (Accent Bar) 42">
                <a:extLst>
                  <a:ext uri="{FF2B5EF4-FFF2-40B4-BE49-F238E27FC236}">
                    <a16:creationId xmlns:a16="http://schemas.microsoft.com/office/drawing/2014/main" id="{E7DB6E08-A679-9D47-91A4-8059AB9C6DB7}"/>
                  </a:ext>
                </a:extLst>
              </p:cNvPr>
              <p:cNvSpPr>
                <a:spLocks noRot="1" noChangeAspect="1" noMove="1" noResize="1" noEditPoints="1" noAdjustHandles="1" noChangeArrowheads="1" noChangeShapeType="1" noTextEdit="1"/>
              </p:cNvSpPr>
              <p:nvPr/>
            </p:nvSpPr>
            <p:spPr>
              <a:xfrm>
                <a:off x="3818216" y="4430855"/>
                <a:ext cx="1337650" cy="243537"/>
              </a:xfrm>
              <a:prstGeom prst="accentCallout3">
                <a:avLst>
                  <a:gd name="adj1" fmla="val 18750"/>
                  <a:gd name="adj2" fmla="val -8333"/>
                  <a:gd name="adj3" fmla="val 18750"/>
                  <a:gd name="adj4" fmla="val -16667"/>
                  <a:gd name="adj5" fmla="val 100000"/>
                  <a:gd name="adj6" fmla="val -16667"/>
                  <a:gd name="adj7" fmla="val -191904"/>
                  <a:gd name="adj8" fmla="val -36280"/>
                </a:avLst>
              </a:prstGeom>
              <a:blipFill>
                <a:blip r:embed="rId25"/>
                <a:stretch>
                  <a:fillRect b="-13333"/>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C3646F96-3001-6E40-A9F0-0682CF6201EA}"/>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828F3A61-78D1-73EB-0A68-FF176B3B7D0A}"/>
              </a:ext>
            </a:extLst>
          </p:cNvPr>
          <p:cNvPicPr>
            <a:picLocks noChangeAspect="1"/>
          </p:cNvPicPr>
          <p:nvPr/>
        </p:nvPicPr>
        <p:blipFill>
          <a:blip r:embed="rId26">
            <a:duotone>
              <a:schemeClr val="accent6">
                <a:shade val="45000"/>
                <a:satMod val="135000"/>
              </a:schemeClr>
              <a:prstClr val="white"/>
            </a:duotone>
            <a:extLst>
              <a:ext uri="{BEBA8EAE-BF5A-486C-A8C5-ECC9F3942E4B}">
                <a14:imgProps xmlns:a14="http://schemas.microsoft.com/office/drawing/2010/main">
                  <a14:imgLayer r:embed="rId27">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3" name="Picture 2">
            <a:extLst>
              <a:ext uri="{FF2B5EF4-FFF2-40B4-BE49-F238E27FC236}">
                <a16:creationId xmlns:a16="http://schemas.microsoft.com/office/drawing/2014/main" id="{CA850A06-878C-5A61-2A08-D229B358AFF1}"/>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4" name="Picture 3">
            <a:extLst>
              <a:ext uri="{FF2B5EF4-FFF2-40B4-BE49-F238E27FC236}">
                <a16:creationId xmlns:a16="http://schemas.microsoft.com/office/drawing/2014/main" id="{727946C6-92F4-2F9E-CF15-1FBAE78E18AD}"/>
              </a:ext>
            </a:extLst>
          </p:cNvPr>
          <p:cNvPicPr>
            <a:picLocks noChangeAspect="1"/>
          </p:cNvPicPr>
          <p:nvPr/>
        </p:nvPicPr>
        <p:blipFill>
          <a:blip r:embed="rId28">
            <a:extLst>
              <a:ext uri="{BEBA8EAE-BF5A-486C-A8C5-ECC9F3942E4B}">
                <a14:imgProps xmlns:a14="http://schemas.microsoft.com/office/drawing/2010/main">
                  <a14:imgLayer r:embed="rId27">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5" name="Picture 4">
            <a:extLst>
              <a:ext uri="{FF2B5EF4-FFF2-40B4-BE49-F238E27FC236}">
                <a16:creationId xmlns:a16="http://schemas.microsoft.com/office/drawing/2014/main" id="{D22D2278-B97B-0465-095E-12A517D57317}"/>
              </a:ext>
            </a:extLst>
          </p:cNvPr>
          <p:cNvPicPr>
            <a:picLocks noChangeAspect="1"/>
          </p:cNvPicPr>
          <p:nvPr/>
        </p:nvPicPr>
        <p:blipFill>
          <a:blip r:embed="rId28">
            <a:extLst>
              <a:ext uri="{BEBA8EAE-BF5A-486C-A8C5-ECC9F3942E4B}">
                <a14:imgProps xmlns:a14="http://schemas.microsoft.com/office/drawing/2010/main">
                  <a14:imgLayer r:embed="rId30">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7" name="Picture 6">
            <a:extLst>
              <a:ext uri="{FF2B5EF4-FFF2-40B4-BE49-F238E27FC236}">
                <a16:creationId xmlns:a16="http://schemas.microsoft.com/office/drawing/2014/main" id="{FEC76DFD-DE87-76FD-F631-D9B52BDC7906}"/>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8" name="Picture 7">
            <a:extLst>
              <a:ext uri="{FF2B5EF4-FFF2-40B4-BE49-F238E27FC236}">
                <a16:creationId xmlns:a16="http://schemas.microsoft.com/office/drawing/2014/main" id="{84A3A1D7-8494-4E2C-9E41-2783A3BE479E}"/>
              </a:ext>
            </a:extLst>
          </p:cNvPr>
          <p:cNvPicPr>
            <a:picLocks noChangeAspect="1"/>
          </p:cNvPicPr>
          <p:nvPr/>
        </p:nvPicPr>
        <p:blipFill>
          <a:blip r:embed="rId26">
            <a:duotone>
              <a:schemeClr val="accent6">
                <a:shade val="45000"/>
                <a:satMod val="135000"/>
              </a:schemeClr>
              <a:prstClr val="white"/>
            </a:duotone>
            <a:extLst>
              <a:ext uri="{BEBA8EAE-BF5A-486C-A8C5-ECC9F3942E4B}">
                <a14:imgProps xmlns:a14="http://schemas.microsoft.com/office/drawing/2010/main">
                  <a14:imgLayer r:embed="rId31">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9" name="Picture 8">
            <a:extLst>
              <a:ext uri="{FF2B5EF4-FFF2-40B4-BE49-F238E27FC236}">
                <a16:creationId xmlns:a16="http://schemas.microsoft.com/office/drawing/2014/main" id="{67253467-3250-2164-50BD-1EE337EFF1D3}"/>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10" name="Picture 9">
            <a:extLst>
              <a:ext uri="{FF2B5EF4-FFF2-40B4-BE49-F238E27FC236}">
                <a16:creationId xmlns:a16="http://schemas.microsoft.com/office/drawing/2014/main" id="{4457F9FE-A229-4601-6BA9-A42341BB874D}"/>
              </a:ext>
            </a:extLst>
          </p:cNvPr>
          <p:cNvPicPr>
            <a:picLocks noChangeAspect="1"/>
          </p:cNvPicPr>
          <p:nvPr/>
        </p:nvPicPr>
        <p:blipFill>
          <a:blip r:embed="rId26">
            <a:duotone>
              <a:schemeClr val="accent6">
                <a:shade val="45000"/>
                <a:satMod val="135000"/>
              </a:schemeClr>
              <a:prstClr val="white"/>
            </a:duotone>
            <a:extLst>
              <a:ext uri="{BEBA8EAE-BF5A-486C-A8C5-ECC9F3942E4B}">
                <a14:imgProps xmlns:a14="http://schemas.microsoft.com/office/drawing/2010/main">
                  <a14:imgLayer r:embed="rId29">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11" name="Picture 10">
            <a:extLst>
              <a:ext uri="{FF2B5EF4-FFF2-40B4-BE49-F238E27FC236}">
                <a16:creationId xmlns:a16="http://schemas.microsoft.com/office/drawing/2014/main" id="{008C0352-1F7E-491D-6C42-02F77E8FD0CF}"/>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9F020B3-14FC-5BC9-B716-BD362CFC3F9F}"/>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29F020B3-14FC-5BC9-B716-BD362CFC3F9F}"/>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32"/>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66EC0CA-9F50-1B42-B428-1F4F03A6F620}"/>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766EC0CA-9F50-1B42-B428-1F4F03A6F620}"/>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33"/>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63DE3AA-EB89-7DB1-9D9F-2EE1EC7E57C0}"/>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C63DE3AA-EB89-7DB1-9D9F-2EE1EC7E57C0}"/>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34"/>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B2EBAC-DAD9-B1A4-0C6C-6D21B00A9B43}"/>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98B2EBAC-DAD9-B1A4-0C6C-6D21B00A9B43}"/>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35"/>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6EDF7E3-3F48-DCDE-75D0-984038F5C8D2}"/>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16EDF7E3-3F48-DCDE-75D0-984038F5C8D2}"/>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3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3F55257-2E94-F5FA-C408-3B7EAE04908B}"/>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23F55257-2E94-F5FA-C408-3B7EAE04908B}"/>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37"/>
                <a:stretch>
                  <a:fillRect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D746E99-ACB5-B002-391D-783269E71852}"/>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4D746E99-ACB5-B002-391D-783269E71852}"/>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3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4A0AEEA-E09A-2740-A672-6E93564205A6}"/>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F4A0AEEA-E09A-2740-A672-6E93564205A6}"/>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38"/>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7993F91-01EC-1CEE-E191-F28CD8007408}"/>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67993F91-01EC-1CEE-E191-F28CD8007408}"/>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3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A1FBE0D-3DDC-B769-9A85-CAC02A3DC9FF}"/>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EA1FBE0D-3DDC-B769-9A85-CAC02A3DC9FF}"/>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39"/>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9E0F415-2E24-D8F1-BA61-21D61585215A}"/>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49E0F415-2E24-D8F1-BA61-21D61585215A}"/>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40"/>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BFFA9F1-69F0-31FF-27DF-5035B8088419}"/>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6BFFA9F1-69F0-31FF-27DF-5035B8088419}"/>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41"/>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2732D78-F7FE-BAB3-B8DE-559CCD565C92}"/>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D2732D78-F7FE-BAB3-B8DE-559CCD565C92}"/>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42"/>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C54AA45-D6F8-C967-875D-11561963CED1}"/>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BC54AA45-D6F8-C967-875D-11561963CED1}"/>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35"/>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5132A04-6A78-FBEC-2197-9FE43B64871A}"/>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A5132A04-6A78-FBEC-2197-9FE43B64871A}"/>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3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612926-1CBE-1A49-1F12-90D8C3C377E1}"/>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7A612926-1CBE-1A49-1F12-90D8C3C377E1}"/>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4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693270D-C352-12BA-5699-6270E8B0B9A2}"/>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E693270D-C352-12BA-5699-6270E8B0B9A2}"/>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36"/>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55A73D3-8444-2EAB-6C76-4209999A2192}"/>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D55A73D3-8444-2EAB-6C76-4209999A2192}"/>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38"/>
                <a:stretch>
                  <a:fillRect r="-15000"/>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51C2B48D-B404-4F2D-9FF5-943763DD3635}"/>
              </a:ext>
            </a:extLst>
          </p:cNvPr>
          <p:cNvPicPr>
            <a:picLocks noChangeAspect="1"/>
          </p:cNvPicPr>
          <p:nvPr/>
        </p:nvPicPr>
        <p:blipFill>
          <a:blip r:embed="rId44">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33" name="Straight Connector 32">
            <a:extLst>
              <a:ext uri="{FF2B5EF4-FFF2-40B4-BE49-F238E27FC236}">
                <a16:creationId xmlns:a16="http://schemas.microsoft.com/office/drawing/2014/main" id="{6ABFEE1A-14F9-72CC-7B65-713AD5DB1B2E}"/>
              </a:ext>
            </a:extLst>
          </p:cNvPr>
          <p:cNvCxnSpPr>
            <a:cxnSpLocks/>
            <a:stCxn id="32" idx="1"/>
            <a:endCxn id="4"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C881B769-730C-6930-8DB7-F393A0CDA4B9}"/>
              </a:ext>
            </a:extLst>
          </p:cNvPr>
          <p:cNvCxnSpPr>
            <a:cxnSpLocks/>
            <a:stCxn id="32" idx="3"/>
            <a:endCxn id="11"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D1FE9B4B-2500-270A-11FD-513DA28F6829}"/>
              </a:ext>
            </a:extLst>
          </p:cNvPr>
          <p:cNvCxnSpPr>
            <a:cxnSpLocks/>
            <a:stCxn id="32" idx="3"/>
            <a:endCxn id="10"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8D26BF5C-94F7-6897-4B69-B65D3C50A5B3}"/>
              </a:ext>
            </a:extLst>
          </p:cNvPr>
          <p:cNvCxnSpPr>
            <a:cxnSpLocks/>
            <a:stCxn id="32" idx="3"/>
            <a:endCxn id="9"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97C35BB4-5343-76AC-7192-360469E060E4}"/>
              </a:ext>
            </a:extLst>
          </p:cNvPr>
          <p:cNvCxnSpPr>
            <a:cxnSpLocks/>
            <a:stCxn id="32" idx="3"/>
            <a:endCxn id="8"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A79441D4-4B84-97E6-858B-26BEA928F9D2}"/>
              </a:ext>
            </a:extLst>
          </p:cNvPr>
          <p:cNvCxnSpPr>
            <a:cxnSpLocks/>
            <a:stCxn id="32" idx="0"/>
            <a:endCxn id="7"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C54681A7-7835-B73E-07D2-00A04BE948DF}"/>
              </a:ext>
            </a:extLst>
          </p:cNvPr>
          <p:cNvCxnSpPr>
            <a:cxnSpLocks/>
            <a:stCxn id="32" idx="1"/>
            <a:endCxn id="5"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F8ABCAFF-1668-395C-D847-83572361B917}"/>
              </a:ext>
            </a:extLst>
          </p:cNvPr>
          <p:cNvCxnSpPr>
            <a:cxnSpLocks/>
            <a:stCxn id="3" idx="3"/>
            <a:endCxn id="32"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09032D08-F910-EF49-6C00-04644B69A817}"/>
              </a:ext>
            </a:extLst>
          </p:cNvPr>
          <p:cNvCxnSpPr>
            <a:cxnSpLocks/>
            <a:stCxn id="32" idx="1"/>
            <a:endCxn id="2"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id="{E5317E72-9BAB-B56C-4D2D-75A05D78A8B5}"/>
              </a:ext>
            </a:extLst>
          </p:cNvPr>
          <p:cNvPicPr>
            <a:picLocks noChangeAspect="1"/>
          </p:cNvPicPr>
          <p:nvPr/>
        </p:nvPicPr>
        <p:blipFill>
          <a:blip r:embed="rId45">
            <a:duotone>
              <a:schemeClr val="accent4">
                <a:shade val="45000"/>
                <a:satMod val="135000"/>
              </a:schemeClr>
              <a:prstClr val="white"/>
            </a:duotone>
          </a:blip>
          <a:stretch>
            <a:fillRect/>
          </a:stretch>
        </p:blipFill>
        <p:spPr>
          <a:xfrm>
            <a:off x="8388209" y="2940795"/>
            <a:ext cx="1257040" cy="628520"/>
          </a:xfrm>
          <a:prstGeom prst="rect">
            <a:avLst/>
          </a:prstGeom>
        </p:spPr>
      </p:pic>
    </p:spTree>
    <p:extLst>
      <p:ext uri="{BB962C8B-B14F-4D97-AF65-F5344CB8AC3E}">
        <p14:creationId xmlns:p14="http://schemas.microsoft.com/office/powerpoint/2010/main" val="14262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3"/>
                <a:stretch>
                  <a:fillRect l="-4121" b="-13115"/>
                </a:stretch>
              </a:blipFill>
            </p:spPr>
            <p:txBody>
              <a:bodyPr/>
              <a:lstStyle/>
              <a:p>
                <a:r>
                  <a:rPr lang="en-US">
                    <a:noFill/>
                  </a:rPr>
                  <a:t> </a:t>
                </a:r>
              </a:p>
            </p:txBody>
          </p:sp>
        </mc:Fallback>
      </mc:AlternateContent>
      <p:pic>
        <p:nvPicPr>
          <p:cNvPr id="46" name="Picture 45">
            <a:extLst>
              <a:ext uri="{FF2B5EF4-FFF2-40B4-BE49-F238E27FC236}">
                <a16:creationId xmlns:a16="http://schemas.microsoft.com/office/drawing/2014/main" id="{D1674F64-BCD6-A343-82F0-3A39E402C4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2214134" y="4892485"/>
            <a:ext cx="800538" cy="800538"/>
          </a:xfrm>
          <a:prstGeom prst="rect">
            <a:avLst/>
          </a:prstGeom>
        </p:spPr>
      </p:pic>
      <p:pic>
        <p:nvPicPr>
          <p:cNvPr id="47" name="Picture 46">
            <a:extLst>
              <a:ext uri="{FF2B5EF4-FFF2-40B4-BE49-F238E27FC236}">
                <a16:creationId xmlns:a16="http://schemas.microsoft.com/office/drawing/2014/main" id="{3A68164C-DC98-A140-A2C4-19E929378A51}"/>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591341" y="1919128"/>
            <a:ext cx="800538" cy="800538"/>
          </a:xfrm>
          <a:prstGeom prst="rect">
            <a:avLst/>
          </a:prstGeom>
        </p:spPr>
      </p:pic>
      <p:pic>
        <p:nvPicPr>
          <p:cNvPr id="48" name="Picture 47">
            <a:extLst>
              <a:ext uri="{FF2B5EF4-FFF2-40B4-BE49-F238E27FC236}">
                <a16:creationId xmlns:a16="http://schemas.microsoft.com/office/drawing/2014/main" id="{0C7A558D-4101-B848-AA14-A5390E15783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2993596" y="2419301"/>
            <a:ext cx="800538" cy="800538"/>
          </a:xfrm>
          <a:prstGeom prst="rect">
            <a:avLst/>
          </a:prstGeom>
        </p:spPr>
      </p:pic>
      <p:pic>
        <p:nvPicPr>
          <p:cNvPr id="49" name="Picture 48">
            <a:extLst>
              <a:ext uri="{FF2B5EF4-FFF2-40B4-BE49-F238E27FC236}">
                <a16:creationId xmlns:a16="http://schemas.microsoft.com/office/drawing/2014/main" id="{BFE615D0-D242-E643-9AD2-E19697331984}"/>
              </a:ext>
            </a:extLst>
          </p:cNvPr>
          <p:cNvPicPr>
            <a:picLocks noChangeAspect="1"/>
          </p:cNvPicPr>
          <p:nvPr/>
        </p:nvPicPr>
        <p:blipFill>
          <a:blip r:embed="rId7">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4387284" y="1919128"/>
            <a:ext cx="800538" cy="800538"/>
          </a:xfrm>
          <a:prstGeom prst="rect">
            <a:avLst/>
          </a:prstGeom>
        </p:spPr>
      </p:pic>
      <p:pic>
        <p:nvPicPr>
          <p:cNvPr id="52" name="Picture 51">
            <a:extLst>
              <a:ext uri="{FF2B5EF4-FFF2-40B4-BE49-F238E27FC236}">
                <a16:creationId xmlns:a16="http://schemas.microsoft.com/office/drawing/2014/main" id="{3EE6F3C0-3388-EA4D-A149-F8A448EA1713}"/>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3616389" y="4892485"/>
            <a:ext cx="800538" cy="80053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DC8A5AA-5E75-FA40-8516-02E82DEF0F7B}"/>
                  </a:ext>
                </a:extLst>
              </p:cNvPr>
              <p:cNvSpPr txBox="1"/>
              <p:nvPr/>
            </p:nvSpPr>
            <p:spPr>
              <a:xfrm>
                <a:off x="1951059" y="1973793"/>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53" name="TextBox 52">
                <a:extLst>
                  <a:ext uri="{FF2B5EF4-FFF2-40B4-BE49-F238E27FC236}">
                    <a16:creationId xmlns:a16="http://schemas.microsoft.com/office/drawing/2014/main" id="{EDC8A5AA-5E75-FA40-8516-02E82DEF0F7B}"/>
                  </a:ext>
                </a:extLst>
              </p:cNvPr>
              <p:cNvSpPr txBox="1">
                <a:spLocks noRot="1" noChangeAspect="1" noMove="1" noResize="1" noEditPoints="1" noAdjustHandles="1" noChangeArrowheads="1" noChangeShapeType="1" noTextEdit="1"/>
              </p:cNvSpPr>
              <p:nvPr/>
            </p:nvSpPr>
            <p:spPr>
              <a:xfrm>
                <a:off x="1951059" y="1973793"/>
                <a:ext cx="263049" cy="338554"/>
              </a:xfrm>
              <a:prstGeom prst="rect">
                <a:avLst/>
              </a:prstGeom>
              <a:blipFill>
                <a:blip r:embed="rId9"/>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0CBC639D-5D27-8742-9ECB-32AAD49D8D18}"/>
                  </a:ext>
                </a:extLst>
              </p:cNvPr>
              <p:cNvSpPr txBox="1"/>
              <p:nvPr/>
            </p:nvSpPr>
            <p:spPr>
              <a:xfrm>
                <a:off x="3353997" y="2469710"/>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54" name="TextBox 53">
                <a:extLst>
                  <a:ext uri="{FF2B5EF4-FFF2-40B4-BE49-F238E27FC236}">
                    <a16:creationId xmlns:a16="http://schemas.microsoft.com/office/drawing/2014/main" id="{0CBC639D-5D27-8742-9ECB-32AAD49D8D18}"/>
                  </a:ext>
                </a:extLst>
              </p:cNvPr>
              <p:cNvSpPr txBox="1">
                <a:spLocks noRot="1" noChangeAspect="1" noMove="1" noResize="1" noEditPoints="1" noAdjustHandles="1" noChangeArrowheads="1" noChangeShapeType="1" noTextEdit="1"/>
              </p:cNvSpPr>
              <p:nvPr/>
            </p:nvSpPr>
            <p:spPr>
              <a:xfrm>
                <a:off x="3353997" y="2469710"/>
                <a:ext cx="266088" cy="338554"/>
              </a:xfrm>
              <a:prstGeom prst="rect">
                <a:avLst/>
              </a:prstGeom>
              <a:blipFill>
                <a:blip r:embed="rId10"/>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9CE2DC7-4FC0-E847-8828-307625649860}"/>
                  </a:ext>
                </a:extLst>
              </p:cNvPr>
              <p:cNvSpPr txBox="1"/>
              <p:nvPr/>
            </p:nvSpPr>
            <p:spPr>
              <a:xfrm>
                <a:off x="4743672" y="1966556"/>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55" name="TextBox 54">
                <a:extLst>
                  <a:ext uri="{FF2B5EF4-FFF2-40B4-BE49-F238E27FC236}">
                    <a16:creationId xmlns:a16="http://schemas.microsoft.com/office/drawing/2014/main" id="{19CE2DC7-4FC0-E847-8828-307625649860}"/>
                  </a:ext>
                </a:extLst>
              </p:cNvPr>
              <p:cNvSpPr txBox="1">
                <a:spLocks noRot="1" noChangeAspect="1" noMove="1" noResize="1" noEditPoints="1" noAdjustHandles="1" noChangeArrowheads="1" noChangeShapeType="1" noTextEdit="1"/>
              </p:cNvSpPr>
              <p:nvPr/>
            </p:nvSpPr>
            <p:spPr>
              <a:xfrm>
                <a:off x="4743672" y="1966556"/>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339B9BD4-BECD-864D-82E5-F213C4F36CAA}"/>
                  </a:ext>
                </a:extLst>
              </p:cNvPr>
              <p:cNvSpPr txBox="1"/>
              <p:nvPr/>
            </p:nvSpPr>
            <p:spPr>
              <a:xfrm>
                <a:off x="3969257" y="4910140"/>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97" name="TextBox 96">
                <a:extLst>
                  <a:ext uri="{FF2B5EF4-FFF2-40B4-BE49-F238E27FC236}">
                    <a16:creationId xmlns:a16="http://schemas.microsoft.com/office/drawing/2014/main" id="{339B9BD4-BECD-864D-82E5-F213C4F36CAA}"/>
                  </a:ext>
                </a:extLst>
              </p:cNvPr>
              <p:cNvSpPr txBox="1">
                <a:spLocks noRot="1" noChangeAspect="1" noMove="1" noResize="1" noEditPoints="1" noAdjustHandles="1" noChangeArrowheads="1" noChangeShapeType="1" noTextEdit="1"/>
              </p:cNvSpPr>
              <p:nvPr/>
            </p:nvSpPr>
            <p:spPr>
              <a:xfrm>
                <a:off x="3969257" y="4910140"/>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12FA85B-9715-2442-83EF-B87406224FB3}"/>
                  </a:ext>
                </a:extLst>
              </p:cNvPr>
              <p:cNvSpPr txBox="1"/>
              <p:nvPr/>
            </p:nvSpPr>
            <p:spPr>
              <a:xfrm>
                <a:off x="2565962" y="4920649"/>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98" name="TextBox 97">
                <a:extLst>
                  <a:ext uri="{FF2B5EF4-FFF2-40B4-BE49-F238E27FC236}">
                    <a16:creationId xmlns:a16="http://schemas.microsoft.com/office/drawing/2014/main" id="{112FA85B-9715-2442-83EF-B87406224FB3}"/>
                  </a:ext>
                </a:extLst>
              </p:cNvPr>
              <p:cNvSpPr txBox="1">
                <a:spLocks noRot="1" noChangeAspect="1" noMove="1" noResize="1" noEditPoints="1" noAdjustHandles="1" noChangeArrowheads="1" noChangeShapeType="1" noTextEdit="1"/>
              </p:cNvSpPr>
              <p:nvPr/>
            </p:nvSpPr>
            <p:spPr>
              <a:xfrm>
                <a:off x="2565962" y="4920649"/>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4BA0116-ABA6-3C47-9381-63BCE0E6FEC8}"/>
                  </a:ext>
                </a:extLst>
              </p:cNvPr>
              <p:cNvSpPr txBox="1"/>
              <p:nvPr/>
            </p:nvSpPr>
            <p:spPr>
              <a:xfrm>
                <a:off x="1788232" y="2095398"/>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00" name="TextBox 99">
                <a:extLst>
                  <a:ext uri="{FF2B5EF4-FFF2-40B4-BE49-F238E27FC236}">
                    <a16:creationId xmlns:a16="http://schemas.microsoft.com/office/drawing/2014/main" id="{84BA0116-ABA6-3C47-9381-63BCE0E6FEC8}"/>
                  </a:ext>
                </a:extLst>
              </p:cNvPr>
              <p:cNvSpPr txBox="1">
                <a:spLocks noRot="1" noChangeAspect="1" noMove="1" noResize="1" noEditPoints="1" noAdjustHandles="1" noChangeArrowheads="1" noChangeShapeType="1" noTextEdit="1"/>
              </p:cNvSpPr>
              <p:nvPr/>
            </p:nvSpPr>
            <p:spPr>
              <a:xfrm>
                <a:off x="1788232" y="2095398"/>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502687E0-0147-4047-9D22-C3E187F93F2F}"/>
                  </a:ext>
                </a:extLst>
              </p:cNvPr>
              <p:cNvSpPr txBox="1"/>
              <p:nvPr/>
            </p:nvSpPr>
            <p:spPr>
              <a:xfrm>
                <a:off x="3181925" y="2589271"/>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101" name="TextBox 100">
                <a:extLst>
                  <a:ext uri="{FF2B5EF4-FFF2-40B4-BE49-F238E27FC236}">
                    <a16:creationId xmlns:a16="http://schemas.microsoft.com/office/drawing/2014/main" id="{502687E0-0147-4047-9D22-C3E187F93F2F}"/>
                  </a:ext>
                </a:extLst>
              </p:cNvPr>
              <p:cNvSpPr txBox="1">
                <a:spLocks noRot="1" noChangeAspect="1" noMove="1" noResize="1" noEditPoints="1" noAdjustHandles="1" noChangeArrowheads="1" noChangeShapeType="1" noTextEdit="1"/>
              </p:cNvSpPr>
              <p:nvPr/>
            </p:nvSpPr>
            <p:spPr>
              <a:xfrm>
                <a:off x="3181925" y="2589271"/>
                <a:ext cx="208837" cy="369332"/>
              </a:xfrm>
              <a:prstGeom prst="rect">
                <a:avLst/>
              </a:prstGeom>
              <a:blipFill>
                <a:blip r:embed="rId1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BFAFE95A-3A3F-3946-A8B4-A01EFA99F9C5}"/>
                  </a:ext>
                </a:extLst>
              </p:cNvPr>
              <p:cNvSpPr txBox="1"/>
              <p:nvPr/>
            </p:nvSpPr>
            <p:spPr>
              <a:xfrm>
                <a:off x="4573663" y="208210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102" name="TextBox 101">
                <a:extLst>
                  <a:ext uri="{FF2B5EF4-FFF2-40B4-BE49-F238E27FC236}">
                    <a16:creationId xmlns:a16="http://schemas.microsoft.com/office/drawing/2014/main" id="{BFAFE95A-3A3F-3946-A8B4-A01EFA99F9C5}"/>
                  </a:ext>
                </a:extLst>
              </p:cNvPr>
              <p:cNvSpPr txBox="1">
                <a:spLocks noRot="1" noChangeAspect="1" noMove="1" noResize="1" noEditPoints="1" noAdjustHandles="1" noChangeArrowheads="1" noChangeShapeType="1" noTextEdit="1"/>
              </p:cNvSpPr>
              <p:nvPr/>
            </p:nvSpPr>
            <p:spPr>
              <a:xfrm>
                <a:off x="4573663" y="2082109"/>
                <a:ext cx="208837" cy="369332"/>
              </a:xfrm>
              <a:prstGeom prst="rect">
                <a:avLst/>
              </a:prstGeom>
              <a:blipFill>
                <a:blip r:embed="rId16"/>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1658E93-BCFE-664E-B63F-011F169CD79C}"/>
                  </a:ext>
                </a:extLst>
              </p:cNvPr>
              <p:cNvSpPr txBox="1"/>
              <p:nvPr/>
            </p:nvSpPr>
            <p:spPr>
              <a:xfrm>
                <a:off x="3796333" y="5052765"/>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06" name="TextBox 105">
                <a:extLst>
                  <a:ext uri="{FF2B5EF4-FFF2-40B4-BE49-F238E27FC236}">
                    <a16:creationId xmlns:a16="http://schemas.microsoft.com/office/drawing/2014/main" id="{D1658E93-BCFE-664E-B63F-011F169CD79C}"/>
                  </a:ext>
                </a:extLst>
              </p:cNvPr>
              <p:cNvSpPr txBox="1">
                <a:spLocks noRot="1" noChangeAspect="1" noMove="1" noResize="1" noEditPoints="1" noAdjustHandles="1" noChangeArrowheads="1" noChangeShapeType="1" noTextEdit="1"/>
              </p:cNvSpPr>
              <p:nvPr/>
            </p:nvSpPr>
            <p:spPr>
              <a:xfrm>
                <a:off x="3796333" y="5052765"/>
                <a:ext cx="234461" cy="369332"/>
              </a:xfrm>
              <a:prstGeom prst="rect">
                <a:avLst/>
              </a:prstGeom>
              <a:blipFill>
                <a:blip r:embed="rId17"/>
                <a:stretch>
                  <a:fillRect r="-26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E88A144-6103-7342-AE88-AEE96346386C}"/>
                  </a:ext>
                </a:extLst>
              </p:cNvPr>
              <p:cNvSpPr txBox="1"/>
              <p:nvPr/>
            </p:nvSpPr>
            <p:spPr>
              <a:xfrm>
                <a:off x="2396923" y="5052765"/>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07" name="TextBox 106">
                <a:extLst>
                  <a:ext uri="{FF2B5EF4-FFF2-40B4-BE49-F238E27FC236}">
                    <a16:creationId xmlns:a16="http://schemas.microsoft.com/office/drawing/2014/main" id="{3E88A144-6103-7342-AE88-AEE96346386C}"/>
                  </a:ext>
                </a:extLst>
              </p:cNvPr>
              <p:cNvSpPr txBox="1">
                <a:spLocks noRot="1" noChangeAspect="1" noMove="1" noResize="1" noEditPoints="1" noAdjustHandles="1" noChangeArrowheads="1" noChangeShapeType="1" noTextEdit="1"/>
              </p:cNvSpPr>
              <p:nvPr/>
            </p:nvSpPr>
            <p:spPr>
              <a:xfrm>
                <a:off x="2396923" y="5052765"/>
                <a:ext cx="234461" cy="369332"/>
              </a:xfrm>
              <a:prstGeom prst="rect">
                <a:avLst/>
              </a:prstGeom>
              <a:blipFill>
                <a:blip r:embed="rId18"/>
                <a:stretch>
                  <a:fillRect r="-26316"/>
                </a:stretch>
              </a:blipFill>
            </p:spPr>
            <p:txBody>
              <a:bodyPr/>
              <a:lstStyle/>
              <a:p>
                <a:r>
                  <a:rPr lang="en-US">
                    <a:noFill/>
                  </a:rPr>
                  <a:t> </a:t>
                </a:r>
              </a:p>
            </p:txBody>
          </p:sp>
        </mc:Fallback>
      </mc:AlternateContent>
      <p:pic>
        <p:nvPicPr>
          <p:cNvPr id="119" name="Picture 118">
            <a:extLst>
              <a:ext uri="{FF2B5EF4-FFF2-40B4-BE49-F238E27FC236}">
                <a16:creationId xmlns:a16="http://schemas.microsoft.com/office/drawing/2014/main" id="{617D7C09-5924-3347-963B-FA53057565EC}"/>
              </a:ext>
            </a:extLst>
          </p:cNvPr>
          <p:cNvPicPr>
            <a:picLocks noChangeAspect="1"/>
          </p:cNvPicPr>
          <p:nvPr/>
        </p:nvPicPr>
        <p:blipFill>
          <a:blip r:embed="rId19">
            <a:duotone>
              <a:schemeClr val="accent1">
                <a:shade val="45000"/>
                <a:satMod val="135000"/>
              </a:schemeClr>
              <a:prstClr val="white"/>
            </a:duotone>
          </a:blip>
          <a:stretch>
            <a:fillRect/>
          </a:stretch>
        </p:blipFill>
        <p:spPr>
          <a:xfrm>
            <a:off x="2586692" y="2047408"/>
            <a:ext cx="435898" cy="435898"/>
          </a:xfrm>
          <a:prstGeom prst="rect">
            <a:avLst/>
          </a:prstGeom>
        </p:spPr>
      </p:pic>
      <p:cxnSp>
        <p:nvCxnSpPr>
          <p:cNvPr id="121" name="Straight Connector 120">
            <a:extLst>
              <a:ext uri="{FF2B5EF4-FFF2-40B4-BE49-F238E27FC236}">
                <a16:creationId xmlns:a16="http://schemas.microsoft.com/office/drawing/2014/main" id="{6936E961-90DB-1F43-851C-3A1F07141D74}"/>
              </a:ext>
            </a:extLst>
          </p:cNvPr>
          <p:cNvCxnSpPr>
            <a:cxnSpLocks/>
            <a:stCxn id="47" idx="0"/>
            <a:endCxn id="130" idx="1"/>
          </p:cNvCxnSpPr>
          <p:nvPr/>
        </p:nvCxnSpPr>
        <p:spPr>
          <a:xfrm flipV="1">
            <a:off x="1991610" y="1497312"/>
            <a:ext cx="1188881" cy="42181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2" name="Straight Connector 121">
            <a:extLst>
              <a:ext uri="{FF2B5EF4-FFF2-40B4-BE49-F238E27FC236}">
                <a16:creationId xmlns:a16="http://schemas.microsoft.com/office/drawing/2014/main" id="{E564412E-25D0-2B47-84BD-8B0C948146D7}"/>
              </a:ext>
            </a:extLst>
          </p:cNvPr>
          <p:cNvCxnSpPr>
            <a:cxnSpLocks/>
            <a:stCxn id="130" idx="3"/>
            <a:endCxn id="49" idx="0"/>
          </p:cNvCxnSpPr>
          <p:nvPr/>
        </p:nvCxnSpPr>
        <p:spPr>
          <a:xfrm>
            <a:off x="3616389" y="1497312"/>
            <a:ext cx="1171164" cy="42181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5" name="Straight Connector 124">
            <a:extLst>
              <a:ext uri="{FF2B5EF4-FFF2-40B4-BE49-F238E27FC236}">
                <a16:creationId xmlns:a16="http://schemas.microsoft.com/office/drawing/2014/main" id="{3325EBEA-DF15-024C-93C8-035EDFDD4006}"/>
              </a:ext>
            </a:extLst>
          </p:cNvPr>
          <p:cNvCxnSpPr>
            <a:cxnSpLocks/>
            <a:stCxn id="119" idx="1"/>
            <a:endCxn id="47" idx="0"/>
          </p:cNvCxnSpPr>
          <p:nvPr/>
        </p:nvCxnSpPr>
        <p:spPr>
          <a:xfrm flipH="1" flipV="1">
            <a:off x="1991610" y="1919128"/>
            <a:ext cx="595082" cy="34622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6" name="Straight Connector 125">
            <a:extLst>
              <a:ext uri="{FF2B5EF4-FFF2-40B4-BE49-F238E27FC236}">
                <a16:creationId xmlns:a16="http://schemas.microsoft.com/office/drawing/2014/main" id="{BEE1FACD-2817-3644-8769-567C47C5566D}"/>
              </a:ext>
            </a:extLst>
          </p:cNvPr>
          <p:cNvCxnSpPr>
            <a:cxnSpLocks/>
            <a:stCxn id="119" idx="3"/>
            <a:endCxn id="48" idx="0"/>
          </p:cNvCxnSpPr>
          <p:nvPr/>
        </p:nvCxnSpPr>
        <p:spPr>
          <a:xfrm>
            <a:off x="3022590" y="2265357"/>
            <a:ext cx="371275" cy="15394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7" name="Picture 126">
            <a:extLst>
              <a:ext uri="{FF2B5EF4-FFF2-40B4-BE49-F238E27FC236}">
                <a16:creationId xmlns:a16="http://schemas.microsoft.com/office/drawing/2014/main" id="{B5411215-CFA5-4542-BD5F-B1C8A9B850D8}"/>
              </a:ext>
            </a:extLst>
          </p:cNvPr>
          <p:cNvPicPr>
            <a:picLocks noChangeAspect="1"/>
          </p:cNvPicPr>
          <p:nvPr/>
        </p:nvPicPr>
        <p:blipFill>
          <a:blip r:embed="rId19">
            <a:duotone>
              <a:schemeClr val="accent1">
                <a:shade val="45000"/>
                <a:satMod val="135000"/>
              </a:schemeClr>
              <a:prstClr val="white"/>
            </a:duotone>
          </a:blip>
          <a:stretch>
            <a:fillRect/>
          </a:stretch>
        </p:blipFill>
        <p:spPr>
          <a:xfrm>
            <a:off x="3843898" y="2015543"/>
            <a:ext cx="435898" cy="435898"/>
          </a:xfrm>
          <a:prstGeom prst="rect">
            <a:avLst/>
          </a:prstGeom>
        </p:spPr>
      </p:pic>
      <p:cxnSp>
        <p:nvCxnSpPr>
          <p:cNvPr id="128" name="Straight Connector 127">
            <a:extLst>
              <a:ext uri="{FF2B5EF4-FFF2-40B4-BE49-F238E27FC236}">
                <a16:creationId xmlns:a16="http://schemas.microsoft.com/office/drawing/2014/main" id="{E29DB3A5-E7D3-BD4F-9980-EFCB5ECC43E2}"/>
              </a:ext>
            </a:extLst>
          </p:cNvPr>
          <p:cNvCxnSpPr>
            <a:cxnSpLocks/>
            <a:stCxn id="127" idx="1"/>
            <a:endCxn id="48" idx="0"/>
          </p:cNvCxnSpPr>
          <p:nvPr/>
        </p:nvCxnSpPr>
        <p:spPr>
          <a:xfrm flipH="1">
            <a:off x="3393865" y="2233492"/>
            <a:ext cx="450033" cy="18580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9" name="Straight Connector 128">
            <a:extLst>
              <a:ext uri="{FF2B5EF4-FFF2-40B4-BE49-F238E27FC236}">
                <a16:creationId xmlns:a16="http://schemas.microsoft.com/office/drawing/2014/main" id="{B34A8D00-17DC-6F44-B0EB-8877A08BF976}"/>
              </a:ext>
            </a:extLst>
          </p:cNvPr>
          <p:cNvCxnSpPr>
            <a:cxnSpLocks/>
            <a:stCxn id="127" idx="3"/>
            <a:endCxn id="49" idx="0"/>
          </p:cNvCxnSpPr>
          <p:nvPr/>
        </p:nvCxnSpPr>
        <p:spPr>
          <a:xfrm flipV="1">
            <a:off x="4279796" y="1919128"/>
            <a:ext cx="507757" cy="31436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0" name="Picture 129">
            <a:extLst>
              <a:ext uri="{FF2B5EF4-FFF2-40B4-BE49-F238E27FC236}">
                <a16:creationId xmlns:a16="http://schemas.microsoft.com/office/drawing/2014/main" id="{941D3B53-13AE-0C44-A512-98B02570180C}"/>
              </a:ext>
            </a:extLst>
          </p:cNvPr>
          <p:cNvPicPr>
            <a:picLocks noChangeAspect="1"/>
          </p:cNvPicPr>
          <p:nvPr/>
        </p:nvPicPr>
        <p:blipFill>
          <a:blip r:embed="rId19">
            <a:duotone>
              <a:schemeClr val="accent1">
                <a:shade val="45000"/>
                <a:satMod val="135000"/>
              </a:schemeClr>
              <a:prstClr val="white"/>
            </a:duotone>
          </a:blip>
          <a:stretch>
            <a:fillRect/>
          </a:stretch>
        </p:blipFill>
        <p:spPr>
          <a:xfrm>
            <a:off x="3180491" y="1279363"/>
            <a:ext cx="435898" cy="435898"/>
          </a:xfrm>
          <a:prstGeom prst="rect">
            <a:avLst/>
          </a:prstGeom>
        </p:spPr>
      </p:pic>
      <p:pic>
        <p:nvPicPr>
          <p:cNvPr id="131" name="Picture 130">
            <a:extLst>
              <a:ext uri="{FF2B5EF4-FFF2-40B4-BE49-F238E27FC236}">
                <a16:creationId xmlns:a16="http://schemas.microsoft.com/office/drawing/2014/main" id="{E1481C7A-80A4-9046-88D2-FAC622B38037}"/>
              </a:ext>
            </a:extLst>
          </p:cNvPr>
          <p:cNvPicPr>
            <a:picLocks noChangeAspect="1"/>
          </p:cNvPicPr>
          <p:nvPr/>
        </p:nvPicPr>
        <p:blipFill>
          <a:blip r:embed="rId19">
            <a:duotone>
              <a:schemeClr val="accent1">
                <a:shade val="45000"/>
                <a:satMod val="135000"/>
              </a:schemeClr>
              <a:prstClr val="white"/>
            </a:duotone>
          </a:blip>
          <a:stretch>
            <a:fillRect/>
          </a:stretch>
        </p:blipFill>
        <p:spPr>
          <a:xfrm>
            <a:off x="1373392" y="3693810"/>
            <a:ext cx="435898" cy="435898"/>
          </a:xfrm>
          <a:prstGeom prst="rect">
            <a:avLst/>
          </a:prstGeom>
        </p:spPr>
      </p:pic>
      <p:cxnSp>
        <p:nvCxnSpPr>
          <p:cNvPr id="132" name="Straight Connector 131">
            <a:extLst>
              <a:ext uri="{FF2B5EF4-FFF2-40B4-BE49-F238E27FC236}">
                <a16:creationId xmlns:a16="http://schemas.microsoft.com/office/drawing/2014/main" id="{87E85B30-4A24-1242-AF37-334C435ADD5E}"/>
              </a:ext>
            </a:extLst>
          </p:cNvPr>
          <p:cNvCxnSpPr>
            <a:cxnSpLocks/>
            <a:stCxn id="131" idx="0"/>
            <a:endCxn id="47" idx="2"/>
          </p:cNvCxnSpPr>
          <p:nvPr/>
        </p:nvCxnSpPr>
        <p:spPr>
          <a:xfrm flipV="1">
            <a:off x="1591341" y="2719666"/>
            <a:ext cx="400269" cy="97414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3" name="Straight Connector 132">
            <a:extLst>
              <a:ext uri="{FF2B5EF4-FFF2-40B4-BE49-F238E27FC236}">
                <a16:creationId xmlns:a16="http://schemas.microsoft.com/office/drawing/2014/main" id="{C2F9BA29-CAFE-8942-9CEB-A2B12F2666E9}"/>
              </a:ext>
            </a:extLst>
          </p:cNvPr>
          <p:cNvCxnSpPr>
            <a:cxnSpLocks/>
            <a:stCxn id="131" idx="2"/>
            <a:endCxn id="46" idx="0"/>
          </p:cNvCxnSpPr>
          <p:nvPr/>
        </p:nvCxnSpPr>
        <p:spPr>
          <a:xfrm>
            <a:off x="1591341" y="4129708"/>
            <a:ext cx="1023062" cy="76277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4" name="Picture 133">
            <a:extLst>
              <a:ext uri="{FF2B5EF4-FFF2-40B4-BE49-F238E27FC236}">
                <a16:creationId xmlns:a16="http://schemas.microsoft.com/office/drawing/2014/main" id="{5E432441-5BB2-D045-B2DF-D1215C457989}"/>
              </a:ext>
            </a:extLst>
          </p:cNvPr>
          <p:cNvPicPr>
            <a:picLocks noChangeAspect="1"/>
          </p:cNvPicPr>
          <p:nvPr/>
        </p:nvPicPr>
        <p:blipFill>
          <a:blip r:embed="rId19">
            <a:duotone>
              <a:schemeClr val="accent1">
                <a:shade val="45000"/>
                <a:satMod val="135000"/>
              </a:schemeClr>
              <a:prstClr val="white"/>
            </a:duotone>
          </a:blip>
          <a:stretch>
            <a:fillRect/>
          </a:stretch>
        </p:blipFill>
        <p:spPr>
          <a:xfrm>
            <a:off x="2071202" y="3693810"/>
            <a:ext cx="435898" cy="435898"/>
          </a:xfrm>
          <a:prstGeom prst="rect">
            <a:avLst/>
          </a:prstGeom>
        </p:spPr>
      </p:pic>
      <p:cxnSp>
        <p:nvCxnSpPr>
          <p:cNvPr id="136" name="Straight Connector 135">
            <a:extLst>
              <a:ext uri="{FF2B5EF4-FFF2-40B4-BE49-F238E27FC236}">
                <a16:creationId xmlns:a16="http://schemas.microsoft.com/office/drawing/2014/main" id="{30839303-CCB1-6B4B-9D46-21E8434CBD34}"/>
              </a:ext>
            </a:extLst>
          </p:cNvPr>
          <p:cNvCxnSpPr>
            <a:cxnSpLocks/>
            <a:stCxn id="134" idx="0"/>
            <a:endCxn id="47" idx="2"/>
          </p:cNvCxnSpPr>
          <p:nvPr/>
        </p:nvCxnSpPr>
        <p:spPr>
          <a:xfrm flipH="1" flipV="1">
            <a:off x="1991610" y="2719666"/>
            <a:ext cx="297541" cy="97414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7" name="Straight Connector 136">
            <a:extLst>
              <a:ext uri="{FF2B5EF4-FFF2-40B4-BE49-F238E27FC236}">
                <a16:creationId xmlns:a16="http://schemas.microsoft.com/office/drawing/2014/main" id="{BE6F99B1-659E-8E40-B3AE-4F34C7B1A728}"/>
              </a:ext>
            </a:extLst>
          </p:cNvPr>
          <p:cNvCxnSpPr>
            <a:cxnSpLocks/>
            <a:stCxn id="52" idx="0"/>
            <a:endCxn id="134" idx="2"/>
          </p:cNvCxnSpPr>
          <p:nvPr/>
        </p:nvCxnSpPr>
        <p:spPr>
          <a:xfrm flipH="1" flipV="1">
            <a:off x="2289151" y="4129708"/>
            <a:ext cx="1727507" cy="76277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9" name="Picture 138">
            <a:extLst>
              <a:ext uri="{FF2B5EF4-FFF2-40B4-BE49-F238E27FC236}">
                <a16:creationId xmlns:a16="http://schemas.microsoft.com/office/drawing/2014/main" id="{62F428CA-4ED5-1648-9172-0812D17A0165}"/>
              </a:ext>
            </a:extLst>
          </p:cNvPr>
          <p:cNvPicPr>
            <a:picLocks noChangeAspect="1"/>
          </p:cNvPicPr>
          <p:nvPr/>
        </p:nvPicPr>
        <p:blipFill>
          <a:blip r:embed="rId19">
            <a:duotone>
              <a:schemeClr val="accent1">
                <a:shade val="45000"/>
                <a:satMod val="135000"/>
              </a:schemeClr>
              <a:prstClr val="white"/>
            </a:duotone>
          </a:blip>
          <a:stretch>
            <a:fillRect/>
          </a:stretch>
        </p:blipFill>
        <p:spPr>
          <a:xfrm>
            <a:off x="2842996" y="3676155"/>
            <a:ext cx="435898" cy="435898"/>
          </a:xfrm>
          <a:prstGeom prst="rect">
            <a:avLst/>
          </a:prstGeom>
        </p:spPr>
      </p:pic>
      <p:cxnSp>
        <p:nvCxnSpPr>
          <p:cNvPr id="140" name="Straight Connector 139">
            <a:extLst>
              <a:ext uri="{FF2B5EF4-FFF2-40B4-BE49-F238E27FC236}">
                <a16:creationId xmlns:a16="http://schemas.microsoft.com/office/drawing/2014/main" id="{4F0CB2AC-4460-9347-961A-A7314296ADBD}"/>
              </a:ext>
            </a:extLst>
          </p:cNvPr>
          <p:cNvCxnSpPr>
            <a:cxnSpLocks/>
            <a:stCxn id="139" idx="0"/>
            <a:endCxn id="48" idx="2"/>
          </p:cNvCxnSpPr>
          <p:nvPr/>
        </p:nvCxnSpPr>
        <p:spPr>
          <a:xfrm flipV="1">
            <a:off x="3060945" y="3219839"/>
            <a:ext cx="332920" cy="45631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1" name="Straight Connector 140">
            <a:extLst>
              <a:ext uri="{FF2B5EF4-FFF2-40B4-BE49-F238E27FC236}">
                <a16:creationId xmlns:a16="http://schemas.microsoft.com/office/drawing/2014/main" id="{D5E5474A-F85F-C64B-966D-615DD702D442}"/>
              </a:ext>
            </a:extLst>
          </p:cNvPr>
          <p:cNvCxnSpPr>
            <a:cxnSpLocks/>
            <a:stCxn id="139" idx="2"/>
            <a:endCxn id="98" idx="0"/>
          </p:cNvCxnSpPr>
          <p:nvPr/>
        </p:nvCxnSpPr>
        <p:spPr>
          <a:xfrm flipH="1">
            <a:off x="2683193" y="4112053"/>
            <a:ext cx="377752" cy="80859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2" name="Picture 141">
            <a:extLst>
              <a:ext uri="{FF2B5EF4-FFF2-40B4-BE49-F238E27FC236}">
                <a16:creationId xmlns:a16="http://schemas.microsoft.com/office/drawing/2014/main" id="{D7BBDC8B-EE11-2B4E-B5FE-20282348A6CC}"/>
              </a:ext>
            </a:extLst>
          </p:cNvPr>
          <p:cNvPicPr>
            <a:picLocks noChangeAspect="1"/>
          </p:cNvPicPr>
          <p:nvPr/>
        </p:nvPicPr>
        <p:blipFill>
          <a:blip r:embed="rId19">
            <a:duotone>
              <a:schemeClr val="accent1">
                <a:shade val="45000"/>
                <a:satMod val="135000"/>
              </a:schemeClr>
              <a:prstClr val="white"/>
            </a:duotone>
          </a:blip>
          <a:stretch>
            <a:fillRect/>
          </a:stretch>
        </p:blipFill>
        <p:spPr>
          <a:xfrm>
            <a:off x="3540806" y="3676155"/>
            <a:ext cx="435898" cy="435898"/>
          </a:xfrm>
          <a:prstGeom prst="rect">
            <a:avLst/>
          </a:prstGeom>
        </p:spPr>
      </p:pic>
      <p:cxnSp>
        <p:nvCxnSpPr>
          <p:cNvPr id="143" name="Straight Connector 142">
            <a:extLst>
              <a:ext uri="{FF2B5EF4-FFF2-40B4-BE49-F238E27FC236}">
                <a16:creationId xmlns:a16="http://schemas.microsoft.com/office/drawing/2014/main" id="{AA20875C-E6F3-EA44-9EB0-D405C2043F55}"/>
              </a:ext>
            </a:extLst>
          </p:cNvPr>
          <p:cNvCxnSpPr>
            <a:cxnSpLocks/>
            <a:stCxn id="142" idx="0"/>
            <a:endCxn id="48" idx="2"/>
          </p:cNvCxnSpPr>
          <p:nvPr/>
        </p:nvCxnSpPr>
        <p:spPr>
          <a:xfrm flipH="1" flipV="1">
            <a:off x="3393865" y="3219839"/>
            <a:ext cx="364890" cy="45631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4" name="Straight Connector 143">
            <a:extLst>
              <a:ext uri="{FF2B5EF4-FFF2-40B4-BE49-F238E27FC236}">
                <a16:creationId xmlns:a16="http://schemas.microsoft.com/office/drawing/2014/main" id="{2702CCB9-0471-8C4A-AB02-D034716744A3}"/>
              </a:ext>
            </a:extLst>
          </p:cNvPr>
          <p:cNvCxnSpPr>
            <a:cxnSpLocks/>
            <a:stCxn id="52" idx="0"/>
            <a:endCxn id="142" idx="2"/>
          </p:cNvCxnSpPr>
          <p:nvPr/>
        </p:nvCxnSpPr>
        <p:spPr>
          <a:xfrm flipH="1" flipV="1">
            <a:off x="3758755" y="4112053"/>
            <a:ext cx="257903" cy="780432"/>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9" name="Picture 148">
            <a:extLst>
              <a:ext uri="{FF2B5EF4-FFF2-40B4-BE49-F238E27FC236}">
                <a16:creationId xmlns:a16="http://schemas.microsoft.com/office/drawing/2014/main" id="{6D912AEB-404B-B746-94E2-55F95ECB6221}"/>
              </a:ext>
            </a:extLst>
          </p:cNvPr>
          <p:cNvPicPr>
            <a:picLocks noChangeAspect="1"/>
          </p:cNvPicPr>
          <p:nvPr/>
        </p:nvPicPr>
        <p:blipFill>
          <a:blip r:embed="rId19">
            <a:duotone>
              <a:schemeClr val="accent1">
                <a:shade val="45000"/>
                <a:satMod val="135000"/>
              </a:schemeClr>
              <a:prstClr val="white"/>
            </a:duotone>
          </a:blip>
          <a:stretch>
            <a:fillRect/>
          </a:stretch>
        </p:blipFill>
        <p:spPr>
          <a:xfrm>
            <a:off x="4243608" y="3683992"/>
            <a:ext cx="435898" cy="435898"/>
          </a:xfrm>
          <a:prstGeom prst="rect">
            <a:avLst/>
          </a:prstGeom>
        </p:spPr>
      </p:pic>
      <p:cxnSp>
        <p:nvCxnSpPr>
          <p:cNvPr id="150" name="Straight Connector 149">
            <a:extLst>
              <a:ext uri="{FF2B5EF4-FFF2-40B4-BE49-F238E27FC236}">
                <a16:creationId xmlns:a16="http://schemas.microsoft.com/office/drawing/2014/main" id="{7C8DE82E-5895-C14D-9EAB-68C0C69AD44D}"/>
              </a:ext>
            </a:extLst>
          </p:cNvPr>
          <p:cNvCxnSpPr>
            <a:cxnSpLocks/>
            <a:stCxn id="149" idx="0"/>
            <a:endCxn id="49" idx="2"/>
          </p:cNvCxnSpPr>
          <p:nvPr/>
        </p:nvCxnSpPr>
        <p:spPr>
          <a:xfrm flipV="1">
            <a:off x="4461557" y="2719666"/>
            <a:ext cx="325996" cy="9643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1" name="Straight Connector 150">
            <a:extLst>
              <a:ext uri="{FF2B5EF4-FFF2-40B4-BE49-F238E27FC236}">
                <a16:creationId xmlns:a16="http://schemas.microsoft.com/office/drawing/2014/main" id="{446A5BB6-8998-884E-8F2F-D799CDB8E8FE}"/>
              </a:ext>
            </a:extLst>
          </p:cNvPr>
          <p:cNvCxnSpPr>
            <a:cxnSpLocks/>
            <a:stCxn id="149" idx="2"/>
            <a:endCxn id="98" idx="0"/>
          </p:cNvCxnSpPr>
          <p:nvPr/>
        </p:nvCxnSpPr>
        <p:spPr>
          <a:xfrm flipH="1">
            <a:off x="2683193" y="4119890"/>
            <a:ext cx="1778364" cy="80075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2" name="Picture 151">
            <a:extLst>
              <a:ext uri="{FF2B5EF4-FFF2-40B4-BE49-F238E27FC236}">
                <a16:creationId xmlns:a16="http://schemas.microsoft.com/office/drawing/2014/main" id="{9AEC7F33-52A8-E44F-A060-AF814932C52E}"/>
              </a:ext>
            </a:extLst>
          </p:cNvPr>
          <p:cNvPicPr>
            <a:picLocks noChangeAspect="1"/>
          </p:cNvPicPr>
          <p:nvPr/>
        </p:nvPicPr>
        <p:blipFill>
          <a:blip r:embed="rId19">
            <a:duotone>
              <a:schemeClr val="accent1">
                <a:shade val="45000"/>
                <a:satMod val="135000"/>
              </a:schemeClr>
              <a:prstClr val="white"/>
            </a:duotone>
          </a:blip>
          <a:stretch>
            <a:fillRect/>
          </a:stretch>
        </p:blipFill>
        <p:spPr>
          <a:xfrm>
            <a:off x="4941418" y="3683992"/>
            <a:ext cx="435898" cy="435898"/>
          </a:xfrm>
          <a:prstGeom prst="rect">
            <a:avLst/>
          </a:prstGeom>
        </p:spPr>
      </p:pic>
      <p:cxnSp>
        <p:nvCxnSpPr>
          <p:cNvPr id="153" name="Straight Connector 152">
            <a:extLst>
              <a:ext uri="{FF2B5EF4-FFF2-40B4-BE49-F238E27FC236}">
                <a16:creationId xmlns:a16="http://schemas.microsoft.com/office/drawing/2014/main" id="{9C2A98F9-5A70-944E-BE72-003C4AB8DBC8}"/>
              </a:ext>
            </a:extLst>
          </p:cNvPr>
          <p:cNvCxnSpPr>
            <a:cxnSpLocks/>
            <a:stCxn id="152" idx="0"/>
            <a:endCxn id="49" idx="2"/>
          </p:cNvCxnSpPr>
          <p:nvPr/>
        </p:nvCxnSpPr>
        <p:spPr>
          <a:xfrm flipH="1" flipV="1">
            <a:off x="4787553" y="2719666"/>
            <a:ext cx="371814" cy="9643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4" name="Straight Connector 153">
            <a:extLst>
              <a:ext uri="{FF2B5EF4-FFF2-40B4-BE49-F238E27FC236}">
                <a16:creationId xmlns:a16="http://schemas.microsoft.com/office/drawing/2014/main" id="{0DF697AF-FBDA-394B-BA2C-6BAD7B277724}"/>
              </a:ext>
            </a:extLst>
          </p:cNvPr>
          <p:cNvCxnSpPr>
            <a:cxnSpLocks/>
            <a:stCxn id="52" idx="0"/>
            <a:endCxn id="152" idx="2"/>
          </p:cNvCxnSpPr>
          <p:nvPr/>
        </p:nvCxnSpPr>
        <p:spPr>
          <a:xfrm flipV="1">
            <a:off x="4016658" y="4119890"/>
            <a:ext cx="1142709" cy="77259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65" name="Picture 164">
            <a:extLst>
              <a:ext uri="{FF2B5EF4-FFF2-40B4-BE49-F238E27FC236}">
                <a16:creationId xmlns:a16="http://schemas.microsoft.com/office/drawing/2014/main" id="{80EDBB0B-4D9B-E74D-85B5-0934D00B909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7423245" y="4879203"/>
            <a:ext cx="800538" cy="800538"/>
          </a:xfrm>
          <a:prstGeom prst="rect">
            <a:avLst/>
          </a:prstGeom>
        </p:spPr>
      </p:pic>
      <p:pic>
        <p:nvPicPr>
          <p:cNvPr id="166" name="Picture 165">
            <a:extLst>
              <a:ext uri="{FF2B5EF4-FFF2-40B4-BE49-F238E27FC236}">
                <a16:creationId xmlns:a16="http://schemas.microsoft.com/office/drawing/2014/main" id="{6368CF01-22EF-5A44-8A4F-5FC08435B9F1}"/>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800452" y="1905846"/>
            <a:ext cx="800538" cy="800538"/>
          </a:xfrm>
          <a:prstGeom prst="rect">
            <a:avLst/>
          </a:prstGeom>
        </p:spPr>
      </p:pic>
      <p:pic>
        <p:nvPicPr>
          <p:cNvPr id="167" name="Picture 166">
            <a:extLst>
              <a:ext uri="{FF2B5EF4-FFF2-40B4-BE49-F238E27FC236}">
                <a16:creationId xmlns:a16="http://schemas.microsoft.com/office/drawing/2014/main" id="{CF10C8BE-D5B0-1E49-9D1C-5BAD8473020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8202707" y="2406019"/>
            <a:ext cx="800538" cy="800538"/>
          </a:xfrm>
          <a:prstGeom prst="rect">
            <a:avLst/>
          </a:prstGeom>
        </p:spPr>
      </p:pic>
      <p:pic>
        <p:nvPicPr>
          <p:cNvPr id="168" name="Picture 167">
            <a:extLst>
              <a:ext uri="{FF2B5EF4-FFF2-40B4-BE49-F238E27FC236}">
                <a16:creationId xmlns:a16="http://schemas.microsoft.com/office/drawing/2014/main" id="{D43B83CA-0CA0-484A-ADC1-43A057DA073E}"/>
              </a:ext>
            </a:extLst>
          </p:cNvPr>
          <p:cNvPicPr>
            <a:picLocks noChangeAspect="1"/>
          </p:cNvPicPr>
          <p:nvPr/>
        </p:nvPicPr>
        <p:blipFill>
          <a:blip r:embed="rId7">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9596395" y="1905846"/>
            <a:ext cx="800538" cy="800538"/>
          </a:xfrm>
          <a:prstGeom prst="rect">
            <a:avLst/>
          </a:prstGeom>
        </p:spPr>
      </p:pic>
      <p:pic>
        <p:nvPicPr>
          <p:cNvPr id="169" name="Picture 168">
            <a:extLst>
              <a:ext uri="{FF2B5EF4-FFF2-40B4-BE49-F238E27FC236}">
                <a16:creationId xmlns:a16="http://schemas.microsoft.com/office/drawing/2014/main" id="{EC16FAF7-4301-E243-B36E-AA95086A53C3}"/>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8825500" y="4879203"/>
            <a:ext cx="800538" cy="800538"/>
          </a:xfrm>
          <a:prstGeom prst="rect">
            <a:avLst/>
          </a:prstGeom>
        </p:spPr>
      </p:pic>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D592853-29DE-A945-853E-9E15321F8378}"/>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70" name="TextBox 169">
                <a:extLst>
                  <a:ext uri="{FF2B5EF4-FFF2-40B4-BE49-F238E27FC236}">
                    <a16:creationId xmlns:a16="http://schemas.microsoft.com/office/drawing/2014/main" id="{3D592853-29DE-A945-853E-9E15321F8378}"/>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20"/>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CB9C242A-F7A4-D34D-9AC0-EEBFA4AB5A23}"/>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71" name="TextBox 170">
                <a:extLst>
                  <a:ext uri="{FF2B5EF4-FFF2-40B4-BE49-F238E27FC236}">
                    <a16:creationId xmlns:a16="http://schemas.microsoft.com/office/drawing/2014/main" id="{CB9C242A-F7A4-D34D-9AC0-EEBFA4AB5A23}"/>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21"/>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833CF89F-4C28-6A47-89ED-04C7185D89AB}"/>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72" name="TextBox 171">
                <a:extLst>
                  <a:ext uri="{FF2B5EF4-FFF2-40B4-BE49-F238E27FC236}">
                    <a16:creationId xmlns:a16="http://schemas.microsoft.com/office/drawing/2014/main" id="{833CF89F-4C28-6A47-89ED-04C7185D89AB}"/>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22"/>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5656CBC7-8052-094D-9987-E9B0DF5D33D0}"/>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173" name="TextBox 172">
                <a:extLst>
                  <a:ext uri="{FF2B5EF4-FFF2-40B4-BE49-F238E27FC236}">
                    <a16:creationId xmlns:a16="http://schemas.microsoft.com/office/drawing/2014/main" id="{5656CBC7-8052-094D-9987-E9B0DF5D33D0}"/>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29812863-928D-A346-9DC4-E391038754E9}"/>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174" name="TextBox 173">
                <a:extLst>
                  <a:ext uri="{FF2B5EF4-FFF2-40B4-BE49-F238E27FC236}">
                    <a16:creationId xmlns:a16="http://schemas.microsoft.com/office/drawing/2014/main" id="{29812863-928D-A346-9DC4-E391038754E9}"/>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2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A095D3DA-DEF1-AA42-A3CE-67D2A5F25CD1}"/>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75" name="TextBox 174">
                <a:extLst>
                  <a:ext uri="{FF2B5EF4-FFF2-40B4-BE49-F238E27FC236}">
                    <a16:creationId xmlns:a16="http://schemas.microsoft.com/office/drawing/2014/main" id="{A095D3DA-DEF1-AA42-A3CE-67D2A5F25CD1}"/>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2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8BDB9A39-283D-9C4A-B153-8046C370C522}"/>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176" name="TextBox 175">
                <a:extLst>
                  <a:ext uri="{FF2B5EF4-FFF2-40B4-BE49-F238E27FC236}">
                    <a16:creationId xmlns:a16="http://schemas.microsoft.com/office/drawing/2014/main" id="{8BDB9A39-283D-9C4A-B153-8046C370C522}"/>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2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691C7DAE-AB99-B942-B5F3-2C62495EC71B}"/>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177" name="TextBox 176">
                <a:extLst>
                  <a:ext uri="{FF2B5EF4-FFF2-40B4-BE49-F238E27FC236}">
                    <a16:creationId xmlns:a16="http://schemas.microsoft.com/office/drawing/2014/main" id="{691C7DAE-AB99-B942-B5F3-2C62495EC71B}"/>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26"/>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198EDABD-66CA-3F40-B041-8896AD1D82F0}"/>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78" name="TextBox 177">
                <a:extLst>
                  <a:ext uri="{FF2B5EF4-FFF2-40B4-BE49-F238E27FC236}">
                    <a16:creationId xmlns:a16="http://schemas.microsoft.com/office/drawing/2014/main" id="{198EDABD-66CA-3F40-B041-8896AD1D82F0}"/>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27"/>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9B131AC7-77CA-2242-B323-8E1750927196}"/>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79" name="TextBox 178">
                <a:extLst>
                  <a:ext uri="{FF2B5EF4-FFF2-40B4-BE49-F238E27FC236}">
                    <a16:creationId xmlns:a16="http://schemas.microsoft.com/office/drawing/2014/main" id="{9B131AC7-77CA-2242-B323-8E1750927196}"/>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28"/>
                <a:stretch>
                  <a:fillRect r="-31579"/>
                </a:stretch>
              </a:blipFill>
            </p:spPr>
            <p:txBody>
              <a:bodyPr/>
              <a:lstStyle/>
              <a:p>
                <a:r>
                  <a:rPr lang="en-US">
                    <a:noFill/>
                  </a:rPr>
                  <a:t> </a:t>
                </a:r>
              </a:p>
            </p:txBody>
          </p:sp>
        </mc:Fallback>
      </mc:AlternateContent>
      <p:cxnSp>
        <p:nvCxnSpPr>
          <p:cNvPr id="181" name="Straight Connector 180">
            <a:extLst>
              <a:ext uri="{FF2B5EF4-FFF2-40B4-BE49-F238E27FC236}">
                <a16:creationId xmlns:a16="http://schemas.microsoft.com/office/drawing/2014/main" id="{248B8133-F9BB-AA44-BBD2-F14F7E378A78}"/>
              </a:ext>
            </a:extLst>
          </p:cNvPr>
          <p:cNvCxnSpPr>
            <a:cxnSpLocks/>
            <a:stCxn id="166" idx="0"/>
            <a:endCxn id="168"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624A8FE-C371-8D46-9B36-E30DFD3793E3}"/>
              </a:ext>
            </a:extLst>
          </p:cNvPr>
          <p:cNvCxnSpPr>
            <a:cxnSpLocks/>
            <a:stCxn id="166" idx="0"/>
            <a:endCxn id="167"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22AB6BB7-001E-3C42-B3CE-0894944BD2BA}"/>
              </a:ext>
            </a:extLst>
          </p:cNvPr>
          <p:cNvCxnSpPr>
            <a:cxnSpLocks/>
            <a:stCxn id="167" idx="0"/>
            <a:endCxn id="168" idx="0"/>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3EAA629-0153-D84B-B2AA-FAA6DE04FEF3}"/>
              </a:ext>
            </a:extLst>
          </p:cNvPr>
          <p:cNvCxnSpPr>
            <a:cxnSpLocks/>
            <a:stCxn id="173" idx="0"/>
            <a:endCxn id="166"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2F7591C-37AE-DB47-9279-96CEBE0AFD5A}"/>
              </a:ext>
            </a:extLst>
          </p:cNvPr>
          <p:cNvCxnSpPr>
            <a:cxnSpLocks/>
            <a:stCxn id="174" idx="0"/>
            <a:endCxn id="166"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FED04A5-2147-954C-ADA2-14B8FF8B033D}"/>
              </a:ext>
            </a:extLst>
          </p:cNvPr>
          <p:cNvCxnSpPr>
            <a:cxnSpLocks/>
            <a:stCxn id="174" idx="0"/>
            <a:endCxn id="167" idx="2"/>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4773EA4-E75F-3941-9238-9AABC15DF2EA}"/>
              </a:ext>
            </a:extLst>
          </p:cNvPr>
          <p:cNvCxnSpPr>
            <a:cxnSpLocks/>
            <a:stCxn id="173" idx="0"/>
            <a:endCxn id="167" idx="2"/>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82C92B4-B873-CD43-9468-5F3D7CB2DBD5}"/>
              </a:ext>
            </a:extLst>
          </p:cNvPr>
          <p:cNvCxnSpPr>
            <a:cxnSpLocks/>
            <a:stCxn id="174" idx="0"/>
            <a:endCxn id="168" idx="2"/>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F40EB6AF-CACE-1F46-B534-0FF8E82BEF23}"/>
              </a:ext>
            </a:extLst>
          </p:cNvPr>
          <p:cNvCxnSpPr>
            <a:cxnSpLocks/>
            <a:stCxn id="173" idx="0"/>
            <a:endCxn id="168" idx="2"/>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FBE55AD-2ABD-0944-B197-F80B2700A036}"/>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2" name="Straight Connector 1">
            <a:extLst>
              <a:ext uri="{FF2B5EF4-FFF2-40B4-BE49-F238E27FC236}">
                <a16:creationId xmlns:a16="http://schemas.microsoft.com/office/drawing/2014/main" id="{99E6ED29-B06D-12DD-12A0-7CFF8110C002}"/>
              </a:ext>
            </a:extLst>
          </p:cNvPr>
          <p:cNvCxnSpPr>
            <a:cxnSpLocks/>
            <a:stCxn id="46" idx="2"/>
            <a:endCxn id="4" idx="1"/>
          </p:cNvCxnSpPr>
          <p:nvPr/>
        </p:nvCxnSpPr>
        <p:spPr>
          <a:xfrm>
            <a:off x="2614403" y="5693023"/>
            <a:ext cx="453991" cy="304658"/>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 name="Straight Connector 2">
            <a:extLst>
              <a:ext uri="{FF2B5EF4-FFF2-40B4-BE49-F238E27FC236}">
                <a16:creationId xmlns:a16="http://schemas.microsoft.com/office/drawing/2014/main" id="{43D9631B-0EFE-9F7F-25A6-2BE64326F12C}"/>
              </a:ext>
            </a:extLst>
          </p:cNvPr>
          <p:cNvCxnSpPr>
            <a:cxnSpLocks/>
            <a:stCxn id="4" idx="3"/>
            <a:endCxn id="52" idx="2"/>
          </p:cNvCxnSpPr>
          <p:nvPr/>
        </p:nvCxnSpPr>
        <p:spPr>
          <a:xfrm flipV="1">
            <a:off x="3504292" y="5693023"/>
            <a:ext cx="512366" cy="304658"/>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 name="Picture 3">
            <a:extLst>
              <a:ext uri="{FF2B5EF4-FFF2-40B4-BE49-F238E27FC236}">
                <a16:creationId xmlns:a16="http://schemas.microsoft.com/office/drawing/2014/main" id="{EBDA9194-F7A9-2CBC-294F-CC789E449248}"/>
              </a:ext>
            </a:extLst>
          </p:cNvPr>
          <p:cNvPicPr>
            <a:picLocks noChangeAspect="1"/>
          </p:cNvPicPr>
          <p:nvPr/>
        </p:nvPicPr>
        <p:blipFill>
          <a:blip r:embed="rId19">
            <a:duotone>
              <a:schemeClr val="accent1">
                <a:shade val="45000"/>
                <a:satMod val="135000"/>
              </a:schemeClr>
              <a:prstClr val="white"/>
            </a:duotone>
          </a:blip>
          <a:stretch>
            <a:fillRect/>
          </a:stretch>
        </p:blipFill>
        <p:spPr>
          <a:xfrm>
            <a:off x="3068394" y="5779732"/>
            <a:ext cx="435898" cy="435898"/>
          </a:xfrm>
          <a:prstGeom prst="rect">
            <a:avLst/>
          </a:prstGeom>
        </p:spPr>
      </p:pic>
      <p:cxnSp>
        <p:nvCxnSpPr>
          <p:cNvPr id="9" name="Straight Connector 8">
            <a:extLst>
              <a:ext uri="{FF2B5EF4-FFF2-40B4-BE49-F238E27FC236}">
                <a16:creationId xmlns:a16="http://schemas.microsoft.com/office/drawing/2014/main" id="{AE4A7EC5-EDF7-7745-8154-2D7A8AE8E47E}"/>
              </a:ext>
            </a:extLst>
          </p:cNvPr>
          <p:cNvCxnSpPr>
            <a:cxnSpLocks/>
            <a:endCxn id="173" idx="0"/>
          </p:cNvCxnSpPr>
          <p:nvPr/>
        </p:nvCxnSpPr>
        <p:spPr>
          <a:xfrm flipV="1">
            <a:off x="7901848" y="4896858"/>
            <a:ext cx="1393751" cy="10476"/>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4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5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6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6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6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6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6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7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7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7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7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7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7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79"/>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81"/>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8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8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9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9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9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9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202"/>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05"/>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97" grpId="0"/>
      <p:bldP spid="98" grpId="0"/>
      <p:bldP spid="100" grpId="0"/>
      <p:bldP spid="101" grpId="0"/>
      <p:bldP spid="102" grpId="0"/>
      <p:bldP spid="106" grpId="0"/>
      <p:bldP spid="107" grpId="0"/>
      <p:bldP spid="170" grpId="0"/>
      <p:bldP spid="171" grpId="0"/>
      <p:bldP spid="172" grpId="0"/>
      <p:bldP spid="173" grpId="0"/>
      <p:bldP spid="174" grpId="0"/>
      <p:bldP spid="175" grpId="0"/>
      <p:bldP spid="176" grpId="0"/>
      <p:bldP spid="177" grpId="0"/>
      <p:bldP spid="178" grpId="0"/>
      <p:bldP spid="17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pPr>
                  <a:buNone/>
                </a:pPr>
                <a:r>
                  <a:rPr lang="en-US" dirty="0"/>
                  <a:t>Party </a:t>
                </a:r>
                <a14:m>
                  <m:oMath xmlns:m="http://schemas.openxmlformats.org/officeDocument/2006/math">
                    <m:r>
                      <a:rPr lang="en-US" b="0" i="1" smtClean="0">
                        <a:latin typeface="Cambria Math" panose="02040503050406030204" pitchFamily="18" charset="0"/>
                      </a:rPr>
                      <m:t>𝑖</m:t>
                    </m:r>
                  </m:oMath>
                </a14:m>
                <a:r>
                  <a:rPr lang="en-US" dirty="0"/>
                  <a:t> loads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𝑖</m:t>
                        </m:r>
                      </m:sub>
                    </m:sSub>
                  </m:oMath>
                </a14:m>
                <a:r>
                  <a:rPr lang="en-US" dirty="0"/>
                  <a:t> into each of its SyX channels</a:t>
                </a:r>
              </a:p>
              <a:p>
                <a:pPr lvl="1"/>
                <a:r>
                  <a:rPr lang="en-US" dirty="0"/>
                  <a:t>The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oMath>
                </a14:m>
                <a:r>
                  <a:rPr lang="en-US" dirty="0"/>
                  <a:t> channel fairly exchanges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𝑗</m:t>
                        </m:r>
                      </m:sub>
                    </m:sSub>
                  </m:oMath>
                </a14:m>
                <a:endParaRPr lang="en-US" dirty="0"/>
              </a:p>
              <a:p>
                <a:pPr lvl="1"/>
                <a:endParaRPr lang="en-US" dirty="0"/>
              </a:p>
              <a:p>
                <a:pPr lvl="1"/>
                <a:endParaRPr lang="en-US" dirty="0"/>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6221703" cy="4293882"/>
              </a:xfrm>
              <a:blipFill>
                <a:blip r:embed="rId3"/>
                <a:stretch>
                  <a:fillRect l="-2648" t="-2950"/>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4"/>
                <a:stretch>
                  <a:fillRect l="-4121" b="-13115"/>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5A929603-C5C6-4342-A265-FD415541C3C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7423245" y="4879203"/>
            <a:ext cx="800538" cy="800538"/>
          </a:xfrm>
          <a:prstGeom prst="rect">
            <a:avLst/>
          </a:prstGeom>
        </p:spPr>
      </p:pic>
      <p:pic>
        <p:nvPicPr>
          <p:cNvPr id="49" name="Picture 48">
            <a:extLst>
              <a:ext uri="{FF2B5EF4-FFF2-40B4-BE49-F238E27FC236}">
                <a16:creationId xmlns:a16="http://schemas.microsoft.com/office/drawing/2014/main" id="{A8DFBFC6-33DC-1148-BF6A-B816C34A5013}"/>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6800452" y="1905846"/>
            <a:ext cx="800538" cy="800538"/>
          </a:xfrm>
          <a:prstGeom prst="rect">
            <a:avLst/>
          </a:prstGeom>
        </p:spPr>
      </p:pic>
      <p:pic>
        <p:nvPicPr>
          <p:cNvPr id="50" name="Picture 49">
            <a:extLst>
              <a:ext uri="{FF2B5EF4-FFF2-40B4-BE49-F238E27FC236}">
                <a16:creationId xmlns:a16="http://schemas.microsoft.com/office/drawing/2014/main" id="{F9E60B25-0700-1248-BA84-D900545681B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202707" y="2406019"/>
            <a:ext cx="800538" cy="800538"/>
          </a:xfrm>
          <a:prstGeom prst="rect">
            <a:avLst/>
          </a:prstGeom>
        </p:spPr>
      </p:pic>
      <p:pic>
        <p:nvPicPr>
          <p:cNvPr id="51" name="Picture 50">
            <a:extLst>
              <a:ext uri="{FF2B5EF4-FFF2-40B4-BE49-F238E27FC236}">
                <a16:creationId xmlns:a16="http://schemas.microsoft.com/office/drawing/2014/main" id="{BFDAEF81-5A28-E648-8A51-7DC30B7ED013}"/>
              </a:ext>
            </a:extLst>
          </p:cNvPr>
          <p:cNvPicPr>
            <a:picLocks noChangeAspect="1"/>
          </p:cNvPicPr>
          <p:nvPr/>
        </p:nvPicPr>
        <p:blipFill>
          <a:blip r:embed="rId8">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596395" y="1905846"/>
            <a:ext cx="800538" cy="800538"/>
          </a:xfrm>
          <a:prstGeom prst="rect">
            <a:avLst/>
          </a:prstGeom>
        </p:spPr>
      </p:pic>
      <p:pic>
        <p:nvPicPr>
          <p:cNvPr id="52" name="Picture 51">
            <a:extLst>
              <a:ext uri="{FF2B5EF4-FFF2-40B4-BE49-F238E27FC236}">
                <a16:creationId xmlns:a16="http://schemas.microsoft.com/office/drawing/2014/main" id="{E5E23F2C-4D26-BB43-8CD3-DE47B46A5FDF}"/>
              </a:ext>
            </a:extLst>
          </p:cNvPr>
          <p:cNvPicPr>
            <a:picLocks noChangeAspect="1"/>
          </p:cNvPicPr>
          <p:nvPr/>
        </p:nvPicPr>
        <p:blipFill>
          <a:blip r:embed="rId5">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8825500" y="4879203"/>
            <a:ext cx="800538" cy="80053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054F698-BCA2-4842-99D7-AED4F8AB4E66}"/>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53" name="TextBox 52">
                <a:extLst>
                  <a:ext uri="{FF2B5EF4-FFF2-40B4-BE49-F238E27FC236}">
                    <a16:creationId xmlns:a16="http://schemas.microsoft.com/office/drawing/2014/main" id="{6054F698-BCA2-4842-99D7-AED4F8AB4E66}"/>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10"/>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55CF991-3228-C840-B5CE-426F5457AE90}"/>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54" name="TextBox 53">
                <a:extLst>
                  <a:ext uri="{FF2B5EF4-FFF2-40B4-BE49-F238E27FC236}">
                    <a16:creationId xmlns:a16="http://schemas.microsoft.com/office/drawing/2014/main" id="{655CF991-3228-C840-B5CE-426F5457AE90}"/>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1"/>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8B83A06-CE38-3B4F-892B-E3E53E4C79F0}"/>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55" name="TextBox 54">
                <a:extLst>
                  <a:ext uri="{FF2B5EF4-FFF2-40B4-BE49-F238E27FC236}">
                    <a16:creationId xmlns:a16="http://schemas.microsoft.com/office/drawing/2014/main" id="{48B83A06-CE38-3B4F-892B-E3E53E4C79F0}"/>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2"/>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C36E60D-61A6-7C49-BCB2-433B6E18298B}"/>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56" name="TextBox 55">
                <a:extLst>
                  <a:ext uri="{FF2B5EF4-FFF2-40B4-BE49-F238E27FC236}">
                    <a16:creationId xmlns:a16="http://schemas.microsoft.com/office/drawing/2014/main" id="{0C36E60D-61A6-7C49-BCB2-433B6E18298B}"/>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3"/>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984585A-DEA6-8B42-B118-9A64DC305BBC}"/>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57" name="TextBox 56">
                <a:extLst>
                  <a:ext uri="{FF2B5EF4-FFF2-40B4-BE49-F238E27FC236}">
                    <a16:creationId xmlns:a16="http://schemas.microsoft.com/office/drawing/2014/main" id="{D984585A-DEA6-8B42-B118-9A64DC305BBC}"/>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4"/>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4DE1611-8919-504B-9A70-5E28C28E07A5}"/>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58" name="TextBox 57">
                <a:extLst>
                  <a:ext uri="{FF2B5EF4-FFF2-40B4-BE49-F238E27FC236}">
                    <a16:creationId xmlns:a16="http://schemas.microsoft.com/office/drawing/2014/main" id="{04DE1611-8919-504B-9A70-5E28C28E07A5}"/>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10D9E2-D6A0-364B-B8F2-BA94E3840240}"/>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97" name="TextBox 96">
                <a:extLst>
                  <a:ext uri="{FF2B5EF4-FFF2-40B4-BE49-F238E27FC236}">
                    <a16:creationId xmlns:a16="http://schemas.microsoft.com/office/drawing/2014/main" id="{1010D9E2-D6A0-364B-B8F2-BA94E3840240}"/>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A7A752B-209B-6344-B8E1-E81F75B30747}"/>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98" name="TextBox 97">
                <a:extLst>
                  <a:ext uri="{FF2B5EF4-FFF2-40B4-BE49-F238E27FC236}">
                    <a16:creationId xmlns:a16="http://schemas.microsoft.com/office/drawing/2014/main" id="{FA7A752B-209B-6344-B8E1-E81F75B30747}"/>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7"/>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B540F23-2818-8243-908D-036C09370CA4}"/>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99" name="TextBox 98">
                <a:extLst>
                  <a:ext uri="{FF2B5EF4-FFF2-40B4-BE49-F238E27FC236}">
                    <a16:creationId xmlns:a16="http://schemas.microsoft.com/office/drawing/2014/main" id="{8B540F23-2818-8243-908D-036C09370CA4}"/>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8"/>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BB49C7A-D7D4-0342-9BFA-32C15AB2A1C1}"/>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00" name="TextBox 99">
                <a:extLst>
                  <a:ext uri="{FF2B5EF4-FFF2-40B4-BE49-F238E27FC236}">
                    <a16:creationId xmlns:a16="http://schemas.microsoft.com/office/drawing/2014/main" id="{6BB49C7A-D7D4-0342-9BFA-32C15AB2A1C1}"/>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9"/>
                <a:stretch>
                  <a:fillRect r="-31579"/>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D64723C7-893E-504B-9D7D-E21C30A1F872}"/>
              </a:ext>
            </a:extLst>
          </p:cNvPr>
          <p:cNvCxnSpPr>
            <a:cxnSpLocks/>
            <a:stCxn id="49" idx="0"/>
            <a:endCxn id="51"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A9BDAA0-EC97-C14C-AF4F-00CFF4933620}"/>
              </a:ext>
            </a:extLst>
          </p:cNvPr>
          <p:cNvCxnSpPr>
            <a:cxnSpLocks/>
            <a:stCxn id="49" idx="0"/>
            <a:endCxn id="50"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CBEEBFA-CC60-C843-9D72-743B5CDC8288}"/>
              </a:ext>
            </a:extLst>
          </p:cNvPr>
          <p:cNvCxnSpPr>
            <a:cxnSpLocks/>
            <a:stCxn id="50" idx="0"/>
            <a:endCxn id="51" idx="0"/>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E5DB492-E29D-2648-BB18-93692253C59E}"/>
              </a:ext>
            </a:extLst>
          </p:cNvPr>
          <p:cNvCxnSpPr>
            <a:cxnSpLocks/>
            <a:stCxn id="56" idx="0"/>
            <a:endCxn id="49"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AEFF20-FBA6-354E-AACD-2FEF03923715}"/>
              </a:ext>
            </a:extLst>
          </p:cNvPr>
          <p:cNvCxnSpPr>
            <a:cxnSpLocks/>
            <a:stCxn id="57" idx="0"/>
            <a:endCxn id="49"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AF5193F-06B6-C540-A2A1-B9DB74851C30}"/>
              </a:ext>
            </a:extLst>
          </p:cNvPr>
          <p:cNvCxnSpPr>
            <a:cxnSpLocks/>
            <a:stCxn id="57" idx="0"/>
            <a:endCxn id="50" idx="2"/>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13EA19-340D-9349-B630-2E4B37D881E9}"/>
              </a:ext>
            </a:extLst>
          </p:cNvPr>
          <p:cNvCxnSpPr>
            <a:cxnSpLocks/>
            <a:stCxn id="56" idx="0"/>
            <a:endCxn id="50" idx="2"/>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530026B-0782-4D48-8196-6936CE234322}"/>
              </a:ext>
            </a:extLst>
          </p:cNvPr>
          <p:cNvCxnSpPr>
            <a:cxnSpLocks/>
            <a:stCxn id="57" idx="0"/>
            <a:endCxn id="51" idx="2"/>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014386-8A29-2A44-BBF0-F92C3EC14663}"/>
              </a:ext>
            </a:extLst>
          </p:cNvPr>
          <p:cNvCxnSpPr>
            <a:cxnSpLocks/>
            <a:stCxn id="56" idx="0"/>
            <a:endCxn id="51" idx="2"/>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CCA6846-986A-E04D-BD83-862BA47C803C}"/>
                  </a:ext>
                </a:extLst>
              </p:cNvPr>
              <p:cNvSpPr txBox="1"/>
              <p:nvPr/>
            </p:nvSpPr>
            <p:spPr>
              <a:xfrm>
                <a:off x="8251382" y="1586569"/>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1" name="TextBox 110">
                <a:extLst>
                  <a:ext uri="{FF2B5EF4-FFF2-40B4-BE49-F238E27FC236}">
                    <a16:creationId xmlns:a16="http://schemas.microsoft.com/office/drawing/2014/main" id="{CCCA6846-986A-E04D-BD83-862BA47C803C}"/>
                  </a:ext>
                </a:extLst>
              </p:cNvPr>
              <p:cNvSpPr txBox="1">
                <a:spLocks noRot="1" noChangeAspect="1" noMove="1" noResize="1" noEditPoints="1" noAdjustHandles="1" noChangeArrowheads="1" noChangeShapeType="1" noTextEdit="1"/>
              </p:cNvSpPr>
              <p:nvPr/>
            </p:nvSpPr>
            <p:spPr>
              <a:xfrm>
                <a:off x="8251382" y="1586569"/>
                <a:ext cx="800538"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83D9FDB-67B2-9C46-A067-2904DAB6CCD5}"/>
                  </a:ext>
                </a:extLst>
              </p:cNvPr>
              <p:cNvSpPr txBox="1"/>
              <p:nvPr/>
            </p:nvSpPr>
            <p:spPr>
              <a:xfrm rot="1160517">
                <a:off x="7565718" y="2043553"/>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112" name="TextBox 111">
                <a:extLst>
                  <a:ext uri="{FF2B5EF4-FFF2-40B4-BE49-F238E27FC236}">
                    <a16:creationId xmlns:a16="http://schemas.microsoft.com/office/drawing/2014/main" id="{583D9FDB-67B2-9C46-A067-2904DAB6CCD5}"/>
                  </a:ext>
                </a:extLst>
              </p:cNvPr>
              <p:cNvSpPr txBox="1">
                <a:spLocks noRot="1" noChangeAspect="1" noMove="1" noResize="1" noEditPoints="1" noAdjustHandles="1" noChangeArrowheads="1" noChangeShapeType="1" noTextEdit="1"/>
              </p:cNvSpPr>
              <p:nvPr/>
            </p:nvSpPr>
            <p:spPr>
              <a:xfrm rot="1160517">
                <a:off x="7565718" y="2043553"/>
                <a:ext cx="80053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9B376E0-CDA6-4448-A0E3-F173924179DE}"/>
                  </a:ext>
                </a:extLst>
              </p:cNvPr>
              <p:cNvSpPr txBox="1"/>
              <p:nvPr/>
            </p:nvSpPr>
            <p:spPr>
              <a:xfrm rot="20533521">
                <a:off x="8922212" y="2033382"/>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3" name="TextBox 112">
                <a:extLst>
                  <a:ext uri="{FF2B5EF4-FFF2-40B4-BE49-F238E27FC236}">
                    <a16:creationId xmlns:a16="http://schemas.microsoft.com/office/drawing/2014/main" id="{39B376E0-CDA6-4448-A0E3-F173924179DE}"/>
                  </a:ext>
                </a:extLst>
              </p:cNvPr>
              <p:cNvSpPr txBox="1">
                <a:spLocks noRot="1" noChangeAspect="1" noMove="1" noResize="1" noEditPoints="1" noAdjustHandles="1" noChangeArrowheads="1" noChangeShapeType="1" noTextEdit="1"/>
              </p:cNvSpPr>
              <p:nvPr/>
            </p:nvSpPr>
            <p:spPr>
              <a:xfrm rot="20533521">
                <a:off x="8922212" y="2033382"/>
                <a:ext cx="80053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3F8DA252-9024-E44D-950E-427322BFB5C1}"/>
                  </a:ext>
                </a:extLst>
              </p:cNvPr>
              <p:cNvSpPr txBox="1"/>
              <p:nvPr/>
            </p:nvSpPr>
            <p:spPr>
              <a:xfrm rot="4253796">
                <a:off x="7117752" y="366143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4" name="TextBox 113">
                <a:extLst>
                  <a:ext uri="{FF2B5EF4-FFF2-40B4-BE49-F238E27FC236}">
                    <a16:creationId xmlns:a16="http://schemas.microsoft.com/office/drawing/2014/main" id="{3F8DA252-9024-E44D-950E-427322BFB5C1}"/>
                  </a:ext>
                </a:extLst>
              </p:cNvPr>
              <p:cNvSpPr txBox="1">
                <a:spLocks noRot="1" noChangeAspect="1" noMove="1" noResize="1" noEditPoints="1" noAdjustHandles="1" noChangeArrowheads="1" noChangeShapeType="1" noTextEdit="1"/>
              </p:cNvSpPr>
              <p:nvPr/>
            </p:nvSpPr>
            <p:spPr>
              <a:xfrm rot="4253796">
                <a:off x="7117752" y="3661435"/>
                <a:ext cx="80053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F216B0F-6FD3-0142-B9EB-E0DDEA8F10D3}"/>
                  </a:ext>
                </a:extLst>
              </p:cNvPr>
              <p:cNvSpPr txBox="1"/>
              <p:nvPr/>
            </p:nvSpPr>
            <p:spPr>
              <a:xfrm rot="17230985">
                <a:off x="9292240" y="368591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5" name="TextBox 114">
                <a:extLst>
                  <a:ext uri="{FF2B5EF4-FFF2-40B4-BE49-F238E27FC236}">
                    <a16:creationId xmlns:a16="http://schemas.microsoft.com/office/drawing/2014/main" id="{1F216B0F-6FD3-0142-B9EB-E0DDEA8F10D3}"/>
                  </a:ext>
                </a:extLst>
              </p:cNvPr>
              <p:cNvSpPr txBox="1">
                <a:spLocks noRot="1" noChangeAspect="1" noMove="1" noResize="1" noEditPoints="1" noAdjustHandles="1" noChangeArrowheads="1" noChangeShapeType="1" noTextEdit="1"/>
              </p:cNvSpPr>
              <p:nvPr/>
            </p:nvSpPr>
            <p:spPr>
              <a:xfrm rot="17230985">
                <a:off x="9292240" y="3685915"/>
                <a:ext cx="800538"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7A9ACAF2-9CB4-B547-B0A2-C109D02D74D6}"/>
                  </a:ext>
                </a:extLst>
              </p:cNvPr>
              <p:cNvSpPr txBox="1"/>
              <p:nvPr/>
            </p:nvSpPr>
            <p:spPr>
              <a:xfrm rot="18880480">
                <a:off x="8881053" y="305866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6" name="TextBox 115">
                <a:extLst>
                  <a:ext uri="{FF2B5EF4-FFF2-40B4-BE49-F238E27FC236}">
                    <a16:creationId xmlns:a16="http://schemas.microsoft.com/office/drawing/2014/main" id="{7A9ACAF2-9CB4-B547-B0A2-C109D02D74D6}"/>
                  </a:ext>
                </a:extLst>
              </p:cNvPr>
              <p:cNvSpPr txBox="1">
                <a:spLocks noRot="1" noChangeAspect="1" noMove="1" noResize="1" noEditPoints="1" noAdjustHandles="1" noChangeArrowheads="1" noChangeShapeType="1" noTextEdit="1"/>
              </p:cNvSpPr>
              <p:nvPr/>
            </p:nvSpPr>
            <p:spPr>
              <a:xfrm rot="18880480">
                <a:off x="8881053" y="3058661"/>
                <a:ext cx="80053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9ACF64E-E6DB-BC4D-A074-B4606CB38716}"/>
                  </a:ext>
                </a:extLst>
              </p:cNvPr>
              <p:cNvSpPr txBox="1"/>
              <p:nvPr/>
            </p:nvSpPr>
            <p:spPr>
              <a:xfrm rot="2595100">
                <a:off x="7511883" y="3085130"/>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7" name="TextBox 116">
                <a:extLst>
                  <a:ext uri="{FF2B5EF4-FFF2-40B4-BE49-F238E27FC236}">
                    <a16:creationId xmlns:a16="http://schemas.microsoft.com/office/drawing/2014/main" id="{D9ACF64E-E6DB-BC4D-A074-B4606CB38716}"/>
                  </a:ext>
                </a:extLst>
              </p:cNvPr>
              <p:cNvSpPr txBox="1">
                <a:spLocks noRot="1" noChangeAspect="1" noMove="1" noResize="1" noEditPoints="1" noAdjustHandles="1" noChangeArrowheads="1" noChangeShapeType="1" noTextEdit="1"/>
              </p:cNvSpPr>
              <p:nvPr/>
            </p:nvSpPr>
            <p:spPr>
              <a:xfrm rot="2595100">
                <a:off x="7511883" y="3085130"/>
                <a:ext cx="800538"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E83A6C9-A99B-1F44-A700-C965B8259325}"/>
                  </a:ext>
                </a:extLst>
              </p:cNvPr>
              <p:cNvSpPr txBox="1"/>
              <p:nvPr/>
            </p:nvSpPr>
            <p:spPr>
              <a:xfrm rot="17440229">
                <a:off x="7642434" y="3995886"/>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8" name="TextBox 117">
                <a:extLst>
                  <a:ext uri="{FF2B5EF4-FFF2-40B4-BE49-F238E27FC236}">
                    <a16:creationId xmlns:a16="http://schemas.microsoft.com/office/drawing/2014/main" id="{EE83A6C9-A99B-1F44-A700-C965B8259325}"/>
                  </a:ext>
                </a:extLst>
              </p:cNvPr>
              <p:cNvSpPr txBox="1">
                <a:spLocks noRot="1" noChangeAspect="1" noMove="1" noResize="1" noEditPoints="1" noAdjustHandles="1" noChangeArrowheads="1" noChangeShapeType="1" noTextEdit="1"/>
              </p:cNvSpPr>
              <p:nvPr/>
            </p:nvSpPr>
            <p:spPr>
              <a:xfrm rot="17440229">
                <a:off x="7642434" y="3995886"/>
                <a:ext cx="800538"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D843796-1C8A-7B45-80B9-FE83BCA2B2E9}"/>
                  </a:ext>
                </a:extLst>
              </p:cNvPr>
              <p:cNvSpPr txBox="1"/>
              <p:nvPr/>
            </p:nvSpPr>
            <p:spPr>
              <a:xfrm rot="4071312">
                <a:off x="8785650" y="4067304"/>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9" name="TextBox 118">
                <a:extLst>
                  <a:ext uri="{FF2B5EF4-FFF2-40B4-BE49-F238E27FC236}">
                    <a16:creationId xmlns:a16="http://schemas.microsoft.com/office/drawing/2014/main" id="{ED843796-1C8A-7B45-80B9-FE83BCA2B2E9}"/>
                  </a:ext>
                </a:extLst>
              </p:cNvPr>
              <p:cNvSpPr txBox="1">
                <a:spLocks noRot="1" noChangeAspect="1" noMove="1" noResize="1" noEditPoints="1" noAdjustHandles="1" noChangeArrowheads="1" noChangeShapeType="1" noTextEdit="1"/>
              </p:cNvSpPr>
              <p:nvPr/>
            </p:nvSpPr>
            <p:spPr>
              <a:xfrm rot="4071312">
                <a:off x="8785650" y="4067304"/>
                <a:ext cx="800538" cy="369332"/>
              </a:xfrm>
              <a:prstGeom prst="rect">
                <a:avLst/>
              </a:prstGeom>
              <a:blipFill>
                <a:blip r:embed="rId28"/>
                <a:stretch>
                  <a:fillRect/>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8A7403F6-D213-1A4F-9CF8-1E27348B08AE}"/>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2" name="Straight Connector 1">
            <a:extLst>
              <a:ext uri="{FF2B5EF4-FFF2-40B4-BE49-F238E27FC236}">
                <a16:creationId xmlns:a16="http://schemas.microsoft.com/office/drawing/2014/main" id="{32CD8BBC-CCBF-C359-9EC1-DB21E6D70F1A}"/>
              </a:ext>
            </a:extLst>
          </p:cNvPr>
          <p:cNvCxnSpPr>
            <a:cxnSpLocks/>
            <a:stCxn id="57" idx="0"/>
            <a:endCxn id="56" idx="0"/>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B66C7A-44AD-B491-D1C6-00366BD585FA}"/>
                  </a:ext>
                </a:extLst>
              </p:cNvPr>
              <p:cNvSpPr txBox="1"/>
              <p:nvPr/>
            </p:nvSpPr>
            <p:spPr>
              <a:xfrm>
                <a:off x="8241900" y="457924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 name="TextBox 2">
                <a:extLst>
                  <a:ext uri="{FF2B5EF4-FFF2-40B4-BE49-F238E27FC236}">
                    <a16:creationId xmlns:a16="http://schemas.microsoft.com/office/drawing/2014/main" id="{01B66C7A-44AD-B491-D1C6-00366BD585FA}"/>
                  </a:ext>
                </a:extLst>
              </p:cNvPr>
              <p:cNvSpPr txBox="1">
                <a:spLocks noRot="1" noChangeAspect="1" noMove="1" noResize="1" noEditPoints="1" noAdjustHandles="1" noChangeArrowheads="1" noChangeShapeType="1" noTextEdit="1"/>
              </p:cNvSpPr>
              <p:nvPr/>
            </p:nvSpPr>
            <p:spPr>
              <a:xfrm>
                <a:off x="8241900" y="4579241"/>
                <a:ext cx="800538" cy="369332"/>
              </a:xfrm>
              <a:prstGeom prst="rect">
                <a:avLst/>
              </a:prstGeom>
              <a:blipFill>
                <a:blip r:embed="rId29"/>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111661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P spid="115" grpId="0"/>
      <p:bldP spid="116" grpId="0"/>
      <p:bldP spid="117" grpId="0"/>
      <p:bldP spid="118" grpId="0"/>
      <p:bldP spid="11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pPr>
                  <a:buNone/>
                </a:pPr>
                <a:r>
                  <a:rPr lang="en-US" dirty="0"/>
                  <a:t>Party </a:t>
                </a:r>
                <a14:m>
                  <m:oMath xmlns:m="http://schemas.openxmlformats.org/officeDocument/2006/math">
                    <m:r>
                      <a:rPr lang="en-US" i="1">
                        <a:latin typeface="Cambria Math" panose="02040503050406030204" pitchFamily="18" charset="0"/>
                      </a:rPr>
                      <m:t>𝑖</m:t>
                    </m:r>
                  </m:oMath>
                </a14:m>
                <a:r>
                  <a:rPr lang="en-US" dirty="0"/>
                  <a:t> loads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oMath>
                </a14:m>
                <a:r>
                  <a:rPr lang="en-US" dirty="0"/>
                  <a:t> into each of its SyX channels</a:t>
                </a:r>
              </a:p>
              <a:p>
                <a:pPr lvl="1"/>
                <a:r>
                  <a:rPr lang="en-US" dirty="0"/>
                  <a:t>The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oMath>
                </a14:m>
                <a:r>
                  <a:rPr lang="en-US" dirty="0"/>
                  <a:t> channel fairly exchanges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𝑗</m:t>
                        </m:r>
                      </m:sub>
                    </m:sSub>
                  </m:oMath>
                </a14:m>
                <a:endParaRPr lang="en-US" dirty="0"/>
              </a:p>
              <a:p>
                <a:endParaRPr lang="en-US" dirty="0"/>
              </a:p>
              <a:p>
                <a:r>
                  <a:rPr lang="en-US" dirty="0"/>
                  <a:t>In round </a:t>
                </a:r>
                <a14:m>
                  <m:oMath xmlns:m="http://schemas.openxmlformats.org/officeDocument/2006/math">
                    <m:r>
                      <a:rPr lang="en-US" i="1">
                        <a:latin typeface="Cambria Math" panose="02040503050406030204" pitchFamily="18" charset="0"/>
                      </a:rPr>
                      <m:t>𝑟</m:t>
                    </m:r>
                    <m:r>
                      <a:rPr lang="en-US" i="1">
                        <a:latin typeface="Cambria Math" panose="02040503050406030204" pitchFamily="18" charset="0"/>
                      </a:rPr>
                      <m:t>&lt;</m:t>
                    </m:r>
                    <m:r>
                      <a:rPr lang="en-US" i="1">
                        <a:latin typeface="Cambria Math" panose="02040503050406030204" pitchFamily="18" charset="0"/>
                      </a:rPr>
                      <m:t>𝑛</m:t>
                    </m:r>
                  </m:oMath>
                </a14:m>
                <a:r>
                  <a:rPr lang="en-US" dirty="0"/>
                  <a:t>,</a:t>
                </a:r>
              </a:p>
              <a:p>
                <a:pPr lvl="1"/>
                <a:r>
                  <a:rPr lang="en-US" dirty="0"/>
                  <a:t>Any party can trigger any loaded channel using any </a:t>
                </a:r>
                <a14:m>
                  <m:oMath xmlns:m="http://schemas.openxmlformats.org/officeDocument/2006/math">
                    <m:r>
                      <a:rPr lang="en-US" i="1">
                        <a:latin typeface="Cambria Math" panose="02040503050406030204" pitchFamily="18" charset="0"/>
                      </a:rPr>
                      <m:t>𝑟</m:t>
                    </m:r>
                  </m:oMath>
                </a14:m>
                <a:r>
                  <a:rPr lang="en-US" dirty="0"/>
                  <a:t> values among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oMath>
                </a14:m>
                <a:r>
                  <a:rPr lang="en-US" dirty="0"/>
                  <a:t> through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𝑛</m:t>
                        </m:r>
                      </m:sub>
                    </m:sSub>
                  </m:oMath>
                </a14:m>
                <a:endParaRPr lang="en-US" dirty="0"/>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6221703" cy="4293882"/>
              </a:xfrm>
              <a:blipFill>
                <a:blip r:embed="rId3"/>
                <a:stretch>
                  <a:fillRect l="-2742" t="-2841"/>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4"/>
                <a:stretch>
                  <a:fillRect l="-4121" b="-13115"/>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5A929603-C5C6-4342-A265-FD415541C3C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7423245" y="4879203"/>
            <a:ext cx="800538" cy="800538"/>
          </a:xfrm>
          <a:prstGeom prst="rect">
            <a:avLst/>
          </a:prstGeom>
        </p:spPr>
      </p:pic>
      <p:pic>
        <p:nvPicPr>
          <p:cNvPr id="49" name="Picture 48">
            <a:extLst>
              <a:ext uri="{FF2B5EF4-FFF2-40B4-BE49-F238E27FC236}">
                <a16:creationId xmlns:a16="http://schemas.microsoft.com/office/drawing/2014/main" id="{A8DFBFC6-33DC-1148-BF6A-B816C34A5013}"/>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6800452" y="1905846"/>
            <a:ext cx="800538" cy="800538"/>
          </a:xfrm>
          <a:prstGeom prst="rect">
            <a:avLst/>
          </a:prstGeom>
        </p:spPr>
      </p:pic>
      <p:pic>
        <p:nvPicPr>
          <p:cNvPr id="50" name="Picture 49">
            <a:extLst>
              <a:ext uri="{FF2B5EF4-FFF2-40B4-BE49-F238E27FC236}">
                <a16:creationId xmlns:a16="http://schemas.microsoft.com/office/drawing/2014/main" id="{F9E60B25-0700-1248-BA84-D900545681B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202707" y="2406019"/>
            <a:ext cx="800538" cy="800538"/>
          </a:xfrm>
          <a:prstGeom prst="rect">
            <a:avLst/>
          </a:prstGeom>
        </p:spPr>
      </p:pic>
      <p:pic>
        <p:nvPicPr>
          <p:cNvPr id="51" name="Picture 50">
            <a:extLst>
              <a:ext uri="{FF2B5EF4-FFF2-40B4-BE49-F238E27FC236}">
                <a16:creationId xmlns:a16="http://schemas.microsoft.com/office/drawing/2014/main" id="{BFDAEF81-5A28-E648-8A51-7DC30B7ED013}"/>
              </a:ext>
            </a:extLst>
          </p:cNvPr>
          <p:cNvPicPr>
            <a:picLocks noChangeAspect="1"/>
          </p:cNvPicPr>
          <p:nvPr/>
        </p:nvPicPr>
        <p:blipFill>
          <a:blip r:embed="rId8">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596395" y="1905846"/>
            <a:ext cx="800538" cy="800538"/>
          </a:xfrm>
          <a:prstGeom prst="rect">
            <a:avLst/>
          </a:prstGeom>
        </p:spPr>
      </p:pic>
      <p:pic>
        <p:nvPicPr>
          <p:cNvPr id="52" name="Picture 51">
            <a:extLst>
              <a:ext uri="{FF2B5EF4-FFF2-40B4-BE49-F238E27FC236}">
                <a16:creationId xmlns:a16="http://schemas.microsoft.com/office/drawing/2014/main" id="{E5E23F2C-4D26-BB43-8CD3-DE47B46A5FDF}"/>
              </a:ext>
            </a:extLst>
          </p:cNvPr>
          <p:cNvPicPr>
            <a:picLocks noChangeAspect="1"/>
          </p:cNvPicPr>
          <p:nvPr/>
        </p:nvPicPr>
        <p:blipFill>
          <a:blip r:embed="rId5">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8825500" y="4879203"/>
            <a:ext cx="800538" cy="80053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054F698-BCA2-4842-99D7-AED4F8AB4E66}"/>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53" name="TextBox 52">
                <a:extLst>
                  <a:ext uri="{FF2B5EF4-FFF2-40B4-BE49-F238E27FC236}">
                    <a16:creationId xmlns:a16="http://schemas.microsoft.com/office/drawing/2014/main" id="{6054F698-BCA2-4842-99D7-AED4F8AB4E66}"/>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10"/>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55CF991-3228-C840-B5CE-426F5457AE90}"/>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54" name="TextBox 53">
                <a:extLst>
                  <a:ext uri="{FF2B5EF4-FFF2-40B4-BE49-F238E27FC236}">
                    <a16:creationId xmlns:a16="http://schemas.microsoft.com/office/drawing/2014/main" id="{655CF991-3228-C840-B5CE-426F5457AE90}"/>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1"/>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8B83A06-CE38-3B4F-892B-E3E53E4C79F0}"/>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55" name="TextBox 54">
                <a:extLst>
                  <a:ext uri="{FF2B5EF4-FFF2-40B4-BE49-F238E27FC236}">
                    <a16:creationId xmlns:a16="http://schemas.microsoft.com/office/drawing/2014/main" id="{48B83A06-CE38-3B4F-892B-E3E53E4C79F0}"/>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2"/>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C36E60D-61A6-7C49-BCB2-433B6E18298B}"/>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56" name="TextBox 55">
                <a:extLst>
                  <a:ext uri="{FF2B5EF4-FFF2-40B4-BE49-F238E27FC236}">
                    <a16:creationId xmlns:a16="http://schemas.microsoft.com/office/drawing/2014/main" id="{0C36E60D-61A6-7C49-BCB2-433B6E18298B}"/>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3"/>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984585A-DEA6-8B42-B118-9A64DC305BBC}"/>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57" name="TextBox 56">
                <a:extLst>
                  <a:ext uri="{FF2B5EF4-FFF2-40B4-BE49-F238E27FC236}">
                    <a16:creationId xmlns:a16="http://schemas.microsoft.com/office/drawing/2014/main" id="{D984585A-DEA6-8B42-B118-9A64DC305BBC}"/>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4"/>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4DE1611-8919-504B-9A70-5E28C28E07A5}"/>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58" name="TextBox 57">
                <a:extLst>
                  <a:ext uri="{FF2B5EF4-FFF2-40B4-BE49-F238E27FC236}">
                    <a16:creationId xmlns:a16="http://schemas.microsoft.com/office/drawing/2014/main" id="{04DE1611-8919-504B-9A70-5E28C28E07A5}"/>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10D9E2-D6A0-364B-B8F2-BA94E3840240}"/>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97" name="TextBox 96">
                <a:extLst>
                  <a:ext uri="{FF2B5EF4-FFF2-40B4-BE49-F238E27FC236}">
                    <a16:creationId xmlns:a16="http://schemas.microsoft.com/office/drawing/2014/main" id="{1010D9E2-D6A0-364B-B8F2-BA94E3840240}"/>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A7A752B-209B-6344-B8E1-E81F75B30747}"/>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98" name="TextBox 97">
                <a:extLst>
                  <a:ext uri="{FF2B5EF4-FFF2-40B4-BE49-F238E27FC236}">
                    <a16:creationId xmlns:a16="http://schemas.microsoft.com/office/drawing/2014/main" id="{FA7A752B-209B-6344-B8E1-E81F75B30747}"/>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7"/>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B540F23-2818-8243-908D-036C09370CA4}"/>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99" name="TextBox 98">
                <a:extLst>
                  <a:ext uri="{FF2B5EF4-FFF2-40B4-BE49-F238E27FC236}">
                    <a16:creationId xmlns:a16="http://schemas.microsoft.com/office/drawing/2014/main" id="{8B540F23-2818-8243-908D-036C09370CA4}"/>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8"/>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BB49C7A-D7D4-0342-9BFA-32C15AB2A1C1}"/>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00" name="TextBox 99">
                <a:extLst>
                  <a:ext uri="{FF2B5EF4-FFF2-40B4-BE49-F238E27FC236}">
                    <a16:creationId xmlns:a16="http://schemas.microsoft.com/office/drawing/2014/main" id="{6BB49C7A-D7D4-0342-9BFA-32C15AB2A1C1}"/>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9"/>
                <a:stretch>
                  <a:fillRect r="-31579"/>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D64723C7-893E-504B-9D7D-E21C30A1F872}"/>
              </a:ext>
            </a:extLst>
          </p:cNvPr>
          <p:cNvCxnSpPr>
            <a:cxnSpLocks/>
            <a:stCxn id="49" idx="0"/>
            <a:endCxn id="51"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A9BDAA0-EC97-C14C-AF4F-00CFF4933620}"/>
              </a:ext>
            </a:extLst>
          </p:cNvPr>
          <p:cNvCxnSpPr>
            <a:cxnSpLocks/>
            <a:stCxn id="49" idx="0"/>
            <a:endCxn id="50"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CBEEBFA-CC60-C843-9D72-743B5CDC8288}"/>
              </a:ext>
            </a:extLst>
          </p:cNvPr>
          <p:cNvCxnSpPr>
            <a:cxnSpLocks/>
            <a:stCxn id="50" idx="0"/>
            <a:endCxn id="51" idx="0"/>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E5DB492-E29D-2648-BB18-93692253C59E}"/>
              </a:ext>
            </a:extLst>
          </p:cNvPr>
          <p:cNvCxnSpPr>
            <a:cxnSpLocks/>
            <a:stCxn id="56" idx="0"/>
            <a:endCxn id="49"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AEFF20-FBA6-354E-AACD-2FEF03923715}"/>
              </a:ext>
            </a:extLst>
          </p:cNvPr>
          <p:cNvCxnSpPr>
            <a:cxnSpLocks/>
            <a:stCxn id="57" idx="0"/>
            <a:endCxn id="49"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AF5193F-06B6-C540-A2A1-B9DB74851C30}"/>
              </a:ext>
            </a:extLst>
          </p:cNvPr>
          <p:cNvCxnSpPr>
            <a:cxnSpLocks/>
            <a:stCxn id="57" idx="0"/>
            <a:endCxn id="50" idx="2"/>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13EA19-340D-9349-B630-2E4B37D881E9}"/>
              </a:ext>
            </a:extLst>
          </p:cNvPr>
          <p:cNvCxnSpPr>
            <a:cxnSpLocks/>
            <a:stCxn id="56" idx="0"/>
            <a:endCxn id="50" idx="2"/>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530026B-0782-4D48-8196-6936CE234322}"/>
              </a:ext>
            </a:extLst>
          </p:cNvPr>
          <p:cNvCxnSpPr>
            <a:cxnSpLocks/>
            <a:stCxn id="57" idx="0"/>
            <a:endCxn id="51" idx="2"/>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014386-8A29-2A44-BBF0-F92C3EC14663}"/>
              </a:ext>
            </a:extLst>
          </p:cNvPr>
          <p:cNvCxnSpPr>
            <a:cxnSpLocks/>
            <a:stCxn id="56" idx="0"/>
            <a:endCxn id="51" idx="2"/>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CCA6846-986A-E04D-BD83-862BA47C803C}"/>
                  </a:ext>
                </a:extLst>
              </p:cNvPr>
              <p:cNvSpPr txBox="1"/>
              <p:nvPr/>
            </p:nvSpPr>
            <p:spPr>
              <a:xfrm>
                <a:off x="8251382" y="1586569"/>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1" name="TextBox 110">
                <a:extLst>
                  <a:ext uri="{FF2B5EF4-FFF2-40B4-BE49-F238E27FC236}">
                    <a16:creationId xmlns:a16="http://schemas.microsoft.com/office/drawing/2014/main" id="{CCCA6846-986A-E04D-BD83-862BA47C803C}"/>
                  </a:ext>
                </a:extLst>
              </p:cNvPr>
              <p:cNvSpPr txBox="1">
                <a:spLocks noRot="1" noChangeAspect="1" noMove="1" noResize="1" noEditPoints="1" noAdjustHandles="1" noChangeArrowheads="1" noChangeShapeType="1" noTextEdit="1"/>
              </p:cNvSpPr>
              <p:nvPr/>
            </p:nvSpPr>
            <p:spPr>
              <a:xfrm>
                <a:off x="8251382" y="1586569"/>
                <a:ext cx="800538"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83D9FDB-67B2-9C46-A067-2904DAB6CCD5}"/>
                  </a:ext>
                </a:extLst>
              </p:cNvPr>
              <p:cNvSpPr txBox="1"/>
              <p:nvPr/>
            </p:nvSpPr>
            <p:spPr>
              <a:xfrm rot="1160517">
                <a:off x="7565718" y="2043553"/>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112" name="TextBox 111">
                <a:extLst>
                  <a:ext uri="{FF2B5EF4-FFF2-40B4-BE49-F238E27FC236}">
                    <a16:creationId xmlns:a16="http://schemas.microsoft.com/office/drawing/2014/main" id="{583D9FDB-67B2-9C46-A067-2904DAB6CCD5}"/>
                  </a:ext>
                </a:extLst>
              </p:cNvPr>
              <p:cNvSpPr txBox="1">
                <a:spLocks noRot="1" noChangeAspect="1" noMove="1" noResize="1" noEditPoints="1" noAdjustHandles="1" noChangeArrowheads="1" noChangeShapeType="1" noTextEdit="1"/>
              </p:cNvSpPr>
              <p:nvPr/>
            </p:nvSpPr>
            <p:spPr>
              <a:xfrm rot="1160517">
                <a:off x="7565718" y="2043553"/>
                <a:ext cx="80053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9B376E0-CDA6-4448-A0E3-F173924179DE}"/>
                  </a:ext>
                </a:extLst>
              </p:cNvPr>
              <p:cNvSpPr txBox="1"/>
              <p:nvPr/>
            </p:nvSpPr>
            <p:spPr>
              <a:xfrm rot="20533521">
                <a:off x="8922212" y="2033382"/>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3" name="TextBox 112">
                <a:extLst>
                  <a:ext uri="{FF2B5EF4-FFF2-40B4-BE49-F238E27FC236}">
                    <a16:creationId xmlns:a16="http://schemas.microsoft.com/office/drawing/2014/main" id="{39B376E0-CDA6-4448-A0E3-F173924179DE}"/>
                  </a:ext>
                </a:extLst>
              </p:cNvPr>
              <p:cNvSpPr txBox="1">
                <a:spLocks noRot="1" noChangeAspect="1" noMove="1" noResize="1" noEditPoints="1" noAdjustHandles="1" noChangeArrowheads="1" noChangeShapeType="1" noTextEdit="1"/>
              </p:cNvSpPr>
              <p:nvPr/>
            </p:nvSpPr>
            <p:spPr>
              <a:xfrm rot="20533521">
                <a:off x="8922212" y="2033382"/>
                <a:ext cx="80053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3F8DA252-9024-E44D-950E-427322BFB5C1}"/>
                  </a:ext>
                </a:extLst>
              </p:cNvPr>
              <p:cNvSpPr txBox="1"/>
              <p:nvPr/>
            </p:nvSpPr>
            <p:spPr>
              <a:xfrm rot="4253796">
                <a:off x="7117752" y="366143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4" name="TextBox 113">
                <a:extLst>
                  <a:ext uri="{FF2B5EF4-FFF2-40B4-BE49-F238E27FC236}">
                    <a16:creationId xmlns:a16="http://schemas.microsoft.com/office/drawing/2014/main" id="{3F8DA252-9024-E44D-950E-427322BFB5C1}"/>
                  </a:ext>
                </a:extLst>
              </p:cNvPr>
              <p:cNvSpPr txBox="1">
                <a:spLocks noRot="1" noChangeAspect="1" noMove="1" noResize="1" noEditPoints="1" noAdjustHandles="1" noChangeArrowheads="1" noChangeShapeType="1" noTextEdit="1"/>
              </p:cNvSpPr>
              <p:nvPr/>
            </p:nvSpPr>
            <p:spPr>
              <a:xfrm rot="4253796">
                <a:off x="7117752" y="3661435"/>
                <a:ext cx="80053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F216B0F-6FD3-0142-B9EB-E0DDEA8F10D3}"/>
                  </a:ext>
                </a:extLst>
              </p:cNvPr>
              <p:cNvSpPr txBox="1"/>
              <p:nvPr/>
            </p:nvSpPr>
            <p:spPr>
              <a:xfrm rot="17230985">
                <a:off x="9292240" y="368591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5" name="TextBox 114">
                <a:extLst>
                  <a:ext uri="{FF2B5EF4-FFF2-40B4-BE49-F238E27FC236}">
                    <a16:creationId xmlns:a16="http://schemas.microsoft.com/office/drawing/2014/main" id="{1F216B0F-6FD3-0142-B9EB-E0DDEA8F10D3}"/>
                  </a:ext>
                </a:extLst>
              </p:cNvPr>
              <p:cNvSpPr txBox="1">
                <a:spLocks noRot="1" noChangeAspect="1" noMove="1" noResize="1" noEditPoints="1" noAdjustHandles="1" noChangeArrowheads="1" noChangeShapeType="1" noTextEdit="1"/>
              </p:cNvSpPr>
              <p:nvPr/>
            </p:nvSpPr>
            <p:spPr>
              <a:xfrm rot="17230985">
                <a:off x="9292240" y="3685915"/>
                <a:ext cx="800538"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7A9ACAF2-9CB4-B547-B0A2-C109D02D74D6}"/>
                  </a:ext>
                </a:extLst>
              </p:cNvPr>
              <p:cNvSpPr txBox="1"/>
              <p:nvPr/>
            </p:nvSpPr>
            <p:spPr>
              <a:xfrm rot="18880480">
                <a:off x="8881053" y="305866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6" name="TextBox 115">
                <a:extLst>
                  <a:ext uri="{FF2B5EF4-FFF2-40B4-BE49-F238E27FC236}">
                    <a16:creationId xmlns:a16="http://schemas.microsoft.com/office/drawing/2014/main" id="{7A9ACAF2-9CB4-B547-B0A2-C109D02D74D6}"/>
                  </a:ext>
                </a:extLst>
              </p:cNvPr>
              <p:cNvSpPr txBox="1">
                <a:spLocks noRot="1" noChangeAspect="1" noMove="1" noResize="1" noEditPoints="1" noAdjustHandles="1" noChangeArrowheads="1" noChangeShapeType="1" noTextEdit="1"/>
              </p:cNvSpPr>
              <p:nvPr/>
            </p:nvSpPr>
            <p:spPr>
              <a:xfrm rot="18880480">
                <a:off x="8881053" y="3058661"/>
                <a:ext cx="80053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9ACF64E-E6DB-BC4D-A074-B4606CB38716}"/>
                  </a:ext>
                </a:extLst>
              </p:cNvPr>
              <p:cNvSpPr txBox="1"/>
              <p:nvPr/>
            </p:nvSpPr>
            <p:spPr>
              <a:xfrm rot="2595100">
                <a:off x="7511883" y="3085130"/>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7" name="TextBox 116">
                <a:extLst>
                  <a:ext uri="{FF2B5EF4-FFF2-40B4-BE49-F238E27FC236}">
                    <a16:creationId xmlns:a16="http://schemas.microsoft.com/office/drawing/2014/main" id="{D9ACF64E-E6DB-BC4D-A074-B4606CB38716}"/>
                  </a:ext>
                </a:extLst>
              </p:cNvPr>
              <p:cNvSpPr txBox="1">
                <a:spLocks noRot="1" noChangeAspect="1" noMove="1" noResize="1" noEditPoints="1" noAdjustHandles="1" noChangeArrowheads="1" noChangeShapeType="1" noTextEdit="1"/>
              </p:cNvSpPr>
              <p:nvPr/>
            </p:nvSpPr>
            <p:spPr>
              <a:xfrm rot="2595100">
                <a:off x="7511883" y="3085130"/>
                <a:ext cx="800538"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E83A6C9-A99B-1F44-A700-C965B8259325}"/>
                  </a:ext>
                </a:extLst>
              </p:cNvPr>
              <p:cNvSpPr txBox="1"/>
              <p:nvPr/>
            </p:nvSpPr>
            <p:spPr>
              <a:xfrm rot="17440229">
                <a:off x="7642434" y="3995886"/>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8" name="TextBox 117">
                <a:extLst>
                  <a:ext uri="{FF2B5EF4-FFF2-40B4-BE49-F238E27FC236}">
                    <a16:creationId xmlns:a16="http://schemas.microsoft.com/office/drawing/2014/main" id="{EE83A6C9-A99B-1F44-A700-C965B8259325}"/>
                  </a:ext>
                </a:extLst>
              </p:cNvPr>
              <p:cNvSpPr txBox="1">
                <a:spLocks noRot="1" noChangeAspect="1" noMove="1" noResize="1" noEditPoints="1" noAdjustHandles="1" noChangeArrowheads="1" noChangeShapeType="1" noTextEdit="1"/>
              </p:cNvSpPr>
              <p:nvPr/>
            </p:nvSpPr>
            <p:spPr>
              <a:xfrm rot="17440229">
                <a:off x="7642434" y="3995886"/>
                <a:ext cx="800538"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D843796-1C8A-7B45-80B9-FE83BCA2B2E9}"/>
                  </a:ext>
                </a:extLst>
              </p:cNvPr>
              <p:cNvSpPr txBox="1"/>
              <p:nvPr/>
            </p:nvSpPr>
            <p:spPr>
              <a:xfrm rot="4071312">
                <a:off x="8785650" y="4067304"/>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9" name="TextBox 118">
                <a:extLst>
                  <a:ext uri="{FF2B5EF4-FFF2-40B4-BE49-F238E27FC236}">
                    <a16:creationId xmlns:a16="http://schemas.microsoft.com/office/drawing/2014/main" id="{ED843796-1C8A-7B45-80B9-FE83BCA2B2E9}"/>
                  </a:ext>
                </a:extLst>
              </p:cNvPr>
              <p:cNvSpPr txBox="1">
                <a:spLocks noRot="1" noChangeAspect="1" noMove="1" noResize="1" noEditPoints="1" noAdjustHandles="1" noChangeArrowheads="1" noChangeShapeType="1" noTextEdit="1"/>
              </p:cNvSpPr>
              <p:nvPr/>
            </p:nvSpPr>
            <p:spPr>
              <a:xfrm rot="4071312">
                <a:off x="8785650" y="4067304"/>
                <a:ext cx="800538" cy="369332"/>
              </a:xfrm>
              <a:prstGeom prst="rect">
                <a:avLst/>
              </a:prstGeom>
              <a:blipFill>
                <a:blip r:embed="rId28"/>
                <a:stretch>
                  <a:fillRect/>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8A7403F6-D213-1A4F-9CF8-1E27348B08AE}"/>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2" name="Straight Connector 1">
            <a:extLst>
              <a:ext uri="{FF2B5EF4-FFF2-40B4-BE49-F238E27FC236}">
                <a16:creationId xmlns:a16="http://schemas.microsoft.com/office/drawing/2014/main" id="{32CD8BBC-CCBF-C359-9EC1-DB21E6D70F1A}"/>
              </a:ext>
            </a:extLst>
          </p:cNvPr>
          <p:cNvCxnSpPr>
            <a:cxnSpLocks/>
            <a:stCxn id="57" idx="0"/>
            <a:endCxn id="56" idx="0"/>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B66C7A-44AD-B491-D1C6-00366BD585FA}"/>
                  </a:ext>
                </a:extLst>
              </p:cNvPr>
              <p:cNvSpPr txBox="1"/>
              <p:nvPr/>
            </p:nvSpPr>
            <p:spPr>
              <a:xfrm>
                <a:off x="8241900" y="457924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 name="TextBox 2">
                <a:extLst>
                  <a:ext uri="{FF2B5EF4-FFF2-40B4-BE49-F238E27FC236}">
                    <a16:creationId xmlns:a16="http://schemas.microsoft.com/office/drawing/2014/main" id="{01B66C7A-44AD-B491-D1C6-00366BD585FA}"/>
                  </a:ext>
                </a:extLst>
              </p:cNvPr>
              <p:cNvSpPr txBox="1">
                <a:spLocks noRot="1" noChangeAspect="1" noMove="1" noResize="1" noEditPoints="1" noAdjustHandles="1" noChangeArrowheads="1" noChangeShapeType="1" noTextEdit="1"/>
              </p:cNvSpPr>
              <p:nvPr/>
            </p:nvSpPr>
            <p:spPr>
              <a:xfrm>
                <a:off x="8241900" y="4579241"/>
                <a:ext cx="800538" cy="369332"/>
              </a:xfrm>
              <a:prstGeom prst="rect">
                <a:avLst/>
              </a:prstGeom>
              <a:blipFill>
                <a:blip r:embed="rId29"/>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7657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pPr>
                  <a:buNone/>
                </a:pPr>
                <a:r>
                  <a:rPr lang="en-US" dirty="0"/>
                  <a:t>Party </a:t>
                </a:r>
                <a14:m>
                  <m:oMath xmlns:m="http://schemas.openxmlformats.org/officeDocument/2006/math">
                    <m:r>
                      <a:rPr lang="en-US" i="1">
                        <a:latin typeface="Cambria Math" panose="02040503050406030204" pitchFamily="18" charset="0"/>
                      </a:rPr>
                      <m:t>𝑖</m:t>
                    </m:r>
                  </m:oMath>
                </a14:m>
                <a:r>
                  <a:rPr lang="en-US" dirty="0"/>
                  <a:t> loads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oMath>
                </a14:m>
                <a:r>
                  <a:rPr lang="en-US" dirty="0"/>
                  <a:t> into each of its SyX channels</a:t>
                </a:r>
              </a:p>
              <a:p>
                <a:pPr lvl="1"/>
                <a:r>
                  <a:rPr lang="en-US" dirty="0"/>
                  <a:t>The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oMath>
                </a14:m>
                <a:r>
                  <a:rPr lang="en-US" dirty="0"/>
                  <a:t> channel fairly exchanges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𝑗</m:t>
                        </m:r>
                      </m:sub>
                    </m:sSub>
                  </m:oMath>
                </a14:m>
                <a:endParaRPr lang="en-US" dirty="0"/>
              </a:p>
              <a:p>
                <a:endParaRPr lang="en-US" dirty="0"/>
              </a:p>
              <a:p>
                <a:r>
                  <a:rPr lang="en-US" dirty="0"/>
                  <a:t>In round </a:t>
                </a:r>
                <a14:m>
                  <m:oMath xmlns:m="http://schemas.openxmlformats.org/officeDocument/2006/math">
                    <m:r>
                      <a:rPr lang="en-US" i="1">
                        <a:latin typeface="Cambria Math" panose="02040503050406030204" pitchFamily="18" charset="0"/>
                      </a:rPr>
                      <m:t>𝑟</m:t>
                    </m:r>
                    <m:r>
                      <a:rPr lang="en-US" i="1">
                        <a:latin typeface="Cambria Math" panose="02040503050406030204" pitchFamily="18" charset="0"/>
                      </a:rPr>
                      <m:t>&lt;</m:t>
                    </m:r>
                    <m:r>
                      <a:rPr lang="en-US" i="1">
                        <a:latin typeface="Cambria Math" panose="02040503050406030204" pitchFamily="18" charset="0"/>
                      </a:rPr>
                      <m:t>𝑛</m:t>
                    </m:r>
                  </m:oMath>
                </a14:m>
                <a:r>
                  <a:rPr lang="en-US" dirty="0"/>
                  <a:t>,</a:t>
                </a:r>
              </a:p>
              <a:p>
                <a:pPr lvl="1"/>
                <a:r>
                  <a:rPr lang="en-US" dirty="0"/>
                  <a:t>Any party can trigger any loaded channel using any </a:t>
                </a:r>
                <a14:m>
                  <m:oMath xmlns:m="http://schemas.openxmlformats.org/officeDocument/2006/math">
                    <m:r>
                      <a:rPr lang="en-US" i="1">
                        <a:latin typeface="Cambria Math" panose="02040503050406030204" pitchFamily="18" charset="0"/>
                      </a:rPr>
                      <m:t>𝑟</m:t>
                    </m:r>
                  </m:oMath>
                </a14:m>
                <a:r>
                  <a:rPr lang="en-US" dirty="0"/>
                  <a:t> values among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oMath>
                </a14:m>
                <a:r>
                  <a:rPr lang="en-US" dirty="0"/>
                  <a:t> through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𝑛</m:t>
                        </m:r>
                      </m:sub>
                    </m:sSub>
                  </m:oMath>
                </a14:m>
                <a:endParaRPr lang="en-US" dirty="0"/>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6221703" cy="4293882"/>
              </a:xfrm>
              <a:blipFill>
                <a:blip r:embed="rId3"/>
                <a:stretch>
                  <a:fillRect l="-2742" t="-2841"/>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4"/>
                <a:stretch>
                  <a:fillRect l="-4121" b="-13115"/>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8A7403F6-D213-1A4F-9CF8-1E27348B08AE}"/>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4" name="Picture 3">
            <a:extLst>
              <a:ext uri="{FF2B5EF4-FFF2-40B4-BE49-F238E27FC236}">
                <a16:creationId xmlns:a16="http://schemas.microsoft.com/office/drawing/2014/main" id="{9D61E479-1CEC-CAAA-D95F-C3E73C3EF38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8206524" y="2402805"/>
            <a:ext cx="800538" cy="800538"/>
          </a:xfrm>
          <a:prstGeom prst="rect">
            <a:avLst/>
          </a:prstGeom>
        </p:spPr>
      </p:pic>
      <p:pic>
        <p:nvPicPr>
          <p:cNvPr id="5" name="Picture 4">
            <a:extLst>
              <a:ext uri="{FF2B5EF4-FFF2-40B4-BE49-F238E27FC236}">
                <a16:creationId xmlns:a16="http://schemas.microsoft.com/office/drawing/2014/main" id="{38681149-12EF-8830-6704-A511967B404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9595005" y="1902012"/>
            <a:ext cx="800538" cy="800538"/>
          </a:xfrm>
          <a:prstGeom prst="rect">
            <a:avLst/>
          </a:prstGeom>
        </p:spPr>
      </p:pic>
      <p:pic>
        <p:nvPicPr>
          <p:cNvPr id="7" name="Picture 6">
            <a:extLst>
              <a:ext uri="{FF2B5EF4-FFF2-40B4-BE49-F238E27FC236}">
                <a16:creationId xmlns:a16="http://schemas.microsoft.com/office/drawing/2014/main" id="{302FC18E-0B5C-8465-0A1A-3412020A78F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8827551" y="4871162"/>
            <a:ext cx="800538" cy="800538"/>
          </a:xfrm>
          <a:prstGeom prst="rect">
            <a:avLst/>
          </a:prstGeom>
        </p:spPr>
      </p:pic>
      <p:pic>
        <p:nvPicPr>
          <p:cNvPr id="8" name="Picture 7">
            <a:extLst>
              <a:ext uri="{FF2B5EF4-FFF2-40B4-BE49-F238E27FC236}">
                <a16:creationId xmlns:a16="http://schemas.microsoft.com/office/drawing/2014/main" id="{4E9EE23F-32D9-D39C-6185-066841A6B65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7424559" y="4874013"/>
            <a:ext cx="800538" cy="800538"/>
          </a:xfrm>
          <a:prstGeom prst="rect">
            <a:avLst/>
          </a:prstGeom>
        </p:spPr>
      </p:pic>
      <p:pic>
        <p:nvPicPr>
          <p:cNvPr id="9" name="Picture 8">
            <a:extLst>
              <a:ext uri="{FF2B5EF4-FFF2-40B4-BE49-F238E27FC236}">
                <a16:creationId xmlns:a16="http://schemas.microsoft.com/office/drawing/2014/main" id="{EF4323C3-C774-04F7-EFE3-23B1C793736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6800452" y="1905846"/>
            <a:ext cx="800538" cy="8005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26BE19-715D-FC85-AC17-F6F69823D17A}"/>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0" name="TextBox 9">
                <a:extLst>
                  <a:ext uri="{FF2B5EF4-FFF2-40B4-BE49-F238E27FC236}">
                    <a16:creationId xmlns:a16="http://schemas.microsoft.com/office/drawing/2014/main" id="{1626BE19-715D-FC85-AC17-F6F69823D17A}"/>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9"/>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2736743-C4A4-BD04-1A68-40F885A1CB15}"/>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1" name="TextBox 10">
                <a:extLst>
                  <a:ext uri="{FF2B5EF4-FFF2-40B4-BE49-F238E27FC236}">
                    <a16:creationId xmlns:a16="http://schemas.microsoft.com/office/drawing/2014/main" id="{D2736743-C4A4-BD04-1A68-40F885A1CB15}"/>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8AE586D-573E-B378-5666-CF1D6176FCB5}"/>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48AE586D-573E-B378-5666-CF1D6176FCB5}"/>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61D07C7-A075-E84B-1C08-39179DA83923}"/>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A61D07C7-A075-E84B-1C08-39179DA83923}"/>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D008B1C-FD2E-B2AF-CC82-6AF739425FB0}"/>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9D008B1C-FD2E-B2AF-CC82-6AF739425FB0}"/>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2406D27-3C6D-0340-5F59-9DC59243BB95}"/>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E2406D27-3C6D-0340-5F59-9DC59243BB95}"/>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4D63A2D-5214-497A-CB73-0EF8AB479454}"/>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F4D63A2D-5214-497A-CB73-0EF8AB479454}"/>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5"/>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8AAEBC-CC7B-5802-8DDC-399168AD93DA}"/>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18" name="TextBox 17">
                <a:extLst>
                  <a:ext uri="{FF2B5EF4-FFF2-40B4-BE49-F238E27FC236}">
                    <a16:creationId xmlns:a16="http://schemas.microsoft.com/office/drawing/2014/main" id="{BC8AAEBC-CC7B-5802-8DDC-399168AD93DA}"/>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63F72C8-5038-37AA-5C44-0900145CF91D}"/>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863F72C8-5038-37AA-5C44-0900145CF91D}"/>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7"/>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9EE1CEA-407F-862C-F6E5-31CC020D032F}"/>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49EE1CEA-407F-862C-F6E5-31CC020D032F}"/>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8"/>
                <a:stretch>
                  <a:fillRect r="-31579"/>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E0B92072-9A09-F38A-92D5-9F25F81DEDFB}"/>
              </a:ext>
            </a:extLst>
          </p:cNvPr>
          <p:cNvCxnSpPr>
            <a:cxnSpLocks/>
            <a:stCxn id="9"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2638A0-AEC0-F545-86EB-D1F52F1C669D}"/>
              </a:ext>
            </a:extLst>
          </p:cNvPr>
          <p:cNvCxnSpPr>
            <a:cxnSpLocks/>
            <a:stCxn id="9"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015F0AD-553C-20B0-32A1-4A4B511AF3DE}"/>
              </a:ext>
            </a:extLst>
          </p:cNvPr>
          <p:cNvCxnSpPr>
            <a:cxnSpLocks/>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DF921C-4521-F42A-8F93-0B5BEC499D6A}"/>
              </a:ext>
            </a:extLst>
          </p:cNvPr>
          <p:cNvCxnSpPr>
            <a:cxnSpLocks/>
            <a:stCxn id="14" idx="0"/>
            <a:endCxn id="9"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772EE0-E896-1E12-5BDF-B96A647334CA}"/>
              </a:ext>
            </a:extLst>
          </p:cNvPr>
          <p:cNvCxnSpPr>
            <a:cxnSpLocks/>
            <a:stCxn id="15" idx="0"/>
            <a:endCxn id="9"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AAB853-015F-E937-E2E0-58C37F8F34CC}"/>
              </a:ext>
            </a:extLst>
          </p:cNvPr>
          <p:cNvCxnSpPr>
            <a:cxnSpLocks/>
            <a:stCxn id="15" idx="0"/>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E5A10D-B4F2-ECA4-25C0-C495B8802479}"/>
              </a:ext>
            </a:extLst>
          </p:cNvPr>
          <p:cNvCxnSpPr>
            <a:cxnSpLocks/>
            <a:stCxn id="14" idx="0"/>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A687C82-6780-6031-C3F7-3BA6744B8CC3}"/>
              </a:ext>
            </a:extLst>
          </p:cNvPr>
          <p:cNvCxnSpPr>
            <a:cxnSpLocks/>
            <a:stCxn id="15" idx="0"/>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84B0891-F680-95B8-89E7-CD67CEA0AA77}"/>
              </a:ext>
            </a:extLst>
          </p:cNvPr>
          <p:cNvCxnSpPr>
            <a:cxnSpLocks/>
            <a:stCxn id="14" idx="0"/>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Line Callout 3 (Accent Bar) 30">
                <a:extLst>
                  <a:ext uri="{FF2B5EF4-FFF2-40B4-BE49-F238E27FC236}">
                    <a16:creationId xmlns:a16="http://schemas.microsoft.com/office/drawing/2014/main" id="{342B44EB-4C49-6F71-E754-796F53CF8658}"/>
                  </a:ext>
                </a:extLst>
              </p:cNvPr>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𝑛</m:t>
                      </m:r>
                      <m:r>
                        <a:rPr lang="en-US" i="1" smtClean="0">
                          <a:solidFill>
                            <a:srgbClr val="FF0000"/>
                          </a:solidFill>
                          <a:latin typeface="Cambria Math" panose="02040503050406030204" pitchFamily="18" charset="0"/>
                        </a:rPr>
                        <m:t>=5,</m:t>
                      </m:r>
                      <m:r>
                        <a:rPr lang="en-US" i="1" smtClean="0">
                          <a:solidFill>
                            <a:srgbClr val="FF0000"/>
                          </a:solidFill>
                          <a:latin typeface="Cambria Math" panose="02040503050406030204" pitchFamily="18" charset="0"/>
                        </a:rPr>
                        <m:t>𝑡</m:t>
                      </m:r>
                      <m:r>
                        <a:rPr lang="en-US"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31" name="Line Callout 3 (Accent Bar) 30">
                <a:extLst>
                  <a:ext uri="{FF2B5EF4-FFF2-40B4-BE49-F238E27FC236}">
                    <a16:creationId xmlns:a16="http://schemas.microsoft.com/office/drawing/2014/main" id="{342B44EB-4C49-6F71-E754-796F53CF8658}"/>
                  </a:ext>
                </a:extLst>
              </p:cNvPr>
              <p:cNvSpPr>
                <a:spLocks noRot="1" noChangeAspect="1" noMove="1" noResize="1" noEditPoints="1" noAdjustHandles="1" noChangeArrowheads="1" noChangeShapeType="1" noTextEdit="1"/>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109CAE5-F985-253B-FF40-552AFAB53AB3}"/>
                  </a:ext>
                </a:extLst>
              </p:cNvPr>
              <p:cNvSpPr txBox="1"/>
              <p:nvPr/>
            </p:nvSpPr>
            <p:spPr>
              <a:xfrm>
                <a:off x="8251382" y="1586569"/>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E109CAE5-F985-253B-FF40-552AFAB53AB3}"/>
                  </a:ext>
                </a:extLst>
              </p:cNvPr>
              <p:cNvSpPr txBox="1">
                <a:spLocks noRot="1" noChangeAspect="1" noMove="1" noResize="1" noEditPoints="1" noAdjustHandles="1" noChangeArrowheads="1" noChangeShapeType="1" noTextEdit="1"/>
              </p:cNvSpPr>
              <p:nvPr/>
            </p:nvSpPr>
            <p:spPr>
              <a:xfrm>
                <a:off x="8251382" y="1586569"/>
                <a:ext cx="800538"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D6CCFC5-FB5A-E120-14D1-90F6EB5C56D0}"/>
                  </a:ext>
                </a:extLst>
              </p:cNvPr>
              <p:cNvSpPr txBox="1"/>
              <p:nvPr/>
            </p:nvSpPr>
            <p:spPr>
              <a:xfrm rot="20533521">
                <a:off x="8922212" y="2033382"/>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1D6CCFC5-FB5A-E120-14D1-90F6EB5C56D0}"/>
                  </a:ext>
                </a:extLst>
              </p:cNvPr>
              <p:cNvSpPr txBox="1">
                <a:spLocks noRot="1" noChangeAspect="1" noMove="1" noResize="1" noEditPoints="1" noAdjustHandles="1" noChangeArrowheads="1" noChangeShapeType="1" noTextEdit="1"/>
              </p:cNvSpPr>
              <p:nvPr/>
            </p:nvSpPr>
            <p:spPr>
              <a:xfrm rot="20533521">
                <a:off x="8922212" y="2033382"/>
                <a:ext cx="80053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3B499AC-F736-4362-7952-0F4F6A39D86E}"/>
                  </a:ext>
                </a:extLst>
              </p:cNvPr>
              <p:cNvSpPr txBox="1"/>
              <p:nvPr/>
            </p:nvSpPr>
            <p:spPr>
              <a:xfrm rot="4253796">
                <a:off x="7117752" y="366143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B3B499AC-F736-4362-7952-0F4F6A39D86E}"/>
                  </a:ext>
                </a:extLst>
              </p:cNvPr>
              <p:cNvSpPr txBox="1">
                <a:spLocks noRot="1" noChangeAspect="1" noMove="1" noResize="1" noEditPoints="1" noAdjustHandles="1" noChangeArrowheads="1" noChangeShapeType="1" noTextEdit="1"/>
              </p:cNvSpPr>
              <p:nvPr/>
            </p:nvSpPr>
            <p:spPr>
              <a:xfrm rot="4253796">
                <a:off x="7117752" y="3661435"/>
                <a:ext cx="80053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E2D4B5E-720E-9E19-549E-FD0991AD14F6}"/>
                  </a:ext>
                </a:extLst>
              </p:cNvPr>
              <p:cNvSpPr txBox="1"/>
              <p:nvPr/>
            </p:nvSpPr>
            <p:spPr>
              <a:xfrm rot="17230985">
                <a:off x="9292240" y="368591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2E2D4B5E-720E-9E19-549E-FD0991AD14F6}"/>
                  </a:ext>
                </a:extLst>
              </p:cNvPr>
              <p:cNvSpPr txBox="1">
                <a:spLocks noRot="1" noChangeAspect="1" noMove="1" noResize="1" noEditPoints="1" noAdjustHandles="1" noChangeArrowheads="1" noChangeShapeType="1" noTextEdit="1"/>
              </p:cNvSpPr>
              <p:nvPr/>
            </p:nvSpPr>
            <p:spPr>
              <a:xfrm rot="17230985">
                <a:off x="9292240" y="3685915"/>
                <a:ext cx="80053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4375ADC-5BA1-B4BB-2FC5-E183A444D262}"/>
                  </a:ext>
                </a:extLst>
              </p:cNvPr>
              <p:cNvSpPr txBox="1"/>
              <p:nvPr/>
            </p:nvSpPr>
            <p:spPr>
              <a:xfrm rot="18880480">
                <a:off x="8881053" y="305866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E4375ADC-5BA1-B4BB-2FC5-E183A444D262}"/>
                  </a:ext>
                </a:extLst>
              </p:cNvPr>
              <p:cNvSpPr txBox="1">
                <a:spLocks noRot="1" noChangeAspect="1" noMove="1" noResize="1" noEditPoints="1" noAdjustHandles="1" noChangeArrowheads="1" noChangeShapeType="1" noTextEdit="1"/>
              </p:cNvSpPr>
              <p:nvPr/>
            </p:nvSpPr>
            <p:spPr>
              <a:xfrm rot="18880480">
                <a:off x="8881053" y="3058661"/>
                <a:ext cx="800538"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0542DFE-212A-79D9-A22F-1EB9381C24CB}"/>
                  </a:ext>
                </a:extLst>
              </p:cNvPr>
              <p:cNvSpPr txBox="1"/>
              <p:nvPr/>
            </p:nvSpPr>
            <p:spPr>
              <a:xfrm rot="2595100">
                <a:off x="7511883" y="3085130"/>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37" name="TextBox 36">
                <a:extLst>
                  <a:ext uri="{FF2B5EF4-FFF2-40B4-BE49-F238E27FC236}">
                    <a16:creationId xmlns:a16="http://schemas.microsoft.com/office/drawing/2014/main" id="{00542DFE-212A-79D9-A22F-1EB9381C24CB}"/>
                  </a:ext>
                </a:extLst>
              </p:cNvPr>
              <p:cNvSpPr txBox="1">
                <a:spLocks noRot="1" noChangeAspect="1" noMove="1" noResize="1" noEditPoints="1" noAdjustHandles="1" noChangeArrowheads="1" noChangeShapeType="1" noTextEdit="1"/>
              </p:cNvSpPr>
              <p:nvPr/>
            </p:nvSpPr>
            <p:spPr>
              <a:xfrm rot="2595100">
                <a:off x="7511883" y="3085130"/>
                <a:ext cx="80053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A94CFC4-DA23-8997-CDC7-65ADA6EA9239}"/>
                  </a:ext>
                </a:extLst>
              </p:cNvPr>
              <p:cNvSpPr txBox="1"/>
              <p:nvPr/>
            </p:nvSpPr>
            <p:spPr>
              <a:xfrm rot="17440229">
                <a:off x="7642434" y="3995886"/>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8" name="TextBox 37">
                <a:extLst>
                  <a:ext uri="{FF2B5EF4-FFF2-40B4-BE49-F238E27FC236}">
                    <a16:creationId xmlns:a16="http://schemas.microsoft.com/office/drawing/2014/main" id="{3A94CFC4-DA23-8997-CDC7-65ADA6EA9239}"/>
                  </a:ext>
                </a:extLst>
              </p:cNvPr>
              <p:cNvSpPr txBox="1">
                <a:spLocks noRot="1" noChangeAspect="1" noMove="1" noResize="1" noEditPoints="1" noAdjustHandles="1" noChangeArrowheads="1" noChangeShapeType="1" noTextEdit="1"/>
              </p:cNvSpPr>
              <p:nvPr/>
            </p:nvSpPr>
            <p:spPr>
              <a:xfrm rot="17440229">
                <a:off x="7642434" y="3995886"/>
                <a:ext cx="800538"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EF8C02CB-8A6C-20D0-8134-B2EC246DE94E}"/>
                  </a:ext>
                </a:extLst>
              </p:cNvPr>
              <p:cNvSpPr txBox="1"/>
              <p:nvPr/>
            </p:nvSpPr>
            <p:spPr>
              <a:xfrm rot="4071312">
                <a:off x="8785650" y="4067304"/>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EF8C02CB-8A6C-20D0-8134-B2EC246DE94E}"/>
                  </a:ext>
                </a:extLst>
              </p:cNvPr>
              <p:cNvSpPr txBox="1">
                <a:spLocks noRot="1" noChangeAspect="1" noMove="1" noResize="1" noEditPoints="1" noAdjustHandles="1" noChangeArrowheads="1" noChangeShapeType="1" noTextEdit="1"/>
              </p:cNvSpPr>
              <p:nvPr/>
            </p:nvSpPr>
            <p:spPr>
              <a:xfrm rot="4071312">
                <a:off x="8785650" y="4067304"/>
                <a:ext cx="800538"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5BA83E1-B7D7-B65D-8A8A-D6248031F548}"/>
                  </a:ext>
                </a:extLst>
              </p:cNvPr>
              <p:cNvSpPr txBox="1"/>
              <p:nvPr/>
            </p:nvSpPr>
            <p:spPr>
              <a:xfrm rot="1160517">
                <a:off x="7565718" y="2043553"/>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D5BA83E1-B7D7-B65D-8A8A-D6248031F548}"/>
                  </a:ext>
                </a:extLst>
              </p:cNvPr>
              <p:cNvSpPr txBox="1">
                <a:spLocks noRot="1" noChangeAspect="1" noMove="1" noResize="1" noEditPoints="1" noAdjustHandles="1" noChangeArrowheads="1" noChangeShapeType="1" noTextEdit="1"/>
              </p:cNvSpPr>
              <p:nvPr/>
            </p:nvSpPr>
            <p:spPr>
              <a:xfrm rot="1160517">
                <a:off x="7565718" y="2043553"/>
                <a:ext cx="800538" cy="369332"/>
              </a:xfrm>
              <a:prstGeom prst="rect">
                <a:avLst/>
              </a:prstGeom>
              <a:blipFill>
                <a:blip r:embed="rId28"/>
                <a:stretch>
                  <a:fillRect/>
                </a:stretch>
              </a:blipFill>
            </p:spPr>
            <p:txBody>
              <a:bodyPr/>
              <a:lstStyle/>
              <a:p>
                <a:r>
                  <a:rPr lang="en-US">
                    <a:noFill/>
                  </a:rPr>
                  <a:t> </a:t>
                </a:r>
              </a:p>
            </p:txBody>
          </p:sp>
        </mc:Fallback>
      </mc:AlternateContent>
      <p:cxnSp>
        <p:nvCxnSpPr>
          <p:cNvPr id="44" name="Straight Connector 43">
            <a:extLst>
              <a:ext uri="{FF2B5EF4-FFF2-40B4-BE49-F238E27FC236}">
                <a16:creationId xmlns:a16="http://schemas.microsoft.com/office/drawing/2014/main" id="{C45E6318-C277-C645-45E3-CE20A0C88923}"/>
              </a:ext>
            </a:extLst>
          </p:cNvPr>
          <p:cNvCxnSpPr>
            <a:cxnSpLocks/>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66CE663-8539-8C70-7A2B-BFBFECA98444}"/>
                  </a:ext>
                </a:extLst>
              </p:cNvPr>
              <p:cNvSpPr txBox="1"/>
              <p:nvPr/>
            </p:nvSpPr>
            <p:spPr>
              <a:xfrm>
                <a:off x="8241900" y="457924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45" name="TextBox 44">
                <a:extLst>
                  <a:ext uri="{FF2B5EF4-FFF2-40B4-BE49-F238E27FC236}">
                    <a16:creationId xmlns:a16="http://schemas.microsoft.com/office/drawing/2014/main" id="{866CE663-8539-8C70-7A2B-BFBFECA98444}"/>
                  </a:ext>
                </a:extLst>
              </p:cNvPr>
              <p:cNvSpPr txBox="1">
                <a:spLocks noRot="1" noChangeAspect="1" noMove="1" noResize="1" noEditPoints="1" noAdjustHandles="1" noChangeArrowheads="1" noChangeShapeType="1" noTextEdit="1"/>
              </p:cNvSpPr>
              <p:nvPr/>
            </p:nvSpPr>
            <p:spPr>
              <a:xfrm>
                <a:off x="8241900" y="4579241"/>
                <a:ext cx="800538" cy="369332"/>
              </a:xfrm>
              <a:prstGeom prst="rect">
                <a:avLst/>
              </a:prstGeom>
              <a:blipFill>
                <a:blip r:embed="rId29"/>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1835653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D2C09E48-F23E-6BCD-0DA3-EF329D2BAC5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8206524" y="2402805"/>
            <a:ext cx="800538" cy="800538"/>
          </a:xfrm>
          <a:prstGeom prst="rect">
            <a:avLst/>
          </a:prstGeom>
        </p:spPr>
      </p:pic>
      <p:pic>
        <p:nvPicPr>
          <p:cNvPr id="46" name="Picture 45">
            <a:extLst>
              <a:ext uri="{FF2B5EF4-FFF2-40B4-BE49-F238E27FC236}">
                <a16:creationId xmlns:a16="http://schemas.microsoft.com/office/drawing/2014/main" id="{05BF9BE1-99EB-8CBE-5AAB-22A7E2D4F84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9595005" y="1902012"/>
            <a:ext cx="800538" cy="800538"/>
          </a:xfrm>
          <a:prstGeom prst="rect">
            <a:avLst/>
          </a:prstGeom>
        </p:spPr>
      </p:pic>
      <p:pic>
        <p:nvPicPr>
          <p:cNvPr id="45" name="Picture 44">
            <a:extLst>
              <a:ext uri="{FF2B5EF4-FFF2-40B4-BE49-F238E27FC236}">
                <a16:creationId xmlns:a16="http://schemas.microsoft.com/office/drawing/2014/main" id="{DB688F33-A923-292A-51D8-50615A6BA148}"/>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8827551" y="4871162"/>
            <a:ext cx="800538" cy="800538"/>
          </a:xfrm>
          <a:prstGeom prst="rect">
            <a:avLst/>
          </a:prstGeom>
        </p:spPr>
      </p:pic>
      <p:pic>
        <p:nvPicPr>
          <p:cNvPr id="44" name="Picture 43">
            <a:extLst>
              <a:ext uri="{FF2B5EF4-FFF2-40B4-BE49-F238E27FC236}">
                <a16:creationId xmlns:a16="http://schemas.microsoft.com/office/drawing/2014/main" id="{50C3668D-C1DB-EDF1-9706-3296D70C977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7424559" y="4874013"/>
            <a:ext cx="800538" cy="800538"/>
          </a:xfrm>
          <a:prstGeom prst="rect">
            <a:avLst/>
          </a:prstGeom>
        </p:spPr>
      </p:pic>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pPr>
                  <a:buNone/>
                </a:pPr>
                <a:r>
                  <a:rPr lang="en-US" dirty="0"/>
                  <a:t>Party </a:t>
                </a:r>
                <a14:m>
                  <m:oMath xmlns:m="http://schemas.openxmlformats.org/officeDocument/2006/math">
                    <m:r>
                      <a:rPr lang="en-US" b="0" i="1" smtClean="0">
                        <a:latin typeface="Cambria Math" panose="02040503050406030204" pitchFamily="18" charset="0"/>
                      </a:rPr>
                      <m:t>𝑖</m:t>
                    </m:r>
                  </m:oMath>
                </a14:m>
                <a:r>
                  <a:rPr lang="en-US" dirty="0"/>
                  <a:t> loads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𝑖</m:t>
                        </m:r>
                      </m:sub>
                    </m:sSub>
                  </m:oMath>
                </a14:m>
                <a:r>
                  <a:rPr lang="en-US" dirty="0"/>
                  <a:t> into each of its SyX channels</a:t>
                </a:r>
              </a:p>
              <a:p>
                <a:pPr lvl="1"/>
                <a:r>
                  <a:rPr lang="en-US" dirty="0"/>
                  <a:t>The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oMath>
                </a14:m>
                <a:r>
                  <a:rPr lang="en-US" dirty="0"/>
                  <a:t> channel fairly exchanges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𝑗</m:t>
                        </m:r>
                      </m:sub>
                    </m:sSub>
                  </m:oMath>
                </a14:m>
                <a:endParaRPr lang="en-US" dirty="0"/>
              </a:p>
              <a:p>
                <a:endParaRPr lang="en-US" dirty="0"/>
              </a:p>
              <a:p>
                <a:r>
                  <a:rPr lang="en-US" dirty="0"/>
                  <a:t>In round </a:t>
                </a:r>
                <a14:m>
                  <m:oMath xmlns:m="http://schemas.openxmlformats.org/officeDocument/2006/math">
                    <m:r>
                      <a:rPr lang="en-US" i="1">
                        <a:latin typeface="Cambria Math" panose="02040503050406030204" pitchFamily="18" charset="0"/>
                      </a:rPr>
                      <m:t>𝑟</m:t>
                    </m:r>
                    <m:r>
                      <a:rPr lang="en-US" b="0" i="1" smtClean="0">
                        <a:latin typeface="Cambria Math" panose="02040503050406030204" pitchFamily="18" charset="0"/>
                      </a:rPr>
                      <m:t>&lt;</m:t>
                    </m:r>
                    <m:r>
                      <a:rPr lang="en-US" b="0" i="1" smtClean="0">
                        <a:latin typeface="Cambria Math" panose="02040503050406030204" pitchFamily="18" charset="0"/>
                      </a:rPr>
                      <m:t>𝑛</m:t>
                    </m:r>
                  </m:oMath>
                </a14:m>
                <a:r>
                  <a:rPr lang="en-US" dirty="0"/>
                  <a:t>,</a:t>
                </a:r>
              </a:p>
              <a:p>
                <a:pPr lvl="1"/>
                <a:r>
                  <a:rPr lang="en-US" dirty="0"/>
                  <a:t>Any party can trigger any loaded channel using any </a:t>
                </a:r>
                <a14:m>
                  <m:oMath xmlns:m="http://schemas.openxmlformats.org/officeDocument/2006/math">
                    <m:r>
                      <a:rPr lang="en-US" b="0" i="1" smtClean="0">
                        <a:latin typeface="Cambria Math" panose="02040503050406030204" pitchFamily="18" charset="0"/>
                      </a:rPr>
                      <m:t>𝑟</m:t>
                    </m:r>
                  </m:oMath>
                </a14:m>
                <a:r>
                  <a:rPr lang="en-US" dirty="0"/>
                  <a:t> values among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1</m:t>
                        </m:r>
                      </m:sub>
                    </m:sSub>
                  </m:oMath>
                </a14:m>
                <a:r>
                  <a:rPr lang="en-US" dirty="0"/>
                  <a:t> through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𝑛</m:t>
                        </m:r>
                      </m:sub>
                    </m:sSub>
                  </m:oMath>
                </a14:m>
                <a:endParaRPr lang="en-US" dirty="0"/>
              </a:p>
              <a:p>
                <a:pPr lvl="1"/>
                <a:r>
                  <a:rPr lang="en-US" dirty="0"/>
                  <a:t>Round 3: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3</m:t>
                        </m:r>
                      </m:sub>
                    </m:sSub>
                  </m:oMath>
                </a14:m>
                <a:r>
                  <a:rPr lang="en-US" dirty="0"/>
                  <a:t> triggers channel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1</m:t>
                        </m:r>
                      </m:sub>
                    </m:sSub>
                  </m:oMath>
                </a14:m>
                <a:r>
                  <a:rPr lang="en-US" dirty="0"/>
                  <a:t> using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5</m:t>
                        </m:r>
                      </m:sub>
                    </m:sSub>
                  </m:oMath>
                </a14:m>
                <a:endParaRPr lang="en-US" dirty="0"/>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6221703" cy="4293882"/>
              </a:xfrm>
              <a:blipFill>
                <a:blip r:embed="rId5"/>
                <a:stretch>
                  <a:fillRect l="-2742" t="-2841"/>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6"/>
                <a:stretch>
                  <a:fillRect l="-4121" b="-13115"/>
                </a:stretch>
              </a:blipFill>
            </p:spPr>
            <p:txBody>
              <a:bodyPr/>
              <a:lstStyle/>
              <a:p>
                <a:r>
                  <a:rPr lang="en-US">
                    <a:noFill/>
                  </a:rPr>
                  <a:t> </a:t>
                </a:r>
              </a:p>
            </p:txBody>
          </p:sp>
        </mc:Fallback>
      </mc:AlternateContent>
      <p:pic>
        <p:nvPicPr>
          <p:cNvPr id="49" name="Picture 48">
            <a:extLst>
              <a:ext uri="{FF2B5EF4-FFF2-40B4-BE49-F238E27FC236}">
                <a16:creationId xmlns:a16="http://schemas.microsoft.com/office/drawing/2014/main" id="{A8DFBFC6-33DC-1148-BF6A-B816C34A501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6800452" y="1905846"/>
            <a:ext cx="800538" cy="80053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054F698-BCA2-4842-99D7-AED4F8AB4E66}"/>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53" name="TextBox 52">
                <a:extLst>
                  <a:ext uri="{FF2B5EF4-FFF2-40B4-BE49-F238E27FC236}">
                    <a16:creationId xmlns:a16="http://schemas.microsoft.com/office/drawing/2014/main" id="{6054F698-BCA2-4842-99D7-AED4F8AB4E66}"/>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9"/>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55CF991-3228-C840-B5CE-426F5457AE90}"/>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54" name="TextBox 53">
                <a:extLst>
                  <a:ext uri="{FF2B5EF4-FFF2-40B4-BE49-F238E27FC236}">
                    <a16:creationId xmlns:a16="http://schemas.microsoft.com/office/drawing/2014/main" id="{655CF991-3228-C840-B5CE-426F5457AE90}"/>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8B83A06-CE38-3B4F-892B-E3E53E4C79F0}"/>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55" name="TextBox 54">
                <a:extLst>
                  <a:ext uri="{FF2B5EF4-FFF2-40B4-BE49-F238E27FC236}">
                    <a16:creationId xmlns:a16="http://schemas.microsoft.com/office/drawing/2014/main" id="{48B83A06-CE38-3B4F-892B-E3E53E4C79F0}"/>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C36E60D-61A6-7C49-BCB2-433B6E18298B}"/>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56" name="TextBox 55">
                <a:extLst>
                  <a:ext uri="{FF2B5EF4-FFF2-40B4-BE49-F238E27FC236}">
                    <a16:creationId xmlns:a16="http://schemas.microsoft.com/office/drawing/2014/main" id="{0C36E60D-61A6-7C49-BCB2-433B6E18298B}"/>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984585A-DEA6-8B42-B118-9A64DC305BBC}"/>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57" name="TextBox 56">
                <a:extLst>
                  <a:ext uri="{FF2B5EF4-FFF2-40B4-BE49-F238E27FC236}">
                    <a16:creationId xmlns:a16="http://schemas.microsoft.com/office/drawing/2014/main" id="{D984585A-DEA6-8B42-B118-9A64DC305BBC}"/>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4DE1611-8919-504B-9A70-5E28C28E07A5}"/>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58" name="TextBox 57">
                <a:extLst>
                  <a:ext uri="{FF2B5EF4-FFF2-40B4-BE49-F238E27FC236}">
                    <a16:creationId xmlns:a16="http://schemas.microsoft.com/office/drawing/2014/main" id="{04DE1611-8919-504B-9A70-5E28C28E07A5}"/>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10D9E2-D6A0-364B-B8F2-BA94E3840240}"/>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97" name="TextBox 96">
                <a:extLst>
                  <a:ext uri="{FF2B5EF4-FFF2-40B4-BE49-F238E27FC236}">
                    <a16:creationId xmlns:a16="http://schemas.microsoft.com/office/drawing/2014/main" id="{1010D9E2-D6A0-364B-B8F2-BA94E3840240}"/>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A7A752B-209B-6344-B8E1-E81F75B30747}"/>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98" name="TextBox 97">
                <a:extLst>
                  <a:ext uri="{FF2B5EF4-FFF2-40B4-BE49-F238E27FC236}">
                    <a16:creationId xmlns:a16="http://schemas.microsoft.com/office/drawing/2014/main" id="{FA7A752B-209B-6344-B8E1-E81F75B30747}"/>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B540F23-2818-8243-908D-036C09370CA4}"/>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99" name="TextBox 98">
                <a:extLst>
                  <a:ext uri="{FF2B5EF4-FFF2-40B4-BE49-F238E27FC236}">
                    <a16:creationId xmlns:a16="http://schemas.microsoft.com/office/drawing/2014/main" id="{8B540F23-2818-8243-908D-036C09370CA4}"/>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7"/>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BB49C7A-D7D4-0342-9BFA-32C15AB2A1C1}"/>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00" name="TextBox 99">
                <a:extLst>
                  <a:ext uri="{FF2B5EF4-FFF2-40B4-BE49-F238E27FC236}">
                    <a16:creationId xmlns:a16="http://schemas.microsoft.com/office/drawing/2014/main" id="{6BB49C7A-D7D4-0342-9BFA-32C15AB2A1C1}"/>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8"/>
                <a:stretch>
                  <a:fillRect r="-31579"/>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D64723C7-893E-504B-9D7D-E21C30A1F872}"/>
              </a:ext>
            </a:extLst>
          </p:cNvPr>
          <p:cNvCxnSpPr>
            <a:cxnSpLocks/>
            <a:stCxn id="49"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A9BDAA0-EC97-C14C-AF4F-00CFF4933620}"/>
              </a:ext>
            </a:extLst>
          </p:cNvPr>
          <p:cNvCxnSpPr>
            <a:cxnSpLocks/>
            <a:stCxn id="49"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CBEEBFA-CC60-C843-9D72-743B5CDC8288}"/>
              </a:ext>
            </a:extLst>
          </p:cNvPr>
          <p:cNvCxnSpPr>
            <a:cxnSpLocks/>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E5DB492-E29D-2648-BB18-93692253C59E}"/>
              </a:ext>
            </a:extLst>
          </p:cNvPr>
          <p:cNvCxnSpPr>
            <a:cxnSpLocks/>
            <a:stCxn id="56" idx="0"/>
            <a:endCxn id="49"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AEFF20-FBA6-354E-AACD-2FEF03923715}"/>
              </a:ext>
            </a:extLst>
          </p:cNvPr>
          <p:cNvCxnSpPr>
            <a:cxnSpLocks/>
            <a:stCxn id="57" idx="0"/>
            <a:endCxn id="49"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AF5193F-06B6-C540-A2A1-B9DB74851C30}"/>
              </a:ext>
            </a:extLst>
          </p:cNvPr>
          <p:cNvCxnSpPr>
            <a:cxnSpLocks/>
            <a:stCxn id="57" idx="0"/>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13EA19-340D-9349-B630-2E4B37D881E9}"/>
              </a:ext>
            </a:extLst>
          </p:cNvPr>
          <p:cNvCxnSpPr>
            <a:cxnSpLocks/>
            <a:stCxn id="56" idx="0"/>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530026B-0782-4D48-8196-6936CE234322}"/>
              </a:ext>
            </a:extLst>
          </p:cNvPr>
          <p:cNvCxnSpPr>
            <a:cxnSpLocks/>
            <a:stCxn id="57" idx="0"/>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014386-8A29-2A44-BBF0-F92C3EC14663}"/>
              </a:ext>
            </a:extLst>
          </p:cNvPr>
          <p:cNvCxnSpPr>
            <a:cxnSpLocks/>
            <a:stCxn id="56" idx="0"/>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0" name="Line Callout 3 (Accent Bar) 109">
                <a:extLst>
                  <a:ext uri="{FF2B5EF4-FFF2-40B4-BE49-F238E27FC236}">
                    <a16:creationId xmlns:a16="http://schemas.microsoft.com/office/drawing/2014/main" id="{6A402699-9B9B-2441-BDCB-9056A0F8A25E}"/>
                  </a:ext>
                </a:extLst>
              </p:cNvPr>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𝑛</m:t>
                      </m:r>
                      <m:r>
                        <a:rPr lang="en-US" i="1" smtClean="0">
                          <a:solidFill>
                            <a:srgbClr val="FF0000"/>
                          </a:solidFill>
                          <a:latin typeface="Cambria Math" panose="02040503050406030204" pitchFamily="18" charset="0"/>
                        </a:rPr>
                        <m:t>=5,</m:t>
                      </m:r>
                      <m:r>
                        <a:rPr lang="en-US" i="1" smtClean="0">
                          <a:solidFill>
                            <a:srgbClr val="FF0000"/>
                          </a:solidFill>
                          <a:latin typeface="Cambria Math" panose="02040503050406030204" pitchFamily="18" charset="0"/>
                        </a:rPr>
                        <m:t>𝑡</m:t>
                      </m:r>
                      <m:r>
                        <a:rPr lang="en-US"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10" name="Line Callout 3 (Accent Bar) 109">
                <a:extLst>
                  <a:ext uri="{FF2B5EF4-FFF2-40B4-BE49-F238E27FC236}">
                    <a16:creationId xmlns:a16="http://schemas.microsoft.com/office/drawing/2014/main" id="{6A402699-9B9B-2441-BDCB-9056A0F8A25E}"/>
                  </a:ext>
                </a:extLst>
              </p:cNvPr>
              <p:cNvSpPr>
                <a:spLocks noRot="1" noChangeAspect="1" noMove="1" noResize="1" noEditPoints="1" noAdjustHandles="1" noChangeArrowheads="1" noChangeShapeType="1" noTextEdit="1"/>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CCA6846-986A-E04D-BD83-862BA47C803C}"/>
                  </a:ext>
                </a:extLst>
              </p:cNvPr>
              <p:cNvSpPr txBox="1"/>
              <p:nvPr/>
            </p:nvSpPr>
            <p:spPr>
              <a:xfrm>
                <a:off x="8251382" y="1586569"/>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1" name="TextBox 110">
                <a:extLst>
                  <a:ext uri="{FF2B5EF4-FFF2-40B4-BE49-F238E27FC236}">
                    <a16:creationId xmlns:a16="http://schemas.microsoft.com/office/drawing/2014/main" id="{CCCA6846-986A-E04D-BD83-862BA47C803C}"/>
                  </a:ext>
                </a:extLst>
              </p:cNvPr>
              <p:cNvSpPr txBox="1">
                <a:spLocks noRot="1" noChangeAspect="1" noMove="1" noResize="1" noEditPoints="1" noAdjustHandles="1" noChangeArrowheads="1" noChangeShapeType="1" noTextEdit="1"/>
              </p:cNvSpPr>
              <p:nvPr/>
            </p:nvSpPr>
            <p:spPr>
              <a:xfrm>
                <a:off x="8251382" y="1586569"/>
                <a:ext cx="800538"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39B376E0-CDA6-4448-A0E3-F173924179DE}"/>
                  </a:ext>
                </a:extLst>
              </p:cNvPr>
              <p:cNvSpPr txBox="1"/>
              <p:nvPr/>
            </p:nvSpPr>
            <p:spPr>
              <a:xfrm rot="20533521">
                <a:off x="8922212" y="2033382"/>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113" name="TextBox 112">
                <a:extLst>
                  <a:ext uri="{FF2B5EF4-FFF2-40B4-BE49-F238E27FC236}">
                    <a16:creationId xmlns:a16="http://schemas.microsoft.com/office/drawing/2014/main" id="{39B376E0-CDA6-4448-A0E3-F173924179DE}"/>
                  </a:ext>
                </a:extLst>
              </p:cNvPr>
              <p:cNvSpPr txBox="1">
                <a:spLocks noRot="1" noChangeAspect="1" noMove="1" noResize="1" noEditPoints="1" noAdjustHandles="1" noChangeArrowheads="1" noChangeShapeType="1" noTextEdit="1"/>
              </p:cNvSpPr>
              <p:nvPr/>
            </p:nvSpPr>
            <p:spPr>
              <a:xfrm rot="20533521">
                <a:off x="8922212" y="2033382"/>
                <a:ext cx="80053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3F8DA252-9024-E44D-950E-427322BFB5C1}"/>
                  </a:ext>
                </a:extLst>
              </p:cNvPr>
              <p:cNvSpPr txBox="1"/>
              <p:nvPr/>
            </p:nvSpPr>
            <p:spPr>
              <a:xfrm rot="4253796">
                <a:off x="7117752" y="366143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4" name="TextBox 113">
                <a:extLst>
                  <a:ext uri="{FF2B5EF4-FFF2-40B4-BE49-F238E27FC236}">
                    <a16:creationId xmlns:a16="http://schemas.microsoft.com/office/drawing/2014/main" id="{3F8DA252-9024-E44D-950E-427322BFB5C1}"/>
                  </a:ext>
                </a:extLst>
              </p:cNvPr>
              <p:cNvSpPr txBox="1">
                <a:spLocks noRot="1" noChangeAspect="1" noMove="1" noResize="1" noEditPoints="1" noAdjustHandles="1" noChangeArrowheads="1" noChangeShapeType="1" noTextEdit="1"/>
              </p:cNvSpPr>
              <p:nvPr/>
            </p:nvSpPr>
            <p:spPr>
              <a:xfrm rot="4253796">
                <a:off x="7117752" y="3661435"/>
                <a:ext cx="80053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1F216B0F-6FD3-0142-B9EB-E0DDEA8F10D3}"/>
                  </a:ext>
                </a:extLst>
              </p:cNvPr>
              <p:cNvSpPr txBox="1"/>
              <p:nvPr/>
            </p:nvSpPr>
            <p:spPr>
              <a:xfrm rot="17230985">
                <a:off x="9292240" y="368591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5" name="TextBox 114">
                <a:extLst>
                  <a:ext uri="{FF2B5EF4-FFF2-40B4-BE49-F238E27FC236}">
                    <a16:creationId xmlns:a16="http://schemas.microsoft.com/office/drawing/2014/main" id="{1F216B0F-6FD3-0142-B9EB-E0DDEA8F10D3}"/>
                  </a:ext>
                </a:extLst>
              </p:cNvPr>
              <p:cNvSpPr txBox="1">
                <a:spLocks noRot="1" noChangeAspect="1" noMove="1" noResize="1" noEditPoints="1" noAdjustHandles="1" noChangeArrowheads="1" noChangeShapeType="1" noTextEdit="1"/>
              </p:cNvSpPr>
              <p:nvPr/>
            </p:nvSpPr>
            <p:spPr>
              <a:xfrm rot="17230985">
                <a:off x="9292240" y="3685915"/>
                <a:ext cx="800538"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7A9ACAF2-9CB4-B547-B0A2-C109D02D74D6}"/>
                  </a:ext>
                </a:extLst>
              </p:cNvPr>
              <p:cNvSpPr txBox="1"/>
              <p:nvPr/>
            </p:nvSpPr>
            <p:spPr>
              <a:xfrm rot="18880480">
                <a:off x="8881053" y="305866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6" name="TextBox 115">
                <a:extLst>
                  <a:ext uri="{FF2B5EF4-FFF2-40B4-BE49-F238E27FC236}">
                    <a16:creationId xmlns:a16="http://schemas.microsoft.com/office/drawing/2014/main" id="{7A9ACAF2-9CB4-B547-B0A2-C109D02D74D6}"/>
                  </a:ext>
                </a:extLst>
              </p:cNvPr>
              <p:cNvSpPr txBox="1">
                <a:spLocks noRot="1" noChangeAspect="1" noMove="1" noResize="1" noEditPoints="1" noAdjustHandles="1" noChangeArrowheads="1" noChangeShapeType="1" noTextEdit="1"/>
              </p:cNvSpPr>
              <p:nvPr/>
            </p:nvSpPr>
            <p:spPr>
              <a:xfrm rot="18880480">
                <a:off x="8881053" y="3058661"/>
                <a:ext cx="80053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9ACF64E-E6DB-BC4D-A074-B4606CB38716}"/>
                  </a:ext>
                </a:extLst>
              </p:cNvPr>
              <p:cNvSpPr txBox="1"/>
              <p:nvPr/>
            </p:nvSpPr>
            <p:spPr>
              <a:xfrm rot="2595100">
                <a:off x="7511883" y="3085130"/>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7" name="TextBox 116">
                <a:extLst>
                  <a:ext uri="{FF2B5EF4-FFF2-40B4-BE49-F238E27FC236}">
                    <a16:creationId xmlns:a16="http://schemas.microsoft.com/office/drawing/2014/main" id="{D9ACF64E-E6DB-BC4D-A074-B4606CB38716}"/>
                  </a:ext>
                </a:extLst>
              </p:cNvPr>
              <p:cNvSpPr txBox="1">
                <a:spLocks noRot="1" noChangeAspect="1" noMove="1" noResize="1" noEditPoints="1" noAdjustHandles="1" noChangeArrowheads="1" noChangeShapeType="1" noTextEdit="1"/>
              </p:cNvSpPr>
              <p:nvPr/>
            </p:nvSpPr>
            <p:spPr>
              <a:xfrm rot="2595100">
                <a:off x="7511883" y="3085130"/>
                <a:ext cx="800538"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EE83A6C9-A99B-1F44-A700-C965B8259325}"/>
                  </a:ext>
                </a:extLst>
              </p:cNvPr>
              <p:cNvSpPr txBox="1"/>
              <p:nvPr/>
            </p:nvSpPr>
            <p:spPr>
              <a:xfrm rot="17440229">
                <a:off x="7642434" y="3995886"/>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118" name="TextBox 117">
                <a:extLst>
                  <a:ext uri="{FF2B5EF4-FFF2-40B4-BE49-F238E27FC236}">
                    <a16:creationId xmlns:a16="http://schemas.microsoft.com/office/drawing/2014/main" id="{EE83A6C9-A99B-1F44-A700-C965B8259325}"/>
                  </a:ext>
                </a:extLst>
              </p:cNvPr>
              <p:cNvSpPr txBox="1">
                <a:spLocks noRot="1" noChangeAspect="1" noMove="1" noResize="1" noEditPoints="1" noAdjustHandles="1" noChangeArrowheads="1" noChangeShapeType="1" noTextEdit="1"/>
              </p:cNvSpPr>
              <p:nvPr/>
            </p:nvSpPr>
            <p:spPr>
              <a:xfrm rot="17440229">
                <a:off x="7642434" y="3995886"/>
                <a:ext cx="800538"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D843796-1C8A-7B45-80B9-FE83BCA2B2E9}"/>
                  </a:ext>
                </a:extLst>
              </p:cNvPr>
              <p:cNvSpPr txBox="1"/>
              <p:nvPr/>
            </p:nvSpPr>
            <p:spPr>
              <a:xfrm rot="4071312">
                <a:off x="8785650" y="4067304"/>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119" name="TextBox 118">
                <a:extLst>
                  <a:ext uri="{FF2B5EF4-FFF2-40B4-BE49-F238E27FC236}">
                    <a16:creationId xmlns:a16="http://schemas.microsoft.com/office/drawing/2014/main" id="{ED843796-1C8A-7B45-80B9-FE83BCA2B2E9}"/>
                  </a:ext>
                </a:extLst>
              </p:cNvPr>
              <p:cNvSpPr txBox="1">
                <a:spLocks noRot="1" noChangeAspect="1" noMove="1" noResize="1" noEditPoints="1" noAdjustHandles="1" noChangeArrowheads="1" noChangeShapeType="1" noTextEdit="1"/>
              </p:cNvSpPr>
              <p:nvPr/>
            </p:nvSpPr>
            <p:spPr>
              <a:xfrm rot="4071312">
                <a:off x="8785650" y="4067304"/>
                <a:ext cx="800538" cy="369332"/>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BA543EC9-CCBD-7747-9F12-E39401902F55}"/>
                  </a:ext>
                </a:extLst>
              </p:cNvPr>
              <p:cNvSpPr txBox="1"/>
              <p:nvPr/>
            </p:nvSpPr>
            <p:spPr>
              <a:xfrm>
                <a:off x="5946072" y="1728623"/>
                <a:ext cx="11448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39" name="TextBox 38">
                <a:extLst>
                  <a:ext uri="{FF2B5EF4-FFF2-40B4-BE49-F238E27FC236}">
                    <a16:creationId xmlns:a16="http://schemas.microsoft.com/office/drawing/2014/main" id="{BA543EC9-CCBD-7747-9F12-E39401902F55}"/>
                  </a:ext>
                </a:extLst>
              </p:cNvPr>
              <p:cNvSpPr txBox="1">
                <a:spLocks noRot="1" noChangeAspect="1" noMove="1" noResize="1" noEditPoints="1" noAdjustHandles="1" noChangeArrowheads="1" noChangeShapeType="1" noTextEdit="1"/>
              </p:cNvSpPr>
              <p:nvPr/>
            </p:nvSpPr>
            <p:spPr>
              <a:xfrm>
                <a:off x="5946072" y="1728623"/>
                <a:ext cx="1144804" cy="369332"/>
              </a:xfrm>
              <a:prstGeom prst="rect">
                <a:avLst/>
              </a:prstGeom>
              <a:blipFill>
                <a:blip r:embed="rId29"/>
                <a:stretch>
                  <a:fillRect r="-54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C168DEC-7052-BB43-A041-6BC34068B76D}"/>
                  </a:ext>
                </a:extLst>
              </p:cNvPr>
              <p:cNvSpPr txBox="1"/>
              <p:nvPr/>
            </p:nvSpPr>
            <p:spPr>
              <a:xfrm rot="1160517">
                <a:off x="7565718" y="2043553"/>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CC168DEC-7052-BB43-A041-6BC34068B76D}"/>
                  </a:ext>
                </a:extLst>
              </p:cNvPr>
              <p:cNvSpPr txBox="1">
                <a:spLocks noRot="1" noChangeAspect="1" noMove="1" noResize="1" noEditPoints="1" noAdjustHandles="1" noChangeArrowheads="1" noChangeShapeType="1" noTextEdit="1"/>
              </p:cNvSpPr>
              <p:nvPr/>
            </p:nvSpPr>
            <p:spPr>
              <a:xfrm rot="1160517">
                <a:off x="7565718" y="2043553"/>
                <a:ext cx="800538" cy="369332"/>
              </a:xfrm>
              <a:prstGeom prst="rect">
                <a:avLst/>
              </a:prstGeom>
              <a:blipFill>
                <a:blip r:embed="rId30"/>
                <a:stretch>
                  <a:fillRect/>
                </a:stretch>
              </a:blipFill>
            </p:spPr>
            <p:txBody>
              <a:bodyPr/>
              <a:lstStyle/>
              <a:p>
                <a:r>
                  <a:rPr lang="en-US">
                    <a:noFill/>
                  </a:rPr>
                  <a:t> </a:t>
                </a:r>
              </a:p>
            </p:txBody>
          </p:sp>
        </mc:Fallback>
      </mc:AlternateContent>
      <p:sp>
        <p:nvSpPr>
          <p:cNvPr id="41" name="Rectangle 40">
            <a:extLst>
              <a:ext uri="{FF2B5EF4-FFF2-40B4-BE49-F238E27FC236}">
                <a16:creationId xmlns:a16="http://schemas.microsoft.com/office/drawing/2014/main" id="{796396A4-CE0E-6B48-845E-DE48C6C6043B}"/>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030459CC-F655-CFBF-D511-436EBED13E98}"/>
                  </a:ext>
                </a:extLst>
              </p:cNvPr>
              <p:cNvSpPr txBox="1"/>
              <p:nvPr/>
            </p:nvSpPr>
            <p:spPr>
              <a:xfrm>
                <a:off x="10054312" y="1699495"/>
                <a:ext cx="11448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59" name="TextBox 58">
                <a:extLst>
                  <a:ext uri="{FF2B5EF4-FFF2-40B4-BE49-F238E27FC236}">
                    <a16:creationId xmlns:a16="http://schemas.microsoft.com/office/drawing/2014/main" id="{030459CC-F655-CFBF-D511-436EBED13E98}"/>
                  </a:ext>
                </a:extLst>
              </p:cNvPr>
              <p:cNvSpPr txBox="1">
                <a:spLocks noRot="1" noChangeAspect="1" noMove="1" noResize="1" noEditPoints="1" noAdjustHandles="1" noChangeArrowheads="1" noChangeShapeType="1" noTextEdit="1"/>
              </p:cNvSpPr>
              <p:nvPr/>
            </p:nvSpPr>
            <p:spPr>
              <a:xfrm>
                <a:off x="10054312" y="1699495"/>
                <a:ext cx="1144804" cy="369332"/>
              </a:xfrm>
              <a:prstGeom prst="rect">
                <a:avLst/>
              </a:prstGeom>
              <a:blipFill>
                <a:blip r:embed="rId31"/>
                <a:stretch>
                  <a:fillRect r="-6593" b="-3333"/>
                </a:stretch>
              </a:blipFill>
            </p:spPr>
            <p:txBody>
              <a:bodyPr/>
              <a:lstStyle/>
              <a:p>
                <a:r>
                  <a:rPr lang="en-US">
                    <a:noFill/>
                  </a:rPr>
                  <a:t> </a:t>
                </a:r>
              </a:p>
            </p:txBody>
          </p:sp>
        </mc:Fallback>
      </mc:AlternateContent>
      <p:cxnSp>
        <p:nvCxnSpPr>
          <p:cNvPr id="60" name="Straight Connector 59">
            <a:extLst>
              <a:ext uri="{FF2B5EF4-FFF2-40B4-BE49-F238E27FC236}">
                <a16:creationId xmlns:a16="http://schemas.microsoft.com/office/drawing/2014/main" id="{51642C64-65FC-5197-E324-BC8CAE10CF18}"/>
              </a:ext>
            </a:extLst>
          </p:cNvPr>
          <p:cNvCxnSpPr>
            <a:cxnSpLocks/>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5F80472-AB59-B3DD-DC25-3529D7AC4DD4}"/>
                  </a:ext>
                </a:extLst>
              </p:cNvPr>
              <p:cNvSpPr txBox="1"/>
              <p:nvPr/>
            </p:nvSpPr>
            <p:spPr>
              <a:xfrm>
                <a:off x="8241900" y="457924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61" name="TextBox 60">
                <a:extLst>
                  <a:ext uri="{FF2B5EF4-FFF2-40B4-BE49-F238E27FC236}">
                    <a16:creationId xmlns:a16="http://schemas.microsoft.com/office/drawing/2014/main" id="{C5F80472-AB59-B3DD-DC25-3529D7AC4DD4}"/>
                  </a:ext>
                </a:extLst>
              </p:cNvPr>
              <p:cNvSpPr txBox="1">
                <a:spLocks noRot="1" noChangeAspect="1" noMove="1" noResize="1" noEditPoints="1" noAdjustHandles="1" noChangeArrowheads="1" noChangeShapeType="1" noTextEdit="1"/>
              </p:cNvSpPr>
              <p:nvPr/>
            </p:nvSpPr>
            <p:spPr>
              <a:xfrm>
                <a:off x="8241900" y="4579241"/>
                <a:ext cx="800538" cy="369332"/>
              </a:xfrm>
              <a:prstGeom prst="rect">
                <a:avLst/>
              </a:prstGeom>
              <a:blipFill>
                <a:blip r:embed="rId32"/>
                <a:stretch>
                  <a:fillRect b="-3333"/>
                </a:stretch>
              </a:blipFill>
            </p:spPr>
            <p:txBody>
              <a:bodyPr/>
              <a:lstStyle/>
              <a:p>
                <a:r>
                  <a:rPr lang="en-US">
                    <a:noFill/>
                  </a:rPr>
                  <a:t> </a:t>
                </a:r>
              </a:p>
            </p:txBody>
          </p:sp>
        </mc:Fallback>
      </mc:AlternateContent>
    </p:spTree>
    <p:extLst>
      <p:ext uri="{BB962C8B-B14F-4D97-AF65-F5344CB8AC3E}">
        <p14:creationId xmlns:p14="http://schemas.microsoft.com/office/powerpoint/2010/main" val="14242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B966-D374-8249-89AA-AD023E63648F}"/>
              </a:ext>
            </a:extLst>
          </p:cNvPr>
          <p:cNvSpPr>
            <a:spLocks noGrp="1"/>
          </p:cNvSpPr>
          <p:nvPr>
            <p:ph type="title"/>
          </p:nvPr>
        </p:nvSpPr>
        <p:spPr>
          <a:xfrm>
            <a:off x="1309884" y="3036449"/>
            <a:ext cx="9572232" cy="785103"/>
          </a:xfrm>
        </p:spPr>
        <p:txBody>
          <a:bodyPr/>
          <a:lstStyle/>
          <a:p>
            <a:pPr algn="ctr">
              <a:lnSpc>
                <a:spcPct val="95000"/>
              </a:lnSpc>
            </a:pPr>
            <a:r>
              <a:rPr lang="en-US" sz="4800" dirty="0"/>
              <a:t>Introduction</a:t>
            </a:r>
          </a:p>
        </p:txBody>
      </p:sp>
      <p:sp>
        <p:nvSpPr>
          <p:cNvPr id="3" name="Rectangle 2">
            <a:extLst>
              <a:ext uri="{FF2B5EF4-FFF2-40B4-BE49-F238E27FC236}">
                <a16:creationId xmlns:a16="http://schemas.microsoft.com/office/drawing/2014/main" id="{78BA8CCD-ED75-BE4F-9401-646227143B13}"/>
              </a:ext>
            </a:extLst>
          </p:cNvPr>
          <p:cNvSpPr/>
          <p:nvPr/>
        </p:nvSpPr>
        <p:spPr>
          <a:xfrm>
            <a:off x="11067393" y="6463862"/>
            <a:ext cx="945932" cy="283779"/>
          </a:xfrm>
          <a:prstGeom prst="rect">
            <a:avLst/>
          </a:prstGeom>
          <a:solidFill>
            <a:srgbClr val="122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608613352"/>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pPr>
                  <a:buNone/>
                </a:pPr>
                <a:r>
                  <a:rPr lang="en-US" dirty="0"/>
                  <a:t>Party </a:t>
                </a:r>
                <a14:m>
                  <m:oMath xmlns:m="http://schemas.openxmlformats.org/officeDocument/2006/math">
                    <m:r>
                      <a:rPr lang="en-US" i="1">
                        <a:latin typeface="Cambria Math" panose="02040503050406030204" pitchFamily="18" charset="0"/>
                      </a:rPr>
                      <m:t>𝑖</m:t>
                    </m:r>
                  </m:oMath>
                </a14:m>
                <a:r>
                  <a:rPr lang="en-US" dirty="0"/>
                  <a:t> loads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oMath>
                </a14:m>
                <a:r>
                  <a:rPr lang="en-US" dirty="0"/>
                  <a:t> into each of its SyX channels</a:t>
                </a:r>
              </a:p>
              <a:p>
                <a:pPr lvl="1"/>
                <a:r>
                  <a:rPr lang="en-US" dirty="0"/>
                  <a:t>The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oMath>
                </a14:m>
                <a:r>
                  <a:rPr lang="en-US" dirty="0"/>
                  <a:t> channel fairly exchanges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𝑗</m:t>
                        </m:r>
                      </m:sub>
                    </m:sSub>
                  </m:oMath>
                </a14:m>
                <a:endParaRPr lang="en-US" dirty="0"/>
              </a:p>
              <a:p>
                <a:endParaRPr lang="en-US" dirty="0"/>
              </a:p>
              <a:p>
                <a:r>
                  <a:rPr lang="en-US" dirty="0"/>
                  <a:t>In round </a:t>
                </a:r>
                <a14:m>
                  <m:oMath xmlns:m="http://schemas.openxmlformats.org/officeDocument/2006/math">
                    <m:r>
                      <a:rPr lang="en-US" i="1">
                        <a:latin typeface="Cambria Math" panose="02040503050406030204" pitchFamily="18" charset="0"/>
                      </a:rPr>
                      <m:t>𝑟</m:t>
                    </m:r>
                    <m:r>
                      <a:rPr lang="en-US" b="0" i="1" smtClean="0">
                        <a:latin typeface="Cambria Math" panose="02040503050406030204" pitchFamily="18" charset="0"/>
                      </a:rPr>
                      <m:t>&lt;</m:t>
                    </m:r>
                    <m:r>
                      <a:rPr lang="en-US" b="0" i="1" smtClean="0">
                        <a:latin typeface="Cambria Math" panose="02040503050406030204" pitchFamily="18" charset="0"/>
                      </a:rPr>
                      <m:t>𝑛</m:t>
                    </m:r>
                  </m:oMath>
                </a14:m>
                <a:r>
                  <a:rPr lang="en-US" dirty="0"/>
                  <a:t>,</a:t>
                </a:r>
              </a:p>
              <a:p>
                <a:pPr lvl="1"/>
                <a:r>
                  <a:rPr lang="en-US" dirty="0"/>
                  <a:t>Any party can trigger any loaded channel using any </a:t>
                </a:r>
                <a14:m>
                  <m:oMath xmlns:m="http://schemas.openxmlformats.org/officeDocument/2006/math">
                    <m:r>
                      <a:rPr lang="en-US" i="1">
                        <a:latin typeface="Cambria Math" panose="02040503050406030204" pitchFamily="18" charset="0"/>
                      </a:rPr>
                      <m:t>𝑟</m:t>
                    </m:r>
                  </m:oMath>
                </a14:m>
                <a:r>
                  <a:rPr lang="en-US" dirty="0"/>
                  <a:t> values among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oMath>
                </a14:m>
                <a:r>
                  <a:rPr lang="en-US" dirty="0"/>
                  <a:t> through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𝑛</m:t>
                        </m:r>
                      </m:sub>
                    </m:sSub>
                  </m:oMath>
                </a14:m>
                <a:endParaRPr lang="en-US" dirty="0"/>
              </a:p>
              <a:p>
                <a:pPr lvl="1"/>
                <a:r>
                  <a:rPr lang="en-US" dirty="0"/>
                  <a:t>Round 3: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3</m:t>
                        </m:r>
                      </m:sub>
                    </m:sSub>
                  </m:oMath>
                </a14:m>
                <a:r>
                  <a:rPr lang="en-US" dirty="0"/>
                  <a:t> triggers channel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1</m:t>
                        </m:r>
                      </m:sub>
                    </m:sSub>
                  </m:oMath>
                </a14:m>
                <a:r>
                  <a:rPr lang="en-US" dirty="0"/>
                  <a:t> using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5</m:t>
                        </m:r>
                      </m:sub>
                    </m:sSub>
                  </m:oMath>
                </a14:m>
                <a:endParaRPr lang="en-US" dirty="0"/>
              </a:p>
              <a:p>
                <a:pPr lvl="1"/>
                <a:r>
                  <a:rPr lang="en-US" dirty="0"/>
                  <a:t>Round 4: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1</m:t>
                        </m:r>
                      </m:sub>
                    </m:sSub>
                  </m:oMath>
                </a14:m>
                <a:r>
                  <a:rPr lang="en-US" dirty="0"/>
                  <a:t> triggers channel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b="0" i="1" smtClean="0">
                            <a:latin typeface="Cambria Math" panose="02040503050406030204" pitchFamily="18" charset="0"/>
                          </a:rPr>
                          <m:t>4</m:t>
                        </m:r>
                      </m:sub>
                    </m:sSub>
                  </m:oMath>
                </a14:m>
                <a:r>
                  <a:rPr lang="en-US" dirty="0"/>
                  <a:t> using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5</m:t>
                        </m:r>
                      </m:sub>
                    </m:sSub>
                  </m:oMath>
                </a14:m>
                <a:endParaRPr lang="en-US" dirty="0"/>
              </a:p>
            </p:txBody>
          </p:sp>
        </mc:Choice>
        <mc:Fallback>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xfrm>
                <a:off x="459128" y="1802119"/>
                <a:ext cx="6221703" cy="4293882"/>
              </a:xfrm>
              <a:blipFill>
                <a:blip r:embed="rId3"/>
                <a:stretch>
                  <a:fillRect l="-2742" t="-2841"/>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4"/>
                <a:stretch>
                  <a:fillRect l="-4121" b="-13115"/>
                </a:stretch>
              </a:blipFill>
            </p:spPr>
            <p:txBody>
              <a:bodyPr/>
              <a:lstStyle/>
              <a:p>
                <a:r>
                  <a:rPr lang="en-US">
                    <a:noFill/>
                  </a:rPr>
                  <a:t> </a:t>
                </a:r>
              </a:p>
            </p:txBody>
          </p:sp>
        </mc:Fallback>
      </mc:AlternateContent>
      <p:sp>
        <p:nvSpPr>
          <p:cNvPr id="44" name="Rectangle 43">
            <a:extLst>
              <a:ext uri="{FF2B5EF4-FFF2-40B4-BE49-F238E27FC236}">
                <a16:creationId xmlns:a16="http://schemas.microsoft.com/office/drawing/2014/main" id="{B7F40984-2B37-814B-9F4E-45A32D8C4058}"/>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242CF6EF-7447-BAF6-2ED2-C872B96ACDE4}"/>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8206524" y="2402805"/>
            <a:ext cx="800538" cy="800538"/>
          </a:xfrm>
          <a:prstGeom prst="rect">
            <a:avLst/>
          </a:prstGeom>
        </p:spPr>
      </p:pic>
      <p:pic>
        <p:nvPicPr>
          <p:cNvPr id="3" name="Picture 2">
            <a:extLst>
              <a:ext uri="{FF2B5EF4-FFF2-40B4-BE49-F238E27FC236}">
                <a16:creationId xmlns:a16="http://schemas.microsoft.com/office/drawing/2014/main" id="{99FC7308-7B3E-8257-091D-D364E8EC1E5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9595005" y="1902012"/>
            <a:ext cx="800538" cy="800538"/>
          </a:xfrm>
          <a:prstGeom prst="rect">
            <a:avLst/>
          </a:prstGeom>
        </p:spPr>
      </p:pic>
      <p:pic>
        <p:nvPicPr>
          <p:cNvPr id="4" name="Picture 3">
            <a:extLst>
              <a:ext uri="{FF2B5EF4-FFF2-40B4-BE49-F238E27FC236}">
                <a16:creationId xmlns:a16="http://schemas.microsoft.com/office/drawing/2014/main" id="{93457429-F6F7-C142-0B6A-BF341C7BB7F3}"/>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8827551" y="4871162"/>
            <a:ext cx="800538" cy="800538"/>
          </a:xfrm>
          <a:prstGeom prst="rect">
            <a:avLst/>
          </a:prstGeom>
        </p:spPr>
      </p:pic>
      <p:pic>
        <p:nvPicPr>
          <p:cNvPr id="5" name="Picture 4">
            <a:extLst>
              <a:ext uri="{FF2B5EF4-FFF2-40B4-BE49-F238E27FC236}">
                <a16:creationId xmlns:a16="http://schemas.microsoft.com/office/drawing/2014/main" id="{C61836C1-2FDA-50F5-AC35-0062B0DD8DAB}"/>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7424559" y="4874013"/>
            <a:ext cx="800538" cy="800538"/>
          </a:xfrm>
          <a:prstGeom prst="rect">
            <a:avLst/>
          </a:prstGeom>
        </p:spPr>
      </p:pic>
      <p:pic>
        <p:nvPicPr>
          <p:cNvPr id="7" name="Picture 6">
            <a:extLst>
              <a:ext uri="{FF2B5EF4-FFF2-40B4-BE49-F238E27FC236}">
                <a16:creationId xmlns:a16="http://schemas.microsoft.com/office/drawing/2014/main" id="{7891F5CA-387C-3CEC-22F8-092DF75FA106}"/>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6800452" y="1905846"/>
            <a:ext cx="800538" cy="80053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474B0A3-020A-1465-1C52-4C1183B36D57}"/>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8" name="TextBox 7">
                <a:extLst>
                  <a:ext uri="{FF2B5EF4-FFF2-40B4-BE49-F238E27FC236}">
                    <a16:creationId xmlns:a16="http://schemas.microsoft.com/office/drawing/2014/main" id="{E474B0A3-020A-1465-1C52-4C1183B36D57}"/>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9"/>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88DACE4-544C-7742-D016-2529FFBB69E3}"/>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9" name="TextBox 8">
                <a:extLst>
                  <a:ext uri="{FF2B5EF4-FFF2-40B4-BE49-F238E27FC236}">
                    <a16:creationId xmlns:a16="http://schemas.microsoft.com/office/drawing/2014/main" id="{A88DACE4-544C-7742-D016-2529FFBB69E3}"/>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AD0DBC-DD2B-F827-C0EF-2E143684B4C3}"/>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0" name="TextBox 9">
                <a:extLst>
                  <a:ext uri="{FF2B5EF4-FFF2-40B4-BE49-F238E27FC236}">
                    <a16:creationId xmlns:a16="http://schemas.microsoft.com/office/drawing/2014/main" id="{38AD0DBC-DD2B-F827-C0EF-2E143684B4C3}"/>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ABC8330-081F-295F-9FCC-254C94056A6F}"/>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11" name="TextBox 10">
                <a:extLst>
                  <a:ext uri="{FF2B5EF4-FFF2-40B4-BE49-F238E27FC236}">
                    <a16:creationId xmlns:a16="http://schemas.microsoft.com/office/drawing/2014/main" id="{CABC8330-081F-295F-9FCC-254C94056A6F}"/>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6D80B5-AC1D-927C-EBB8-C586E72DC7F3}"/>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1B6D80B5-AC1D-927C-EBB8-C586E72DC7F3}"/>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59F45C-061D-ED8B-8CFF-9A5642BB5998}"/>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5159F45C-061D-ED8B-8CFF-9A5642BB5998}"/>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96810E2-4964-B8FE-2C74-20A89AC7D677}"/>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15" name="TextBox 14">
                <a:extLst>
                  <a:ext uri="{FF2B5EF4-FFF2-40B4-BE49-F238E27FC236}">
                    <a16:creationId xmlns:a16="http://schemas.microsoft.com/office/drawing/2014/main" id="{196810E2-4964-B8FE-2C74-20A89AC7D677}"/>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5"/>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F8A40E-3E1D-D32B-FA12-5F7BAB46794E}"/>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07F8A40E-3E1D-D32B-FA12-5F7BAB46794E}"/>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AA04273-3C1D-CA63-8E8E-69EEA0AE7F3C}"/>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0AA04273-3C1D-CA63-8E8E-69EEA0AE7F3C}"/>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7"/>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A859289-F4F2-0994-A438-C38015B222A5}"/>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8" name="TextBox 17">
                <a:extLst>
                  <a:ext uri="{FF2B5EF4-FFF2-40B4-BE49-F238E27FC236}">
                    <a16:creationId xmlns:a16="http://schemas.microsoft.com/office/drawing/2014/main" id="{2A859289-F4F2-0994-A438-C38015B222A5}"/>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8"/>
                <a:stretch>
                  <a:fillRect r="-31579"/>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F17D1518-D10E-0B7F-1BD0-E384AEDB907F}"/>
              </a:ext>
            </a:extLst>
          </p:cNvPr>
          <p:cNvCxnSpPr>
            <a:cxnSpLocks/>
            <a:stCxn id="7"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64C34F3-F1F3-6446-1DDE-96178CDF702F}"/>
              </a:ext>
            </a:extLst>
          </p:cNvPr>
          <p:cNvCxnSpPr>
            <a:cxnSpLocks/>
            <a:stCxn id="7"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6EB4DEF-5533-AE34-23C3-6E684E54BE45}"/>
              </a:ext>
            </a:extLst>
          </p:cNvPr>
          <p:cNvCxnSpPr>
            <a:cxnSpLocks/>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FB980E-A406-F662-4E3B-3CD42A060DAB}"/>
              </a:ext>
            </a:extLst>
          </p:cNvPr>
          <p:cNvCxnSpPr>
            <a:cxnSpLocks/>
            <a:stCxn id="11" idx="0"/>
            <a:endCxn id="7"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CE53C72-867E-0B17-46F3-4D1A47DD36A2}"/>
              </a:ext>
            </a:extLst>
          </p:cNvPr>
          <p:cNvCxnSpPr>
            <a:cxnSpLocks/>
            <a:stCxn id="13" idx="0"/>
            <a:endCxn id="7"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A3C12E-9A1F-F655-EAC4-6A530929E060}"/>
              </a:ext>
            </a:extLst>
          </p:cNvPr>
          <p:cNvCxnSpPr>
            <a:cxnSpLocks/>
            <a:stCxn id="13" idx="0"/>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A925DA-707A-7028-886A-895ED25EC462}"/>
              </a:ext>
            </a:extLst>
          </p:cNvPr>
          <p:cNvCxnSpPr>
            <a:cxnSpLocks/>
            <a:stCxn id="11" idx="0"/>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509E3F-F410-BBAA-1A3E-983CDD1E4264}"/>
              </a:ext>
            </a:extLst>
          </p:cNvPr>
          <p:cNvCxnSpPr>
            <a:cxnSpLocks/>
            <a:stCxn id="13" idx="0"/>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46A1D1-D260-B1B9-AE77-37F304873ADE}"/>
              </a:ext>
            </a:extLst>
          </p:cNvPr>
          <p:cNvCxnSpPr>
            <a:cxnSpLocks/>
            <a:stCxn id="11" idx="0"/>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Line Callout 3 (Accent Bar) 28">
                <a:extLst>
                  <a:ext uri="{FF2B5EF4-FFF2-40B4-BE49-F238E27FC236}">
                    <a16:creationId xmlns:a16="http://schemas.microsoft.com/office/drawing/2014/main" id="{6545EC58-F74B-7D9A-D106-1FC38AB2AACD}"/>
                  </a:ext>
                </a:extLst>
              </p:cNvPr>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𝑛</m:t>
                      </m:r>
                      <m:r>
                        <a:rPr lang="en-US" i="1" smtClean="0">
                          <a:solidFill>
                            <a:srgbClr val="FF0000"/>
                          </a:solidFill>
                          <a:latin typeface="Cambria Math" panose="02040503050406030204" pitchFamily="18" charset="0"/>
                        </a:rPr>
                        <m:t>=5,</m:t>
                      </m:r>
                      <m:r>
                        <a:rPr lang="en-US" i="1" smtClean="0">
                          <a:solidFill>
                            <a:srgbClr val="FF0000"/>
                          </a:solidFill>
                          <a:latin typeface="Cambria Math" panose="02040503050406030204" pitchFamily="18" charset="0"/>
                        </a:rPr>
                        <m:t>𝑡</m:t>
                      </m:r>
                      <m:r>
                        <a:rPr lang="en-US"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29" name="Line Callout 3 (Accent Bar) 28">
                <a:extLst>
                  <a:ext uri="{FF2B5EF4-FFF2-40B4-BE49-F238E27FC236}">
                    <a16:creationId xmlns:a16="http://schemas.microsoft.com/office/drawing/2014/main" id="{6545EC58-F74B-7D9A-D106-1FC38AB2AACD}"/>
                  </a:ext>
                </a:extLst>
              </p:cNvPr>
              <p:cNvSpPr>
                <a:spLocks noRot="1" noChangeAspect="1" noMove="1" noResize="1" noEditPoints="1" noAdjustHandles="1" noChangeArrowheads="1" noChangeShapeType="1" noTextEdit="1"/>
              </p:cNvSpPr>
              <p:nvPr/>
            </p:nvSpPr>
            <p:spPr>
              <a:xfrm>
                <a:off x="9069263" y="913242"/>
                <a:ext cx="1545998" cy="243537"/>
              </a:xfrm>
              <a:prstGeom prst="accentCallout3">
                <a:avLst>
                  <a:gd name="adj1" fmla="val 18750"/>
                  <a:gd name="adj2" fmla="val -8333"/>
                  <a:gd name="adj3" fmla="val 18750"/>
                  <a:gd name="adj4" fmla="val -16667"/>
                  <a:gd name="adj5" fmla="val 100000"/>
                  <a:gd name="adj6" fmla="val -16667"/>
                  <a:gd name="adj7" fmla="val 253266"/>
                  <a:gd name="adj8" fmla="val -27845"/>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FD66673-2234-50E9-B405-7D3CE334811D}"/>
                  </a:ext>
                </a:extLst>
              </p:cNvPr>
              <p:cNvSpPr txBox="1"/>
              <p:nvPr/>
            </p:nvSpPr>
            <p:spPr>
              <a:xfrm>
                <a:off x="8251382" y="1586569"/>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0FD66673-2234-50E9-B405-7D3CE334811D}"/>
                  </a:ext>
                </a:extLst>
              </p:cNvPr>
              <p:cNvSpPr txBox="1">
                <a:spLocks noRot="1" noChangeAspect="1" noMove="1" noResize="1" noEditPoints="1" noAdjustHandles="1" noChangeArrowheads="1" noChangeShapeType="1" noTextEdit="1"/>
              </p:cNvSpPr>
              <p:nvPr/>
            </p:nvSpPr>
            <p:spPr>
              <a:xfrm>
                <a:off x="8251382" y="1586569"/>
                <a:ext cx="800538"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26AB599-D8EF-9A74-5E5D-79CA3FA37337}"/>
                  </a:ext>
                </a:extLst>
              </p:cNvPr>
              <p:cNvSpPr txBox="1"/>
              <p:nvPr/>
            </p:nvSpPr>
            <p:spPr>
              <a:xfrm rot="20533521">
                <a:off x="8922212" y="2033382"/>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B26AB599-D8EF-9A74-5E5D-79CA3FA37337}"/>
                  </a:ext>
                </a:extLst>
              </p:cNvPr>
              <p:cNvSpPr txBox="1">
                <a:spLocks noRot="1" noChangeAspect="1" noMove="1" noResize="1" noEditPoints="1" noAdjustHandles="1" noChangeArrowheads="1" noChangeShapeType="1" noTextEdit="1"/>
              </p:cNvSpPr>
              <p:nvPr/>
            </p:nvSpPr>
            <p:spPr>
              <a:xfrm rot="20533521">
                <a:off x="8922212" y="2033382"/>
                <a:ext cx="800538"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EC8D412-EAE3-811A-FA18-D4CA54B007C2}"/>
                  </a:ext>
                </a:extLst>
              </p:cNvPr>
              <p:cNvSpPr txBox="1"/>
              <p:nvPr/>
            </p:nvSpPr>
            <p:spPr>
              <a:xfrm rot="4253796">
                <a:off x="7117752" y="366143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6EC8D412-EAE3-811A-FA18-D4CA54B007C2}"/>
                  </a:ext>
                </a:extLst>
              </p:cNvPr>
              <p:cNvSpPr txBox="1">
                <a:spLocks noRot="1" noChangeAspect="1" noMove="1" noResize="1" noEditPoints="1" noAdjustHandles="1" noChangeArrowheads="1" noChangeShapeType="1" noTextEdit="1"/>
              </p:cNvSpPr>
              <p:nvPr/>
            </p:nvSpPr>
            <p:spPr>
              <a:xfrm rot="4253796">
                <a:off x="7117752" y="3661435"/>
                <a:ext cx="800538"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B11BF97-85B9-0590-3E60-1412A56A5708}"/>
                  </a:ext>
                </a:extLst>
              </p:cNvPr>
              <p:cNvSpPr txBox="1"/>
              <p:nvPr/>
            </p:nvSpPr>
            <p:spPr>
              <a:xfrm rot="17230985">
                <a:off x="9292240" y="3685915"/>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DB11BF97-85B9-0590-3E60-1412A56A5708}"/>
                  </a:ext>
                </a:extLst>
              </p:cNvPr>
              <p:cNvSpPr txBox="1">
                <a:spLocks noRot="1" noChangeAspect="1" noMove="1" noResize="1" noEditPoints="1" noAdjustHandles="1" noChangeArrowheads="1" noChangeShapeType="1" noTextEdit="1"/>
              </p:cNvSpPr>
              <p:nvPr/>
            </p:nvSpPr>
            <p:spPr>
              <a:xfrm rot="17230985">
                <a:off x="9292240" y="3685915"/>
                <a:ext cx="800538"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869A8E8-350E-D3A0-54E4-CBC050C17F60}"/>
                  </a:ext>
                </a:extLst>
              </p:cNvPr>
              <p:cNvSpPr txBox="1"/>
              <p:nvPr/>
            </p:nvSpPr>
            <p:spPr>
              <a:xfrm rot="18880480">
                <a:off x="8881053" y="305866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3</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9869A8E8-350E-D3A0-54E4-CBC050C17F60}"/>
                  </a:ext>
                </a:extLst>
              </p:cNvPr>
              <p:cNvSpPr txBox="1">
                <a:spLocks noRot="1" noChangeAspect="1" noMove="1" noResize="1" noEditPoints="1" noAdjustHandles="1" noChangeArrowheads="1" noChangeShapeType="1" noTextEdit="1"/>
              </p:cNvSpPr>
              <p:nvPr/>
            </p:nvSpPr>
            <p:spPr>
              <a:xfrm rot="18880480">
                <a:off x="8881053" y="3058661"/>
                <a:ext cx="800538"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CB00268-4580-AF05-A334-3E1D1C517069}"/>
                  </a:ext>
                </a:extLst>
              </p:cNvPr>
              <p:cNvSpPr txBox="1"/>
              <p:nvPr/>
            </p:nvSpPr>
            <p:spPr>
              <a:xfrm rot="2595100">
                <a:off x="7511883" y="3085130"/>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2CB00268-4580-AF05-A334-3E1D1C517069}"/>
                  </a:ext>
                </a:extLst>
              </p:cNvPr>
              <p:cNvSpPr txBox="1">
                <a:spLocks noRot="1" noChangeAspect="1" noMove="1" noResize="1" noEditPoints="1" noAdjustHandles="1" noChangeArrowheads="1" noChangeShapeType="1" noTextEdit="1"/>
              </p:cNvSpPr>
              <p:nvPr/>
            </p:nvSpPr>
            <p:spPr>
              <a:xfrm rot="2595100">
                <a:off x="7511883" y="3085130"/>
                <a:ext cx="800538"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3C09B921-6C47-9568-D4FD-89154FAD140E}"/>
                  </a:ext>
                </a:extLst>
              </p:cNvPr>
              <p:cNvSpPr txBox="1"/>
              <p:nvPr/>
            </p:nvSpPr>
            <p:spPr>
              <a:xfrm rot="17440229">
                <a:off x="7642434" y="3995886"/>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3C09B921-6C47-9568-D4FD-89154FAD140E}"/>
                  </a:ext>
                </a:extLst>
              </p:cNvPr>
              <p:cNvSpPr txBox="1">
                <a:spLocks noRot="1" noChangeAspect="1" noMove="1" noResize="1" noEditPoints="1" noAdjustHandles="1" noChangeArrowheads="1" noChangeShapeType="1" noTextEdit="1"/>
              </p:cNvSpPr>
              <p:nvPr/>
            </p:nvSpPr>
            <p:spPr>
              <a:xfrm rot="17440229">
                <a:off x="7642434" y="3995886"/>
                <a:ext cx="800538" cy="36933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8ECBC66-00EA-0077-DC4B-97D0FFD5797F}"/>
                  </a:ext>
                </a:extLst>
              </p:cNvPr>
              <p:cNvSpPr txBox="1"/>
              <p:nvPr/>
            </p:nvSpPr>
            <p:spPr>
              <a:xfrm rot="4071312">
                <a:off x="8785650" y="4067304"/>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oMath>
                  </m:oMathPara>
                </a14:m>
                <a:endParaRPr lang="en-US" dirty="0">
                  <a:solidFill>
                    <a:srgbClr val="FF0000"/>
                  </a:solidFill>
                </a:endParaRPr>
              </a:p>
            </p:txBody>
          </p:sp>
        </mc:Choice>
        <mc:Fallback xmlns="">
          <p:sp>
            <p:nvSpPr>
              <p:cNvPr id="37" name="TextBox 36">
                <a:extLst>
                  <a:ext uri="{FF2B5EF4-FFF2-40B4-BE49-F238E27FC236}">
                    <a16:creationId xmlns:a16="http://schemas.microsoft.com/office/drawing/2014/main" id="{58ECBC66-00EA-0077-DC4B-97D0FFD5797F}"/>
                  </a:ext>
                </a:extLst>
              </p:cNvPr>
              <p:cNvSpPr txBox="1">
                <a:spLocks noRot="1" noChangeAspect="1" noMove="1" noResize="1" noEditPoints="1" noAdjustHandles="1" noChangeArrowheads="1" noChangeShapeType="1" noTextEdit="1"/>
              </p:cNvSpPr>
              <p:nvPr/>
            </p:nvSpPr>
            <p:spPr>
              <a:xfrm rot="4071312">
                <a:off x="8785650" y="4067304"/>
                <a:ext cx="800538" cy="369332"/>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9DAF3E9-3F76-44ED-6484-6847FBBAE8EA}"/>
                  </a:ext>
                </a:extLst>
              </p:cNvPr>
              <p:cNvSpPr txBox="1"/>
              <p:nvPr/>
            </p:nvSpPr>
            <p:spPr>
              <a:xfrm>
                <a:off x="6077529" y="1648955"/>
                <a:ext cx="114480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oMath>
                  </m:oMathPara>
                </a14:m>
                <a:endParaRPr lang="en-US" b="0" i="1" dirty="0">
                  <a:solidFill>
                    <a:srgbClr val="00B05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4</m:t>
                          </m:r>
                        </m:sub>
                      </m:sSub>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38" name="TextBox 37">
                <a:extLst>
                  <a:ext uri="{FF2B5EF4-FFF2-40B4-BE49-F238E27FC236}">
                    <a16:creationId xmlns:a16="http://schemas.microsoft.com/office/drawing/2014/main" id="{69DAF3E9-3F76-44ED-6484-6847FBBAE8EA}"/>
                  </a:ext>
                </a:extLst>
              </p:cNvPr>
              <p:cNvSpPr txBox="1">
                <a:spLocks noRot="1" noChangeAspect="1" noMove="1" noResize="1" noEditPoints="1" noAdjustHandles="1" noChangeArrowheads="1" noChangeShapeType="1" noTextEdit="1"/>
              </p:cNvSpPr>
              <p:nvPr/>
            </p:nvSpPr>
            <p:spPr>
              <a:xfrm>
                <a:off x="6077529" y="1648955"/>
                <a:ext cx="1144804" cy="64633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3AE2CC7B-BCEB-819A-8B3E-01E8499ADD79}"/>
                  </a:ext>
                </a:extLst>
              </p:cNvPr>
              <p:cNvSpPr txBox="1"/>
              <p:nvPr/>
            </p:nvSpPr>
            <p:spPr>
              <a:xfrm rot="1160517">
                <a:off x="7565718" y="2043553"/>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3AE2CC7B-BCEB-819A-8B3E-01E8499ADD79}"/>
                  </a:ext>
                </a:extLst>
              </p:cNvPr>
              <p:cNvSpPr txBox="1">
                <a:spLocks noRot="1" noChangeAspect="1" noMove="1" noResize="1" noEditPoints="1" noAdjustHandles="1" noChangeArrowheads="1" noChangeShapeType="1" noTextEdit="1"/>
              </p:cNvSpPr>
              <p:nvPr/>
            </p:nvSpPr>
            <p:spPr>
              <a:xfrm rot="1160517">
                <a:off x="7565718" y="2043553"/>
                <a:ext cx="800538" cy="369332"/>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9DA5DEA-2C08-3D53-0D26-99F9D397D093}"/>
                  </a:ext>
                </a:extLst>
              </p:cNvPr>
              <p:cNvSpPr txBox="1"/>
              <p:nvPr/>
            </p:nvSpPr>
            <p:spPr>
              <a:xfrm>
                <a:off x="10054312" y="1699495"/>
                <a:ext cx="11448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45" name="TextBox 44">
                <a:extLst>
                  <a:ext uri="{FF2B5EF4-FFF2-40B4-BE49-F238E27FC236}">
                    <a16:creationId xmlns:a16="http://schemas.microsoft.com/office/drawing/2014/main" id="{89DA5DEA-2C08-3D53-0D26-99F9D397D093}"/>
                  </a:ext>
                </a:extLst>
              </p:cNvPr>
              <p:cNvSpPr txBox="1">
                <a:spLocks noRot="1" noChangeAspect="1" noMove="1" noResize="1" noEditPoints="1" noAdjustHandles="1" noChangeArrowheads="1" noChangeShapeType="1" noTextEdit="1"/>
              </p:cNvSpPr>
              <p:nvPr/>
            </p:nvSpPr>
            <p:spPr>
              <a:xfrm>
                <a:off x="10054312" y="1699495"/>
                <a:ext cx="1144804" cy="369332"/>
              </a:xfrm>
              <a:prstGeom prst="rect">
                <a:avLst/>
              </a:prstGeom>
              <a:blipFill>
                <a:blip r:embed="rId30"/>
                <a:stretch>
                  <a:fillRect r="-6593" b="-3333"/>
                </a:stretch>
              </a:blipFill>
            </p:spPr>
            <p:txBody>
              <a:bodyPr/>
              <a:lstStyle/>
              <a:p>
                <a:r>
                  <a:rPr lang="en-US">
                    <a:noFill/>
                  </a:rPr>
                  <a:t> </a:t>
                </a:r>
              </a:p>
            </p:txBody>
          </p:sp>
        </mc:Fallback>
      </mc:AlternateContent>
      <p:cxnSp>
        <p:nvCxnSpPr>
          <p:cNvPr id="46" name="Straight Connector 45">
            <a:extLst>
              <a:ext uri="{FF2B5EF4-FFF2-40B4-BE49-F238E27FC236}">
                <a16:creationId xmlns:a16="http://schemas.microsoft.com/office/drawing/2014/main" id="{0C1EC37F-8845-4824-B8DE-BD0FBA2A1CD9}"/>
              </a:ext>
            </a:extLst>
          </p:cNvPr>
          <p:cNvCxnSpPr>
            <a:cxnSpLocks/>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9FD1056-CDCB-F2DB-9F76-D3B798B4560A}"/>
                  </a:ext>
                </a:extLst>
              </p:cNvPr>
              <p:cNvSpPr txBox="1"/>
              <p:nvPr/>
            </p:nvSpPr>
            <p:spPr>
              <a:xfrm>
                <a:off x="8241900" y="4579241"/>
                <a:ext cx="80053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4</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𝑠</m:t>
                          </m:r>
                        </m:e>
                        <m:sub>
                          <m:r>
                            <a:rPr lang="en-US" b="0" i="1" smtClean="0">
                              <a:solidFill>
                                <a:srgbClr val="FF0000"/>
                              </a:solidFill>
                              <a:latin typeface="Cambria Math" panose="02040503050406030204" pitchFamily="18" charset="0"/>
                            </a:rPr>
                            <m:t>5</m:t>
                          </m:r>
                        </m:sub>
                      </m:sSub>
                    </m:oMath>
                  </m:oMathPara>
                </a14:m>
                <a:endParaRPr lang="en-US" dirty="0">
                  <a:solidFill>
                    <a:srgbClr val="FF0000"/>
                  </a:solidFill>
                </a:endParaRPr>
              </a:p>
            </p:txBody>
          </p:sp>
        </mc:Choice>
        <mc:Fallback xmlns="">
          <p:sp>
            <p:nvSpPr>
              <p:cNvPr id="47" name="TextBox 46">
                <a:extLst>
                  <a:ext uri="{FF2B5EF4-FFF2-40B4-BE49-F238E27FC236}">
                    <a16:creationId xmlns:a16="http://schemas.microsoft.com/office/drawing/2014/main" id="{C9FD1056-CDCB-F2DB-9F76-D3B798B4560A}"/>
                  </a:ext>
                </a:extLst>
              </p:cNvPr>
              <p:cNvSpPr txBox="1">
                <a:spLocks noRot="1" noChangeAspect="1" noMove="1" noResize="1" noEditPoints="1" noAdjustHandles="1" noChangeArrowheads="1" noChangeShapeType="1" noTextEdit="1"/>
              </p:cNvSpPr>
              <p:nvPr/>
            </p:nvSpPr>
            <p:spPr>
              <a:xfrm>
                <a:off x="8241900" y="4579241"/>
                <a:ext cx="800538" cy="369332"/>
              </a:xfrm>
              <a:prstGeom prst="rect">
                <a:avLst/>
              </a:prstGeom>
              <a:blipFill>
                <a:blip r:embed="rId31"/>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3CD71F7-CF96-66EF-FC00-C6B0D52154ED}"/>
                  </a:ext>
                </a:extLst>
              </p:cNvPr>
              <p:cNvSpPr txBox="1"/>
              <p:nvPr/>
            </p:nvSpPr>
            <p:spPr>
              <a:xfrm>
                <a:off x="9492227" y="4892763"/>
                <a:ext cx="1144804"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oMath>
                  </m:oMathPara>
                </a14:m>
                <a:endParaRPr lang="en-US" b="0" i="1" dirty="0">
                  <a:solidFill>
                    <a:srgbClr val="00B05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4</m:t>
                          </m:r>
                        </m:sub>
                      </m:sSub>
                      <m:r>
                        <a:rPr lang="en-US" i="1">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59" name="TextBox 58">
                <a:extLst>
                  <a:ext uri="{FF2B5EF4-FFF2-40B4-BE49-F238E27FC236}">
                    <a16:creationId xmlns:a16="http://schemas.microsoft.com/office/drawing/2014/main" id="{D3CD71F7-CF96-66EF-FC00-C6B0D52154ED}"/>
                  </a:ext>
                </a:extLst>
              </p:cNvPr>
              <p:cNvSpPr txBox="1">
                <a:spLocks noRot="1" noChangeAspect="1" noMove="1" noResize="1" noEditPoints="1" noAdjustHandles="1" noChangeArrowheads="1" noChangeShapeType="1" noTextEdit="1"/>
              </p:cNvSpPr>
              <p:nvPr/>
            </p:nvSpPr>
            <p:spPr>
              <a:xfrm>
                <a:off x="9492227" y="4892763"/>
                <a:ext cx="1144804" cy="646331"/>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6AEA49B-6BAA-E8EF-8FEC-2E8412D2C166}"/>
                  </a:ext>
                </a:extLst>
              </p:cNvPr>
              <p:cNvSpPr txBox="1"/>
              <p:nvPr/>
            </p:nvSpPr>
            <p:spPr>
              <a:xfrm>
                <a:off x="5946072" y="1728623"/>
                <a:ext cx="11448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𝑠</m:t>
                          </m:r>
                        </m:e>
                        <m:sub>
                          <m:r>
                            <a:rPr lang="en-US" b="0" i="1" smtClean="0">
                              <a:solidFill>
                                <a:srgbClr val="00B050"/>
                              </a:solidFill>
                              <a:latin typeface="Cambria Math" panose="02040503050406030204" pitchFamily="18" charset="0"/>
                            </a:rPr>
                            <m:t>5</m:t>
                          </m:r>
                        </m:sub>
                      </m:sSub>
                    </m:oMath>
                  </m:oMathPara>
                </a14:m>
                <a:endParaRPr lang="en-US" dirty="0">
                  <a:solidFill>
                    <a:srgbClr val="00B050"/>
                  </a:solidFill>
                </a:endParaRPr>
              </a:p>
            </p:txBody>
          </p:sp>
        </mc:Choice>
        <mc:Fallback xmlns="">
          <p:sp>
            <p:nvSpPr>
              <p:cNvPr id="60" name="TextBox 59">
                <a:extLst>
                  <a:ext uri="{FF2B5EF4-FFF2-40B4-BE49-F238E27FC236}">
                    <a16:creationId xmlns:a16="http://schemas.microsoft.com/office/drawing/2014/main" id="{36AEA49B-6BAA-E8EF-8FEC-2E8412D2C166}"/>
                  </a:ext>
                </a:extLst>
              </p:cNvPr>
              <p:cNvSpPr txBox="1">
                <a:spLocks noRot="1" noChangeAspect="1" noMove="1" noResize="1" noEditPoints="1" noAdjustHandles="1" noChangeArrowheads="1" noChangeShapeType="1" noTextEdit="1"/>
              </p:cNvSpPr>
              <p:nvPr/>
            </p:nvSpPr>
            <p:spPr>
              <a:xfrm>
                <a:off x="5946072" y="1728623"/>
                <a:ext cx="1144804" cy="369332"/>
              </a:xfrm>
              <a:prstGeom prst="rect">
                <a:avLst/>
              </a:prstGeom>
              <a:blipFill>
                <a:blip r:embed="rId33"/>
                <a:stretch>
                  <a:fillRect r="-5495"/>
                </a:stretch>
              </a:blipFill>
            </p:spPr>
            <p:txBody>
              <a:bodyPr/>
              <a:lstStyle/>
              <a:p>
                <a:r>
                  <a:rPr lang="en-US">
                    <a:noFill/>
                  </a:rPr>
                  <a:t> </a:t>
                </a:r>
              </a:p>
            </p:txBody>
          </p:sp>
        </mc:Fallback>
      </mc:AlternateContent>
    </p:spTree>
    <p:extLst>
      <p:ext uri="{BB962C8B-B14F-4D97-AF65-F5344CB8AC3E}">
        <p14:creationId xmlns:p14="http://schemas.microsoft.com/office/powerpoint/2010/main" val="33813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9" grpId="0"/>
      <p:bldP spid="6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r>
              <a:rPr lang="en-US" dirty="0"/>
              <a:t>Parties must load their channels</a:t>
            </a:r>
          </a:p>
          <a:p>
            <a:pPr lvl="1"/>
            <a:r>
              <a:rPr lang="en-US" dirty="0"/>
              <a:t>The </a:t>
            </a:r>
            <a:r>
              <a:rPr lang="en-US" b="1" dirty="0"/>
              <a:t>Sy</a:t>
            </a:r>
            <a:r>
              <a:rPr lang="en-US" dirty="0"/>
              <a:t> of </a:t>
            </a:r>
            <a:r>
              <a:rPr lang="en-US" b="1" dirty="0"/>
              <a:t>Sy</a:t>
            </a:r>
            <a:r>
              <a:rPr lang="en-US" dirty="0"/>
              <a:t>X</a:t>
            </a:r>
          </a:p>
          <a:p>
            <a:pPr lvl="1"/>
            <a:r>
              <a:rPr lang="en-US" dirty="0"/>
              <a:t>Trigger witness for a channel helps ensure that this and all other channels have been properly loaded</a:t>
            </a:r>
          </a:p>
          <a:p>
            <a:pPr lvl="2"/>
            <a:r>
              <a:rPr lang="en-US" dirty="0"/>
              <a:t>Channel loads release </a:t>
            </a:r>
            <a:r>
              <a:rPr lang="en-US" b="1" dirty="0"/>
              <a:t>signatures</a:t>
            </a:r>
          </a:p>
          <a:p>
            <a:pPr lvl="2"/>
            <a:r>
              <a:rPr lang="en-US" dirty="0"/>
              <a:t>Witnesses must include all </a:t>
            </a:r>
            <a:r>
              <a:rPr lang="en-US" b="1" dirty="0"/>
              <a:t>signatures</a:t>
            </a:r>
          </a:p>
          <a:p>
            <a:pPr lvl="2"/>
            <a:r>
              <a:rPr lang="en-US" b="1" dirty="0"/>
              <a:t>Triggers are only possible if all channels are loaded</a:t>
            </a:r>
            <a:endParaRPr lang="en-US" dirty="0"/>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3"/>
                <a:stretch>
                  <a:fillRect l="-4121" b="-13115"/>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5A929603-C5C6-4342-A265-FD415541C3C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7423245" y="4879203"/>
            <a:ext cx="800538" cy="800538"/>
          </a:xfrm>
          <a:prstGeom prst="rect">
            <a:avLst/>
          </a:prstGeom>
        </p:spPr>
      </p:pic>
      <p:pic>
        <p:nvPicPr>
          <p:cNvPr id="49" name="Picture 48">
            <a:extLst>
              <a:ext uri="{FF2B5EF4-FFF2-40B4-BE49-F238E27FC236}">
                <a16:creationId xmlns:a16="http://schemas.microsoft.com/office/drawing/2014/main" id="{A8DFBFC6-33DC-1148-BF6A-B816C34A5013}"/>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800452" y="1905846"/>
            <a:ext cx="800538" cy="800538"/>
          </a:xfrm>
          <a:prstGeom prst="rect">
            <a:avLst/>
          </a:prstGeom>
        </p:spPr>
      </p:pic>
      <p:pic>
        <p:nvPicPr>
          <p:cNvPr id="50" name="Picture 49">
            <a:extLst>
              <a:ext uri="{FF2B5EF4-FFF2-40B4-BE49-F238E27FC236}">
                <a16:creationId xmlns:a16="http://schemas.microsoft.com/office/drawing/2014/main" id="{F9E60B25-0700-1248-BA84-D900545681B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8202707" y="2406019"/>
            <a:ext cx="800538" cy="800538"/>
          </a:xfrm>
          <a:prstGeom prst="rect">
            <a:avLst/>
          </a:prstGeom>
        </p:spPr>
      </p:pic>
      <p:pic>
        <p:nvPicPr>
          <p:cNvPr id="51" name="Picture 50">
            <a:extLst>
              <a:ext uri="{FF2B5EF4-FFF2-40B4-BE49-F238E27FC236}">
                <a16:creationId xmlns:a16="http://schemas.microsoft.com/office/drawing/2014/main" id="{BFDAEF81-5A28-E648-8A51-7DC30B7ED013}"/>
              </a:ext>
            </a:extLst>
          </p:cNvPr>
          <p:cNvPicPr>
            <a:picLocks noChangeAspect="1"/>
          </p:cNvPicPr>
          <p:nvPr/>
        </p:nvPicPr>
        <p:blipFill>
          <a:blip r:embed="rId7">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9596395" y="1905846"/>
            <a:ext cx="800538" cy="800538"/>
          </a:xfrm>
          <a:prstGeom prst="rect">
            <a:avLst/>
          </a:prstGeom>
        </p:spPr>
      </p:pic>
      <p:pic>
        <p:nvPicPr>
          <p:cNvPr id="52" name="Picture 51">
            <a:extLst>
              <a:ext uri="{FF2B5EF4-FFF2-40B4-BE49-F238E27FC236}">
                <a16:creationId xmlns:a16="http://schemas.microsoft.com/office/drawing/2014/main" id="{E5E23F2C-4D26-BB43-8CD3-DE47B46A5FDF}"/>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8825500" y="4879203"/>
            <a:ext cx="800538" cy="800538"/>
          </a:xfrm>
          <a:prstGeom prst="rect">
            <a:avLst/>
          </a:prstGeom>
        </p:spPr>
      </p:pic>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054F698-BCA2-4842-99D7-AED4F8AB4E66}"/>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53" name="TextBox 52">
                <a:extLst>
                  <a:ext uri="{FF2B5EF4-FFF2-40B4-BE49-F238E27FC236}">
                    <a16:creationId xmlns:a16="http://schemas.microsoft.com/office/drawing/2014/main" id="{6054F698-BCA2-4842-99D7-AED4F8AB4E66}"/>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9"/>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55CF991-3228-C840-B5CE-426F5457AE90}"/>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54" name="TextBox 53">
                <a:extLst>
                  <a:ext uri="{FF2B5EF4-FFF2-40B4-BE49-F238E27FC236}">
                    <a16:creationId xmlns:a16="http://schemas.microsoft.com/office/drawing/2014/main" id="{655CF991-3228-C840-B5CE-426F5457AE90}"/>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48B83A06-CE38-3B4F-892B-E3E53E4C79F0}"/>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55" name="TextBox 54">
                <a:extLst>
                  <a:ext uri="{FF2B5EF4-FFF2-40B4-BE49-F238E27FC236}">
                    <a16:creationId xmlns:a16="http://schemas.microsoft.com/office/drawing/2014/main" id="{48B83A06-CE38-3B4F-892B-E3E53E4C79F0}"/>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C36E60D-61A6-7C49-BCB2-433B6E18298B}"/>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56" name="TextBox 55">
                <a:extLst>
                  <a:ext uri="{FF2B5EF4-FFF2-40B4-BE49-F238E27FC236}">
                    <a16:creationId xmlns:a16="http://schemas.microsoft.com/office/drawing/2014/main" id="{0C36E60D-61A6-7C49-BCB2-433B6E18298B}"/>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984585A-DEA6-8B42-B118-9A64DC305BBC}"/>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57" name="TextBox 56">
                <a:extLst>
                  <a:ext uri="{FF2B5EF4-FFF2-40B4-BE49-F238E27FC236}">
                    <a16:creationId xmlns:a16="http://schemas.microsoft.com/office/drawing/2014/main" id="{D984585A-DEA6-8B42-B118-9A64DC305BBC}"/>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4DE1611-8919-504B-9A70-5E28C28E07A5}"/>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58" name="TextBox 57">
                <a:extLst>
                  <a:ext uri="{FF2B5EF4-FFF2-40B4-BE49-F238E27FC236}">
                    <a16:creationId xmlns:a16="http://schemas.microsoft.com/office/drawing/2014/main" id="{04DE1611-8919-504B-9A70-5E28C28E07A5}"/>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10D9E2-D6A0-364B-B8F2-BA94E3840240}"/>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97" name="TextBox 96">
                <a:extLst>
                  <a:ext uri="{FF2B5EF4-FFF2-40B4-BE49-F238E27FC236}">
                    <a16:creationId xmlns:a16="http://schemas.microsoft.com/office/drawing/2014/main" id="{1010D9E2-D6A0-364B-B8F2-BA94E3840240}"/>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A7A752B-209B-6344-B8E1-E81F75B30747}"/>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98" name="TextBox 97">
                <a:extLst>
                  <a:ext uri="{FF2B5EF4-FFF2-40B4-BE49-F238E27FC236}">
                    <a16:creationId xmlns:a16="http://schemas.microsoft.com/office/drawing/2014/main" id="{FA7A752B-209B-6344-B8E1-E81F75B30747}"/>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6"/>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B540F23-2818-8243-908D-036C09370CA4}"/>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99" name="TextBox 98">
                <a:extLst>
                  <a:ext uri="{FF2B5EF4-FFF2-40B4-BE49-F238E27FC236}">
                    <a16:creationId xmlns:a16="http://schemas.microsoft.com/office/drawing/2014/main" id="{8B540F23-2818-8243-908D-036C09370CA4}"/>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7"/>
                <a:stretch>
                  <a:fillRect r="-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BB49C7A-D7D4-0342-9BFA-32C15AB2A1C1}"/>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00" name="TextBox 99">
                <a:extLst>
                  <a:ext uri="{FF2B5EF4-FFF2-40B4-BE49-F238E27FC236}">
                    <a16:creationId xmlns:a16="http://schemas.microsoft.com/office/drawing/2014/main" id="{6BB49C7A-D7D4-0342-9BFA-32C15AB2A1C1}"/>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8"/>
                <a:stretch>
                  <a:fillRect r="-31579"/>
                </a:stretch>
              </a:blipFill>
            </p:spPr>
            <p:txBody>
              <a:bodyPr/>
              <a:lstStyle/>
              <a:p>
                <a:r>
                  <a:rPr lang="en-US">
                    <a:noFill/>
                  </a:rPr>
                  <a:t> </a:t>
                </a:r>
              </a:p>
            </p:txBody>
          </p:sp>
        </mc:Fallback>
      </mc:AlternateContent>
      <p:cxnSp>
        <p:nvCxnSpPr>
          <p:cNvPr id="101" name="Straight Connector 100">
            <a:extLst>
              <a:ext uri="{FF2B5EF4-FFF2-40B4-BE49-F238E27FC236}">
                <a16:creationId xmlns:a16="http://schemas.microsoft.com/office/drawing/2014/main" id="{D64723C7-893E-504B-9D7D-E21C30A1F872}"/>
              </a:ext>
            </a:extLst>
          </p:cNvPr>
          <p:cNvCxnSpPr>
            <a:cxnSpLocks/>
            <a:stCxn id="49" idx="0"/>
            <a:endCxn id="51"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A9BDAA0-EC97-C14C-AF4F-00CFF4933620}"/>
              </a:ext>
            </a:extLst>
          </p:cNvPr>
          <p:cNvCxnSpPr>
            <a:cxnSpLocks/>
            <a:stCxn id="49" idx="0"/>
            <a:endCxn id="50"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CBEEBFA-CC60-C843-9D72-743B5CDC8288}"/>
              </a:ext>
            </a:extLst>
          </p:cNvPr>
          <p:cNvCxnSpPr>
            <a:cxnSpLocks/>
            <a:stCxn id="50" idx="0"/>
            <a:endCxn id="51" idx="0"/>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E5DB492-E29D-2648-BB18-93692253C59E}"/>
              </a:ext>
            </a:extLst>
          </p:cNvPr>
          <p:cNvCxnSpPr>
            <a:cxnSpLocks/>
            <a:stCxn id="56" idx="0"/>
            <a:endCxn id="49"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4AEFF20-FBA6-354E-AACD-2FEF03923715}"/>
              </a:ext>
            </a:extLst>
          </p:cNvPr>
          <p:cNvCxnSpPr>
            <a:cxnSpLocks/>
            <a:stCxn id="57" idx="0"/>
            <a:endCxn id="49"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AF5193F-06B6-C540-A2A1-B9DB74851C30}"/>
              </a:ext>
            </a:extLst>
          </p:cNvPr>
          <p:cNvCxnSpPr>
            <a:cxnSpLocks/>
            <a:stCxn id="57" idx="0"/>
            <a:endCxn id="50" idx="2"/>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913EA19-340D-9349-B630-2E4B37D881E9}"/>
              </a:ext>
            </a:extLst>
          </p:cNvPr>
          <p:cNvCxnSpPr>
            <a:cxnSpLocks/>
            <a:stCxn id="56" idx="0"/>
            <a:endCxn id="50" idx="2"/>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530026B-0782-4D48-8196-6936CE234322}"/>
              </a:ext>
            </a:extLst>
          </p:cNvPr>
          <p:cNvCxnSpPr>
            <a:cxnSpLocks/>
            <a:stCxn id="57" idx="0"/>
            <a:endCxn id="51" idx="2"/>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014386-8A29-2A44-BBF0-F92C3EC14663}"/>
              </a:ext>
            </a:extLst>
          </p:cNvPr>
          <p:cNvCxnSpPr>
            <a:cxnSpLocks/>
            <a:stCxn id="56" idx="0"/>
            <a:endCxn id="51" idx="2"/>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390D67C0-D192-924B-AD89-44F8B335C132}"/>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2" name="Straight Connector 1">
            <a:extLst>
              <a:ext uri="{FF2B5EF4-FFF2-40B4-BE49-F238E27FC236}">
                <a16:creationId xmlns:a16="http://schemas.microsoft.com/office/drawing/2014/main" id="{3C6B13E0-D0C9-AB86-2E6C-0D835874903A}"/>
              </a:ext>
            </a:extLst>
          </p:cNvPr>
          <p:cNvCxnSpPr>
            <a:cxnSpLocks/>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299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a:xfrm>
            <a:off x="459128" y="1802119"/>
            <a:ext cx="6221703" cy="4293882"/>
          </a:xfrm>
        </p:spPr>
        <p:txBody>
          <a:bodyPr/>
          <a:lstStyle/>
          <a:p>
            <a:r>
              <a:rPr lang="en-US" dirty="0"/>
              <a:t>Parties must load their channels</a:t>
            </a:r>
          </a:p>
          <a:p>
            <a:pPr lvl="1"/>
            <a:r>
              <a:rPr lang="en-US" dirty="0"/>
              <a:t>The </a:t>
            </a:r>
            <a:r>
              <a:rPr lang="en-US" b="1" dirty="0"/>
              <a:t>Sy</a:t>
            </a:r>
            <a:r>
              <a:rPr lang="en-US" dirty="0"/>
              <a:t> of </a:t>
            </a:r>
            <a:r>
              <a:rPr lang="en-US" b="1" dirty="0"/>
              <a:t>Sy</a:t>
            </a:r>
            <a:r>
              <a:rPr lang="en-US" dirty="0"/>
              <a:t>X</a:t>
            </a:r>
          </a:p>
          <a:p>
            <a:pPr lvl="1"/>
            <a:r>
              <a:rPr lang="en-US" dirty="0"/>
              <a:t>Trigger witness for a channel helps ensure that this and all other channels have been properly loaded</a:t>
            </a:r>
          </a:p>
          <a:p>
            <a:pPr lvl="1"/>
            <a:endParaRPr lang="en-US" dirty="0"/>
          </a:p>
          <a:p>
            <a:pPr lvl="1"/>
            <a:r>
              <a:rPr lang="en-US" sz="2200" dirty="0">
                <a:solidFill>
                  <a:schemeClr val="accent1"/>
                </a:solidFill>
              </a:rPr>
              <a:t>A corrupt party must trigger a channel with an honest party who will learn enough inputs to trigger other channels and learn all the inputs</a:t>
            </a:r>
          </a:p>
          <a:p>
            <a:pPr lvl="1"/>
            <a:endParaRPr lang="en-US" dirty="0"/>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mc:AlternateContent xmlns:mc="http://schemas.openxmlformats.org/markup-compatibility/2006" xmlns:a14="http://schemas.microsoft.com/office/drawing/2010/main">
        <mc:Choice Requires="a14">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 Exchange using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ℱ</m:t>
                        </m:r>
                      </m:e>
                      <m:sub>
                        <m:r>
                          <a:rPr lang="en-US" i="1">
                            <a:solidFill>
                              <a:srgbClr val="00B050"/>
                            </a:solidFill>
                            <a:latin typeface="Cambria Math" panose="02040503050406030204" pitchFamily="18" charset="0"/>
                            <a:ea typeface="Cambria Math" panose="02040503050406030204" pitchFamily="18" charset="0"/>
                          </a:rPr>
                          <m:t>𝑆𝑦𝑋</m:t>
                        </m:r>
                      </m:sub>
                    </m:sSub>
                  </m:oMath>
                </a14:m>
                <a:endParaRPr lang="en-US" dirty="0"/>
              </a:p>
            </p:txBody>
          </p:sp>
        </mc:Choice>
        <mc:Fallback xmlns="">
          <p:sp>
            <p:nvSpPr>
              <p:cNvPr id="12" name="Title 11">
                <a:extLst>
                  <a:ext uri="{FF2B5EF4-FFF2-40B4-BE49-F238E27FC236}">
                    <a16:creationId xmlns:a16="http://schemas.microsoft.com/office/drawing/2014/main" id="{C5B9C47F-AA8C-274A-AAA6-006220D2E3B2}"/>
                  </a:ext>
                </a:extLst>
              </p:cNvPr>
              <p:cNvSpPr>
                <a:spLocks noGrp="1" noRot="1" noChangeAspect="1" noMove="1" noResize="1" noEditPoints="1" noAdjustHandles="1" noChangeArrowheads="1" noChangeShapeType="1" noTextEdit="1"/>
              </p:cNvSpPr>
              <p:nvPr>
                <p:ph type="title"/>
              </p:nvPr>
            </p:nvSpPr>
            <p:spPr>
              <a:xfrm>
                <a:off x="443889" y="187570"/>
                <a:ext cx="5847854" cy="762000"/>
              </a:xfrm>
              <a:blipFill>
                <a:blip r:embed="rId3"/>
                <a:stretch>
                  <a:fillRect l="-4121" b="-13115"/>
                </a:stretch>
              </a:blipFill>
            </p:spPr>
            <p:txBody>
              <a:bodyPr/>
              <a:lstStyle/>
              <a:p>
                <a:r>
                  <a:rPr lang="en-US">
                    <a:noFill/>
                  </a:rPr>
                  <a:t> </a:t>
                </a:r>
              </a:p>
            </p:txBody>
          </p:sp>
        </mc:Fallback>
      </mc:AlternateContent>
      <p:sp>
        <p:nvSpPr>
          <p:cNvPr id="30" name="Rectangle 29">
            <a:extLst>
              <a:ext uri="{FF2B5EF4-FFF2-40B4-BE49-F238E27FC236}">
                <a16:creationId xmlns:a16="http://schemas.microsoft.com/office/drawing/2014/main" id="{9BA1D641-82D9-4845-BEE8-67B696DBC1A0}"/>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E586CFF8-F009-8A48-DA91-46E13EAE5A1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7423245" y="4879203"/>
            <a:ext cx="800538" cy="800538"/>
          </a:xfrm>
          <a:prstGeom prst="rect">
            <a:avLst/>
          </a:prstGeom>
        </p:spPr>
      </p:pic>
      <p:pic>
        <p:nvPicPr>
          <p:cNvPr id="3" name="Picture 2">
            <a:extLst>
              <a:ext uri="{FF2B5EF4-FFF2-40B4-BE49-F238E27FC236}">
                <a16:creationId xmlns:a16="http://schemas.microsoft.com/office/drawing/2014/main" id="{6C6F4ACD-7998-04E8-A7DB-2A2C18AE6395}"/>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800452" y="1905846"/>
            <a:ext cx="800538" cy="800538"/>
          </a:xfrm>
          <a:prstGeom prst="rect">
            <a:avLst/>
          </a:prstGeom>
        </p:spPr>
      </p:pic>
      <p:pic>
        <p:nvPicPr>
          <p:cNvPr id="4" name="Picture 3">
            <a:extLst>
              <a:ext uri="{FF2B5EF4-FFF2-40B4-BE49-F238E27FC236}">
                <a16:creationId xmlns:a16="http://schemas.microsoft.com/office/drawing/2014/main" id="{87AC91C4-1F50-C84E-4774-82FD9E2C94A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8202707" y="2406019"/>
            <a:ext cx="800538" cy="800538"/>
          </a:xfrm>
          <a:prstGeom prst="rect">
            <a:avLst/>
          </a:prstGeom>
        </p:spPr>
      </p:pic>
      <p:pic>
        <p:nvPicPr>
          <p:cNvPr id="5" name="Picture 4">
            <a:extLst>
              <a:ext uri="{FF2B5EF4-FFF2-40B4-BE49-F238E27FC236}">
                <a16:creationId xmlns:a16="http://schemas.microsoft.com/office/drawing/2014/main" id="{A688B975-D054-1EEB-F0FF-BB120CFFA2E4}"/>
              </a:ext>
            </a:extLst>
          </p:cNvPr>
          <p:cNvPicPr>
            <a:picLocks noChangeAspect="1"/>
          </p:cNvPicPr>
          <p:nvPr/>
        </p:nvPicPr>
        <p:blipFill>
          <a:blip r:embed="rId7">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9596395" y="1905846"/>
            <a:ext cx="800538" cy="800538"/>
          </a:xfrm>
          <a:prstGeom prst="rect">
            <a:avLst/>
          </a:prstGeom>
        </p:spPr>
      </p:pic>
      <p:pic>
        <p:nvPicPr>
          <p:cNvPr id="7" name="Picture 6">
            <a:extLst>
              <a:ext uri="{FF2B5EF4-FFF2-40B4-BE49-F238E27FC236}">
                <a16:creationId xmlns:a16="http://schemas.microsoft.com/office/drawing/2014/main" id="{F5DE1330-8F06-3B8C-E3AE-88909BA460E2}"/>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8825500" y="4879203"/>
            <a:ext cx="800538" cy="80053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C2F414B-C4F2-08C8-714E-6C99599D1316}"/>
                  </a:ext>
                </a:extLst>
              </p:cNvPr>
              <p:cNvSpPr txBox="1"/>
              <p:nvPr/>
            </p:nvSpPr>
            <p:spPr>
              <a:xfrm>
                <a:off x="7160170" y="196051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8" name="TextBox 7">
                <a:extLst>
                  <a:ext uri="{FF2B5EF4-FFF2-40B4-BE49-F238E27FC236}">
                    <a16:creationId xmlns:a16="http://schemas.microsoft.com/office/drawing/2014/main" id="{6C2F414B-C4F2-08C8-714E-6C99599D1316}"/>
                  </a:ext>
                </a:extLst>
              </p:cNvPr>
              <p:cNvSpPr txBox="1">
                <a:spLocks noRot="1" noChangeAspect="1" noMove="1" noResize="1" noEditPoints="1" noAdjustHandles="1" noChangeArrowheads="1" noChangeShapeType="1" noTextEdit="1"/>
              </p:cNvSpPr>
              <p:nvPr/>
            </p:nvSpPr>
            <p:spPr>
              <a:xfrm>
                <a:off x="7160170" y="1960511"/>
                <a:ext cx="263049" cy="338554"/>
              </a:xfrm>
              <a:prstGeom prst="rect">
                <a:avLst/>
              </a:prstGeom>
              <a:blipFill>
                <a:blip r:embed="rId9"/>
                <a:stretch>
                  <a:fillRect r="-19048"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56ACD50-76C0-9FC2-FCF0-558CFA334B41}"/>
                  </a:ext>
                </a:extLst>
              </p:cNvPr>
              <p:cNvSpPr txBox="1"/>
              <p:nvPr/>
            </p:nvSpPr>
            <p:spPr>
              <a:xfrm>
                <a:off x="8563108" y="2456428"/>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9" name="TextBox 8">
                <a:extLst>
                  <a:ext uri="{FF2B5EF4-FFF2-40B4-BE49-F238E27FC236}">
                    <a16:creationId xmlns:a16="http://schemas.microsoft.com/office/drawing/2014/main" id="{956ACD50-76C0-9FC2-FCF0-558CFA334B41}"/>
                  </a:ext>
                </a:extLst>
              </p:cNvPr>
              <p:cNvSpPr txBox="1">
                <a:spLocks noRot="1" noChangeAspect="1" noMove="1" noResize="1" noEditPoints="1" noAdjustHandles="1" noChangeArrowheads="1" noChangeShapeType="1" noTextEdit="1"/>
              </p:cNvSpPr>
              <p:nvPr/>
            </p:nvSpPr>
            <p:spPr>
              <a:xfrm>
                <a:off x="8563108" y="2456428"/>
                <a:ext cx="266088" cy="338554"/>
              </a:xfrm>
              <a:prstGeom prst="rect">
                <a:avLst/>
              </a:prstGeom>
              <a:blipFill>
                <a:blip r:embed="rId10"/>
                <a:stretch>
                  <a:fillRect r="-18182"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24AA8CC-701B-F5F3-DBD5-BAFF665259B2}"/>
                  </a:ext>
                </a:extLst>
              </p:cNvPr>
              <p:cNvSpPr txBox="1"/>
              <p:nvPr/>
            </p:nvSpPr>
            <p:spPr>
              <a:xfrm>
                <a:off x="9952783" y="195327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0" name="TextBox 9">
                <a:extLst>
                  <a:ext uri="{FF2B5EF4-FFF2-40B4-BE49-F238E27FC236}">
                    <a16:creationId xmlns:a16="http://schemas.microsoft.com/office/drawing/2014/main" id="{A24AA8CC-701B-F5F3-DBD5-BAFF665259B2}"/>
                  </a:ext>
                </a:extLst>
              </p:cNvPr>
              <p:cNvSpPr txBox="1">
                <a:spLocks noRot="1" noChangeAspect="1" noMove="1" noResize="1" noEditPoints="1" noAdjustHandles="1" noChangeArrowheads="1" noChangeShapeType="1" noTextEdit="1"/>
              </p:cNvSpPr>
              <p:nvPr/>
            </p:nvSpPr>
            <p:spPr>
              <a:xfrm>
                <a:off x="9952783" y="1953274"/>
                <a:ext cx="266088" cy="338554"/>
              </a:xfrm>
              <a:prstGeom prst="rect">
                <a:avLst/>
              </a:prstGeom>
              <a:blipFill>
                <a:blip r:embed="rId11"/>
                <a:stretch>
                  <a:fillRect r="-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CE4C700-9877-3503-FF63-9046034DD6CF}"/>
                  </a:ext>
                </a:extLst>
              </p:cNvPr>
              <p:cNvSpPr txBox="1"/>
              <p:nvPr/>
            </p:nvSpPr>
            <p:spPr>
              <a:xfrm>
                <a:off x="9178368" y="4896858"/>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4</m:t>
                          </m:r>
                        </m:sub>
                      </m:sSub>
                    </m:oMath>
                  </m:oMathPara>
                </a14:m>
                <a:endParaRPr lang="en-US" sz="1600" dirty="0">
                  <a:solidFill>
                    <a:srgbClr val="FF0000"/>
                  </a:solidFill>
                </a:endParaRPr>
              </a:p>
            </p:txBody>
          </p:sp>
        </mc:Choice>
        <mc:Fallback xmlns="">
          <p:sp>
            <p:nvSpPr>
              <p:cNvPr id="11" name="TextBox 10">
                <a:extLst>
                  <a:ext uri="{FF2B5EF4-FFF2-40B4-BE49-F238E27FC236}">
                    <a16:creationId xmlns:a16="http://schemas.microsoft.com/office/drawing/2014/main" id="{1CE4C700-9877-3503-FF63-9046034DD6CF}"/>
                  </a:ext>
                </a:extLst>
              </p:cNvPr>
              <p:cNvSpPr txBox="1">
                <a:spLocks noRot="1" noChangeAspect="1" noMove="1" noResize="1" noEditPoints="1" noAdjustHandles="1" noChangeArrowheads="1" noChangeShapeType="1" noTextEdit="1"/>
              </p:cNvSpPr>
              <p:nvPr/>
            </p:nvSpPr>
            <p:spPr>
              <a:xfrm>
                <a:off x="9178368" y="4896858"/>
                <a:ext cx="234461" cy="338554"/>
              </a:xfrm>
              <a:prstGeom prst="rect">
                <a:avLst/>
              </a:prstGeom>
              <a:blipFill>
                <a:blip r:embed="rId12"/>
                <a:stretch>
                  <a:fillRect r="-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47FB04-55C3-4D66-0ADE-3FBE2B5715B1}"/>
                  </a:ext>
                </a:extLst>
              </p:cNvPr>
              <p:cNvSpPr txBox="1"/>
              <p:nvPr/>
            </p:nvSpPr>
            <p:spPr>
              <a:xfrm>
                <a:off x="7775073" y="4907367"/>
                <a:ext cx="23446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𝑠</m:t>
                          </m:r>
                        </m:e>
                        <m:sub>
                          <m:r>
                            <a:rPr lang="en-US" sz="1600" b="0" i="1" smtClean="0">
                              <a:solidFill>
                                <a:srgbClr val="FF0000"/>
                              </a:solidFill>
                              <a:latin typeface="Cambria Math" panose="02040503050406030204" pitchFamily="18" charset="0"/>
                            </a:rPr>
                            <m:t>5</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BF47FB04-55C3-4D66-0ADE-3FBE2B5715B1}"/>
                  </a:ext>
                </a:extLst>
              </p:cNvPr>
              <p:cNvSpPr txBox="1">
                <a:spLocks noRot="1" noChangeAspect="1" noMove="1" noResize="1" noEditPoints="1" noAdjustHandles="1" noChangeArrowheads="1" noChangeShapeType="1" noTextEdit="1"/>
              </p:cNvSpPr>
              <p:nvPr/>
            </p:nvSpPr>
            <p:spPr>
              <a:xfrm>
                <a:off x="7775073" y="4907367"/>
                <a:ext cx="234461" cy="338554"/>
              </a:xfrm>
              <a:prstGeom prst="rect">
                <a:avLst/>
              </a:prstGeom>
              <a:blipFill>
                <a:blip r:embed="rId13"/>
                <a:stretch>
                  <a:fillRect r="-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01CF39-8710-A3A0-25D2-16E1A5B51AE0}"/>
                  </a:ext>
                </a:extLst>
              </p:cNvPr>
              <p:cNvSpPr txBox="1"/>
              <p:nvPr/>
            </p:nvSpPr>
            <p:spPr>
              <a:xfrm>
                <a:off x="6997343" y="208211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C501CF39-8710-A3A0-25D2-16E1A5B51AE0}"/>
                  </a:ext>
                </a:extLst>
              </p:cNvPr>
              <p:cNvSpPr txBox="1">
                <a:spLocks noRot="1" noChangeAspect="1" noMove="1" noResize="1" noEditPoints="1" noAdjustHandles="1" noChangeArrowheads="1" noChangeShapeType="1" noTextEdit="1"/>
              </p:cNvSpPr>
              <p:nvPr/>
            </p:nvSpPr>
            <p:spPr>
              <a:xfrm>
                <a:off x="6997343" y="2082116"/>
                <a:ext cx="208837" cy="369332"/>
              </a:xfrm>
              <a:prstGeom prst="rect">
                <a:avLst/>
              </a:prstGeom>
              <a:blipFill>
                <a:blip r:embed="rId1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73DEE84-27AF-7B16-E35B-375A5F970140}"/>
                  </a:ext>
                </a:extLst>
              </p:cNvPr>
              <p:cNvSpPr txBox="1"/>
              <p:nvPr/>
            </p:nvSpPr>
            <p:spPr>
              <a:xfrm>
                <a:off x="8391036" y="2575989"/>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15" name="TextBox 14">
                <a:extLst>
                  <a:ext uri="{FF2B5EF4-FFF2-40B4-BE49-F238E27FC236}">
                    <a16:creationId xmlns:a16="http://schemas.microsoft.com/office/drawing/2014/main" id="{273DEE84-27AF-7B16-E35B-375A5F970140}"/>
                  </a:ext>
                </a:extLst>
              </p:cNvPr>
              <p:cNvSpPr txBox="1">
                <a:spLocks noRot="1" noChangeAspect="1" noMove="1" noResize="1" noEditPoints="1" noAdjustHandles="1" noChangeArrowheads="1" noChangeShapeType="1" noTextEdit="1"/>
              </p:cNvSpPr>
              <p:nvPr/>
            </p:nvSpPr>
            <p:spPr>
              <a:xfrm>
                <a:off x="8391036" y="2575989"/>
                <a:ext cx="208837" cy="369332"/>
              </a:xfrm>
              <a:prstGeom prst="rect">
                <a:avLst/>
              </a:prstGeom>
              <a:blipFill>
                <a:blip r:embed="rId15"/>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9AD9F5A-1A1C-776B-861D-1D3F504A2E26}"/>
                  </a:ext>
                </a:extLst>
              </p:cNvPr>
              <p:cNvSpPr txBox="1"/>
              <p:nvPr/>
            </p:nvSpPr>
            <p:spPr>
              <a:xfrm>
                <a:off x="9782774" y="206882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9AD9F5A-1A1C-776B-861D-1D3F504A2E26}"/>
                  </a:ext>
                </a:extLst>
              </p:cNvPr>
              <p:cNvSpPr txBox="1">
                <a:spLocks noRot="1" noChangeAspect="1" noMove="1" noResize="1" noEditPoints="1" noAdjustHandles="1" noChangeArrowheads="1" noChangeShapeType="1" noTextEdit="1"/>
              </p:cNvSpPr>
              <p:nvPr/>
            </p:nvSpPr>
            <p:spPr>
              <a:xfrm>
                <a:off x="9782774" y="2068827"/>
                <a:ext cx="208837" cy="369332"/>
              </a:xfrm>
              <a:prstGeom prst="rect">
                <a:avLst/>
              </a:prstGeom>
              <a:blipFill>
                <a:blip r:embed="rId16"/>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4523407-C9A7-D565-8AD5-5C0C9377EA7D}"/>
                  </a:ext>
                </a:extLst>
              </p:cNvPr>
              <p:cNvSpPr txBox="1"/>
              <p:nvPr/>
            </p:nvSpPr>
            <p:spPr>
              <a:xfrm>
                <a:off x="900544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4</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74523407-C9A7-D565-8AD5-5C0C9377EA7D}"/>
                  </a:ext>
                </a:extLst>
              </p:cNvPr>
              <p:cNvSpPr txBox="1">
                <a:spLocks noRot="1" noChangeAspect="1" noMove="1" noResize="1" noEditPoints="1" noAdjustHandles="1" noChangeArrowheads="1" noChangeShapeType="1" noTextEdit="1"/>
              </p:cNvSpPr>
              <p:nvPr/>
            </p:nvSpPr>
            <p:spPr>
              <a:xfrm>
                <a:off x="9005444" y="5039483"/>
                <a:ext cx="234461" cy="369332"/>
              </a:xfrm>
              <a:prstGeom prst="rect">
                <a:avLst/>
              </a:prstGeom>
              <a:blipFill>
                <a:blip r:embed="rId17"/>
                <a:stretch>
                  <a:fillRect r="-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7084461-C166-2C57-C2AE-91036EE7585B}"/>
                  </a:ext>
                </a:extLst>
              </p:cNvPr>
              <p:cNvSpPr txBox="1"/>
              <p:nvPr/>
            </p:nvSpPr>
            <p:spPr>
              <a:xfrm>
                <a:off x="7606034" y="503948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5</m:t>
                      </m:r>
                    </m:oMath>
                  </m:oMathPara>
                </a14:m>
                <a:endParaRPr lang="en-US" dirty="0">
                  <a:solidFill>
                    <a:srgbClr val="FF0000"/>
                  </a:solidFill>
                </a:endParaRPr>
              </a:p>
            </p:txBody>
          </p:sp>
        </mc:Choice>
        <mc:Fallback xmlns="">
          <p:sp>
            <p:nvSpPr>
              <p:cNvPr id="18" name="TextBox 17">
                <a:extLst>
                  <a:ext uri="{FF2B5EF4-FFF2-40B4-BE49-F238E27FC236}">
                    <a16:creationId xmlns:a16="http://schemas.microsoft.com/office/drawing/2014/main" id="{07084461-C166-2C57-C2AE-91036EE7585B}"/>
                  </a:ext>
                </a:extLst>
              </p:cNvPr>
              <p:cNvSpPr txBox="1">
                <a:spLocks noRot="1" noChangeAspect="1" noMove="1" noResize="1" noEditPoints="1" noAdjustHandles="1" noChangeArrowheads="1" noChangeShapeType="1" noTextEdit="1"/>
              </p:cNvSpPr>
              <p:nvPr/>
            </p:nvSpPr>
            <p:spPr>
              <a:xfrm>
                <a:off x="7606034" y="5039483"/>
                <a:ext cx="234461" cy="369332"/>
              </a:xfrm>
              <a:prstGeom prst="rect">
                <a:avLst/>
              </a:prstGeom>
              <a:blipFill>
                <a:blip r:embed="rId18"/>
                <a:stretch>
                  <a:fillRect r="-31579"/>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9F7674E4-E47D-82CA-DBEC-888C475DE638}"/>
              </a:ext>
            </a:extLst>
          </p:cNvPr>
          <p:cNvCxnSpPr>
            <a:cxnSpLocks/>
            <a:stCxn id="3" idx="0"/>
            <a:endCxn id="5" idx="0"/>
          </p:cNvCxnSpPr>
          <p:nvPr/>
        </p:nvCxnSpPr>
        <p:spPr>
          <a:xfrm>
            <a:off x="7200721" y="1905846"/>
            <a:ext cx="2795943" cy="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FD0CEB-91D7-1461-3D04-86EE776468D7}"/>
              </a:ext>
            </a:extLst>
          </p:cNvPr>
          <p:cNvCxnSpPr>
            <a:cxnSpLocks/>
            <a:stCxn id="3" idx="0"/>
            <a:endCxn id="4" idx="0"/>
          </p:cNvCxnSpPr>
          <p:nvPr/>
        </p:nvCxnSpPr>
        <p:spPr>
          <a:xfrm>
            <a:off x="7200721" y="1905846"/>
            <a:ext cx="1402255"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40EDE9-5D96-CA0B-B80A-2872CC6F2BFB}"/>
              </a:ext>
            </a:extLst>
          </p:cNvPr>
          <p:cNvCxnSpPr>
            <a:cxnSpLocks/>
            <a:stCxn id="4" idx="0"/>
            <a:endCxn id="5" idx="0"/>
          </p:cNvCxnSpPr>
          <p:nvPr/>
        </p:nvCxnSpPr>
        <p:spPr>
          <a:xfrm flipV="1">
            <a:off x="8602976" y="1905846"/>
            <a:ext cx="1393688" cy="50017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37E2B4F-D8B6-88BE-34CA-5366D29AEEEF}"/>
              </a:ext>
            </a:extLst>
          </p:cNvPr>
          <p:cNvCxnSpPr>
            <a:cxnSpLocks/>
            <a:stCxn id="11" idx="0"/>
            <a:endCxn id="3" idx="2"/>
          </p:cNvCxnSpPr>
          <p:nvPr/>
        </p:nvCxnSpPr>
        <p:spPr>
          <a:xfrm flipH="1" flipV="1">
            <a:off x="7200721" y="2706384"/>
            <a:ext cx="2094878"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DE69EA-6B59-CC47-B830-0D21DE9C29E6}"/>
              </a:ext>
            </a:extLst>
          </p:cNvPr>
          <p:cNvCxnSpPr>
            <a:cxnSpLocks/>
            <a:stCxn id="13" idx="0"/>
            <a:endCxn id="3" idx="2"/>
          </p:cNvCxnSpPr>
          <p:nvPr/>
        </p:nvCxnSpPr>
        <p:spPr>
          <a:xfrm flipH="1" flipV="1">
            <a:off x="7200721" y="2706384"/>
            <a:ext cx="691583"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D348887-9213-DCE5-8FE1-2292E827B413}"/>
              </a:ext>
            </a:extLst>
          </p:cNvPr>
          <p:cNvCxnSpPr>
            <a:cxnSpLocks/>
            <a:stCxn id="13" idx="0"/>
            <a:endCxn id="4" idx="2"/>
          </p:cNvCxnSpPr>
          <p:nvPr/>
        </p:nvCxnSpPr>
        <p:spPr>
          <a:xfrm flipV="1">
            <a:off x="7892304" y="3206557"/>
            <a:ext cx="710672" cy="1700810"/>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48D5ED-7FCA-2F92-D3B4-7FE244CE6CED}"/>
              </a:ext>
            </a:extLst>
          </p:cNvPr>
          <p:cNvCxnSpPr>
            <a:cxnSpLocks/>
            <a:stCxn id="11" idx="0"/>
            <a:endCxn id="4" idx="2"/>
          </p:cNvCxnSpPr>
          <p:nvPr/>
        </p:nvCxnSpPr>
        <p:spPr>
          <a:xfrm flipH="1" flipV="1">
            <a:off x="8602976" y="3206557"/>
            <a:ext cx="692623" cy="1690301"/>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1045C-7582-F579-556D-1645C7B5188E}"/>
              </a:ext>
            </a:extLst>
          </p:cNvPr>
          <p:cNvCxnSpPr>
            <a:cxnSpLocks/>
            <a:stCxn id="13" idx="0"/>
            <a:endCxn id="5" idx="2"/>
          </p:cNvCxnSpPr>
          <p:nvPr/>
        </p:nvCxnSpPr>
        <p:spPr>
          <a:xfrm flipV="1">
            <a:off x="7892304" y="2706384"/>
            <a:ext cx="2104360" cy="2200983"/>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D621CD-F7DC-6DED-B347-A87124182009}"/>
              </a:ext>
            </a:extLst>
          </p:cNvPr>
          <p:cNvCxnSpPr>
            <a:cxnSpLocks/>
            <a:stCxn id="11" idx="0"/>
            <a:endCxn id="5" idx="2"/>
          </p:cNvCxnSpPr>
          <p:nvPr/>
        </p:nvCxnSpPr>
        <p:spPr>
          <a:xfrm flipV="1">
            <a:off x="9295599" y="2706384"/>
            <a:ext cx="701065" cy="2190474"/>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80BD22B-6E16-97C5-902A-BB1163A88AD9}"/>
              </a:ext>
            </a:extLst>
          </p:cNvPr>
          <p:cNvCxnSpPr>
            <a:cxnSpLocks/>
          </p:cNvCxnSpPr>
          <p:nvPr/>
        </p:nvCxnSpPr>
        <p:spPr>
          <a:xfrm flipV="1">
            <a:off x="7892304" y="4896858"/>
            <a:ext cx="1403295" cy="10509"/>
          </a:xfrm>
          <a:prstGeom prst="lin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840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r>
                  <a:rPr lang="en-US" sz="2000" dirty="0"/>
                  <a:t>If </a:t>
                </a:r>
                <a14:m>
                  <m:oMath xmlns:m="http://schemas.openxmlformats.org/officeDocument/2006/math">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&lt;</m:t>
                    </m:r>
                    <m:r>
                      <a:rPr lang="en-US" sz="2000" i="1">
                        <a:solidFill>
                          <a:srgbClr val="FF0000"/>
                        </a:solidFill>
                        <a:latin typeface="Cambria Math" panose="02040503050406030204" pitchFamily="18" charset="0"/>
                      </a:rPr>
                      <m:t>𝑛</m:t>
                    </m:r>
                  </m:oMath>
                </a14:m>
                <a:r>
                  <a:rPr lang="en-US" sz="2000" dirty="0"/>
                  <a:t>, </a:t>
                </a:r>
                <a:r>
                  <a:rPr lang="en-US" sz="2000" dirty="0">
                    <a:solidFill>
                      <a:srgbClr val="FF0000"/>
                    </a:solidFill>
                  </a:rPr>
                  <a:t>computationally-secure</a:t>
                </a:r>
                <a:r>
                  <a:rPr lang="en-US" sz="2000" dirty="0"/>
                  <a:t> MPC for </a:t>
                </a:r>
                <a:r>
                  <a:rPr lang="en-US" sz="2000" dirty="0">
                    <a:solidFill>
                      <a:srgbClr val="FF0000"/>
                    </a:solidFill>
                  </a:rPr>
                  <a:t>arbitrary functions</a:t>
                </a:r>
                <a:r>
                  <a:rPr lang="en-US" sz="2000" dirty="0"/>
                  <a:t> with </a:t>
                </a:r>
                <a:r>
                  <a:rPr lang="en-US" sz="2000" dirty="0">
                    <a:solidFill>
                      <a:srgbClr val="FF0000"/>
                    </a:solidFill>
                  </a:rPr>
                  <a:t>abort </a:t>
                </a:r>
                <a:r>
                  <a:rPr lang="en-US" sz="1400" dirty="0"/>
                  <a:t>[Kil’88]</a:t>
                </a:r>
                <a:endParaRPr lang="en-US" dirty="0"/>
              </a:p>
              <a:p>
                <a:r>
                  <a:rPr lang="en-US" sz="2000" dirty="0"/>
                  <a:t>No </a:t>
                </a:r>
                <a:r>
                  <a:rPr lang="en-US" sz="2000" dirty="0">
                    <a:solidFill>
                      <a:srgbClr val="FF0000"/>
                    </a:solidFill>
                  </a:rPr>
                  <a:t>cardinality = </a:t>
                </a:r>
                <a14:m>
                  <m:oMath xmlns:m="http://schemas.openxmlformats.org/officeDocument/2006/math">
                    <m:r>
                      <a:rPr lang="en-US" sz="2000" i="1">
                        <a:solidFill>
                          <a:srgbClr val="FF0000"/>
                        </a:solidFill>
                        <a:latin typeface="Cambria Math" panose="02040503050406030204" pitchFamily="18" charset="0"/>
                      </a:rPr>
                      <m:t>𝑛</m:t>
                    </m:r>
                    <m:r>
                      <a:rPr lang="en-US" sz="2000" b="0" i="1" smtClean="0">
                        <a:solidFill>
                          <a:srgbClr val="FF0000"/>
                        </a:solidFill>
                        <a:latin typeface="Cambria Math" panose="02040503050406030204" pitchFamily="18" charset="0"/>
                      </a:rPr>
                      <m:t>−1</m:t>
                    </m:r>
                  </m:oMath>
                </a14:m>
                <a:r>
                  <a:rPr lang="en-US" sz="2000" dirty="0">
                    <a:solidFill>
                      <a:srgbClr val="FF0000"/>
                    </a:solidFill>
                  </a:rPr>
                  <a:t>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god</a:t>
                </a:r>
                <a:r>
                  <a:rPr lang="en-US" sz="2000" dirty="0"/>
                  <a:t> </a:t>
                </a:r>
                <a:r>
                  <a:rPr lang="en-US" sz="1400" dirty="0"/>
                  <a:t>[FGMO’05]</a:t>
                </a:r>
              </a:p>
              <a:p>
                <a:endParaRPr lang="en-US" sz="1400" dirty="0"/>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pPr>
                  <a:buNone/>
                </a:pPr>
                <a:r>
                  <a:rPr lang="en-US" sz="2000" dirty="0">
                    <a:solidFill>
                      <a:srgbClr val="FF0000"/>
                    </a:solidFill>
                  </a:rPr>
                  <a:t>Cardinality = 2 </a:t>
                </a:r>
                <a:r>
                  <a:rPr lang="en-US" sz="2000" dirty="0"/>
                  <a:t>primitive for MPC for </a:t>
                </a:r>
                <a:r>
                  <a:rPr lang="en-US" sz="2000" dirty="0">
                    <a:solidFill>
                      <a:srgbClr val="FF0000"/>
                    </a:solidFill>
                  </a:rPr>
                  <a:t>arbitrary functions</a:t>
                </a:r>
                <a:r>
                  <a:rPr lang="en-US" sz="2000" dirty="0"/>
                  <a:t> with </a:t>
                </a:r>
                <a:r>
                  <a:rPr lang="en-US" sz="2000" dirty="0">
                    <a:solidFill>
                      <a:srgbClr val="FF0000"/>
                    </a:solidFill>
                  </a:rPr>
                  <a:t>fairness</a:t>
                </a:r>
                <a:r>
                  <a:rPr lang="en-US" sz="1400" dirty="0"/>
                  <a:t> </a:t>
                </a:r>
                <a:r>
                  <a:rPr lang="en-US" sz="1400" b="1" dirty="0"/>
                  <a:t>[this work]</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759" t="-2655" r="-460"/>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9396027" cy="762000"/>
          </a:xfrm>
        </p:spPr>
        <p:txBody>
          <a:bodyPr/>
          <a:lstStyle/>
          <a:p>
            <a:r>
              <a:rPr lang="en-US" b="1" dirty="0">
                <a:solidFill>
                  <a:srgbClr val="FF0000"/>
                </a:solidFill>
              </a:rPr>
              <a:t>NO</a:t>
            </a:r>
            <a:r>
              <a:rPr lang="en-US" dirty="0"/>
              <a:t> Inherent need for a complex primitive</a:t>
            </a:r>
          </a:p>
        </p:txBody>
      </p:sp>
      <p:sp>
        <p:nvSpPr>
          <p:cNvPr id="43" name="Line Callout 3 (Accent Bar) 42">
            <a:extLst>
              <a:ext uri="{FF2B5EF4-FFF2-40B4-BE49-F238E27FC236}">
                <a16:creationId xmlns:a16="http://schemas.microsoft.com/office/drawing/2014/main" id="{E7DB6E08-A679-9D47-91A4-8059AB9C6DB7}"/>
              </a:ext>
            </a:extLst>
          </p:cNvPr>
          <p:cNvSpPr/>
          <p:nvPr/>
        </p:nvSpPr>
        <p:spPr>
          <a:xfrm>
            <a:off x="1936593" y="3625004"/>
            <a:ext cx="2567639" cy="648111"/>
          </a:xfrm>
          <a:prstGeom prst="accentCallout3">
            <a:avLst>
              <a:gd name="adj1" fmla="val 18750"/>
              <a:gd name="adj2" fmla="val -8333"/>
              <a:gd name="adj3" fmla="val 18750"/>
              <a:gd name="adj4" fmla="val -16667"/>
              <a:gd name="adj5" fmla="val 100000"/>
              <a:gd name="adj6" fmla="val -16667"/>
              <a:gd name="adj7" fmla="val 215548"/>
              <a:gd name="adj8" fmla="val -2602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schemeClr val="accent1"/>
                </a:solidFill>
              </a:rPr>
              <a:t>Synchronizable Exchange (SyX)</a:t>
            </a:r>
            <a:endParaRPr lang="en-US" dirty="0">
              <a:solidFill>
                <a:srgbClr val="FF0000"/>
              </a:solidFill>
            </a:endParaRPr>
          </a:p>
        </p:txBody>
      </p:sp>
      <p:pic>
        <p:nvPicPr>
          <p:cNvPr id="2" name="Picture 1">
            <a:extLst>
              <a:ext uri="{FF2B5EF4-FFF2-40B4-BE49-F238E27FC236}">
                <a16:creationId xmlns:a16="http://schemas.microsoft.com/office/drawing/2014/main" id="{DF67D98E-A079-A846-92F2-5C6F9721B3F6}"/>
              </a:ext>
            </a:extLst>
          </p:cNvPr>
          <p:cNvPicPr>
            <a:picLocks noChangeAspect="1"/>
          </p:cNvPicPr>
          <p:nvPr/>
        </p:nvPicPr>
        <p:blipFill>
          <a:blip r:embed="rId4"/>
          <a:stretch>
            <a:fillRect/>
          </a:stretch>
        </p:blipFill>
        <p:spPr>
          <a:xfrm>
            <a:off x="6195458" y="1759696"/>
            <a:ext cx="5416157" cy="3837734"/>
          </a:xfrm>
          <a:prstGeom prst="rect">
            <a:avLst/>
          </a:prstGeom>
        </p:spPr>
      </p:pic>
      <p:sp>
        <p:nvSpPr>
          <p:cNvPr id="7" name="Rectangle 6">
            <a:extLst>
              <a:ext uri="{FF2B5EF4-FFF2-40B4-BE49-F238E27FC236}">
                <a16:creationId xmlns:a16="http://schemas.microsoft.com/office/drawing/2014/main" id="{CB78FFB8-291F-7641-BEA4-1EFF8BC26CDF}"/>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336425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pPr>
                  <a:buNone/>
                </a:pPr>
                <a:r>
                  <a:rPr lang="en-US" sz="2000" dirty="0"/>
                  <a:t>One-time instance and party independent</a:t>
                </a:r>
              </a:p>
              <a:p>
                <a:pPr lvl="1"/>
                <a:r>
                  <a:rPr lang="en-US" b="1" dirty="0"/>
                  <a:t>Fairly reconstruct a key under which the output will be encrypted</a:t>
                </a:r>
              </a:p>
              <a:p>
                <a:pPr lvl="2"/>
                <a:r>
                  <a:rPr lang="en-US" dirty="0"/>
                  <a:t>The key is independent of the instance and the party</a:t>
                </a:r>
              </a:p>
              <a:p>
                <a:pPr lvl="2"/>
                <a:r>
                  <a:rPr lang="en-US" dirty="0"/>
                  <a:t>Instance specific keys can be derived from a single instance-independent master key</a:t>
                </a:r>
                <a:endParaRPr lang="en-US" sz="2000" dirty="0"/>
              </a:p>
              <a:p>
                <a:pPr>
                  <a:buNone/>
                </a:pPr>
                <a:endParaRPr lang="en-US" sz="2000" dirty="0"/>
              </a:p>
              <a:p>
                <a:pPr>
                  <a:buNone/>
                </a:pPr>
                <a:r>
                  <a:rPr lang="en-US" sz="2000" dirty="0"/>
                  <a:t>Optimistic executions require no triggers</a:t>
                </a:r>
              </a:p>
              <a:p>
                <a:pPr>
                  <a:buNone/>
                </a:pPr>
                <a:endParaRPr lang="en-US" sz="2000" dirty="0"/>
              </a:p>
              <a:p>
                <a:pPr>
                  <a:buNone/>
                </a:pPr>
                <a:r>
                  <a:rPr lang="en-US" sz="2000" dirty="0"/>
                  <a:t>OT : Security with Abort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SyX : Fairness</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759" t="-2655" r="-460"/>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8" y="187570"/>
            <a:ext cx="6911771" cy="762000"/>
          </a:xfrm>
        </p:spPr>
        <p:txBody>
          <a:bodyPr/>
          <a:lstStyle/>
          <a:p>
            <a:pPr>
              <a:buNone/>
            </a:pPr>
            <a:r>
              <a:rPr lang="en-US" sz="3200" dirty="0"/>
              <a:t>SyX can be </a:t>
            </a:r>
            <a:r>
              <a:rPr lang="en-US" sz="3200" dirty="0">
                <a:solidFill>
                  <a:srgbClr val="FF0000"/>
                </a:solidFill>
              </a:rPr>
              <a:t>preprocessed</a:t>
            </a:r>
          </a:p>
        </p:txBody>
      </p:sp>
      <p:pic>
        <p:nvPicPr>
          <p:cNvPr id="3" name="Picture 2" descr="A blurry image of a person&#10;&#10;Description automatically generated">
            <a:extLst>
              <a:ext uri="{FF2B5EF4-FFF2-40B4-BE49-F238E27FC236}">
                <a16:creationId xmlns:a16="http://schemas.microsoft.com/office/drawing/2014/main" id="{2B4F6551-7972-2644-8292-1B9FF2E2B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251" y="1947016"/>
            <a:ext cx="5295621" cy="2963967"/>
          </a:xfrm>
          <a:prstGeom prst="rect">
            <a:avLst/>
          </a:prstGeom>
        </p:spPr>
      </p:pic>
      <p:sp>
        <p:nvSpPr>
          <p:cNvPr id="7" name="Rectangle 6">
            <a:extLst>
              <a:ext uri="{FF2B5EF4-FFF2-40B4-BE49-F238E27FC236}">
                <a16:creationId xmlns:a16="http://schemas.microsoft.com/office/drawing/2014/main" id="{62F19749-6C53-3D4B-8603-0F850A663B97}"/>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553117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B966-D374-8249-89AA-AD023E63648F}"/>
              </a:ext>
            </a:extLst>
          </p:cNvPr>
          <p:cNvSpPr>
            <a:spLocks noGrp="1"/>
          </p:cNvSpPr>
          <p:nvPr>
            <p:ph type="title"/>
          </p:nvPr>
        </p:nvSpPr>
        <p:spPr>
          <a:xfrm>
            <a:off x="1190019" y="3360507"/>
            <a:ext cx="9906142" cy="793664"/>
          </a:xfrm>
        </p:spPr>
        <p:txBody>
          <a:bodyPr/>
          <a:lstStyle/>
          <a:p>
            <a:pPr algn="ctr">
              <a:lnSpc>
                <a:spcPct val="95000"/>
              </a:lnSpc>
            </a:pPr>
            <a:r>
              <a:rPr lang="en-US" sz="4800" dirty="0"/>
              <a:t>Conclusion</a:t>
            </a:r>
          </a:p>
        </p:txBody>
      </p:sp>
      <p:sp>
        <p:nvSpPr>
          <p:cNvPr id="3" name="Rectangle 2">
            <a:extLst>
              <a:ext uri="{FF2B5EF4-FFF2-40B4-BE49-F238E27FC236}">
                <a16:creationId xmlns:a16="http://schemas.microsoft.com/office/drawing/2014/main" id="{18F494F0-D72F-664A-B5F2-71C27A2E231E}"/>
              </a:ext>
            </a:extLst>
          </p:cNvPr>
          <p:cNvSpPr/>
          <p:nvPr/>
        </p:nvSpPr>
        <p:spPr>
          <a:xfrm>
            <a:off x="11067393" y="6463862"/>
            <a:ext cx="945932" cy="283779"/>
          </a:xfrm>
          <a:prstGeom prst="rect">
            <a:avLst/>
          </a:prstGeom>
          <a:solidFill>
            <a:srgbClr val="122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063618216"/>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C277307A-222B-5048-A97B-29FF2A173B58}"/>
                  </a:ext>
                </a:extLst>
              </p:cNvPr>
              <p:cNvSpPr>
                <a:spLocks noGrp="1"/>
              </p:cNvSpPr>
              <p:nvPr>
                <p:ph idx="1"/>
              </p:nvPr>
            </p:nvSpPr>
            <p:spPr/>
            <p:txBody>
              <a:bodyPr vert="horz" lIns="0" tIns="0" rIns="0" bIns="0" rtlCol="0" anchor="t">
                <a:noAutofit/>
              </a:bodyPr>
              <a:lstStyle/>
              <a:p>
                <a:pPr>
                  <a:buNone/>
                </a:pPr>
                <a:endParaRPr lang="en-US" sz="1200" dirty="0"/>
              </a:p>
              <a:p>
                <a:pPr>
                  <a:buNone/>
                  <a:tabLst>
                    <a:tab pos="563563" algn="l"/>
                  </a:tabLst>
                </a:pPr>
                <a:r>
                  <a:rPr lang="en-US" dirty="0"/>
                  <a:t>1:		</a:t>
                </a:r>
                <a:r>
                  <a:rPr lang="en-US" sz="2400" dirty="0">
                    <a:solidFill>
                      <a:srgbClr val="FF0000"/>
                    </a:solidFill>
                  </a:rPr>
                  <a:t>Cardinality = 2 </a:t>
                </a:r>
                <a:r>
                  <a:rPr lang="en-US" sz="2400" dirty="0"/>
                  <a:t>primitive SyX complete for MPC for </a:t>
                </a:r>
                <a:r>
                  <a:rPr lang="en-US" sz="2400" dirty="0">
                    <a:solidFill>
                      <a:srgbClr val="FF0000"/>
                    </a:solidFill>
                  </a:rPr>
                  <a:t>arbitrary functions</a:t>
                </a:r>
                <a:r>
                  <a:rPr lang="en-US" sz="2400" dirty="0"/>
                  <a:t> with </a:t>
                </a:r>
                <a:r>
                  <a:rPr lang="en-US" sz="2400" dirty="0">
                    <a:solidFill>
                      <a:srgbClr val="FF0000"/>
                    </a:solidFill>
                  </a:rPr>
                  <a:t>fairness</a:t>
                </a:r>
                <a:endParaRPr lang="en-US" dirty="0"/>
              </a:p>
              <a:p>
                <a:pPr marL="6350" indent="0">
                  <a:buNone/>
                  <a:tabLst>
                    <a:tab pos="563563" algn="l"/>
                  </a:tabLst>
                </a:pPr>
                <a:endParaRPr lang="en-US" dirty="0"/>
              </a:p>
              <a:p>
                <a:pPr marL="6350" indent="0">
                  <a:buNone/>
                  <a:tabLst>
                    <a:tab pos="563563" algn="l"/>
                  </a:tabLst>
                </a:pPr>
                <a:r>
                  <a:rPr lang="en-US" dirty="0"/>
                  <a:t>2:	SyX is </a:t>
                </a:r>
                <a:r>
                  <a:rPr lang="en-US" b="1" dirty="0"/>
                  <a:t>reactive</a:t>
                </a:r>
                <a:r>
                  <a:rPr lang="en-US" dirty="0"/>
                  <a:t>; this is inherent </a:t>
                </a:r>
              </a:p>
              <a:p>
                <a:pPr marL="1203325" lvl="1" indent="-273050">
                  <a:buFontTx/>
                  <a:buChar char="-"/>
                </a:pPr>
                <a:r>
                  <a:rPr lang="en-US" sz="1800" dirty="0"/>
                  <a:t>No </a:t>
                </a:r>
                <a:r>
                  <a:rPr lang="en-US" sz="1800" dirty="0">
                    <a:solidFill>
                      <a:srgbClr val="FF0000"/>
                    </a:solidFill>
                  </a:rPr>
                  <a:t>cardinality = </a:t>
                </a:r>
                <a14:m>
                  <m:oMath xmlns:m="http://schemas.openxmlformats.org/officeDocument/2006/math">
                    <m:r>
                      <a:rPr lang="en-US" sz="1800" i="1">
                        <a:solidFill>
                          <a:srgbClr val="FF0000"/>
                        </a:solidFill>
                        <a:latin typeface="Cambria Math" panose="02040503050406030204" pitchFamily="18" charset="0"/>
                      </a:rPr>
                      <m:t>𝑛</m:t>
                    </m:r>
                    <m:r>
                      <a:rPr lang="en-US" sz="1800" b="0" i="1" smtClean="0">
                        <a:solidFill>
                          <a:srgbClr val="FF0000"/>
                        </a:solidFill>
                        <a:latin typeface="Cambria Math" panose="02040503050406030204" pitchFamily="18" charset="0"/>
                      </a:rPr>
                      <m:t>−1</m:t>
                    </m:r>
                  </m:oMath>
                </a14:m>
                <a:r>
                  <a:rPr lang="en-US" sz="1800" dirty="0">
                    <a:solidFill>
                      <a:srgbClr val="FF0000"/>
                    </a:solidFill>
                  </a:rPr>
                  <a:t> </a:t>
                </a:r>
                <a:r>
                  <a:rPr lang="en-US" sz="1800" b="1" dirty="0"/>
                  <a:t>unreactive</a:t>
                </a:r>
                <a:r>
                  <a:rPr lang="en-US" sz="1800" dirty="0"/>
                  <a:t> primitive is complete for </a:t>
                </a:r>
                <a14:m>
                  <m:oMath xmlns:m="http://schemas.openxmlformats.org/officeDocument/2006/math">
                    <m:r>
                      <a:rPr lang="en-US" i="1" smtClean="0">
                        <a:solidFill>
                          <a:srgbClr val="FF0000"/>
                        </a:solidFill>
                        <a:latin typeface="Cambria Math" panose="02040503050406030204" pitchFamily="18" charset="0"/>
                      </a:rPr>
                      <m:t>𝑛</m:t>
                    </m:r>
                  </m:oMath>
                </a14:m>
                <a:r>
                  <a:rPr lang="en-US" sz="1800" dirty="0"/>
                  <a:t>-party </a:t>
                </a:r>
                <a:r>
                  <a:rPr lang="en-US" b="1" dirty="0"/>
                  <a:t>fair coin tossing </a:t>
                </a:r>
                <a:r>
                  <a:rPr lang="en-US" dirty="0"/>
                  <a:t>[RY’23]</a:t>
                </a:r>
                <a:r>
                  <a:rPr lang="en-US" b="1" dirty="0"/>
                  <a:t> </a:t>
                </a:r>
                <a:endParaRPr lang="en-US" dirty="0">
                  <a:sym typeface="Wingdings" pitchFamily="2" charset="2"/>
                </a:endParaRPr>
              </a:p>
              <a:p>
                <a:pPr marL="7620" indent="0">
                  <a:buNone/>
                </a:pPr>
                <a:endParaRPr lang="en-US" dirty="0"/>
              </a:p>
              <a:p>
                <a:pPr marL="6350" indent="0">
                  <a:buNone/>
                  <a:tabLst>
                    <a:tab pos="563563" algn="l"/>
                  </a:tabLst>
                </a:pPr>
                <a:r>
                  <a:rPr lang="en-US" dirty="0">
                    <a:latin typeface="Segoe UI Light"/>
                    <a:cs typeface="Segoe UI Light"/>
                  </a:rPr>
                  <a:t>3:	Lots to look forward to – MPC in today’s world of Blockchains and Secure Hardware!</a:t>
                </a:r>
              </a:p>
              <a:p>
                <a:pPr marL="1203325" lvl="1" indent="-273050">
                  <a:buFontTx/>
                  <a:buChar char="-"/>
                </a:pPr>
                <a:r>
                  <a:rPr lang="en-US" sz="1800" dirty="0"/>
                  <a:t>SyX can be implemented using blockchains and secure hardware</a:t>
                </a:r>
                <a:r>
                  <a:rPr lang="en-US" b="1" dirty="0"/>
                  <a:t> </a:t>
                </a:r>
                <a:r>
                  <a:rPr lang="en-US" dirty="0"/>
                  <a:t>[GKRS’23]</a:t>
                </a:r>
                <a:r>
                  <a:rPr lang="en-US" b="1" dirty="0"/>
                  <a:t> </a:t>
                </a:r>
                <a:endParaRPr lang="en-US" dirty="0">
                  <a:latin typeface="Segoe UI Light"/>
                  <a:cs typeface="Segoe UI Light"/>
                </a:endParaRPr>
              </a:p>
            </p:txBody>
          </p:sp>
        </mc:Choice>
        <mc:Fallback xmlns="">
          <p:sp>
            <p:nvSpPr>
              <p:cNvPr id="5" name="Text Placeholder 4">
                <a:extLst>
                  <a:ext uri="{FF2B5EF4-FFF2-40B4-BE49-F238E27FC236}">
                    <a16:creationId xmlns:a16="http://schemas.microsoft.com/office/drawing/2014/main" id="{C277307A-222B-5048-A97B-29FF2A173B58}"/>
                  </a:ext>
                </a:extLst>
              </p:cNvPr>
              <p:cNvSpPr>
                <a:spLocks noGrp="1" noRot="1" noChangeAspect="1" noMove="1" noResize="1" noEditPoints="1" noAdjustHandles="1" noChangeArrowheads="1" noChangeShapeType="1" noTextEdit="1"/>
              </p:cNvSpPr>
              <p:nvPr>
                <p:ph idx="1"/>
              </p:nvPr>
            </p:nvSpPr>
            <p:spPr>
              <a:blipFill>
                <a:blip r:embed="rId3"/>
                <a:stretch>
                  <a:fillRect l="-1689" r="-157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7DE161D4-DBA7-F042-9902-E46F39C57C60}"/>
              </a:ext>
            </a:extLst>
          </p:cNvPr>
          <p:cNvSpPr>
            <a:spLocks noGrp="1"/>
          </p:cNvSpPr>
          <p:nvPr>
            <p:ph type="title"/>
          </p:nvPr>
        </p:nvSpPr>
        <p:spPr/>
        <p:txBody>
          <a:bodyPr/>
          <a:lstStyle/>
          <a:p>
            <a:r>
              <a:rPr lang="en-US" dirty="0"/>
              <a:t>Conclusion</a:t>
            </a:r>
          </a:p>
        </p:txBody>
      </p:sp>
      <p:sp>
        <p:nvSpPr>
          <p:cNvPr id="4" name="Rectangle 3">
            <a:extLst>
              <a:ext uri="{FF2B5EF4-FFF2-40B4-BE49-F238E27FC236}">
                <a16:creationId xmlns:a16="http://schemas.microsoft.com/office/drawing/2014/main" id="{16E279FC-5A28-DB47-AB75-A429ECD935F4}"/>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2264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9B00"/>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E1F8602-706F-F447-8967-9C946BFA7DC5}"/>
              </a:ext>
            </a:extLst>
          </p:cNvPr>
          <p:cNvSpPr>
            <a:spLocks noGrp="1"/>
          </p:cNvSpPr>
          <p:nvPr>
            <p:ph type="body" idx="14"/>
          </p:nvPr>
        </p:nvSpPr>
        <p:spPr/>
        <p:txBody>
          <a:bodyPr/>
          <a:lstStyle/>
          <a:p>
            <a:endParaRPr lang="en-US" dirty="0"/>
          </a:p>
        </p:txBody>
      </p:sp>
      <p:pic>
        <p:nvPicPr>
          <p:cNvPr id="3" name="Picture 2">
            <a:extLst>
              <a:ext uri="{FF2B5EF4-FFF2-40B4-BE49-F238E27FC236}">
                <a16:creationId xmlns:a16="http://schemas.microsoft.com/office/drawing/2014/main" id="{E499A4E6-48CB-CB44-89E8-BEC5BD2A5D25}"/>
              </a:ext>
            </a:extLst>
          </p:cNvPr>
          <p:cNvPicPr>
            <a:picLocks noChangeAspect="1"/>
          </p:cNvPicPr>
          <p:nvPr/>
        </p:nvPicPr>
        <p:blipFill>
          <a:blip r:embed="rId2">
            <a:biLevel thresh="50000"/>
          </a:blip>
          <a:stretch>
            <a:fillRect/>
          </a:stretch>
        </p:blipFill>
        <p:spPr>
          <a:xfrm>
            <a:off x="3484605" y="1359244"/>
            <a:ext cx="5271086" cy="4272598"/>
          </a:xfrm>
          <a:prstGeom prst="rect">
            <a:avLst/>
          </a:prstGeom>
        </p:spPr>
      </p:pic>
      <p:sp>
        <p:nvSpPr>
          <p:cNvPr id="4" name="Rectangle 3">
            <a:extLst>
              <a:ext uri="{FF2B5EF4-FFF2-40B4-BE49-F238E27FC236}">
                <a16:creationId xmlns:a16="http://schemas.microsoft.com/office/drawing/2014/main" id="{D7E34B96-2AF6-B54B-B166-C75ECABC53BC}"/>
              </a:ext>
            </a:extLst>
          </p:cNvPr>
          <p:cNvSpPr/>
          <p:nvPr/>
        </p:nvSpPr>
        <p:spPr>
          <a:xfrm>
            <a:off x="11456275" y="6407558"/>
            <a:ext cx="630622" cy="340084"/>
          </a:xfrm>
          <a:prstGeom prst="rect">
            <a:avLst/>
          </a:prstGeom>
          <a:solidFill>
            <a:srgbClr val="FA9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386099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r>
                  <a:rPr lang="en-US" dirty="0"/>
                  <a:t>A set of </a:t>
                </a:r>
                <a14:m>
                  <m:oMath xmlns:m="http://schemas.openxmlformats.org/officeDocument/2006/math">
                    <m:r>
                      <a:rPr lang="en-US" i="1">
                        <a:solidFill>
                          <a:srgbClr val="FF0000"/>
                        </a:solidFill>
                        <a:latin typeface="Cambria Math" panose="02040503050406030204" pitchFamily="18" charset="0"/>
                      </a:rPr>
                      <m:t>𝑛</m:t>
                    </m:r>
                  </m:oMath>
                </a14:m>
                <a:r>
                  <a:rPr lang="en-US" dirty="0"/>
                  <a:t> parties</a:t>
                </a:r>
              </a:p>
              <a:p>
                <a:r>
                  <a:rPr lang="en-US" dirty="0"/>
                  <a:t>with inputs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 …,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𝑛</m:t>
                        </m:r>
                      </m:sub>
                    </m:sSub>
                  </m:oMath>
                </a14:m>
                <a:endParaRPr lang="en-US" dirty="0"/>
              </a:p>
              <a:p>
                <a:r>
                  <a:rPr lang="en-US" dirty="0"/>
                  <a:t>connected by some </a:t>
                </a:r>
                <a:r>
                  <a:rPr lang="en-US" dirty="0">
                    <a:solidFill>
                      <a:srgbClr val="FF0000"/>
                    </a:solidFill>
                  </a:rPr>
                  <a:t>communication network </a:t>
                </a:r>
              </a:p>
              <a:p>
                <a:r>
                  <a:rPr lang="en-US" dirty="0"/>
                  <a:t>and possessing some </a:t>
                </a:r>
                <a:r>
                  <a:rPr lang="en-US" dirty="0">
                    <a:solidFill>
                      <a:srgbClr val="FF0000"/>
                    </a:solidFill>
                  </a:rPr>
                  <a:t>computational abilities</a:t>
                </a:r>
              </a:p>
              <a:p>
                <a:r>
                  <a:rPr lang="en-US" dirty="0"/>
                  <a:t>wish to compute some joint function </a:t>
                </a:r>
                <a14:m>
                  <m:oMath xmlns:m="http://schemas.openxmlformats.org/officeDocument/2006/math">
                    <m:r>
                      <a:rPr lang="en-US" i="1">
                        <a:solidFill>
                          <a:srgbClr val="FF0000"/>
                        </a:solidFill>
                        <a:latin typeface="Cambria Math" panose="02040503050406030204" pitchFamily="18" charset="0"/>
                      </a:rPr>
                      <m:t>𝑓</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 …,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a:rPr lang="en-US" i="1">
                                <a:solidFill>
                                  <a:srgbClr val="FF0000"/>
                                </a:solidFill>
                                <a:latin typeface="Cambria Math" panose="02040503050406030204" pitchFamily="18" charset="0"/>
                              </a:rPr>
                              <m:t>𝑛</m:t>
                            </m:r>
                          </m:sub>
                        </m:sSub>
                      </m:e>
                    </m:d>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1</m:t>
                        </m:r>
                      </m:sub>
                    </m:sSub>
                    <m:r>
                      <a:rPr lang="en-US" i="1">
                        <a:solidFill>
                          <a:srgbClr val="FF0000"/>
                        </a:solidFill>
                        <a:latin typeface="Cambria Math" panose="02040503050406030204" pitchFamily="18" charset="0"/>
                      </a:rPr>
                      <m:t>, …, </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𝑦</m:t>
                        </m:r>
                      </m:e>
                      <m:sub>
                        <m:r>
                          <a:rPr lang="en-US" i="1">
                            <a:solidFill>
                              <a:srgbClr val="FF0000"/>
                            </a:solidFill>
                            <a:latin typeface="Cambria Math" panose="02040503050406030204" pitchFamily="18" charset="0"/>
                          </a:rPr>
                          <m:t>𝑛</m:t>
                        </m:r>
                      </m:sub>
                    </m:sSub>
                    <m:r>
                      <a:rPr lang="en-US" i="1">
                        <a:solidFill>
                          <a:srgbClr val="FF0000"/>
                        </a:solidFill>
                        <a:latin typeface="Cambria Math" panose="02040503050406030204" pitchFamily="18" charset="0"/>
                      </a:rPr>
                      <m:t>)</m:t>
                    </m:r>
                  </m:oMath>
                </a14:m>
                <a:endParaRPr lang="en-US" dirty="0"/>
              </a:p>
              <a:p>
                <a:r>
                  <a:rPr lang="en-US" dirty="0"/>
                  <a:t>using a </a:t>
                </a:r>
                <a:r>
                  <a:rPr lang="en-US" dirty="0">
                    <a:solidFill>
                      <a:srgbClr val="FF0000"/>
                    </a:solidFill>
                  </a:rPr>
                  <a:t>protocol </a:t>
                </a:r>
                <a14:m>
                  <m:oMath xmlns:m="http://schemas.openxmlformats.org/officeDocument/2006/math">
                    <m:r>
                      <m:rPr>
                        <m:sty m:val="p"/>
                      </m:rPr>
                      <a:rPr lang="el-GR" i="1">
                        <a:solidFill>
                          <a:srgbClr val="FF0000"/>
                        </a:solidFill>
                        <a:latin typeface="Cambria Math" panose="02040503050406030204" pitchFamily="18" charset="0"/>
                        <a:ea typeface="Cambria Math" panose="02040503050406030204" pitchFamily="18" charset="0"/>
                      </a:rPr>
                      <m:t>Π</m:t>
                    </m:r>
                  </m:oMath>
                </a14:m>
                <a:endParaRPr lang="en-US" dirty="0"/>
              </a:p>
              <a:p>
                <a:r>
                  <a:rPr lang="en-US" dirty="0"/>
                  <a:t>working in discrete </a:t>
                </a:r>
                <a:r>
                  <a:rPr lang="en-US" dirty="0">
                    <a:solidFill>
                      <a:srgbClr val="FF0000"/>
                    </a:solidFill>
                  </a:rPr>
                  <a:t>synchronous rounds</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989" t="-2655"/>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p:txBody>
          <a:bodyPr/>
          <a:lstStyle/>
          <a:p>
            <a:r>
              <a:rPr lang="en-US" dirty="0"/>
              <a:t>Multiparty Computation (MPC)</a:t>
            </a:r>
          </a:p>
        </p:txBody>
      </p:sp>
      <p:sp>
        <p:nvSpPr>
          <p:cNvPr id="17" name="TextBox 16">
            <a:extLst>
              <a:ext uri="{FF2B5EF4-FFF2-40B4-BE49-F238E27FC236}">
                <a16:creationId xmlns:a16="http://schemas.microsoft.com/office/drawing/2014/main" id="{A3A23EF9-2077-2F45-84DA-D6B95A3081B8}"/>
              </a:ext>
            </a:extLst>
          </p:cNvPr>
          <p:cNvSpPr txBox="1"/>
          <p:nvPr/>
        </p:nvSpPr>
        <p:spPr>
          <a:xfrm>
            <a:off x="11919066" y="4912242"/>
            <a:ext cx="65"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48C385BC-05C1-A24B-8504-FBFC6C7788A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5000" contrast="100000"/>
                    </a14:imgEffect>
                  </a14:imgLayer>
                </a14:imgProps>
              </a:ext>
            </a:extLst>
          </a:blip>
          <a:stretch>
            <a:fillRect/>
          </a:stretch>
        </p:blipFill>
        <p:spPr>
          <a:xfrm>
            <a:off x="5626540" y="2651546"/>
            <a:ext cx="1402255" cy="1402255"/>
          </a:xfrm>
          <a:prstGeom prst="rect">
            <a:avLst/>
          </a:prstGeom>
        </p:spPr>
      </p:pic>
      <p:pic>
        <p:nvPicPr>
          <p:cNvPr id="11" name="Picture 10">
            <a:extLst>
              <a:ext uri="{FF2B5EF4-FFF2-40B4-BE49-F238E27FC236}">
                <a16:creationId xmlns:a16="http://schemas.microsoft.com/office/drawing/2014/main" id="{D683A15D-D2EF-E44D-BE23-B026EDC8432A}"/>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010167" y="3881256"/>
            <a:ext cx="1402255" cy="1402255"/>
          </a:xfrm>
          <a:prstGeom prst="rect">
            <a:avLst/>
          </a:prstGeom>
        </p:spPr>
      </p:pic>
      <p:pic>
        <p:nvPicPr>
          <p:cNvPr id="13" name="Picture 12">
            <a:extLst>
              <a:ext uri="{FF2B5EF4-FFF2-40B4-BE49-F238E27FC236}">
                <a16:creationId xmlns:a16="http://schemas.microsoft.com/office/drawing/2014/main" id="{912BECCF-1D68-B647-9D8C-35163349AFAD}"/>
              </a:ext>
            </a:extLst>
          </p:cNvPr>
          <p:cNvPicPr>
            <a:picLocks noChangeAspect="1"/>
          </p:cNvPicPr>
          <p:nvPr/>
        </p:nvPicPr>
        <p:blipFill>
          <a:blip r:embed="rId4">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53235" y="4582383"/>
            <a:ext cx="1402255" cy="1402255"/>
          </a:xfrm>
          <a:prstGeom prst="rect">
            <a:avLst/>
          </a:prstGeom>
        </p:spPr>
      </p:pic>
      <p:pic>
        <p:nvPicPr>
          <p:cNvPr id="14" name="Picture 13">
            <a:extLst>
              <a:ext uri="{FF2B5EF4-FFF2-40B4-BE49-F238E27FC236}">
                <a16:creationId xmlns:a16="http://schemas.microsoft.com/office/drawing/2014/main" id="{E07DC40C-D5F8-0B4E-934B-66A370E24BAB}"/>
              </a:ext>
            </a:extLst>
          </p:cNvPr>
          <p:cNvPicPr>
            <a:picLocks noChangeAspect="1"/>
          </p:cNvPicPr>
          <p:nvPr/>
        </p:nvPicPr>
        <p:blipFill>
          <a:blip r:embed="rId4">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6630442" y="1528106"/>
            <a:ext cx="1402255" cy="1402255"/>
          </a:xfrm>
          <a:prstGeom prst="rect">
            <a:avLst/>
          </a:prstGeom>
        </p:spPr>
      </p:pic>
      <p:pic>
        <p:nvPicPr>
          <p:cNvPr id="15" name="Picture 14">
            <a:extLst>
              <a:ext uri="{FF2B5EF4-FFF2-40B4-BE49-F238E27FC236}">
                <a16:creationId xmlns:a16="http://schemas.microsoft.com/office/drawing/2014/main" id="{D15AD4E6-E908-FC43-BAC4-DF852BF6B85A}"/>
              </a:ext>
            </a:extLst>
          </p:cNvPr>
          <p:cNvPicPr>
            <a:picLocks noChangeAspect="1"/>
          </p:cNvPicPr>
          <p:nvPr/>
        </p:nvPicPr>
        <p:blipFill>
          <a:blip r:embed="rId4">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8032697" y="1283815"/>
            <a:ext cx="1402255" cy="1402255"/>
          </a:xfrm>
          <a:prstGeom prst="rect">
            <a:avLst/>
          </a:prstGeom>
        </p:spPr>
      </p:pic>
      <p:pic>
        <p:nvPicPr>
          <p:cNvPr id="16" name="Picture 15">
            <a:extLst>
              <a:ext uri="{FF2B5EF4-FFF2-40B4-BE49-F238E27FC236}">
                <a16:creationId xmlns:a16="http://schemas.microsoft.com/office/drawing/2014/main" id="{59F8BAAD-8284-D84D-984E-6B646F40D659}"/>
              </a:ext>
            </a:extLst>
          </p:cNvPr>
          <p:cNvPicPr>
            <a:picLocks noChangeAspect="1"/>
          </p:cNvPicPr>
          <p:nvPr/>
        </p:nvPicPr>
        <p:blipFill>
          <a:blip r:embed="rId4">
            <a:extLst>
              <a:ext uri="{BEBA8EAE-BF5A-486C-A8C5-ECC9F3942E4B}">
                <a14:imgProps xmlns:a14="http://schemas.microsoft.com/office/drawing/2010/main">
                  <a14:imgLayer r:embed="rId10">
                    <a14:imgEffect>
                      <a14:brightnessContrast bright="65000" contrast="100000"/>
                    </a14:imgEffect>
                  </a14:imgLayer>
                </a14:imgProps>
              </a:ext>
            </a:extLst>
          </a:blip>
          <a:stretch>
            <a:fillRect/>
          </a:stretch>
        </p:blipFill>
        <p:spPr>
          <a:xfrm>
            <a:off x="9426385" y="1528106"/>
            <a:ext cx="1402255" cy="1402255"/>
          </a:xfrm>
          <a:prstGeom prst="rect">
            <a:avLst/>
          </a:prstGeom>
        </p:spPr>
      </p:pic>
      <p:pic>
        <p:nvPicPr>
          <p:cNvPr id="18" name="Picture 17">
            <a:extLst>
              <a:ext uri="{FF2B5EF4-FFF2-40B4-BE49-F238E27FC236}">
                <a16:creationId xmlns:a16="http://schemas.microsoft.com/office/drawing/2014/main" id="{FB5A87B7-28CC-AE4A-8C05-39EB02ADEB9C}"/>
              </a:ext>
            </a:extLst>
          </p:cNvPr>
          <p:cNvPicPr>
            <a:picLocks noChangeAspect="1"/>
          </p:cNvPicPr>
          <p:nvPr/>
        </p:nvPicPr>
        <p:blipFill>
          <a:blip r:embed="rId4">
            <a:extLst>
              <a:ext uri="{BEBA8EAE-BF5A-486C-A8C5-ECC9F3942E4B}">
                <a14:imgProps xmlns:a14="http://schemas.microsoft.com/office/drawing/2010/main">
                  <a14:imgLayer r:embed="rId11">
                    <a14:imgEffect>
                      <a14:brightnessContrast bright="65000" contrast="100000"/>
                    </a14:imgEffect>
                  </a14:imgLayer>
                </a14:imgProps>
              </a:ext>
            </a:extLst>
          </a:blip>
          <a:stretch>
            <a:fillRect/>
          </a:stretch>
        </p:blipFill>
        <p:spPr>
          <a:xfrm>
            <a:off x="10441372" y="2651546"/>
            <a:ext cx="1402255" cy="1402255"/>
          </a:xfrm>
          <a:prstGeom prst="rect">
            <a:avLst/>
          </a:prstGeom>
        </p:spPr>
      </p:pic>
      <p:pic>
        <p:nvPicPr>
          <p:cNvPr id="19" name="Picture 18">
            <a:extLst>
              <a:ext uri="{FF2B5EF4-FFF2-40B4-BE49-F238E27FC236}">
                <a16:creationId xmlns:a16="http://schemas.microsoft.com/office/drawing/2014/main" id="{57A94060-6117-B749-9DE2-73A352D2AC28}"/>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0057745" y="3854979"/>
            <a:ext cx="1402255" cy="1402255"/>
          </a:xfrm>
          <a:prstGeom prst="rect">
            <a:avLst/>
          </a:prstGeom>
        </p:spPr>
      </p:pic>
      <p:pic>
        <p:nvPicPr>
          <p:cNvPr id="20" name="Picture 19">
            <a:extLst>
              <a:ext uri="{FF2B5EF4-FFF2-40B4-BE49-F238E27FC236}">
                <a16:creationId xmlns:a16="http://schemas.microsoft.com/office/drawing/2014/main" id="{AE0F2828-140D-5144-9103-54C4616B51B4}"/>
              </a:ext>
            </a:extLst>
          </p:cNvPr>
          <p:cNvPicPr>
            <a:picLocks noChangeAspect="1"/>
          </p:cNvPicPr>
          <p:nvPr/>
        </p:nvPicPr>
        <p:blipFill>
          <a:blip r:embed="rId4">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655490" y="4582383"/>
            <a:ext cx="1402255" cy="1402255"/>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245DB6-5ECD-7747-A9ED-8B88A35CFB4A}"/>
                  </a:ext>
                </a:extLst>
              </p:cNvPr>
              <p:cNvSpPr txBox="1"/>
              <p:nvPr/>
            </p:nvSpPr>
            <p:spPr>
              <a:xfrm>
                <a:off x="7352119" y="1767365"/>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52245DB6-5ECD-7747-A9ED-8B88A35CFB4A}"/>
                  </a:ext>
                </a:extLst>
              </p:cNvPr>
              <p:cNvSpPr txBox="1">
                <a:spLocks noRot="1" noChangeAspect="1" noMove="1" noResize="1" noEditPoints="1" noAdjustHandles="1" noChangeArrowheads="1" noChangeShapeType="1" noTextEdit="1"/>
              </p:cNvSpPr>
              <p:nvPr/>
            </p:nvSpPr>
            <p:spPr>
              <a:xfrm>
                <a:off x="7352119" y="1767365"/>
                <a:ext cx="460767"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24B106B-8DB2-D54A-9286-C5D0598D1B7B}"/>
                  </a:ext>
                </a:extLst>
              </p:cNvPr>
              <p:cNvSpPr txBox="1"/>
              <p:nvPr/>
            </p:nvSpPr>
            <p:spPr>
              <a:xfrm>
                <a:off x="8752774" y="150830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824B106B-8DB2-D54A-9286-C5D0598D1B7B}"/>
                  </a:ext>
                </a:extLst>
              </p:cNvPr>
              <p:cNvSpPr txBox="1">
                <a:spLocks noRot="1" noChangeAspect="1" noMove="1" noResize="1" noEditPoints="1" noAdjustHandles="1" noChangeArrowheads="1" noChangeShapeType="1" noTextEdit="1"/>
              </p:cNvSpPr>
              <p:nvPr/>
            </p:nvSpPr>
            <p:spPr>
              <a:xfrm>
                <a:off x="8752774" y="1508308"/>
                <a:ext cx="466090"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CC8896-D249-1946-8F47-511E6EE3F22F}"/>
                  </a:ext>
                </a:extLst>
              </p:cNvPr>
              <p:cNvSpPr txBox="1"/>
              <p:nvPr/>
            </p:nvSpPr>
            <p:spPr>
              <a:xfrm>
                <a:off x="10152959" y="176012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C7CC8896-D249-1946-8F47-511E6EE3F22F}"/>
                  </a:ext>
                </a:extLst>
              </p:cNvPr>
              <p:cNvSpPr txBox="1">
                <a:spLocks noRot="1" noChangeAspect="1" noMove="1" noResize="1" noEditPoints="1" noAdjustHandles="1" noChangeArrowheads="1" noChangeShapeType="1" noTextEdit="1"/>
              </p:cNvSpPr>
              <p:nvPr/>
            </p:nvSpPr>
            <p:spPr>
              <a:xfrm>
                <a:off x="10152959" y="1760128"/>
                <a:ext cx="466090"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5D98558-C052-434D-9A65-411005CBF0B3}"/>
                  </a:ext>
                </a:extLst>
              </p:cNvPr>
              <p:cNvSpPr txBox="1"/>
              <p:nvPr/>
            </p:nvSpPr>
            <p:spPr>
              <a:xfrm>
                <a:off x="11168279" y="288393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25D98558-C052-434D-9A65-411005CBF0B3}"/>
                  </a:ext>
                </a:extLst>
              </p:cNvPr>
              <p:cNvSpPr txBox="1">
                <a:spLocks noRot="1" noChangeAspect="1" noMove="1" noResize="1" noEditPoints="1" noAdjustHandles="1" noChangeArrowheads="1" noChangeShapeType="1" noTextEdit="1"/>
              </p:cNvSpPr>
              <p:nvPr/>
            </p:nvSpPr>
            <p:spPr>
              <a:xfrm>
                <a:off x="11168279" y="2883931"/>
                <a:ext cx="410689"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55E508-6F68-F748-A75B-691BB0DF006F}"/>
                  </a:ext>
                </a:extLst>
              </p:cNvPr>
              <p:cNvSpPr txBox="1"/>
              <p:nvPr/>
            </p:nvSpPr>
            <p:spPr>
              <a:xfrm>
                <a:off x="10791265" y="4100998"/>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A955E508-6F68-F748-A75B-691BB0DF006F}"/>
                  </a:ext>
                </a:extLst>
              </p:cNvPr>
              <p:cNvSpPr txBox="1">
                <a:spLocks noRot="1" noChangeAspect="1" noMove="1" noResize="1" noEditPoints="1" noAdjustHandles="1" noChangeArrowheads="1" noChangeShapeType="1" noTextEdit="1"/>
              </p:cNvSpPr>
              <p:nvPr/>
            </p:nvSpPr>
            <p:spPr>
              <a:xfrm>
                <a:off x="10791265" y="4100998"/>
                <a:ext cx="41068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D4B8E7-845D-4941-AF79-7FD763237D91}"/>
                  </a:ext>
                </a:extLst>
              </p:cNvPr>
              <p:cNvSpPr txBox="1"/>
              <p:nvPr/>
            </p:nvSpPr>
            <p:spPr>
              <a:xfrm>
                <a:off x="6350456" y="2883931"/>
                <a:ext cx="4801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𝑛</m:t>
                          </m:r>
                        </m:sub>
                      </m:sSub>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9DD4B8E7-845D-4941-AF79-7FD763237D91}"/>
                  </a:ext>
                </a:extLst>
              </p:cNvPr>
              <p:cNvSpPr txBox="1">
                <a:spLocks noRot="1" noChangeAspect="1" noMove="1" noResize="1" noEditPoints="1" noAdjustHandles="1" noChangeArrowheads="1" noChangeShapeType="1" noTextEdit="1"/>
              </p:cNvSpPr>
              <p:nvPr/>
            </p:nvSpPr>
            <p:spPr>
              <a:xfrm>
                <a:off x="6350456" y="2883931"/>
                <a:ext cx="480196"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CE1810A-A8D9-BF4A-9130-F784EA10AE43}"/>
                  </a:ext>
                </a:extLst>
              </p:cNvPr>
              <p:cNvSpPr txBox="1"/>
              <p:nvPr/>
            </p:nvSpPr>
            <p:spPr>
              <a:xfrm>
                <a:off x="9402317"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3CE1810A-A8D9-BF4A-9130-F784EA10AE43}"/>
                  </a:ext>
                </a:extLst>
              </p:cNvPr>
              <p:cNvSpPr txBox="1">
                <a:spLocks noRot="1" noChangeAspect="1" noMove="1" noResize="1" noEditPoints="1" noAdjustHandles="1" noChangeArrowheads="1" noChangeShapeType="1" noTextEdit="1"/>
              </p:cNvSpPr>
              <p:nvPr/>
            </p:nvSpPr>
            <p:spPr>
              <a:xfrm>
                <a:off x="9402317" y="4826674"/>
                <a:ext cx="410689"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EF6C2A2-F625-C449-9EEE-741A85A6CFFC}"/>
                  </a:ext>
                </a:extLst>
              </p:cNvPr>
              <p:cNvSpPr txBox="1"/>
              <p:nvPr/>
            </p:nvSpPr>
            <p:spPr>
              <a:xfrm>
                <a:off x="7999022"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BEF6C2A2-F625-C449-9EEE-741A85A6CFFC}"/>
                  </a:ext>
                </a:extLst>
              </p:cNvPr>
              <p:cNvSpPr txBox="1">
                <a:spLocks noRot="1" noChangeAspect="1" noMove="1" noResize="1" noEditPoints="1" noAdjustHandles="1" noChangeArrowheads="1" noChangeShapeType="1" noTextEdit="1"/>
              </p:cNvSpPr>
              <p:nvPr/>
            </p:nvSpPr>
            <p:spPr>
              <a:xfrm>
                <a:off x="7999022" y="4826674"/>
                <a:ext cx="41068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2CDEB96-967B-6046-BF0A-1EC38821DEDE}"/>
                  </a:ext>
                </a:extLst>
              </p:cNvPr>
              <p:cNvSpPr txBox="1"/>
              <p:nvPr/>
            </p:nvSpPr>
            <p:spPr>
              <a:xfrm>
                <a:off x="6711294" y="411364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72CDEB96-967B-6046-BF0A-1EC38821DEDE}"/>
                  </a:ext>
                </a:extLst>
              </p:cNvPr>
              <p:cNvSpPr txBox="1">
                <a:spLocks noRot="1" noChangeAspect="1" noMove="1" noResize="1" noEditPoints="1" noAdjustHandles="1" noChangeArrowheads="1" noChangeShapeType="1" noTextEdit="1"/>
              </p:cNvSpPr>
              <p:nvPr/>
            </p:nvSpPr>
            <p:spPr>
              <a:xfrm>
                <a:off x="6711294" y="4113641"/>
                <a:ext cx="410689"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9E55D2-A2D4-6641-AF9C-01C663B23B62}"/>
                  </a:ext>
                </a:extLst>
              </p:cNvPr>
              <p:cNvSpPr txBox="1"/>
              <p:nvPr/>
            </p:nvSpPr>
            <p:spPr>
              <a:xfrm>
                <a:off x="7051370" y="1952031"/>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8E9E55D2-A2D4-6641-AF9C-01C663B23B62}"/>
                  </a:ext>
                </a:extLst>
              </p:cNvPr>
              <p:cNvSpPr txBox="1">
                <a:spLocks noRot="1" noChangeAspect="1" noMove="1" noResize="1" noEditPoints="1" noAdjustHandles="1" noChangeArrowheads="1" noChangeShapeType="1" noTextEdit="1"/>
              </p:cNvSpPr>
              <p:nvPr/>
            </p:nvSpPr>
            <p:spPr>
              <a:xfrm>
                <a:off x="7051370" y="1952031"/>
                <a:ext cx="365805"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4D22083-5BBE-1E42-8A17-B394F1D133C6}"/>
                  </a:ext>
                </a:extLst>
              </p:cNvPr>
              <p:cNvSpPr txBox="1"/>
              <p:nvPr/>
            </p:nvSpPr>
            <p:spPr>
              <a:xfrm>
                <a:off x="8445058" y="1680420"/>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04D22083-5BBE-1E42-8A17-B394F1D133C6}"/>
                  </a:ext>
                </a:extLst>
              </p:cNvPr>
              <p:cNvSpPr txBox="1">
                <a:spLocks noRot="1" noChangeAspect="1" noMove="1" noResize="1" noEditPoints="1" noAdjustHandles="1" noChangeArrowheads="1" noChangeShapeType="1" noTextEdit="1"/>
              </p:cNvSpPr>
              <p:nvPr/>
            </p:nvSpPr>
            <p:spPr>
              <a:xfrm>
                <a:off x="8445058" y="1680420"/>
                <a:ext cx="365806"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C9F8E8E-CAE8-B347-B21D-BA8820E0F862}"/>
                  </a:ext>
                </a:extLst>
              </p:cNvPr>
              <p:cNvSpPr txBox="1"/>
              <p:nvPr/>
            </p:nvSpPr>
            <p:spPr>
              <a:xfrm>
                <a:off x="9847313" y="191772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AC9F8E8E-CAE8-B347-B21D-BA8820E0F862}"/>
                  </a:ext>
                </a:extLst>
              </p:cNvPr>
              <p:cNvSpPr txBox="1">
                <a:spLocks noRot="1" noChangeAspect="1" noMove="1" noResize="1" noEditPoints="1" noAdjustHandles="1" noChangeArrowheads="1" noChangeShapeType="1" noTextEdit="1"/>
              </p:cNvSpPr>
              <p:nvPr/>
            </p:nvSpPr>
            <p:spPr>
              <a:xfrm>
                <a:off x="9847313" y="1917722"/>
                <a:ext cx="365806"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96F81FF-09BA-8141-9AE7-27C323184205}"/>
                  </a:ext>
                </a:extLst>
              </p:cNvPr>
              <p:cNvSpPr txBox="1"/>
              <p:nvPr/>
            </p:nvSpPr>
            <p:spPr>
              <a:xfrm>
                <a:off x="6039539" y="3070488"/>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B96F81FF-09BA-8141-9AE7-27C323184205}"/>
                  </a:ext>
                </a:extLst>
              </p:cNvPr>
              <p:cNvSpPr txBox="1">
                <a:spLocks noRot="1" noChangeAspect="1" noMove="1" noResize="1" noEditPoints="1" noAdjustHandles="1" noChangeArrowheads="1" noChangeShapeType="1" noTextEdit="1"/>
              </p:cNvSpPr>
              <p:nvPr/>
            </p:nvSpPr>
            <p:spPr>
              <a:xfrm>
                <a:off x="6039539" y="3070488"/>
                <a:ext cx="37459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E5536C6-43A9-9642-8E88-306BFA119CA9}"/>
                  </a:ext>
                </a:extLst>
              </p:cNvPr>
              <p:cNvSpPr txBox="1"/>
              <p:nvPr/>
            </p:nvSpPr>
            <p:spPr>
              <a:xfrm>
                <a:off x="10826820" y="3066032"/>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BE5536C6-43A9-9642-8E88-306BFA119CA9}"/>
                  </a:ext>
                </a:extLst>
              </p:cNvPr>
              <p:cNvSpPr txBox="1">
                <a:spLocks noRot="1" noChangeAspect="1" noMove="1" noResize="1" noEditPoints="1" noAdjustHandles="1" noChangeArrowheads="1" noChangeShapeType="1" noTextEdit="1"/>
              </p:cNvSpPr>
              <p:nvPr/>
            </p:nvSpPr>
            <p:spPr>
              <a:xfrm>
                <a:off x="10826820" y="3066032"/>
                <a:ext cx="410690"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B392BCE-C5E9-EA4E-A07F-08D57DE1E7A5}"/>
                  </a:ext>
                </a:extLst>
              </p:cNvPr>
              <p:cNvSpPr txBox="1"/>
              <p:nvPr/>
            </p:nvSpPr>
            <p:spPr>
              <a:xfrm>
                <a:off x="10439995" y="4260201"/>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7" name="TextBox 36">
                <a:extLst>
                  <a:ext uri="{FF2B5EF4-FFF2-40B4-BE49-F238E27FC236}">
                    <a16:creationId xmlns:a16="http://schemas.microsoft.com/office/drawing/2014/main" id="{2B392BCE-C5E9-EA4E-A07F-08D57DE1E7A5}"/>
                  </a:ext>
                </a:extLst>
              </p:cNvPr>
              <p:cNvSpPr txBox="1">
                <a:spLocks noRot="1" noChangeAspect="1" noMove="1" noResize="1" noEditPoints="1" noAdjustHandles="1" noChangeArrowheads="1" noChangeShapeType="1" noTextEdit="1"/>
              </p:cNvSpPr>
              <p:nvPr/>
            </p:nvSpPr>
            <p:spPr>
              <a:xfrm>
                <a:off x="10439995" y="4260201"/>
                <a:ext cx="410690" cy="36933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AC7CA9C-9C5D-2E4B-81A1-40B896782558}"/>
                  </a:ext>
                </a:extLst>
              </p:cNvPr>
              <p:cNvSpPr txBox="1"/>
              <p:nvPr/>
            </p:nvSpPr>
            <p:spPr>
              <a:xfrm>
                <a:off x="905555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8" name="TextBox 37">
                <a:extLst>
                  <a:ext uri="{FF2B5EF4-FFF2-40B4-BE49-F238E27FC236}">
                    <a16:creationId xmlns:a16="http://schemas.microsoft.com/office/drawing/2014/main" id="{6AC7CA9C-9C5D-2E4B-81A1-40B896782558}"/>
                  </a:ext>
                </a:extLst>
              </p:cNvPr>
              <p:cNvSpPr txBox="1">
                <a:spLocks noRot="1" noChangeAspect="1" noMove="1" noResize="1" noEditPoints="1" noAdjustHandles="1" noChangeArrowheads="1" noChangeShapeType="1" noTextEdit="1"/>
              </p:cNvSpPr>
              <p:nvPr/>
            </p:nvSpPr>
            <p:spPr>
              <a:xfrm>
                <a:off x="9055552" y="5011340"/>
                <a:ext cx="410690"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B156BC8-BDB6-7844-BDBA-A1C419068975}"/>
                  </a:ext>
                </a:extLst>
              </p:cNvPr>
              <p:cNvSpPr txBox="1"/>
              <p:nvPr/>
            </p:nvSpPr>
            <p:spPr>
              <a:xfrm>
                <a:off x="764563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B156BC8-BDB6-7844-BDBA-A1C419068975}"/>
                  </a:ext>
                </a:extLst>
              </p:cNvPr>
              <p:cNvSpPr txBox="1">
                <a:spLocks noRot="1" noChangeAspect="1" noMove="1" noResize="1" noEditPoints="1" noAdjustHandles="1" noChangeArrowheads="1" noChangeShapeType="1" noTextEdit="1"/>
              </p:cNvSpPr>
              <p:nvPr/>
            </p:nvSpPr>
            <p:spPr>
              <a:xfrm>
                <a:off x="7645632" y="5011340"/>
                <a:ext cx="410690" cy="369332"/>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45C5866-4055-F345-972E-0AFFCDA541BB}"/>
                  </a:ext>
                </a:extLst>
              </p:cNvPr>
              <p:cNvSpPr txBox="1"/>
              <p:nvPr/>
            </p:nvSpPr>
            <p:spPr>
              <a:xfrm>
                <a:off x="6406538" y="4287644"/>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045C5866-4055-F345-972E-0AFFCDA541BB}"/>
                  </a:ext>
                </a:extLst>
              </p:cNvPr>
              <p:cNvSpPr txBox="1">
                <a:spLocks noRot="1" noChangeAspect="1" noMove="1" noResize="1" noEditPoints="1" noAdjustHandles="1" noChangeArrowheads="1" noChangeShapeType="1" noTextEdit="1"/>
              </p:cNvSpPr>
              <p:nvPr/>
            </p:nvSpPr>
            <p:spPr>
              <a:xfrm>
                <a:off x="6406538" y="4287644"/>
                <a:ext cx="410690" cy="369332"/>
              </a:xfrm>
              <a:prstGeom prst="rect">
                <a:avLst/>
              </a:prstGeom>
              <a:blipFill>
                <a:blip r:embed="rId26"/>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B9EF8F3B-4583-074C-AEEC-94CD5A74D391}"/>
              </a:ext>
            </a:extLst>
          </p:cNvPr>
          <p:cNvCxnSpPr>
            <a:stCxn id="10" idx="3"/>
            <a:endCxn id="20" idx="0"/>
          </p:cNvCxnSpPr>
          <p:nvPr/>
        </p:nvCxnSpPr>
        <p:spPr>
          <a:xfrm>
            <a:off x="7028795" y="3352674"/>
            <a:ext cx="2327823"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5DA2B97-F4E1-F343-A800-6A71F3F043BE}"/>
              </a:ext>
            </a:extLst>
          </p:cNvPr>
          <p:cNvCxnSpPr>
            <a:cxnSpLocks/>
            <a:stCxn id="15" idx="2"/>
            <a:endCxn id="13" idx="0"/>
          </p:cNvCxnSpPr>
          <p:nvPr/>
        </p:nvCxnSpPr>
        <p:spPr>
          <a:xfrm flipH="1">
            <a:off x="7954363" y="2686070"/>
            <a:ext cx="779462" cy="1896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B5B746C-B878-184D-9B94-4A059C1E7A2C}"/>
              </a:ext>
            </a:extLst>
          </p:cNvPr>
          <p:cNvCxnSpPr>
            <a:cxnSpLocks/>
            <a:stCxn id="14" idx="2"/>
            <a:endCxn id="15" idx="2"/>
          </p:cNvCxnSpPr>
          <p:nvPr/>
        </p:nvCxnSpPr>
        <p:spPr>
          <a:xfrm flipV="1">
            <a:off x="7331570" y="2686070"/>
            <a:ext cx="1402255" cy="2442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9A82B51-5050-1B48-BBF5-0024A23BF98D}"/>
              </a:ext>
            </a:extLst>
          </p:cNvPr>
          <p:cNvCxnSpPr>
            <a:cxnSpLocks/>
            <a:stCxn id="10" idx="3"/>
            <a:endCxn id="14" idx="2"/>
          </p:cNvCxnSpPr>
          <p:nvPr/>
        </p:nvCxnSpPr>
        <p:spPr>
          <a:xfrm flipV="1">
            <a:off x="7028795" y="2930361"/>
            <a:ext cx="302775"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3BDF0F8-5C25-2A45-B34F-81FC95EADF81}"/>
              </a:ext>
            </a:extLst>
          </p:cNvPr>
          <p:cNvCxnSpPr>
            <a:cxnSpLocks/>
            <a:endCxn id="18" idx="1"/>
          </p:cNvCxnSpPr>
          <p:nvPr/>
        </p:nvCxnSpPr>
        <p:spPr>
          <a:xfrm flipV="1">
            <a:off x="7431894" y="3352674"/>
            <a:ext cx="3009478" cy="11861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1D06702-E700-3541-A58F-410C017CCB8C}"/>
              </a:ext>
            </a:extLst>
          </p:cNvPr>
          <p:cNvCxnSpPr>
            <a:cxnSpLocks/>
            <a:stCxn id="16" idx="2"/>
            <a:endCxn id="19" idx="1"/>
          </p:cNvCxnSpPr>
          <p:nvPr/>
        </p:nvCxnSpPr>
        <p:spPr>
          <a:xfrm flipH="1">
            <a:off x="10057745" y="2930361"/>
            <a:ext cx="69768" cy="16257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3FE5C5F-7A92-2544-BAC6-F51685257A41}"/>
              </a:ext>
            </a:extLst>
          </p:cNvPr>
          <p:cNvCxnSpPr>
            <a:cxnSpLocks/>
            <a:stCxn id="20" idx="0"/>
            <a:endCxn id="19" idx="1"/>
          </p:cNvCxnSpPr>
          <p:nvPr/>
        </p:nvCxnSpPr>
        <p:spPr>
          <a:xfrm flipV="1">
            <a:off x="9356618" y="4556107"/>
            <a:ext cx="701127" cy="262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C860D65-3951-B041-90AB-BFC2BAF0D5E4}"/>
              </a:ext>
            </a:extLst>
          </p:cNvPr>
          <p:cNvCxnSpPr>
            <a:cxnSpLocks/>
            <a:stCxn id="13" idx="0"/>
            <a:endCxn id="18" idx="1"/>
          </p:cNvCxnSpPr>
          <p:nvPr/>
        </p:nvCxnSpPr>
        <p:spPr>
          <a:xfrm flipV="1">
            <a:off x="7954363" y="3352674"/>
            <a:ext cx="2487009"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79A2D81-DD8C-7140-A017-C93032CFB31A}"/>
              </a:ext>
            </a:extLst>
          </p:cNvPr>
          <p:cNvCxnSpPr>
            <a:cxnSpLocks/>
            <a:stCxn id="16" idx="2"/>
            <a:endCxn id="18" idx="1"/>
          </p:cNvCxnSpPr>
          <p:nvPr/>
        </p:nvCxnSpPr>
        <p:spPr>
          <a:xfrm>
            <a:off x="10127513" y="2930361"/>
            <a:ext cx="313859"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E14C2D04-09CB-A94E-9ADD-4781DCCC6E33}"/>
              </a:ext>
            </a:extLst>
          </p:cNvPr>
          <p:cNvPicPr>
            <a:picLocks noChangeAspect="1"/>
          </p:cNvPicPr>
          <p:nvPr/>
        </p:nvPicPr>
        <p:blipFill>
          <a:blip r:embed="rId27"/>
          <a:stretch>
            <a:fillRect/>
          </a:stretch>
        </p:blipFill>
        <p:spPr>
          <a:xfrm>
            <a:off x="11074175" y="4826674"/>
            <a:ext cx="763537" cy="763537"/>
          </a:xfrm>
          <a:prstGeom prst="rect">
            <a:avLst/>
          </a:prstGeom>
        </p:spPr>
      </p:pic>
      <p:pic>
        <p:nvPicPr>
          <p:cNvPr id="51" name="Picture 50">
            <a:extLst>
              <a:ext uri="{FF2B5EF4-FFF2-40B4-BE49-F238E27FC236}">
                <a16:creationId xmlns:a16="http://schemas.microsoft.com/office/drawing/2014/main" id="{EB2479D7-3853-E142-BA8A-F4184349AC31}"/>
              </a:ext>
            </a:extLst>
          </p:cNvPr>
          <p:cNvPicPr>
            <a:picLocks noChangeAspect="1"/>
          </p:cNvPicPr>
          <p:nvPr/>
        </p:nvPicPr>
        <p:blipFill>
          <a:blip r:embed="rId27">
            <a:duotone>
              <a:schemeClr val="accent1">
                <a:shade val="45000"/>
                <a:satMod val="135000"/>
              </a:schemeClr>
              <a:prstClr val="white"/>
            </a:duotone>
          </a:blip>
          <a:stretch>
            <a:fillRect/>
          </a:stretch>
        </p:blipFill>
        <p:spPr>
          <a:xfrm>
            <a:off x="8273721" y="5574570"/>
            <a:ext cx="763537" cy="763537"/>
          </a:xfrm>
          <a:prstGeom prst="rect">
            <a:avLst/>
          </a:prstGeom>
        </p:spPr>
      </p:pic>
      <p:pic>
        <p:nvPicPr>
          <p:cNvPr id="52" name="Picture 51">
            <a:extLst>
              <a:ext uri="{FF2B5EF4-FFF2-40B4-BE49-F238E27FC236}">
                <a16:creationId xmlns:a16="http://schemas.microsoft.com/office/drawing/2014/main" id="{4B0038F3-6261-FD46-9204-2FD6FDF9F09F}"/>
              </a:ext>
            </a:extLst>
          </p:cNvPr>
          <p:cNvPicPr>
            <a:picLocks noChangeAspect="1"/>
          </p:cNvPicPr>
          <p:nvPr/>
        </p:nvPicPr>
        <p:blipFill>
          <a:blip r:embed="rId27">
            <a:duotone>
              <a:schemeClr val="accent5">
                <a:shade val="45000"/>
                <a:satMod val="135000"/>
              </a:schemeClr>
              <a:prstClr val="white"/>
            </a:duotone>
          </a:blip>
          <a:stretch>
            <a:fillRect/>
          </a:stretch>
        </p:blipFill>
        <p:spPr>
          <a:xfrm>
            <a:off x="8352055" y="335612"/>
            <a:ext cx="763537" cy="763537"/>
          </a:xfrm>
          <a:prstGeom prst="rect">
            <a:avLst/>
          </a:prstGeom>
        </p:spPr>
      </p:pic>
      <p:cxnSp>
        <p:nvCxnSpPr>
          <p:cNvPr id="53" name="Straight Connector 52">
            <a:extLst>
              <a:ext uri="{FF2B5EF4-FFF2-40B4-BE49-F238E27FC236}">
                <a16:creationId xmlns:a16="http://schemas.microsoft.com/office/drawing/2014/main" id="{84725D06-4F29-2C40-97C9-8CD36CC1BA70}"/>
              </a:ext>
            </a:extLst>
          </p:cNvPr>
          <p:cNvCxnSpPr>
            <a:stCxn id="14" idx="0"/>
            <a:endCxn id="52" idx="1"/>
          </p:cNvCxnSpPr>
          <p:nvPr/>
        </p:nvCxnSpPr>
        <p:spPr>
          <a:xfrm flipV="1">
            <a:off x="7331570" y="717381"/>
            <a:ext cx="1020485"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E1EB211D-DB10-5343-85C2-88F2E4854D0A}"/>
              </a:ext>
            </a:extLst>
          </p:cNvPr>
          <p:cNvCxnSpPr>
            <a:cxnSpLocks/>
            <a:stCxn id="52" idx="3"/>
            <a:endCxn id="16" idx="0"/>
          </p:cNvCxnSpPr>
          <p:nvPr/>
        </p:nvCxnSpPr>
        <p:spPr>
          <a:xfrm>
            <a:off x="9115592" y="717381"/>
            <a:ext cx="1011921"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A0F5CC49-F927-F444-86A6-E5CDC15C0DED}"/>
              </a:ext>
            </a:extLst>
          </p:cNvPr>
          <p:cNvCxnSpPr>
            <a:cxnSpLocks/>
            <a:stCxn id="15" idx="0"/>
            <a:endCxn id="52" idx="2"/>
          </p:cNvCxnSpPr>
          <p:nvPr/>
        </p:nvCxnSpPr>
        <p:spPr>
          <a:xfrm flipH="1" flipV="1">
            <a:off x="8733824" y="1099149"/>
            <a:ext cx="1" cy="18466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F721AC8F-183A-AD4C-9502-3C83A677539E}"/>
              </a:ext>
            </a:extLst>
          </p:cNvPr>
          <p:cNvCxnSpPr>
            <a:cxnSpLocks/>
            <a:stCxn id="19" idx="2"/>
            <a:endCxn id="50" idx="1"/>
          </p:cNvCxnSpPr>
          <p:nvPr/>
        </p:nvCxnSpPr>
        <p:spPr>
          <a:xfrm flipV="1">
            <a:off x="10758873" y="5208443"/>
            <a:ext cx="315302" cy="48791"/>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CA3A379F-4BB8-D849-B222-C890617A111A}"/>
              </a:ext>
            </a:extLst>
          </p:cNvPr>
          <p:cNvCxnSpPr>
            <a:cxnSpLocks/>
            <a:stCxn id="51" idx="1"/>
            <a:endCxn id="13" idx="2"/>
          </p:cNvCxnSpPr>
          <p:nvPr/>
        </p:nvCxnSpPr>
        <p:spPr>
          <a:xfrm flipH="1">
            <a:off x="7954363" y="5956339"/>
            <a:ext cx="319358"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D42AF23-5D7E-2141-92B4-36958D0DDD6D}"/>
              </a:ext>
            </a:extLst>
          </p:cNvPr>
          <p:cNvCxnSpPr>
            <a:cxnSpLocks/>
            <a:stCxn id="51" idx="3"/>
            <a:endCxn id="20" idx="2"/>
          </p:cNvCxnSpPr>
          <p:nvPr/>
        </p:nvCxnSpPr>
        <p:spPr>
          <a:xfrm>
            <a:off x="9037258" y="5956339"/>
            <a:ext cx="319360"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Rectangle 58">
            <a:extLst>
              <a:ext uri="{FF2B5EF4-FFF2-40B4-BE49-F238E27FC236}">
                <a16:creationId xmlns:a16="http://schemas.microsoft.com/office/drawing/2014/main" id="{EEEE8A9D-03FB-6847-A02B-78A317E39993}"/>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1869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xEl>
                                              <p:pRg st="3" end="3"/>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1"/>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8"/>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14:m>
                  <m:oMath xmlns:m="http://schemas.openxmlformats.org/officeDocument/2006/math">
                    <m:r>
                      <a:rPr lang="en-US" i="1">
                        <a:solidFill>
                          <a:srgbClr val="FF0000"/>
                        </a:solidFill>
                        <a:latin typeface="Cambria Math" panose="02040503050406030204" pitchFamily="18" charset="0"/>
                      </a:rPr>
                      <m:t>𝑡</m:t>
                    </m:r>
                  </m:oMath>
                </a14:m>
                <a:r>
                  <a:rPr lang="en-US" dirty="0">
                    <a:solidFill>
                      <a:srgbClr val="FF0000"/>
                    </a:solidFill>
                  </a:rPr>
                  <a:t>-out-of-</a:t>
                </a:r>
                <a14:m>
                  <m:oMath xmlns:m="http://schemas.openxmlformats.org/officeDocument/2006/math">
                    <m:r>
                      <a:rPr lang="en-US" i="1">
                        <a:solidFill>
                          <a:srgbClr val="FF0000"/>
                        </a:solidFill>
                        <a:latin typeface="Cambria Math" panose="02040503050406030204" pitchFamily="18" charset="0"/>
                      </a:rPr>
                      <m:t>𝑛</m:t>
                    </m:r>
                  </m:oMath>
                </a14:m>
                <a:r>
                  <a:rPr lang="en-US" dirty="0"/>
                  <a:t> parties are </a:t>
                </a:r>
                <a:r>
                  <a:rPr lang="en-US" dirty="0">
                    <a:solidFill>
                      <a:srgbClr val="FF0000"/>
                    </a:solidFill>
                  </a:rPr>
                  <a:t>corrupt</a:t>
                </a:r>
              </a:p>
              <a:p>
                <a:pPr>
                  <a:buNone/>
                </a:pPr>
                <a:endParaRPr lang="en-US" dirty="0">
                  <a:solidFill>
                    <a:srgbClr val="FF0000"/>
                  </a:solidFill>
                </a:endParaRPr>
              </a:p>
              <a:p>
                <a:r>
                  <a:rPr lang="en-US" dirty="0">
                    <a:solidFill>
                      <a:srgbClr val="FF0000"/>
                    </a:solidFill>
                  </a:rPr>
                  <a:t>deviate in some manner </a:t>
                </a:r>
                <a:r>
                  <a:rPr lang="en-US" dirty="0"/>
                  <a:t>from the specified protocol</a:t>
                </a: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but still can’t </a:t>
                </a:r>
                <a:r>
                  <a:rPr lang="en-US" dirty="0"/>
                  <a:t>…</a:t>
                </a:r>
              </a:p>
            </p:txBody>
          </p:sp>
        </mc:Choice>
        <mc:Fallback xmlns="">
          <p:sp>
            <p:nvSpPr>
              <p:cNvPr id="6" name="Content Placeholder 5">
                <a:extLst>
                  <a:ext uri="{FF2B5EF4-FFF2-40B4-BE49-F238E27FC236}">
                    <a16:creationId xmlns:a16="http://schemas.microsoft.com/office/drawing/2014/main" id="{2B525A26-B707-EB42-80C4-E19CCD3A8E76}"/>
                  </a:ext>
                </a:extLst>
              </p:cNvPr>
              <p:cNvSpPr>
                <a:spLocks noGrp="1" noRot="1" noChangeAspect="1" noMove="1" noResize="1" noEditPoints="1" noAdjustHandles="1" noChangeArrowheads="1" noChangeShapeType="1" noTextEdit="1"/>
              </p:cNvSpPr>
              <p:nvPr>
                <p:ph sz="half" idx="1"/>
              </p:nvPr>
            </p:nvSpPr>
            <p:spPr>
              <a:blipFill>
                <a:blip r:embed="rId3"/>
                <a:stretch>
                  <a:fillRect l="-2989" t="-2655"/>
                </a:stretch>
              </a:blipFill>
            </p:spPr>
            <p:txBody>
              <a:bodyPr/>
              <a:lstStyle/>
              <a:p>
                <a:r>
                  <a:rPr lang="en-US">
                    <a:noFill/>
                  </a:rPr>
                  <a:t> </a:t>
                </a:r>
              </a:p>
            </p:txBody>
          </p:sp>
        </mc:Fallback>
      </mc:AlternateContent>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p:txBody>
          <a:bodyPr/>
          <a:lstStyle/>
          <a:p>
            <a:r>
              <a:rPr lang="en-US" dirty="0"/>
              <a:t>Secure MPC</a:t>
            </a:r>
          </a:p>
        </p:txBody>
      </p:sp>
      <p:sp>
        <p:nvSpPr>
          <p:cNvPr id="17" name="TextBox 16">
            <a:extLst>
              <a:ext uri="{FF2B5EF4-FFF2-40B4-BE49-F238E27FC236}">
                <a16:creationId xmlns:a16="http://schemas.microsoft.com/office/drawing/2014/main" id="{A3A23EF9-2077-2F45-84DA-D6B95A3081B8}"/>
              </a:ext>
            </a:extLst>
          </p:cNvPr>
          <p:cNvSpPr txBox="1"/>
          <p:nvPr/>
        </p:nvSpPr>
        <p:spPr>
          <a:xfrm>
            <a:off x="11919066" y="4912242"/>
            <a:ext cx="65"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Segoe UI"/>
              <a:ea typeface="+mn-ea"/>
              <a:cs typeface="+mn-cs"/>
            </a:endParaRPr>
          </a:p>
        </p:txBody>
      </p:sp>
      <p:pic>
        <p:nvPicPr>
          <p:cNvPr id="10" name="Picture 9">
            <a:extLst>
              <a:ext uri="{FF2B5EF4-FFF2-40B4-BE49-F238E27FC236}">
                <a16:creationId xmlns:a16="http://schemas.microsoft.com/office/drawing/2014/main" id="{48C385BC-05C1-A24B-8504-FBFC6C7788A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Blur/>
                    </a14:imgEffect>
                    <a14:imgEffect>
                      <a14:sharpenSoften amount="100000"/>
                    </a14:imgEffect>
                    <a14:imgEffect>
                      <a14:brightnessContrast bright="65000" contrast="100000"/>
                    </a14:imgEffect>
                  </a14:imgLayer>
                </a14:imgProps>
              </a:ext>
            </a:extLst>
          </a:blip>
          <a:stretch>
            <a:fillRect/>
          </a:stretch>
        </p:blipFill>
        <p:spPr>
          <a:xfrm>
            <a:off x="5626540" y="2651546"/>
            <a:ext cx="1402255" cy="1402255"/>
          </a:xfrm>
          <a:prstGeom prst="rect">
            <a:avLst/>
          </a:prstGeom>
        </p:spPr>
      </p:pic>
      <p:pic>
        <p:nvPicPr>
          <p:cNvPr id="11" name="Picture 10">
            <a:extLst>
              <a:ext uri="{FF2B5EF4-FFF2-40B4-BE49-F238E27FC236}">
                <a16:creationId xmlns:a16="http://schemas.microsoft.com/office/drawing/2014/main" id="{D683A15D-D2EF-E44D-BE23-B026EDC8432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6010167" y="3881256"/>
            <a:ext cx="1402255" cy="1402255"/>
          </a:xfrm>
          <a:prstGeom prst="rect">
            <a:avLst/>
          </a:prstGeom>
        </p:spPr>
      </p:pic>
      <p:pic>
        <p:nvPicPr>
          <p:cNvPr id="13" name="Picture 12">
            <a:extLst>
              <a:ext uri="{FF2B5EF4-FFF2-40B4-BE49-F238E27FC236}">
                <a16:creationId xmlns:a16="http://schemas.microsoft.com/office/drawing/2014/main" id="{912BECCF-1D68-B647-9D8C-35163349AFA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53235" y="4582383"/>
            <a:ext cx="1402255" cy="1402255"/>
          </a:xfrm>
          <a:prstGeom prst="rect">
            <a:avLst/>
          </a:prstGeom>
        </p:spPr>
      </p:pic>
      <p:pic>
        <p:nvPicPr>
          <p:cNvPr id="14" name="Picture 13">
            <a:extLst>
              <a:ext uri="{FF2B5EF4-FFF2-40B4-BE49-F238E27FC236}">
                <a16:creationId xmlns:a16="http://schemas.microsoft.com/office/drawing/2014/main" id="{E07DC40C-D5F8-0B4E-934B-66A370E24BA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6630442" y="1528106"/>
            <a:ext cx="1402255" cy="1402255"/>
          </a:xfrm>
          <a:prstGeom prst="rect">
            <a:avLst/>
          </a:prstGeom>
        </p:spPr>
      </p:pic>
      <p:pic>
        <p:nvPicPr>
          <p:cNvPr id="15" name="Picture 14">
            <a:extLst>
              <a:ext uri="{FF2B5EF4-FFF2-40B4-BE49-F238E27FC236}">
                <a16:creationId xmlns:a16="http://schemas.microsoft.com/office/drawing/2014/main" id="{D15AD4E6-E908-FC43-BAC4-DF852BF6B85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8032697" y="1283815"/>
            <a:ext cx="1402255" cy="1402255"/>
          </a:xfrm>
          <a:prstGeom prst="rect">
            <a:avLst/>
          </a:prstGeom>
        </p:spPr>
      </p:pic>
      <p:pic>
        <p:nvPicPr>
          <p:cNvPr id="16" name="Picture 15">
            <a:extLst>
              <a:ext uri="{FF2B5EF4-FFF2-40B4-BE49-F238E27FC236}">
                <a16:creationId xmlns:a16="http://schemas.microsoft.com/office/drawing/2014/main" id="{59F8BAAD-8284-D84D-984E-6B646F40D659}"/>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8">
                    <a14:imgEffect>
                      <a14:artisticBlur/>
                    </a14:imgEffect>
                    <a14:imgEffect>
                      <a14:sharpenSoften amount="100000"/>
                    </a14:imgEffect>
                    <a14:imgEffect>
                      <a14:brightnessContrast bright="65000" contrast="100000"/>
                    </a14:imgEffect>
                  </a14:imgLayer>
                </a14:imgProps>
              </a:ext>
            </a:extLst>
          </a:blip>
          <a:stretch>
            <a:fillRect/>
          </a:stretch>
        </p:blipFill>
        <p:spPr>
          <a:xfrm>
            <a:off x="9426385" y="1528106"/>
            <a:ext cx="1402255" cy="1402255"/>
          </a:xfrm>
          <a:prstGeom prst="rect">
            <a:avLst/>
          </a:prstGeom>
        </p:spPr>
      </p:pic>
      <p:pic>
        <p:nvPicPr>
          <p:cNvPr id="18" name="Picture 17">
            <a:extLst>
              <a:ext uri="{FF2B5EF4-FFF2-40B4-BE49-F238E27FC236}">
                <a16:creationId xmlns:a16="http://schemas.microsoft.com/office/drawing/2014/main" id="{FB5A87B7-28CC-AE4A-8C05-39EB02ADEB9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10441372" y="2651546"/>
            <a:ext cx="1402255" cy="1402255"/>
          </a:xfrm>
          <a:prstGeom prst="rect">
            <a:avLst/>
          </a:prstGeom>
        </p:spPr>
      </p:pic>
      <p:pic>
        <p:nvPicPr>
          <p:cNvPr id="19" name="Picture 18">
            <a:extLst>
              <a:ext uri="{FF2B5EF4-FFF2-40B4-BE49-F238E27FC236}">
                <a16:creationId xmlns:a16="http://schemas.microsoft.com/office/drawing/2014/main" id="{57A94060-6117-B749-9DE2-73A352D2AC28}"/>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7">
                    <a14:imgEffect>
                      <a14:artisticBlur/>
                    </a14:imgEffect>
                    <a14:imgEffect>
                      <a14:sharpenSoften amount="100000"/>
                    </a14:imgEffect>
                    <a14:imgEffect>
                      <a14:brightnessContrast bright="65000" contrast="100000"/>
                    </a14:imgEffect>
                  </a14:imgLayer>
                </a14:imgProps>
              </a:ext>
            </a:extLst>
          </a:blip>
          <a:stretch>
            <a:fillRect/>
          </a:stretch>
        </p:blipFill>
        <p:spPr>
          <a:xfrm>
            <a:off x="10057745" y="3854979"/>
            <a:ext cx="1402255" cy="1402255"/>
          </a:xfrm>
          <a:prstGeom prst="rect">
            <a:avLst/>
          </a:prstGeom>
        </p:spPr>
      </p:pic>
      <p:pic>
        <p:nvPicPr>
          <p:cNvPr id="20" name="Picture 19">
            <a:extLst>
              <a:ext uri="{FF2B5EF4-FFF2-40B4-BE49-F238E27FC236}">
                <a16:creationId xmlns:a16="http://schemas.microsoft.com/office/drawing/2014/main" id="{AE0F2828-140D-5144-9103-54C4616B51B4}"/>
              </a:ext>
            </a:extLst>
          </p:cNvPr>
          <p:cNvPicPr>
            <a:picLocks noChangeAspect="1"/>
          </p:cNvPicPr>
          <p:nvPr/>
        </p:nvPicPr>
        <p:blipFill>
          <a:blip r:embed="rId6">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8655490" y="4582383"/>
            <a:ext cx="1402255" cy="1402255"/>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2245DB6-5ECD-7747-A9ED-8B88A35CFB4A}"/>
                  </a:ext>
                </a:extLst>
              </p:cNvPr>
              <p:cNvSpPr txBox="1"/>
              <p:nvPr/>
            </p:nvSpPr>
            <p:spPr>
              <a:xfrm>
                <a:off x="7352119" y="1767365"/>
                <a:ext cx="4607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1</m:t>
                          </m:r>
                        </m:sub>
                      </m:sSub>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52245DB6-5ECD-7747-A9ED-8B88A35CFB4A}"/>
                  </a:ext>
                </a:extLst>
              </p:cNvPr>
              <p:cNvSpPr txBox="1">
                <a:spLocks noRot="1" noChangeAspect="1" noMove="1" noResize="1" noEditPoints="1" noAdjustHandles="1" noChangeArrowheads="1" noChangeShapeType="1" noTextEdit="1"/>
              </p:cNvSpPr>
              <p:nvPr/>
            </p:nvSpPr>
            <p:spPr>
              <a:xfrm>
                <a:off x="7352119" y="1767365"/>
                <a:ext cx="460767"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24B106B-8DB2-D54A-9286-C5D0598D1B7B}"/>
                  </a:ext>
                </a:extLst>
              </p:cNvPr>
              <p:cNvSpPr txBox="1"/>
              <p:nvPr/>
            </p:nvSpPr>
            <p:spPr>
              <a:xfrm>
                <a:off x="8752774" y="150830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2</m:t>
                          </m:r>
                        </m:sub>
                      </m:sSub>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824B106B-8DB2-D54A-9286-C5D0598D1B7B}"/>
                  </a:ext>
                </a:extLst>
              </p:cNvPr>
              <p:cNvSpPr txBox="1">
                <a:spLocks noRot="1" noChangeAspect="1" noMove="1" noResize="1" noEditPoints="1" noAdjustHandles="1" noChangeArrowheads="1" noChangeShapeType="1" noTextEdit="1"/>
              </p:cNvSpPr>
              <p:nvPr/>
            </p:nvSpPr>
            <p:spPr>
              <a:xfrm>
                <a:off x="8752774" y="1508308"/>
                <a:ext cx="46609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7CC8896-D249-1946-8F47-511E6EE3F22F}"/>
                  </a:ext>
                </a:extLst>
              </p:cNvPr>
              <p:cNvSpPr txBox="1"/>
              <p:nvPr/>
            </p:nvSpPr>
            <p:spPr>
              <a:xfrm>
                <a:off x="10152959" y="1760128"/>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3</m:t>
                          </m:r>
                        </m:sub>
                      </m:sSub>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C7CC8896-D249-1946-8F47-511E6EE3F22F}"/>
                  </a:ext>
                </a:extLst>
              </p:cNvPr>
              <p:cNvSpPr txBox="1">
                <a:spLocks noRot="1" noChangeAspect="1" noMove="1" noResize="1" noEditPoints="1" noAdjustHandles="1" noChangeArrowheads="1" noChangeShapeType="1" noTextEdit="1"/>
              </p:cNvSpPr>
              <p:nvPr/>
            </p:nvSpPr>
            <p:spPr>
              <a:xfrm>
                <a:off x="10152959" y="1760128"/>
                <a:ext cx="46609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5D98558-C052-434D-9A65-411005CBF0B3}"/>
                  </a:ext>
                </a:extLst>
              </p:cNvPr>
              <p:cNvSpPr txBox="1"/>
              <p:nvPr/>
            </p:nvSpPr>
            <p:spPr>
              <a:xfrm>
                <a:off x="11168279" y="288393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25D98558-C052-434D-9A65-411005CBF0B3}"/>
                  </a:ext>
                </a:extLst>
              </p:cNvPr>
              <p:cNvSpPr txBox="1">
                <a:spLocks noRot="1" noChangeAspect="1" noMove="1" noResize="1" noEditPoints="1" noAdjustHandles="1" noChangeArrowheads="1" noChangeShapeType="1" noTextEdit="1"/>
              </p:cNvSpPr>
              <p:nvPr/>
            </p:nvSpPr>
            <p:spPr>
              <a:xfrm>
                <a:off x="11168279" y="2883931"/>
                <a:ext cx="410689"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55E508-6F68-F748-A75B-691BB0DF006F}"/>
                  </a:ext>
                </a:extLst>
              </p:cNvPr>
              <p:cNvSpPr txBox="1"/>
              <p:nvPr/>
            </p:nvSpPr>
            <p:spPr>
              <a:xfrm>
                <a:off x="10791265" y="4100998"/>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A955E508-6F68-F748-A75B-691BB0DF006F}"/>
                  </a:ext>
                </a:extLst>
              </p:cNvPr>
              <p:cNvSpPr txBox="1">
                <a:spLocks noRot="1" noChangeAspect="1" noMove="1" noResize="1" noEditPoints="1" noAdjustHandles="1" noChangeArrowheads="1" noChangeShapeType="1" noTextEdit="1"/>
              </p:cNvSpPr>
              <p:nvPr/>
            </p:nvSpPr>
            <p:spPr>
              <a:xfrm>
                <a:off x="10791265" y="4100998"/>
                <a:ext cx="41068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D4B8E7-845D-4941-AF79-7FD763237D91}"/>
                  </a:ext>
                </a:extLst>
              </p:cNvPr>
              <p:cNvSpPr txBox="1"/>
              <p:nvPr/>
            </p:nvSpPr>
            <p:spPr>
              <a:xfrm>
                <a:off x="6350456" y="2883931"/>
                <a:ext cx="4801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𝑥</m:t>
                          </m:r>
                        </m:e>
                        <m:sub>
                          <m:r>
                            <a:rPr lang="en-US" b="0" i="1" smtClean="0">
                              <a:solidFill>
                                <a:srgbClr val="FF0000"/>
                              </a:solidFill>
                              <a:latin typeface="Cambria Math" panose="02040503050406030204" pitchFamily="18" charset="0"/>
                            </a:rPr>
                            <m:t>𝑛</m:t>
                          </m:r>
                        </m:sub>
                      </m:sSub>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9DD4B8E7-845D-4941-AF79-7FD763237D91}"/>
                  </a:ext>
                </a:extLst>
              </p:cNvPr>
              <p:cNvSpPr txBox="1">
                <a:spLocks noRot="1" noChangeAspect="1" noMove="1" noResize="1" noEditPoints="1" noAdjustHandles="1" noChangeArrowheads="1" noChangeShapeType="1" noTextEdit="1"/>
              </p:cNvSpPr>
              <p:nvPr/>
            </p:nvSpPr>
            <p:spPr>
              <a:xfrm>
                <a:off x="6350456" y="2883931"/>
                <a:ext cx="48019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CE1810A-A8D9-BF4A-9130-F784EA10AE43}"/>
                  </a:ext>
                </a:extLst>
              </p:cNvPr>
              <p:cNvSpPr txBox="1"/>
              <p:nvPr/>
            </p:nvSpPr>
            <p:spPr>
              <a:xfrm>
                <a:off x="9402317"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3CE1810A-A8D9-BF4A-9130-F784EA10AE43}"/>
                  </a:ext>
                </a:extLst>
              </p:cNvPr>
              <p:cNvSpPr txBox="1">
                <a:spLocks noRot="1" noChangeAspect="1" noMove="1" noResize="1" noEditPoints="1" noAdjustHandles="1" noChangeArrowheads="1" noChangeShapeType="1" noTextEdit="1"/>
              </p:cNvSpPr>
              <p:nvPr/>
            </p:nvSpPr>
            <p:spPr>
              <a:xfrm>
                <a:off x="9402317" y="4826674"/>
                <a:ext cx="410689"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EF6C2A2-F625-C449-9EEE-741A85A6CFFC}"/>
                  </a:ext>
                </a:extLst>
              </p:cNvPr>
              <p:cNvSpPr txBox="1"/>
              <p:nvPr/>
            </p:nvSpPr>
            <p:spPr>
              <a:xfrm>
                <a:off x="7999022" y="4826674"/>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BEF6C2A2-F625-C449-9EEE-741A85A6CFFC}"/>
                  </a:ext>
                </a:extLst>
              </p:cNvPr>
              <p:cNvSpPr txBox="1">
                <a:spLocks noRot="1" noChangeAspect="1" noMove="1" noResize="1" noEditPoints="1" noAdjustHandles="1" noChangeArrowheads="1" noChangeShapeType="1" noTextEdit="1"/>
              </p:cNvSpPr>
              <p:nvPr/>
            </p:nvSpPr>
            <p:spPr>
              <a:xfrm>
                <a:off x="7999022" y="4826674"/>
                <a:ext cx="410689"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2CDEB96-967B-6046-BF0A-1EC38821DEDE}"/>
                  </a:ext>
                </a:extLst>
              </p:cNvPr>
              <p:cNvSpPr txBox="1"/>
              <p:nvPr/>
            </p:nvSpPr>
            <p:spPr>
              <a:xfrm>
                <a:off x="6711294" y="4113641"/>
                <a:ext cx="41068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72CDEB96-967B-6046-BF0A-1EC38821DEDE}"/>
                  </a:ext>
                </a:extLst>
              </p:cNvPr>
              <p:cNvSpPr txBox="1">
                <a:spLocks noRot="1" noChangeAspect="1" noMove="1" noResize="1" noEditPoints="1" noAdjustHandles="1" noChangeArrowheads="1" noChangeShapeType="1" noTextEdit="1"/>
              </p:cNvSpPr>
              <p:nvPr/>
            </p:nvSpPr>
            <p:spPr>
              <a:xfrm>
                <a:off x="6711294" y="4113641"/>
                <a:ext cx="410689"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E9E55D2-A2D4-6641-AF9C-01C663B23B62}"/>
                  </a:ext>
                </a:extLst>
              </p:cNvPr>
              <p:cNvSpPr txBox="1"/>
              <p:nvPr/>
            </p:nvSpPr>
            <p:spPr>
              <a:xfrm>
                <a:off x="7051370" y="1952031"/>
                <a:ext cx="3658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8E9E55D2-A2D4-6641-AF9C-01C663B23B62}"/>
                  </a:ext>
                </a:extLst>
              </p:cNvPr>
              <p:cNvSpPr txBox="1">
                <a:spLocks noRot="1" noChangeAspect="1" noMove="1" noResize="1" noEditPoints="1" noAdjustHandles="1" noChangeArrowheads="1" noChangeShapeType="1" noTextEdit="1"/>
              </p:cNvSpPr>
              <p:nvPr/>
            </p:nvSpPr>
            <p:spPr>
              <a:xfrm>
                <a:off x="7051370" y="1952031"/>
                <a:ext cx="365805" cy="369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4D22083-5BBE-1E42-8A17-B394F1D133C6}"/>
                  </a:ext>
                </a:extLst>
              </p:cNvPr>
              <p:cNvSpPr txBox="1"/>
              <p:nvPr/>
            </p:nvSpPr>
            <p:spPr>
              <a:xfrm>
                <a:off x="8445058" y="1680420"/>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04D22083-5BBE-1E42-8A17-B394F1D133C6}"/>
                  </a:ext>
                </a:extLst>
              </p:cNvPr>
              <p:cNvSpPr txBox="1">
                <a:spLocks noRot="1" noChangeAspect="1" noMove="1" noResize="1" noEditPoints="1" noAdjustHandles="1" noChangeArrowheads="1" noChangeShapeType="1" noTextEdit="1"/>
              </p:cNvSpPr>
              <p:nvPr/>
            </p:nvSpPr>
            <p:spPr>
              <a:xfrm>
                <a:off x="8445058" y="1680420"/>
                <a:ext cx="365806"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C9F8E8E-CAE8-B347-B21D-BA8820E0F862}"/>
                  </a:ext>
                </a:extLst>
              </p:cNvPr>
              <p:cNvSpPr txBox="1"/>
              <p:nvPr/>
            </p:nvSpPr>
            <p:spPr>
              <a:xfrm>
                <a:off x="9847313" y="1917722"/>
                <a:ext cx="3658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AC9F8E8E-CAE8-B347-B21D-BA8820E0F862}"/>
                  </a:ext>
                </a:extLst>
              </p:cNvPr>
              <p:cNvSpPr txBox="1">
                <a:spLocks noRot="1" noChangeAspect="1" noMove="1" noResize="1" noEditPoints="1" noAdjustHandles="1" noChangeArrowheads="1" noChangeShapeType="1" noTextEdit="1"/>
              </p:cNvSpPr>
              <p:nvPr/>
            </p:nvSpPr>
            <p:spPr>
              <a:xfrm>
                <a:off x="9847313" y="1917722"/>
                <a:ext cx="365806"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B96F81FF-09BA-8141-9AE7-27C323184205}"/>
                  </a:ext>
                </a:extLst>
              </p:cNvPr>
              <p:cNvSpPr txBox="1"/>
              <p:nvPr/>
            </p:nvSpPr>
            <p:spPr>
              <a:xfrm>
                <a:off x="6039539" y="3070488"/>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B96F81FF-09BA-8141-9AE7-27C323184205}"/>
                  </a:ext>
                </a:extLst>
              </p:cNvPr>
              <p:cNvSpPr txBox="1">
                <a:spLocks noRot="1" noChangeAspect="1" noMove="1" noResize="1" noEditPoints="1" noAdjustHandles="1" noChangeArrowheads="1" noChangeShapeType="1" noTextEdit="1"/>
              </p:cNvSpPr>
              <p:nvPr/>
            </p:nvSpPr>
            <p:spPr>
              <a:xfrm>
                <a:off x="6039539" y="3070488"/>
                <a:ext cx="374590"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E5536C6-43A9-9642-8E88-306BFA119CA9}"/>
                  </a:ext>
                </a:extLst>
              </p:cNvPr>
              <p:cNvSpPr txBox="1"/>
              <p:nvPr/>
            </p:nvSpPr>
            <p:spPr>
              <a:xfrm>
                <a:off x="10826820" y="3066032"/>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BE5536C6-43A9-9642-8E88-306BFA119CA9}"/>
                  </a:ext>
                </a:extLst>
              </p:cNvPr>
              <p:cNvSpPr txBox="1">
                <a:spLocks noRot="1" noChangeAspect="1" noMove="1" noResize="1" noEditPoints="1" noAdjustHandles="1" noChangeArrowheads="1" noChangeShapeType="1" noTextEdit="1"/>
              </p:cNvSpPr>
              <p:nvPr/>
            </p:nvSpPr>
            <p:spPr>
              <a:xfrm>
                <a:off x="10826820" y="3066032"/>
                <a:ext cx="410690"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B392BCE-C5E9-EA4E-A07F-08D57DE1E7A5}"/>
                  </a:ext>
                </a:extLst>
              </p:cNvPr>
              <p:cNvSpPr txBox="1"/>
              <p:nvPr/>
            </p:nvSpPr>
            <p:spPr>
              <a:xfrm>
                <a:off x="10439995" y="4260201"/>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7" name="TextBox 36">
                <a:extLst>
                  <a:ext uri="{FF2B5EF4-FFF2-40B4-BE49-F238E27FC236}">
                    <a16:creationId xmlns:a16="http://schemas.microsoft.com/office/drawing/2014/main" id="{2B392BCE-C5E9-EA4E-A07F-08D57DE1E7A5}"/>
                  </a:ext>
                </a:extLst>
              </p:cNvPr>
              <p:cNvSpPr txBox="1">
                <a:spLocks noRot="1" noChangeAspect="1" noMove="1" noResize="1" noEditPoints="1" noAdjustHandles="1" noChangeArrowheads="1" noChangeShapeType="1" noTextEdit="1"/>
              </p:cNvSpPr>
              <p:nvPr/>
            </p:nvSpPr>
            <p:spPr>
              <a:xfrm>
                <a:off x="10439995" y="4260201"/>
                <a:ext cx="41069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AC7CA9C-9C5D-2E4B-81A1-40B896782558}"/>
                  </a:ext>
                </a:extLst>
              </p:cNvPr>
              <p:cNvSpPr txBox="1"/>
              <p:nvPr/>
            </p:nvSpPr>
            <p:spPr>
              <a:xfrm>
                <a:off x="905555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8" name="TextBox 37">
                <a:extLst>
                  <a:ext uri="{FF2B5EF4-FFF2-40B4-BE49-F238E27FC236}">
                    <a16:creationId xmlns:a16="http://schemas.microsoft.com/office/drawing/2014/main" id="{6AC7CA9C-9C5D-2E4B-81A1-40B896782558}"/>
                  </a:ext>
                </a:extLst>
              </p:cNvPr>
              <p:cNvSpPr txBox="1">
                <a:spLocks noRot="1" noChangeAspect="1" noMove="1" noResize="1" noEditPoints="1" noAdjustHandles="1" noChangeArrowheads="1" noChangeShapeType="1" noTextEdit="1"/>
              </p:cNvSpPr>
              <p:nvPr/>
            </p:nvSpPr>
            <p:spPr>
              <a:xfrm>
                <a:off x="9055552" y="5011340"/>
                <a:ext cx="410690"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B156BC8-BDB6-7844-BDBA-A1C419068975}"/>
                  </a:ext>
                </a:extLst>
              </p:cNvPr>
              <p:cNvSpPr txBox="1"/>
              <p:nvPr/>
            </p:nvSpPr>
            <p:spPr>
              <a:xfrm>
                <a:off x="7645632" y="5011340"/>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B156BC8-BDB6-7844-BDBA-A1C419068975}"/>
                  </a:ext>
                </a:extLst>
              </p:cNvPr>
              <p:cNvSpPr txBox="1">
                <a:spLocks noRot="1" noChangeAspect="1" noMove="1" noResize="1" noEditPoints="1" noAdjustHandles="1" noChangeArrowheads="1" noChangeShapeType="1" noTextEdit="1"/>
              </p:cNvSpPr>
              <p:nvPr/>
            </p:nvSpPr>
            <p:spPr>
              <a:xfrm>
                <a:off x="7645632" y="5011340"/>
                <a:ext cx="410690"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45C5866-4055-F345-972E-0AFFCDA541BB}"/>
                  </a:ext>
                </a:extLst>
              </p:cNvPr>
              <p:cNvSpPr txBox="1"/>
              <p:nvPr/>
            </p:nvSpPr>
            <p:spPr>
              <a:xfrm>
                <a:off x="6406538" y="4287644"/>
                <a:ext cx="4106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045C5866-4055-F345-972E-0AFFCDA541BB}"/>
                  </a:ext>
                </a:extLst>
              </p:cNvPr>
              <p:cNvSpPr txBox="1">
                <a:spLocks noRot="1" noChangeAspect="1" noMove="1" noResize="1" noEditPoints="1" noAdjustHandles="1" noChangeArrowheads="1" noChangeShapeType="1" noTextEdit="1"/>
              </p:cNvSpPr>
              <p:nvPr/>
            </p:nvSpPr>
            <p:spPr>
              <a:xfrm>
                <a:off x="6406538" y="4287644"/>
                <a:ext cx="410690" cy="369332"/>
              </a:xfrm>
              <a:prstGeom prst="rect">
                <a:avLst/>
              </a:prstGeom>
              <a:blipFill>
                <a:blip r:embed="rId24"/>
                <a:stretch>
                  <a:fillRect/>
                </a:stretch>
              </a:blipFill>
            </p:spPr>
            <p:txBody>
              <a:bodyPr/>
              <a:lstStyle/>
              <a:p>
                <a:r>
                  <a:rPr lang="en-US">
                    <a:noFill/>
                  </a:rPr>
                  <a:t> </a:t>
                </a:r>
              </a:p>
            </p:txBody>
          </p:sp>
        </mc:Fallback>
      </mc:AlternateContent>
      <p:cxnSp>
        <p:nvCxnSpPr>
          <p:cNvPr id="41" name="Straight Connector 40">
            <a:extLst>
              <a:ext uri="{FF2B5EF4-FFF2-40B4-BE49-F238E27FC236}">
                <a16:creationId xmlns:a16="http://schemas.microsoft.com/office/drawing/2014/main" id="{B9EF8F3B-4583-074C-AEEC-94CD5A74D391}"/>
              </a:ext>
            </a:extLst>
          </p:cNvPr>
          <p:cNvCxnSpPr>
            <a:stCxn id="10" idx="3"/>
            <a:endCxn id="20" idx="0"/>
          </p:cNvCxnSpPr>
          <p:nvPr/>
        </p:nvCxnSpPr>
        <p:spPr>
          <a:xfrm>
            <a:off x="7028795" y="3352674"/>
            <a:ext cx="2327823"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E5DA2B97-F4E1-F343-A800-6A71F3F043BE}"/>
              </a:ext>
            </a:extLst>
          </p:cNvPr>
          <p:cNvCxnSpPr>
            <a:cxnSpLocks/>
            <a:stCxn id="15" idx="2"/>
            <a:endCxn id="13" idx="0"/>
          </p:cNvCxnSpPr>
          <p:nvPr/>
        </p:nvCxnSpPr>
        <p:spPr>
          <a:xfrm flipH="1">
            <a:off x="7954363" y="2686070"/>
            <a:ext cx="779462" cy="1896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B5B746C-B878-184D-9B94-4A059C1E7A2C}"/>
              </a:ext>
            </a:extLst>
          </p:cNvPr>
          <p:cNvCxnSpPr>
            <a:cxnSpLocks/>
            <a:stCxn id="14" idx="2"/>
            <a:endCxn id="15" idx="2"/>
          </p:cNvCxnSpPr>
          <p:nvPr/>
        </p:nvCxnSpPr>
        <p:spPr>
          <a:xfrm flipV="1">
            <a:off x="7331570" y="2686070"/>
            <a:ext cx="1402255" cy="2442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9A82B51-5050-1B48-BBF5-0024A23BF98D}"/>
              </a:ext>
            </a:extLst>
          </p:cNvPr>
          <p:cNvCxnSpPr>
            <a:cxnSpLocks/>
            <a:stCxn id="10" idx="3"/>
            <a:endCxn id="14" idx="2"/>
          </p:cNvCxnSpPr>
          <p:nvPr/>
        </p:nvCxnSpPr>
        <p:spPr>
          <a:xfrm flipV="1">
            <a:off x="7028795" y="2930361"/>
            <a:ext cx="302775"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3BDF0F8-5C25-2A45-B34F-81FC95EADF81}"/>
              </a:ext>
            </a:extLst>
          </p:cNvPr>
          <p:cNvCxnSpPr>
            <a:cxnSpLocks/>
            <a:endCxn id="18" idx="1"/>
          </p:cNvCxnSpPr>
          <p:nvPr/>
        </p:nvCxnSpPr>
        <p:spPr>
          <a:xfrm flipV="1">
            <a:off x="7431894" y="3352674"/>
            <a:ext cx="3009478" cy="11861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1D06702-E700-3541-A58F-410C017CCB8C}"/>
              </a:ext>
            </a:extLst>
          </p:cNvPr>
          <p:cNvCxnSpPr>
            <a:cxnSpLocks/>
            <a:stCxn id="16" idx="2"/>
            <a:endCxn id="19" idx="1"/>
          </p:cNvCxnSpPr>
          <p:nvPr/>
        </p:nvCxnSpPr>
        <p:spPr>
          <a:xfrm flipH="1">
            <a:off x="10057745" y="2930361"/>
            <a:ext cx="69768" cy="16257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3FE5C5F-7A92-2544-BAC6-F51685257A41}"/>
              </a:ext>
            </a:extLst>
          </p:cNvPr>
          <p:cNvCxnSpPr>
            <a:cxnSpLocks/>
            <a:stCxn id="20" idx="0"/>
            <a:endCxn id="19" idx="1"/>
          </p:cNvCxnSpPr>
          <p:nvPr/>
        </p:nvCxnSpPr>
        <p:spPr>
          <a:xfrm flipV="1">
            <a:off x="9356618" y="4556107"/>
            <a:ext cx="701127" cy="262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C860D65-3951-B041-90AB-BFC2BAF0D5E4}"/>
              </a:ext>
            </a:extLst>
          </p:cNvPr>
          <p:cNvCxnSpPr>
            <a:cxnSpLocks/>
            <a:stCxn id="13" idx="0"/>
            <a:endCxn id="18" idx="1"/>
          </p:cNvCxnSpPr>
          <p:nvPr/>
        </p:nvCxnSpPr>
        <p:spPr>
          <a:xfrm flipV="1">
            <a:off x="7954363" y="3352674"/>
            <a:ext cx="2487009" cy="12297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879A2D81-DD8C-7140-A017-C93032CFB31A}"/>
              </a:ext>
            </a:extLst>
          </p:cNvPr>
          <p:cNvCxnSpPr>
            <a:cxnSpLocks/>
            <a:stCxn id="16" idx="2"/>
            <a:endCxn id="18" idx="1"/>
          </p:cNvCxnSpPr>
          <p:nvPr/>
        </p:nvCxnSpPr>
        <p:spPr>
          <a:xfrm>
            <a:off x="10127513" y="2930361"/>
            <a:ext cx="313859" cy="4223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50" name="Picture 49">
            <a:extLst>
              <a:ext uri="{FF2B5EF4-FFF2-40B4-BE49-F238E27FC236}">
                <a16:creationId xmlns:a16="http://schemas.microsoft.com/office/drawing/2014/main" id="{E14C2D04-09CB-A94E-9ADD-4781DCCC6E33}"/>
              </a:ext>
            </a:extLst>
          </p:cNvPr>
          <p:cNvPicPr>
            <a:picLocks noChangeAspect="1"/>
          </p:cNvPicPr>
          <p:nvPr/>
        </p:nvPicPr>
        <p:blipFill>
          <a:blip r:embed="rId25"/>
          <a:stretch>
            <a:fillRect/>
          </a:stretch>
        </p:blipFill>
        <p:spPr>
          <a:xfrm>
            <a:off x="11074175" y="4826674"/>
            <a:ext cx="763537" cy="763537"/>
          </a:xfrm>
          <a:prstGeom prst="rect">
            <a:avLst/>
          </a:prstGeom>
        </p:spPr>
      </p:pic>
      <p:pic>
        <p:nvPicPr>
          <p:cNvPr id="51" name="Picture 50">
            <a:extLst>
              <a:ext uri="{FF2B5EF4-FFF2-40B4-BE49-F238E27FC236}">
                <a16:creationId xmlns:a16="http://schemas.microsoft.com/office/drawing/2014/main" id="{EB2479D7-3853-E142-BA8A-F4184349AC31}"/>
              </a:ext>
            </a:extLst>
          </p:cNvPr>
          <p:cNvPicPr>
            <a:picLocks noChangeAspect="1"/>
          </p:cNvPicPr>
          <p:nvPr/>
        </p:nvPicPr>
        <p:blipFill>
          <a:blip r:embed="rId25">
            <a:duotone>
              <a:schemeClr val="accent1">
                <a:shade val="45000"/>
                <a:satMod val="135000"/>
              </a:schemeClr>
              <a:prstClr val="white"/>
            </a:duotone>
          </a:blip>
          <a:stretch>
            <a:fillRect/>
          </a:stretch>
        </p:blipFill>
        <p:spPr>
          <a:xfrm>
            <a:off x="8273721" y="5574570"/>
            <a:ext cx="763537" cy="763537"/>
          </a:xfrm>
          <a:prstGeom prst="rect">
            <a:avLst/>
          </a:prstGeom>
        </p:spPr>
      </p:pic>
      <p:pic>
        <p:nvPicPr>
          <p:cNvPr id="52" name="Picture 51">
            <a:extLst>
              <a:ext uri="{FF2B5EF4-FFF2-40B4-BE49-F238E27FC236}">
                <a16:creationId xmlns:a16="http://schemas.microsoft.com/office/drawing/2014/main" id="{4B0038F3-6261-FD46-9204-2FD6FDF9F09F}"/>
              </a:ext>
            </a:extLst>
          </p:cNvPr>
          <p:cNvPicPr>
            <a:picLocks noChangeAspect="1"/>
          </p:cNvPicPr>
          <p:nvPr/>
        </p:nvPicPr>
        <p:blipFill>
          <a:blip r:embed="rId25">
            <a:duotone>
              <a:schemeClr val="accent5">
                <a:shade val="45000"/>
                <a:satMod val="135000"/>
              </a:schemeClr>
              <a:prstClr val="white"/>
            </a:duotone>
          </a:blip>
          <a:stretch>
            <a:fillRect/>
          </a:stretch>
        </p:blipFill>
        <p:spPr>
          <a:xfrm>
            <a:off x="8352055" y="335612"/>
            <a:ext cx="763537" cy="763537"/>
          </a:xfrm>
          <a:prstGeom prst="rect">
            <a:avLst/>
          </a:prstGeom>
        </p:spPr>
      </p:pic>
      <p:cxnSp>
        <p:nvCxnSpPr>
          <p:cNvPr id="53" name="Straight Connector 52">
            <a:extLst>
              <a:ext uri="{FF2B5EF4-FFF2-40B4-BE49-F238E27FC236}">
                <a16:creationId xmlns:a16="http://schemas.microsoft.com/office/drawing/2014/main" id="{84725D06-4F29-2C40-97C9-8CD36CC1BA70}"/>
              </a:ext>
            </a:extLst>
          </p:cNvPr>
          <p:cNvCxnSpPr>
            <a:stCxn id="14" idx="0"/>
            <a:endCxn id="52" idx="1"/>
          </p:cNvCxnSpPr>
          <p:nvPr/>
        </p:nvCxnSpPr>
        <p:spPr>
          <a:xfrm flipV="1">
            <a:off x="7331570" y="717381"/>
            <a:ext cx="1020485"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E1EB211D-DB10-5343-85C2-88F2E4854D0A}"/>
              </a:ext>
            </a:extLst>
          </p:cNvPr>
          <p:cNvCxnSpPr>
            <a:cxnSpLocks/>
            <a:stCxn id="52" idx="3"/>
            <a:endCxn id="16" idx="0"/>
          </p:cNvCxnSpPr>
          <p:nvPr/>
        </p:nvCxnSpPr>
        <p:spPr>
          <a:xfrm>
            <a:off x="9115592" y="717381"/>
            <a:ext cx="1011921" cy="81072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A0F5CC49-F927-F444-86A6-E5CDC15C0DED}"/>
              </a:ext>
            </a:extLst>
          </p:cNvPr>
          <p:cNvCxnSpPr>
            <a:cxnSpLocks/>
            <a:stCxn id="15" idx="0"/>
            <a:endCxn id="52" idx="2"/>
          </p:cNvCxnSpPr>
          <p:nvPr/>
        </p:nvCxnSpPr>
        <p:spPr>
          <a:xfrm flipH="1" flipV="1">
            <a:off x="8733824" y="1099149"/>
            <a:ext cx="1" cy="18466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6" name="Straight Connector 55">
            <a:extLst>
              <a:ext uri="{FF2B5EF4-FFF2-40B4-BE49-F238E27FC236}">
                <a16:creationId xmlns:a16="http://schemas.microsoft.com/office/drawing/2014/main" id="{F721AC8F-183A-AD4C-9502-3C83A677539E}"/>
              </a:ext>
            </a:extLst>
          </p:cNvPr>
          <p:cNvCxnSpPr>
            <a:cxnSpLocks/>
            <a:stCxn id="19" idx="2"/>
            <a:endCxn id="50" idx="1"/>
          </p:cNvCxnSpPr>
          <p:nvPr/>
        </p:nvCxnSpPr>
        <p:spPr>
          <a:xfrm flipV="1">
            <a:off x="10758873" y="5208443"/>
            <a:ext cx="315302" cy="48791"/>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Connector 56">
            <a:extLst>
              <a:ext uri="{FF2B5EF4-FFF2-40B4-BE49-F238E27FC236}">
                <a16:creationId xmlns:a16="http://schemas.microsoft.com/office/drawing/2014/main" id="{CA3A379F-4BB8-D849-B222-C890617A111A}"/>
              </a:ext>
            </a:extLst>
          </p:cNvPr>
          <p:cNvCxnSpPr>
            <a:cxnSpLocks/>
            <a:stCxn id="51" idx="1"/>
            <a:endCxn id="13" idx="2"/>
          </p:cNvCxnSpPr>
          <p:nvPr/>
        </p:nvCxnSpPr>
        <p:spPr>
          <a:xfrm flipH="1">
            <a:off x="7954363" y="5956339"/>
            <a:ext cx="319358"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DD42AF23-5D7E-2141-92B4-36958D0DDD6D}"/>
              </a:ext>
            </a:extLst>
          </p:cNvPr>
          <p:cNvCxnSpPr>
            <a:cxnSpLocks/>
            <a:stCxn id="51" idx="3"/>
            <a:endCxn id="20" idx="2"/>
          </p:cNvCxnSpPr>
          <p:nvPr/>
        </p:nvCxnSpPr>
        <p:spPr>
          <a:xfrm>
            <a:off x="9037258" y="5956339"/>
            <a:ext cx="319360" cy="2829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59" name="Line Callout 3 (Accent Bar) 58">
                <a:extLst>
                  <a:ext uri="{FF2B5EF4-FFF2-40B4-BE49-F238E27FC236}">
                    <a16:creationId xmlns:a16="http://schemas.microsoft.com/office/drawing/2014/main" id="{268830B4-0198-4144-AE61-8B5BCBF35568}"/>
                  </a:ext>
                </a:extLst>
              </p:cNvPr>
              <p:cNvSpPr/>
              <p:nvPr/>
            </p:nvSpPr>
            <p:spPr>
              <a:xfrm>
                <a:off x="3081520" y="715973"/>
                <a:ext cx="1492469" cy="285532"/>
              </a:xfrm>
              <a:prstGeom prst="accentCallout3">
                <a:avLst>
                  <a:gd name="adj1" fmla="val 18750"/>
                  <a:gd name="adj2" fmla="val -8333"/>
                  <a:gd name="adj3" fmla="val 18750"/>
                  <a:gd name="adj4" fmla="val -16667"/>
                  <a:gd name="adj5" fmla="val 100000"/>
                  <a:gd name="adj6" fmla="val -16667"/>
                  <a:gd name="adj7" fmla="val 392190"/>
                  <a:gd name="adj8" fmla="val 1279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adversary</a:t>
                </a:r>
                <a:r>
                  <a:rPr lang="en-US" sz="1600" dirty="0"/>
                  <a:t> </a:t>
                </a:r>
                <a14:m>
                  <m:oMath xmlns:m="http://schemas.openxmlformats.org/officeDocument/2006/math">
                    <m:r>
                      <a:rPr lang="en-US" sz="1600" i="1" smtClean="0">
                        <a:solidFill>
                          <a:schemeClr val="accent1"/>
                        </a:solidFill>
                        <a:latin typeface="Cambria Math" panose="02040503050406030204" pitchFamily="18" charset="0"/>
                        <a:ea typeface="Cambria Math" panose="02040503050406030204" pitchFamily="18" charset="0"/>
                      </a:rPr>
                      <m:t>𝒜</m:t>
                    </m:r>
                  </m:oMath>
                </a14:m>
                <a:endParaRPr lang="en-US" sz="1600" dirty="0"/>
              </a:p>
            </p:txBody>
          </p:sp>
        </mc:Choice>
        <mc:Fallback xmlns="">
          <p:sp>
            <p:nvSpPr>
              <p:cNvPr id="59" name="Line Callout 3 (Accent Bar) 58">
                <a:extLst>
                  <a:ext uri="{FF2B5EF4-FFF2-40B4-BE49-F238E27FC236}">
                    <a16:creationId xmlns:a16="http://schemas.microsoft.com/office/drawing/2014/main" id="{268830B4-0198-4144-AE61-8B5BCBF35568}"/>
                  </a:ext>
                </a:extLst>
              </p:cNvPr>
              <p:cNvSpPr>
                <a:spLocks noRot="1" noChangeAspect="1" noMove="1" noResize="1" noEditPoints="1" noAdjustHandles="1" noChangeArrowheads="1" noChangeShapeType="1" noTextEdit="1"/>
              </p:cNvSpPr>
              <p:nvPr/>
            </p:nvSpPr>
            <p:spPr>
              <a:xfrm>
                <a:off x="3081520" y="715973"/>
                <a:ext cx="1492469" cy="285532"/>
              </a:xfrm>
              <a:prstGeom prst="accentCallout3">
                <a:avLst>
                  <a:gd name="adj1" fmla="val 18750"/>
                  <a:gd name="adj2" fmla="val -8333"/>
                  <a:gd name="adj3" fmla="val 18750"/>
                  <a:gd name="adj4" fmla="val -16667"/>
                  <a:gd name="adj5" fmla="val 100000"/>
                  <a:gd name="adj6" fmla="val -16667"/>
                  <a:gd name="adj7" fmla="val 392190"/>
                  <a:gd name="adj8" fmla="val 12794"/>
                </a:avLst>
              </a:prstGeom>
              <a:blipFill>
                <a:blip r:embed="rId26"/>
                <a:stretch>
                  <a:fillRect t="-3333"/>
                </a:stretch>
              </a:blipFill>
            </p:spPr>
            <p:txBody>
              <a:bodyPr/>
              <a:lstStyle/>
              <a:p>
                <a:r>
                  <a:rPr lang="en-US">
                    <a:noFill/>
                  </a:rPr>
                  <a:t> </a:t>
                </a:r>
              </a:p>
            </p:txBody>
          </p:sp>
        </mc:Fallback>
      </mc:AlternateContent>
      <p:sp>
        <p:nvSpPr>
          <p:cNvPr id="60" name="Line Callout 3 (Accent Bar) 59">
            <a:extLst>
              <a:ext uri="{FF2B5EF4-FFF2-40B4-BE49-F238E27FC236}">
                <a16:creationId xmlns:a16="http://schemas.microsoft.com/office/drawing/2014/main" id="{E8FDCBB1-A346-0E44-867A-5C43596833DB}"/>
              </a:ext>
            </a:extLst>
          </p:cNvPr>
          <p:cNvSpPr/>
          <p:nvPr/>
        </p:nvSpPr>
        <p:spPr>
          <a:xfrm>
            <a:off x="3019622" y="3340758"/>
            <a:ext cx="2337309" cy="1703338"/>
          </a:xfrm>
          <a:prstGeom prst="accentCallout3">
            <a:avLst>
              <a:gd name="adj1" fmla="val 18750"/>
              <a:gd name="adj2" fmla="val -8333"/>
              <a:gd name="adj3" fmla="val 18750"/>
              <a:gd name="adj4" fmla="val -16667"/>
              <a:gd name="adj5" fmla="val 100000"/>
              <a:gd name="adj6" fmla="val -16667"/>
              <a:gd name="adj7" fmla="val -12351"/>
              <a:gd name="adj8" fmla="val -3116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Semi-honest/malicious</a:t>
            </a:r>
          </a:p>
          <a:p>
            <a:pPr algn="ctr"/>
            <a:r>
              <a:rPr lang="en-US" sz="1600" dirty="0">
                <a:solidFill>
                  <a:schemeClr val="accent1"/>
                </a:solidFill>
              </a:rPr>
              <a:t>static/adaptive</a:t>
            </a:r>
          </a:p>
          <a:p>
            <a:pPr algn="ctr"/>
            <a:r>
              <a:rPr lang="en-US" sz="1600" dirty="0">
                <a:solidFill>
                  <a:schemeClr val="accent1"/>
                </a:solidFill>
              </a:rPr>
              <a:t>rushing</a:t>
            </a:r>
          </a:p>
          <a:p>
            <a:pPr algn="ctr"/>
            <a:r>
              <a:rPr lang="en-US" sz="1600" dirty="0">
                <a:solidFill>
                  <a:schemeClr val="accent1"/>
                </a:solidFill>
              </a:rPr>
              <a:t>computationally</a:t>
            </a:r>
          </a:p>
          <a:p>
            <a:pPr algn="ctr"/>
            <a:r>
              <a:rPr lang="en-US" sz="1600" dirty="0">
                <a:solidFill>
                  <a:schemeClr val="accent1"/>
                </a:solidFill>
              </a:rPr>
              <a:t>bounded/unbounded</a:t>
            </a:r>
          </a:p>
        </p:txBody>
      </p:sp>
      <p:sp>
        <p:nvSpPr>
          <p:cNvPr id="61" name="Line Callout 3 (Accent Bar) 60">
            <a:extLst>
              <a:ext uri="{FF2B5EF4-FFF2-40B4-BE49-F238E27FC236}">
                <a16:creationId xmlns:a16="http://schemas.microsoft.com/office/drawing/2014/main" id="{BAFA2258-82B1-6B41-963D-C5C9E3740E28}"/>
              </a:ext>
            </a:extLst>
          </p:cNvPr>
          <p:cNvSpPr/>
          <p:nvPr/>
        </p:nvSpPr>
        <p:spPr>
          <a:xfrm>
            <a:off x="2885204" y="5898490"/>
            <a:ext cx="3096495" cy="243537"/>
          </a:xfrm>
          <a:prstGeom prst="accentCallout3">
            <a:avLst>
              <a:gd name="adj1" fmla="val 18750"/>
              <a:gd name="adj2" fmla="val -8333"/>
              <a:gd name="adj3" fmla="val 18750"/>
              <a:gd name="adj4" fmla="val -16667"/>
              <a:gd name="adj5" fmla="val 100000"/>
              <a:gd name="adj6" fmla="val -16667"/>
              <a:gd name="adj7" fmla="val -195227"/>
              <a:gd name="adj8" fmla="val -253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learn anything but their output</a:t>
            </a:r>
          </a:p>
        </p:txBody>
      </p:sp>
      <p:sp>
        <p:nvSpPr>
          <p:cNvPr id="62" name="Rectangle 61">
            <a:extLst>
              <a:ext uri="{FF2B5EF4-FFF2-40B4-BE49-F238E27FC236}">
                <a16:creationId xmlns:a16="http://schemas.microsoft.com/office/drawing/2014/main" id="{96F2C3F3-E6C6-BA4D-9D82-4662EF7116F9}"/>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2691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275D04-2572-464B-B87B-4584268D1231}"/>
              </a:ext>
            </a:extLst>
          </p:cNvPr>
          <p:cNvSpPr>
            <a:spLocks noGrp="1"/>
          </p:cNvSpPr>
          <p:nvPr>
            <p:ph type="body" idx="14"/>
          </p:nvPr>
        </p:nvSpPr>
        <p:spPr/>
        <p:txBody>
          <a:bodyPr/>
          <a:lstStyle/>
          <a:p>
            <a:endParaRPr lang="en-US" dirty="0"/>
          </a:p>
        </p:txBody>
      </p:sp>
      <p:sp>
        <p:nvSpPr>
          <p:cNvPr id="5" name="Title 4">
            <a:extLst>
              <a:ext uri="{FF2B5EF4-FFF2-40B4-BE49-F238E27FC236}">
                <a16:creationId xmlns:a16="http://schemas.microsoft.com/office/drawing/2014/main" id="{AD5B1945-431A-CA43-A80D-B69AC3FEDA7C}"/>
              </a:ext>
            </a:extLst>
          </p:cNvPr>
          <p:cNvSpPr>
            <a:spLocks noGrp="1"/>
          </p:cNvSpPr>
          <p:nvPr>
            <p:ph type="title"/>
          </p:nvPr>
        </p:nvSpPr>
        <p:spPr/>
        <p:txBody>
          <a:bodyPr/>
          <a:lstStyle/>
          <a:p>
            <a:r>
              <a:rPr lang="en-US" dirty="0"/>
              <a:t>Security</a:t>
            </a:r>
          </a:p>
        </p:txBody>
      </p:sp>
      <p:pic>
        <p:nvPicPr>
          <p:cNvPr id="7" name="Picture 6">
            <a:extLst>
              <a:ext uri="{FF2B5EF4-FFF2-40B4-BE49-F238E27FC236}">
                <a16:creationId xmlns:a16="http://schemas.microsoft.com/office/drawing/2014/main" id="{90738E96-DFC5-D644-B16A-63D78D93D29C}"/>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6413705" y="3155856"/>
            <a:ext cx="800538" cy="800538"/>
          </a:xfrm>
          <a:prstGeom prst="rect">
            <a:avLst/>
          </a:prstGeom>
        </p:spPr>
      </p:pic>
      <p:pic>
        <p:nvPicPr>
          <p:cNvPr id="8" name="Picture 7">
            <a:extLst>
              <a:ext uri="{FF2B5EF4-FFF2-40B4-BE49-F238E27FC236}">
                <a16:creationId xmlns:a16="http://schemas.microsoft.com/office/drawing/2014/main" id="{964BC7F8-BA17-8843-84F6-E946C95D7AD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797332" y="4385566"/>
            <a:ext cx="800538" cy="800538"/>
          </a:xfrm>
          <a:prstGeom prst="rect">
            <a:avLst/>
          </a:prstGeom>
        </p:spPr>
      </p:pic>
      <p:pic>
        <p:nvPicPr>
          <p:cNvPr id="9" name="Picture 8">
            <a:extLst>
              <a:ext uri="{FF2B5EF4-FFF2-40B4-BE49-F238E27FC236}">
                <a16:creationId xmlns:a16="http://schemas.microsoft.com/office/drawing/2014/main" id="{E234BC9D-7D57-5749-AC50-3EFEBAE19810}"/>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8040400" y="5086693"/>
            <a:ext cx="800538" cy="800538"/>
          </a:xfrm>
          <a:prstGeom prst="rect">
            <a:avLst/>
          </a:prstGeom>
        </p:spPr>
      </p:pic>
      <p:pic>
        <p:nvPicPr>
          <p:cNvPr id="10" name="Picture 9">
            <a:extLst>
              <a:ext uri="{FF2B5EF4-FFF2-40B4-BE49-F238E27FC236}">
                <a16:creationId xmlns:a16="http://schemas.microsoft.com/office/drawing/2014/main" id="{57CA11AE-FD83-3E45-9BD1-2D6B651D144F}"/>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417607" y="2032416"/>
            <a:ext cx="800538" cy="800538"/>
          </a:xfrm>
          <a:prstGeom prst="rect">
            <a:avLst/>
          </a:prstGeom>
        </p:spPr>
      </p:pic>
      <p:pic>
        <p:nvPicPr>
          <p:cNvPr id="11" name="Picture 10">
            <a:extLst>
              <a:ext uri="{FF2B5EF4-FFF2-40B4-BE49-F238E27FC236}">
                <a16:creationId xmlns:a16="http://schemas.microsoft.com/office/drawing/2014/main" id="{96AF337E-8B23-3947-916C-D4B57208FE26}"/>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8819862" y="1788125"/>
            <a:ext cx="800538" cy="800538"/>
          </a:xfrm>
          <a:prstGeom prst="rect">
            <a:avLst/>
          </a:prstGeom>
        </p:spPr>
      </p:pic>
      <p:pic>
        <p:nvPicPr>
          <p:cNvPr id="12" name="Picture 11">
            <a:extLst>
              <a:ext uri="{FF2B5EF4-FFF2-40B4-BE49-F238E27FC236}">
                <a16:creationId xmlns:a16="http://schemas.microsoft.com/office/drawing/2014/main" id="{F4C60A6B-47B8-9A47-B31F-8C27364B117E}"/>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10213550" y="2032416"/>
            <a:ext cx="800538" cy="800538"/>
          </a:xfrm>
          <a:prstGeom prst="rect">
            <a:avLst/>
          </a:prstGeom>
        </p:spPr>
      </p:pic>
      <p:pic>
        <p:nvPicPr>
          <p:cNvPr id="13" name="Picture 12">
            <a:extLst>
              <a:ext uri="{FF2B5EF4-FFF2-40B4-BE49-F238E27FC236}">
                <a16:creationId xmlns:a16="http://schemas.microsoft.com/office/drawing/2014/main" id="{E63C35D7-D394-DC46-ADE7-A15EA4A95C35}"/>
              </a:ext>
            </a:extLst>
          </p:cNvPr>
          <p:cNvPicPr>
            <a:picLocks noChangeAspect="1"/>
          </p:cNvPicPr>
          <p:nvPr/>
        </p:nvPicPr>
        <p:blipFill>
          <a:blip r:embed="rId5">
            <a:extLst>
              <a:ext uri="{BEBA8EAE-BF5A-486C-A8C5-ECC9F3942E4B}">
                <a14:imgProps xmlns:a14="http://schemas.microsoft.com/office/drawing/2010/main">
                  <a14:imgLayer r:embed="rId8">
                    <a14:imgEffect>
                      <a14:brightnessContrast bright="65000" contrast="100000"/>
                    </a14:imgEffect>
                  </a14:imgLayer>
                </a14:imgProps>
              </a:ext>
            </a:extLst>
          </a:blip>
          <a:stretch>
            <a:fillRect/>
          </a:stretch>
        </p:blipFill>
        <p:spPr>
          <a:xfrm>
            <a:off x="11133947" y="3155856"/>
            <a:ext cx="800538" cy="800538"/>
          </a:xfrm>
          <a:prstGeom prst="rect">
            <a:avLst/>
          </a:prstGeom>
        </p:spPr>
      </p:pic>
      <p:pic>
        <p:nvPicPr>
          <p:cNvPr id="14" name="Picture 13">
            <a:extLst>
              <a:ext uri="{FF2B5EF4-FFF2-40B4-BE49-F238E27FC236}">
                <a16:creationId xmlns:a16="http://schemas.microsoft.com/office/drawing/2014/main" id="{5025F74B-0CF5-6A44-AC5C-E93537544BF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10844910" y="4359289"/>
            <a:ext cx="800538" cy="800538"/>
          </a:xfrm>
          <a:prstGeom prst="rect">
            <a:avLst/>
          </a:prstGeom>
        </p:spPr>
      </p:pic>
      <p:pic>
        <p:nvPicPr>
          <p:cNvPr id="15" name="Picture 14">
            <a:extLst>
              <a:ext uri="{FF2B5EF4-FFF2-40B4-BE49-F238E27FC236}">
                <a16:creationId xmlns:a16="http://schemas.microsoft.com/office/drawing/2014/main" id="{32F182B2-4434-2A47-9EF0-6A75774D362A}"/>
              </a:ext>
            </a:extLst>
          </p:cNvPr>
          <p:cNvPicPr>
            <a:picLocks noChangeAspect="1"/>
          </p:cNvPicPr>
          <p:nvPr/>
        </p:nvPicPr>
        <p:blipFill>
          <a:blip r:embed="rId5">
            <a:extLst>
              <a:ext uri="{BEBA8EAE-BF5A-486C-A8C5-ECC9F3942E4B}">
                <a14:imgProps xmlns:a14="http://schemas.microsoft.com/office/drawing/2010/main">
                  <a14:imgLayer r:embed="rId9">
                    <a14:imgEffect>
                      <a14:brightnessContrast bright="65000" contrast="100000"/>
                    </a14:imgEffect>
                  </a14:imgLayer>
                </a14:imgProps>
              </a:ext>
            </a:extLst>
          </a:blip>
          <a:stretch>
            <a:fillRect/>
          </a:stretch>
        </p:blipFill>
        <p:spPr>
          <a:xfrm>
            <a:off x="9442655" y="5086693"/>
            <a:ext cx="800538" cy="80053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58B3304-FC31-0042-ACF0-CD7E4684F466}"/>
                  </a:ext>
                </a:extLst>
              </p:cNvPr>
              <p:cNvSpPr txBox="1"/>
              <p:nvPr/>
            </p:nvSpPr>
            <p:spPr>
              <a:xfrm>
                <a:off x="7777325" y="2087081"/>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6" name="TextBox 15">
                <a:extLst>
                  <a:ext uri="{FF2B5EF4-FFF2-40B4-BE49-F238E27FC236}">
                    <a16:creationId xmlns:a16="http://schemas.microsoft.com/office/drawing/2014/main" id="{758B3304-FC31-0042-ACF0-CD7E4684F466}"/>
                  </a:ext>
                </a:extLst>
              </p:cNvPr>
              <p:cNvSpPr txBox="1">
                <a:spLocks noRot="1" noChangeAspect="1" noMove="1" noResize="1" noEditPoints="1" noAdjustHandles="1" noChangeArrowheads="1" noChangeShapeType="1" noTextEdit="1"/>
              </p:cNvSpPr>
              <p:nvPr/>
            </p:nvSpPr>
            <p:spPr>
              <a:xfrm>
                <a:off x="7777325" y="2087081"/>
                <a:ext cx="263049" cy="338554"/>
              </a:xfrm>
              <a:prstGeom prst="rect">
                <a:avLst/>
              </a:prstGeom>
              <a:blipFill>
                <a:blip r:embed="rId10"/>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2622743-BA0E-BF42-BC15-0C6E7902FABF}"/>
                  </a:ext>
                </a:extLst>
              </p:cNvPr>
              <p:cNvSpPr txBox="1"/>
              <p:nvPr/>
            </p:nvSpPr>
            <p:spPr>
              <a:xfrm>
                <a:off x="9180263" y="183853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7" name="TextBox 16">
                <a:extLst>
                  <a:ext uri="{FF2B5EF4-FFF2-40B4-BE49-F238E27FC236}">
                    <a16:creationId xmlns:a16="http://schemas.microsoft.com/office/drawing/2014/main" id="{72622743-BA0E-BF42-BC15-0C6E7902FABF}"/>
                  </a:ext>
                </a:extLst>
              </p:cNvPr>
              <p:cNvSpPr txBox="1">
                <a:spLocks noRot="1" noChangeAspect="1" noMove="1" noResize="1" noEditPoints="1" noAdjustHandles="1" noChangeArrowheads="1" noChangeShapeType="1" noTextEdit="1"/>
              </p:cNvSpPr>
              <p:nvPr/>
            </p:nvSpPr>
            <p:spPr>
              <a:xfrm>
                <a:off x="9180263" y="1838534"/>
                <a:ext cx="266088" cy="338554"/>
              </a:xfrm>
              <a:prstGeom prst="rect">
                <a:avLst/>
              </a:prstGeom>
              <a:blipFill>
                <a:blip r:embed="rId11"/>
                <a:stretch>
                  <a:fillRect r="-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413BDA1-76C2-9948-A1DD-2E7962DFE3FA}"/>
                  </a:ext>
                </a:extLst>
              </p:cNvPr>
              <p:cNvSpPr txBox="1"/>
              <p:nvPr/>
            </p:nvSpPr>
            <p:spPr>
              <a:xfrm>
                <a:off x="10569938" y="2079844"/>
                <a:ext cx="2660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3413BDA1-76C2-9948-A1DD-2E7962DFE3FA}"/>
                  </a:ext>
                </a:extLst>
              </p:cNvPr>
              <p:cNvSpPr txBox="1">
                <a:spLocks noRot="1" noChangeAspect="1" noMove="1" noResize="1" noEditPoints="1" noAdjustHandles="1" noChangeArrowheads="1" noChangeShapeType="1" noTextEdit="1"/>
              </p:cNvSpPr>
              <p:nvPr/>
            </p:nvSpPr>
            <p:spPr>
              <a:xfrm>
                <a:off x="10569938" y="2079844"/>
                <a:ext cx="266088" cy="338554"/>
              </a:xfrm>
              <a:prstGeom prst="rect">
                <a:avLst/>
              </a:prstGeom>
              <a:blipFill>
                <a:blip r:embed="rId12"/>
                <a:stretch>
                  <a:fillRect r="-22727"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EAD7184-C997-5845-8769-E9C23C3F006E}"/>
                  </a:ext>
                </a:extLst>
              </p:cNvPr>
              <p:cNvSpPr txBox="1"/>
              <p:nvPr/>
            </p:nvSpPr>
            <p:spPr>
              <a:xfrm>
                <a:off x="11487914" y="3182626"/>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3EAD7184-C997-5845-8769-E9C23C3F006E}"/>
                  </a:ext>
                </a:extLst>
              </p:cNvPr>
              <p:cNvSpPr txBox="1">
                <a:spLocks noRot="1" noChangeAspect="1" noMove="1" noResize="1" noEditPoints="1" noAdjustHandles="1" noChangeArrowheads="1" noChangeShapeType="1" noTextEdit="1"/>
              </p:cNvSpPr>
              <p:nvPr/>
            </p:nvSpPr>
            <p:spPr>
              <a:xfrm>
                <a:off x="11487914" y="3182626"/>
                <a:ext cx="234461" cy="369332"/>
              </a:xfrm>
              <a:prstGeom prst="rect">
                <a:avLst/>
              </a:prstGeom>
              <a:blipFill>
                <a:blip r:embed="rId13"/>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851A387-BFA0-8444-8AFC-907B86160ECD}"/>
                  </a:ext>
                </a:extLst>
              </p:cNvPr>
              <p:cNvSpPr txBox="1"/>
              <p:nvPr/>
            </p:nvSpPr>
            <p:spPr>
              <a:xfrm>
                <a:off x="11205491" y="437867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7851A387-BFA0-8444-8AFC-907B86160ECD}"/>
                  </a:ext>
                </a:extLst>
              </p:cNvPr>
              <p:cNvSpPr txBox="1">
                <a:spLocks noRot="1" noChangeAspect="1" noMove="1" noResize="1" noEditPoints="1" noAdjustHandles="1" noChangeArrowheads="1" noChangeShapeType="1" noTextEdit="1"/>
              </p:cNvSpPr>
              <p:nvPr/>
            </p:nvSpPr>
            <p:spPr>
              <a:xfrm>
                <a:off x="11205491" y="4378673"/>
                <a:ext cx="234461" cy="369332"/>
              </a:xfrm>
              <a:prstGeom prst="rect">
                <a:avLst/>
              </a:prstGeom>
              <a:blipFill>
                <a:blip r:embed="rId14"/>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E430434-41A3-0441-8C4D-B82F0AC797AD}"/>
                  </a:ext>
                </a:extLst>
              </p:cNvPr>
              <p:cNvSpPr txBox="1"/>
              <p:nvPr/>
            </p:nvSpPr>
            <p:spPr>
              <a:xfrm>
                <a:off x="6741958" y="3203647"/>
                <a:ext cx="274142"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21" name="TextBox 20">
                <a:extLst>
                  <a:ext uri="{FF2B5EF4-FFF2-40B4-BE49-F238E27FC236}">
                    <a16:creationId xmlns:a16="http://schemas.microsoft.com/office/drawing/2014/main" id="{AE430434-41A3-0441-8C4D-B82F0AC797AD}"/>
                  </a:ext>
                </a:extLst>
              </p:cNvPr>
              <p:cNvSpPr txBox="1">
                <a:spLocks noRot="1" noChangeAspect="1" noMove="1" noResize="1" noEditPoints="1" noAdjustHandles="1" noChangeArrowheads="1" noChangeShapeType="1" noTextEdit="1"/>
              </p:cNvSpPr>
              <p:nvPr/>
            </p:nvSpPr>
            <p:spPr>
              <a:xfrm>
                <a:off x="6741958" y="3203647"/>
                <a:ext cx="274142" cy="338554"/>
              </a:xfrm>
              <a:prstGeom prst="rect">
                <a:avLst/>
              </a:prstGeom>
              <a:blipFill>
                <a:blip r:embed="rId15"/>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F58916B-6C3B-534A-8361-A9F4DC85CB6C}"/>
                  </a:ext>
                </a:extLst>
              </p:cNvPr>
              <p:cNvSpPr txBox="1"/>
              <p:nvPr/>
            </p:nvSpPr>
            <p:spPr>
              <a:xfrm>
                <a:off x="9795523" y="5104348"/>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2F58916B-6C3B-534A-8361-A9F4DC85CB6C}"/>
                  </a:ext>
                </a:extLst>
              </p:cNvPr>
              <p:cNvSpPr txBox="1">
                <a:spLocks noRot="1" noChangeAspect="1" noMove="1" noResize="1" noEditPoints="1" noAdjustHandles="1" noChangeArrowheads="1" noChangeShapeType="1" noTextEdit="1"/>
              </p:cNvSpPr>
              <p:nvPr/>
            </p:nvSpPr>
            <p:spPr>
              <a:xfrm>
                <a:off x="9795523" y="5104348"/>
                <a:ext cx="234461" cy="369332"/>
              </a:xfrm>
              <a:prstGeom prst="rect">
                <a:avLst/>
              </a:prstGeom>
              <a:blipFill>
                <a:blip r:embed="rId14"/>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F181F49-12D0-8942-A360-223A40B241E0}"/>
                  </a:ext>
                </a:extLst>
              </p:cNvPr>
              <p:cNvSpPr txBox="1"/>
              <p:nvPr/>
            </p:nvSpPr>
            <p:spPr>
              <a:xfrm>
                <a:off x="8392228" y="5114857"/>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1F181F49-12D0-8942-A360-223A40B241E0}"/>
                  </a:ext>
                </a:extLst>
              </p:cNvPr>
              <p:cNvSpPr txBox="1">
                <a:spLocks noRot="1" noChangeAspect="1" noMove="1" noResize="1" noEditPoints="1" noAdjustHandles="1" noChangeArrowheads="1" noChangeShapeType="1" noTextEdit="1"/>
              </p:cNvSpPr>
              <p:nvPr/>
            </p:nvSpPr>
            <p:spPr>
              <a:xfrm>
                <a:off x="8392228" y="5114857"/>
                <a:ext cx="234461" cy="369332"/>
              </a:xfrm>
              <a:prstGeom prst="rect">
                <a:avLst/>
              </a:prstGeom>
              <a:blipFill>
                <a:blip r:embed="rId13"/>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0D0431A-BFD0-9443-B791-021224B55B0B}"/>
                  </a:ext>
                </a:extLst>
              </p:cNvPr>
              <p:cNvSpPr txBox="1"/>
              <p:nvPr/>
            </p:nvSpPr>
            <p:spPr>
              <a:xfrm>
                <a:off x="7157050" y="4422846"/>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90D0431A-BFD0-9443-B791-021224B55B0B}"/>
                  </a:ext>
                </a:extLst>
              </p:cNvPr>
              <p:cNvSpPr txBox="1">
                <a:spLocks noRot="1" noChangeAspect="1" noMove="1" noResize="1" noEditPoints="1" noAdjustHandles="1" noChangeArrowheads="1" noChangeShapeType="1" noTextEdit="1"/>
              </p:cNvSpPr>
              <p:nvPr/>
            </p:nvSpPr>
            <p:spPr>
              <a:xfrm>
                <a:off x="7157050" y="4422846"/>
                <a:ext cx="234461" cy="369332"/>
              </a:xfrm>
              <a:prstGeom prst="rect">
                <a:avLst/>
              </a:prstGeom>
              <a:blipFill>
                <a:blip r:embed="rId16"/>
                <a:stretch>
                  <a:fillRect r="-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AA70448-F33B-1942-8EA4-C60CE5767633}"/>
                  </a:ext>
                </a:extLst>
              </p:cNvPr>
              <p:cNvSpPr txBox="1"/>
              <p:nvPr/>
            </p:nvSpPr>
            <p:spPr>
              <a:xfrm>
                <a:off x="7614498" y="2208686"/>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BAA70448-F33B-1942-8EA4-C60CE5767633}"/>
                  </a:ext>
                </a:extLst>
              </p:cNvPr>
              <p:cNvSpPr txBox="1">
                <a:spLocks noRot="1" noChangeAspect="1" noMove="1" noResize="1" noEditPoints="1" noAdjustHandles="1" noChangeArrowheads="1" noChangeShapeType="1" noTextEdit="1"/>
              </p:cNvSpPr>
              <p:nvPr/>
            </p:nvSpPr>
            <p:spPr>
              <a:xfrm>
                <a:off x="7614498" y="2208686"/>
                <a:ext cx="208837" cy="369332"/>
              </a:xfrm>
              <a:prstGeom prst="rect">
                <a:avLst/>
              </a:prstGeom>
              <a:blipFill>
                <a:blip r:embed="rId17"/>
                <a:stretch>
                  <a:fillRect r="-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942D01A-BE88-0347-A04E-AF1628315DF2}"/>
                  </a:ext>
                </a:extLst>
              </p:cNvPr>
              <p:cNvSpPr txBox="1"/>
              <p:nvPr/>
            </p:nvSpPr>
            <p:spPr>
              <a:xfrm>
                <a:off x="9008191" y="1958095"/>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A942D01A-BE88-0347-A04E-AF1628315DF2}"/>
                  </a:ext>
                </a:extLst>
              </p:cNvPr>
              <p:cNvSpPr txBox="1">
                <a:spLocks noRot="1" noChangeAspect="1" noMove="1" noResize="1" noEditPoints="1" noAdjustHandles="1" noChangeArrowheads="1" noChangeShapeType="1" noTextEdit="1"/>
              </p:cNvSpPr>
              <p:nvPr/>
            </p:nvSpPr>
            <p:spPr>
              <a:xfrm>
                <a:off x="9008191" y="1958095"/>
                <a:ext cx="208837" cy="369332"/>
              </a:xfrm>
              <a:prstGeom prst="rect">
                <a:avLst/>
              </a:prstGeom>
              <a:blipFill>
                <a:blip r:embed="rId18"/>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21209688-1E6A-7443-A6BE-CD6C129CA75E}"/>
                  </a:ext>
                </a:extLst>
              </p:cNvPr>
              <p:cNvSpPr txBox="1"/>
              <p:nvPr/>
            </p:nvSpPr>
            <p:spPr>
              <a:xfrm>
                <a:off x="10399929" y="2195397"/>
                <a:ext cx="2088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21209688-1E6A-7443-A6BE-CD6C129CA75E}"/>
                  </a:ext>
                </a:extLst>
              </p:cNvPr>
              <p:cNvSpPr txBox="1">
                <a:spLocks noRot="1" noChangeAspect="1" noMove="1" noResize="1" noEditPoints="1" noAdjustHandles="1" noChangeArrowheads="1" noChangeShapeType="1" noTextEdit="1"/>
              </p:cNvSpPr>
              <p:nvPr/>
            </p:nvSpPr>
            <p:spPr>
              <a:xfrm>
                <a:off x="10399929" y="2195397"/>
                <a:ext cx="208837" cy="369332"/>
              </a:xfrm>
              <a:prstGeom prst="rect">
                <a:avLst/>
              </a:prstGeom>
              <a:blipFill>
                <a:blip r:embed="rId19"/>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AC13A89-C63E-7842-9151-4D7A5AF5C040}"/>
                  </a:ext>
                </a:extLst>
              </p:cNvPr>
              <p:cNvSpPr txBox="1"/>
              <p:nvPr/>
            </p:nvSpPr>
            <p:spPr>
              <a:xfrm>
                <a:off x="6595931" y="3316629"/>
                <a:ext cx="21385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1AC13A89-C63E-7842-9151-4D7A5AF5C040}"/>
                  </a:ext>
                </a:extLst>
              </p:cNvPr>
              <p:cNvSpPr txBox="1">
                <a:spLocks noRot="1" noChangeAspect="1" noMove="1" noResize="1" noEditPoints="1" noAdjustHandles="1" noChangeArrowheads="1" noChangeShapeType="1" noTextEdit="1"/>
              </p:cNvSpPr>
              <p:nvPr/>
            </p:nvSpPr>
            <p:spPr>
              <a:xfrm>
                <a:off x="6595931" y="3316629"/>
                <a:ext cx="213852" cy="369332"/>
              </a:xfrm>
              <a:prstGeom prst="rect">
                <a:avLst/>
              </a:prstGeom>
              <a:blipFill>
                <a:blip r:embed="rId20"/>
                <a:stretch>
                  <a:fillRect r="-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E885198-C021-2248-9777-15774C1D1CFD}"/>
                  </a:ext>
                </a:extLst>
              </p:cNvPr>
              <p:cNvSpPr txBox="1"/>
              <p:nvPr/>
            </p:nvSpPr>
            <p:spPr>
              <a:xfrm>
                <a:off x="11293603" y="3322688"/>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FE885198-C021-2248-9777-15774C1D1CFD}"/>
                  </a:ext>
                </a:extLst>
              </p:cNvPr>
              <p:cNvSpPr txBox="1">
                <a:spLocks noRot="1" noChangeAspect="1" noMove="1" noResize="1" noEditPoints="1" noAdjustHandles="1" noChangeArrowheads="1" noChangeShapeType="1" noTextEdit="1"/>
              </p:cNvSpPr>
              <p:nvPr/>
            </p:nvSpPr>
            <p:spPr>
              <a:xfrm>
                <a:off x="11293603" y="3322688"/>
                <a:ext cx="234461" cy="369332"/>
              </a:xfrm>
              <a:prstGeom prst="rect">
                <a:avLst/>
              </a:prstGeom>
              <a:blipFill>
                <a:blip r:embed="rId21"/>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A29A5C-8431-A94D-8507-70F4DCFB2B7E}"/>
                  </a:ext>
                </a:extLst>
              </p:cNvPr>
              <p:cNvSpPr txBox="1"/>
              <p:nvPr/>
            </p:nvSpPr>
            <p:spPr>
              <a:xfrm>
                <a:off x="11001368" y="4516852"/>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A29A5C-8431-A94D-8507-70F4DCFB2B7E}"/>
                  </a:ext>
                </a:extLst>
              </p:cNvPr>
              <p:cNvSpPr txBox="1">
                <a:spLocks noRot="1" noChangeAspect="1" noMove="1" noResize="1" noEditPoints="1" noAdjustHandles="1" noChangeArrowheads="1" noChangeShapeType="1" noTextEdit="1"/>
              </p:cNvSpPr>
              <p:nvPr/>
            </p:nvSpPr>
            <p:spPr>
              <a:xfrm>
                <a:off x="11001368" y="4516852"/>
                <a:ext cx="234461" cy="369332"/>
              </a:xfrm>
              <a:prstGeom prst="rect">
                <a:avLst/>
              </a:prstGeom>
              <a:blipFill>
                <a:blip r:embed="rId21"/>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CE85DB0-2DEC-814C-AE6D-080DD9ECEED9}"/>
                  </a:ext>
                </a:extLst>
              </p:cNvPr>
              <p:cNvSpPr txBox="1"/>
              <p:nvPr/>
            </p:nvSpPr>
            <p:spPr>
              <a:xfrm>
                <a:off x="9606415" y="524697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2CE85DB0-2DEC-814C-AE6D-080DD9ECEED9}"/>
                  </a:ext>
                </a:extLst>
              </p:cNvPr>
              <p:cNvSpPr txBox="1">
                <a:spLocks noRot="1" noChangeAspect="1" noMove="1" noResize="1" noEditPoints="1" noAdjustHandles="1" noChangeArrowheads="1" noChangeShapeType="1" noTextEdit="1"/>
              </p:cNvSpPr>
              <p:nvPr/>
            </p:nvSpPr>
            <p:spPr>
              <a:xfrm>
                <a:off x="9606415" y="5246973"/>
                <a:ext cx="234461" cy="369332"/>
              </a:xfrm>
              <a:prstGeom prst="rect">
                <a:avLst/>
              </a:prstGeom>
              <a:blipFill>
                <a:blip r:embed="rId22"/>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3471A57-9133-4A45-A672-58D4653F7449}"/>
                  </a:ext>
                </a:extLst>
              </p:cNvPr>
              <p:cNvSpPr txBox="1"/>
              <p:nvPr/>
            </p:nvSpPr>
            <p:spPr>
              <a:xfrm>
                <a:off x="8207005" y="5246973"/>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33471A57-9133-4A45-A672-58D4653F7449}"/>
                  </a:ext>
                </a:extLst>
              </p:cNvPr>
              <p:cNvSpPr txBox="1">
                <a:spLocks noRot="1" noChangeAspect="1" noMove="1" noResize="1" noEditPoints="1" noAdjustHandles="1" noChangeArrowheads="1" noChangeShapeType="1" noTextEdit="1"/>
              </p:cNvSpPr>
              <p:nvPr/>
            </p:nvSpPr>
            <p:spPr>
              <a:xfrm>
                <a:off x="8207005" y="5246973"/>
                <a:ext cx="234461" cy="369332"/>
              </a:xfrm>
              <a:prstGeom prst="rect">
                <a:avLst/>
              </a:prstGeom>
              <a:blipFill>
                <a:blip r:embed="rId14"/>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CD61EB4-A190-B54D-8B46-A57F4CF6842F}"/>
                  </a:ext>
                </a:extLst>
              </p:cNvPr>
              <p:cNvSpPr txBox="1"/>
              <p:nvPr/>
            </p:nvSpPr>
            <p:spPr>
              <a:xfrm>
                <a:off x="6957400" y="4544298"/>
                <a:ext cx="2344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3CD61EB4-A190-B54D-8B46-A57F4CF6842F}"/>
                  </a:ext>
                </a:extLst>
              </p:cNvPr>
              <p:cNvSpPr txBox="1">
                <a:spLocks noRot="1" noChangeAspect="1" noMove="1" noResize="1" noEditPoints="1" noAdjustHandles="1" noChangeArrowheads="1" noChangeShapeType="1" noTextEdit="1"/>
              </p:cNvSpPr>
              <p:nvPr/>
            </p:nvSpPr>
            <p:spPr>
              <a:xfrm>
                <a:off x="6957400" y="4544298"/>
                <a:ext cx="234461" cy="369332"/>
              </a:xfrm>
              <a:prstGeom prst="rect">
                <a:avLst/>
              </a:prstGeom>
              <a:blipFill>
                <a:blip r:embed="rId23"/>
                <a:stretch>
                  <a:fillRect r="-15789"/>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5F3FA538-1FB8-6041-8083-D0FF52345103}"/>
              </a:ext>
            </a:extLst>
          </p:cNvPr>
          <p:cNvCxnSpPr>
            <a:stCxn id="7" idx="3"/>
            <a:endCxn id="15" idx="0"/>
          </p:cNvCxnSpPr>
          <p:nvPr/>
        </p:nvCxnSpPr>
        <p:spPr>
          <a:xfrm>
            <a:off x="7214243" y="3556125"/>
            <a:ext cx="2628681" cy="15305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8321C11-1FB7-EC41-A648-581506455204}"/>
              </a:ext>
            </a:extLst>
          </p:cNvPr>
          <p:cNvCxnSpPr>
            <a:cxnSpLocks/>
            <a:stCxn id="11" idx="2"/>
            <a:endCxn id="9" idx="0"/>
          </p:cNvCxnSpPr>
          <p:nvPr/>
        </p:nvCxnSpPr>
        <p:spPr>
          <a:xfrm flipH="1">
            <a:off x="8440669" y="2588663"/>
            <a:ext cx="779462" cy="2498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F7F97D9-23C0-2D46-B664-F7BE21297CCC}"/>
              </a:ext>
            </a:extLst>
          </p:cNvPr>
          <p:cNvCxnSpPr>
            <a:cxnSpLocks/>
            <a:stCxn id="10" idx="2"/>
            <a:endCxn id="11" idx="2"/>
          </p:cNvCxnSpPr>
          <p:nvPr/>
        </p:nvCxnSpPr>
        <p:spPr>
          <a:xfrm flipV="1">
            <a:off x="7817876" y="2588663"/>
            <a:ext cx="1402255" cy="2442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4120ACE9-1F23-7F40-9B35-BB222F20D623}"/>
              </a:ext>
            </a:extLst>
          </p:cNvPr>
          <p:cNvCxnSpPr>
            <a:cxnSpLocks/>
            <a:stCxn id="7" idx="3"/>
            <a:endCxn id="10" idx="2"/>
          </p:cNvCxnSpPr>
          <p:nvPr/>
        </p:nvCxnSpPr>
        <p:spPr>
          <a:xfrm flipV="1">
            <a:off x="7214243" y="2832954"/>
            <a:ext cx="603633" cy="7231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A2ABDF4-E9EF-6741-A51C-063FBE43DD47}"/>
              </a:ext>
            </a:extLst>
          </p:cNvPr>
          <p:cNvCxnSpPr>
            <a:cxnSpLocks/>
            <a:stCxn id="8" idx="3"/>
            <a:endCxn id="13" idx="1"/>
          </p:cNvCxnSpPr>
          <p:nvPr/>
        </p:nvCxnSpPr>
        <p:spPr>
          <a:xfrm flipV="1">
            <a:off x="7597870" y="3556125"/>
            <a:ext cx="3536077" cy="12297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93F176E-0701-7648-B775-032F338D56EC}"/>
              </a:ext>
            </a:extLst>
          </p:cNvPr>
          <p:cNvCxnSpPr>
            <a:cxnSpLocks/>
            <a:stCxn id="12" idx="2"/>
            <a:endCxn id="14" idx="1"/>
          </p:cNvCxnSpPr>
          <p:nvPr/>
        </p:nvCxnSpPr>
        <p:spPr>
          <a:xfrm>
            <a:off x="10613819" y="2832954"/>
            <a:ext cx="231091" cy="19266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D68E241A-59C3-014B-871F-DA886F670D90}"/>
              </a:ext>
            </a:extLst>
          </p:cNvPr>
          <p:cNvCxnSpPr>
            <a:cxnSpLocks/>
            <a:stCxn id="15" idx="0"/>
            <a:endCxn id="14" idx="1"/>
          </p:cNvCxnSpPr>
          <p:nvPr/>
        </p:nvCxnSpPr>
        <p:spPr>
          <a:xfrm flipV="1">
            <a:off x="9842924" y="4759558"/>
            <a:ext cx="1001986" cy="32713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28B1769-B8C3-8646-A1CD-C31A4A190444}"/>
              </a:ext>
            </a:extLst>
          </p:cNvPr>
          <p:cNvCxnSpPr>
            <a:cxnSpLocks/>
            <a:stCxn id="9" idx="0"/>
            <a:endCxn id="13" idx="1"/>
          </p:cNvCxnSpPr>
          <p:nvPr/>
        </p:nvCxnSpPr>
        <p:spPr>
          <a:xfrm flipV="1">
            <a:off x="8440669" y="3556125"/>
            <a:ext cx="2693278" cy="15305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C5B9655-521F-2A45-B88C-EB5BCA42B439}"/>
              </a:ext>
            </a:extLst>
          </p:cNvPr>
          <p:cNvCxnSpPr>
            <a:cxnSpLocks/>
            <a:stCxn id="12" idx="2"/>
            <a:endCxn id="13" idx="1"/>
          </p:cNvCxnSpPr>
          <p:nvPr/>
        </p:nvCxnSpPr>
        <p:spPr>
          <a:xfrm>
            <a:off x="10613819" y="2832954"/>
            <a:ext cx="520128" cy="7231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3" name="Picture 42">
            <a:extLst>
              <a:ext uri="{FF2B5EF4-FFF2-40B4-BE49-F238E27FC236}">
                <a16:creationId xmlns:a16="http://schemas.microsoft.com/office/drawing/2014/main" id="{FC8FF057-7A02-7543-90AF-18DBD03599BF}"/>
              </a:ext>
            </a:extLst>
          </p:cNvPr>
          <p:cNvPicPr>
            <a:picLocks noChangeAspect="1"/>
          </p:cNvPicPr>
          <p:nvPr/>
        </p:nvPicPr>
        <p:blipFill>
          <a:blip r:embed="rId24"/>
          <a:stretch>
            <a:fillRect/>
          </a:stretch>
        </p:blipFill>
        <p:spPr>
          <a:xfrm>
            <a:off x="11519541" y="4989185"/>
            <a:ext cx="503619" cy="503619"/>
          </a:xfrm>
          <a:prstGeom prst="rect">
            <a:avLst/>
          </a:prstGeom>
        </p:spPr>
      </p:pic>
      <p:pic>
        <p:nvPicPr>
          <p:cNvPr id="44" name="Picture 43">
            <a:extLst>
              <a:ext uri="{FF2B5EF4-FFF2-40B4-BE49-F238E27FC236}">
                <a16:creationId xmlns:a16="http://schemas.microsoft.com/office/drawing/2014/main" id="{38A33287-302F-0C4C-B0A4-C74D72CAD3E4}"/>
              </a:ext>
            </a:extLst>
          </p:cNvPr>
          <p:cNvPicPr>
            <a:picLocks noChangeAspect="1"/>
          </p:cNvPicPr>
          <p:nvPr/>
        </p:nvPicPr>
        <p:blipFill>
          <a:blip r:embed="rId24">
            <a:duotone>
              <a:schemeClr val="accent1">
                <a:shade val="45000"/>
                <a:satMod val="135000"/>
              </a:schemeClr>
              <a:prstClr val="white"/>
            </a:duotone>
          </a:blip>
          <a:stretch>
            <a:fillRect/>
          </a:stretch>
        </p:blipFill>
        <p:spPr>
          <a:xfrm>
            <a:off x="8906033" y="5509006"/>
            <a:ext cx="435898" cy="435898"/>
          </a:xfrm>
          <a:prstGeom prst="rect">
            <a:avLst/>
          </a:prstGeom>
        </p:spPr>
      </p:pic>
      <p:pic>
        <p:nvPicPr>
          <p:cNvPr id="45" name="Picture 44">
            <a:extLst>
              <a:ext uri="{FF2B5EF4-FFF2-40B4-BE49-F238E27FC236}">
                <a16:creationId xmlns:a16="http://schemas.microsoft.com/office/drawing/2014/main" id="{C4629B18-442E-B44D-BE4D-861FB2B439EE}"/>
              </a:ext>
            </a:extLst>
          </p:cNvPr>
          <p:cNvPicPr>
            <a:picLocks noChangeAspect="1"/>
          </p:cNvPicPr>
          <p:nvPr/>
        </p:nvPicPr>
        <p:blipFill>
          <a:blip r:embed="rId24">
            <a:duotone>
              <a:schemeClr val="accent5">
                <a:shade val="45000"/>
                <a:satMod val="135000"/>
              </a:schemeClr>
              <a:prstClr val="white"/>
            </a:duotone>
          </a:blip>
          <a:stretch>
            <a:fillRect/>
          </a:stretch>
        </p:blipFill>
        <p:spPr>
          <a:xfrm>
            <a:off x="9006757" y="577178"/>
            <a:ext cx="435898" cy="435898"/>
          </a:xfrm>
          <a:prstGeom prst="rect">
            <a:avLst/>
          </a:prstGeom>
        </p:spPr>
      </p:pic>
      <p:cxnSp>
        <p:nvCxnSpPr>
          <p:cNvPr id="46" name="Straight Connector 45">
            <a:extLst>
              <a:ext uri="{FF2B5EF4-FFF2-40B4-BE49-F238E27FC236}">
                <a16:creationId xmlns:a16="http://schemas.microsoft.com/office/drawing/2014/main" id="{4A1DDFBB-EAE1-8A42-8E89-4431EDA0AA8C}"/>
              </a:ext>
            </a:extLst>
          </p:cNvPr>
          <p:cNvCxnSpPr>
            <a:stCxn id="10" idx="0"/>
            <a:endCxn id="45" idx="1"/>
          </p:cNvCxnSpPr>
          <p:nvPr/>
        </p:nvCxnSpPr>
        <p:spPr>
          <a:xfrm flipV="1">
            <a:off x="7817876" y="795127"/>
            <a:ext cx="1188881" cy="123728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30CE6F5A-C62E-E040-9FBE-1C9C5E0D01A5}"/>
              </a:ext>
            </a:extLst>
          </p:cNvPr>
          <p:cNvCxnSpPr>
            <a:cxnSpLocks/>
            <a:stCxn id="45" idx="3"/>
            <a:endCxn id="12" idx="0"/>
          </p:cNvCxnSpPr>
          <p:nvPr/>
        </p:nvCxnSpPr>
        <p:spPr>
          <a:xfrm>
            <a:off x="9442655" y="795127"/>
            <a:ext cx="1171164" cy="123728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3724B331-9EFE-1542-B21D-0B78CAD9A0B4}"/>
              </a:ext>
            </a:extLst>
          </p:cNvPr>
          <p:cNvCxnSpPr>
            <a:cxnSpLocks/>
            <a:stCxn id="11" idx="0"/>
            <a:endCxn id="45" idx="2"/>
          </p:cNvCxnSpPr>
          <p:nvPr/>
        </p:nvCxnSpPr>
        <p:spPr>
          <a:xfrm flipV="1">
            <a:off x="9220131" y="1013076"/>
            <a:ext cx="4575" cy="7750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48">
            <a:extLst>
              <a:ext uri="{FF2B5EF4-FFF2-40B4-BE49-F238E27FC236}">
                <a16:creationId xmlns:a16="http://schemas.microsoft.com/office/drawing/2014/main" id="{A1D1BA18-EA96-C34C-978E-3968E407F2CB}"/>
              </a:ext>
            </a:extLst>
          </p:cNvPr>
          <p:cNvCxnSpPr>
            <a:cxnSpLocks/>
            <a:stCxn id="14" idx="2"/>
            <a:endCxn id="43" idx="1"/>
          </p:cNvCxnSpPr>
          <p:nvPr/>
        </p:nvCxnSpPr>
        <p:spPr>
          <a:xfrm>
            <a:off x="11245179" y="5159827"/>
            <a:ext cx="274362" cy="81168"/>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0" name="Straight Connector 49">
            <a:extLst>
              <a:ext uri="{FF2B5EF4-FFF2-40B4-BE49-F238E27FC236}">
                <a16:creationId xmlns:a16="http://schemas.microsoft.com/office/drawing/2014/main" id="{DBB95427-B346-0249-8483-EADB07215E1C}"/>
              </a:ext>
            </a:extLst>
          </p:cNvPr>
          <p:cNvCxnSpPr>
            <a:cxnSpLocks/>
            <a:stCxn id="44" idx="1"/>
            <a:endCxn id="9" idx="2"/>
          </p:cNvCxnSpPr>
          <p:nvPr/>
        </p:nvCxnSpPr>
        <p:spPr>
          <a:xfrm flipH="1">
            <a:off x="8440669" y="5726955"/>
            <a:ext cx="465364" cy="16027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B3F9E680-2135-B445-A58D-7E4AF44528C1}"/>
              </a:ext>
            </a:extLst>
          </p:cNvPr>
          <p:cNvCxnSpPr>
            <a:cxnSpLocks/>
            <a:stCxn id="44" idx="3"/>
            <a:endCxn id="15" idx="2"/>
          </p:cNvCxnSpPr>
          <p:nvPr/>
        </p:nvCxnSpPr>
        <p:spPr>
          <a:xfrm>
            <a:off x="9341931" y="5726955"/>
            <a:ext cx="500993" cy="16027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2" name="Picture 51">
            <a:extLst>
              <a:ext uri="{FF2B5EF4-FFF2-40B4-BE49-F238E27FC236}">
                <a16:creationId xmlns:a16="http://schemas.microsoft.com/office/drawing/2014/main" id="{C4A6A03E-8DC9-A047-B688-5FF2472FEFC8}"/>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183617" y="3129076"/>
            <a:ext cx="800538" cy="800538"/>
          </a:xfrm>
          <a:prstGeom prst="rect">
            <a:avLst/>
          </a:prstGeom>
        </p:spPr>
      </p:pic>
      <p:pic>
        <p:nvPicPr>
          <p:cNvPr id="53" name="Picture 52">
            <a:extLst>
              <a:ext uri="{FF2B5EF4-FFF2-40B4-BE49-F238E27FC236}">
                <a16:creationId xmlns:a16="http://schemas.microsoft.com/office/drawing/2014/main" id="{8E1AC6BC-7D12-0944-AB28-F5DFDEE89945}"/>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567244" y="4358786"/>
            <a:ext cx="800538" cy="800538"/>
          </a:xfrm>
          <a:prstGeom prst="rect">
            <a:avLst/>
          </a:prstGeom>
        </p:spPr>
      </p:pic>
      <p:pic>
        <p:nvPicPr>
          <p:cNvPr id="54" name="Picture 53">
            <a:extLst>
              <a:ext uri="{FF2B5EF4-FFF2-40B4-BE49-F238E27FC236}">
                <a16:creationId xmlns:a16="http://schemas.microsoft.com/office/drawing/2014/main" id="{EB5304A4-35F9-B64A-A545-DE52ECFA8F06}"/>
              </a:ext>
            </a:extLst>
          </p:cNvPr>
          <p:cNvPicPr>
            <a:picLocks noChangeAspect="1"/>
          </p:cNvPicPr>
          <p:nvPr/>
        </p:nvPicPr>
        <p:blipFill>
          <a:blip r:embed="rId5">
            <a:extLst>
              <a:ext uri="{BEBA8EAE-BF5A-486C-A8C5-ECC9F3942E4B}">
                <a14:imgProps xmlns:a14="http://schemas.microsoft.com/office/drawing/2010/main">
                  <a14:imgLayer r:embed="rId25">
                    <a14:imgEffect>
                      <a14:brightnessContrast bright="65000" contrast="100000"/>
                    </a14:imgEffect>
                  </a14:imgLayer>
                </a14:imgProps>
              </a:ext>
            </a:extLst>
          </a:blip>
          <a:stretch>
            <a:fillRect/>
          </a:stretch>
        </p:blipFill>
        <p:spPr>
          <a:xfrm>
            <a:off x="1810312" y="5059913"/>
            <a:ext cx="800538" cy="800538"/>
          </a:xfrm>
          <a:prstGeom prst="rect">
            <a:avLst/>
          </a:prstGeom>
        </p:spPr>
      </p:pic>
      <p:pic>
        <p:nvPicPr>
          <p:cNvPr id="55" name="Picture 54">
            <a:extLst>
              <a:ext uri="{FF2B5EF4-FFF2-40B4-BE49-F238E27FC236}">
                <a16:creationId xmlns:a16="http://schemas.microsoft.com/office/drawing/2014/main" id="{355B4F9F-FC36-A14B-BC7F-AA978B90408A}"/>
              </a:ext>
            </a:extLst>
          </p:cNvPr>
          <p:cNvPicPr>
            <a:picLocks noChangeAspect="1"/>
          </p:cNvPicPr>
          <p:nvPr/>
        </p:nvPicPr>
        <p:blipFill>
          <a:blip r:embed="rId5">
            <a:extLst>
              <a:ext uri="{BEBA8EAE-BF5A-486C-A8C5-ECC9F3942E4B}">
                <a14:imgProps xmlns:a14="http://schemas.microsoft.com/office/drawing/2010/main">
                  <a14:imgLayer r:embed="rId26">
                    <a14:imgEffect>
                      <a14:brightnessContrast bright="65000" contrast="100000"/>
                    </a14:imgEffect>
                  </a14:imgLayer>
                </a14:imgProps>
              </a:ext>
            </a:extLst>
          </a:blip>
          <a:stretch>
            <a:fillRect/>
          </a:stretch>
        </p:blipFill>
        <p:spPr>
          <a:xfrm>
            <a:off x="1187519" y="2005636"/>
            <a:ext cx="800538" cy="800538"/>
          </a:xfrm>
          <a:prstGeom prst="rect">
            <a:avLst/>
          </a:prstGeom>
        </p:spPr>
      </p:pic>
      <p:pic>
        <p:nvPicPr>
          <p:cNvPr id="56" name="Picture 55">
            <a:extLst>
              <a:ext uri="{FF2B5EF4-FFF2-40B4-BE49-F238E27FC236}">
                <a16:creationId xmlns:a16="http://schemas.microsoft.com/office/drawing/2014/main" id="{3355AFE8-84C7-8844-9092-15F6B4B75F50}"/>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2589774" y="1761345"/>
            <a:ext cx="800538" cy="800538"/>
          </a:xfrm>
          <a:prstGeom prst="rect">
            <a:avLst/>
          </a:prstGeom>
        </p:spPr>
      </p:pic>
      <p:pic>
        <p:nvPicPr>
          <p:cNvPr id="57" name="Picture 56">
            <a:extLst>
              <a:ext uri="{FF2B5EF4-FFF2-40B4-BE49-F238E27FC236}">
                <a16:creationId xmlns:a16="http://schemas.microsoft.com/office/drawing/2014/main" id="{1C3CE23A-12DC-5949-9B04-3399A9F6B2B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3983462" y="2005636"/>
            <a:ext cx="800538" cy="800538"/>
          </a:xfrm>
          <a:prstGeom prst="rect">
            <a:avLst/>
          </a:prstGeom>
        </p:spPr>
      </p:pic>
      <p:pic>
        <p:nvPicPr>
          <p:cNvPr id="58" name="Picture 57">
            <a:extLst>
              <a:ext uri="{FF2B5EF4-FFF2-40B4-BE49-F238E27FC236}">
                <a16:creationId xmlns:a16="http://schemas.microsoft.com/office/drawing/2014/main" id="{69726040-11A2-A443-9EF9-18508C34B6CA}"/>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4998449" y="3129076"/>
            <a:ext cx="800538" cy="800538"/>
          </a:xfrm>
          <a:prstGeom prst="rect">
            <a:avLst/>
          </a:prstGeom>
        </p:spPr>
      </p:pic>
      <p:pic>
        <p:nvPicPr>
          <p:cNvPr id="59" name="Picture 58">
            <a:extLst>
              <a:ext uri="{FF2B5EF4-FFF2-40B4-BE49-F238E27FC236}">
                <a16:creationId xmlns:a16="http://schemas.microsoft.com/office/drawing/2014/main" id="{4F2FD38B-BAA8-D949-BA6B-E5B7A353875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4614822" y="4332509"/>
            <a:ext cx="800538" cy="800538"/>
          </a:xfrm>
          <a:prstGeom prst="rect">
            <a:avLst/>
          </a:prstGeom>
        </p:spPr>
      </p:pic>
      <p:pic>
        <p:nvPicPr>
          <p:cNvPr id="60" name="Picture 59">
            <a:extLst>
              <a:ext uri="{FF2B5EF4-FFF2-40B4-BE49-F238E27FC236}">
                <a16:creationId xmlns:a16="http://schemas.microsoft.com/office/drawing/2014/main" id="{D8E1E70F-7E4E-5443-92F9-40BF325A0653}"/>
              </a:ext>
            </a:extLst>
          </p:cNvPr>
          <p:cNvPicPr>
            <a:picLocks noChangeAspect="1"/>
          </p:cNvPicPr>
          <p:nvPr/>
        </p:nvPicPr>
        <p:blipFill>
          <a:blip r:embed="rId5">
            <a:extLst>
              <a:ext uri="{BEBA8EAE-BF5A-486C-A8C5-ECC9F3942E4B}">
                <a14:imgProps xmlns:a14="http://schemas.microsoft.com/office/drawing/2010/main">
                  <a14:imgLayer r:embed="rId26">
                    <a14:imgEffect>
                      <a14:brightnessContrast bright="65000" contrast="100000"/>
                    </a14:imgEffect>
                  </a14:imgLayer>
                </a14:imgProps>
              </a:ext>
            </a:extLst>
          </a:blip>
          <a:stretch>
            <a:fillRect/>
          </a:stretch>
        </p:blipFill>
        <p:spPr>
          <a:xfrm>
            <a:off x="3212567" y="5059913"/>
            <a:ext cx="800538" cy="800538"/>
          </a:xfrm>
          <a:prstGeom prst="rect">
            <a:avLst/>
          </a:prstGeom>
        </p:spPr>
      </p:pic>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53CA308F-3A08-C14B-BBB7-2AEB8589F73F}"/>
                  </a:ext>
                </a:extLst>
              </p:cNvPr>
              <p:cNvSpPr txBox="1"/>
              <p:nvPr/>
            </p:nvSpPr>
            <p:spPr>
              <a:xfrm>
                <a:off x="1535819" y="2064393"/>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61" name="TextBox 60">
                <a:extLst>
                  <a:ext uri="{FF2B5EF4-FFF2-40B4-BE49-F238E27FC236}">
                    <a16:creationId xmlns:a16="http://schemas.microsoft.com/office/drawing/2014/main" id="{53CA308F-3A08-C14B-BBB7-2AEB8589F73F}"/>
                  </a:ext>
                </a:extLst>
              </p:cNvPr>
              <p:cNvSpPr txBox="1">
                <a:spLocks noRot="1" noChangeAspect="1" noMove="1" noResize="1" noEditPoints="1" noAdjustHandles="1" noChangeArrowheads="1" noChangeShapeType="1" noTextEdit="1"/>
              </p:cNvSpPr>
              <p:nvPr/>
            </p:nvSpPr>
            <p:spPr>
              <a:xfrm>
                <a:off x="1535819" y="2064393"/>
                <a:ext cx="263049" cy="338554"/>
              </a:xfrm>
              <a:prstGeom prst="rect">
                <a:avLst/>
              </a:prstGeom>
              <a:blipFill>
                <a:blip r:embed="rId27"/>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238ACA3-3914-6141-99CF-423877889279}"/>
                  </a:ext>
                </a:extLst>
              </p:cNvPr>
              <p:cNvSpPr txBox="1"/>
              <p:nvPr/>
            </p:nvSpPr>
            <p:spPr>
              <a:xfrm>
                <a:off x="2946738" y="1807630"/>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62" name="TextBox 61">
                <a:extLst>
                  <a:ext uri="{FF2B5EF4-FFF2-40B4-BE49-F238E27FC236}">
                    <a16:creationId xmlns:a16="http://schemas.microsoft.com/office/drawing/2014/main" id="{5238ACA3-3914-6141-99CF-423877889279}"/>
                  </a:ext>
                </a:extLst>
              </p:cNvPr>
              <p:cNvSpPr txBox="1">
                <a:spLocks noRot="1" noChangeAspect="1" noMove="1" noResize="1" noEditPoints="1" noAdjustHandles="1" noChangeArrowheads="1" noChangeShapeType="1" noTextEdit="1"/>
              </p:cNvSpPr>
              <p:nvPr/>
            </p:nvSpPr>
            <p:spPr>
              <a:xfrm>
                <a:off x="2946738" y="1807630"/>
                <a:ext cx="266087" cy="338554"/>
              </a:xfrm>
              <a:prstGeom prst="rect">
                <a:avLst/>
              </a:prstGeom>
              <a:blipFill>
                <a:blip r:embed="rId28"/>
                <a:stretch>
                  <a:fillRect r="-27273"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05E230F-6112-4D44-83F9-E4648EA632E2}"/>
                  </a:ext>
                </a:extLst>
              </p:cNvPr>
              <p:cNvSpPr txBox="1"/>
              <p:nvPr/>
            </p:nvSpPr>
            <p:spPr>
              <a:xfrm>
                <a:off x="4329526" y="2043581"/>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63" name="TextBox 62">
                <a:extLst>
                  <a:ext uri="{FF2B5EF4-FFF2-40B4-BE49-F238E27FC236}">
                    <a16:creationId xmlns:a16="http://schemas.microsoft.com/office/drawing/2014/main" id="{D05E230F-6112-4D44-83F9-E4648EA632E2}"/>
                  </a:ext>
                </a:extLst>
              </p:cNvPr>
              <p:cNvSpPr txBox="1">
                <a:spLocks noRot="1" noChangeAspect="1" noMove="1" noResize="1" noEditPoints="1" noAdjustHandles="1" noChangeArrowheads="1" noChangeShapeType="1" noTextEdit="1"/>
              </p:cNvSpPr>
              <p:nvPr/>
            </p:nvSpPr>
            <p:spPr>
              <a:xfrm>
                <a:off x="4329526" y="2043581"/>
                <a:ext cx="266087" cy="338554"/>
              </a:xfrm>
              <a:prstGeom prst="rect">
                <a:avLst/>
              </a:prstGeom>
              <a:blipFill>
                <a:blip r:embed="rId29"/>
                <a:stretch>
                  <a:fillRect r="-27273"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27B08CCB-2F1C-B843-B0B0-886A0B873576}"/>
                  </a:ext>
                </a:extLst>
              </p:cNvPr>
              <p:cNvSpPr txBox="1"/>
              <p:nvPr/>
            </p:nvSpPr>
            <p:spPr>
              <a:xfrm>
                <a:off x="5363262" y="3154882"/>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64" name="TextBox 63">
                <a:extLst>
                  <a:ext uri="{FF2B5EF4-FFF2-40B4-BE49-F238E27FC236}">
                    <a16:creationId xmlns:a16="http://schemas.microsoft.com/office/drawing/2014/main" id="{27B08CCB-2F1C-B843-B0B0-886A0B873576}"/>
                  </a:ext>
                </a:extLst>
              </p:cNvPr>
              <p:cNvSpPr txBox="1">
                <a:spLocks noRot="1" noChangeAspect="1" noMove="1" noResize="1" noEditPoints="1" noAdjustHandles="1" noChangeArrowheads="1" noChangeShapeType="1" noTextEdit="1"/>
              </p:cNvSpPr>
              <p:nvPr/>
            </p:nvSpPr>
            <p:spPr>
              <a:xfrm>
                <a:off x="5363262" y="3154882"/>
                <a:ext cx="234459" cy="369332"/>
              </a:xfrm>
              <a:prstGeom prst="rect">
                <a:avLst/>
              </a:prstGeom>
              <a:blipFill>
                <a:blip r:embed="rId30"/>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0581FA7-44EC-5540-8B03-8BCFE79A2860}"/>
                  </a:ext>
                </a:extLst>
              </p:cNvPr>
              <p:cNvSpPr txBox="1"/>
              <p:nvPr/>
            </p:nvSpPr>
            <p:spPr>
              <a:xfrm>
                <a:off x="4974540" y="434867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65" name="TextBox 64">
                <a:extLst>
                  <a:ext uri="{FF2B5EF4-FFF2-40B4-BE49-F238E27FC236}">
                    <a16:creationId xmlns:a16="http://schemas.microsoft.com/office/drawing/2014/main" id="{D0581FA7-44EC-5540-8B03-8BCFE79A2860}"/>
                  </a:ext>
                </a:extLst>
              </p:cNvPr>
              <p:cNvSpPr txBox="1">
                <a:spLocks noRot="1" noChangeAspect="1" noMove="1" noResize="1" noEditPoints="1" noAdjustHandles="1" noChangeArrowheads="1" noChangeShapeType="1" noTextEdit="1"/>
              </p:cNvSpPr>
              <p:nvPr/>
            </p:nvSpPr>
            <p:spPr>
              <a:xfrm>
                <a:off x="4974540" y="4348678"/>
                <a:ext cx="234459" cy="369332"/>
              </a:xfrm>
              <a:prstGeom prst="rect">
                <a:avLst/>
              </a:prstGeom>
              <a:blipFill>
                <a:blip r:embed="rId31"/>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5ABED5A-E789-344D-96E0-7CFE2FAE1172}"/>
                  </a:ext>
                </a:extLst>
              </p:cNvPr>
              <p:cNvSpPr txBox="1"/>
              <p:nvPr/>
            </p:nvSpPr>
            <p:spPr>
              <a:xfrm>
                <a:off x="523457" y="3183269"/>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66" name="TextBox 65">
                <a:extLst>
                  <a:ext uri="{FF2B5EF4-FFF2-40B4-BE49-F238E27FC236}">
                    <a16:creationId xmlns:a16="http://schemas.microsoft.com/office/drawing/2014/main" id="{75ABED5A-E789-344D-96E0-7CFE2FAE1172}"/>
                  </a:ext>
                </a:extLst>
              </p:cNvPr>
              <p:cNvSpPr txBox="1">
                <a:spLocks noRot="1" noChangeAspect="1" noMove="1" noResize="1" noEditPoints="1" noAdjustHandles="1" noChangeArrowheads="1" noChangeShapeType="1" noTextEdit="1"/>
              </p:cNvSpPr>
              <p:nvPr/>
            </p:nvSpPr>
            <p:spPr>
              <a:xfrm>
                <a:off x="523457" y="3183269"/>
                <a:ext cx="274140" cy="338554"/>
              </a:xfrm>
              <a:prstGeom prst="rect">
                <a:avLst/>
              </a:prstGeom>
              <a:blipFill>
                <a:blip r:embed="rId32"/>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AC90C021-3039-194F-8B5E-CB81EE270AA7}"/>
                  </a:ext>
                </a:extLst>
              </p:cNvPr>
              <p:cNvSpPr txBox="1"/>
              <p:nvPr/>
            </p:nvSpPr>
            <p:spPr>
              <a:xfrm>
                <a:off x="3564737" y="5102231"/>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67" name="TextBox 66">
                <a:extLst>
                  <a:ext uri="{FF2B5EF4-FFF2-40B4-BE49-F238E27FC236}">
                    <a16:creationId xmlns:a16="http://schemas.microsoft.com/office/drawing/2014/main" id="{AC90C021-3039-194F-8B5E-CB81EE270AA7}"/>
                  </a:ext>
                </a:extLst>
              </p:cNvPr>
              <p:cNvSpPr txBox="1">
                <a:spLocks noRot="1" noChangeAspect="1" noMove="1" noResize="1" noEditPoints="1" noAdjustHandles="1" noChangeArrowheads="1" noChangeShapeType="1" noTextEdit="1"/>
              </p:cNvSpPr>
              <p:nvPr/>
            </p:nvSpPr>
            <p:spPr>
              <a:xfrm>
                <a:off x="3564737" y="5102231"/>
                <a:ext cx="234459" cy="369332"/>
              </a:xfrm>
              <a:prstGeom prst="rect">
                <a:avLst/>
              </a:prstGeom>
              <a:blipFill>
                <a:blip r:embed="rId13"/>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3358B9B-54BB-574A-A58D-7991499CF0CB}"/>
                  </a:ext>
                </a:extLst>
              </p:cNvPr>
              <p:cNvSpPr txBox="1"/>
              <p:nvPr/>
            </p:nvSpPr>
            <p:spPr>
              <a:xfrm>
                <a:off x="2172624" y="5090850"/>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68" name="TextBox 67">
                <a:extLst>
                  <a:ext uri="{FF2B5EF4-FFF2-40B4-BE49-F238E27FC236}">
                    <a16:creationId xmlns:a16="http://schemas.microsoft.com/office/drawing/2014/main" id="{23358B9B-54BB-574A-A58D-7991499CF0CB}"/>
                  </a:ext>
                </a:extLst>
              </p:cNvPr>
              <p:cNvSpPr txBox="1">
                <a:spLocks noRot="1" noChangeAspect="1" noMove="1" noResize="1" noEditPoints="1" noAdjustHandles="1" noChangeArrowheads="1" noChangeShapeType="1" noTextEdit="1"/>
              </p:cNvSpPr>
              <p:nvPr/>
            </p:nvSpPr>
            <p:spPr>
              <a:xfrm>
                <a:off x="2172624" y="5090850"/>
                <a:ext cx="234459" cy="369332"/>
              </a:xfrm>
              <a:prstGeom prst="rect">
                <a:avLst/>
              </a:prstGeom>
              <a:blipFill>
                <a:blip r:embed="rId33"/>
                <a:stretch>
                  <a:fillRect r="-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5945638-551D-3A4E-9531-1A021E901729}"/>
                  </a:ext>
                </a:extLst>
              </p:cNvPr>
              <p:cNvSpPr txBox="1"/>
              <p:nvPr/>
            </p:nvSpPr>
            <p:spPr>
              <a:xfrm>
                <a:off x="924867" y="4373281"/>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69" name="TextBox 68">
                <a:extLst>
                  <a:ext uri="{FF2B5EF4-FFF2-40B4-BE49-F238E27FC236}">
                    <a16:creationId xmlns:a16="http://schemas.microsoft.com/office/drawing/2014/main" id="{75945638-551D-3A4E-9531-1A021E901729}"/>
                  </a:ext>
                </a:extLst>
              </p:cNvPr>
              <p:cNvSpPr txBox="1">
                <a:spLocks noRot="1" noChangeAspect="1" noMove="1" noResize="1" noEditPoints="1" noAdjustHandles="1" noChangeArrowheads="1" noChangeShapeType="1" noTextEdit="1"/>
              </p:cNvSpPr>
              <p:nvPr/>
            </p:nvSpPr>
            <p:spPr>
              <a:xfrm>
                <a:off x="924867" y="4373281"/>
                <a:ext cx="234459" cy="369332"/>
              </a:xfrm>
              <a:prstGeom prst="rect">
                <a:avLst/>
              </a:prstGeom>
              <a:blipFill>
                <a:blip r:embed="rId31"/>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6A591CB-24FC-6B4C-B403-700D3A82CF16}"/>
                  </a:ext>
                </a:extLst>
              </p:cNvPr>
              <p:cNvSpPr txBox="1"/>
              <p:nvPr/>
            </p:nvSpPr>
            <p:spPr>
              <a:xfrm>
                <a:off x="1376125" y="2186460"/>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70" name="TextBox 69">
                <a:extLst>
                  <a:ext uri="{FF2B5EF4-FFF2-40B4-BE49-F238E27FC236}">
                    <a16:creationId xmlns:a16="http://schemas.microsoft.com/office/drawing/2014/main" id="{66A591CB-24FC-6B4C-B403-700D3A82CF16}"/>
                  </a:ext>
                </a:extLst>
              </p:cNvPr>
              <p:cNvSpPr txBox="1">
                <a:spLocks noRot="1" noChangeAspect="1" noMove="1" noResize="1" noEditPoints="1" noAdjustHandles="1" noChangeArrowheads="1" noChangeShapeType="1" noTextEdit="1"/>
              </p:cNvSpPr>
              <p:nvPr/>
            </p:nvSpPr>
            <p:spPr>
              <a:xfrm>
                <a:off x="1376125" y="2186460"/>
                <a:ext cx="208835" cy="369332"/>
              </a:xfrm>
              <a:prstGeom prst="rect">
                <a:avLst/>
              </a:prstGeom>
              <a:blipFill>
                <a:blip r:embed="rId34"/>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3835085-805D-504F-9228-51B279513E3D}"/>
                  </a:ext>
                </a:extLst>
              </p:cNvPr>
              <p:cNvSpPr txBox="1"/>
              <p:nvPr/>
            </p:nvSpPr>
            <p:spPr>
              <a:xfrm>
                <a:off x="2779091" y="1934991"/>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71" name="TextBox 70">
                <a:extLst>
                  <a:ext uri="{FF2B5EF4-FFF2-40B4-BE49-F238E27FC236}">
                    <a16:creationId xmlns:a16="http://schemas.microsoft.com/office/drawing/2014/main" id="{D3835085-805D-504F-9228-51B279513E3D}"/>
                  </a:ext>
                </a:extLst>
              </p:cNvPr>
              <p:cNvSpPr txBox="1">
                <a:spLocks noRot="1" noChangeAspect="1" noMove="1" noResize="1" noEditPoints="1" noAdjustHandles="1" noChangeArrowheads="1" noChangeShapeType="1" noTextEdit="1"/>
              </p:cNvSpPr>
              <p:nvPr/>
            </p:nvSpPr>
            <p:spPr>
              <a:xfrm>
                <a:off x="2779091" y="1934991"/>
                <a:ext cx="208836" cy="369332"/>
              </a:xfrm>
              <a:prstGeom prst="rect">
                <a:avLst/>
              </a:prstGeom>
              <a:blipFill>
                <a:blip r:embed="rId35"/>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DE7E47C-BBE5-4A4F-B056-3B2C37FA445A}"/>
                  </a:ext>
                </a:extLst>
              </p:cNvPr>
              <p:cNvSpPr txBox="1"/>
              <p:nvPr/>
            </p:nvSpPr>
            <p:spPr>
              <a:xfrm>
                <a:off x="4168829" y="2175395"/>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72" name="TextBox 71">
                <a:extLst>
                  <a:ext uri="{FF2B5EF4-FFF2-40B4-BE49-F238E27FC236}">
                    <a16:creationId xmlns:a16="http://schemas.microsoft.com/office/drawing/2014/main" id="{0DE7E47C-BBE5-4A4F-B056-3B2C37FA445A}"/>
                  </a:ext>
                </a:extLst>
              </p:cNvPr>
              <p:cNvSpPr txBox="1">
                <a:spLocks noRot="1" noChangeAspect="1" noMove="1" noResize="1" noEditPoints="1" noAdjustHandles="1" noChangeArrowheads="1" noChangeShapeType="1" noTextEdit="1"/>
              </p:cNvSpPr>
              <p:nvPr/>
            </p:nvSpPr>
            <p:spPr>
              <a:xfrm>
                <a:off x="4168829" y="2175395"/>
                <a:ext cx="208836" cy="369332"/>
              </a:xfrm>
              <a:prstGeom prst="rect">
                <a:avLst/>
              </a:prstGeom>
              <a:blipFill>
                <a:blip r:embed="rId36"/>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C7EF8AC0-E138-DB4A-A7D1-A8D4515548C4}"/>
                  </a:ext>
                </a:extLst>
              </p:cNvPr>
              <p:cNvSpPr txBox="1"/>
              <p:nvPr/>
            </p:nvSpPr>
            <p:spPr>
              <a:xfrm>
                <a:off x="376237" y="3270073"/>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73" name="TextBox 72">
                <a:extLst>
                  <a:ext uri="{FF2B5EF4-FFF2-40B4-BE49-F238E27FC236}">
                    <a16:creationId xmlns:a16="http://schemas.microsoft.com/office/drawing/2014/main" id="{C7EF8AC0-E138-DB4A-A7D1-A8D4515548C4}"/>
                  </a:ext>
                </a:extLst>
              </p:cNvPr>
              <p:cNvSpPr txBox="1">
                <a:spLocks noRot="1" noChangeAspect="1" noMove="1" noResize="1" noEditPoints="1" noAdjustHandles="1" noChangeArrowheads="1" noChangeShapeType="1" noTextEdit="1"/>
              </p:cNvSpPr>
              <p:nvPr/>
            </p:nvSpPr>
            <p:spPr>
              <a:xfrm>
                <a:off x="376237" y="3270073"/>
                <a:ext cx="213851" cy="369332"/>
              </a:xfrm>
              <a:prstGeom prst="rect">
                <a:avLst/>
              </a:prstGeom>
              <a:blipFill>
                <a:blip r:embed="rId37"/>
                <a:stretch>
                  <a:fillRect r="-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1EB0B46-153D-D84F-8846-A29C2C45D4E7}"/>
                  </a:ext>
                </a:extLst>
              </p:cNvPr>
              <p:cNvSpPr txBox="1"/>
              <p:nvPr/>
            </p:nvSpPr>
            <p:spPr>
              <a:xfrm>
                <a:off x="5171448" y="3270073"/>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4" name="TextBox 73">
                <a:extLst>
                  <a:ext uri="{FF2B5EF4-FFF2-40B4-BE49-F238E27FC236}">
                    <a16:creationId xmlns:a16="http://schemas.microsoft.com/office/drawing/2014/main" id="{51EB0B46-153D-D84F-8846-A29C2C45D4E7}"/>
                  </a:ext>
                </a:extLst>
              </p:cNvPr>
              <p:cNvSpPr txBox="1">
                <a:spLocks noRot="1" noChangeAspect="1" noMove="1" noResize="1" noEditPoints="1" noAdjustHandles="1" noChangeArrowheads="1" noChangeShapeType="1" noTextEdit="1"/>
              </p:cNvSpPr>
              <p:nvPr/>
            </p:nvSpPr>
            <p:spPr>
              <a:xfrm>
                <a:off x="5171448" y="3270073"/>
                <a:ext cx="234460" cy="369332"/>
              </a:xfrm>
              <a:prstGeom prst="rect">
                <a:avLst/>
              </a:prstGeom>
              <a:blipFill>
                <a:blip r:embed="rId38"/>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E50F7C1-9D9F-6C43-BB0F-BDC887473FFF}"/>
                  </a:ext>
                </a:extLst>
              </p:cNvPr>
              <p:cNvSpPr txBox="1"/>
              <p:nvPr/>
            </p:nvSpPr>
            <p:spPr>
              <a:xfrm>
                <a:off x="4759841" y="4449504"/>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5" name="TextBox 74">
                <a:extLst>
                  <a:ext uri="{FF2B5EF4-FFF2-40B4-BE49-F238E27FC236}">
                    <a16:creationId xmlns:a16="http://schemas.microsoft.com/office/drawing/2014/main" id="{1E50F7C1-9D9F-6C43-BB0F-BDC887473FFF}"/>
                  </a:ext>
                </a:extLst>
              </p:cNvPr>
              <p:cNvSpPr txBox="1">
                <a:spLocks noRot="1" noChangeAspect="1" noMove="1" noResize="1" noEditPoints="1" noAdjustHandles="1" noChangeArrowheads="1" noChangeShapeType="1" noTextEdit="1"/>
              </p:cNvSpPr>
              <p:nvPr/>
            </p:nvSpPr>
            <p:spPr>
              <a:xfrm>
                <a:off x="4759841" y="4449504"/>
                <a:ext cx="234460" cy="369332"/>
              </a:xfrm>
              <a:prstGeom prst="rect">
                <a:avLst/>
              </a:prstGeom>
              <a:blipFill>
                <a:blip r:embed="rId31"/>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8D6B5221-61FC-514A-8D4B-6187D5DC0D11}"/>
                  </a:ext>
                </a:extLst>
              </p:cNvPr>
              <p:cNvSpPr txBox="1"/>
              <p:nvPr/>
            </p:nvSpPr>
            <p:spPr>
              <a:xfrm>
                <a:off x="3375629" y="521959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6" name="TextBox 75">
                <a:extLst>
                  <a:ext uri="{FF2B5EF4-FFF2-40B4-BE49-F238E27FC236}">
                    <a16:creationId xmlns:a16="http://schemas.microsoft.com/office/drawing/2014/main" id="{8D6B5221-61FC-514A-8D4B-6187D5DC0D11}"/>
                  </a:ext>
                </a:extLst>
              </p:cNvPr>
              <p:cNvSpPr txBox="1">
                <a:spLocks noRot="1" noChangeAspect="1" noMove="1" noResize="1" noEditPoints="1" noAdjustHandles="1" noChangeArrowheads="1" noChangeShapeType="1" noTextEdit="1"/>
              </p:cNvSpPr>
              <p:nvPr/>
            </p:nvSpPr>
            <p:spPr>
              <a:xfrm>
                <a:off x="3375629" y="5219591"/>
                <a:ext cx="234460" cy="369332"/>
              </a:xfrm>
              <a:prstGeom prst="rect">
                <a:avLst/>
              </a:prstGeom>
              <a:blipFill>
                <a:blip r:embed="rId23"/>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08766973-3CE3-C342-9FE4-739E004142F9}"/>
                  </a:ext>
                </a:extLst>
              </p:cNvPr>
              <p:cNvSpPr txBox="1"/>
              <p:nvPr/>
            </p:nvSpPr>
            <p:spPr>
              <a:xfrm>
                <a:off x="1966879" y="5202334"/>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7" name="TextBox 76">
                <a:extLst>
                  <a:ext uri="{FF2B5EF4-FFF2-40B4-BE49-F238E27FC236}">
                    <a16:creationId xmlns:a16="http://schemas.microsoft.com/office/drawing/2014/main" id="{08766973-3CE3-C342-9FE4-739E004142F9}"/>
                  </a:ext>
                </a:extLst>
              </p:cNvPr>
              <p:cNvSpPr txBox="1">
                <a:spLocks noRot="1" noChangeAspect="1" noMove="1" noResize="1" noEditPoints="1" noAdjustHandles="1" noChangeArrowheads="1" noChangeShapeType="1" noTextEdit="1"/>
              </p:cNvSpPr>
              <p:nvPr/>
            </p:nvSpPr>
            <p:spPr>
              <a:xfrm>
                <a:off x="1966879" y="5202334"/>
                <a:ext cx="234460" cy="369332"/>
              </a:xfrm>
              <a:prstGeom prst="rect">
                <a:avLst/>
              </a:prstGeom>
              <a:blipFill>
                <a:blip r:embed="rId13"/>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61D2376-FC3F-0848-AE52-C5B134F5070A}"/>
                  </a:ext>
                </a:extLst>
              </p:cNvPr>
              <p:cNvSpPr txBox="1"/>
              <p:nvPr/>
            </p:nvSpPr>
            <p:spPr>
              <a:xfrm>
                <a:off x="725654" y="453207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8" name="TextBox 77">
                <a:extLst>
                  <a:ext uri="{FF2B5EF4-FFF2-40B4-BE49-F238E27FC236}">
                    <a16:creationId xmlns:a16="http://schemas.microsoft.com/office/drawing/2014/main" id="{361D2376-FC3F-0848-AE52-C5B134F5070A}"/>
                  </a:ext>
                </a:extLst>
              </p:cNvPr>
              <p:cNvSpPr txBox="1">
                <a:spLocks noRot="1" noChangeAspect="1" noMove="1" noResize="1" noEditPoints="1" noAdjustHandles="1" noChangeArrowheads="1" noChangeShapeType="1" noTextEdit="1"/>
              </p:cNvSpPr>
              <p:nvPr/>
            </p:nvSpPr>
            <p:spPr>
              <a:xfrm>
                <a:off x="725654" y="4532071"/>
                <a:ext cx="234460" cy="369332"/>
              </a:xfrm>
              <a:prstGeom prst="rect">
                <a:avLst/>
              </a:prstGeom>
              <a:blipFill>
                <a:blip r:embed="rId14"/>
                <a:stretch>
                  <a:fillRect r="-15000"/>
                </a:stretch>
              </a:blipFill>
            </p:spPr>
            <p:txBody>
              <a:bodyPr/>
              <a:lstStyle/>
              <a:p>
                <a:r>
                  <a:rPr lang="en-US">
                    <a:noFill/>
                  </a:rPr>
                  <a:t> </a:t>
                </a:r>
              </a:p>
            </p:txBody>
          </p:sp>
        </mc:Fallback>
      </mc:AlternateContent>
      <p:pic>
        <p:nvPicPr>
          <p:cNvPr id="79" name="Picture 78">
            <a:extLst>
              <a:ext uri="{FF2B5EF4-FFF2-40B4-BE49-F238E27FC236}">
                <a16:creationId xmlns:a16="http://schemas.microsoft.com/office/drawing/2014/main" id="{B35796DD-1D6B-044C-A26C-1909CA2549CB}"/>
              </a:ext>
            </a:extLst>
          </p:cNvPr>
          <p:cNvPicPr>
            <a:picLocks noChangeAspect="1"/>
          </p:cNvPicPr>
          <p:nvPr/>
        </p:nvPicPr>
        <p:blipFill>
          <a:blip r:embed="rId24">
            <a:duotone>
              <a:schemeClr val="accent1">
                <a:shade val="45000"/>
                <a:satMod val="135000"/>
              </a:schemeClr>
              <a:prstClr val="white"/>
            </a:duotone>
          </a:blip>
          <a:stretch>
            <a:fillRect/>
          </a:stretch>
        </p:blipFill>
        <p:spPr>
          <a:xfrm>
            <a:off x="2772094" y="3538380"/>
            <a:ext cx="435898" cy="435898"/>
          </a:xfrm>
          <a:prstGeom prst="rect">
            <a:avLst/>
          </a:prstGeom>
        </p:spPr>
      </p:pic>
      <p:cxnSp>
        <p:nvCxnSpPr>
          <p:cNvPr id="80" name="Straight Connector 79">
            <a:extLst>
              <a:ext uri="{FF2B5EF4-FFF2-40B4-BE49-F238E27FC236}">
                <a16:creationId xmlns:a16="http://schemas.microsoft.com/office/drawing/2014/main" id="{4D06D199-9988-924E-B5B9-12943658CB67}"/>
              </a:ext>
            </a:extLst>
          </p:cNvPr>
          <p:cNvCxnSpPr>
            <a:cxnSpLocks/>
            <a:stCxn id="79" idx="1"/>
            <a:endCxn id="54" idx="0"/>
          </p:cNvCxnSpPr>
          <p:nvPr/>
        </p:nvCxnSpPr>
        <p:spPr>
          <a:xfrm flipH="1">
            <a:off x="2210581" y="3756329"/>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Straight Connector 80">
            <a:extLst>
              <a:ext uri="{FF2B5EF4-FFF2-40B4-BE49-F238E27FC236}">
                <a16:creationId xmlns:a16="http://schemas.microsoft.com/office/drawing/2014/main" id="{84D6AC1E-7232-FE44-A8F3-9D9EFCA61167}"/>
              </a:ext>
            </a:extLst>
          </p:cNvPr>
          <p:cNvCxnSpPr>
            <a:cxnSpLocks/>
            <a:stCxn id="79" idx="3"/>
            <a:endCxn id="60" idx="0"/>
          </p:cNvCxnSpPr>
          <p:nvPr/>
        </p:nvCxnSpPr>
        <p:spPr>
          <a:xfrm>
            <a:off x="3207992" y="3756329"/>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Straight Connector 81">
            <a:extLst>
              <a:ext uri="{FF2B5EF4-FFF2-40B4-BE49-F238E27FC236}">
                <a16:creationId xmlns:a16="http://schemas.microsoft.com/office/drawing/2014/main" id="{8E597DB2-105C-9242-B2BE-0A1636556181}"/>
              </a:ext>
            </a:extLst>
          </p:cNvPr>
          <p:cNvCxnSpPr>
            <a:cxnSpLocks/>
            <a:stCxn id="79" idx="3"/>
            <a:endCxn id="59" idx="1"/>
          </p:cNvCxnSpPr>
          <p:nvPr/>
        </p:nvCxnSpPr>
        <p:spPr>
          <a:xfrm>
            <a:off x="3207992" y="3756329"/>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3" name="Straight Connector 82">
            <a:extLst>
              <a:ext uri="{FF2B5EF4-FFF2-40B4-BE49-F238E27FC236}">
                <a16:creationId xmlns:a16="http://schemas.microsoft.com/office/drawing/2014/main" id="{FEF93CFE-B29B-1748-9681-1895F0110810}"/>
              </a:ext>
            </a:extLst>
          </p:cNvPr>
          <p:cNvCxnSpPr>
            <a:cxnSpLocks/>
            <a:stCxn id="79" idx="3"/>
            <a:endCxn id="58" idx="1"/>
          </p:cNvCxnSpPr>
          <p:nvPr/>
        </p:nvCxnSpPr>
        <p:spPr>
          <a:xfrm flipV="1">
            <a:off x="3207992" y="3529345"/>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4" name="Straight Connector 83">
            <a:extLst>
              <a:ext uri="{FF2B5EF4-FFF2-40B4-BE49-F238E27FC236}">
                <a16:creationId xmlns:a16="http://schemas.microsoft.com/office/drawing/2014/main" id="{04FF01C4-B345-0247-9EEF-98818D38E698}"/>
              </a:ext>
            </a:extLst>
          </p:cNvPr>
          <p:cNvCxnSpPr>
            <a:cxnSpLocks/>
            <a:stCxn id="79" idx="3"/>
            <a:endCxn id="57" idx="2"/>
          </p:cNvCxnSpPr>
          <p:nvPr/>
        </p:nvCxnSpPr>
        <p:spPr>
          <a:xfrm flipV="1">
            <a:off x="3207992" y="2806174"/>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id="{4F3524EB-D041-D64F-BC9F-3F3E62086FB7}"/>
              </a:ext>
            </a:extLst>
          </p:cNvPr>
          <p:cNvCxnSpPr>
            <a:cxnSpLocks/>
            <a:stCxn id="79" idx="0"/>
            <a:endCxn id="56" idx="2"/>
          </p:cNvCxnSpPr>
          <p:nvPr/>
        </p:nvCxnSpPr>
        <p:spPr>
          <a:xfrm flipV="1">
            <a:off x="2990043" y="2561883"/>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6" name="Straight Connector 85">
            <a:extLst>
              <a:ext uri="{FF2B5EF4-FFF2-40B4-BE49-F238E27FC236}">
                <a16:creationId xmlns:a16="http://schemas.microsoft.com/office/drawing/2014/main" id="{8BA46BD4-41A8-F240-9662-55B0EC07E585}"/>
              </a:ext>
            </a:extLst>
          </p:cNvPr>
          <p:cNvCxnSpPr>
            <a:cxnSpLocks/>
            <a:stCxn id="79" idx="1"/>
            <a:endCxn id="55" idx="2"/>
          </p:cNvCxnSpPr>
          <p:nvPr/>
        </p:nvCxnSpPr>
        <p:spPr>
          <a:xfrm flipH="1" flipV="1">
            <a:off x="1587788" y="2806174"/>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7" name="Straight Connector 86">
            <a:extLst>
              <a:ext uri="{FF2B5EF4-FFF2-40B4-BE49-F238E27FC236}">
                <a16:creationId xmlns:a16="http://schemas.microsoft.com/office/drawing/2014/main" id="{B874827D-32D8-3F4A-BB1F-34D8686F59D8}"/>
              </a:ext>
            </a:extLst>
          </p:cNvPr>
          <p:cNvCxnSpPr>
            <a:cxnSpLocks/>
            <a:stCxn id="53" idx="3"/>
            <a:endCxn id="79" idx="1"/>
          </p:cNvCxnSpPr>
          <p:nvPr/>
        </p:nvCxnSpPr>
        <p:spPr>
          <a:xfrm flipV="1">
            <a:off x="1367782" y="3756329"/>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BB264582-F833-7642-8135-BBF1162E31FB}"/>
                  </a:ext>
                </a:extLst>
              </p:cNvPr>
              <p:cNvSpPr txBox="1"/>
              <p:nvPr/>
            </p:nvSpPr>
            <p:spPr>
              <a:xfrm>
                <a:off x="5841863" y="3323120"/>
                <a:ext cx="53091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chemeClr val="accent1"/>
                          </a:solidFill>
                          <a:latin typeface="Cambria Math" panose="02040503050406030204" pitchFamily="18" charset="0"/>
                          <a:ea typeface="Cambria Math" panose="02040503050406030204" pitchFamily="18" charset="0"/>
                        </a:rPr>
                        <m:t>≈</m:t>
                      </m:r>
                    </m:oMath>
                  </m:oMathPara>
                </a14:m>
                <a:endParaRPr lang="en-US" sz="2800" dirty="0">
                  <a:solidFill>
                    <a:schemeClr val="accent1"/>
                  </a:solidFill>
                </a:endParaRPr>
              </a:p>
            </p:txBody>
          </p:sp>
        </mc:Choice>
        <mc:Fallback xmlns="">
          <p:sp>
            <p:nvSpPr>
              <p:cNvPr id="88" name="TextBox 87">
                <a:extLst>
                  <a:ext uri="{FF2B5EF4-FFF2-40B4-BE49-F238E27FC236}">
                    <a16:creationId xmlns:a16="http://schemas.microsoft.com/office/drawing/2014/main" id="{BB264582-F833-7642-8135-BBF1162E31FB}"/>
                  </a:ext>
                </a:extLst>
              </p:cNvPr>
              <p:cNvSpPr txBox="1">
                <a:spLocks noRot="1" noChangeAspect="1" noMove="1" noResize="1" noEditPoints="1" noAdjustHandles="1" noChangeArrowheads="1" noChangeShapeType="1" noTextEdit="1"/>
              </p:cNvSpPr>
              <p:nvPr/>
            </p:nvSpPr>
            <p:spPr>
              <a:xfrm>
                <a:off x="5841863" y="3323120"/>
                <a:ext cx="530915" cy="523220"/>
              </a:xfrm>
              <a:prstGeom prst="rect">
                <a:avLst/>
              </a:prstGeom>
              <a:blipFill>
                <a:blip r:embed="rId39"/>
                <a:stretch>
                  <a:fillRect/>
                </a:stretch>
              </a:blipFill>
            </p:spPr>
            <p:txBody>
              <a:bodyPr/>
              <a:lstStyle/>
              <a:p>
                <a:r>
                  <a:rPr lang="en-US">
                    <a:noFill/>
                  </a:rPr>
                  <a:t> </a:t>
                </a:r>
              </a:p>
            </p:txBody>
          </p:sp>
        </mc:Fallback>
      </mc:AlternateContent>
      <p:cxnSp>
        <p:nvCxnSpPr>
          <p:cNvPr id="89" name="Straight Connector 88">
            <a:extLst>
              <a:ext uri="{FF2B5EF4-FFF2-40B4-BE49-F238E27FC236}">
                <a16:creationId xmlns:a16="http://schemas.microsoft.com/office/drawing/2014/main" id="{82B2609C-5657-3645-B9BB-B9F9ECA983E4}"/>
              </a:ext>
            </a:extLst>
          </p:cNvPr>
          <p:cNvCxnSpPr>
            <a:cxnSpLocks/>
            <a:stCxn id="79" idx="1"/>
            <a:endCxn id="52" idx="3"/>
          </p:cNvCxnSpPr>
          <p:nvPr/>
        </p:nvCxnSpPr>
        <p:spPr>
          <a:xfrm flipH="1" flipV="1">
            <a:off x="984155" y="3529345"/>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0" name="Line Callout 3 (Accent Bar) 89">
            <a:extLst>
              <a:ext uri="{FF2B5EF4-FFF2-40B4-BE49-F238E27FC236}">
                <a16:creationId xmlns:a16="http://schemas.microsoft.com/office/drawing/2014/main" id="{A1487B27-F3E9-8C49-AA68-57676B6B6E4E}"/>
              </a:ext>
            </a:extLst>
          </p:cNvPr>
          <p:cNvSpPr/>
          <p:nvPr/>
        </p:nvSpPr>
        <p:spPr>
          <a:xfrm>
            <a:off x="5317907" y="567859"/>
            <a:ext cx="2296591" cy="913596"/>
          </a:xfrm>
          <a:prstGeom prst="accentCallout3">
            <a:avLst>
              <a:gd name="adj1" fmla="val 18750"/>
              <a:gd name="adj2" fmla="val -8333"/>
              <a:gd name="adj3" fmla="val 18750"/>
              <a:gd name="adj4" fmla="val -16667"/>
              <a:gd name="adj5" fmla="val 100000"/>
              <a:gd name="adj6" fmla="val -16667"/>
              <a:gd name="adj7" fmla="val 312714"/>
              <a:gd name="adj8" fmla="val 3355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dirty="0">
                <a:solidFill>
                  <a:schemeClr val="accent1"/>
                </a:solidFill>
              </a:rPr>
              <a:t>information-theoretic statistical</a:t>
            </a:r>
          </a:p>
          <a:p>
            <a:pPr algn="ctr"/>
            <a:r>
              <a:rPr lang="en-US" sz="1600" dirty="0">
                <a:solidFill>
                  <a:schemeClr val="accent1"/>
                </a:solidFill>
              </a:rPr>
              <a:t>computational</a:t>
            </a:r>
          </a:p>
        </p:txBody>
      </p:sp>
      <p:sp>
        <p:nvSpPr>
          <p:cNvPr id="91" name="TextBox 90">
            <a:extLst>
              <a:ext uri="{FF2B5EF4-FFF2-40B4-BE49-F238E27FC236}">
                <a16:creationId xmlns:a16="http://schemas.microsoft.com/office/drawing/2014/main" id="{0C19A7E1-38E5-0648-8289-25F23C8066BA}"/>
              </a:ext>
            </a:extLst>
          </p:cNvPr>
          <p:cNvSpPr txBox="1"/>
          <p:nvPr/>
        </p:nvSpPr>
        <p:spPr>
          <a:xfrm>
            <a:off x="2668480" y="5946604"/>
            <a:ext cx="654346" cy="369332"/>
          </a:xfrm>
          <a:prstGeom prst="rect">
            <a:avLst/>
          </a:prstGeom>
          <a:noFill/>
        </p:spPr>
        <p:txBody>
          <a:bodyPr wrap="none" rtlCol="0">
            <a:spAutoFit/>
          </a:bodyPr>
          <a:lstStyle/>
          <a:p>
            <a:r>
              <a:rPr lang="en-US" b="1" dirty="0">
                <a:solidFill>
                  <a:schemeClr val="accent1"/>
                </a:solidFill>
              </a:rPr>
              <a:t>Ideal</a:t>
            </a:r>
          </a:p>
        </p:txBody>
      </p:sp>
      <p:sp>
        <p:nvSpPr>
          <p:cNvPr id="92" name="TextBox 91">
            <a:extLst>
              <a:ext uri="{FF2B5EF4-FFF2-40B4-BE49-F238E27FC236}">
                <a16:creationId xmlns:a16="http://schemas.microsoft.com/office/drawing/2014/main" id="{C7700886-30C7-6540-84BC-3A08A26D84C2}"/>
              </a:ext>
            </a:extLst>
          </p:cNvPr>
          <p:cNvSpPr txBox="1"/>
          <p:nvPr/>
        </p:nvSpPr>
        <p:spPr>
          <a:xfrm>
            <a:off x="8898568" y="5941576"/>
            <a:ext cx="596445" cy="369332"/>
          </a:xfrm>
          <a:prstGeom prst="rect">
            <a:avLst/>
          </a:prstGeom>
          <a:noFill/>
        </p:spPr>
        <p:txBody>
          <a:bodyPr wrap="none" rtlCol="0">
            <a:spAutoFit/>
          </a:bodyPr>
          <a:lstStyle/>
          <a:p>
            <a:r>
              <a:rPr lang="en-US" b="1" dirty="0">
                <a:solidFill>
                  <a:srgbClr val="FF0000"/>
                </a:solidFill>
              </a:rPr>
              <a:t>Real</a:t>
            </a:r>
          </a:p>
        </p:txBody>
      </p:sp>
      <p:pic>
        <p:nvPicPr>
          <p:cNvPr id="93" name="Picture 92">
            <a:extLst>
              <a:ext uri="{FF2B5EF4-FFF2-40B4-BE49-F238E27FC236}">
                <a16:creationId xmlns:a16="http://schemas.microsoft.com/office/drawing/2014/main" id="{FDAF1151-E7ED-2B40-B161-05D1B81B442B}"/>
              </a:ext>
            </a:extLst>
          </p:cNvPr>
          <p:cNvPicPr>
            <a:picLocks noChangeAspect="1"/>
          </p:cNvPicPr>
          <p:nvPr/>
        </p:nvPicPr>
        <p:blipFill>
          <a:blip r:embed="rId40">
            <a:duotone>
              <a:schemeClr val="accent4">
                <a:shade val="45000"/>
                <a:satMod val="135000"/>
              </a:schemeClr>
              <a:prstClr val="white"/>
            </a:duotone>
          </a:blip>
          <a:stretch>
            <a:fillRect/>
          </a:stretch>
        </p:blipFill>
        <p:spPr>
          <a:xfrm>
            <a:off x="2361523" y="3335078"/>
            <a:ext cx="1257040" cy="628520"/>
          </a:xfrm>
          <a:prstGeom prst="rect">
            <a:avLst/>
          </a:prstGeom>
        </p:spPr>
      </p:pic>
      <p:sp>
        <p:nvSpPr>
          <p:cNvPr id="94" name="Rectangle 93">
            <a:extLst>
              <a:ext uri="{FF2B5EF4-FFF2-40B4-BE49-F238E27FC236}">
                <a16:creationId xmlns:a16="http://schemas.microsoft.com/office/drawing/2014/main" id="{260B1652-BA5A-C940-8F69-E2D6087BDF1D}"/>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706938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endParaRPr lang="en-US" dirty="0"/>
          </a:p>
          <a:p>
            <a:pPr>
              <a:buNone/>
            </a:pPr>
            <a:endParaRPr lang="en-US" dirty="0"/>
          </a:p>
          <a:p>
            <a:r>
              <a:rPr lang="en-US" dirty="0"/>
              <a:t>All parties send their inputs</a:t>
            </a:r>
          </a:p>
          <a:p>
            <a:r>
              <a:rPr lang="en-US" dirty="0"/>
              <a:t>All parties receive their outputs</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Guaranteed Output Delivery (god)</a:t>
            </a:r>
          </a:p>
        </p:txBody>
      </p:sp>
      <p:pic>
        <p:nvPicPr>
          <p:cNvPr id="59" name="Picture 58">
            <a:extLst>
              <a:ext uri="{FF2B5EF4-FFF2-40B4-BE49-F238E27FC236}">
                <a16:creationId xmlns:a16="http://schemas.microsoft.com/office/drawing/2014/main" id="{73268DFA-F9CA-9741-8DEB-6854AFEE067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60" name="Picture 59">
            <a:extLst>
              <a:ext uri="{FF2B5EF4-FFF2-40B4-BE49-F238E27FC236}">
                <a16:creationId xmlns:a16="http://schemas.microsoft.com/office/drawing/2014/main" id="{9E28840F-8EA9-0241-96F5-49352EE201A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61" name="Picture 60">
            <a:extLst>
              <a:ext uri="{FF2B5EF4-FFF2-40B4-BE49-F238E27FC236}">
                <a16:creationId xmlns:a16="http://schemas.microsoft.com/office/drawing/2014/main" id="{BBAD917E-EA9F-4B4D-AF2F-790B86140B46}"/>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62" name="Picture 61">
            <a:extLst>
              <a:ext uri="{FF2B5EF4-FFF2-40B4-BE49-F238E27FC236}">
                <a16:creationId xmlns:a16="http://schemas.microsoft.com/office/drawing/2014/main" id="{C1C59547-6E8E-8044-9EC6-9CF1B9572262}"/>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63" name="Picture 62">
            <a:extLst>
              <a:ext uri="{FF2B5EF4-FFF2-40B4-BE49-F238E27FC236}">
                <a16:creationId xmlns:a16="http://schemas.microsoft.com/office/drawing/2014/main" id="{086DFECB-012F-4540-962B-AAD83A9B21C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64" name="Picture 63">
            <a:extLst>
              <a:ext uri="{FF2B5EF4-FFF2-40B4-BE49-F238E27FC236}">
                <a16:creationId xmlns:a16="http://schemas.microsoft.com/office/drawing/2014/main" id="{F152F8C5-37A3-EA4D-892E-DFC93977451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8">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65" name="Picture 64">
            <a:extLst>
              <a:ext uri="{FF2B5EF4-FFF2-40B4-BE49-F238E27FC236}">
                <a16:creationId xmlns:a16="http://schemas.microsoft.com/office/drawing/2014/main" id="{610C7043-BC94-F347-AC74-184E9A7BC20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66" name="Picture 65">
            <a:extLst>
              <a:ext uri="{FF2B5EF4-FFF2-40B4-BE49-F238E27FC236}">
                <a16:creationId xmlns:a16="http://schemas.microsoft.com/office/drawing/2014/main" id="{62EB981C-D8D9-344C-8ABF-0905C3B41C2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67" name="Picture 66">
            <a:extLst>
              <a:ext uri="{FF2B5EF4-FFF2-40B4-BE49-F238E27FC236}">
                <a16:creationId xmlns:a16="http://schemas.microsoft.com/office/drawing/2014/main" id="{4CEBB8A5-919C-5247-BC7E-0AD77C4A03C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DF103D17-CA97-CC46-BF83-299AF5D8FFA0}"/>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68" name="TextBox 67">
                <a:extLst>
                  <a:ext uri="{FF2B5EF4-FFF2-40B4-BE49-F238E27FC236}">
                    <a16:creationId xmlns:a16="http://schemas.microsoft.com/office/drawing/2014/main" id="{DF103D17-CA97-CC46-BF83-299AF5D8FFA0}"/>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9"/>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62B3285-6BB5-8A4B-9582-671F99191CC6}"/>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69" name="TextBox 68">
                <a:extLst>
                  <a:ext uri="{FF2B5EF4-FFF2-40B4-BE49-F238E27FC236}">
                    <a16:creationId xmlns:a16="http://schemas.microsoft.com/office/drawing/2014/main" id="{A62B3285-6BB5-8A4B-9582-671F99191CC6}"/>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10"/>
                <a:stretch>
                  <a:fillRect r="-22727"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CDF81F9E-EC4E-D841-AF36-DC4FE277B7F2}"/>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70" name="TextBox 69">
                <a:extLst>
                  <a:ext uri="{FF2B5EF4-FFF2-40B4-BE49-F238E27FC236}">
                    <a16:creationId xmlns:a16="http://schemas.microsoft.com/office/drawing/2014/main" id="{CDF81F9E-EC4E-D841-AF36-DC4FE277B7F2}"/>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11"/>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EE64E327-B661-D04A-A60D-D211E625DA08}"/>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1" name="TextBox 70">
                <a:extLst>
                  <a:ext uri="{FF2B5EF4-FFF2-40B4-BE49-F238E27FC236}">
                    <a16:creationId xmlns:a16="http://schemas.microsoft.com/office/drawing/2014/main" id="{EE64E327-B661-D04A-A60D-D211E625DA08}"/>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12"/>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FD16403-5B4E-EC40-99C3-9B6134F72F43}"/>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2" name="TextBox 71">
                <a:extLst>
                  <a:ext uri="{FF2B5EF4-FFF2-40B4-BE49-F238E27FC236}">
                    <a16:creationId xmlns:a16="http://schemas.microsoft.com/office/drawing/2014/main" id="{CFD16403-5B4E-EC40-99C3-9B6134F72F43}"/>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13"/>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F2859628-7B2D-8C48-8910-BF9E3066186C}"/>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73" name="TextBox 72">
                <a:extLst>
                  <a:ext uri="{FF2B5EF4-FFF2-40B4-BE49-F238E27FC236}">
                    <a16:creationId xmlns:a16="http://schemas.microsoft.com/office/drawing/2014/main" id="{F2859628-7B2D-8C48-8910-BF9E3066186C}"/>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14"/>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8F8E1A94-A9F4-7649-B4D8-84502FB4EA7D}"/>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4" name="TextBox 73">
                <a:extLst>
                  <a:ext uri="{FF2B5EF4-FFF2-40B4-BE49-F238E27FC236}">
                    <a16:creationId xmlns:a16="http://schemas.microsoft.com/office/drawing/2014/main" id="{8F8E1A94-A9F4-7649-B4D8-84502FB4EA7D}"/>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15"/>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2AFD1B22-AE9A-364A-9920-73BA0A4E1442}"/>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5" name="TextBox 74">
                <a:extLst>
                  <a:ext uri="{FF2B5EF4-FFF2-40B4-BE49-F238E27FC236}">
                    <a16:creationId xmlns:a16="http://schemas.microsoft.com/office/drawing/2014/main" id="{2AFD1B22-AE9A-364A-9920-73BA0A4E1442}"/>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16"/>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DA0A2D8-8B94-7240-AD4B-5157923D256B}"/>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76" name="TextBox 75">
                <a:extLst>
                  <a:ext uri="{FF2B5EF4-FFF2-40B4-BE49-F238E27FC236}">
                    <a16:creationId xmlns:a16="http://schemas.microsoft.com/office/drawing/2014/main" id="{2DA0A2D8-8B94-7240-AD4B-5157923D256B}"/>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13"/>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E4F7E2A-6C7C-7B41-93C7-DD9526E618C8}"/>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77" name="TextBox 76">
                <a:extLst>
                  <a:ext uri="{FF2B5EF4-FFF2-40B4-BE49-F238E27FC236}">
                    <a16:creationId xmlns:a16="http://schemas.microsoft.com/office/drawing/2014/main" id="{6E4F7E2A-6C7C-7B41-93C7-DD9526E618C8}"/>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17"/>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5B32D6B-A250-CA43-A923-4A16CDE8B93F}"/>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78" name="TextBox 77">
                <a:extLst>
                  <a:ext uri="{FF2B5EF4-FFF2-40B4-BE49-F238E27FC236}">
                    <a16:creationId xmlns:a16="http://schemas.microsoft.com/office/drawing/2014/main" id="{A5B32D6B-A250-CA43-A923-4A16CDE8B93F}"/>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18"/>
                <a:stretch>
                  <a:fillRect r="-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B49A77E2-55CF-2747-A209-A0A599A39AAF}"/>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79" name="TextBox 78">
                <a:extLst>
                  <a:ext uri="{FF2B5EF4-FFF2-40B4-BE49-F238E27FC236}">
                    <a16:creationId xmlns:a16="http://schemas.microsoft.com/office/drawing/2014/main" id="{B49A77E2-55CF-2747-A209-A0A599A39AAF}"/>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19"/>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04C64F41-941F-7847-AB8B-849B320B8C78}"/>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80" name="TextBox 79">
                <a:extLst>
                  <a:ext uri="{FF2B5EF4-FFF2-40B4-BE49-F238E27FC236}">
                    <a16:creationId xmlns:a16="http://schemas.microsoft.com/office/drawing/2014/main" id="{04C64F41-941F-7847-AB8B-849B320B8C78}"/>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20"/>
                <a:stretch>
                  <a:fillRect r="-29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73FE7CF-DACE-DE4D-B6D1-4F7851E82B1C}"/>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1" name="TextBox 80">
                <a:extLst>
                  <a:ext uri="{FF2B5EF4-FFF2-40B4-BE49-F238E27FC236}">
                    <a16:creationId xmlns:a16="http://schemas.microsoft.com/office/drawing/2014/main" id="{673FE7CF-DACE-DE4D-B6D1-4F7851E82B1C}"/>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21"/>
                <a:stretch>
                  <a:fillRect r="-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FC3D8D4-0802-BB48-8279-4E50E4383C69}"/>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2" name="TextBox 81">
                <a:extLst>
                  <a:ext uri="{FF2B5EF4-FFF2-40B4-BE49-F238E27FC236}">
                    <a16:creationId xmlns:a16="http://schemas.microsoft.com/office/drawing/2014/main" id="{8FC3D8D4-0802-BB48-8279-4E50E4383C69}"/>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13"/>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4770601A-8806-0342-8E91-9E0C10B191E3}"/>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3" name="TextBox 82">
                <a:extLst>
                  <a:ext uri="{FF2B5EF4-FFF2-40B4-BE49-F238E27FC236}">
                    <a16:creationId xmlns:a16="http://schemas.microsoft.com/office/drawing/2014/main" id="{4770601A-8806-0342-8E91-9E0C10B191E3}"/>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2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9E0BE95D-81C8-4841-92E2-B52C9633CEAE}"/>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4" name="TextBox 83">
                <a:extLst>
                  <a:ext uri="{FF2B5EF4-FFF2-40B4-BE49-F238E27FC236}">
                    <a16:creationId xmlns:a16="http://schemas.microsoft.com/office/drawing/2014/main" id="{9E0BE95D-81C8-4841-92E2-B52C9633CEAE}"/>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15"/>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F81F2A16-697A-024E-A638-9B41EEA16CC3}"/>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85" name="TextBox 84">
                <a:extLst>
                  <a:ext uri="{FF2B5EF4-FFF2-40B4-BE49-F238E27FC236}">
                    <a16:creationId xmlns:a16="http://schemas.microsoft.com/office/drawing/2014/main" id="{F81F2A16-697A-024E-A638-9B41EEA16CC3}"/>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16"/>
                <a:stretch>
                  <a:fillRect r="-15789"/>
                </a:stretch>
              </a:blipFill>
            </p:spPr>
            <p:txBody>
              <a:bodyPr/>
              <a:lstStyle/>
              <a:p>
                <a:r>
                  <a:rPr lang="en-US">
                    <a:noFill/>
                  </a:rPr>
                  <a:t> </a:t>
                </a:r>
              </a:p>
            </p:txBody>
          </p:sp>
        </mc:Fallback>
      </mc:AlternateContent>
      <p:pic>
        <p:nvPicPr>
          <p:cNvPr id="86" name="Picture 85">
            <a:extLst>
              <a:ext uri="{FF2B5EF4-FFF2-40B4-BE49-F238E27FC236}">
                <a16:creationId xmlns:a16="http://schemas.microsoft.com/office/drawing/2014/main" id="{DB2042A2-54A3-2644-9ED1-427786142889}"/>
              </a:ext>
            </a:extLst>
          </p:cNvPr>
          <p:cNvPicPr>
            <a:picLocks noChangeAspect="1"/>
          </p:cNvPicPr>
          <p:nvPr/>
        </p:nvPicPr>
        <p:blipFill>
          <a:blip r:embed="rId23">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87" name="Straight Connector 86">
            <a:extLst>
              <a:ext uri="{FF2B5EF4-FFF2-40B4-BE49-F238E27FC236}">
                <a16:creationId xmlns:a16="http://schemas.microsoft.com/office/drawing/2014/main" id="{392A212B-AA48-B64B-93D7-63DFAE7C1961}"/>
              </a:ext>
            </a:extLst>
          </p:cNvPr>
          <p:cNvCxnSpPr>
            <a:cxnSpLocks/>
            <a:stCxn id="86" idx="1"/>
            <a:endCxn id="61"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8" name="Straight Connector 87">
            <a:extLst>
              <a:ext uri="{FF2B5EF4-FFF2-40B4-BE49-F238E27FC236}">
                <a16:creationId xmlns:a16="http://schemas.microsoft.com/office/drawing/2014/main" id="{3AB3758F-DAC0-694A-A890-C9EDCB2A3B4B}"/>
              </a:ext>
            </a:extLst>
          </p:cNvPr>
          <p:cNvCxnSpPr>
            <a:cxnSpLocks/>
            <a:stCxn id="86" idx="3"/>
            <a:endCxn id="67"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88">
            <a:extLst>
              <a:ext uri="{FF2B5EF4-FFF2-40B4-BE49-F238E27FC236}">
                <a16:creationId xmlns:a16="http://schemas.microsoft.com/office/drawing/2014/main" id="{C6E6BE4A-C3F7-944A-8573-EC46E3CAFE75}"/>
              </a:ext>
            </a:extLst>
          </p:cNvPr>
          <p:cNvCxnSpPr>
            <a:cxnSpLocks/>
            <a:stCxn id="86" idx="3"/>
            <a:endCxn id="66"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0" name="Straight Connector 89">
            <a:extLst>
              <a:ext uri="{FF2B5EF4-FFF2-40B4-BE49-F238E27FC236}">
                <a16:creationId xmlns:a16="http://schemas.microsoft.com/office/drawing/2014/main" id="{A33098F9-7B2F-A546-94A7-06CA02EBB9CF}"/>
              </a:ext>
            </a:extLst>
          </p:cNvPr>
          <p:cNvCxnSpPr>
            <a:cxnSpLocks/>
            <a:stCxn id="86" idx="3"/>
            <a:endCxn id="65"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a:extLst>
              <a:ext uri="{FF2B5EF4-FFF2-40B4-BE49-F238E27FC236}">
                <a16:creationId xmlns:a16="http://schemas.microsoft.com/office/drawing/2014/main" id="{60A65D56-D871-B546-9F8D-95568B8E56EF}"/>
              </a:ext>
            </a:extLst>
          </p:cNvPr>
          <p:cNvCxnSpPr>
            <a:cxnSpLocks/>
            <a:stCxn id="86" idx="3"/>
            <a:endCxn id="64"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2" name="Straight Connector 91">
            <a:extLst>
              <a:ext uri="{FF2B5EF4-FFF2-40B4-BE49-F238E27FC236}">
                <a16:creationId xmlns:a16="http://schemas.microsoft.com/office/drawing/2014/main" id="{3569B2A2-F3B9-C744-9DA7-817491E98A96}"/>
              </a:ext>
            </a:extLst>
          </p:cNvPr>
          <p:cNvCxnSpPr>
            <a:cxnSpLocks/>
            <a:stCxn id="86" idx="0"/>
            <a:endCxn id="63"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3" name="Straight Connector 92">
            <a:extLst>
              <a:ext uri="{FF2B5EF4-FFF2-40B4-BE49-F238E27FC236}">
                <a16:creationId xmlns:a16="http://schemas.microsoft.com/office/drawing/2014/main" id="{0F5F134A-9CD2-6A41-BE54-A15C495EF070}"/>
              </a:ext>
            </a:extLst>
          </p:cNvPr>
          <p:cNvCxnSpPr>
            <a:cxnSpLocks/>
            <a:stCxn id="86" idx="1"/>
            <a:endCxn id="62"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4" name="Straight Connector 93">
            <a:extLst>
              <a:ext uri="{FF2B5EF4-FFF2-40B4-BE49-F238E27FC236}">
                <a16:creationId xmlns:a16="http://schemas.microsoft.com/office/drawing/2014/main" id="{71B1891B-0DB3-5F49-9859-3EE5202871BA}"/>
              </a:ext>
            </a:extLst>
          </p:cNvPr>
          <p:cNvCxnSpPr>
            <a:cxnSpLocks/>
            <a:stCxn id="60" idx="3"/>
            <a:endCxn id="86"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5" name="Straight Connector 94">
            <a:extLst>
              <a:ext uri="{FF2B5EF4-FFF2-40B4-BE49-F238E27FC236}">
                <a16:creationId xmlns:a16="http://schemas.microsoft.com/office/drawing/2014/main" id="{AEE50EEE-B4C2-6641-8012-F4F305C9C016}"/>
              </a:ext>
            </a:extLst>
          </p:cNvPr>
          <p:cNvCxnSpPr>
            <a:cxnSpLocks/>
            <a:stCxn id="86" idx="1"/>
            <a:endCxn id="59"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6" name="Picture 95">
            <a:extLst>
              <a:ext uri="{FF2B5EF4-FFF2-40B4-BE49-F238E27FC236}">
                <a16:creationId xmlns:a16="http://schemas.microsoft.com/office/drawing/2014/main" id="{E8AE7559-5316-F849-80AF-06E7AB2610CF}"/>
              </a:ext>
            </a:extLst>
          </p:cNvPr>
          <p:cNvPicPr>
            <a:picLocks noChangeAspect="1"/>
          </p:cNvPicPr>
          <p:nvPr/>
        </p:nvPicPr>
        <p:blipFill>
          <a:blip r:embed="rId24">
            <a:duotone>
              <a:schemeClr val="accent4">
                <a:shade val="45000"/>
                <a:satMod val="135000"/>
              </a:schemeClr>
              <a:prstClr val="white"/>
            </a:duotone>
          </a:blip>
          <a:stretch>
            <a:fillRect/>
          </a:stretch>
        </p:blipFill>
        <p:spPr>
          <a:xfrm>
            <a:off x="8388209" y="2940795"/>
            <a:ext cx="1257040" cy="628520"/>
          </a:xfrm>
          <a:prstGeom prst="rect">
            <a:avLst/>
          </a:prstGeom>
        </p:spPr>
      </p:pic>
      <p:sp>
        <p:nvSpPr>
          <p:cNvPr id="43" name="Rectangle 42">
            <a:extLst>
              <a:ext uri="{FF2B5EF4-FFF2-40B4-BE49-F238E27FC236}">
                <a16:creationId xmlns:a16="http://schemas.microsoft.com/office/drawing/2014/main" id="{9F51C5CF-CB1C-DB48-AEE5-A95706CC8D46}"/>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86579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endParaRPr lang="en-US" dirty="0"/>
          </a:p>
          <a:p>
            <a:endParaRPr lang="en-US" dirty="0"/>
          </a:p>
          <a:p>
            <a:r>
              <a:rPr lang="en-US" dirty="0"/>
              <a:t>All parties send their inputs</a:t>
            </a:r>
          </a:p>
          <a:p>
            <a:r>
              <a:rPr lang="en-US" dirty="0"/>
              <a:t>Adversary decides if everyone gets their outputs</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Fairness</a:t>
            </a:r>
          </a:p>
        </p:txBody>
      </p:sp>
      <p:sp>
        <p:nvSpPr>
          <p:cNvPr id="43" name="Rectangle 42">
            <a:extLst>
              <a:ext uri="{FF2B5EF4-FFF2-40B4-BE49-F238E27FC236}">
                <a16:creationId xmlns:a16="http://schemas.microsoft.com/office/drawing/2014/main" id="{4FBAA841-F52F-4E46-8406-390906BA8F70}"/>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F6D83F0B-8EB4-0988-CCD3-A02B96C14EF8}"/>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3" name="Picture 2">
            <a:extLst>
              <a:ext uri="{FF2B5EF4-FFF2-40B4-BE49-F238E27FC236}">
                <a16:creationId xmlns:a16="http://schemas.microsoft.com/office/drawing/2014/main" id="{357425CC-FCBD-C1E3-3272-46AFD594881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4" name="Picture 3">
            <a:extLst>
              <a:ext uri="{FF2B5EF4-FFF2-40B4-BE49-F238E27FC236}">
                <a16:creationId xmlns:a16="http://schemas.microsoft.com/office/drawing/2014/main" id="{B388FA1A-9C9D-217A-260F-2DC2C62D23D7}"/>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5" name="Picture 4">
            <a:extLst>
              <a:ext uri="{FF2B5EF4-FFF2-40B4-BE49-F238E27FC236}">
                <a16:creationId xmlns:a16="http://schemas.microsoft.com/office/drawing/2014/main" id="{4DB35AE3-6223-8A0F-943F-50DCCC2E3F47}"/>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7" name="Picture 6">
            <a:extLst>
              <a:ext uri="{FF2B5EF4-FFF2-40B4-BE49-F238E27FC236}">
                <a16:creationId xmlns:a16="http://schemas.microsoft.com/office/drawing/2014/main" id="{D78EF06D-760B-1FA2-A259-7AD7C4690C8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8" name="Picture 7">
            <a:extLst>
              <a:ext uri="{FF2B5EF4-FFF2-40B4-BE49-F238E27FC236}">
                <a16:creationId xmlns:a16="http://schemas.microsoft.com/office/drawing/2014/main" id="{227BAB9B-E8DF-0CD8-C04A-F7F49F616F33}"/>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8">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9" name="Picture 8">
            <a:extLst>
              <a:ext uri="{FF2B5EF4-FFF2-40B4-BE49-F238E27FC236}">
                <a16:creationId xmlns:a16="http://schemas.microsoft.com/office/drawing/2014/main" id="{1ABF2D52-84B1-A8B3-5E7A-65BFF543ED9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10" name="Picture 9">
            <a:extLst>
              <a:ext uri="{FF2B5EF4-FFF2-40B4-BE49-F238E27FC236}">
                <a16:creationId xmlns:a16="http://schemas.microsoft.com/office/drawing/2014/main" id="{C0F16282-6709-EAB8-8A28-C55691CEC73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11" name="Picture 10">
            <a:extLst>
              <a:ext uri="{FF2B5EF4-FFF2-40B4-BE49-F238E27FC236}">
                <a16:creationId xmlns:a16="http://schemas.microsoft.com/office/drawing/2014/main" id="{5E0C267C-D6B2-8E5D-19EC-CBA32412ACA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465CFE-3C0C-BBD7-9C4C-D14525263095}"/>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EB465CFE-3C0C-BBD7-9C4C-D14525263095}"/>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9"/>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E96687B-4D8E-4D59-3EC5-C3C4E9043B5F}"/>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3E96687B-4D8E-4D59-3EC5-C3C4E9043B5F}"/>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10"/>
                <a:stretch>
                  <a:fillRect r="-22727"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7312030-04EA-014F-AC99-0B04ABA41EA5}"/>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E7312030-04EA-014F-AC99-0B04ABA41EA5}"/>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11"/>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8B3AC1F-194B-328B-D240-4A8E92CFA2B1}"/>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18B3AC1F-194B-328B-D240-4A8E92CFA2B1}"/>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04A3B1C-DE85-4E66-462F-860FC020D01D}"/>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604A3B1C-DE85-4E66-462F-860FC020D01D}"/>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0B442E9-D6FF-8C4D-1DEF-F2C5610E8878}"/>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D0B442E9-D6FF-8C4D-1DEF-F2C5610E8878}"/>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14"/>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53171D0-5E7A-DB56-DFCC-B2C2AEFD5969}"/>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353171D0-5E7A-DB56-DFCC-B2C2AEFD5969}"/>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31CCA9F-FEDF-D7EE-D548-158691843339}"/>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A31CCA9F-FEDF-D7EE-D548-158691843339}"/>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15"/>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47356835-1501-1F1B-93B8-8DAC2FBA9673}"/>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47356835-1501-1F1B-93B8-8DAC2FBA9673}"/>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2CF2632-BB30-A68C-7091-7D6A54F2EA3D}"/>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F2CF2632-BB30-A68C-7091-7D6A54F2EA3D}"/>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16"/>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454EF48-D75A-EB61-B4D7-C97705BCA3F7}"/>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D454EF48-D75A-EB61-B4D7-C97705BCA3F7}"/>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17"/>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F609669-1BD2-E841-A9C2-E5D405C9F473}"/>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7F609669-1BD2-E841-A9C2-E5D405C9F473}"/>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18"/>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9F56D78-F43E-89A2-C0D1-054BA2CE6D08}"/>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39F56D78-F43E-89A2-C0D1-054BA2CE6D08}"/>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19"/>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C6D468F-122B-A811-6ADD-DD1768590E0A}"/>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9C6D468F-122B-A811-6ADD-DD1768590E0A}"/>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6CE18C9C-64DB-2DDB-5099-630F7D9D3FFF}"/>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6CE18C9C-64DB-2DDB-5099-630F7D9D3FFF}"/>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7624217-55F4-F38B-6D3F-DE820AD325C0}"/>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97624217-55F4-F38B-6D3F-DE820AD325C0}"/>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20"/>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3B4B0D0-EC84-1BF4-815E-22CBAD2BA394}"/>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73B4B0D0-EC84-1BF4-815E-22CBAD2BA394}"/>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59ABF3B-2453-672A-11B2-F7320E77FD83}"/>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A59ABF3B-2453-672A-11B2-F7320E77FD83}"/>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15"/>
                <a:stretch>
                  <a:fillRect r="-15000"/>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B1573E66-BCB7-6CD3-AE94-EFE6F742065C}"/>
              </a:ext>
            </a:extLst>
          </p:cNvPr>
          <p:cNvPicPr>
            <a:picLocks noChangeAspect="1"/>
          </p:cNvPicPr>
          <p:nvPr/>
        </p:nvPicPr>
        <p:blipFill>
          <a:blip r:embed="rId21">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33" name="Straight Connector 32">
            <a:extLst>
              <a:ext uri="{FF2B5EF4-FFF2-40B4-BE49-F238E27FC236}">
                <a16:creationId xmlns:a16="http://schemas.microsoft.com/office/drawing/2014/main" id="{23D27416-203F-70C7-7E6F-88E85F2E4CD8}"/>
              </a:ext>
            </a:extLst>
          </p:cNvPr>
          <p:cNvCxnSpPr>
            <a:cxnSpLocks/>
            <a:stCxn id="32" idx="1"/>
            <a:endCxn id="4"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3CE9209D-1654-719A-EDC1-03609F6BC5BB}"/>
              </a:ext>
            </a:extLst>
          </p:cNvPr>
          <p:cNvCxnSpPr>
            <a:cxnSpLocks/>
            <a:stCxn id="32" idx="3"/>
            <a:endCxn id="11"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6B05F3C9-8B06-8FD6-4EBA-AAF6FD98A656}"/>
              </a:ext>
            </a:extLst>
          </p:cNvPr>
          <p:cNvCxnSpPr>
            <a:cxnSpLocks/>
            <a:stCxn id="32" idx="3"/>
            <a:endCxn id="10"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E6A8270-8F3F-3A9D-9AC3-DD97CAA2142C}"/>
              </a:ext>
            </a:extLst>
          </p:cNvPr>
          <p:cNvCxnSpPr>
            <a:cxnSpLocks/>
            <a:stCxn id="32" idx="3"/>
            <a:endCxn id="9"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8911C592-FBF2-4B14-F181-1883CA47B942}"/>
              </a:ext>
            </a:extLst>
          </p:cNvPr>
          <p:cNvCxnSpPr>
            <a:cxnSpLocks/>
            <a:stCxn id="32" idx="3"/>
            <a:endCxn id="8"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A2483CCE-81B8-F5A0-FA8C-FBA9FF243947}"/>
              </a:ext>
            </a:extLst>
          </p:cNvPr>
          <p:cNvCxnSpPr>
            <a:cxnSpLocks/>
            <a:stCxn id="32" idx="0"/>
            <a:endCxn id="7"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C4521981-8B3D-B29F-9A5C-7E144429B687}"/>
              </a:ext>
            </a:extLst>
          </p:cNvPr>
          <p:cNvCxnSpPr>
            <a:cxnSpLocks/>
            <a:stCxn id="32" idx="1"/>
            <a:endCxn id="5"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B3406EFC-6831-37DC-411E-DCCB21009A5C}"/>
              </a:ext>
            </a:extLst>
          </p:cNvPr>
          <p:cNvCxnSpPr>
            <a:cxnSpLocks/>
            <a:stCxn id="3" idx="3"/>
            <a:endCxn id="32"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12B27378-BE48-886F-91C8-18059457614B}"/>
              </a:ext>
            </a:extLst>
          </p:cNvPr>
          <p:cNvCxnSpPr>
            <a:cxnSpLocks/>
            <a:stCxn id="32" idx="1"/>
            <a:endCxn id="2"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id="{9C24138A-CD04-6731-1E2F-271CAE44D7D0}"/>
              </a:ext>
            </a:extLst>
          </p:cNvPr>
          <p:cNvPicPr>
            <a:picLocks noChangeAspect="1"/>
          </p:cNvPicPr>
          <p:nvPr/>
        </p:nvPicPr>
        <p:blipFill>
          <a:blip r:embed="rId22">
            <a:duotone>
              <a:schemeClr val="accent4">
                <a:shade val="45000"/>
                <a:satMod val="135000"/>
              </a:schemeClr>
              <a:prstClr val="white"/>
            </a:duotone>
          </a:blip>
          <a:stretch>
            <a:fillRect/>
          </a:stretch>
        </p:blipFill>
        <p:spPr>
          <a:xfrm>
            <a:off x="8388209" y="2940795"/>
            <a:ext cx="1257040" cy="628520"/>
          </a:xfrm>
          <a:prstGeom prst="rect">
            <a:avLst/>
          </a:prstGeom>
        </p:spPr>
      </p:pic>
    </p:spTree>
    <p:extLst>
      <p:ext uri="{BB962C8B-B14F-4D97-AF65-F5344CB8AC3E}">
        <p14:creationId xmlns:p14="http://schemas.microsoft.com/office/powerpoint/2010/main" val="661489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525A26-B707-EB42-80C4-E19CCD3A8E76}"/>
              </a:ext>
            </a:extLst>
          </p:cNvPr>
          <p:cNvSpPr>
            <a:spLocks noGrp="1"/>
          </p:cNvSpPr>
          <p:nvPr>
            <p:ph sz="half" idx="1"/>
          </p:nvPr>
        </p:nvSpPr>
        <p:spPr/>
        <p:txBody>
          <a:bodyPr/>
          <a:lstStyle/>
          <a:p>
            <a:endParaRPr lang="en-US" dirty="0"/>
          </a:p>
          <a:p>
            <a:endParaRPr lang="en-US" dirty="0"/>
          </a:p>
          <a:p>
            <a:r>
              <a:rPr lang="en-US" dirty="0"/>
              <a:t>All parties send their inputs</a:t>
            </a:r>
          </a:p>
          <a:p>
            <a:r>
              <a:rPr lang="en-US" dirty="0"/>
              <a:t>Adversary gets its outputs</a:t>
            </a:r>
          </a:p>
          <a:p>
            <a:r>
              <a:rPr lang="en-US" dirty="0"/>
              <a:t>Adversary decides if everyone gets their outputs</a:t>
            </a:r>
          </a:p>
        </p:txBody>
      </p:sp>
      <p:sp>
        <p:nvSpPr>
          <p:cNvPr id="21" name="Text Placeholder 20">
            <a:extLst>
              <a:ext uri="{FF2B5EF4-FFF2-40B4-BE49-F238E27FC236}">
                <a16:creationId xmlns:a16="http://schemas.microsoft.com/office/drawing/2014/main" id="{1D9132BA-8551-7A49-8AFF-01506278365D}"/>
              </a:ext>
            </a:extLst>
          </p:cNvPr>
          <p:cNvSpPr>
            <a:spLocks noGrp="1"/>
          </p:cNvSpPr>
          <p:nvPr>
            <p:ph type="body" idx="14"/>
          </p:nvPr>
        </p:nvSpPr>
        <p:spPr/>
        <p:txBody>
          <a:bodyPr/>
          <a:lstStyle/>
          <a:p>
            <a:endParaRPr lang="en-US" dirty="0"/>
          </a:p>
        </p:txBody>
      </p:sp>
      <p:sp>
        <p:nvSpPr>
          <p:cNvPr id="12" name="Title 11">
            <a:extLst>
              <a:ext uri="{FF2B5EF4-FFF2-40B4-BE49-F238E27FC236}">
                <a16:creationId xmlns:a16="http://schemas.microsoft.com/office/drawing/2014/main" id="{C5B9C47F-AA8C-274A-AAA6-006220D2E3B2}"/>
              </a:ext>
            </a:extLst>
          </p:cNvPr>
          <p:cNvSpPr>
            <a:spLocks noGrp="1"/>
          </p:cNvSpPr>
          <p:nvPr>
            <p:ph type="title"/>
          </p:nvPr>
        </p:nvSpPr>
        <p:spPr>
          <a:xfrm>
            <a:off x="443889" y="187570"/>
            <a:ext cx="5847854" cy="762000"/>
          </a:xfrm>
        </p:spPr>
        <p:txBody>
          <a:bodyPr/>
          <a:lstStyle/>
          <a:p>
            <a:r>
              <a:rPr lang="en-US" dirty="0"/>
              <a:t>Abort (traditional)</a:t>
            </a:r>
          </a:p>
        </p:txBody>
      </p:sp>
      <p:sp>
        <p:nvSpPr>
          <p:cNvPr id="43" name="Rectangle 42">
            <a:extLst>
              <a:ext uri="{FF2B5EF4-FFF2-40B4-BE49-F238E27FC236}">
                <a16:creationId xmlns:a16="http://schemas.microsoft.com/office/drawing/2014/main" id="{AE7D05B7-6DA5-4E4C-B65D-2DA7C12F0F46}"/>
              </a:ext>
            </a:extLst>
          </p:cNvPr>
          <p:cNvSpPr/>
          <p:nvPr/>
        </p:nvSpPr>
        <p:spPr>
          <a:xfrm>
            <a:off x="4992414" y="6295697"/>
            <a:ext cx="7199586" cy="562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 name="Picture 1">
            <a:extLst>
              <a:ext uri="{FF2B5EF4-FFF2-40B4-BE49-F238E27FC236}">
                <a16:creationId xmlns:a16="http://schemas.microsoft.com/office/drawing/2014/main" id="{EB568ADA-266F-2E3E-F64B-EC7589BF53E9}"/>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Blur/>
                    </a14:imgEffect>
                    <a14:imgEffect>
                      <a14:sharpenSoften amount="100000"/>
                    </a14:imgEffect>
                    <a14:imgEffect>
                      <a14:brightnessContrast bright="65000" contrast="100000"/>
                    </a14:imgEffect>
                  </a14:imgLayer>
                </a14:imgProps>
              </a:ext>
            </a:extLst>
          </a:blip>
          <a:stretch>
            <a:fillRect/>
          </a:stretch>
        </p:blipFill>
        <p:spPr>
          <a:xfrm>
            <a:off x="6210303" y="2734793"/>
            <a:ext cx="800538" cy="800538"/>
          </a:xfrm>
          <a:prstGeom prst="rect">
            <a:avLst/>
          </a:prstGeom>
        </p:spPr>
      </p:pic>
      <p:pic>
        <p:nvPicPr>
          <p:cNvPr id="3" name="Picture 2">
            <a:extLst>
              <a:ext uri="{FF2B5EF4-FFF2-40B4-BE49-F238E27FC236}">
                <a16:creationId xmlns:a16="http://schemas.microsoft.com/office/drawing/2014/main" id="{862667E8-BCE3-B959-40C0-B849257962C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6593930" y="3964503"/>
            <a:ext cx="800538" cy="800538"/>
          </a:xfrm>
          <a:prstGeom prst="rect">
            <a:avLst/>
          </a:prstGeom>
        </p:spPr>
      </p:pic>
      <p:pic>
        <p:nvPicPr>
          <p:cNvPr id="4" name="Picture 3">
            <a:extLst>
              <a:ext uri="{FF2B5EF4-FFF2-40B4-BE49-F238E27FC236}">
                <a16:creationId xmlns:a16="http://schemas.microsoft.com/office/drawing/2014/main" id="{EC9B6636-8A1C-4162-3619-086BD34EC5AE}"/>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65000" contrast="100000"/>
                    </a14:imgEffect>
                  </a14:imgLayer>
                </a14:imgProps>
              </a:ext>
            </a:extLst>
          </a:blip>
          <a:stretch>
            <a:fillRect/>
          </a:stretch>
        </p:blipFill>
        <p:spPr>
          <a:xfrm>
            <a:off x="7836998" y="4665630"/>
            <a:ext cx="800538" cy="800538"/>
          </a:xfrm>
          <a:prstGeom prst="rect">
            <a:avLst/>
          </a:prstGeom>
        </p:spPr>
      </p:pic>
      <p:pic>
        <p:nvPicPr>
          <p:cNvPr id="5" name="Picture 4">
            <a:extLst>
              <a:ext uri="{FF2B5EF4-FFF2-40B4-BE49-F238E27FC236}">
                <a16:creationId xmlns:a16="http://schemas.microsoft.com/office/drawing/2014/main" id="{A663ABBD-C51D-8215-75A3-414C3801BAA2}"/>
              </a:ext>
            </a:extLst>
          </p:cNvPr>
          <p:cNvPicPr>
            <a:picLocks noChangeAspect="1"/>
          </p:cNvPicPr>
          <p:nvPr/>
        </p:nvPicPr>
        <p:blipFill>
          <a:blip r:embed="rId5">
            <a:extLst>
              <a:ext uri="{BEBA8EAE-BF5A-486C-A8C5-ECC9F3942E4B}">
                <a14:imgProps xmlns:a14="http://schemas.microsoft.com/office/drawing/2010/main">
                  <a14:imgLayer r:embed="rId7">
                    <a14:imgEffect>
                      <a14:brightnessContrast bright="65000" contrast="100000"/>
                    </a14:imgEffect>
                  </a14:imgLayer>
                </a14:imgProps>
              </a:ext>
            </a:extLst>
          </a:blip>
          <a:stretch>
            <a:fillRect/>
          </a:stretch>
        </p:blipFill>
        <p:spPr>
          <a:xfrm>
            <a:off x="7214205" y="1611353"/>
            <a:ext cx="800538" cy="800538"/>
          </a:xfrm>
          <a:prstGeom prst="rect">
            <a:avLst/>
          </a:prstGeom>
        </p:spPr>
      </p:pic>
      <p:pic>
        <p:nvPicPr>
          <p:cNvPr id="7" name="Picture 6">
            <a:extLst>
              <a:ext uri="{FF2B5EF4-FFF2-40B4-BE49-F238E27FC236}">
                <a16:creationId xmlns:a16="http://schemas.microsoft.com/office/drawing/2014/main" id="{91690A0A-52CF-2890-F866-D77AA55AB6A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8616460" y="1367062"/>
            <a:ext cx="800538" cy="800538"/>
          </a:xfrm>
          <a:prstGeom prst="rect">
            <a:avLst/>
          </a:prstGeom>
        </p:spPr>
      </p:pic>
      <p:pic>
        <p:nvPicPr>
          <p:cNvPr id="8" name="Picture 7">
            <a:extLst>
              <a:ext uri="{FF2B5EF4-FFF2-40B4-BE49-F238E27FC236}">
                <a16:creationId xmlns:a16="http://schemas.microsoft.com/office/drawing/2014/main" id="{373F1FD4-F484-C3D0-56CE-3ABAA733813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8">
                    <a14:imgEffect>
                      <a14:artisticBlur/>
                    </a14:imgEffect>
                    <a14:imgEffect>
                      <a14:sharpenSoften amount="100000"/>
                    </a14:imgEffect>
                    <a14:imgEffect>
                      <a14:brightnessContrast bright="65000" contrast="100000"/>
                    </a14:imgEffect>
                  </a14:imgLayer>
                </a14:imgProps>
              </a:ext>
            </a:extLst>
          </a:blip>
          <a:stretch>
            <a:fillRect/>
          </a:stretch>
        </p:blipFill>
        <p:spPr>
          <a:xfrm>
            <a:off x="10010148" y="1611353"/>
            <a:ext cx="800538" cy="800538"/>
          </a:xfrm>
          <a:prstGeom prst="rect">
            <a:avLst/>
          </a:prstGeom>
        </p:spPr>
      </p:pic>
      <p:pic>
        <p:nvPicPr>
          <p:cNvPr id="9" name="Picture 8">
            <a:extLst>
              <a:ext uri="{FF2B5EF4-FFF2-40B4-BE49-F238E27FC236}">
                <a16:creationId xmlns:a16="http://schemas.microsoft.com/office/drawing/2014/main" id="{CD1E744F-56A3-8C71-C98A-7A1E435AC6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11025135" y="2734793"/>
            <a:ext cx="800538" cy="800538"/>
          </a:xfrm>
          <a:prstGeom prst="rect">
            <a:avLst/>
          </a:prstGeom>
        </p:spPr>
      </p:pic>
      <p:pic>
        <p:nvPicPr>
          <p:cNvPr id="10" name="Picture 9">
            <a:extLst>
              <a:ext uri="{FF2B5EF4-FFF2-40B4-BE49-F238E27FC236}">
                <a16:creationId xmlns:a16="http://schemas.microsoft.com/office/drawing/2014/main" id="{098825E2-ADFD-F783-1D90-295838FBE3C0}"/>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6">
                    <a14:imgEffect>
                      <a14:artisticBlur/>
                    </a14:imgEffect>
                    <a14:imgEffect>
                      <a14:sharpenSoften amount="100000"/>
                    </a14:imgEffect>
                    <a14:imgEffect>
                      <a14:brightnessContrast bright="65000" contrast="100000"/>
                    </a14:imgEffect>
                  </a14:imgLayer>
                </a14:imgProps>
              </a:ext>
            </a:extLst>
          </a:blip>
          <a:stretch>
            <a:fillRect/>
          </a:stretch>
        </p:blipFill>
        <p:spPr>
          <a:xfrm>
            <a:off x="10641508" y="3938226"/>
            <a:ext cx="800538" cy="800538"/>
          </a:xfrm>
          <a:prstGeom prst="rect">
            <a:avLst/>
          </a:prstGeom>
        </p:spPr>
      </p:pic>
      <p:pic>
        <p:nvPicPr>
          <p:cNvPr id="11" name="Picture 10">
            <a:extLst>
              <a:ext uri="{FF2B5EF4-FFF2-40B4-BE49-F238E27FC236}">
                <a16:creationId xmlns:a16="http://schemas.microsoft.com/office/drawing/2014/main" id="{6842FD0D-B920-6526-E679-B000A76B17D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100000"/>
                    </a14:imgEffect>
                  </a14:imgLayer>
                </a14:imgProps>
              </a:ext>
            </a:extLst>
          </a:blip>
          <a:stretch>
            <a:fillRect/>
          </a:stretch>
        </p:blipFill>
        <p:spPr>
          <a:xfrm>
            <a:off x="9239253" y="4665630"/>
            <a:ext cx="800538" cy="80053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229288-F121-5A57-4E96-8C5B85DC15A3}"/>
                  </a:ext>
                </a:extLst>
              </p:cNvPr>
              <p:cNvSpPr txBox="1"/>
              <p:nvPr/>
            </p:nvSpPr>
            <p:spPr>
              <a:xfrm>
                <a:off x="7562505" y="1670110"/>
                <a:ext cx="263049"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1</m:t>
                          </m:r>
                        </m:sub>
                      </m:sSub>
                    </m:oMath>
                  </m:oMathPara>
                </a14:m>
                <a:endParaRPr lang="en-US" sz="1600" dirty="0">
                  <a:solidFill>
                    <a:srgbClr val="FF0000"/>
                  </a:solidFill>
                </a:endParaRPr>
              </a:p>
            </p:txBody>
          </p:sp>
        </mc:Choice>
        <mc:Fallback xmlns="">
          <p:sp>
            <p:nvSpPr>
              <p:cNvPr id="13" name="TextBox 12">
                <a:extLst>
                  <a:ext uri="{FF2B5EF4-FFF2-40B4-BE49-F238E27FC236}">
                    <a16:creationId xmlns:a16="http://schemas.microsoft.com/office/drawing/2014/main" id="{19229288-F121-5A57-4E96-8C5B85DC15A3}"/>
                  </a:ext>
                </a:extLst>
              </p:cNvPr>
              <p:cNvSpPr txBox="1">
                <a:spLocks noRot="1" noChangeAspect="1" noMove="1" noResize="1" noEditPoints="1" noAdjustHandles="1" noChangeArrowheads="1" noChangeShapeType="1" noTextEdit="1"/>
              </p:cNvSpPr>
              <p:nvPr/>
            </p:nvSpPr>
            <p:spPr>
              <a:xfrm>
                <a:off x="7562505" y="1670110"/>
                <a:ext cx="263049" cy="338554"/>
              </a:xfrm>
              <a:prstGeom prst="rect">
                <a:avLst/>
              </a:prstGeom>
              <a:blipFill>
                <a:blip r:embed="rId9"/>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F5B66B-B63D-3A23-C91A-C2066CE69CC9}"/>
                  </a:ext>
                </a:extLst>
              </p:cNvPr>
              <p:cNvSpPr txBox="1"/>
              <p:nvPr/>
            </p:nvSpPr>
            <p:spPr>
              <a:xfrm>
                <a:off x="8973424" y="1413347"/>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2</m:t>
                          </m:r>
                        </m:sub>
                      </m:sSub>
                    </m:oMath>
                  </m:oMathPara>
                </a14:m>
                <a:endParaRPr lang="en-US" sz="1600" dirty="0">
                  <a:solidFill>
                    <a:srgbClr val="FF0000"/>
                  </a:solidFill>
                </a:endParaRPr>
              </a:p>
            </p:txBody>
          </p:sp>
        </mc:Choice>
        <mc:Fallback xmlns="">
          <p:sp>
            <p:nvSpPr>
              <p:cNvPr id="14" name="TextBox 13">
                <a:extLst>
                  <a:ext uri="{FF2B5EF4-FFF2-40B4-BE49-F238E27FC236}">
                    <a16:creationId xmlns:a16="http://schemas.microsoft.com/office/drawing/2014/main" id="{84F5B66B-B63D-3A23-C91A-C2066CE69CC9}"/>
                  </a:ext>
                </a:extLst>
              </p:cNvPr>
              <p:cNvSpPr txBox="1">
                <a:spLocks noRot="1" noChangeAspect="1" noMove="1" noResize="1" noEditPoints="1" noAdjustHandles="1" noChangeArrowheads="1" noChangeShapeType="1" noTextEdit="1"/>
              </p:cNvSpPr>
              <p:nvPr/>
            </p:nvSpPr>
            <p:spPr>
              <a:xfrm>
                <a:off x="8973424" y="1413347"/>
                <a:ext cx="266087" cy="338554"/>
              </a:xfrm>
              <a:prstGeom prst="rect">
                <a:avLst/>
              </a:prstGeom>
              <a:blipFill>
                <a:blip r:embed="rId10"/>
                <a:stretch>
                  <a:fillRect r="-22727"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A980F29-1547-70FB-23C9-AD033B22C64E}"/>
                  </a:ext>
                </a:extLst>
              </p:cNvPr>
              <p:cNvSpPr txBox="1"/>
              <p:nvPr/>
            </p:nvSpPr>
            <p:spPr>
              <a:xfrm>
                <a:off x="10356212" y="1649298"/>
                <a:ext cx="26608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3</m:t>
                          </m:r>
                        </m:sub>
                      </m:sSub>
                    </m:oMath>
                  </m:oMathPara>
                </a14:m>
                <a:endParaRPr lang="en-US" sz="1600" dirty="0">
                  <a:solidFill>
                    <a:srgbClr val="FF0000"/>
                  </a:solidFill>
                </a:endParaRPr>
              </a:p>
            </p:txBody>
          </p:sp>
        </mc:Choice>
        <mc:Fallback xmlns="">
          <p:sp>
            <p:nvSpPr>
              <p:cNvPr id="15" name="TextBox 14">
                <a:extLst>
                  <a:ext uri="{FF2B5EF4-FFF2-40B4-BE49-F238E27FC236}">
                    <a16:creationId xmlns:a16="http://schemas.microsoft.com/office/drawing/2014/main" id="{3A980F29-1547-70FB-23C9-AD033B22C64E}"/>
                  </a:ext>
                </a:extLst>
              </p:cNvPr>
              <p:cNvSpPr txBox="1">
                <a:spLocks noRot="1" noChangeAspect="1" noMove="1" noResize="1" noEditPoints="1" noAdjustHandles="1" noChangeArrowheads="1" noChangeShapeType="1" noTextEdit="1"/>
              </p:cNvSpPr>
              <p:nvPr/>
            </p:nvSpPr>
            <p:spPr>
              <a:xfrm>
                <a:off x="10356212" y="1649298"/>
                <a:ext cx="266087" cy="338554"/>
              </a:xfrm>
              <a:prstGeom prst="rect">
                <a:avLst/>
              </a:prstGeom>
              <a:blipFill>
                <a:blip r:embed="rId11"/>
                <a:stretch>
                  <a:fillRect r="-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F66D684-EC99-1ECF-53DF-14C716355B48}"/>
                  </a:ext>
                </a:extLst>
              </p:cNvPr>
              <p:cNvSpPr txBox="1"/>
              <p:nvPr/>
            </p:nvSpPr>
            <p:spPr>
              <a:xfrm>
                <a:off x="11389948" y="2760599"/>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AF66D684-EC99-1ECF-53DF-14C716355B48}"/>
                  </a:ext>
                </a:extLst>
              </p:cNvPr>
              <p:cNvSpPr txBox="1">
                <a:spLocks noRot="1" noChangeAspect="1" noMove="1" noResize="1" noEditPoints="1" noAdjustHandles="1" noChangeArrowheads="1" noChangeShapeType="1" noTextEdit="1"/>
              </p:cNvSpPr>
              <p:nvPr/>
            </p:nvSpPr>
            <p:spPr>
              <a:xfrm>
                <a:off x="11389948" y="2760599"/>
                <a:ext cx="234459"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37E141D-C12C-1374-01CD-536FD7B61F14}"/>
                  </a:ext>
                </a:extLst>
              </p:cNvPr>
              <p:cNvSpPr txBox="1"/>
              <p:nvPr/>
            </p:nvSpPr>
            <p:spPr>
              <a:xfrm>
                <a:off x="11001226" y="3954395"/>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7" name="TextBox 16">
                <a:extLst>
                  <a:ext uri="{FF2B5EF4-FFF2-40B4-BE49-F238E27FC236}">
                    <a16:creationId xmlns:a16="http://schemas.microsoft.com/office/drawing/2014/main" id="{637E141D-C12C-1374-01CD-536FD7B61F14}"/>
                  </a:ext>
                </a:extLst>
              </p:cNvPr>
              <p:cNvSpPr txBox="1">
                <a:spLocks noRot="1" noChangeAspect="1" noMove="1" noResize="1" noEditPoints="1" noAdjustHandles="1" noChangeArrowheads="1" noChangeShapeType="1" noTextEdit="1"/>
              </p:cNvSpPr>
              <p:nvPr/>
            </p:nvSpPr>
            <p:spPr>
              <a:xfrm>
                <a:off x="11001226" y="3954395"/>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CCCFE33-F4A1-123D-A808-249BDDC54788}"/>
                  </a:ext>
                </a:extLst>
              </p:cNvPr>
              <p:cNvSpPr txBox="1"/>
              <p:nvPr/>
            </p:nvSpPr>
            <p:spPr>
              <a:xfrm>
                <a:off x="6550143" y="2788986"/>
                <a:ext cx="27414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𝑥</m:t>
                          </m:r>
                        </m:e>
                        <m:sub>
                          <m:r>
                            <a:rPr lang="en-US" sz="1600" b="0" i="1" smtClean="0">
                              <a:solidFill>
                                <a:srgbClr val="FF0000"/>
                              </a:solidFill>
                              <a:latin typeface="Cambria Math" panose="02040503050406030204" pitchFamily="18" charset="0"/>
                            </a:rPr>
                            <m:t>𝑛</m:t>
                          </m:r>
                        </m:sub>
                      </m:sSub>
                    </m:oMath>
                  </m:oMathPara>
                </a14:m>
                <a:endParaRPr lang="en-US" sz="1600" dirty="0">
                  <a:solidFill>
                    <a:srgbClr val="FF0000"/>
                  </a:solidFill>
                </a:endParaRPr>
              </a:p>
            </p:txBody>
          </p:sp>
        </mc:Choice>
        <mc:Fallback xmlns="">
          <p:sp>
            <p:nvSpPr>
              <p:cNvPr id="18" name="TextBox 17">
                <a:extLst>
                  <a:ext uri="{FF2B5EF4-FFF2-40B4-BE49-F238E27FC236}">
                    <a16:creationId xmlns:a16="http://schemas.microsoft.com/office/drawing/2014/main" id="{DCCCFE33-F4A1-123D-A808-249BDDC54788}"/>
                  </a:ext>
                </a:extLst>
              </p:cNvPr>
              <p:cNvSpPr txBox="1">
                <a:spLocks noRot="1" noChangeAspect="1" noMove="1" noResize="1" noEditPoints="1" noAdjustHandles="1" noChangeArrowheads="1" noChangeShapeType="1" noTextEdit="1"/>
              </p:cNvSpPr>
              <p:nvPr/>
            </p:nvSpPr>
            <p:spPr>
              <a:xfrm>
                <a:off x="6550143" y="2788986"/>
                <a:ext cx="274140" cy="338554"/>
              </a:xfrm>
              <a:prstGeom prst="rect">
                <a:avLst/>
              </a:prstGeom>
              <a:blipFill>
                <a:blip r:embed="rId14"/>
                <a:stretch>
                  <a:fillRect r="-21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045838-B4B4-E7ED-592E-3EA798C5B544}"/>
                  </a:ext>
                </a:extLst>
              </p:cNvPr>
              <p:cNvSpPr txBox="1"/>
              <p:nvPr/>
            </p:nvSpPr>
            <p:spPr>
              <a:xfrm>
                <a:off x="9591423" y="470794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9" name="TextBox 18">
                <a:extLst>
                  <a:ext uri="{FF2B5EF4-FFF2-40B4-BE49-F238E27FC236}">
                    <a16:creationId xmlns:a16="http://schemas.microsoft.com/office/drawing/2014/main" id="{5D045838-B4B4-E7ED-592E-3EA798C5B544}"/>
                  </a:ext>
                </a:extLst>
              </p:cNvPr>
              <p:cNvSpPr txBox="1">
                <a:spLocks noRot="1" noChangeAspect="1" noMove="1" noResize="1" noEditPoints="1" noAdjustHandles="1" noChangeArrowheads="1" noChangeShapeType="1" noTextEdit="1"/>
              </p:cNvSpPr>
              <p:nvPr/>
            </p:nvSpPr>
            <p:spPr>
              <a:xfrm>
                <a:off x="9591423" y="470794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A52CB78-D2D7-CA9E-3A7B-29BD3E3A285A}"/>
                  </a:ext>
                </a:extLst>
              </p:cNvPr>
              <p:cNvSpPr txBox="1"/>
              <p:nvPr/>
            </p:nvSpPr>
            <p:spPr>
              <a:xfrm>
                <a:off x="8199310" y="4696567"/>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1A52CB78-D2D7-CA9E-3A7B-29BD3E3A285A}"/>
                  </a:ext>
                </a:extLst>
              </p:cNvPr>
              <p:cNvSpPr txBox="1">
                <a:spLocks noRot="1" noChangeAspect="1" noMove="1" noResize="1" noEditPoints="1" noAdjustHandles="1" noChangeArrowheads="1" noChangeShapeType="1" noTextEdit="1"/>
              </p:cNvSpPr>
              <p:nvPr/>
            </p:nvSpPr>
            <p:spPr>
              <a:xfrm>
                <a:off x="8199310" y="4696567"/>
                <a:ext cx="234459" cy="369332"/>
              </a:xfrm>
              <a:prstGeom prst="rect">
                <a:avLst/>
              </a:prstGeom>
              <a:blipFill>
                <a:blip r:embed="rId15"/>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0E2D45-EAA4-CFD0-E944-6242F69CC39E}"/>
                  </a:ext>
                </a:extLst>
              </p:cNvPr>
              <p:cNvSpPr txBox="1"/>
              <p:nvPr/>
            </p:nvSpPr>
            <p:spPr>
              <a:xfrm>
                <a:off x="6951553" y="3978998"/>
                <a:ext cx="2344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2" name="TextBox 21">
                <a:extLst>
                  <a:ext uri="{FF2B5EF4-FFF2-40B4-BE49-F238E27FC236}">
                    <a16:creationId xmlns:a16="http://schemas.microsoft.com/office/drawing/2014/main" id="{0D0E2D45-EAA4-CFD0-E944-6242F69CC39E}"/>
                  </a:ext>
                </a:extLst>
              </p:cNvPr>
              <p:cNvSpPr txBox="1">
                <a:spLocks noRot="1" noChangeAspect="1" noMove="1" noResize="1" noEditPoints="1" noAdjustHandles="1" noChangeArrowheads="1" noChangeShapeType="1" noTextEdit="1"/>
              </p:cNvSpPr>
              <p:nvPr/>
            </p:nvSpPr>
            <p:spPr>
              <a:xfrm>
                <a:off x="6951553" y="3978998"/>
                <a:ext cx="234459"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60AF63A-4AE5-4B26-84CA-C6B5659628C2}"/>
                  </a:ext>
                </a:extLst>
              </p:cNvPr>
              <p:cNvSpPr txBox="1"/>
              <p:nvPr/>
            </p:nvSpPr>
            <p:spPr>
              <a:xfrm>
                <a:off x="7402811" y="1792177"/>
                <a:ext cx="20883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1</m:t>
                      </m:r>
                    </m:oMath>
                  </m:oMathPara>
                </a14:m>
                <a:endParaRPr lang="en-US" dirty="0">
                  <a:solidFill>
                    <a:srgbClr val="FF0000"/>
                  </a:solidFill>
                </a:endParaRPr>
              </a:p>
            </p:txBody>
          </p:sp>
        </mc:Choice>
        <mc:Fallback xmlns="">
          <p:sp>
            <p:nvSpPr>
              <p:cNvPr id="23" name="TextBox 22">
                <a:extLst>
                  <a:ext uri="{FF2B5EF4-FFF2-40B4-BE49-F238E27FC236}">
                    <a16:creationId xmlns:a16="http://schemas.microsoft.com/office/drawing/2014/main" id="{A60AF63A-4AE5-4B26-84CA-C6B5659628C2}"/>
                  </a:ext>
                </a:extLst>
              </p:cNvPr>
              <p:cNvSpPr txBox="1">
                <a:spLocks noRot="1" noChangeAspect="1" noMove="1" noResize="1" noEditPoints="1" noAdjustHandles="1" noChangeArrowheads="1" noChangeShapeType="1" noTextEdit="1"/>
              </p:cNvSpPr>
              <p:nvPr/>
            </p:nvSpPr>
            <p:spPr>
              <a:xfrm>
                <a:off x="7402811" y="1792177"/>
                <a:ext cx="208835" cy="369332"/>
              </a:xfrm>
              <a:prstGeom prst="rect">
                <a:avLst/>
              </a:prstGeom>
              <a:blipFill>
                <a:blip r:embed="rId16"/>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03508DF-005A-2B0F-FB2F-3E23B50E8D20}"/>
                  </a:ext>
                </a:extLst>
              </p:cNvPr>
              <p:cNvSpPr txBox="1"/>
              <p:nvPr/>
            </p:nvSpPr>
            <p:spPr>
              <a:xfrm>
                <a:off x="8805777" y="1540708"/>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2</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A03508DF-005A-2B0F-FB2F-3E23B50E8D20}"/>
                  </a:ext>
                </a:extLst>
              </p:cNvPr>
              <p:cNvSpPr txBox="1">
                <a:spLocks noRot="1" noChangeAspect="1" noMove="1" noResize="1" noEditPoints="1" noAdjustHandles="1" noChangeArrowheads="1" noChangeShapeType="1" noTextEdit="1"/>
              </p:cNvSpPr>
              <p:nvPr/>
            </p:nvSpPr>
            <p:spPr>
              <a:xfrm>
                <a:off x="8805777" y="1540708"/>
                <a:ext cx="208836" cy="369332"/>
              </a:xfrm>
              <a:prstGeom prst="rect">
                <a:avLst/>
              </a:prstGeom>
              <a:blipFill>
                <a:blip r:embed="rId17"/>
                <a:stretch>
                  <a:fillRect r="-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DD32805-8A18-AD40-43E2-04C993C6417C}"/>
                  </a:ext>
                </a:extLst>
              </p:cNvPr>
              <p:cNvSpPr txBox="1"/>
              <p:nvPr/>
            </p:nvSpPr>
            <p:spPr>
              <a:xfrm>
                <a:off x="10195515" y="1781112"/>
                <a:ext cx="20883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xmlns="">
          <p:sp>
            <p:nvSpPr>
              <p:cNvPr id="25" name="TextBox 24">
                <a:extLst>
                  <a:ext uri="{FF2B5EF4-FFF2-40B4-BE49-F238E27FC236}">
                    <a16:creationId xmlns:a16="http://schemas.microsoft.com/office/drawing/2014/main" id="{4DD32805-8A18-AD40-43E2-04C993C6417C}"/>
                  </a:ext>
                </a:extLst>
              </p:cNvPr>
              <p:cNvSpPr txBox="1">
                <a:spLocks noRot="1" noChangeAspect="1" noMove="1" noResize="1" noEditPoints="1" noAdjustHandles="1" noChangeArrowheads="1" noChangeShapeType="1" noTextEdit="1"/>
              </p:cNvSpPr>
              <p:nvPr/>
            </p:nvSpPr>
            <p:spPr>
              <a:xfrm>
                <a:off x="10195515" y="1781112"/>
                <a:ext cx="208836" cy="369332"/>
              </a:xfrm>
              <a:prstGeom prst="rect">
                <a:avLst/>
              </a:prstGeom>
              <a:blipFill>
                <a:blip r:embed="rId18"/>
                <a:stretch>
                  <a:fillRect r="-3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7A58887-8149-5C10-4411-87512C8AC341}"/>
                  </a:ext>
                </a:extLst>
              </p:cNvPr>
              <p:cNvSpPr txBox="1"/>
              <p:nvPr/>
            </p:nvSpPr>
            <p:spPr>
              <a:xfrm>
                <a:off x="6402923" y="2875790"/>
                <a:ext cx="2138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𝑛</m:t>
                      </m:r>
                    </m:oMath>
                  </m:oMathPara>
                </a14:m>
                <a:endParaRPr lang="en-US" dirty="0">
                  <a:solidFill>
                    <a:srgbClr val="FF0000"/>
                  </a:solidFill>
                </a:endParaRPr>
              </a:p>
            </p:txBody>
          </p:sp>
        </mc:Choice>
        <mc:Fallback xmlns="">
          <p:sp>
            <p:nvSpPr>
              <p:cNvPr id="26" name="TextBox 25">
                <a:extLst>
                  <a:ext uri="{FF2B5EF4-FFF2-40B4-BE49-F238E27FC236}">
                    <a16:creationId xmlns:a16="http://schemas.microsoft.com/office/drawing/2014/main" id="{37A58887-8149-5C10-4411-87512C8AC341}"/>
                  </a:ext>
                </a:extLst>
              </p:cNvPr>
              <p:cNvSpPr txBox="1">
                <a:spLocks noRot="1" noChangeAspect="1" noMove="1" noResize="1" noEditPoints="1" noAdjustHandles="1" noChangeArrowheads="1" noChangeShapeType="1" noTextEdit="1"/>
              </p:cNvSpPr>
              <p:nvPr/>
            </p:nvSpPr>
            <p:spPr>
              <a:xfrm>
                <a:off x="6402923" y="2875790"/>
                <a:ext cx="213851" cy="369332"/>
              </a:xfrm>
              <a:prstGeom prst="rect">
                <a:avLst/>
              </a:prstGeom>
              <a:blipFill>
                <a:blip r:embed="rId19"/>
                <a:stretch>
                  <a:fillRect r="-352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BDFBF3B-DCDA-435D-B89E-8E30A625FFE1}"/>
                  </a:ext>
                </a:extLst>
              </p:cNvPr>
              <p:cNvSpPr txBox="1"/>
              <p:nvPr/>
            </p:nvSpPr>
            <p:spPr>
              <a:xfrm>
                <a:off x="11198134" y="2875790"/>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7" name="TextBox 26">
                <a:extLst>
                  <a:ext uri="{FF2B5EF4-FFF2-40B4-BE49-F238E27FC236}">
                    <a16:creationId xmlns:a16="http://schemas.microsoft.com/office/drawing/2014/main" id="{6BDFBF3B-DCDA-435D-B89E-8E30A625FFE1}"/>
                  </a:ext>
                </a:extLst>
              </p:cNvPr>
              <p:cNvSpPr txBox="1">
                <a:spLocks noRot="1" noChangeAspect="1" noMove="1" noResize="1" noEditPoints="1" noAdjustHandles="1" noChangeArrowheads="1" noChangeShapeType="1" noTextEdit="1"/>
              </p:cNvSpPr>
              <p:nvPr/>
            </p:nvSpPr>
            <p:spPr>
              <a:xfrm>
                <a:off x="11198134" y="2875790"/>
                <a:ext cx="234460" cy="369332"/>
              </a:xfrm>
              <a:prstGeom prst="rect">
                <a:avLst/>
              </a:prstGeom>
              <a:blipFill>
                <a:blip r:embed="rId12"/>
                <a:stretch>
                  <a:fillRect r="-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0F67D9E-DF6F-FFD5-D28C-28C4EC044E5C}"/>
                  </a:ext>
                </a:extLst>
              </p:cNvPr>
              <p:cNvSpPr txBox="1"/>
              <p:nvPr/>
            </p:nvSpPr>
            <p:spPr>
              <a:xfrm>
                <a:off x="10786527" y="405522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8" name="TextBox 27">
                <a:extLst>
                  <a:ext uri="{FF2B5EF4-FFF2-40B4-BE49-F238E27FC236}">
                    <a16:creationId xmlns:a16="http://schemas.microsoft.com/office/drawing/2014/main" id="{70F67D9E-DF6F-FFD5-D28C-28C4EC044E5C}"/>
                  </a:ext>
                </a:extLst>
              </p:cNvPr>
              <p:cNvSpPr txBox="1">
                <a:spLocks noRot="1" noChangeAspect="1" noMove="1" noResize="1" noEditPoints="1" noAdjustHandles="1" noChangeArrowheads="1" noChangeShapeType="1" noTextEdit="1"/>
              </p:cNvSpPr>
              <p:nvPr/>
            </p:nvSpPr>
            <p:spPr>
              <a:xfrm>
                <a:off x="10786527" y="405522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5826B8C-4CCE-FBF6-049B-17BF7184E41B}"/>
                  </a:ext>
                </a:extLst>
              </p:cNvPr>
              <p:cNvSpPr txBox="1"/>
              <p:nvPr/>
            </p:nvSpPr>
            <p:spPr>
              <a:xfrm>
                <a:off x="9402315" y="482530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29" name="TextBox 28">
                <a:extLst>
                  <a:ext uri="{FF2B5EF4-FFF2-40B4-BE49-F238E27FC236}">
                    <a16:creationId xmlns:a16="http://schemas.microsoft.com/office/drawing/2014/main" id="{B5826B8C-4CCE-FBF6-049B-17BF7184E41B}"/>
                  </a:ext>
                </a:extLst>
              </p:cNvPr>
              <p:cNvSpPr txBox="1">
                <a:spLocks noRot="1" noChangeAspect="1" noMove="1" noResize="1" noEditPoints="1" noAdjustHandles="1" noChangeArrowheads="1" noChangeShapeType="1" noTextEdit="1"/>
              </p:cNvSpPr>
              <p:nvPr/>
            </p:nvSpPr>
            <p:spPr>
              <a:xfrm>
                <a:off x="9402315" y="4825308"/>
                <a:ext cx="234460" cy="369332"/>
              </a:xfrm>
              <a:prstGeom prst="rect">
                <a:avLst/>
              </a:prstGeom>
              <a:blipFill>
                <a:blip r:embed="rId20"/>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0782769-EF4B-2B4B-4452-4321CDC85874}"/>
                  </a:ext>
                </a:extLst>
              </p:cNvPr>
              <p:cNvSpPr txBox="1"/>
              <p:nvPr/>
            </p:nvSpPr>
            <p:spPr>
              <a:xfrm>
                <a:off x="7993565" y="4808051"/>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F0782769-EF4B-2B4B-4452-4321CDC85874}"/>
                  </a:ext>
                </a:extLst>
              </p:cNvPr>
              <p:cNvSpPr txBox="1">
                <a:spLocks noRot="1" noChangeAspect="1" noMove="1" noResize="1" noEditPoints="1" noAdjustHandles="1" noChangeArrowheads="1" noChangeShapeType="1" noTextEdit="1"/>
              </p:cNvSpPr>
              <p:nvPr/>
            </p:nvSpPr>
            <p:spPr>
              <a:xfrm>
                <a:off x="7993565" y="4808051"/>
                <a:ext cx="234460" cy="369332"/>
              </a:xfrm>
              <a:prstGeom prst="rect">
                <a:avLst/>
              </a:prstGeom>
              <a:blipFill>
                <a:blip r:embed="rId13"/>
                <a:stretch>
                  <a:fillRect r="-2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84B92B1-B15A-5894-3FB4-B63A8FDAAA42}"/>
                  </a:ext>
                </a:extLst>
              </p:cNvPr>
              <p:cNvSpPr txBox="1"/>
              <p:nvPr/>
            </p:nvSpPr>
            <p:spPr>
              <a:xfrm>
                <a:off x="6752340" y="4137788"/>
                <a:ext cx="23446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A84B92B1-B15A-5894-3FB4-B63A8FDAAA42}"/>
                  </a:ext>
                </a:extLst>
              </p:cNvPr>
              <p:cNvSpPr txBox="1">
                <a:spLocks noRot="1" noChangeAspect="1" noMove="1" noResize="1" noEditPoints="1" noAdjustHandles="1" noChangeArrowheads="1" noChangeShapeType="1" noTextEdit="1"/>
              </p:cNvSpPr>
              <p:nvPr/>
            </p:nvSpPr>
            <p:spPr>
              <a:xfrm>
                <a:off x="6752340" y="4137788"/>
                <a:ext cx="234460" cy="369332"/>
              </a:xfrm>
              <a:prstGeom prst="rect">
                <a:avLst/>
              </a:prstGeom>
              <a:blipFill>
                <a:blip r:embed="rId15"/>
                <a:stretch>
                  <a:fillRect r="-15000"/>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41FD9685-C358-0B13-864C-E480608C8A99}"/>
              </a:ext>
            </a:extLst>
          </p:cNvPr>
          <p:cNvPicPr>
            <a:picLocks noChangeAspect="1"/>
          </p:cNvPicPr>
          <p:nvPr/>
        </p:nvPicPr>
        <p:blipFill>
          <a:blip r:embed="rId21">
            <a:duotone>
              <a:schemeClr val="accent1">
                <a:shade val="45000"/>
                <a:satMod val="135000"/>
              </a:schemeClr>
              <a:prstClr val="white"/>
            </a:duotone>
          </a:blip>
          <a:stretch>
            <a:fillRect/>
          </a:stretch>
        </p:blipFill>
        <p:spPr>
          <a:xfrm>
            <a:off x="8798780" y="3144097"/>
            <a:ext cx="435898" cy="435898"/>
          </a:xfrm>
          <a:prstGeom prst="rect">
            <a:avLst/>
          </a:prstGeom>
        </p:spPr>
      </p:pic>
      <p:cxnSp>
        <p:nvCxnSpPr>
          <p:cNvPr id="33" name="Straight Connector 32">
            <a:extLst>
              <a:ext uri="{FF2B5EF4-FFF2-40B4-BE49-F238E27FC236}">
                <a16:creationId xmlns:a16="http://schemas.microsoft.com/office/drawing/2014/main" id="{4CBD45E6-D77F-DFA8-EE69-9C040625CEB2}"/>
              </a:ext>
            </a:extLst>
          </p:cNvPr>
          <p:cNvCxnSpPr>
            <a:cxnSpLocks/>
            <a:stCxn id="32" idx="1"/>
            <a:endCxn id="4" idx="0"/>
          </p:cNvCxnSpPr>
          <p:nvPr/>
        </p:nvCxnSpPr>
        <p:spPr>
          <a:xfrm flipH="1">
            <a:off x="8237267" y="3362046"/>
            <a:ext cx="561513"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66901258-6515-44F7-B1FB-BC4EDD24B97D}"/>
              </a:ext>
            </a:extLst>
          </p:cNvPr>
          <p:cNvCxnSpPr>
            <a:cxnSpLocks/>
            <a:stCxn id="32" idx="3"/>
            <a:endCxn id="11" idx="0"/>
          </p:cNvCxnSpPr>
          <p:nvPr/>
        </p:nvCxnSpPr>
        <p:spPr>
          <a:xfrm>
            <a:off x="9234678" y="3362046"/>
            <a:ext cx="404844" cy="13035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2DAD9298-568F-8732-BB80-B67BCDDBD004}"/>
              </a:ext>
            </a:extLst>
          </p:cNvPr>
          <p:cNvCxnSpPr>
            <a:cxnSpLocks/>
            <a:stCxn id="32" idx="3"/>
            <a:endCxn id="10" idx="1"/>
          </p:cNvCxnSpPr>
          <p:nvPr/>
        </p:nvCxnSpPr>
        <p:spPr>
          <a:xfrm>
            <a:off x="9234678" y="3362046"/>
            <a:ext cx="1406830" cy="976449"/>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51171E23-0FF4-B542-D66B-901A5FC9DE9E}"/>
              </a:ext>
            </a:extLst>
          </p:cNvPr>
          <p:cNvCxnSpPr>
            <a:cxnSpLocks/>
            <a:stCxn id="32" idx="3"/>
            <a:endCxn id="9" idx="1"/>
          </p:cNvCxnSpPr>
          <p:nvPr/>
        </p:nvCxnSpPr>
        <p:spPr>
          <a:xfrm flipV="1">
            <a:off x="9234678" y="3135062"/>
            <a:ext cx="1790457"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39CD8A45-28FC-7CBA-30E3-7F14345C46EB}"/>
              </a:ext>
            </a:extLst>
          </p:cNvPr>
          <p:cNvCxnSpPr>
            <a:cxnSpLocks/>
            <a:stCxn id="32" idx="3"/>
            <a:endCxn id="8" idx="2"/>
          </p:cNvCxnSpPr>
          <p:nvPr/>
        </p:nvCxnSpPr>
        <p:spPr>
          <a:xfrm flipV="1">
            <a:off x="9234678" y="2411891"/>
            <a:ext cx="1175739"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8" name="Straight Connector 37">
            <a:extLst>
              <a:ext uri="{FF2B5EF4-FFF2-40B4-BE49-F238E27FC236}">
                <a16:creationId xmlns:a16="http://schemas.microsoft.com/office/drawing/2014/main" id="{63E1E2B5-2E9D-8DF8-83EE-B7B5FA295B5E}"/>
              </a:ext>
            </a:extLst>
          </p:cNvPr>
          <p:cNvCxnSpPr>
            <a:cxnSpLocks/>
            <a:stCxn id="32" idx="0"/>
            <a:endCxn id="7" idx="2"/>
          </p:cNvCxnSpPr>
          <p:nvPr/>
        </p:nvCxnSpPr>
        <p:spPr>
          <a:xfrm flipV="1">
            <a:off x="9016729" y="2167600"/>
            <a:ext cx="0" cy="976497"/>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id="{5BEC2C69-8D6A-4AEE-C6A0-762B8BFF950F}"/>
              </a:ext>
            </a:extLst>
          </p:cNvPr>
          <p:cNvCxnSpPr>
            <a:cxnSpLocks/>
            <a:stCxn id="32" idx="1"/>
            <a:endCxn id="5" idx="2"/>
          </p:cNvCxnSpPr>
          <p:nvPr/>
        </p:nvCxnSpPr>
        <p:spPr>
          <a:xfrm flipH="1" flipV="1">
            <a:off x="7614474" y="2411891"/>
            <a:ext cx="1184306" cy="950155"/>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1A51394B-3E57-9BAA-E9AC-717A8338602D}"/>
              </a:ext>
            </a:extLst>
          </p:cNvPr>
          <p:cNvCxnSpPr>
            <a:cxnSpLocks/>
            <a:stCxn id="3" idx="3"/>
            <a:endCxn id="32" idx="1"/>
          </p:cNvCxnSpPr>
          <p:nvPr/>
        </p:nvCxnSpPr>
        <p:spPr>
          <a:xfrm flipV="1">
            <a:off x="7394468" y="3362046"/>
            <a:ext cx="1404312" cy="1002726"/>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509A8F8F-A265-4311-F110-54B112761999}"/>
              </a:ext>
            </a:extLst>
          </p:cNvPr>
          <p:cNvCxnSpPr>
            <a:cxnSpLocks/>
            <a:stCxn id="32" idx="1"/>
            <a:endCxn id="2" idx="3"/>
          </p:cNvCxnSpPr>
          <p:nvPr/>
        </p:nvCxnSpPr>
        <p:spPr>
          <a:xfrm flipH="1" flipV="1">
            <a:off x="7010841" y="3135062"/>
            <a:ext cx="1787939" cy="226984"/>
          </a:xfrm>
          <a:prstGeom prst="line">
            <a:avLst/>
          </a:pr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42" name="Picture 41">
            <a:extLst>
              <a:ext uri="{FF2B5EF4-FFF2-40B4-BE49-F238E27FC236}">
                <a16:creationId xmlns:a16="http://schemas.microsoft.com/office/drawing/2014/main" id="{94400240-F867-82D1-30A7-7647E99A32BB}"/>
              </a:ext>
            </a:extLst>
          </p:cNvPr>
          <p:cNvPicPr>
            <a:picLocks noChangeAspect="1"/>
          </p:cNvPicPr>
          <p:nvPr/>
        </p:nvPicPr>
        <p:blipFill>
          <a:blip r:embed="rId22">
            <a:duotone>
              <a:schemeClr val="accent4">
                <a:shade val="45000"/>
                <a:satMod val="135000"/>
              </a:schemeClr>
              <a:prstClr val="white"/>
            </a:duotone>
          </a:blip>
          <a:stretch>
            <a:fillRect/>
          </a:stretch>
        </p:blipFill>
        <p:spPr>
          <a:xfrm>
            <a:off x="8388209" y="2940795"/>
            <a:ext cx="1257040" cy="628520"/>
          </a:xfrm>
          <a:prstGeom prst="rect">
            <a:avLst/>
          </a:prstGeom>
        </p:spPr>
      </p:pic>
    </p:spTree>
    <p:extLst>
      <p:ext uri="{BB962C8B-B14F-4D97-AF65-F5344CB8AC3E}">
        <p14:creationId xmlns:p14="http://schemas.microsoft.com/office/powerpoint/2010/main" val="1296648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ISA Theme">
  <a:themeElements>
    <a:clrScheme name="Visa Template">
      <a:dk1>
        <a:sysClr val="windowText" lastClr="000000"/>
      </a:dk1>
      <a:lt1>
        <a:sysClr val="window" lastClr="FFFFFF"/>
      </a:lt1>
      <a:dk2>
        <a:srgbClr val="F0F0F0"/>
      </a:dk2>
      <a:lt2>
        <a:srgbClr val="ADADAD"/>
      </a:lt2>
      <a:accent1>
        <a:srgbClr val="1A1F71"/>
      </a:accent1>
      <a:accent2>
        <a:srgbClr val="F7B600"/>
      </a:accent2>
      <a:accent3>
        <a:srgbClr val="5C5C5C"/>
      </a:accent3>
      <a:accent4>
        <a:srgbClr val="003EA9"/>
      </a:accent4>
      <a:accent5>
        <a:srgbClr val="EF8400"/>
      </a:accent5>
      <a:accent6>
        <a:srgbClr val="FFD700"/>
      </a:accent6>
      <a:hlink>
        <a:srgbClr val="1A1F71"/>
      </a:hlink>
      <a:folHlink>
        <a:srgbClr val="ADADAD"/>
      </a:folHlink>
    </a:clrScheme>
    <a:fontScheme name="VISA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b="0" i="0" u="none" strike="noStrike" kern="1200" spc="0" baseline="0" dirty="0" smtClean="0">
            <a:solidFill>
              <a:prstClr val="black">
                <a:lumMod val="65000"/>
                <a:lumOff val="35000"/>
              </a:prstClr>
            </a:solidFill>
            <a:latin typeface="+mn-lt"/>
            <a:ea typeface="+mn-ea"/>
            <a:cs typeface="+mn-cs"/>
          </a:defRPr>
        </a:defPPr>
      </a:lstStyle>
    </a:txDef>
  </a:objectDefaults>
  <a:extraClrSchemeLst/>
  <a:custClrLst>
    <a:custClr name="Dark Blue A">
      <a:srgbClr val="1A1E5A"/>
    </a:custClr>
    <a:custClr name="Gold A">
      <a:srgbClr val="FA9B00"/>
    </a:custClr>
    <a:custClr name="Blue A">
      <a:srgbClr val="00329E"/>
    </a:custClr>
    <a:custClr name="Orange A">
      <a:srgbClr val="F26800"/>
    </a:custClr>
    <a:custClr name="Yellow A">
      <a:srgbClr val="FFCB00"/>
    </a:custClr>
    <a:custClr name="Gray A">
      <a:srgbClr val="5D5D5D"/>
    </a:custClr>
    <a:custClr name="null">
      <a:srgbClr val="FFFFFF"/>
    </a:custClr>
    <a:custClr name="null">
      <a:srgbClr val="FFFFFF"/>
    </a:custClr>
    <a:custClr name="null">
      <a:srgbClr val="FFFFFF"/>
    </a:custClr>
    <a:custClr name="null">
      <a:srgbClr val="FFFFFF"/>
    </a:custClr>
    <a:custClr name="Dark Blue B">
      <a:srgbClr val="122D98"/>
    </a:custClr>
    <a:custClr name="Gold B">
      <a:srgbClr val="F4CA12"/>
    </a:custClr>
    <a:custClr name="Blue B">
      <a:srgbClr val="0050B9"/>
    </a:custClr>
    <a:custClr name="Orange B">
      <a:srgbClr val="F09800"/>
    </a:custClr>
    <a:custClr name="Yellow B">
      <a:srgbClr val="FBFF12"/>
    </a:custClr>
    <a:custClr name="Gray B">
      <a:srgbClr val="ADADAD"/>
    </a:custClr>
    <a:custClr name="null">
      <a:srgbClr val="FFFFFF"/>
    </a:custClr>
    <a:custClr name="null">
      <a:srgbClr val="FFFFFF"/>
    </a:custClr>
    <a:custClr name="null">
      <a:srgbClr val="FFFFFF"/>
    </a:custClr>
    <a:custClr name="null">
      <a:srgbClr val="FFFFFF"/>
    </a:custClr>
  </a:custClrLst>
  <a:extLst>
    <a:ext uri="{05A4C25C-085E-4340-85A3-A5531E510DB2}">
      <thm15:themeFamily xmlns:thm15="http://schemas.microsoft.com/office/thememl/2012/main" name="2019" id="{C5551FE3-25F8-43A5-8166-30A164595B3D}" vid="{B200127B-F781-4FBE-8C24-455E40B00E99}"/>
    </a:ext>
  </a:extLst>
</a:theme>
</file>

<file path=ppt/theme/theme2.xml><?xml version="1.0" encoding="utf-8"?>
<a:theme xmlns:a="http://schemas.openxmlformats.org/drawingml/2006/main" name="Visa Standard Template">
  <a:themeElements>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F68920"/>
      </a:folHlink>
    </a:clrScheme>
    <a:fontScheme name="Visa 2013 Eve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spPr>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marL="0" marR="0" indent="0" algn="ctr" defTabSz="914400" rtl="0" eaLnBrk="0" fontAlgn="base" latinLnBrk="0" hangingPunct="0">
          <a:lnSpc>
            <a:spcPct val="90000"/>
          </a:lnSpc>
          <a:spcBef>
            <a:spcPts val="600"/>
          </a:spcBef>
          <a:spcAft>
            <a:spcPts val="0"/>
          </a:spcAft>
          <a:buClrTx/>
          <a:buSzTx/>
          <a:buFontTx/>
          <a:buNone/>
          <a:tabLst/>
          <a:defRPr kumimoji="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txDef>
      <a:spPr>
        <a:noFill/>
      </a:spPr>
      <a:bodyPr wrap="none" tIns="91440" bIns="91440" rtlCol="0" anchor="ctr" anchorCtr="1">
        <a:spAutoFit/>
      </a:bodyPr>
      <a:lstStyle>
        <a:defPPr algn="ctr">
          <a:lnSpc>
            <a:spcPct val="90000"/>
          </a:lnSpc>
          <a:spcBef>
            <a:spcPts val="600"/>
          </a:spcBef>
          <a:spcAft>
            <a:spcPts val="0"/>
          </a:spcAft>
          <a:defRPr dirty="0" smtClean="0">
            <a:solidFill>
              <a:schemeClr val="bg2"/>
            </a:solidFill>
            <a:latin typeface="+mn-lt"/>
          </a:defRPr>
        </a:defPPr>
      </a:lstStyle>
    </a:txDef>
  </a:objectDefaults>
  <a:extraClrSchemeLst>
    <a:extraClrScheme>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F68920"/>
        </a:folHlink>
      </a:clrScheme>
      <a:clrMap bg1="lt1" tx1="dk1" bg2="lt2" tx2="dk2" accent1="accent1" accent2="accent2" accent3="accent3" accent4="accent4" accent5="accent5" accent6="accent6" hlink="hlink" folHlink="folHlink"/>
    </a:extraClrScheme>
  </a:extraClrSchemeLst>
  <a:custClrLst>
    <a:custClr name="BerryFlat">
      <a:srgbClr val="A5225E"/>
    </a:custClr>
    <a:custClr name="CanopyFlat">
      <a:srgbClr val="0C7D34"/>
    </a:custClr>
    <a:custClr name="DaylightFlat">
      <a:srgbClr val="6ECCF6"/>
    </a:custClr>
    <a:custClr name="TwilightFlat">
      <a:srgbClr val="602D62"/>
    </a:custClr>
    <a:custClr name="BeachFlat">
      <a:srgbClr val="B7A78B"/>
    </a:custClr>
    <a:custClr name="TideFlat">
      <a:srgbClr val="61BF9D"/>
    </a:custClr>
    <a:custClr name="GrassFlat">
      <a:srgbClr val="85BD43"/>
    </a:custClr>
    <a:custClr name="ClayFlat">
      <a:srgbClr val="D14A1F"/>
    </a:custClr>
    <a:custClr name="White">
      <a:srgbClr val="FFFFFF"/>
    </a:custClr>
    <a:custClr name="White">
      <a:srgbClr val="FFFFFF"/>
    </a:custClr>
    <a:custClr name="PrimaryBlueGradient1">
      <a:srgbClr val="1A1E5A"/>
    </a:custClr>
    <a:custClr name="PrimaryBlueGradient2">
      <a:srgbClr val="122D98"/>
    </a:custClr>
    <a:custClr name="PrimaryGoldGradient1">
      <a:srgbClr val="FA9B00"/>
    </a:custClr>
    <a:custClr name="PrimaryGoldGradient2">
      <a:srgbClr val="F4CA12"/>
    </a:custClr>
    <a:custClr name="OverlapBlueGradient1">
      <a:srgbClr val="00329E"/>
    </a:custClr>
    <a:custClr name="OverlapBlueGradient2">
      <a:srgbClr val="0050B9"/>
    </a:custClr>
    <a:custClr name="OverlapOrangeGradient1">
      <a:srgbClr val="F26800"/>
    </a:custClr>
    <a:custClr name="OverlapOrangeGradient2">
      <a:srgbClr val="FA9800"/>
    </a:custClr>
    <a:custClr name="OverlapYellowGradient1">
      <a:srgbClr val="FFCB00"/>
    </a:custClr>
    <a:custClr name="OverlapYellowGradient2">
      <a:srgbClr val="FBE112"/>
    </a:custClr>
  </a:custClrLst>
</a:theme>
</file>

<file path=ppt/theme/theme3.xml><?xml version="1.0" encoding="utf-8"?>
<a:theme xmlns:a="http://schemas.openxmlformats.org/drawingml/2006/main" name="3_Visa Presentation Template">
  <a:themeElements>
    <a:clrScheme name="Visa Inc.">
      <a:dk1>
        <a:srgbClr val="000000"/>
      </a:dk1>
      <a:lt1>
        <a:srgbClr val="FFFFFF"/>
      </a:lt1>
      <a:dk2>
        <a:srgbClr val="0023A0"/>
      </a:dk2>
      <a:lt2>
        <a:srgbClr val="BCBCBC"/>
      </a:lt2>
      <a:accent1>
        <a:srgbClr val="667BC6"/>
      </a:accent1>
      <a:accent2>
        <a:srgbClr val="B2BDE3"/>
      </a:accent2>
      <a:accent3>
        <a:srgbClr val="FFA000"/>
      </a:accent3>
      <a:accent4>
        <a:srgbClr val="FFC666"/>
      </a:accent4>
      <a:accent5>
        <a:srgbClr val="FFE3B2"/>
      </a:accent5>
      <a:accent6>
        <a:srgbClr val="0023A0"/>
      </a:accent6>
      <a:hlink>
        <a:srgbClr val="FFA000"/>
      </a:hlink>
      <a:folHlink>
        <a:srgbClr val="FFC666"/>
      </a:folHlink>
    </a:clrScheme>
    <a:fontScheme name="Visa_Inc._Presentation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spPr>
      <a:bodyPr vert="horz" wrap="square" lIns="91440" tIns="91440" rIns="91440" bIns="91440" numCol="1" rtlCol="0" anchor="ctr" anchorCtr="1" compatLnSpc="1">
        <a:prstTxWarp prst="textNoShape">
          <a:avLst/>
        </a:prstTxWarp>
        <a:normAutofit/>
      </a:bodyPr>
      <a:lstStyle>
        <a:defPPr marL="0" marR="0" indent="0" algn="ctr" defTabSz="914400" rtl="0" eaLnBrk="0" fontAlgn="base" latinLnBrk="0" hangingPunct="0">
          <a:lnSpc>
            <a:spcPct val="90000"/>
          </a:lnSpc>
          <a:spcBef>
            <a:spcPts val="660"/>
          </a:spcBef>
          <a:spcAft>
            <a:spcPts val="660"/>
          </a:spcAft>
          <a:buClrTx/>
          <a:buSzTx/>
          <a:buFontTx/>
          <a:buNone/>
          <a:tabLst/>
          <a:defRPr kumimoji="0" sz="1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txDef>
      <a:spPr>
        <a:noFill/>
      </a:spPr>
      <a:bodyPr wrap="square" tIns="91440" bIns="91440" rtlCol="0" anchor="ctr" anchorCtr="1">
        <a:normAutofit/>
      </a:bodyPr>
      <a:lstStyle>
        <a:defPPr algn="ctr">
          <a:lnSpc>
            <a:spcPct val="90000"/>
          </a:lnSpc>
          <a:spcBef>
            <a:spcPts val="660"/>
          </a:spcBef>
          <a:spcAft>
            <a:spcPts val="660"/>
          </a:spcAft>
          <a:defRPr dirty="0" err="1" smtClean="0">
            <a:latin typeface="+mn-lt"/>
          </a:defRPr>
        </a:defPPr>
      </a:lstStyle>
    </a:txDef>
  </a:objectDefaults>
  <a:extraClrSchemeLst>
    <a:extraClrScheme>
      <a:clrScheme name="Visa Inc.">
        <a:dk1>
          <a:srgbClr val="000000"/>
        </a:dk1>
        <a:lt1>
          <a:srgbClr val="FFFFFF"/>
        </a:lt1>
        <a:dk2>
          <a:srgbClr val="0023A0"/>
        </a:dk2>
        <a:lt2>
          <a:srgbClr val="BCBCBC"/>
        </a:lt2>
        <a:accent1>
          <a:srgbClr val="667BC6"/>
        </a:accent1>
        <a:accent2>
          <a:srgbClr val="B2BDE3"/>
        </a:accent2>
        <a:accent3>
          <a:srgbClr val="FFA000"/>
        </a:accent3>
        <a:accent4>
          <a:srgbClr val="FFC666"/>
        </a:accent4>
        <a:accent5>
          <a:srgbClr val="FFE3B2"/>
        </a:accent5>
        <a:accent6>
          <a:srgbClr val="0023A0"/>
        </a:accent6>
        <a:hlink>
          <a:srgbClr val="FFA000"/>
        </a:hlink>
        <a:folHlink>
          <a:srgbClr val="FFC666"/>
        </a:folHlink>
      </a:clrScheme>
      <a:clrMap bg1="lt1" tx1="dk1" bg2="lt2" tx2="dk2" accent1="accent1" accent2="accent2" accent3="accent3" accent4="accent4" accent5="accent5" accent6="accent6" hlink="hlink" folHlink="folHlink"/>
    </a:extraClrScheme>
  </a:extraClrSchemeLst>
  <a:custClrLst>
    <a:custClr name="MasterCard">
      <a:srgbClr val="B90000"/>
    </a:custClr>
    <a:custClr name="Amex">
      <a:srgbClr val="008746"/>
    </a:custClr>
    <a:custClr name="Teal">
      <a:srgbClr val="0099CC"/>
    </a:custClr>
    <a:custClr name="Purple">
      <a:srgbClr val="70008A"/>
    </a:custClr>
    <a:custClr name="60% Gray">
      <a:srgbClr val="808080"/>
    </a:custClr>
    <a:custClr name="30% Gray">
      <a:srgbClr val="EAEAEA"/>
    </a:custClr>
  </a:custClrLst>
</a:theme>
</file>

<file path=ppt/theme/theme4.xml><?xml version="1.0" encoding="utf-8"?>
<a:theme xmlns:a="http://schemas.openxmlformats.org/drawingml/2006/main" name="2_MASTER_1">
  <a:themeElements>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EF8400"/>
      </a:folHlink>
    </a:clrScheme>
    <a:fontScheme name="Visa 2013 Eve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6350" cap="flat" cmpd="sng" algn="ctr">
          <a:solidFill>
            <a:schemeClr val="tx2"/>
          </a:solidFill>
          <a:prstDash val="solid"/>
          <a:round/>
          <a:headEnd type="none" w="med" len="med"/>
          <a:tailEnd type="none" w="med" len="med"/>
        </a:ln>
        <a:effectLst/>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90000"/>
          </a:lnSpc>
          <a:spcBef>
            <a:spcPts val="600"/>
          </a:spcBef>
          <a:spcAft>
            <a:spcPts val="0"/>
          </a:spcAft>
          <a:buClrTx/>
          <a:buSzTx/>
          <a:buFontTx/>
          <a:buNone/>
          <a:tabLst/>
          <a:defRPr kumimoji="0" sz="1400" b="0" i="0" u="none" strike="noStrike" cap="none" normalizeH="0" baseline="0" dirty="0"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txDef>
      <a:spPr>
        <a:noFill/>
      </a:spPr>
      <a:bodyPr wrap="square" tIns="91440" bIns="91440" rtlCol="0" anchor="ctr" anchorCtr="0">
        <a:spAutoFit/>
      </a:bodyPr>
      <a:lstStyle>
        <a:defPPr algn="ctr">
          <a:lnSpc>
            <a:spcPct val="90000"/>
          </a:lnSpc>
          <a:spcBef>
            <a:spcPts val="600"/>
          </a:spcBef>
          <a:spcAft>
            <a:spcPts val="0"/>
          </a:spcAft>
          <a:defRPr dirty="0" err="1" smtClean="0">
            <a:solidFill>
              <a:schemeClr val="bg2"/>
            </a:solidFill>
            <a:latin typeface="+mn-lt"/>
          </a:defRPr>
        </a:defPPr>
      </a:lstStyle>
    </a:txDef>
  </a:objectDefaults>
  <a:extraClrSchemeLst>
    <a:extraClrScheme>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F68920"/>
        </a:folHlink>
      </a:clrScheme>
      <a:clrMap bg1="lt1" tx1="dk1" bg2="lt2" tx2="dk2" accent1="accent1" accent2="accent2" accent3="accent3" accent4="accent4" accent5="accent5" accent6="accent6" hlink="hlink" folHlink="folHlink"/>
    </a:extraClrScheme>
  </a:extraClrSchemeLst>
  <a:custClrLst>
    <a:custClr name="BerryFlat">
      <a:srgbClr val="A5225E"/>
    </a:custClr>
    <a:custClr name="CanopyFlat">
      <a:srgbClr val="0C7D34"/>
    </a:custClr>
    <a:custClr name="DaylightFlat">
      <a:srgbClr val="6ECCF6"/>
    </a:custClr>
    <a:custClr name="TwilightFlat">
      <a:srgbClr val="602D62"/>
    </a:custClr>
    <a:custClr name="BeachFlat">
      <a:srgbClr val="B7A78B"/>
    </a:custClr>
    <a:custClr name="TideFlat">
      <a:srgbClr val="61BF9D"/>
    </a:custClr>
    <a:custClr name="GrassFlat">
      <a:srgbClr val="85BD43"/>
    </a:custClr>
    <a:custClr name="ClayFlat">
      <a:srgbClr val="D14A1F"/>
    </a:custClr>
    <a:custClr name="White">
      <a:srgbClr val="FFFFFF"/>
    </a:custClr>
    <a:custClr name="White">
      <a:srgbClr val="FFFFFF"/>
    </a:custClr>
    <a:custClr name="PrimaryBlueGradient1">
      <a:srgbClr val="1A1E5A"/>
    </a:custClr>
    <a:custClr name="PrimaryBlueGradient2">
      <a:srgbClr val="122D98"/>
    </a:custClr>
    <a:custClr name="PrimaryGoldGradient1">
      <a:srgbClr val="FA9B00"/>
    </a:custClr>
    <a:custClr name="PrimaryGoldGradient2">
      <a:srgbClr val="F4CA12"/>
    </a:custClr>
    <a:custClr name="OverlapBlueGradient1">
      <a:srgbClr val="00329E"/>
    </a:custClr>
    <a:custClr name="OverlapBlueGradient2">
      <a:srgbClr val="0050B9"/>
    </a:custClr>
    <a:custClr name="OverlapOrangeGradient1">
      <a:srgbClr val="F26800"/>
    </a:custClr>
    <a:custClr name="OverlapOrangeGradient2">
      <a:srgbClr val="FA9800"/>
    </a:custClr>
    <a:custClr name="OverlapYellowGradient1">
      <a:srgbClr val="FFCB00"/>
    </a:custClr>
    <a:custClr name="OverlapYellowGradient2">
      <a:srgbClr val="FBE112"/>
    </a:custClr>
  </a:custClrLst>
</a:theme>
</file>

<file path=ppt/theme/theme5.xml><?xml version="1.0" encoding="utf-8"?>
<a:theme xmlns:a="http://schemas.openxmlformats.org/drawingml/2006/main" name="Visa_Event_Presentation_Template_3.0_POTX">
  <a:themeElements>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F68920"/>
      </a:folHlink>
    </a:clrScheme>
    <a:fontScheme name="Visa 2013 Eve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w="12700" cap="flat" cmpd="sng" algn="ctr">
          <a:solidFill>
            <a:schemeClr val="tx2"/>
          </a:solidFill>
          <a:prstDash val="solid"/>
          <a:round/>
          <a:headEnd type="none" w="med" len="med"/>
          <a:tailEnd type="none" w="med" len="med"/>
        </a:ln>
        <a:effectLst/>
      </a:spPr>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marL="0" marR="0" indent="0" algn="ctr" defTabSz="914400" rtl="0" eaLnBrk="0" fontAlgn="base" latinLnBrk="0" hangingPunct="0">
          <a:lnSpc>
            <a:spcPct val="90000"/>
          </a:lnSpc>
          <a:spcBef>
            <a:spcPts val="600"/>
          </a:spcBef>
          <a:spcAft>
            <a:spcPts val="0"/>
          </a:spcAft>
          <a:buClrTx/>
          <a:buSzTx/>
          <a:buFontTx/>
          <a:buNone/>
          <a:tabLst/>
          <a:defRPr kumimoji="0" sz="24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tx2"/>
        </a:solidFill>
        <a:ln w="12700" cap="flat" cmpd="sng" algn="ctr">
          <a:solidFill>
            <a:schemeClr val="tx2"/>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2"/>
            </a:solidFill>
            <a:effectLst/>
            <a:latin typeface="Arial" charset="0"/>
          </a:defRPr>
        </a:defPPr>
      </a:lstStyle>
    </a:lnDef>
    <a:txDef>
      <a:spPr>
        <a:noFill/>
      </a:spPr>
      <a:bodyPr wrap="square" tIns="91440" bIns="91440" rtlCol="0" anchor="ctr" anchorCtr="1">
        <a:spAutoFit/>
      </a:bodyPr>
      <a:lstStyle>
        <a:defPPr algn="ctr">
          <a:lnSpc>
            <a:spcPct val="90000"/>
          </a:lnSpc>
          <a:spcBef>
            <a:spcPts val="600"/>
          </a:spcBef>
          <a:spcAft>
            <a:spcPts val="0"/>
          </a:spcAft>
          <a:defRPr sz="2400" dirty="0" err="1" smtClean="0">
            <a:solidFill>
              <a:schemeClr val="bg2"/>
            </a:solidFill>
            <a:latin typeface="+mn-lt"/>
          </a:defRPr>
        </a:defPPr>
      </a:lstStyle>
    </a:txDef>
  </a:objectDefaults>
  <a:extraClrSchemeLst>
    <a:extraClrScheme>
      <a:clrScheme name="Visa Inc.">
        <a:dk1>
          <a:srgbClr val="000000"/>
        </a:dk1>
        <a:lt1>
          <a:srgbClr val="FFFFFF"/>
        </a:lt1>
        <a:dk2>
          <a:srgbClr val="1A1F71"/>
        </a:dk2>
        <a:lt2>
          <a:srgbClr val="5C5C5C"/>
        </a:lt2>
        <a:accent1>
          <a:srgbClr val="003EA9"/>
        </a:accent1>
        <a:accent2>
          <a:srgbClr val="0065EA"/>
        </a:accent2>
        <a:accent3>
          <a:srgbClr val="F7B600"/>
        </a:accent3>
        <a:accent4>
          <a:srgbClr val="FFD700"/>
        </a:accent4>
        <a:accent5>
          <a:srgbClr val="EF8400"/>
        </a:accent5>
        <a:accent6>
          <a:srgbClr val="75787B"/>
        </a:accent6>
        <a:hlink>
          <a:srgbClr val="F7B600"/>
        </a:hlink>
        <a:folHlink>
          <a:srgbClr val="F68920"/>
        </a:folHlink>
      </a:clrScheme>
      <a:clrMap bg1="lt1" tx1="dk1" bg2="lt2" tx2="dk2" accent1="accent1" accent2="accent2" accent3="accent3" accent4="accent4" accent5="accent5" accent6="accent6" hlink="hlink" folHlink="folHlink"/>
    </a:extraClrScheme>
  </a:extraClrSchemeLst>
  <a:custClrLst>
    <a:custClr name="BerryFlat">
      <a:srgbClr val="A5225E"/>
    </a:custClr>
    <a:custClr name="CanopyFlat">
      <a:srgbClr val="0C7D34"/>
    </a:custClr>
    <a:custClr name="DaylightFlat">
      <a:srgbClr val="6ECCF6"/>
    </a:custClr>
    <a:custClr name="TwilightFlat">
      <a:srgbClr val="602D62"/>
    </a:custClr>
    <a:custClr name="BeachFlat">
      <a:srgbClr val="B7A78B"/>
    </a:custClr>
    <a:custClr name="TideFlat">
      <a:srgbClr val="61BF9D"/>
    </a:custClr>
    <a:custClr name="GrassFlat">
      <a:srgbClr val="85BD43"/>
    </a:custClr>
    <a:custClr name="ClayFlat">
      <a:srgbClr val="D14A1F"/>
    </a:custClr>
    <a:custClr name="White">
      <a:srgbClr val="FFFFFF"/>
    </a:custClr>
    <a:custClr name="White">
      <a:srgbClr val="FFFFFF"/>
    </a:custClr>
    <a:custClr name="PrimaryBlueGradient1">
      <a:srgbClr val="1A1E5A"/>
    </a:custClr>
    <a:custClr name="PrimaryBlueGradient2">
      <a:srgbClr val="122D98"/>
    </a:custClr>
    <a:custClr name="PrimaryGoldGradient1">
      <a:srgbClr val="FA9B00"/>
    </a:custClr>
    <a:custClr name="PrimaryGoldGradient2">
      <a:srgbClr val="F4CA12"/>
    </a:custClr>
    <a:custClr name="OverlapBlueGradient1">
      <a:srgbClr val="00329E"/>
    </a:custClr>
    <a:custClr name="OverlapBlueGradient2">
      <a:srgbClr val="0050B9"/>
    </a:custClr>
    <a:custClr name="OverlapOrangeGradient1">
      <a:srgbClr val="F26800"/>
    </a:custClr>
    <a:custClr name="OverlapOrangeGradient2">
      <a:srgbClr val="FA9800"/>
    </a:custClr>
    <a:custClr name="OverlapYellowGradient1">
      <a:srgbClr val="FFCB00"/>
    </a:custClr>
    <a:custClr name="OverlapYellowGradient2">
      <a:srgbClr val="FBE112"/>
    </a:custClr>
  </a:custClrLst>
  <a:extLst>
    <a:ext uri="{05A4C25C-085E-4340-85A3-A5531E510DB2}">
      <thm15:themeFamily xmlns:thm15="http://schemas.microsoft.com/office/thememl/2012/main" name="Visa Research [Mihai]" id="{D5D000C3-B7C4-A244-A33E-0F1E6AB51FC3}" vid="{8D86CB74-58D1-3648-8980-8B9C7D3B37D0}"/>
    </a:ext>
  </a:extLst>
</a:theme>
</file>

<file path=ppt/theme/theme6.xml><?xml version="1.0" encoding="utf-8"?>
<a:theme xmlns:a="http://schemas.openxmlformats.org/drawingml/2006/main" name="Office Theme">
  <a:themeElements>
    <a:clrScheme name="Visa Theme">
      <a:dk1>
        <a:sysClr val="windowText" lastClr="000000"/>
      </a:dk1>
      <a:lt1>
        <a:sysClr val="window" lastClr="FFFFFF"/>
      </a:lt1>
      <a:dk2>
        <a:srgbClr val="F0F0F0"/>
      </a:dk2>
      <a:lt2>
        <a:srgbClr val="ADADAD"/>
      </a:lt2>
      <a:accent1>
        <a:srgbClr val="1A1F71"/>
      </a:accent1>
      <a:accent2>
        <a:srgbClr val="F7B600"/>
      </a:accent2>
      <a:accent3>
        <a:srgbClr val="5C5C5C"/>
      </a:accent3>
      <a:accent4>
        <a:srgbClr val="003EA9"/>
      </a:accent4>
      <a:accent5>
        <a:srgbClr val="EF8400"/>
      </a:accent5>
      <a:accent6>
        <a:srgbClr val="FFD700"/>
      </a:accent6>
      <a:hlink>
        <a:srgbClr val="1A1F71"/>
      </a:hlink>
      <a:folHlink>
        <a:srgbClr val="ADADAD"/>
      </a:folHlink>
    </a:clrScheme>
    <a:fontScheme name="VISA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Visa Theme">
      <a:dk1>
        <a:sysClr val="windowText" lastClr="000000"/>
      </a:dk1>
      <a:lt1>
        <a:sysClr val="window" lastClr="FFFFFF"/>
      </a:lt1>
      <a:dk2>
        <a:srgbClr val="F0F0F0"/>
      </a:dk2>
      <a:lt2>
        <a:srgbClr val="ADADAD"/>
      </a:lt2>
      <a:accent1>
        <a:srgbClr val="1A1F71"/>
      </a:accent1>
      <a:accent2>
        <a:srgbClr val="F7B600"/>
      </a:accent2>
      <a:accent3>
        <a:srgbClr val="5C5C5C"/>
      </a:accent3>
      <a:accent4>
        <a:srgbClr val="003EA9"/>
      </a:accent4>
      <a:accent5>
        <a:srgbClr val="EF8400"/>
      </a:accent5>
      <a:accent6>
        <a:srgbClr val="FFD700"/>
      </a:accent6>
      <a:hlink>
        <a:srgbClr val="1A1F71"/>
      </a:hlink>
      <a:folHlink>
        <a:srgbClr val="ADADAD"/>
      </a:folHlink>
    </a:clrScheme>
    <a:fontScheme name="VISA Them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33877C432E024EA772693D33D3D56F" ma:contentTypeVersion="11" ma:contentTypeDescription="Create a new document." ma:contentTypeScope="" ma:versionID="279b9223eab9e3df755cca54737ea41b">
  <xsd:schema xmlns:xsd="http://www.w3.org/2001/XMLSchema" xmlns:xs="http://www.w3.org/2001/XMLSchema" xmlns:p="http://schemas.microsoft.com/office/2006/metadata/properties" xmlns:ns1="http://schemas.microsoft.com/sharepoint/v3" xmlns:ns2="150e3844-6096-4977-adb3-8628bdb4dcde" xmlns:ns3="7537cea5-e30e-4dfa-bf35-cc736dc317d3" targetNamespace="http://schemas.microsoft.com/office/2006/metadata/properties" ma:root="true" ma:fieldsID="b3a981a656e87b172d4181ca34053f12" ns1:_="" ns2:_="" ns3:_="">
    <xsd:import namespace="http://schemas.microsoft.com/sharepoint/v3"/>
    <xsd:import namespace="150e3844-6096-4977-adb3-8628bdb4dcde"/>
    <xsd:import namespace="7537cea5-e30e-4dfa-bf35-cc736dc317d3"/>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0e3844-6096-4977-adb3-8628bdb4d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37cea5-e30e-4dfa-bf35-cc736dc317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442D2EC-FE3C-404E-BF90-3255FF7E4F0A}">
  <ds:schemaRefs>
    <ds:schemaRef ds:uri="150e3844-6096-4977-adb3-8628bdb4dcde"/>
    <ds:schemaRef ds:uri="7537cea5-e30e-4dfa-bf35-cc736dc317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FBD023-114E-4CB9-8817-8DD702BEAFDB}">
  <ds:schemaRefs>
    <ds:schemaRef ds:uri="http://schemas.microsoft.com/sharepoint/v3/contenttype/forms"/>
  </ds:schemaRefs>
</ds:datastoreItem>
</file>

<file path=customXml/itemProps3.xml><?xml version="1.0" encoding="utf-8"?>
<ds:datastoreItem xmlns:ds="http://schemas.openxmlformats.org/officeDocument/2006/customXml" ds:itemID="{E518088C-AAB7-4E99-AB5B-1F6E44B6B9BA}">
  <ds:schemaRefs>
    <ds:schemaRef ds:uri="150e3844-6096-4977-adb3-8628bdb4dcde"/>
    <ds:schemaRef ds:uri="7537cea5-e30e-4dfa-bf35-cc736dc317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1272</TotalTime>
  <Words>5366</Words>
  <Application>Microsoft Office PowerPoint</Application>
  <PresentationFormat>Widescreen</PresentationFormat>
  <Paragraphs>801</Paragraphs>
  <Slides>37</Slides>
  <Notes>35</Notes>
  <HiddenSlides>3</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0" baseType="lpstr">
      <vt:lpstr>Arial</vt:lpstr>
      <vt:lpstr>Calibri</vt:lpstr>
      <vt:lpstr>Cambria Math</vt:lpstr>
      <vt:lpstr>Palatino</vt:lpstr>
      <vt:lpstr>Segoe UI</vt:lpstr>
      <vt:lpstr>Segoe UI Historic Regular</vt:lpstr>
      <vt:lpstr>Segoe UI Light</vt:lpstr>
      <vt:lpstr>VISA Theme</vt:lpstr>
      <vt:lpstr>Visa Standard Template</vt:lpstr>
      <vt:lpstr>3_Visa Presentation Template</vt:lpstr>
      <vt:lpstr>2_MASTER_1</vt:lpstr>
      <vt:lpstr>Visa_Event_Presentation_Template_3.0_POTX</vt:lpstr>
      <vt:lpstr>think-cell Slide</vt:lpstr>
      <vt:lpstr> Synchronizable Fair Exchange A Complete 2-party Primitive for Fair Multiparty Computation</vt:lpstr>
      <vt:lpstr>Today’s Agenda</vt:lpstr>
      <vt:lpstr>Introduction</vt:lpstr>
      <vt:lpstr>Multiparty Computation (MPC)</vt:lpstr>
      <vt:lpstr>Secure MPC</vt:lpstr>
      <vt:lpstr>Security</vt:lpstr>
      <vt:lpstr>Guaranteed Output Delivery (god)</vt:lpstr>
      <vt:lpstr>Fairness</vt:lpstr>
      <vt:lpstr>Abort (traditional)</vt:lpstr>
      <vt:lpstr>The Hybrid Model</vt:lpstr>
      <vt:lpstr>Known Feasibility Results for MPC</vt:lpstr>
      <vt:lpstr>Perpetual hotbed of research activity</vt:lpstr>
      <vt:lpstr>Synchronizable Exchange</vt:lpstr>
      <vt:lpstr>Abort (traditional)</vt:lpstr>
      <vt:lpstr>Why Fairness?</vt:lpstr>
      <vt:lpstr>Fair Exchange</vt:lpstr>
      <vt:lpstr>Inherent need for a complex primitive?</vt:lpstr>
      <vt:lpstr>Synchronizable Exchange</vt:lpstr>
      <vt:lpstr>Synchronizable Exchange</vt:lpstr>
      <vt:lpstr>Inherent need for a complex primitive?</vt:lpstr>
      <vt:lpstr>NO Inherent need for a complex primitive</vt:lpstr>
      <vt:lpstr>Synchronizable Exchange</vt:lpstr>
      <vt:lpstr>Fair Protocols using SyX</vt:lpstr>
      <vt:lpstr>Fair Exchange</vt:lpstr>
      <vt:lpstr>Fair Exchange using F_SyX</vt:lpstr>
      <vt:lpstr>Fair Exchange using F_SyX</vt:lpstr>
      <vt:lpstr>Fair Exchange using F_SyX</vt:lpstr>
      <vt:lpstr>Fair Exchange using F_SyX</vt:lpstr>
      <vt:lpstr>Fair Exchange using F_SyX</vt:lpstr>
      <vt:lpstr>Fair Exchange using F_SyX</vt:lpstr>
      <vt:lpstr>Fair Exchange using F_SyX</vt:lpstr>
      <vt:lpstr>Fair Exchange using F_SyX</vt:lpstr>
      <vt:lpstr>NO Inherent need for a complex primitive</vt:lpstr>
      <vt:lpstr>SyX can be preprocessed</vt:lpstr>
      <vt:lpstr>Conclusion</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Visa Research Synchronizable Exchange Blockchains and Secure Hardware in Fair Multiparty Computation</dc:title>
  <dc:creator>Raghuraman, Srinivasan</dc:creator>
  <cp:lastModifiedBy>Agarwal, Amit</cp:lastModifiedBy>
  <cp:revision>110</cp:revision>
  <dcterms:created xsi:type="dcterms:W3CDTF">2020-09-13T19:28:56Z</dcterms:created>
  <dcterms:modified xsi:type="dcterms:W3CDTF">2023-11-29T23:14:51Z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f89cb5-682d-4be4-b0e0-739c9b4a93d4_Enabled">
    <vt:lpwstr>true</vt:lpwstr>
  </property>
  <property fmtid="{D5CDD505-2E9C-101B-9397-08002B2CF9AE}" pid="3" name="MSIP_Label_a0f89cb5-682d-4be4-b0e0-739c9b4a93d4_SetDate">
    <vt:lpwstr>2023-11-25T21:38:44Z</vt:lpwstr>
  </property>
  <property fmtid="{D5CDD505-2E9C-101B-9397-08002B2CF9AE}" pid="4" name="MSIP_Label_a0f89cb5-682d-4be4-b0e0-739c9b4a93d4_Method">
    <vt:lpwstr>Standard</vt:lpwstr>
  </property>
  <property fmtid="{D5CDD505-2E9C-101B-9397-08002B2CF9AE}" pid="5" name="MSIP_Label_a0f89cb5-682d-4be4-b0e0-739c9b4a93d4_Name">
    <vt:lpwstr>Not Classified</vt:lpwstr>
  </property>
  <property fmtid="{D5CDD505-2E9C-101B-9397-08002B2CF9AE}" pid="6" name="MSIP_Label_a0f89cb5-682d-4be4-b0e0-739c9b4a93d4_SiteId">
    <vt:lpwstr>38305e12-e15d-4ee8-88b9-c4db1c477d76</vt:lpwstr>
  </property>
  <property fmtid="{D5CDD505-2E9C-101B-9397-08002B2CF9AE}" pid="7" name="MSIP_Label_a0f89cb5-682d-4be4-b0e0-739c9b4a93d4_ActionId">
    <vt:lpwstr>b48dd3cf-913a-40df-b50e-e560d731d57b</vt:lpwstr>
  </property>
  <property fmtid="{D5CDD505-2E9C-101B-9397-08002B2CF9AE}" pid="8" name="MSIP_Label_a0f89cb5-682d-4be4-b0e0-739c9b4a93d4_ContentBits">
    <vt:lpwstr>0</vt:lpwstr>
  </property>
</Properties>
</file>