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9" r:id="rId4"/>
    <p:sldId id="270" r:id="rId5"/>
    <p:sldId id="263" r:id="rId6"/>
    <p:sldId id="271" r:id="rId7"/>
    <p:sldId id="312" r:id="rId8"/>
    <p:sldId id="313" r:id="rId9"/>
    <p:sldId id="307" r:id="rId10"/>
    <p:sldId id="31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289" autoAdjust="0"/>
    <p:restoredTop sz="94628" autoAdjust="0"/>
  </p:normalViewPr>
  <p:slideViewPr>
    <p:cSldViewPr snapToGrid="0">
      <p:cViewPr varScale="1">
        <p:scale>
          <a:sx n="100" d="100"/>
          <a:sy n="100" d="100"/>
        </p:scale>
        <p:origin x="160" y="5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inyu Mao" userId="82b06f8c73603875" providerId="LiveId" clId="{AD65834B-4DDE-4923-A906-193612EDB364}"/>
    <pc:docChg chg="modSld">
      <pc:chgData name="Xinyu Mao" userId="82b06f8c73603875" providerId="LiveId" clId="{AD65834B-4DDE-4923-A906-193612EDB364}" dt="2023-03-23T19:04:35.990" v="13" actId="20577"/>
      <pc:docMkLst>
        <pc:docMk/>
      </pc:docMkLst>
      <pc:sldChg chg="modSp mod">
        <pc:chgData name="Xinyu Mao" userId="82b06f8c73603875" providerId="LiveId" clId="{AD65834B-4DDE-4923-A906-193612EDB364}" dt="2023-03-23T19:04:35.990" v="13" actId="20577"/>
        <pc:sldMkLst>
          <pc:docMk/>
          <pc:sldMk cId="2908566809" sldId="262"/>
        </pc:sldMkLst>
        <pc:spChg chg="mod">
          <ac:chgData name="Xinyu Mao" userId="82b06f8c73603875" providerId="LiveId" clId="{AD65834B-4DDE-4923-A906-193612EDB364}" dt="2023-03-23T19:04:35.990" v="13" actId="20577"/>
          <ac:spMkLst>
            <pc:docMk/>
            <pc:sldMk cId="2908566809" sldId="262"/>
            <ac:spMk id="2" creationId="{B66CE6F8-B201-7FE6-2A5C-934904C10ECE}"/>
          </ac:spMkLst>
        </pc:spChg>
      </pc:sldChg>
    </pc:docChg>
  </pc:docChgLst>
  <pc:docChgLst>
    <pc:chgData name="Xinyu Mao" userId="82b06f8c73603875" providerId="LiveId" clId="{7616145C-D679-495C-AA4B-965E939D4BDD}"/>
    <pc:docChg chg="undo custSel addSld modSld sldOrd">
      <pc:chgData name="Xinyu Mao" userId="82b06f8c73603875" providerId="LiveId" clId="{7616145C-D679-495C-AA4B-965E939D4BDD}" dt="2023-03-23T07:12:14.413" v="8082" actId="20577"/>
      <pc:docMkLst>
        <pc:docMk/>
      </pc:docMkLst>
      <pc:sldChg chg="modSp mod">
        <pc:chgData name="Xinyu Mao" userId="82b06f8c73603875" providerId="LiveId" clId="{7616145C-D679-495C-AA4B-965E939D4BDD}" dt="2023-03-22T08:11:28.728" v="7" actId="403"/>
        <pc:sldMkLst>
          <pc:docMk/>
          <pc:sldMk cId="2486115471" sldId="256"/>
        </pc:sldMkLst>
        <pc:spChg chg="mod">
          <ac:chgData name="Xinyu Mao" userId="82b06f8c73603875" providerId="LiveId" clId="{7616145C-D679-495C-AA4B-965E939D4BDD}" dt="2023-03-22T08:11:28.728" v="7" actId="403"/>
          <ac:spMkLst>
            <pc:docMk/>
            <pc:sldMk cId="2486115471" sldId="256"/>
            <ac:spMk id="2" creationId="{032B3FC1-C2EE-6612-792E-B099992145A6}"/>
          </ac:spMkLst>
        </pc:spChg>
      </pc:sldChg>
      <pc:sldChg chg="addSp delSp modSp mod modAnim">
        <pc:chgData name="Xinyu Mao" userId="82b06f8c73603875" providerId="LiveId" clId="{7616145C-D679-495C-AA4B-965E939D4BDD}" dt="2023-03-23T06:56:05.914" v="7929" actId="14100"/>
        <pc:sldMkLst>
          <pc:docMk/>
          <pc:sldMk cId="2032817917" sldId="257"/>
        </pc:sldMkLst>
        <pc:spChg chg="mod">
          <ac:chgData name="Xinyu Mao" userId="82b06f8c73603875" providerId="LiveId" clId="{7616145C-D679-495C-AA4B-965E939D4BDD}" dt="2023-03-23T04:05:31.239" v="95" actId="20577"/>
          <ac:spMkLst>
            <pc:docMk/>
            <pc:sldMk cId="2032817917" sldId="257"/>
            <ac:spMk id="2" creationId="{8E13AAA9-90FC-062E-90AC-3890D2BB80A3}"/>
          </ac:spMkLst>
        </pc:spChg>
        <pc:spChg chg="mod">
          <ac:chgData name="Xinyu Mao" userId="82b06f8c73603875" providerId="LiveId" clId="{7616145C-D679-495C-AA4B-965E939D4BDD}" dt="2023-03-23T05:05:40.984" v="2083" actId="1076"/>
          <ac:spMkLst>
            <pc:docMk/>
            <pc:sldMk cId="2032817917" sldId="257"/>
            <ac:spMk id="3" creationId="{ABD95E35-7E62-CBA1-6364-022A2E26FEAB}"/>
          </ac:spMkLst>
        </pc:spChg>
        <pc:spChg chg="add mod">
          <ac:chgData name="Xinyu Mao" userId="82b06f8c73603875" providerId="LiveId" clId="{7616145C-D679-495C-AA4B-965E939D4BDD}" dt="2023-03-23T04:48:53.010" v="1657" actId="1076"/>
          <ac:spMkLst>
            <pc:docMk/>
            <pc:sldMk cId="2032817917" sldId="257"/>
            <ac:spMk id="23" creationId="{29A55871-C1A8-4D50-254A-44CD2B2FBD19}"/>
          </ac:spMkLst>
        </pc:spChg>
        <pc:spChg chg="add mod">
          <ac:chgData name="Xinyu Mao" userId="82b06f8c73603875" providerId="LiveId" clId="{7616145C-D679-495C-AA4B-965E939D4BDD}" dt="2023-03-23T06:55:49.527" v="7921" actId="1076"/>
          <ac:spMkLst>
            <pc:docMk/>
            <pc:sldMk cId="2032817917" sldId="257"/>
            <ac:spMk id="24" creationId="{5CBBD121-5840-9927-2AE2-2F822D0C3E4A}"/>
          </ac:spMkLst>
        </pc:spChg>
        <pc:spChg chg="add mod">
          <ac:chgData name="Xinyu Mao" userId="82b06f8c73603875" providerId="LiveId" clId="{7616145C-D679-495C-AA4B-965E939D4BDD}" dt="2023-03-23T04:48:53.010" v="1657" actId="1076"/>
          <ac:spMkLst>
            <pc:docMk/>
            <pc:sldMk cId="2032817917" sldId="257"/>
            <ac:spMk id="25" creationId="{A4185D7E-21AC-4562-8312-62C6FA8DE966}"/>
          </ac:spMkLst>
        </pc:spChg>
        <pc:spChg chg="add mod">
          <ac:chgData name="Xinyu Mao" userId="82b06f8c73603875" providerId="LiveId" clId="{7616145C-D679-495C-AA4B-965E939D4BDD}" dt="2023-03-23T06:55:06.431" v="7917" actId="1076"/>
          <ac:spMkLst>
            <pc:docMk/>
            <pc:sldMk cId="2032817917" sldId="257"/>
            <ac:spMk id="28" creationId="{C5FC1133-6249-6DE1-265D-8F90EF14293C}"/>
          </ac:spMkLst>
        </pc:spChg>
        <pc:spChg chg="add mod">
          <ac:chgData name="Xinyu Mao" userId="82b06f8c73603875" providerId="LiveId" clId="{7616145C-D679-495C-AA4B-965E939D4BDD}" dt="2023-03-23T04:48:53.010" v="1657" actId="1076"/>
          <ac:spMkLst>
            <pc:docMk/>
            <pc:sldMk cId="2032817917" sldId="257"/>
            <ac:spMk id="30" creationId="{25C6178D-FD30-0E84-66E6-77893162C358}"/>
          </ac:spMkLst>
        </pc:spChg>
        <pc:spChg chg="add mod">
          <ac:chgData name="Xinyu Mao" userId="82b06f8c73603875" providerId="LiveId" clId="{7616145C-D679-495C-AA4B-965E939D4BDD}" dt="2023-03-23T04:48:53.010" v="1657" actId="1076"/>
          <ac:spMkLst>
            <pc:docMk/>
            <pc:sldMk cId="2032817917" sldId="257"/>
            <ac:spMk id="31" creationId="{3BFB7CD9-0C38-435F-E8DA-F71B5E969B79}"/>
          </ac:spMkLst>
        </pc:spChg>
        <pc:spChg chg="add mod">
          <ac:chgData name="Xinyu Mao" userId="82b06f8c73603875" providerId="LiveId" clId="{7616145C-D679-495C-AA4B-965E939D4BDD}" dt="2023-03-23T06:55:47.083" v="7920" actId="1076"/>
          <ac:spMkLst>
            <pc:docMk/>
            <pc:sldMk cId="2032817917" sldId="257"/>
            <ac:spMk id="32" creationId="{5583E8C2-EAA8-C469-10C3-13CD6C237B1E}"/>
          </ac:spMkLst>
        </pc:spChg>
        <pc:spChg chg="add del mod">
          <ac:chgData name="Xinyu Mao" userId="82b06f8c73603875" providerId="LiveId" clId="{7616145C-D679-495C-AA4B-965E939D4BDD}" dt="2023-03-23T04:49:20.265" v="1663" actId="21"/>
          <ac:spMkLst>
            <pc:docMk/>
            <pc:sldMk cId="2032817917" sldId="257"/>
            <ac:spMk id="33" creationId="{76B71C45-CF9F-1469-71AA-125823F5F0CE}"/>
          </ac:spMkLst>
        </pc:spChg>
        <pc:spChg chg="add mod">
          <ac:chgData name="Xinyu Mao" userId="82b06f8c73603875" providerId="LiveId" clId="{7616145C-D679-495C-AA4B-965E939D4BDD}" dt="2023-03-23T04:48:53.010" v="1657" actId="1076"/>
          <ac:spMkLst>
            <pc:docMk/>
            <pc:sldMk cId="2032817917" sldId="257"/>
            <ac:spMk id="34" creationId="{7E117A35-64C7-4076-7495-564C90BA3DBE}"/>
          </ac:spMkLst>
        </pc:spChg>
        <pc:spChg chg="add mod">
          <ac:chgData name="Xinyu Mao" userId="82b06f8c73603875" providerId="LiveId" clId="{7616145C-D679-495C-AA4B-965E939D4BDD}" dt="2023-03-23T05:44:25.467" v="3952" actId="20577"/>
          <ac:spMkLst>
            <pc:docMk/>
            <pc:sldMk cId="2032817917" sldId="257"/>
            <ac:spMk id="39" creationId="{44450E53-05A1-F4D6-FB21-B599BD54F0D7}"/>
          </ac:spMkLst>
        </pc:spChg>
        <pc:picChg chg="add del mod">
          <ac:chgData name="Xinyu Mao" userId="82b06f8c73603875" providerId="LiveId" clId="{7616145C-D679-495C-AA4B-965E939D4BDD}" dt="2023-03-23T04:07:22.577" v="100" actId="21"/>
          <ac:picMkLst>
            <pc:docMk/>
            <pc:sldMk cId="2032817917" sldId="257"/>
            <ac:picMk id="5" creationId="{05B7A0DF-F779-13FA-7CA4-1C074CE29C63}"/>
          </ac:picMkLst>
        </pc:picChg>
        <pc:picChg chg="add mod">
          <ac:chgData name="Xinyu Mao" userId="82b06f8c73603875" providerId="LiveId" clId="{7616145C-D679-495C-AA4B-965E939D4BDD}" dt="2023-03-23T04:48:53.010" v="1657" actId="1076"/>
          <ac:picMkLst>
            <pc:docMk/>
            <pc:sldMk cId="2032817917" sldId="257"/>
            <ac:picMk id="6" creationId="{5B841FA5-0E4D-7619-D482-70EC9F59159B}"/>
          </ac:picMkLst>
        </pc:picChg>
        <pc:picChg chg="add mod">
          <ac:chgData name="Xinyu Mao" userId="82b06f8c73603875" providerId="LiveId" clId="{7616145C-D679-495C-AA4B-965E939D4BDD}" dt="2023-03-23T04:48:53.010" v="1657" actId="1076"/>
          <ac:picMkLst>
            <pc:docMk/>
            <pc:sldMk cId="2032817917" sldId="257"/>
            <ac:picMk id="7" creationId="{B5A813B3-6601-7E6C-5CE3-C90588159C72}"/>
          </ac:picMkLst>
        </pc:picChg>
        <pc:picChg chg="add mod">
          <ac:chgData name="Xinyu Mao" userId="82b06f8c73603875" providerId="LiveId" clId="{7616145C-D679-495C-AA4B-965E939D4BDD}" dt="2023-03-23T06:55:47.083" v="7920" actId="1076"/>
          <ac:picMkLst>
            <pc:docMk/>
            <pc:sldMk cId="2032817917" sldId="257"/>
            <ac:picMk id="29" creationId="{32C049A4-5DB1-61ED-319C-6D8000FF89F2}"/>
          </ac:picMkLst>
        </pc:picChg>
        <pc:cxnChg chg="add mod">
          <ac:chgData name="Xinyu Mao" userId="82b06f8c73603875" providerId="LiveId" clId="{7616145C-D679-495C-AA4B-965E939D4BDD}" dt="2023-03-23T04:48:53.010" v="1657" actId="1076"/>
          <ac:cxnSpMkLst>
            <pc:docMk/>
            <pc:sldMk cId="2032817917" sldId="257"/>
            <ac:cxnSpMk id="9" creationId="{27259467-D729-39DD-0459-CA83899A97D8}"/>
          </ac:cxnSpMkLst>
        </pc:cxnChg>
        <pc:cxnChg chg="add mod">
          <ac:chgData name="Xinyu Mao" userId="82b06f8c73603875" providerId="LiveId" clId="{7616145C-D679-495C-AA4B-965E939D4BDD}" dt="2023-03-23T04:48:53.010" v="1657" actId="1076"/>
          <ac:cxnSpMkLst>
            <pc:docMk/>
            <pc:sldMk cId="2032817917" sldId="257"/>
            <ac:cxnSpMk id="10" creationId="{1185BF23-D9B0-3823-9D92-35FEA7792B92}"/>
          </ac:cxnSpMkLst>
        </pc:cxnChg>
        <pc:cxnChg chg="add mod">
          <ac:chgData name="Xinyu Mao" userId="82b06f8c73603875" providerId="LiveId" clId="{7616145C-D679-495C-AA4B-965E939D4BDD}" dt="2023-03-23T04:48:53.010" v="1657" actId="1076"/>
          <ac:cxnSpMkLst>
            <pc:docMk/>
            <pc:sldMk cId="2032817917" sldId="257"/>
            <ac:cxnSpMk id="15" creationId="{B5AD249B-81C2-A256-2D97-52E65E8EFD21}"/>
          </ac:cxnSpMkLst>
        </pc:cxnChg>
        <pc:cxnChg chg="add mod">
          <ac:chgData name="Xinyu Mao" userId="82b06f8c73603875" providerId="LiveId" clId="{7616145C-D679-495C-AA4B-965E939D4BDD}" dt="2023-03-23T04:48:53.010" v="1657" actId="1076"/>
          <ac:cxnSpMkLst>
            <pc:docMk/>
            <pc:sldMk cId="2032817917" sldId="257"/>
            <ac:cxnSpMk id="19" creationId="{822658D3-90C4-5DCB-5496-678B859EBE2A}"/>
          </ac:cxnSpMkLst>
        </pc:cxnChg>
        <pc:cxnChg chg="add del mod">
          <ac:chgData name="Xinyu Mao" userId="82b06f8c73603875" providerId="LiveId" clId="{7616145C-D679-495C-AA4B-965E939D4BDD}" dt="2023-03-23T04:09:57.022" v="186"/>
          <ac:cxnSpMkLst>
            <pc:docMk/>
            <pc:sldMk cId="2032817917" sldId="257"/>
            <ac:cxnSpMk id="26" creationId="{6D21A284-4229-C75E-2F52-2CCBC9D02E25}"/>
          </ac:cxnSpMkLst>
        </pc:cxnChg>
        <pc:cxnChg chg="add del mod">
          <ac:chgData name="Xinyu Mao" userId="82b06f8c73603875" providerId="LiveId" clId="{7616145C-D679-495C-AA4B-965E939D4BDD}" dt="2023-03-23T04:09:56.261" v="185"/>
          <ac:cxnSpMkLst>
            <pc:docMk/>
            <pc:sldMk cId="2032817917" sldId="257"/>
            <ac:cxnSpMk id="27" creationId="{BBC19DE5-6BA3-6426-4268-4652C2F14557}"/>
          </ac:cxnSpMkLst>
        </pc:cxnChg>
        <pc:cxnChg chg="add mod">
          <ac:chgData name="Xinyu Mao" userId="82b06f8c73603875" providerId="LiveId" clId="{7616145C-D679-495C-AA4B-965E939D4BDD}" dt="2023-03-23T04:48:53.010" v="1657" actId="1076"/>
          <ac:cxnSpMkLst>
            <pc:docMk/>
            <pc:sldMk cId="2032817917" sldId="257"/>
            <ac:cxnSpMk id="35" creationId="{703D1B9B-C0AB-4FDD-963E-112BB16892CE}"/>
          </ac:cxnSpMkLst>
        </pc:cxnChg>
        <pc:cxnChg chg="add mod">
          <ac:chgData name="Xinyu Mao" userId="82b06f8c73603875" providerId="LiveId" clId="{7616145C-D679-495C-AA4B-965E939D4BDD}" dt="2023-03-23T04:48:53.010" v="1657" actId="1076"/>
          <ac:cxnSpMkLst>
            <pc:docMk/>
            <pc:sldMk cId="2032817917" sldId="257"/>
            <ac:cxnSpMk id="36" creationId="{DE6C5A6C-C11E-A510-4ECF-F8C4916062B7}"/>
          </ac:cxnSpMkLst>
        </pc:cxnChg>
        <pc:cxnChg chg="add mod">
          <ac:chgData name="Xinyu Mao" userId="82b06f8c73603875" providerId="LiveId" clId="{7616145C-D679-495C-AA4B-965E939D4BDD}" dt="2023-03-23T04:48:53.010" v="1657" actId="1076"/>
          <ac:cxnSpMkLst>
            <pc:docMk/>
            <pc:sldMk cId="2032817917" sldId="257"/>
            <ac:cxnSpMk id="37" creationId="{6E49BFD4-5835-C73D-8891-CB16B0090537}"/>
          </ac:cxnSpMkLst>
        </pc:cxnChg>
        <pc:cxnChg chg="add mod">
          <ac:chgData name="Xinyu Mao" userId="82b06f8c73603875" providerId="LiveId" clId="{7616145C-D679-495C-AA4B-965E939D4BDD}" dt="2023-03-23T04:48:53.010" v="1657" actId="1076"/>
          <ac:cxnSpMkLst>
            <pc:docMk/>
            <pc:sldMk cId="2032817917" sldId="257"/>
            <ac:cxnSpMk id="38" creationId="{4DF54BD3-E220-10F9-85A3-AC96B4C8C5F7}"/>
          </ac:cxnSpMkLst>
        </pc:cxnChg>
        <pc:cxnChg chg="add mod">
          <ac:chgData name="Xinyu Mao" userId="82b06f8c73603875" providerId="LiveId" clId="{7616145C-D679-495C-AA4B-965E939D4BDD}" dt="2023-03-23T06:55:58.496" v="7925" actId="1076"/>
          <ac:cxnSpMkLst>
            <pc:docMk/>
            <pc:sldMk cId="2032817917" sldId="257"/>
            <ac:cxnSpMk id="40" creationId="{362DDDFE-4EA2-A903-0822-096A1DF11029}"/>
          </ac:cxnSpMkLst>
        </pc:cxnChg>
        <pc:cxnChg chg="add mod">
          <ac:chgData name="Xinyu Mao" userId="82b06f8c73603875" providerId="LiveId" clId="{7616145C-D679-495C-AA4B-965E939D4BDD}" dt="2023-03-23T06:56:05.914" v="7929" actId="14100"/>
          <ac:cxnSpMkLst>
            <pc:docMk/>
            <pc:sldMk cId="2032817917" sldId="257"/>
            <ac:cxnSpMk id="42" creationId="{3AF613B6-A493-5E99-BD3B-D739E157D8CF}"/>
          </ac:cxnSpMkLst>
        </pc:cxnChg>
      </pc:sldChg>
      <pc:sldChg chg="addSp delSp modSp new mod">
        <pc:chgData name="Xinyu Mao" userId="82b06f8c73603875" providerId="LiveId" clId="{7616145C-D679-495C-AA4B-965E939D4BDD}" dt="2023-03-23T06:55:41.343" v="7919" actId="1076"/>
        <pc:sldMkLst>
          <pc:docMk/>
          <pc:sldMk cId="409731238" sldId="259"/>
        </pc:sldMkLst>
        <pc:spChg chg="mod">
          <ac:chgData name="Xinyu Mao" userId="82b06f8c73603875" providerId="LiveId" clId="{7616145C-D679-495C-AA4B-965E939D4BDD}" dt="2023-03-23T05:45:53.795" v="3966" actId="20577"/>
          <ac:spMkLst>
            <pc:docMk/>
            <pc:sldMk cId="409731238" sldId="259"/>
            <ac:spMk id="2" creationId="{D91B4BAB-CBCE-63F4-BC71-AB3AD6E50B95}"/>
          </ac:spMkLst>
        </pc:spChg>
        <pc:spChg chg="mod">
          <ac:chgData name="Xinyu Mao" userId="82b06f8c73603875" providerId="LiveId" clId="{7616145C-D679-495C-AA4B-965E939D4BDD}" dt="2023-03-23T04:46:49.785" v="1620" actId="1076"/>
          <ac:spMkLst>
            <pc:docMk/>
            <pc:sldMk cId="409731238" sldId="259"/>
            <ac:spMk id="3" creationId="{42D5CDBC-2814-B5CF-EAEB-BA5B43017688}"/>
          </ac:spMkLst>
        </pc:spChg>
        <pc:spChg chg="add mod">
          <ac:chgData name="Xinyu Mao" userId="82b06f8c73603875" providerId="LiveId" clId="{7616145C-D679-495C-AA4B-965E939D4BDD}" dt="2023-03-23T04:46:49.785" v="1620" actId="1076"/>
          <ac:spMkLst>
            <pc:docMk/>
            <pc:sldMk cId="409731238" sldId="259"/>
            <ac:spMk id="11" creationId="{C198031D-0700-48C5-5E63-0823EC19B8B7}"/>
          </ac:spMkLst>
        </pc:spChg>
        <pc:spChg chg="add mod">
          <ac:chgData name="Xinyu Mao" userId="82b06f8c73603875" providerId="LiveId" clId="{7616145C-D679-495C-AA4B-965E939D4BDD}" dt="2023-03-23T04:46:49.785" v="1620" actId="1076"/>
          <ac:spMkLst>
            <pc:docMk/>
            <pc:sldMk cId="409731238" sldId="259"/>
            <ac:spMk id="12" creationId="{64D38232-27C2-FF4F-3CFA-A7C8C3C184C1}"/>
          </ac:spMkLst>
        </pc:spChg>
        <pc:spChg chg="add mod">
          <ac:chgData name="Xinyu Mao" userId="82b06f8c73603875" providerId="LiveId" clId="{7616145C-D679-495C-AA4B-965E939D4BDD}" dt="2023-03-23T04:46:49.785" v="1620" actId="1076"/>
          <ac:spMkLst>
            <pc:docMk/>
            <pc:sldMk cId="409731238" sldId="259"/>
            <ac:spMk id="13" creationId="{35EAF289-3561-8403-4358-218E31BDCD8F}"/>
          </ac:spMkLst>
        </pc:spChg>
        <pc:spChg chg="add del mod">
          <ac:chgData name="Xinyu Mao" userId="82b06f8c73603875" providerId="LiveId" clId="{7616145C-D679-495C-AA4B-965E939D4BDD}" dt="2023-03-23T04:36:23.006" v="1065" actId="21"/>
          <ac:spMkLst>
            <pc:docMk/>
            <pc:sldMk cId="409731238" sldId="259"/>
            <ac:spMk id="14" creationId="{2C3A4555-2987-68AA-97F7-1F63A492A52A}"/>
          </ac:spMkLst>
        </pc:spChg>
        <pc:spChg chg="add mod">
          <ac:chgData name="Xinyu Mao" userId="82b06f8c73603875" providerId="LiveId" clId="{7616145C-D679-495C-AA4B-965E939D4BDD}" dt="2023-03-23T04:46:49.785" v="1620" actId="1076"/>
          <ac:spMkLst>
            <pc:docMk/>
            <pc:sldMk cId="409731238" sldId="259"/>
            <ac:spMk id="29" creationId="{D0C0CB94-DEED-910D-40DA-6EAD05C27DDD}"/>
          </ac:spMkLst>
        </pc:spChg>
        <pc:spChg chg="add mod">
          <ac:chgData name="Xinyu Mao" userId="82b06f8c73603875" providerId="LiveId" clId="{7616145C-D679-495C-AA4B-965E939D4BDD}" dt="2023-03-23T04:46:49.785" v="1620" actId="1076"/>
          <ac:spMkLst>
            <pc:docMk/>
            <pc:sldMk cId="409731238" sldId="259"/>
            <ac:spMk id="30" creationId="{BD64C08E-BEA3-6F0C-AF4B-5F7EE0F4FE1E}"/>
          </ac:spMkLst>
        </pc:spChg>
        <pc:spChg chg="add mod">
          <ac:chgData name="Xinyu Mao" userId="82b06f8c73603875" providerId="LiveId" clId="{7616145C-D679-495C-AA4B-965E939D4BDD}" dt="2023-03-23T04:46:49.785" v="1620" actId="1076"/>
          <ac:spMkLst>
            <pc:docMk/>
            <pc:sldMk cId="409731238" sldId="259"/>
            <ac:spMk id="32" creationId="{617A75E9-204E-7D8C-3D16-B58AAA34E21F}"/>
          </ac:spMkLst>
        </pc:spChg>
        <pc:spChg chg="add del mod">
          <ac:chgData name="Xinyu Mao" userId="82b06f8c73603875" providerId="LiveId" clId="{7616145C-D679-495C-AA4B-965E939D4BDD}" dt="2023-03-23T04:43:56.990" v="1521"/>
          <ac:spMkLst>
            <pc:docMk/>
            <pc:sldMk cId="409731238" sldId="259"/>
            <ac:spMk id="34" creationId="{CEFB5524-3522-76E1-7D17-7EC7E4F2605B}"/>
          </ac:spMkLst>
        </pc:spChg>
        <pc:spChg chg="add del mod">
          <ac:chgData name="Xinyu Mao" userId="82b06f8c73603875" providerId="LiveId" clId="{7616145C-D679-495C-AA4B-965E939D4BDD}" dt="2023-03-23T05:23:43.103" v="2943" actId="21"/>
          <ac:spMkLst>
            <pc:docMk/>
            <pc:sldMk cId="409731238" sldId="259"/>
            <ac:spMk id="36" creationId="{54F0AE6D-826A-FA1A-AA09-07E74C6EF0D4}"/>
          </ac:spMkLst>
        </pc:spChg>
        <pc:spChg chg="add del mod">
          <ac:chgData name="Xinyu Mao" userId="82b06f8c73603875" providerId="LiveId" clId="{7616145C-D679-495C-AA4B-965E939D4BDD}" dt="2023-03-23T05:05:16.437" v="2079" actId="21"/>
          <ac:spMkLst>
            <pc:docMk/>
            <pc:sldMk cId="409731238" sldId="259"/>
            <ac:spMk id="37" creationId="{748F6381-4EEF-A525-C2F7-E75D424646BA}"/>
          </ac:spMkLst>
        </pc:spChg>
        <pc:spChg chg="add mod">
          <ac:chgData name="Xinyu Mao" userId="82b06f8c73603875" providerId="LiveId" clId="{7616145C-D679-495C-AA4B-965E939D4BDD}" dt="2023-03-23T05:10:48.687" v="2223" actId="1076"/>
          <ac:spMkLst>
            <pc:docMk/>
            <pc:sldMk cId="409731238" sldId="259"/>
            <ac:spMk id="38" creationId="{5CCCDAC6-958B-F6D0-B621-0D73BD20E7C2}"/>
          </ac:spMkLst>
        </pc:spChg>
        <pc:spChg chg="add del mod">
          <ac:chgData name="Xinyu Mao" userId="82b06f8c73603875" providerId="LiveId" clId="{7616145C-D679-495C-AA4B-965E939D4BDD}" dt="2023-03-23T05:11:16.071" v="2229" actId="21"/>
          <ac:spMkLst>
            <pc:docMk/>
            <pc:sldMk cId="409731238" sldId="259"/>
            <ac:spMk id="39" creationId="{4EC7F53E-3573-CDD4-826E-7C88FE92392D}"/>
          </ac:spMkLst>
        </pc:spChg>
        <pc:picChg chg="add mod">
          <ac:chgData name="Xinyu Mao" userId="82b06f8c73603875" providerId="LiveId" clId="{7616145C-D679-495C-AA4B-965E939D4BDD}" dt="2023-03-23T04:46:49.785" v="1620" actId="1076"/>
          <ac:picMkLst>
            <pc:docMk/>
            <pc:sldMk cId="409731238" sldId="259"/>
            <ac:picMk id="5" creationId="{08F23D1E-459F-C302-70FE-451831CA492F}"/>
          </ac:picMkLst>
        </pc:picChg>
        <pc:picChg chg="add mod">
          <ac:chgData name="Xinyu Mao" userId="82b06f8c73603875" providerId="LiveId" clId="{7616145C-D679-495C-AA4B-965E939D4BDD}" dt="2023-03-23T04:46:49.785" v="1620" actId="1076"/>
          <ac:picMkLst>
            <pc:docMk/>
            <pc:sldMk cId="409731238" sldId="259"/>
            <ac:picMk id="6" creationId="{D410998E-6D8D-9852-7EF3-BF13B19245E9}"/>
          </ac:picMkLst>
        </pc:picChg>
        <pc:picChg chg="add mod">
          <ac:chgData name="Xinyu Mao" userId="82b06f8c73603875" providerId="LiveId" clId="{7616145C-D679-495C-AA4B-965E939D4BDD}" dt="2023-03-23T06:55:41.343" v="7919" actId="1076"/>
          <ac:picMkLst>
            <pc:docMk/>
            <pc:sldMk cId="409731238" sldId="259"/>
            <ac:picMk id="35" creationId="{1E786EA7-4212-8B3A-4C10-EC872375E2DE}"/>
          </ac:picMkLst>
        </pc:picChg>
        <pc:cxnChg chg="add mod">
          <ac:chgData name="Xinyu Mao" userId="82b06f8c73603875" providerId="LiveId" clId="{7616145C-D679-495C-AA4B-965E939D4BDD}" dt="2023-03-23T04:46:49.785" v="1620" actId="1076"/>
          <ac:cxnSpMkLst>
            <pc:docMk/>
            <pc:sldMk cId="409731238" sldId="259"/>
            <ac:cxnSpMk id="7" creationId="{6BB96ADF-92AE-F3E9-6184-6EF97EB1E0DF}"/>
          </ac:cxnSpMkLst>
        </pc:cxnChg>
        <pc:cxnChg chg="add mod">
          <ac:chgData name="Xinyu Mao" userId="82b06f8c73603875" providerId="LiveId" clId="{7616145C-D679-495C-AA4B-965E939D4BDD}" dt="2023-03-23T04:46:49.785" v="1620" actId="1076"/>
          <ac:cxnSpMkLst>
            <pc:docMk/>
            <pc:sldMk cId="409731238" sldId="259"/>
            <ac:cxnSpMk id="8" creationId="{05B073C6-DC3B-BA05-0EDB-7334FB2E90BA}"/>
          </ac:cxnSpMkLst>
        </pc:cxnChg>
        <pc:cxnChg chg="add mod">
          <ac:chgData name="Xinyu Mao" userId="82b06f8c73603875" providerId="LiveId" clId="{7616145C-D679-495C-AA4B-965E939D4BDD}" dt="2023-03-23T04:46:49.785" v="1620" actId="1076"/>
          <ac:cxnSpMkLst>
            <pc:docMk/>
            <pc:sldMk cId="409731238" sldId="259"/>
            <ac:cxnSpMk id="9" creationId="{60B2BBAC-C7FF-2FCB-9BE0-7F001F515A2F}"/>
          </ac:cxnSpMkLst>
        </pc:cxnChg>
        <pc:cxnChg chg="add mod">
          <ac:chgData name="Xinyu Mao" userId="82b06f8c73603875" providerId="LiveId" clId="{7616145C-D679-495C-AA4B-965E939D4BDD}" dt="2023-03-23T04:46:49.785" v="1620" actId="1076"/>
          <ac:cxnSpMkLst>
            <pc:docMk/>
            <pc:sldMk cId="409731238" sldId="259"/>
            <ac:cxnSpMk id="10" creationId="{25FDD5B7-F0A6-90F9-B95B-BBC33AEC602F}"/>
          </ac:cxnSpMkLst>
        </pc:cxnChg>
        <pc:cxnChg chg="add mod">
          <ac:chgData name="Xinyu Mao" userId="82b06f8c73603875" providerId="LiveId" clId="{7616145C-D679-495C-AA4B-965E939D4BDD}" dt="2023-03-23T04:46:49.785" v="1620" actId="1076"/>
          <ac:cxnSpMkLst>
            <pc:docMk/>
            <pc:sldMk cId="409731238" sldId="259"/>
            <ac:cxnSpMk id="15" creationId="{8F880578-B78E-3C31-115B-38175BB1BC3D}"/>
          </ac:cxnSpMkLst>
        </pc:cxnChg>
        <pc:cxnChg chg="add mod">
          <ac:chgData name="Xinyu Mao" userId="82b06f8c73603875" providerId="LiveId" clId="{7616145C-D679-495C-AA4B-965E939D4BDD}" dt="2023-03-23T04:46:49.785" v="1620" actId="1076"/>
          <ac:cxnSpMkLst>
            <pc:docMk/>
            <pc:sldMk cId="409731238" sldId="259"/>
            <ac:cxnSpMk id="17" creationId="{286DD49E-E3BE-9AF7-8DB6-0E323A2FFB6B}"/>
          </ac:cxnSpMkLst>
        </pc:cxnChg>
        <pc:cxnChg chg="add mod">
          <ac:chgData name="Xinyu Mao" userId="82b06f8c73603875" providerId="LiveId" clId="{7616145C-D679-495C-AA4B-965E939D4BDD}" dt="2023-03-23T04:46:49.785" v="1620" actId="1076"/>
          <ac:cxnSpMkLst>
            <pc:docMk/>
            <pc:sldMk cId="409731238" sldId="259"/>
            <ac:cxnSpMk id="21" creationId="{63065B24-F1C9-F6A7-37E3-4BFF6DEF3B75}"/>
          </ac:cxnSpMkLst>
        </pc:cxnChg>
        <pc:cxnChg chg="add mod">
          <ac:chgData name="Xinyu Mao" userId="82b06f8c73603875" providerId="LiveId" clId="{7616145C-D679-495C-AA4B-965E939D4BDD}" dt="2023-03-23T04:46:49.785" v="1620" actId="1076"/>
          <ac:cxnSpMkLst>
            <pc:docMk/>
            <pc:sldMk cId="409731238" sldId="259"/>
            <ac:cxnSpMk id="26" creationId="{58549344-0FDE-7FCA-F43B-AA8B527A1779}"/>
          </ac:cxnSpMkLst>
        </pc:cxnChg>
      </pc:sldChg>
      <pc:sldChg chg="addSp delSp modSp new mod modAnim">
        <pc:chgData name="Xinyu Mao" userId="82b06f8c73603875" providerId="LiveId" clId="{7616145C-D679-495C-AA4B-965E939D4BDD}" dt="2023-03-23T06:57:34.514" v="7931"/>
        <pc:sldMkLst>
          <pc:docMk/>
          <pc:sldMk cId="917451454" sldId="260"/>
        </pc:sldMkLst>
        <pc:spChg chg="mod">
          <ac:chgData name="Xinyu Mao" userId="82b06f8c73603875" providerId="LiveId" clId="{7616145C-D679-495C-AA4B-965E939D4BDD}" dt="2023-03-23T05:08:31.939" v="2101" actId="20577"/>
          <ac:spMkLst>
            <pc:docMk/>
            <pc:sldMk cId="917451454" sldId="260"/>
            <ac:spMk id="2" creationId="{A5960AE8-E142-09C8-AC33-9DCEF9379BC5}"/>
          </ac:spMkLst>
        </pc:spChg>
        <pc:spChg chg="mod">
          <ac:chgData name="Xinyu Mao" userId="82b06f8c73603875" providerId="LiveId" clId="{7616145C-D679-495C-AA4B-965E939D4BDD}" dt="2023-03-23T05:15:45.923" v="2375" actId="20577"/>
          <ac:spMkLst>
            <pc:docMk/>
            <pc:sldMk cId="917451454" sldId="260"/>
            <ac:spMk id="3" creationId="{03F30091-3D94-2715-34FD-A137D9C3E607}"/>
          </ac:spMkLst>
        </pc:spChg>
        <pc:spChg chg="add mod">
          <ac:chgData name="Xinyu Mao" userId="82b06f8c73603875" providerId="LiveId" clId="{7616145C-D679-495C-AA4B-965E939D4BDD}" dt="2023-03-23T05:46:45.339" v="3978" actId="20577"/>
          <ac:spMkLst>
            <pc:docMk/>
            <pc:sldMk cId="917451454" sldId="260"/>
            <ac:spMk id="5" creationId="{D23AC00E-1314-6DCD-B3CA-48B03E5F5CEE}"/>
          </ac:spMkLst>
        </pc:spChg>
        <pc:spChg chg="add mod">
          <ac:chgData name="Xinyu Mao" userId="82b06f8c73603875" providerId="LiveId" clId="{7616145C-D679-495C-AA4B-965E939D4BDD}" dt="2023-03-23T05:46:25.420" v="3974" actId="14100"/>
          <ac:spMkLst>
            <pc:docMk/>
            <pc:sldMk cId="917451454" sldId="260"/>
            <ac:spMk id="6" creationId="{9BCB6EE5-4846-5BB5-057F-509E90B38D01}"/>
          </ac:spMkLst>
        </pc:spChg>
        <pc:spChg chg="add del mod">
          <ac:chgData name="Xinyu Mao" userId="82b06f8c73603875" providerId="LiveId" clId="{7616145C-D679-495C-AA4B-965E939D4BDD}" dt="2023-03-23T05:46:16.318" v="3971" actId="1076"/>
          <ac:spMkLst>
            <pc:docMk/>
            <pc:sldMk cId="917451454" sldId="260"/>
            <ac:spMk id="8" creationId="{34AD36F5-20AB-22AA-553A-876DC7924830}"/>
          </ac:spMkLst>
        </pc:spChg>
        <pc:spChg chg="add del mod">
          <ac:chgData name="Xinyu Mao" userId="82b06f8c73603875" providerId="LiveId" clId="{7616145C-D679-495C-AA4B-965E939D4BDD}" dt="2023-03-23T05:08:44.956" v="2102" actId="21"/>
          <ac:spMkLst>
            <pc:docMk/>
            <pc:sldMk cId="917451454" sldId="260"/>
            <ac:spMk id="10" creationId="{76084028-5084-2245-CBD2-58E24A19CED0}"/>
          </ac:spMkLst>
        </pc:spChg>
        <pc:spChg chg="add del mod">
          <ac:chgData name="Xinyu Mao" userId="82b06f8c73603875" providerId="LiveId" clId="{7616145C-D679-495C-AA4B-965E939D4BDD}" dt="2023-03-23T05:15:30.839" v="2374" actId="21"/>
          <ac:spMkLst>
            <pc:docMk/>
            <pc:sldMk cId="917451454" sldId="260"/>
            <ac:spMk id="11" creationId="{A544B530-5A7C-B4A3-A208-8F35C123FBA5}"/>
          </ac:spMkLst>
        </pc:spChg>
        <pc:spChg chg="add del mod">
          <ac:chgData name="Xinyu Mao" userId="82b06f8c73603875" providerId="LiveId" clId="{7616145C-D679-495C-AA4B-965E939D4BDD}" dt="2023-03-23T05:15:46.920" v="2377"/>
          <ac:spMkLst>
            <pc:docMk/>
            <pc:sldMk cId="917451454" sldId="260"/>
            <ac:spMk id="12" creationId="{9A73F263-4101-F461-A237-8BC220CB1D3C}"/>
          </ac:spMkLst>
        </pc:spChg>
        <pc:picChg chg="add mod">
          <ac:chgData name="Xinyu Mao" userId="82b06f8c73603875" providerId="LiveId" clId="{7616145C-D679-495C-AA4B-965E939D4BDD}" dt="2023-03-23T05:46:30.273" v="3975" actId="1076"/>
          <ac:picMkLst>
            <pc:docMk/>
            <pc:sldMk cId="917451454" sldId="260"/>
            <ac:picMk id="7" creationId="{561F722C-F97B-0CE9-FDAC-E11AE9E3CA4C}"/>
          </ac:picMkLst>
        </pc:picChg>
      </pc:sldChg>
      <pc:sldChg chg="addSp delSp modSp new mod">
        <pc:chgData name="Xinyu Mao" userId="82b06f8c73603875" providerId="LiveId" clId="{7616145C-D679-495C-AA4B-965E939D4BDD}" dt="2023-03-23T07:12:14.413" v="8082" actId="20577"/>
        <pc:sldMkLst>
          <pc:docMk/>
          <pc:sldMk cId="2726478091" sldId="261"/>
        </pc:sldMkLst>
        <pc:spChg chg="mod">
          <ac:chgData name="Xinyu Mao" userId="82b06f8c73603875" providerId="LiveId" clId="{7616145C-D679-495C-AA4B-965E939D4BDD}" dt="2023-03-23T05:13:03.509" v="2290" actId="20577"/>
          <ac:spMkLst>
            <pc:docMk/>
            <pc:sldMk cId="2726478091" sldId="261"/>
            <ac:spMk id="2" creationId="{5B45B51A-05CA-BC86-F84C-CCC166D98FC5}"/>
          </ac:spMkLst>
        </pc:spChg>
        <pc:spChg chg="mod">
          <ac:chgData name="Xinyu Mao" userId="82b06f8c73603875" providerId="LiveId" clId="{7616145C-D679-495C-AA4B-965E939D4BDD}" dt="2023-03-23T05:18:30.324" v="2604" actId="1076"/>
          <ac:spMkLst>
            <pc:docMk/>
            <pc:sldMk cId="2726478091" sldId="261"/>
            <ac:spMk id="3" creationId="{B9CB6113-905A-610C-E519-1AC7835FF0F6}"/>
          </ac:spMkLst>
        </pc:spChg>
        <pc:spChg chg="add mod">
          <ac:chgData name="Xinyu Mao" userId="82b06f8c73603875" providerId="LiveId" clId="{7616145C-D679-495C-AA4B-965E939D4BDD}" dt="2023-03-23T06:58:26.650" v="7947" actId="20577"/>
          <ac:spMkLst>
            <pc:docMk/>
            <pc:sldMk cId="2726478091" sldId="261"/>
            <ac:spMk id="5" creationId="{F7470D8E-9FD6-5C58-24CD-CD9E9298DA76}"/>
          </ac:spMkLst>
        </pc:spChg>
        <pc:spChg chg="add mod">
          <ac:chgData name="Xinyu Mao" userId="82b06f8c73603875" providerId="LiveId" clId="{7616145C-D679-495C-AA4B-965E939D4BDD}" dt="2023-03-23T07:12:14.413" v="8082" actId="20577"/>
          <ac:spMkLst>
            <pc:docMk/>
            <pc:sldMk cId="2726478091" sldId="261"/>
            <ac:spMk id="6" creationId="{54F01AD3-115E-B48A-C491-E4C3EB92855F}"/>
          </ac:spMkLst>
        </pc:spChg>
        <pc:spChg chg="add del mod">
          <ac:chgData name="Xinyu Mao" userId="82b06f8c73603875" providerId="LiveId" clId="{7616145C-D679-495C-AA4B-965E939D4BDD}" dt="2023-03-23T05:16:40.153" v="2499"/>
          <ac:spMkLst>
            <pc:docMk/>
            <pc:sldMk cId="2726478091" sldId="261"/>
            <ac:spMk id="7" creationId="{3206D722-A096-A608-B022-E83A40D85C70}"/>
          </ac:spMkLst>
        </pc:spChg>
        <pc:spChg chg="add mod">
          <ac:chgData name="Xinyu Mao" userId="82b06f8c73603875" providerId="LiveId" clId="{7616145C-D679-495C-AA4B-965E939D4BDD}" dt="2023-03-23T05:18:04.622" v="2602" actId="20577"/>
          <ac:spMkLst>
            <pc:docMk/>
            <pc:sldMk cId="2726478091" sldId="261"/>
            <ac:spMk id="8" creationId="{8EDF9BF4-C202-D1B5-611B-C66D2FC8AE2E}"/>
          </ac:spMkLst>
        </pc:spChg>
      </pc:sldChg>
      <pc:sldChg chg="modSp new mod">
        <pc:chgData name="Xinyu Mao" userId="82b06f8c73603875" providerId="LiveId" clId="{7616145C-D679-495C-AA4B-965E939D4BDD}" dt="2023-03-23T06:54:36.202" v="7915" actId="20577"/>
        <pc:sldMkLst>
          <pc:docMk/>
          <pc:sldMk cId="2908566809" sldId="262"/>
        </pc:sldMkLst>
        <pc:spChg chg="mod">
          <ac:chgData name="Xinyu Mao" userId="82b06f8c73603875" providerId="LiveId" clId="{7616145C-D679-495C-AA4B-965E939D4BDD}" dt="2023-03-23T06:54:36.202" v="7915" actId="20577"/>
          <ac:spMkLst>
            <pc:docMk/>
            <pc:sldMk cId="2908566809" sldId="262"/>
            <ac:spMk id="2" creationId="{B66CE6F8-B201-7FE6-2A5C-934904C10ECE}"/>
          </ac:spMkLst>
        </pc:spChg>
      </pc:sldChg>
      <pc:sldChg chg="addSp delSp modSp new mod modAnim">
        <pc:chgData name="Xinyu Mao" userId="82b06f8c73603875" providerId="LiveId" clId="{7616145C-D679-495C-AA4B-965E939D4BDD}" dt="2023-03-23T05:42:02.524" v="3883"/>
        <pc:sldMkLst>
          <pc:docMk/>
          <pc:sldMk cId="1074594275" sldId="263"/>
        </pc:sldMkLst>
        <pc:spChg chg="mod">
          <ac:chgData name="Xinyu Mao" userId="82b06f8c73603875" providerId="LiveId" clId="{7616145C-D679-495C-AA4B-965E939D4BDD}" dt="2023-03-23T05:20:09.858" v="2699" actId="20577"/>
          <ac:spMkLst>
            <pc:docMk/>
            <pc:sldMk cId="1074594275" sldId="263"/>
            <ac:spMk id="2" creationId="{5E1B7AAB-8E83-55D6-F002-77AB232F6861}"/>
          </ac:spMkLst>
        </pc:spChg>
        <pc:spChg chg="mod">
          <ac:chgData name="Xinyu Mao" userId="82b06f8c73603875" providerId="LiveId" clId="{7616145C-D679-495C-AA4B-965E939D4BDD}" dt="2023-03-23T05:39:08.479" v="3641" actId="1076"/>
          <ac:spMkLst>
            <pc:docMk/>
            <pc:sldMk cId="1074594275" sldId="263"/>
            <ac:spMk id="3" creationId="{0ACEE683-99D6-44F8-BF1D-28C863627946}"/>
          </ac:spMkLst>
        </pc:spChg>
        <pc:spChg chg="add mod">
          <ac:chgData name="Xinyu Mao" userId="82b06f8c73603875" providerId="LiveId" clId="{7616145C-D679-495C-AA4B-965E939D4BDD}" dt="2023-03-23T05:35:51.926" v="3399" actId="20577"/>
          <ac:spMkLst>
            <pc:docMk/>
            <pc:sldMk cId="1074594275" sldId="263"/>
            <ac:spMk id="5" creationId="{992D3CBF-6ABD-13F5-A44D-2A6F0562D1FA}"/>
          </ac:spMkLst>
        </pc:spChg>
        <pc:spChg chg="add mod">
          <ac:chgData name="Xinyu Mao" userId="82b06f8c73603875" providerId="LiveId" clId="{7616145C-D679-495C-AA4B-965E939D4BDD}" dt="2023-03-23T05:37:17.187" v="3477" actId="14100"/>
          <ac:spMkLst>
            <pc:docMk/>
            <pc:sldMk cId="1074594275" sldId="263"/>
            <ac:spMk id="6" creationId="{F5819385-E6EB-1D0A-CC38-6B125A36094E}"/>
          </ac:spMkLst>
        </pc:spChg>
        <pc:spChg chg="add mod">
          <ac:chgData name="Xinyu Mao" userId="82b06f8c73603875" providerId="LiveId" clId="{7616145C-D679-495C-AA4B-965E939D4BDD}" dt="2023-03-23T05:37:37.280" v="3483" actId="14100"/>
          <ac:spMkLst>
            <pc:docMk/>
            <pc:sldMk cId="1074594275" sldId="263"/>
            <ac:spMk id="7" creationId="{33780A67-A7A1-F3C9-A369-C04FC8FAEEAF}"/>
          </ac:spMkLst>
        </pc:spChg>
        <pc:spChg chg="add mod">
          <ac:chgData name="Xinyu Mao" userId="82b06f8c73603875" providerId="LiveId" clId="{7616145C-D679-495C-AA4B-965E939D4BDD}" dt="2023-03-23T05:41:43.795" v="3880" actId="14100"/>
          <ac:spMkLst>
            <pc:docMk/>
            <pc:sldMk cId="1074594275" sldId="263"/>
            <ac:spMk id="8" creationId="{0816928E-4F24-162A-9DA5-7D71A4076E9C}"/>
          </ac:spMkLst>
        </pc:spChg>
        <pc:spChg chg="add mod">
          <ac:chgData name="Xinyu Mao" userId="82b06f8c73603875" providerId="LiveId" clId="{7616145C-D679-495C-AA4B-965E939D4BDD}" dt="2023-03-23T05:37:48.010" v="3498" actId="20577"/>
          <ac:spMkLst>
            <pc:docMk/>
            <pc:sldMk cId="1074594275" sldId="263"/>
            <ac:spMk id="9" creationId="{DD74A96F-A623-5F04-4AE4-2F4CA21214A6}"/>
          </ac:spMkLst>
        </pc:spChg>
        <pc:spChg chg="add del mod">
          <ac:chgData name="Xinyu Mao" userId="82b06f8c73603875" providerId="LiveId" clId="{7616145C-D679-495C-AA4B-965E939D4BDD}" dt="2023-03-23T05:39:26.273" v="3645"/>
          <ac:spMkLst>
            <pc:docMk/>
            <pc:sldMk cId="1074594275" sldId="263"/>
            <ac:spMk id="10" creationId="{D467A852-73E5-F2B9-0484-611BB628E8ED}"/>
          </ac:spMkLst>
        </pc:spChg>
        <pc:spChg chg="add mod">
          <ac:chgData name="Xinyu Mao" userId="82b06f8c73603875" providerId="LiveId" clId="{7616145C-D679-495C-AA4B-965E939D4BDD}" dt="2023-03-23T05:41:45.744" v="3881" actId="1076"/>
          <ac:spMkLst>
            <pc:docMk/>
            <pc:sldMk cId="1074594275" sldId="263"/>
            <ac:spMk id="11" creationId="{DA82595C-4C61-767B-70AF-62BBA5054669}"/>
          </ac:spMkLst>
        </pc:spChg>
      </pc:sldChg>
      <pc:sldChg chg="modSp new mod">
        <pc:chgData name="Xinyu Mao" userId="82b06f8c73603875" providerId="LiveId" clId="{7616145C-D679-495C-AA4B-965E939D4BDD}" dt="2023-03-23T05:30:44.778" v="3036" actId="20577"/>
        <pc:sldMkLst>
          <pc:docMk/>
          <pc:sldMk cId="565099251" sldId="264"/>
        </pc:sldMkLst>
        <pc:spChg chg="mod">
          <ac:chgData name="Xinyu Mao" userId="82b06f8c73603875" providerId="LiveId" clId="{7616145C-D679-495C-AA4B-965E939D4BDD}" dt="2023-03-23T05:30:44.778" v="3036" actId="20577"/>
          <ac:spMkLst>
            <pc:docMk/>
            <pc:sldMk cId="565099251" sldId="264"/>
            <ac:spMk id="2" creationId="{A40BA33F-66E9-69A2-199A-40F091728E62}"/>
          </ac:spMkLst>
        </pc:spChg>
      </pc:sldChg>
      <pc:sldChg chg="addSp delSp modSp new mod delAnim modAnim">
        <pc:chgData name="Xinyu Mao" userId="82b06f8c73603875" providerId="LiveId" clId="{7616145C-D679-495C-AA4B-965E939D4BDD}" dt="2023-03-23T06:38:53.971" v="7209" actId="20577"/>
        <pc:sldMkLst>
          <pc:docMk/>
          <pc:sldMk cId="1242290786" sldId="265"/>
        </pc:sldMkLst>
        <pc:spChg chg="mod">
          <ac:chgData name="Xinyu Mao" userId="82b06f8c73603875" providerId="LiveId" clId="{7616145C-D679-495C-AA4B-965E939D4BDD}" dt="2023-03-23T05:48:19.931" v="3982" actId="1076"/>
          <ac:spMkLst>
            <pc:docMk/>
            <pc:sldMk cId="1242290786" sldId="265"/>
            <ac:spMk id="2" creationId="{AF386CAE-CDEF-F941-5B5F-EB712C7F8E69}"/>
          </ac:spMkLst>
        </pc:spChg>
        <pc:spChg chg="mod">
          <ac:chgData name="Xinyu Mao" userId="82b06f8c73603875" providerId="LiveId" clId="{7616145C-D679-495C-AA4B-965E939D4BDD}" dt="2023-03-23T06:25:03.368" v="6640" actId="20577"/>
          <ac:spMkLst>
            <pc:docMk/>
            <pc:sldMk cId="1242290786" sldId="265"/>
            <ac:spMk id="3" creationId="{39DEC1F7-4830-561C-4C84-C2AFA466D9EF}"/>
          </ac:spMkLst>
        </pc:spChg>
        <pc:spChg chg="add mod">
          <ac:chgData name="Xinyu Mao" userId="82b06f8c73603875" providerId="LiveId" clId="{7616145C-D679-495C-AA4B-965E939D4BDD}" dt="2023-03-23T05:49:18.995" v="4018" actId="1076"/>
          <ac:spMkLst>
            <pc:docMk/>
            <pc:sldMk cId="1242290786" sldId="265"/>
            <ac:spMk id="11" creationId="{41CD1C52-2879-E068-30E5-EF2DF8B7B588}"/>
          </ac:spMkLst>
        </pc:spChg>
        <pc:spChg chg="add mod">
          <ac:chgData name="Xinyu Mao" userId="82b06f8c73603875" providerId="LiveId" clId="{7616145C-D679-495C-AA4B-965E939D4BDD}" dt="2023-03-23T05:49:18.995" v="4018" actId="1076"/>
          <ac:spMkLst>
            <pc:docMk/>
            <pc:sldMk cId="1242290786" sldId="265"/>
            <ac:spMk id="12" creationId="{FCAF220D-E8F4-DDC7-F2EC-EB577FDC3679}"/>
          </ac:spMkLst>
        </pc:spChg>
        <pc:spChg chg="add mod">
          <ac:chgData name="Xinyu Mao" userId="82b06f8c73603875" providerId="LiveId" clId="{7616145C-D679-495C-AA4B-965E939D4BDD}" dt="2023-03-23T05:49:18.995" v="4018" actId="1076"/>
          <ac:spMkLst>
            <pc:docMk/>
            <pc:sldMk cId="1242290786" sldId="265"/>
            <ac:spMk id="13" creationId="{8854868F-21BE-0ECC-55A1-0CF23BD7CB70}"/>
          </ac:spMkLst>
        </pc:spChg>
        <pc:spChg chg="add mod">
          <ac:chgData name="Xinyu Mao" userId="82b06f8c73603875" providerId="LiveId" clId="{7616145C-D679-495C-AA4B-965E939D4BDD}" dt="2023-03-23T05:49:18.995" v="4018" actId="1076"/>
          <ac:spMkLst>
            <pc:docMk/>
            <pc:sldMk cId="1242290786" sldId="265"/>
            <ac:spMk id="14" creationId="{43682358-5F9D-654D-75D2-AB8707706B53}"/>
          </ac:spMkLst>
        </pc:spChg>
        <pc:spChg chg="add del mod">
          <ac:chgData name="Xinyu Mao" userId="82b06f8c73603875" providerId="LiveId" clId="{7616145C-D679-495C-AA4B-965E939D4BDD}" dt="2023-03-23T05:48:33.414" v="3985" actId="21"/>
          <ac:spMkLst>
            <pc:docMk/>
            <pc:sldMk cId="1242290786" sldId="265"/>
            <ac:spMk id="16" creationId="{BE6DEEBC-F416-CA85-CAD0-40C17D923A52}"/>
          </ac:spMkLst>
        </pc:spChg>
        <pc:spChg chg="add del mod">
          <ac:chgData name="Xinyu Mao" userId="82b06f8c73603875" providerId="LiveId" clId="{7616145C-D679-495C-AA4B-965E939D4BDD}" dt="2023-03-23T05:48:30.929" v="3984" actId="21"/>
          <ac:spMkLst>
            <pc:docMk/>
            <pc:sldMk cId="1242290786" sldId="265"/>
            <ac:spMk id="17" creationId="{4092C063-5F23-B472-50D5-78BB931F1A0E}"/>
          </ac:spMkLst>
        </pc:spChg>
        <pc:spChg chg="add del mod">
          <ac:chgData name="Xinyu Mao" userId="82b06f8c73603875" providerId="LiveId" clId="{7616145C-D679-495C-AA4B-965E939D4BDD}" dt="2023-03-23T05:48:46.862" v="3986" actId="21"/>
          <ac:spMkLst>
            <pc:docMk/>
            <pc:sldMk cId="1242290786" sldId="265"/>
            <ac:spMk id="18" creationId="{D2217E9E-5E0D-A986-917C-72FD109E3CB9}"/>
          </ac:spMkLst>
        </pc:spChg>
        <pc:spChg chg="add del mod">
          <ac:chgData name="Xinyu Mao" userId="82b06f8c73603875" providerId="LiveId" clId="{7616145C-D679-495C-AA4B-965E939D4BDD}" dt="2023-03-23T05:48:28.069" v="3983" actId="21"/>
          <ac:spMkLst>
            <pc:docMk/>
            <pc:sldMk cId="1242290786" sldId="265"/>
            <ac:spMk id="19" creationId="{F3C76E8C-C7E1-8D22-CA46-C2DCEA64BBBE}"/>
          </ac:spMkLst>
        </pc:spChg>
        <pc:spChg chg="add mod">
          <ac:chgData name="Xinyu Mao" userId="82b06f8c73603875" providerId="LiveId" clId="{7616145C-D679-495C-AA4B-965E939D4BDD}" dt="2023-03-23T06:38:53.971" v="7209" actId="20577"/>
          <ac:spMkLst>
            <pc:docMk/>
            <pc:sldMk cId="1242290786" sldId="265"/>
            <ac:spMk id="24" creationId="{162E1A5D-7B08-5BE2-B9F7-69D946CA4A1B}"/>
          </ac:spMkLst>
        </pc:spChg>
        <pc:spChg chg="add mod">
          <ac:chgData name="Xinyu Mao" userId="82b06f8c73603875" providerId="LiveId" clId="{7616145C-D679-495C-AA4B-965E939D4BDD}" dt="2023-03-23T05:57:26.310" v="4738" actId="1076"/>
          <ac:spMkLst>
            <pc:docMk/>
            <pc:sldMk cId="1242290786" sldId="265"/>
            <ac:spMk id="25" creationId="{743E74AE-F0AC-2656-8888-E4ACB0538E01}"/>
          </ac:spMkLst>
        </pc:spChg>
        <pc:spChg chg="add mod">
          <ac:chgData name="Xinyu Mao" userId="82b06f8c73603875" providerId="LiveId" clId="{7616145C-D679-495C-AA4B-965E939D4BDD}" dt="2023-03-23T05:57:58.133" v="4745" actId="1076"/>
          <ac:spMkLst>
            <pc:docMk/>
            <pc:sldMk cId="1242290786" sldId="265"/>
            <ac:spMk id="27" creationId="{B188B593-72D4-13DC-206A-5B1E5DE8FFD5}"/>
          </ac:spMkLst>
        </pc:spChg>
        <pc:picChg chg="add mod">
          <ac:chgData name="Xinyu Mao" userId="82b06f8c73603875" providerId="LiveId" clId="{7616145C-D679-495C-AA4B-965E939D4BDD}" dt="2023-03-23T05:49:18.995" v="4018" actId="1076"/>
          <ac:picMkLst>
            <pc:docMk/>
            <pc:sldMk cId="1242290786" sldId="265"/>
            <ac:picMk id="5" creationId="{6F2C50A9-D883-7B6E-1143-EF420CE48624}"/>
          </ac:picMkLst>
        </pc:picChg>
        <pc:picChg chg="add mod">
          <ac:chgData name="Xinyu Mao" userId="82b06f8c73603875" providerId="LiveId" clId="{7616145C-D679-495C-AA4B-965E939D4BDD}" dt="2023-03-23T05:49:18.995" v="4018" actId="1076"/>
          <ac:picMkLst>
            <pc:docMk/>
            <pc:sldMk cId="1242290786" sldId="265"/>
            <ac:picMk id="6" creationId="{D65ACFA5-C946-0DD6-7250-CDA00967515F}"/>
          </ac:picMkLst>
        </pc:picChg>
        <pc:picChg chg="add mod">
          <ac:chgData name="Xinyu Mao" userId="82b06f8c73603875" providerId="LiveId" clId="{7616145C-D679-495C-AA4B-965E939D4BDD}" dt="2023-03-23T05:49:18.995" v="4018" actId="1076"/>
          <ac:picMkLst>
            <pc:docMk/>
            <pc:sldMk cId="1242290786" sldId="265"/>
            <ac:picMk id="15" creationId="{36137721-92D2-4606-3E6E-C252413B5AC4}"/>
          </ac:picMkLst>
        </pc:picChg>
        <pc:cxnChg chg="add mod">
          <ac:chgData name="Xinyu Mao" userId="82b06f8c73603875" providerId="LiveId" clId="{7616145C-D679-495C-AA4B-965E939D4BDD}" dt="2023-03-23T05:49:18.995" v="4018" actId="1076"/>
          <ac:cxnSpMkLst>
            <pc:docMk/>
            <pc:sldMk cId="1242290786" sldId="265"/>
            <ac:cxnSpMk id="7" creationId="{04CAC273-14E0-A538-A2BE-E664D2790050}"/>
          </ac:cxnSpMkLst>
        </pc:cxnChg>
        <pc:cxnChg chg="add mod">
          <ac:chgData name="Xinyu Mao" userId="82b06f8c73603875" providerId="LiveId" clId="{7616145C-D679-495C-AA4B-965E939D4BDD}" dt="2023-03-23T05:49:18.995" v="4018" actId="1076"/>
          <ac:cxnSpMkLst>
            <pc:docMk/>
            <pc:sldMk cId="1242290786" sldId="265"/>
            <ac:cxnSpMk id="8" creationId="{34ABDA38-6225-05A6-4EC0-3FBAC49D46B7}"/>
          </ac:cxnSpMkLst>
        </pc:cxnChg>
        <pc:cxnChg chg="add mod">
          <ac:chgData name="Xinyu Mao" userId="82b06f8c73603875" providerId="LiveId" clId="{7616145C-D679-495C-AA4B-965E939D4BDD}" dt="2023-03-23T05:49:18.995" v="4018" actId="1076"/>
          <ac:cxnSpMkLst>
            <pc:docMk/>
            <pc:sldMk cId="1242290786" sldId="265"/>
            <ac:cxnSpMk id="9" creationId="{4A9B02C1-865A-2707-883E-E617F0DF2D2D}"/>
          </ac:cxnSpMkLst>
        </pc:cxnChg>
        <pc:cxnChg chg="add mod">
          <ac:chgData name="Xinyu Mao" userId="82b06f8c73603875" providerId="LiveId" clId="{7616145C-D679-495C-AA4B-965E939D4BDD}" dt="2023-03-23T05:49:18.995" v="4018" actId="1076"/>
          <ac:cxnSpMkLst>
            <pc:docMk/>
            <pc:sldMk cId="1242290786" sldId="265"/>
            <ac:cxnSpMk id="10" creationId="{F81FFBDB-976D-A996-11C5-5F1BF7D59628}"/>
          </ac:cxnSpMkLst>
        </pc:cxnChg>
        <pc:cxnChg chg="add del mod">
          <ac:chgData name="Xinyu Mao" userId="82b06f8c73603875" providerId="LiveId" clId="{7616145C-D679-495C-AA4B-965E939D4BDD}" dt="2023-03-23T05:48:28.069" v="3983" actId="21"/>
          <ac:cxnSpMkLst>
            <pc:docMk/>
            <pc:sldMk cId="1242290786" sldId="265"/>
            <ac:cxnSpMk id="20" creationId="{920AFF4A-0062-BEA2-3CBA-13C05F88431E}"/>
          </ac:cxnSpMkLst>
        </pc:cxnChg>
        <pc:cxnChg chg="add del mod">
          <ac:chgData name="Xinyu Mao" userId="82b06f8c73603875" providerId="LiveId" clId="{7616145C-D679-495C-AA4B-965E939D4BDD}" dt="2023-03-23T05:48:28.069" v="3983" actId="21"/>
          <ac:cxnSpMkLst>
            <pc:docMk/>
            <pc:sldMk cId="1242290786" sldId="265"/>
            <ac:cxnSpMk id="21" creationId="{E11A44AD-D008-B236-11B7-E5E367B95CBA}"/>
          </ac:cxnSpMkLst>
        </pc:cxnChg>
        <pc:cxnChg chg="add del mod">
          <ac:chgData name="Xinyu Mao" userId="82b06f8c73603875" providerId="LiveId" clId="{7616145C-D679-495C-AA4B-965E939D4BDD}" dt="2023-03-23T05:48:28.069" v="3983" actId="21"/>
          <ac:cxnSpMkLst>
            <pc:docMk/>
            <pc:sldMk cId="1242290786" sldId="265"/>
            <ac:cxnSpMk id="22" creationId="{894BB25A-3F60-F5DE-6865-0EF3133899C6}"/>
          </ac:cxnSpMkLst>
        </pc:cxnChg>
        <pc:cxnChg chg="add del mod">
          <ac:chgData name="Xinyu Mao" userId="82b06f8c73603875" providerId="LiveId" clId="{7616145C-D679-495C-AA4B-965E939D4BDD}" dt="2023-03-23T05:48:28.069" v="3983" actId="21"/>
          <ac:cxnSpMkLst>
            <pc:docMk/>
            <pc:sldMk cId="1242290786" sldId="265"/>
            <ac:cxnSpMk id="23" creationId="{205142FA-454A-9877-A227-74854F44022C}"/>
          </ac:cxnSpMkLst>
        </pc:cxnChg>
      </pc:sldChg>
      <pc:sldChg chg="addSp modSp new mod modAnim">
        <pc:chgData name="Xinyu Mao" userId="82b06f8c73603875" providerId="LiveId" clId="{7616145C-D679-495C-AA4B-965E939D4BDD}" dt="2023-03-23T06:38:18.148" v="7196"/>
        <pc:sldMkLst>
          <pc:docMk/>
          <pc:sldMk cId="3142500665" sldId="266"/>
        </pc:sldMkLst>
        <pc:spChg chg="mod">
          <ac:chgData name="Xinyu Mao" userId="82b06f8c73603875" providerId="LiveId" clId="{7616145C-D679-495C-AA4B-965E939D4BDD}" dt="2023-03-23T06:21:27.312" v="6457" actId="20577"/>
          <ac:spMkLst>
            <pc:docMk/>
            <pc:sldMk cId="3142500665" sldId="266"/>
            <ac:spMk id="2" creationId="{E2B1E1A7-9528-6202-9480-48A3B65F9704}"/>
          </ac:spMkLst>
        </pc:spChg>
        <pc:spChg chg="mod">
          <ac:chgData name="Xinyu Mao" userId="82b06f8c73603875" providerId="LiveId" clId="{7616145C-D679-495C-AA4B-965E939D4BDD}" dt="2023-03-23T06:14:57.448" v="6154" actId="20577"/>
          <ac:spMkLst>
            <pc:docMk/>
            <pc:sldMk cId="3142500665" sldId="266"/>
            <ac:spMk id="3" creationId="{F00AB12B-CCBB-1923-682F-7BCEB6672366}"/>
          </ac:spMkLst>
        </pc:spChg>
        <pc:spChg chg="add mod">
          <ac:chgData name="Xinyu Mao" userId="82b06f8c73603875" providerId="LiveId" clId="{7616145C-D679-495C-AA4B-965E939D4BDD}" dt="2023-03-23T06:21:30.800" v="6458" actId="1076"/>
          <ac:spMkLst>
            <pc:docMk/>
            <pc:sldMk cId="3142500665" sldId="266"/>
            <ac:spMk id="5" creationId="{1DA5279E-D001-1891-6D39-78DCDDB6E177}"/>
          </ac:spMkLst>
        </pc:spChg>
        <pc:spChg chg="add mod">
          <ac:chgData name="Xinyu Mao" userId="82b06f8c73603875" providerId="LiveId" clId="{7616145C-D679-495C-AA4B-965E939D4BDD}" dt="2023-03-23T06:21:35.277" v="6459" actId="1076"/>
          <ac:spMkLst>
            <pc:docMk/>
            <pc:sldMk cId="3142500665" sldId="266"/>
            <ac:spMk id="6" creationId="{C29B90C8-7D15-BA75-26A3-977838ACFAC5}"/>
          </ac:spMkLst>
        </pc:spChg>
        <pc:spChg chg="add mod">
          <ac:chgData name="Xinyu Mao" userId="82b06f8c73603875" providerId="LiveId" clId="{7616145C-D679-495C-AA4B-965E939D4BDD}" dt="2023-03-23T06:21:35.277" v="6459" actId="1076"/>
          <ac:spMkLst>
            <pc:docMk/>
            <pc:sldMk cId="3142500665" sldId="266"/>
            <ac:spMk id="7" creationId="{D761EDD4-B51A-2624-EE52-F3CE2F212DCD}"/>
          </ac:spMkLst>
        </pc:spChg>
        <pc:spChg chg="add mod">
          <ac:chgData name="Xinyu Mao" userId="82b06f8c73603875" providerId="LiveId" clId="{7616145C-D679-495C-AA4B-965E939D4BDD}" dt="2023-03-23T06:16:14.395" v="6245" actId="1076"/>
          <ac:spMkLst>
            <pc:docMk/>
            <pc:sldMk cId="3142500665" sldId="266"/>
            <ac:spMk id="8" creationId="{72BA0950-E3E8-5197-8F6B-75447D6D9B55}"/>
          </ac:spMkLst>
        </pc:spChg>
        <pc:spChg chg="add mod">
          <ac:chgData name="Xinyu Mao" userId="82b06f8c73603875" providerId="LiveId" clId="{7616145C-D679-495C-AA4B-965E939D4BDD}" dt="2023-03-23T06:16:16.322" v="6246" actId="1076"/>
          <ac:spMkLst>
            <pc:docMk/>
            <pc:sldMk cId="3142500665" sldId="266"/>
            <ac:spMk id="9" creationId="{B81C0789-1F34-732A-0FD7-692820C85F9F}"/>
          </ac:spMkLst>
        </pc:spChg>
        <pc:spChg chg="add mod">
          <ac:chgData name="Xinyu Mao" userId="82b06f8c73603875" providerId="LiveId" clId="{7616145C-D679-495C-AA4B-965E939D4BDD}" dt="2023-03-23T06:17:35.458" v="6356" actId="20577"/>
          <ac:spMkLst>
            <pc:docMk/>
            <pc:sldMk cId="3142500665" sldId="266"/>
            <ac:spMk id="10" creationId="{B1594587-4222-C7ED-A978-B00DE285B244}"/>
          </ac:spMkLst>
        </pc:spChg>
      </pc:sldChg>
      <pc:sldChg chg="addSp delSp modSp new mod">
        <pc:chgData name="Xinyu Mao" userId="82b06f8c73603875" providerId="LiveId" clId="{7616145C-D679-495C-AA4B-965E939D4BDD}" dt="2023-03-23T07:02:59.311" v="8056" actId="1076"/>
        <pc:sldMkLst>
          <pc:docMk/>
          <pc:sldMk cId="4267213859" sldId="267"/>
        </pc:sldMkLst>
        <pc:spChg chg="mod">
          <ac:chgData name="Xinyu Mao" userId="82b06f8c73603875" providerId="LiveId" clId="{7616145C-D679-495C-AA4B-965E939D4BDD}" dt="2023-03-23T05:42:47.525" v="3943" actId="20577"/>
          <ac:spMkLst>
            <pc:docMk/>
            <pc:sldMk cId="4267213859" sldId="267"/>
            <ac:spMk id="2" creationId="{A75F4389-FC4A-92E8-F216-1458F32D4955}"/>
          </ac:spMkLst>
        </pc:spChg>
        <pc:spChg chg="del mod">
          <ac:chgData name="Xinyu Mao" userId="82b06f8c73603875" providerId="LiveId" clId="{7616145C-D679-495C-AA4B-965E939D4BDD}" dt="2023-03-23T06:49:02.024" v="7549" actId="21"/>
          <ac:spMkLst>
            <pc:docMk/>
            <pc:sldMk cId="4267213859" sldId="267"/>
            <ac:spMk id="3" creationId="{BFD57B5F-B56D-C708-8F4C-9C0B167AE270}"/>
          </ac:spMkLst>
        </pc:spChg>
        <pc:spChg chg="add mod">
          <ac:chgData name="Xinyu Mao" userId="82b06f8c73603875" providerId="LiveId" clId="{7616145C-D679-495C-AA4B-965E939D4BDD}" dt="2023-03-23T06:50:42.248" v="7663" actId="1076"/>
          <ac:spMkLst>
            <pc:docMk/>
            <pc:sldMk cId="4267213859" sldId="267"/>
            <ac:spMk id="5" creationId="{8FD058D6-E2BC-8EFF-48A4-21263519C265}"/>
          </ac:spMkLst>
        </pc:spChg>
        <pc:spChg chg="add mod">
          <ac:chgData name="Xinyu Mao" userId="82b06f8c73603875" providerId="LiveId" clId="{7616145C-D679-495C-AA4B-965E939D4BDD}" dt="2023-03-23T06:47:36.328" v="7497" actId="1076"/>
          <ac:spMkLst>
            <pc:docMk/>
            <pc:sldMk cId="4267213859" sldId="267"/>
            <ac:spMk id="12" creationId="{ADE24271-BB00-A390-227B-61540A38C2DC}"/>
          </ac:spMkLst>
        </pc:spChg>
        <pc:spChg chg="add mod">
          <ac:chgData name="Xinyu Mao" userId="82b06f8c73603875" providerId="LiveId" clId="{7616145C-D679-495C-AA4B-965E939D4BDD}" dt="2023-03-23T06:47:54.217" v="7501" actId="20577"/>
          <ac:spMkLst>
            <pc:docMk/>
            <pc:sldMk cId="4267213859" sldId="267"/>
            <ac:spMk id="13" creationId="{39CDA4F3-A4D3-9264-A226-C3D44EE57BDF}"/>
          </ac:spMkLst>
        </pc:spChg>
        <pc:spChg chg="add mod">
          <ac:chgData name="Xinyu Mao" userId="82b06f8c73603875" providerId="LiveId" clId="{7616145C-D679-495C-AA4B-965E939D4BDD}" dt="2023-03-23T06:48:42.837" v="7548" actId="1076"/>
          <ac:spMkLst>
            <pc:docMk/>
            <pc:sldMk cId="4267213859" sldId="267"/>
            <ac:spMk id="14" creationId="{536C657F-2900-89CA-0D37-62E3E66CA45E}"/>
          </ac:spMkLst>
        </pc:spChg>
        <pc:spChg chg="add mod">
          <ac:chgData name="Xinyu Mao" userId="82b06f8c73603875" providerId="LiveId" clId="{7616145C-D679-495C-AA4B-965E939D4BDD}" dt="2023-03-23T06:48:40.680" v="7547" actId="1076"/>
          <ac:spMkLst>
            <pc:docMk/>
            <pc:sldMk cId="4267213859" sldId="267"/>
            <ac:spMk id="15" creationId="{D43CBE6C-AF18-B825-BE32-4BACE79FB974}"/>
          </ac:spMkLst>
        </pc:spChg>
        <pc:spChg chg="add mod">
          <ac:chgData name="Xinyu Mao" userId="82b06f8c73603875" providerId="LiveId" clId="{7616145C-D679-495C-AA4B-965E939D4BDD}" dt="2023-03-23T06:47:36.328" v="7497" actId="1076"/>
          <ac:spMkLst>
            <pc:docMk/>
            <pc:sldMk cId="4267213859" sldId="267"/>
            <ac:spMk id="17" creationId="{FFDBA7F0-D327-C4A3-2F6C-6AE8FB887AB2}"/>
          </ac:spMkLst>
        </pc:spChg>
        <pc:spChg chg="add mod">
          <ac:chgData name="Xinyu Mao" userId="82b06f8c73603875" providerId="LiveId" clId="{7616145C-D679-495C-AA4B-965E939D4BDD}" dt="2023-03-23T06:48:34.179" v="7544" actId="14100"/>
          <ac:spMkLst>
            <pc:docMk/>
            <pc:sldMk cId="4267213859" sldId="267"/>
            <ac:spMk id="19" creationId="{8EAFE275-5970-BA65-37E4-FF8E0870F08E}"/>
          </ac:spMkLst>
        </pc:spChg>
        <pc:spChg chg="add mod">
          <ac:chgData name="Xinyu Mao" userId="82b06f8c73603875" providerId="LiveId" clId="{7616145C-D679-495C-AA4B-965E939D4BDD}" dt="2023-03-23T06:49:05.727" v="7552" actId="20577"/>
          <ac:spMkLst>
            <pc:docMk/>
            <pc:sldMk cId="4267213859" sldId="267"/>
            <ac:spMk id="20" creationId="{79A9E1ED-36F7-DD5D-1C9D-C96483A1324A}"/>
          </ac:spMkLst>
        </pc:spChg>
        <pc:spChg chg="add mod">
          <ac:chgData name="Xinyu Mao" userId="82b06f8c73603875" providerId="LiveId" clId="{7616145C-D679-495C-AA4B-965E939D4BDD}" dt="2023-03-23T07:02:59.311" v="8056" actId="1076"/>
          <ac:spMkLst>
            <pc:docMk/>
            <pc:sldMk cId="4267213859" sldId="267"/>
            <ac:spMk id="21" creationId="{E0CC6D2B-D985-090F-190F-6E36CE4BFA31}"/>
          </ac:spMkLst>
        </pc:spChg>
        <pc:picChg chg="add mod">
          <ac:chgData name="Xinyu Mao" userId="82b06f8c73603875" providerId="LiveId" clId="{7616145C-D679-495C-AA4B-965E939D4BDD}" dt="2023-03-23T06:47:36.328" v="7497" actId="1076"/>
          <ac:picMkLst>
            <pc:docMk/>
            <pc:sldMk cId="4267213859" sldId="267"/>
            <ac:picMk id="6" creationId="{A2229D74-A8BE-6053-2C37-600A9DDF5481}"/>
          </ac:picMkLst>
        </pc:picChg>
        <pc:picChg chg="add mod">
          <ac:chgData name="Xinyu Mao" userId="82b06f8c73603875" providerId="LiveId" clId="{7616145C-D679-495C-AA4B-965E939D4BDD}" dt="2023-03-23T06:47:36.328" v="7497" actId="1076"/>
          <ac:picMkLst>
            <pc:docMk/>
            <pc:sldMk cId="4267213859" sldId="267"/>
            <ac:picMk id="7" creationId="{20544247-045D-9D29-D87E-6FBE6F96F784}"/>
          </ac:picMkLst>
        </pc:picChg>
        <pc:picChg chg="add mod">
          <ac:chgData name="Xinyu Mao" userId="82b06f8c73603875" providerId="LiveId" clId="{7616145C-D679-495C-AA4B-965E939D4BDD}" dt="2023-03-23T06:47:36.328" v="7497" actId="1076"/>
          <ac:picMkLst>
            <pc:docMk/>
            <pc:sldMk cId="4267213859" sldId="267"/>
            <ac:picMk id="16" creationId="{A1B74DA3-E4AE-7C54-97C1-052781857C8E}"/>
          </ac:picMkLst>
        </pc:picChg>
        <pc:cxnChg chg="add mod">
          <ac:chgData name="Xinyu Mao" userId="82b06f8c73603875" providerId="LiveId" clId="{7616145C-D679-495C-AA4B-965E939D4BDD}" dt="2023-03-23T06:47:36.328" v="7497" actId="1076"/>
          <ac:cxnSpMkLst>
            <pc:docMk/>
            <pc:sldMk cId="4267213859" sldId="267"/>
            <ac:cxnSpMk id="8" creationId="{47FC1DE4-AF9E-A1FE-C332-B921AEEB4485}"/>
          </ac:cxnSpMkLst>
        </pc:cxnChg>
        <pc:cxnChg chg="add mod">
          <ac:chgData name="Xinyu Mao" userId="82b06f8c73603875" providerId="LiveId" clId="{7616145C-D679-495C-AA4B-965E939D4BDD}" dt="2023-03-23T06:47:36.328" v="7497" actId="1076"/>
          <ac:cxnSpMkLst>
            <pc:docMk/>
            <pc:sldMk cId="4267213859" sldId="267"/>
            <ac:cxnSpMk id="9" creationId="{005EAD5A-E654-2D83-4D66-9FB418A46F05}"/>
          </ac:cxnSpMkLst>
        </pc:cxnChg>
        <pc:cxnChg chg="add mod">
          <ac:chgData name="Xinyu Mao" userId="82b06f8c73603875" providerId="LiveId" clId="{7616145C-D679-495C-AA4B-965E939D4BDD}" dt="2023-03-23T06:47:36.328" v="7497" actId="1076"/>
          <ac:cxnSpMkLst>
            <pc:docMk/>
            <pc:sldMk cId="4267213859" sldId="267"/>
            <ac:cxnSpMk id="10" creationId="{6065F3C7-F8F4-9107-3914-8BB62DEE878E}"/>
          </ac:cxnSpMkLst>
        </pc:cxnChg>
        <pc:cxnChg chg="add mod">
          <ac:chgData name="Xinyu Mao" userId="82b06f8c73603875" providerId="LiveId" clId="{7616145C-D679-495C-AA4B-965E939D4BDD}" dt="2023-03-23T06:47:36.328" v="7497" actId="1076"/>
          <ac:cxnSpMkLst>
            <pc:docMk/>
            <pc:sldMk cId="4267213859" sldId="267"/>
            <ac:cxnSpMk id="11" creationId="{C8FB9424-92A7-77C1-AA07-B91E514D6408}"/>
          </ac:cxnSpMkLst>
        </pc:cxnChg>
      </pc:sldChg>
      <pc:sldChg chg="modSp new mod ord">
        <pc:chgData name="Xinyu Mao" userId="82b06f8c73603875" providerId="LiveId" clId="{7616145C-D679-495C-AA4B-965E939D4BDD}" dt="2023-03-23T06:38:03.711" v="7195" actId="20577"/>
        <pc:sldMkLst>
          <pc:docMk/>
          <pc:sldMk cId="581783229" sldId="268"/>
        </pc:sldMkLst>
        <pc:spChg chg="mod">
          <ac:chgData name="Xinyu Mao" userId="82b06f8c73603875" providerId="LiveId" clId="{7616145C-D679-495C-AA4B-965E939D4BDD}" dt="2023-03-23T06:18:15.189" v="6393" actId="20577"/>
          <ac:spMkLst>
            <pc:docMk/>
            <pc:sldMk cId="581783229" sldId="268"/>
            <ac:spMk id="2" creationId="{D8DAE47F-95D8-BDA3-DBFA-3ED1F8889985}"/>
          </ac:spMkLst>
        </pc:spChg>
        <pc:spChg chg="mod">
          <ac:chgData name="Xinyu Mao" userId="82b06f8c73603875" providerId="LiveId" clId="{7616145C-D679-495C-AA4B-965E939D4BDD}" dt="2023-03-23T06:38:03.711" v="7195" actId="20577"/>
          <ac:spMkLst>
            <pc:docMk/>
            <pc:sldMk cId="581783229" sldId="268"/>
            <ac:spMk id="3" creationId="{FAACD408-6E84-062E-A1C5-9CB295B4FD4C}"/>
          </ac:spMkLst>
        </pc:spChg>
      </pc:sldChg>
      <pc:sldChg chg="modSp new mod ord">
        <pc:chgData name="Xinyu Mao" userId="82b06f8c73603875" providerId="LiveId" clId="{7616145C-D679-495C-AA4B-965E939D4BDD}" dt="2023-03-23T06:53:45.756" v="7906" actId="207"/>
        <pc:sldMkLst>
          <pc:docMk/>
          <pc:sldMk cId="2519516544" sldId="269"/>
        </pc:sldMkLst>
        <pc:spChg chg="mod">
          <ac:chgData name="Xinyu Mao" userId="82b06f8c73603875" providerId="LiveId" clId="{7616145C-D679-495C-AA4B-965E939D4BDD}" dt="2023-03-23T06:51:21.124" v="7677" actId="20577"/>
          <ac:spMkLst>
            <pc:docMk/>
            <pc:sldMk cId="2519516544" sldId="269"/>
            <ac:spMk id="2" creationId="{F6C9D9B0-EC03-66F8-CE96-CEF719612AFF}"/>
          </ac:spMkLst>
        </pc:spChg>
        <pc:spChg chg="mod">
          <ac:chgData name="Xinyu Mao" userId="82b06f8c73603875" providerId="LiveId" clId="{7616145C-D679-495C-AA4B-965E939D4BDD}" dt="2023-03-23T06:53:45.756" v="7906" actId="207"/>
          <ac:spMkLst>
            <pc:docMk/>
            <pc:sldMk cId="2519516544" sldId="269"/>
            <ac:spMk id="3" creationId="{E93FB210-3F5B-58AD-8DD1-FA7552B1B13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FA74FF-1A39-420D-B5CE-4D3DA13A3585}" type="datetimeFigureOut">
              <a:rPr lang="zh-CN" altLang="en-US" smtClean="0"/>
              <a:t>2023/11/29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83874F-0287-4BD0-961A-D1EDF1F38C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4018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83874F-0287-4BD0-961A-D1EDF1F38C41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99950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83874F-0287-4BD0-961A-D1EDF1F38C41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02542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905637-593A-CD44-A2DE-37F798F07ED3}" type="slidenum">
              <a:rPr kumimoji="1" lang="zh-CN" altLang="en-US" smtClean="0"/>
              <a:t>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174286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905637-593A-CD44-A2DE-37F798F07ED3}" type="slidenum">
              <a:rPr kumimoji="1" lang="zh-CN" altLang="en-US" smtClean="0"/>
              <a:t>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47785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905637-593A-CD44-A2DE-37F798F07ED3}" type="slidenum">
              <a:rPr kumimoji="1" lang="zh-CN" altLang="en-US" smtClean="0"/>
              <a:t>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062455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905637-593A-CD44-A2DE-37F798F07ED3}" type="slidenum">
              <a:rPr kumimoji="1" lang="zh-CN" altLang="en-US" smtClean="0"/>
              <a:t>10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52773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36369-1ABF-41C1-804C-F574DA503D75}" type="datetime1">
              <a:rPr lang="en-US" altLang="zh-CN" smtClean="0"/>
              <a:t>11/29/23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全景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BEA53-33B6-427D-8666-267F59F7857E}" type="datetime1">
              <a:rPr lang="en-US" altLang="zh-CN" smtClean="0"/>
              <a:t>11/29/23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E8045-5293-4A44-91D3-93E5AA13BBE7}" type="datetime1">
              <a:rPr lang="en-US" altLang="zh-CN" smtClean="0"/>
              <a:t>11/29/23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zh-CN" altLang="en-US"/>
              <a:t>单击此处编辑母版文本样式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73F56-ED3B-41E1-9B29-B41EA8023EBF}" type="datetime1">
              <a:rPr lang="en-US" altLang="zh-CN" smtClean="0"/>
              <a:t>11/29/23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BACF8-E3E9-4001-B8EE-415AB01ED4C4}" type="datetime1">
              <a:rPr lang="en-US" altLang="zh-CN" smtClean="0"/>
              <a:t>11/29/23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1A64A-128E-420A-8641-0C151570D197}" type="datetime1">
              <a:rPr lang="en-US" altLang="zh-CN" smtClean="0"/>
              <a:t>11/29/23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图片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E419B-2AE4-475D-B361-5E034ABE6916}" type="datetime1">
              <a:rPr lang="en-US" altLang="zh-CN" smtClean="0"/>
              <a:t>11/29/23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C63B1-F8FD-4973-8C9D-355BDB49F437}" type="datetime1">
              <a:rPr lang="en-US" altLang="zh-CN" smtClean="0"/>
              <a:t>11/29/23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41418-E52F-4516-A451-DC9851520E0D}" type="datetime1">
              <a:rPr lang="en-US" altLang="zh-CN" smtClean="0"/>
              <a:t>11/29/23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7E9BE-193E-47CC-A187-3FF426CA3E98}" type="datetime1">
              <a:rPr lang="en-US" altLang="zh-CN" smtClean="0"/>
              <a:t>11/29/23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16FDF-0D68-4A7E-980E-5756C61E9B40}" type="datetime1">
              <a:rPr lang="en-US" altLang="zh-CN" smtClean="0"/>
              <a:t>11/29/23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57919-CAAC-4C10-AF4E-7706C95A0AC5}" type="datetime1">
              <a:rPr lang="en-US" altLang="zh-CN" smtClean="0"/>
              <a:t>11/29/23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0BAAE-E436-4BFD-9525-24CFA4FDF159}" type="datetime1">
              <a:rPr lang="en-US" altLang="zh-CN" smtClean="0"/>
              <a:t>11/29/23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A0FD7-0BB8-46FC-A43D-1693857AF20B}" type="datetime1">
              <a:rPr lang="en-US" altLang="zh-CN" smtClean="0"/>
              <a:t>11/29/23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32667-3C94-4426-BA70-BA93FFEB2045}" type="datetime1">
              <a:rPr lang="en-US" altLang="zh-CN" smtClean="0"/>
              <a:t>11/29/23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42D01-66B4-47B8-AD37-D272F53CAB09}" type="datetime1">
              <a:rPr lang="en-US" altLang="zh-CN" smtClean="0"/>
              <a:t>11/29/23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10928-72DD-4977-A5F1-926EE20C6297}" type="datetime1">
              <a:rPr lang="en-US" altLang="zh-CN" smtClean="0"/>
              <a:t>11/29/23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C73452C-3657-4EBD-B064-E919B3F6E298}" type="datetime1">
              <a:rPr lang="en-US" altLang="zh-CN" smtClean="0"/>
              <a:t>11/29/23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0.png"/><Relationship Id="rId10" Type="http://schemas.openxmlformats.org/officeDocument/2006/relationships/image" Target="../media/image14.png"/><Relationship Id="rId4" Type="http://schemas.openxmlformats.org/officeDocument/2006/relationships/image" Target="../media/image9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5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0.png"/><Relationship Id="rId11" Type="http://schemas.openxmlformats.org/officeDocument/2006/relationships/image" Target="../media/image20.png"/><Relationship Id="rId5" Type="http://schemas.openxmlformats.org/officeDocument/2006/relationships/image" Target="../media/image9.png"/><Relationship Id="rId10" Type="http://schemas.openxmlformats.org/officeDocument/2006/relationships/image" Target="../media/image19.png"/><Relationship Id="rId4" Type="http://schemas.openxmlformats.org/officeDocument/2006/relationships/image" Target="../media/image8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32B3FC1-C2EE-6612-792E-B099992145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8409" y="223468"/>
            <a:ext cx="9264172" cy="3329581"/>
          </a:xfrm>
        </p:spPr>
        <p:txBody>
          <a:bodyPr/>
          <a:lstStyle/>
          <a:p>
            <a:r>
              <a:rPr lang="en-US" altLang="zh-CN" sz="4800" dirty="0"/>
              <a:t>Communication Lower Bounds of Key-Agreement Protocols via Density Increment Arguments</a:t>
            </a:r>
            <a:endParaRPr lang="zh-CN" altLang="en-US" sz="4800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1828AE8-E208-F988-7AE1-6E3D4E5E16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3772" y="3940508"/>
            <a:ext cx="10580914" cy="1304638"/>
          </a:xfrm>
        </p:spPr>
        <p:txBody>
          <a:bodyPr>
            <a:normAutofit/>
          </a:bodyPr>
          <a:lstStyle/>
          <a:p>
            <a:r>
              <a:rPr lang="en-US" altLang="zh-CN" sz="2400" cap="none" dirty="0">
                <a:solidFill>
                  <a:schemeClr val="tx1"/>
                </a:solidFill>
              </a:rPr>
              <a:t>Mi-Ying (</a:t>
            </a:r>
            <a:r>
              <a:rPr lang="en-US" altLang="zh-CN" sz="2400" cap="none" dirty="0" err="1">
                <a:solidFill>
                  <a:schemeClr val="tx1"/>
                </a:solidFill>
              </a:rPr>
              <a:t>Miryam</a:t>
            </a:r>
            <a:r>
              <a:rPr lang="en-US" altLang="zh-CN" sz="2400" cap="none" dirty="0">
                <a:solidFill>
                  <a:schemeClr val="tx1"/>
                </a:solidFill>
              </a:rPr>
              <a:t>) Huang</a:t>
            </a:r>
            <a:r>
              <a:rPr lang="zh-CN" altLang="en-US" sz="2400" cap="none" dirty="0">
                <a:solidFill>
                  <a:schemeClr val="tx1"/>
                </a:solidFill>
              </a:rPr>
              <a:t>  </a:t>
            </a:r>
            <a:r>
              <a:rPr lang="en-US" altLang="zh-CN" sz="2400" cap="none" dirty="0">
                <a:solidFill>
                  <a:schemeClr val="tx1"/>
                </a:solidFill>
              </a:rPr>
              <a:t> </a:t>
            </a:r>
            <a:r>
              <a:rPr lang="zh-CN" altLang="en-US" sz="2400" cap="none" dirty="0">
                <a:solidFill>
                  <a:schemeClr val="tx1"/>
                </a:solidFill>
              </a:rPr>
              <a:t>     </a:t>
            </a:r>
            <a:r>
              <a:rPr lang="en-US" altLang="zh-CN" sz="2400" cap="none" dirty="0" err="1">
                <a:solidFill>
                  <a:schemeClr val="tx1"/>
                </a:solidFill>
              </a:rPr>
              <a:t>Xinyu</a:t>
            </a:r>
            <a:r>
              <a:rPr lang="en-US" altLang="zh-CN" sz="2400" cap="none" dirty="0">
                <a:solidFill>
                  <a:schemeClr val="tx1"/>
                </a:solidFill>
              </a:rPr>
              <a:t> Mao</a:t>
            </a:r>
            <a:r>
              <a:rPr lang="zh-CN" altLang="en-US" sz="2400" cap="none" dirty="0">
                <a:solidFill>
                  <a:schemeClr val="tx1"/>
                </a:solidFill>
              </a:rPr>
              <a:t>       </a:t>
            </a:r>
            <a:r>
              <a:rPr lang="en-US" altLang="zh-CN" sz="2400" b="1" cap="none" dirty="0" err="1">
                <a:solidFill>
                  <a:schemeClr val="tx1"/>
                </a:solidFill>
              </a:rPr>
              <a:t>Guangxu</a:t>
            </a:r>
            <a:r>
              <a:rPr lang="en-US" altLang="zh-CN" sz="2400" b="1" cap="none" dirty="0">
                <a:solidFill>
                  <a:schemeClr val="tx1"/>
                </a:solidFill>
              </a:rPr>
              <a:t> Yang</a:t>
            </a:r>
            <a:r>
              <a:rPr lang="zh-CN" altLang="en-US" sz="2400" b="1" cap="none" dirty="0">
                <a:solidFill>
                  <a:schemeClr val="tx1"/>
                </a:solidFill>
              </a:rPr>
              <a:t> </a:t>
            </a:r>
            <a:r>
              <a:rPr lang="zh-CN" altLang="en-US" sz="2400" cap="none" dirty="0">
                <a:solidFill>
                  <a:schemeClr val="tx1"/>
                </a:solidFill>
              </a:rPr>
              <a:t>         </a:t>
            </a:r>
            <a:r>
              <a:rPr lang="en-US" altLang="zh-CN" sz="2400" cap="none" dirty="0">
                <a:solidFill>
                  <a:schemeClr val="tx1"/>
                </a:solidFill>
              </a:rPr>
              <a:t> </a:t>
            </a:r>
            <a:r>
              <a:rPr lang="en-US" altLang="zh-CN" sz="2400" cap="none" dirty="0" err="1">
                <a:solidFill>
                  <a:schemeClr val="tx1"/>
                </a:solidFill>
              </a:rPr>
              <a:t>Jiapeng</a:t>
            </a:r>
            <a:r>
              <a:rPr lang="en-US" altLang="zh-CN" sz="2400" cap="none" dirty="0">
                <a:solidFill>
                  <a:schemeClr val="tx1"/>
                </a:solidFill>
              </a:rPr>
              <a:t> Zhang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045414B-FFB1-ACD6-B5B3-D52E2E371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</a:t>
            </a:fld>
            <a:endParaRPr 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482E3F6D-09EF-6024-7E96-57F412177A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9991" y="4364817"/>
            <a:ext cx="3785323" cy="2269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1154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B4257D81-3F8D-976F-C83B-FEBEB6C791AC}"/>
              </a:ext>
            </a:extLst>
          </p:cNvPr>
          <p:cNvSpPr txBox="1"/>
          <p:nvPr/>
        </p:nvSpPr>
        <p:spPr>
          <a:xfrm>
            <a:off x="160637" y="172995"/>
            <a:ext cx="99530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4000" dirty="0"/>
              <a:t>Open</a:t>
            </a:r>
            <a:r>
              <a:rPr kumimoji="1" lang="zh-CN" altLang="en-US" sz="4000" dirty="0"/>
              <a:t> </a:t>
            </a:r>
            <a:r>
              <a:rPr kumimoji="1" lang="en-US" altLang="zh-CN" sz="4000" dirty="0"/>
              <a:t>Problems</a:t>
            </a:r>
            <a:endParaRPr kumimoji="1" lang="zh-CN" altLang="en-US" sz="4000" dirty="0"/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8CF817FA-8F66-5133-CF70-AC030E649778}"/>
              </a:ext>
            </a:extLst>
          </p:cNvPr>
          <p:cNvGrpSpPr/>
          <p:nvPr/>
        </p:nvGrpSpPr>
        <p:grpSpPr>
          <a:xfrm>
            <a:off x="709367" y="956518"/>
            <a:ext cx="9603033" cy="1447938"/>
            <a:chOff x="514903" y="2723272"/>
            <a:chExt cx="8629095" cy="1344317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1D4318DC-8CC3-5738-B241-21170B20A137}"/>
                </a:ext>
              </a:extLst>
            </p:cNvPr>
            <p:cNvSpPr/>
            <p:nvPr/>
          </p:nvSpPr>
          <p:spPr>
            <a:xfrm>
              <a:off x="514903" y="2723272"/>
              <a:ext cx="6960094" cy="38174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buClrTx/>
              </a:pPr>
              <a:r>
                <a:rPr lang="en-US" altLang="zh-CN" dirty="0"/>
                <a:t>Main</a:t>
              </a:r>
              <a:r>
                <a:rPr lang="zh-CN" altLang="en-US" dirty="0"/>
                <a:t> </a:t>
              </a:r>
              <a:r>
                <a:rPr lang="en-US" altLang="zh-CN" dirty="0"/>
                <a:t>Theorem</a:t>
              </a:r>
              <a:endParaRPr lang="zh-CN" altLang="en-US" dirty="0"/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55CB1E87-D23A-9F6C-2CF2-67EF529AC157}"/>
                </a:ext>
              </a:extLst>
            </p:cNvPr>
            <p:cNvSpPr/>
            <p:nvPr/>
          </p:nvSpPr>
          <p:spPr>
            <a:xfrm>
              <a:off x="514903" y="3108801"/>
              <a:ext cx="8629095" cy="958788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en" altLang="zh-CN" dirty="0"/>
                <a:t>Any ℓ-query </a:t>
              </a:r>
              <a:r>
                <a:rPr kumimoji="1" lang="en-US" altLang="zh-CN" dirty="0"/>
                <a:t>and</a:t>
              </a:r>
              <a:r>
                <a:rPr kumimoji="1" lang="en" altLang="zh-CN" dirty="0"/>
                <a:t> c bits communication</a:t>
              </a:r>
              <a:r>
                <a:rPr kumimoji="1" lang="zh-CN" altLang="en-US" dirty="0"/>
                <a:t> </a:t>
              </a:r>
              <a:r>
                <a:rPr kumimoji="1" lang="en" altLang="zh-CN" dirty="0"/>
                <a:t>KA </a:t>
              </a:r>
              <a:r>
                <a:rPr kumimoji="1" lang="en-US" altLang="zh-CN" dirty="0">
                  <a:solidFill>
                    <a:srgbClr val="FF0000"/>
                  </a:solidFill>
                </a:rPr>
                <a:t>non-adaptive</a:t>
              </a:r>
              <a:r>
                <a:rPr kumimoji="1" lang="zh-CN" altLang="en-US" dirty="0"/>
                <a:t> </a:t>
              </a:r>
              <a:r>
                <a:rPr kumimoji="1" lang="en-US" altLang="zh-CN" dirty="0"/>
                <a:t>and</a:t>
              </a:r>
              <a:r>
                <a:rPr kumimoji="1" lang="zh-CN" altLang="en-US" dirty="0"/>
                <a:t> </a:t>
              </a:r>
              <a:r>
                <a:rPr kumimoji="1" lang="en-US" altLang="zh-CN" dirty="0">
                  <a:solidFill>
                    <a:srgbClr val="FF0000"/>
                  </a:solidFill>
                </a:rPr>
                <a:t>prefect</a:t>
              </a:r>
              <a:r>
                <a:rPr kumimoji="1" lang="zh-CN" altLang="en-US" dirty="0">
                  <a:solidFill>
                    <a:srgbClr val="FF0000"/>
                  </a:solidFill>
                </a:rPr>
                <a:t> </a:t>
              </a:r>
              <a:r>
                <a:rPr kumimoji="1" lang="en-US" altLang="zh-CN" dirty="0">
                  <a:solidFill>
                    <a:srgbClr val="FF0000"/>
                  </a:solidFill>
                </a:rPr>
                <a:t>completeness</a:t>
              </a:r>
              <a:r>
                <a:rPr kumimoji="1" lang="zh-CN" altLang="en-US" dirty="0"/>
                <a:t> </a:t>
              </a:r>
              <a:r>
                <a:rPr kumimoji="1" lang="en" altLang="zh-CN" dirty="0"/>
                <a:t>protocols could be</a:t>
              </a:r>
              <a:r>
                <a:rPr kumimoji="1" lang="zh-CN" altLang="en-US" dirty="0"/>
                <a:t> </a:t>
              </a:r>
              <a:r>
                <a:rPr kumimoji="1" lang="en-US" altLang="zh-CN" dirty="0"/>
                <a:t>broken</a:t>
              </a:r>
              <a:r>
                <a:rPr kumimoji="1" lang="en" altLang="zh-CN" dirty="0"/>
                <a:t> by</a:t>
              </a:r>
              <a:r>
                <a:rPr kumimoji="1" lang="zh-CN" altLang="en-US" dirty="0"/>
                <a:t> </a:t>
              </a:r>
              <a:r>
                <a:rPr kumimoji="1" lang="en-US" altLang="zh-CN" dirty="0"/>
                <a:t>the</a:t>
              </a:r>
              <a:r>
                <a:rPr kumimoji="1" lang="zh-CN" altLang="en-US" dirty="0"/>
                <a:t> </a:t>
              </a:r>
              <a:r>
                <a:rPr kumimoji="1" lang="en-US" altLang="zh-CN" dirty="0"/>
                <a:t>attacker</a:t>
              </a:r>
              <a:r>
                <a:rPr kumimoji="1" lang="zh-CN" altLang="en-US" dirty="0"/>
                <a:t> </a:t>
              </a:r>
              <a:r>
                <a:rPr kumimoji="1" lang="en-US" altLang="zh-CN" dirty="0"/>
                <a:t>with</a:t>
              </a:r>
              <a:r>
                <a:rPr kumimoji="1" lang="zh-CN" altLang="en-US" dirty="0"/>
                <a:t> </a:t>
              </a:r>
              <a:r>
                <a:rPr kumimoji="1" lang="en" altLang="zh-CN" dirty="0"/>
                <a:t>𝑂(cℓ)-</a:t>
              </a:r>
              <a:r>
                <a:rPr kumimoji="1" lang="en" altLang="zh-CN" dirty="0" err="1"/>
                <a:t>quer</a:t>
              </a:r>
              <a:r>
                <a:rPr kumimoji="1" lang="en-US" altLang="zh-CN" dirty="0" err="1"/>
                <a:t>ies</a:t>
              </a:r>
              <a:r>
                <a:rPr kumimoji="1" lang="en-US" altLang="zh-CN" dirty="0"/>
                <a:t>.</a:t>
              </a:r>
              <a:endParaRPr kumimoji="1" lang="en" altLang="zh-CN" dirty="0"/>
            </a:p>
          </p:txBody>
        </p:sp>
      </p:grpSp>
      <p:sp>
        <p:nvSpPr>
          <p:cNvPr id="7" name="文本框 6">
            <a:extLst>
              <a:ext uri="{FF2B5EF4-FFF2-40B4-BE49-F238E27FC236}">
                <a16:creationId xmlns:a16="http://schemas.microsoft.com/office/drawing/2014/main" id="{873D72FE-FF04-BA0C-DABC-5551D0128A42}"/>
              </a:ext>
            </a:extLst>
          </p:cNvPr>
          <p:cNvSpPr txBox="1"/>
          <p:nvPr/>
        </p:nvSpPr>
        <p:spPr>
          <a:xfrm>
            <a:off x="709367" y="2619173"/>
            <a:ext cx="6254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solidFill>
                  <a:srgbClr val="FF0000"/>
                </a:solidFill>
              </a:rPr>
              <a:t>Imperfect</a:t>
            </a:r>
            <a:r>
              <a:rPr kumimoji="1" lang="zh-CN" altLang="en-US" dirty="0">
                <a:solidFill>
                  <a:srgbClr val="FF0000"/>
                </a:solidFill>
              </a:rPr>
              <a:t> </a:t>
            </a:r>
            <a:r>
              <a:rPr kumimoji="1" lang="en-US" altLang="zh-CN" dirty="0">
                <a:solidFill>
                  <a:srgbClr val="FF0000"/>
                </a:solidFill>
              </a:rPr>
              <a:t>completeness?</a:t>
            </a:r>
            <a:r>
              <a:rPr kumimoji="1" lang="zh-CN" altLang="en-US" dirty="0">
                <a:solidFill>
                  <a:srgbClr val="FF0000"/>
                </a:solidFill>
              </a:rPr>
              <a:t> </a:t>
            </a:r>
            <a:endParaRPr kumimoji="1" lang="en-US" altLang="zh-CN" dirty="0">
              <a:solidFill>
                <a:srgbClr val="FF0000"/>
              </a:solidFill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A0F6C869-E131-2670-E4C6-5B7B25BE51A0}"/>
              </a:ext>
            </a:extLst>
          </p:cNvPr>
          <p:cNvSpPr txBox="1"/>
          <p:nvPr/>
        </p:nvSpPr>
        <p:spPr>
          <a:xfrm>
            <a:off x="709367" y="3244334"/>
            <a:ext cx="3517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solidFill>
                  <a:srgbClr val="FF0000"/>
                </a:solidFill>
              </a:rPr>
              <a:t>Adaptive</a:t>
            </a:r>
            <a:r>
              <a:rPr kumimoji="1" lang="zh-CN" altLang="en-US" dirty="0">
                <a:solidFill>
                  <a:srgbClr val="FF0000"/>
                </a:solidFill>
              </a:rPr>
              <a:t> </a:t>
            </a:r>
            <a:r>
              <a:rPr kumimoji="1" lang="en-US" altLang="zh-CN" dirty="0">
                <a:solidFill>
                  <a:srgbClr val="FF0000"/>
                </a:solidFill>
              </a:rPr>
              <a:t>protocols?</a:t>
            </a:r>
            <a:endParaRPr kumimoji="1" lang="zh-CN" altLang="en-US" dirty="0">
              <a:solidFill>
                <a:srgbClr val="FF0000"/>
              </a:solidFill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5D5B51B5-900E-7F8D-CA60-40BC27CE4107}"/>
              </a:ext>
            </a:extLst>
          </p:cNvPr>
          <p:cNvSpPr txBox="1"/>
          <p:nvPr/>
        </p:nvSpPr>
        <p:spPr>
          <a:xfrm>
            <a:off x="709366" y="3869495"/>
            <a:ext cx="9298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solidFill>
                  <a:srgbClr val="FF0000"/>
                </a:solidFill>
              </a:rPr>
              <a:t>Other</a:t>
            </a:r>
            <a:r>
              <a:rPr kumimoji="1" lang="zh-CN" altLang="en-US" dirty="0">
                <a:solidFill>
                  <a:srgbClr val="FF0000"/>
                </a:solidFill>
              </a:rPr>
              <a:t> </a:t>
            </a:r>
            <a:r>
              <a:rPr kumimoji="1" lang="en-US" altLang="zh-CN" dirty="0">
                <a:solidFill>
                  <a:srgbClr val="FF0000"/>
                </a:solidFill>
              </a:rPr>
              <a:t>applications</a:t>
            </a:r>
            <a:r>
              <a:rPr kumimoji="1" lang="zh-CN" altLang="en-US" dirty="0">
                <a:solidFill>
                  <a:srgbClr val="FF0000"/>
                </a:solidFill>
              </a:rPr>
              <a:t> </a:t>
            </a:r>
            <a:r>
              <a:rPr kumimoji="1" lang="en-US" altLang="zh-CN" dirty="0">
                <a:solidFill>
                  <a:srgbClr val="FF0000"/>
                </a:solidFill>
              </a:rPr>
              <a:t>via</a:t>
            </a:r>
            <a:r>
              <a:rPr kumimoji="1" lang="zh-CN" altLang="en-US" dirty="0">
                <a:solidFill>
                  <a:srgbClr val="FF0000"/>
                </a:solidFill>
              </a:rPr>
              <a:t> </a:t>
            </a:r>
            <a:r>
              <a:rPr kumimoji="1" lang="en-US" altLang="zh-CN" dirty="0">
                <a:solidFill>
                  <a:srgbClr val="FF0000"/>
                </a:solidFill>
              </a:rPr>
              <a:t>our</a:t>
            </a:r>
            <a:r>
              <a:rPr kumimoji="1" lang="zh-CN" altLang="en-US" dirty="0">
                <a:solidFill>
                  <a:srgbClr val="FF0000"/>
                </a:solidFill>
              </a:rPr>
              <a:t> </a:t>
            </a:r>
            <a:r>
              <a:rPr kumimoji="1" lang="en-US" altLang="zh-CN" dirty="0">
                <a:solidFill>
                  <a:srgbClr val="FF0000"/>
                </a:solidFill>
              </a:rPr>
              <a:t>density</a:t>
            </a:r>
            <a:r>
              <a:rPr kumimoji="1" lang="zh-CN" altLang="en-US" dirty="0">
                <a:solidFill>
                  <a:srgbClr val="FF0000"/>
                </a:solidFill>
              </a:rPr>
              <a:t> </a:t>
            </a:r>
            <a:r>
              <a:rPr kumimoji="1" lang="en-US" altLang="zh-CN" dirty="0">
                <a:solidFill>
                  <a:srgbClr val="FF0000"/>
                </a:solidFill>
              </a:rPr>
              <a:t>increment</a:t>
            </a:r>
            <a:r>
              <a:rPr kumimoji="1" lang="zh-CN" altLang="en-US" dirty="0">
                <a:solidFill>
                  <a:srgbClr val="FF0000"/>
                </a:solidFill>
              </a:rPr>
              <a:t> </a:t>
            </a:r>
            <a:r>
              <a:rPr kumimoji="1" lang="en-US" altLang="zh-CN" dirty="0">
                <a:solidFill>
                  <a:srgbClr val="FF0000"/>
                </a:solidFill>
              </a:rPr>
              <a:t>argument</a:t>
            </a:r>
            <a:r>
              <a:rPr kumimoji="1" lang="zh-CN" altLang="en-US" dirty="0">
                <a:solidFill>
                  <a:srgbClr val="FF0000"/>
                </a:solidFill>
              </a:rPr>
              <a:t> </a:t>
            </a:r>
            <a:r>
              <a:rPr kumimoji="1" lang="en-US" altLang="zh-CN" dirty="0">
                <a:solidFill>
                  <a:srgbClr val="FF0000"/>
                </a:solidFill>
              </a:rPr>
              <a:t>or</a:t>
            </a:r>
            <a:r>
              <a:rPr kumimoji="1" lang="zh-CN" altLang="en-US" dirty="0">
                <a:solidFill>
                  <a:srgbClr val="FF0000"/>
                </a:solidFill>
              </a:rPr>
              <a:t> </a:t>
            </a:r>
            <a:r>
              <a:rPr kumimoji="1" lang="en-US" altLang="zh-CN" dirty="0">
                <a:solidFill>
                  <a:srgbClr val="FF0000"/>
                </a:solidFill>
              </a:rPr>
              <a:t>correlated</a:t>
            </a:r>
            <a:r>
              <a:rPr kumimoji="1" lang="zh-CN" altLang="en-US" dirty="0">
                <a:solidFill>
                  <a:srgbClr val="FF0000"/>
                </a:solidFill>
              </a:rPr>
              <a:t> </a:t>
            </a:r>
            <a:r>
              <a:rPr kumimoji="1" lang="en-US" altLang="zh-CN" dirty="0">
                <a:solidFill>
                  <a:srgbClr val="FF0000"/>
                </a:solidFill>
              </a:rPr>
              <a:t>queries?</a:t>
            </a:r>
            <a:endParaRPr kumimoji="1" lang="zh-CN" altLang="en-US" dirty="0">
              <a:solidFill>
                <a:srgbClr val="FF0000"/>
              </a:solidFill>
            </a:endParaRPr>
          </a:p>
        </p:txBody>
      </p:sp>
      <p:sp>
        <p:nvSpPr>
          <p:cNvPr id="11" name="标题 1">
            <a:extLst>
              <a:ext uri="{FF2B5EF4-FFF2-40B4-BE49-F238E27FC236}">
                <a16:creationId xmlns:a16="http://schemas.microsoft.com/office/drawing/2014/main" id="{5C0F473E-B3C6-DE1B-C821-8BE8B9623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356" y="4737727"/>
            <a:ext cx="8825657" cy="764180"/>
          </a:xfrm>
        </p:spPr>
        <p:txBody>
          <a:bodyPr/>
          <a:lstStyle/>
          <a:p>
            <a:r>
              <a:rPr lang="en-US" altLang="zh-CN" dirty="0"/>
              <a:t>Thank you for listening </a:t>
            </a:r>
            <a:r>
              <a:rPr lang="en-US" altLang="zh-CN" dirty="0">
                <a:sym typeface="Wingdings" panose="05000000000000000000" pitchFamily="2" charset="2"/>
              </a:rPr>
              <a:t>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73569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E13AAA9-90FC-062E-90AC-3890D2BB8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51451"/>
            <a:ext cx="11778712" cy="1400530"/>
          </a:xfrm>
        </p:spPr>
        <p:txBody>
          <a:bodyPr/>
          <a:lstStyle/>
          <a:p>
            <a:r>
              <a:rPr lang="en-US" altLang="zh-CN" dirty="0"/>
              <a:t>Key-Agreement Protocols in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ROM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ABD95E35-7E62-CBA1-6364-022A2E26FE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86029" y="6101360"/>
                <a:ext cx="9977564" cy="430041"/>
              </a:xfrm>
            </p:spPr>
            <p:txBody>
              <a:bodyPr>
                <a:normAutofit/>
              </a:bodyPr>
              <a:lstStyle/>
              <a:p>
                <a:pPr marL="0" indent="0">
                  <a:buClrTx/>
                  <a:buNone/>
                </a:pPr>
                <a:r>
                  <a:rPr lang="en-US" altLang="zh-CN" dirty="0"/>
                  <a:t>Security: any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attacker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sees the transcript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and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makes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a few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queries cannot guess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𝑒𝑦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altLang="zh-CN" dirty="0"/>
                  <a:t>.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ABD95E35-7E62-CBA1-6364-022A2E26FE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86029" y="6101360"/>
                <a:ext cx="9977564" cy="430041"/>
              </a:xfrm>
              <a:blipFill>
                <a:blip r:embed="rId2"/>
                <a:stretch>
                  <a:fillRect l="-635" t="-8571" b="-171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8CF608B-D96C-81F6-0325-CA8C07A10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</a:t>
            </a:fld>
            <a:endParaRPr lang="en-US" dirty="0"/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8DB1B79A-EDC4-88DF-4BBC-02C88049D693}"/>
              </a:ext>
            </a:extLst>
          </p:cNvPr>
          <p:cNvGrpSpPr/>
          <p:nvPr/>
        </p:nvGrpSpPr>
        <p:grpSpPr>
          <a:xfrm>
            <a:off x="1016747" y="1851427"/>
            <a:ext cx="8825684" cy="2949018"/>
            <a:chOff x="2434927" y="1515807"/>
            <a:chExt cx="8825684" cy="2949018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5B841FA5-0E4D-7619-D482-70EC9F59159B}"/>
                </a:ext>
              </a:extLst>
            </p:cNvPr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26251" y="3091754"/>
              <a:ext cx="587141" cy="630840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B5A813B3-6601-7E6C-5CE3-C90588159C72}"/>
                </a:ext>
              </a:extLst>
            </p:cNvPr>
            <p:cNvPicPr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67057" y="3091754"/>
              <a:ext cx="587141" cy="630841"/>
            </a:xfrm>
            <a:prstGeom prst="rect">
              <a:avLst/>
            </a:prstGeom>
          </p:spPr>
        </p:pic>
        <p:cxnSp>
          <p:nvCxnSpPr>
            <p:cNvPr id="9" name="直接箭头连接符 8">
              <a:extLst>
                <a:ext uri="{FF2B5EF4-FFF2-40B4-BE49-F238E27FC236}">
                  <a16:creationId xmlns:a16="http://schemas.microsoft.com/office/drawing/2014/main" id="{27259467-D729-39DD-0459-CA83899A97D8}"/>
                </a:ext>
              </a:extLst>
            </p:cNvPr>
            <p:cNvCxnSpPr/>
            <p:nvPr/>
          </p:nvCxnSpPr>
          <p:spPr>
            <a:xfrm>
              <a:off x="4051971" y="3219594"/>
              <a:ext cx="286832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箭头连接符 9">
              <a:extLst>
                <a:ext uri="{FF2B5EF4-FFF2-40B4-BE49-F238E27FC236}">
                  <a16:creationId xmlns:a16="http://schemas.microsoft.com/office/drawing/2014/main" id="{1185BF23-D9B0-3823-9D92-35FEA7792B9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100097" y="3479476"/>
              <a:ext cx="282020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箭头连接符 14">
              <a:extLst>
                <a:ext uri="{FF2B5EF4-FFF2-40B4-BE49-F238E27FC236}">
                  <a16:creationId xmlns:a16="http://schemas.microsoft.com/office/drawing/2014/main" id="{B5AD249B-81C2-A256-2D97-52E65E8EFD21}"/>
                </a:ext>
              </a:extLst>
            </p:cNvPr>
            <p:cNvCxnSpPr>
              <a:cxnSpLocks/>
            </p:cNvCxnSpPr>
            <p:nvPr/>
          </p:nvCxnSpPr>
          <p:spPr>
            <a:xfrm>
              <a:off x="4177099" y="3828777"/>
              <a:ext cx="27432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箭头连接符 18">
              <a:extLst>
                <a:ext uri="{FF2B5EF4-FFF2-40B4-BE49-F238E27FC236}">
                  <a16:creationId xmlns:a16="http://schemas.microsoft.com/office/drawing/2014/main" id="{822658D3-90C4-5DCB-5496-678B859EBE2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100097" y="4095493"/>
              <a:ext cx="282020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文本框 22">
                  <a:extLst>
                    <a:ext uri="{FF2B5EF4-FFF2-40B4-BE49-F238E27FC236}">
                      <a16:creationId xmlns:a16="http://schemas.microsoft.com/office/drawing/2014/main" id="{29A55871-C1A8-4D50-254A-44CD2B2FBD19}"/>
                    </a:ext>
                  </a:extLst>
                </p:cNvPr>
                <p:cNvSpPr txBox="1"/>
                <p:nvPr/>
              </p:nvSpPr>
              <p:spPr>
                <a:xfrm>
                  <a:off x="5316942" y="3486311"/>
                  <a:ext cx="386512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⋮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23" name="文本框 22">
                  <a:extLst>
                    <a:ext uri="{FF2B5EF4-FFF2-40B4-BE49-F238E27FC236}">
                      <a16:creationId xmlns:a16="http://schemas.microsoft.com/office/drawing/2014/main" id="{29A55871-C1A8-4D50-254A-44CD2B2FBD1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6942" y="3486311"/>
                  <a:ext cx="386512" cy="276999"/>
                </a:xfrm>
                <a:prstGeom prst="rect">
                  <a:avLst/>
                </a:prstGeom>
                <a:blipFill>
                  <a:blip r:embed="rId5"/>
                  <a:stretch>
                    <a:fillRect b="-4545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5CBBD121-5840-9927-2AE2-2F822D0C3E4A}"/>
                </a:ext>
              </a:extLst>
            </p:cNvPr>
            <p:cNvSpPr/>
            <p:nvPr/>
          </p:nvSpPr>
          <p:spPr>
            <a:xfrm>
              <a:off x="4744990" y="3700424"/>
              <a:ext cx="1883302" cy="432595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Communication</a:t>
              </a:r>
              <a:endParaRPr lang="zh-CN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文本框 24">
                  <a:extLst>
                    <a:ext uri="{FF2B5EF4-FFF2-40B4-BE49-F238E27FC236}">
                      <a16:creationId xmlns:a16="http://schemas.microsoft.com/office/drawing/2014/main" id="{A4185D7E-21AC-4562-8312-62C6FA8DE966}"/>
                    </a:ext>
                  </a:extLst>
                </p:cNvPr>
                <p:cNvSpPr txBox="1"/>
                <p:nvPr/>
              </p:nvSpPr>
              <p:spPr>
                <a:xfrm>
                  <a:off x="2434927" y="4095493"/>
                  <a:ext cx="166517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dirty="0"/>
                    <a:t>Ouput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𝑘𝑒𝑦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25" name="文本框 24">
                  <a:extLst>
                    <a:ext uri="{FF2B5EF4-FFF2-40B4-BE49-F238E27FC236}">
                      <a16:creationId xmlns:a16="http://schemas.microsoft.com/office/drawing/2014/main" id="{A4185D7E-21AC-4562-8312-62C6FA8DE96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34927" y="4095493"/>
                  <a:ext cx="1665170" cy="369332"/>
                </a:xfrm>
                <a:prstGeom prst="rect">
                  <a:avLst/>
                </a:prstGeom>
                <a:blipFill>
                  <a:blip r:embed="rId6"/>
                  <a:stretch>
                    <a:fillRect l="-3030" t="-10345" b="-2413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文本框 27">
                  <a:extLst>
                    <a:ext uri="{FF2B5EF4-FFF2-40B4-BE49-F238E27FC236}">
                      <a16:creationId xmlns:a16="http://schemas.microsoft.com/office/drawing/2014/main" id="{C5FC1133-6249-6DE1-265D-8F90EF14293C}"/>
                    </a:ext>
                  </a:extLst>
                </p:cNvPr>
                <p:cNvSpPr txBox="1"/>
                <p:nvPr/>
              </p:nvSpPr>
              <p:spPr>
                <a:xfrm>
                  <a:off x="7752884" y="4070885"/>
                  <a:ext cx="166517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dirty="0"/>
                    <a:t>Ouput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𝑘𝑒𝑦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28" name="文本框 27">
                  <a:extLst>
                    <a:ext uri="{FF2B5EF4-FFF2-40B4-BE49-F238E27FC236}">
                      <a16:creationId xmlns:a16="http://schemas.microsoft.com/office/drawing/2014/main" id="{C5FC1133-6249-6DE1-265D-8F90EF14293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52884" y="4070885"/>
                  <a:ext cx="1665170" cy="369332"/>
                </a:xfrm>
                <a:prstGeom prst="rect">
                  <a:avLst/>
                </a:prstGeom>
                <a:blipFill>
                  <a:blip r:embed="rId7"/>
                  <a:stretch>
                    <a:fillRect l="-3030" t="-10345" b="-2413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32C049A4-5DB1-61ED-319C-6D8000FF89F2}"/>
                </a:ext>
              </a:extLst>
            </p:cNvPr>
            <p:cNvPicPr>
              <a:picLocks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151635" y="2665111"/>
              <a:ext cx="808522" cy="820290"/>
            </a:xfrm>
            <a:prstGeom prst="rect">
              <a:avLst/>
            </a:prstGeom>
          </p:spPr>
        </p:pic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25C6178D-FD30-0E84-66E6-77893162C358}"/>
                </a:ext>
              </a:extLst>
            </p:cNvPr>
            <p:cNvSpPr txBox="1"/>
            <p:nvPr/>
          </p:nvSpPr>
          <p:spPr>
            <a:xfrm>
              <a:off x="2794064" y="2814782"/>
              <a:ext cx="10587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Alice</a:t>
              </a:r>
              <a:endParaRPr lang="zh-CN" altLang="en-US" dirty="0"/>
            </a:p>
          </p:txBody>
        </p: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3BFB7CD9-0C38-435F-E8DA-F71B5E969B79}"/>
                </a:ext>
              </a:extLst>
            </p:cNvPr>
            <p:cNvSpPr txBox="1"/>
            <p:nvPr/>
          </p:nvSpPr>
          <p:spPr>
            <a:xfrm>
              <a:off x="7824808" y="2814782"/>
              <a:ext cx="10587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Bob</a:t>
              </a:r>
              <a:endParaRPr lang="zh-CN" altLang="en-US" dirty="0"/>
            </a:p>
          </p:txBody>
        </p: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5583E8C2-EAA8-C469-10C3-13CD6C237B1E}"/>
                </a:ext>
              </a:extLst>
            </p:cNvPr>
            <p:cNvSpPr txBox="1"/>
            <p:nvPr/>
          </p:nvSpPr>
          <p:spPr>
            <a:xfrm>
              <a:off x="6077350" y="2729027"/>
              <a:ext cx="10587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rgbClr val="FFFF00"/>
                  </a:solidFill>
                </a:rPr>
                <a:t>Attacker</a:t>
              </a:r>
              <a:endParaRPr lang="zh-CN" altLang="en-US" dirty="0">
                <a:solidFill>
                  <a:srgbClr val="FFFF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矩形 33">
                  <a:extLst>
                    <a:ext uri="{FF2B5EF4-FFF2-40B4-BE49-F238E27FC236}">
                      <a16:creationId xmlns:a16="http://schemas.microsoft.com/office/drawing/2014/main" id="{7E117A35-64C7-4076-7495-564C90BA3DBE}"/>
                    </a:ext>
                  </a:extLst>
                </p:cNvPr>
                <p:cNvSpPr/>
                <p:nvPr/>
              </p:nvSpPr>
              <p:spPr>
                <a:xfrm>
                  <a:off x="4370962" y="1796109"/>
                  <a:ext cx="2184934" cy="629188"/>
                </a:xfrm>
                <a:prstGeom prst="rect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dirty="0"/>
                    <a:t>Random function </a:t>
                  </a:r>
                  <a14:m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→[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34" name="矩形 33">
                  <a:extLst>
                    <a:ext uri="{FF2B5EF4-FFF2-40B4-BE49-F238E27FC236}">
                      <a16:creationId xmlns:a16="http://schemas.microsoft.com/office/drawing/2014/main" id="{7E117A35-64C7-4076-7495-564C90BA3DB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70962" y="1796109"/>
                  <a:ext cx="2184934" cy="629188"/>
                </a:xfrm>
                <a:prstGeom prst="rect">
                  <a:avLst/>
                </a:prstGeom>
                <a:blipFill>
                  <a:blip r:embed="rId9"/>
                  <a:stretch>
                    <a:fillRect t="-3846" b="-7692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5" name="直接箭头连接符 34">
              <a:extLst>
                <a:ext uri="{FF2B5EF4-FFF2-40B4-BE49-F238E27FC236}">
                  <a16:creationId xmlns:a16="http://schemas.microsoft.com/office/drawing/2014/main" id="{703D1B9B-C0AB-4FDD-963E-112BB16892C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49947" y="2246136"/>
              <a:ext cx="1027651" cy="49262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箭头连接符 35">
              <a:extLst>
                <a:ext uri="{FF2B5EF4-FFF2-40B4-BE49-F238E27FC236}">
                  <a16:creationId xmlns:a16="http://schemas.microsoft.com/office/drawing/2014/main" id="{DE6C5A6C-C11E-A510-4ECF-F8C4916062B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80346" y="2451761"/>
              <a:ext cx="997252" cy="50836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箭头连接符 36">
              <a:extLst>
                <a:ext uri="{FF2B5EF4-FFF2-40B4-BE49-F238E27FC236}">
                  <a16:creationId xmlns:a16="http://schemas.microsoft.com/office/drawing/2014/main" id="{6E49BFD4-5835-C73D-8891-CB16B009053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883789" y="2311317"/>
              <a:ext cx="1194750" cy="58105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箭头连接符 37">
              <a:extLst>
                <a:ext uri="{FF2B5EF4-FFF2-40B4-BE49-F238E27FC236}">
                  <a16:creationId xmlns:a16="http://schemas.microsoft.com/office/drawing/2014/main" id="{4DF54BD3-E220-10F9-85A3-AC96B4C8C5F7}"/>
                </a:ext>
              </a:extLst>
            </p:cNvPr>
            <p:cNvCxnSpPr>
              <a:cxnSpLocks/>
            </p:cNvCxnSpPr>
            <p:nvPr/>
          </p:nvCxnSpPr>
          <p:spPr>
            <a:xfrm>
              <a:off x="6801488" y="2458241"/>
              <a:ext cx="1073025" cy="50188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对话气泡: 矩形 38">
              <a:extLst>
                <a:ext uri="{FF2B5EF4-FFF2-40B4-BE49-F238E27FC236}">
                  <a16:creationId xmlns:a16="http://schemas.microsoft.com/office/drawing/2014/main" id="{44450E53-05A1-F4D6-FB21-B599BD54F0D7}"/>
                </a:ext>
              </a:extLst>
            </p:cNvPr>
            <p:cNvSpPr/>
            <p:nvPr/>
          </p:nvSpPr>
          <p:spPr>
            <a:xfrm>
              <a:off x="7481164" y="1515807"/>
              <a:ext cx="3779447" cy="919713"/>
            </a:xfrm>
            <a:prstGeom prst="wedgeRectCallout">
              <a:avLst>
                <a:gd name="adj1" fmla="val -75074"/>
                <a:gd name="adj2" fmla="val 26311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CN" dirty="0"/>
                <a:t>Idealization of </a:t>
              </a:r>
              <a:r>
                <a:rPr lang="en-US" altLang="zh-CN" sz="1800" b="0" i="0" dirty="0">
                  <a:solidFill>
                    <a:srgbClr val="242021"/>
                  </a:solidFill>
                  <a:effectLst/>
                  <a:latin typeface="CMR10"/>
                </a:rPr>
                <a:t>symmetric primitives</a:t>
              </a:r>
            </a:p>
            <a:p>
              <a:r>
                <a:rPr lang="en-US" altLang="zh-CN" dirty="0">
                  <a:solidFill>
                    <a:srgbClr val="242021"/>
                  </a:solidFill>
                  <a:latin typeface="CMR10"/>
                </a:rPr>
                <a:t>E.g., one-way function, collision-resistant hash function</a:t>
              </a:r>
              <a:endParaRPr lang="zh-CN" altLang="en-US" dirty="0"/>
            </a:p>
          </p:txBody>
        </p:sp>
        <p:cxnSp>
          <p:nvCxnSpPr>
            <p:cNvPr id="40" name="直接箭头连接符 39">
              <a:extLst>
                <a:ext uri="{FF2B5EF4-FFF2-40B4-BE49-F238E27FC236}">
                  <a16:creationId xmlns:a16="http://schemas.microsoft.com/office/drawing/2014/main" id="{362DDDFE-4EA2-A903-0822-096A1DF1102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709654" y="2640320"/>
              <a:ext cx="519558" cy="31526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箭头连接符 41">
              <a:extLst>
                <a:ext uri="{FF2B5EF4-FFF2-40B4-BE49-F238E27FC236}">
                  <a16:creationId xmlns:a16="http://schemas.microsoft.com/office/drawing/2014/main" id="{3AF613B6-A493-5E99-BD3B-D739E157D8CF}"/>
                </a:ext>
              </a:extLst>
            </p:cNvPr>
            <p:cNvCxnSpPr>
              <a:cxnSpLocks/>
              <a:endCxn id="29" idx="1"/>
            </p:cNvCxnSpPr>
            <p:nvPr/>
          </p:nvCxnSpPr>
          <p:spPr>
            <a:xfrm>
              <a:off x="5645700" y="2769972"/>
              <a:ext cx="505935" cy="30528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AB63B77B-F004-A758-FB64-AF0FA8684DE2}"/>
                  </a:ext>
                </a:extLst>
              </p:cNvPr>
              <p:cNvSpPr txBox="1"/>
              <p:nvPr/>
            </p:nvSpPr>
            <p:spPr>
              <a:xfrm>
                <a:off x="1002077" y="5625844"/>
                <a:ext cx="62103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ClrTx/>
                  <a:buNone/>
                </a:pPr>
                <a:r>
                  <a:rPr lang="en-US" altLang="zh-CN" dirty="0"/>
                  <a:t>Correctness: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𝑘𝑒𝑦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𝑘𝑒𝑦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(</a:t>
                </a:r>
                <a:r>
                  <a:rPr lang="en-US" altLang="zh-CN" dirty="0" err="1"/>
                  <a:t>w.h.p</a:t>
                </a:r>
                <a:r>
                  <a:rPr lang="en-US" altLang="zh-CN" dirty="0"/>
                  <a:t>.)</a:t>
                </a: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AB63B77B-F004-A758-FB64-AF0FA8684D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2077" y="5625844"/>
                <a:ext cx="6210300" cy="369332"/>
              </a:xfrm>
              <a:prstGeom prst="rect">
                <a:avLst/>
              </a:prstGeom>
              <a:blipFill>
                <a:blip r:embed="rId10"/>
                <a:stretch>
                  <a:fillRect l="-816" t="-10345" b="-2758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2817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91B4BAB-CBCE-63F4-BC71-AB3AD6E50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960" y="250192"/>
            <a:ext cx="9404723" cy="1400530"/>
          </a:xfrm>
        </p:spPr>
        <p:txBody>
          <a:bodyPr/>
          <a:lstStyle/>
          <a:p>
            <a:r>
              <a:rPr lang="en-US" altLang="zh-CN" dirty="0"/>
              <a:t>Upper</a:t>
            </a:r>
            <a:r>
              <a:rPr lang="zh-CN" altLang="en-US" dirty="0"/>
              <a:t> </a:t>
            </a:r>
            <a:r>
              <a:rPr lang="en-US" altLang="zh-CN" dirty="0"/>
              <a:t>Bounds:</a:t>
            </a:r>
            <a:r>
              <a:rPr lang="zh-CN" altLang="en-US" dirty="0"/>
              <a:t> </a:t>
            </a:r>
            <a:r>
              <a:rPr lang="en-US" altLang="zh-CN" dirty="0"/>
              <a:t>Merkle Puzzle [Merkle 78]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2D5CDBC-2814-B5CF-EAEB-BA5B4301768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55165" y="4505304"/>
                <a:ext cx="7761962" cy="1754327"/>
              </a:xfrm>
            </p:spPr>
            <p:txBody>
              <a:bodyPr>
                <a:normAutofit fontScale="92500" lnSpcReduction="10000"/>
              </a:bodyPr>
              <a:lstStyle/>
              <a:p>
                <a:pPr>
                  <a:buClrTx/>
                </a:pPr>
                <a:r>
                  <a:rPr lang="en-US" altLang="zh-CN" dirty="0"/>
                  <a:t>Correctness:</a:t>
                </a:r>
                <a:endParaRPr lang="en-US" altLang="zh-CN" b="0" dirty="0"/>
              </a:p>
              <a:p>
                <a:pPr lvl="1">
                  <a:buClrTx/>
                </a:pPr>
                <a:r>
                  <a:rPr lang="en-US" altLang="zh-CN" b="0" dirty="0"/>
                  <a:t>Set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≔10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|"/>
                        <m:endChr m:val="|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, …,</m:t>
                            </m:r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ℓ</m:t>
                                </m:r>
                              </m:sub>
                            </m:sSub>
                          </m:e>
                        </m:d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, …,</m:t>
                            </m:r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ℓ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altLang="zh-CN" dirty="0"/>
                  <a:t> </a:t>
                </a:r>
                <a:r>
                  <a:rPr lang="en-US" altLang="zh-CN" dirty="0" err="1"/>
                  <a:t>w.h.p</a:t>
                </a:r>
                <a:r>
                  <a:rPr lang="en-US" altLang="zh-CN" dirty="0"/>
                  <a:t>. by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birthday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paradox.</a:t>
                </a:r>
              </a:p>
              <a:p>
                <a:pPr lvl="1">
                  <a:buClrTx/>
                </a:pPr>
                <a:r>
                  <a:rPr lang="en-US" altLang="zh-CN" dirty="0"/>
                  <a:t>If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altLang="zh-CN" dirty="0"/>
                  <a:t> is large enough,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𝑘𝑒𝑦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𝑘𝑒𝑦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 err="1"/>
                  <a:t>w.h.p</a:t>
                </a:r>
                <a:r>
                  <a:rPr lang="en-US" altLang="zh-CN" dirty="0"/>
                  <a:t>.</a:t>
                </a:r>
              </a:p>
              <a:p>
                <a:pPr>
                  <a:buClrTx/>
                </a:pPr>
                <a:r>
                  <a:rPr lang="en-US" altLang="zh-CN" dirty="0"/>
                  <a:t> Security: the shared key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zh-CN" dirty="0"/>
                  <a:t> is uniformly distributed </a:t>
                </a:r>
                <a:r>
                  <a:rPr lang="en-US" altLang="zh-CN" dirty="0">
                    <a:sym typeface="Wingdings" panose="05000000000000000000" pitchFamily="2" charset="2"/>
                  </a:rPr>
                  <a:t> The</a:t>
                </a:r>
                <a:r>
                  <a:rPr lang="zh-CN" altLang="en-US" dirty="0">
                    <a:sym typeface="Wingdings" panose="05000000000000000000" pitchFamily="2" charset="2"/>
                  </a:rPr>
                  <a:t> </a:t>
                </a:r>
                <a:r>
                  <a:rPr lang="en-US" altLang="zh-CN" dirty="0">
                    <a:sym typeface="Wingdings" panose="05000000000000000000" pitchFamily="2" charset="2"/>
                  </a:rPr>
                  <a:t>attacker</a:t>
                </a:r>
                <a:r>
                  <a:rPr lang="en-US" altLang="zh-CN" dirty="0"/>
                  <a:t> should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makes at least</a:t>
                </a:r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altLang="zh-CN" dirty="0"/>
                  <a:t>queries.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2D5CDBC-2814-B5CF-EAEB-BA5B4301768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5165" y="4505304"/>
                <a:ext cx="7761962" cy="1754327"/>
              </a:xfrm>
              <a:blipFill>
                <a:blip r:embed="rId3"/>
                <a:stretch>
                  <a:fillRect l="-163" t="-2878" b="-50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FCCD3D3-1F01-B207-7C59-62CEB4884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</a:t>
            </a:fld>
            <a:endParaRPr 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8F23D1E-459F-C302-70FE-451831CA492F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483610" y="2334328"/>
            <a:ext cx="628559" cy="61917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D410998E-6D8D-9852-7EF3-BF13B19245E9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7683671" y="2340970"/>
            <a:ext cx="628559" cy="699157"/>
          </a:xfrm>
          <a:prstGeom prst="rect">
            <a:avLst/>
          </a:prstGeom>
        </p:spPr>
      </p:pic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60B2BBAC-C7FF-2FCB-9BE0-7F001F515A2F}"/>
              </a:ext>
            </a:extLst>
          </p:cNvPr>
          <p:cNvCxnSpPr>
            <a:cxnSpLocks/>
          </p:cNvCxnSpPr>
          <p:nvPr/>
        </p:nvCxnSpPr>
        <p:spPr>
          <a:xfrm>
            <a:off x="4122821" y="3190057"/>
            <a:ext cx="27432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25FDD5B7-F0A6-90F9-B95B-BBC33AEC602F}"/>
              </a:ext>
            </a:extLst>
          </p:cNvPr>
          <p:cNvCxnSpPr>
            <a:cxnSpLocks/>
          </p:cNvCxnSpPr>
          <p:nvPr/>
        </p:nvCxnSpPr>
        <p:spPr>
          <a:xfrm flipH="1">
            <a:off x="4122821" y="4010447"/>
            <a:ext cx="282020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C198031D-0700-48C5-5E63-0823EC19B8B7}"/>
                  </a:ext>
                </a:extLst>
              </p:cNvPr>
              <p:cNvSpPr txBox="1"/>
              <p:nvPr/>
            </p:nvSpPr>
            <p:spPr>
              <a:xfrm>
                <a:off x="4769449" y="2904220"/>
                <a:ext cx="1285723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</a:rPr>
                        <m:t>, …,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C198031D-0700-48C5-5E63-0823EC19B8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9449" y="2904220"/>
                <a:ext cx="1285723" cy="276999"/>
              </a:xfrm>
              <a:prstGeom prst="rect">
                <a:avLst/>
              </a:prstGeom>
              <a:blipFill>
                <a:blip r:embed="rId6"/>
                <a:stretch>
                  <a:fillRect l="-5882" r="-15686" b="-130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64D38232-27C2-FF4F-3CFA-A7C8C3C184C1}"/>
                  </a:ext>
                </a:extLst>
              </p:cNvPr>
              <p:cNvSpPr/>
              <p:nvPr/>
            </p:nvSpPr>
            <p:spPr>
              <a:xfrm>
                <a:off x="4363453" y="1390382"/>
                <a:ext cx="2184934" cy="629188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/>
                  <a:t>Random function </a:t>
                </a:r>
                <a:endParaRPr lang="en-US" altLang="zh-CN" b="0" i="0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→[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64D38232-27C2-FF4F-3CFA-A7C8C3C184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3453" y="1390382"/>
                <a:ext cx="2184934" cy="629188"/>
              </a:xfrm>
              <a:prstGeom prst="rect">
                <a:avLst/>
              </a:prstGeom>
              <a:blipFill>
                <a:blip r:embed="rId7"/>
                <a:stretch>
                  <a:fillRect t="-1923" b="-96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35EAF289-3561-8403-4358-218E31BDCD8F}"/>
                  </a:ext>
                </a:extLst>
              </p:cNvPr>
              <p:cNvSpPr txBox="1"/>
              <p:nvPr/>
            </p:nvSpPr>
            <p:spPr>
              <a:xfrm>
                <a:off x="1653008" y="3795036"/>
                <a:ext cx="271044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Ouput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𝑘𝑒𝑦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≔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35EAF289-3561-8403-4358-218E31BDCD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3008" y="3795036"/>
                <a:ext cx="2710445" cy="369332"/>
              </a:xfrm>
              <a:prstGeom prst="rect">
                <a:avLst/>
              </a:prstGeom>
              <a:blipFill>
                <a:blip r:embed="rId8"/>
                <a:stretch>
                  <a:fillRect l="-1869" t="-10345" b="-241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8F880578-B78E-3C31-115B-38175BB1BC3D}"/>
              </a:ext>
            </a:extLst>
          </p:cNvPr>
          <p:cNvCxnSpPr>
            <a:cxnSpLocks/>
          </p:cNvCxnSpPr>
          <p:nvPr/>
        </p:nvCxnSpPr>
        <p:spPr>
          <a:xfrm flipV="1">
            <a:off x="3182835" y="1663864"/>
            <a:ext cx="1027651" cy="4926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286DD49E-E3BE-9AF7-8DB6-0E323A2FFB6B}"/>
              </a:ext>
            </a:extLst>
          </p:cNvPr>
          <p:cNvCxnSpPr>
            <a:cxnSpLocks/>
          </p:cNvCxnSpPr>
          <p:nvPr/>
        </p:nvCxnSpPr>
        <p:spPr>
          <a:xfrm flipH="1">
            <a:off x="3213234" y="1869489"/>
            <a:ext cx="997252" cy="5083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>
            <a:extLst>
              <a:ext uri="{FF2B5EF4-FFF2-40B4-BE49-F238E27FC236}">
                <a16:creationId xmlns:a16="http://schemas.microsoft.com/office/drawing/2014/main" id="{63065B24-F1C9-F6A7-37E3-4BFF6DEF3B75}"/>
              </a:ext>
            </a:extLst>
          </p:cNvPr>
          <p:cNvCxnSpPr>
            <a:cxnSpLocks/>
          </p:cNvCxnSpPr>
          <p:nvPr/>
        </p:nvCxnSpPr>
        <p:spPr>
          <a:xfrm flipH="1" flipV="1">
            <a:off x="6816677" y="1729045"/>
            <a:ext cx="1194750" cy="5810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箭头连接符 25">
            <a:extLst>
              <a:ext uri="{FF2B5EF4-FFF2-40B4-BE49-F238E27FC236}">
                <a16:creationId xmlns:a16="http://schemas.microsoft.com/office/drawing/2014/main" id="{58549344-0FDE-7FCA-F43B-AA8B527A1779}"/>
              </a:ext>
            </a:extLst>
          </p:cNvPr>
          <p:cNvCxnSpPr>
            <a:cxnSpLocks/>
          </p:cNvCxnSpPr>
          <p:nvPr/>
        </p:nvCxnSpPr>
        <p:spPr>
          <a:xfrm>
            <a:off x="6734376" y="1875969"/>
            <a:ext cx="1073025" cy="5018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D0C0CB94-DEED-910D-40DA-6EAD05C27DDD}"/>
                  </a:ext>
                </a:extLst>
              </p:cNvPr>
              <p:cNvSpPr txBox="1"/>
              <p:nvPr/>
            </p:nvSpPr>
            <p:spPr>
              <a:xfrm>
                <a:off x="1561937" y="2793021"/>
                <a:ext cx="324179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altLang="zh-CN" dirty="0"/>
              </a:p>
              <a:p>
                <a:r>
                  <a:rPr lang="en-US" altLang="zh-CN" dirty="0"/>
                  <a:t>Send</a:t>
                </a:r>
                <a:r>
                  <a:rPr lang="zh-CN" altLang="en-US" dirty="0"/>
                  <a:t> 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</a:rPr>
                      <m:t>, …,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ℓ</m:t>
                            </m:r>
                          </m:sub>
                        </m:sSub>
                      </m:e>
                    </m:d>
                  </m:oMath>
                </a14:m>
                <a:r>
                  <a:rPr lang="zh-CN" altLang="en-US" dirty="0"/>
                  <a:t>  </a:t>
                </a:r>
              </a:p>
            </p:txBody>
          </p:sp>
        </mc:Choice>
        <mc:Fallback xmlns="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D0C0CB94-DEED-910D-40DA-6EAD05C27D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1937" y="2793021"/>
                <a:ext cx="3241796" cy="646331"/>
              </a:xfrm>
              <a:prstGeom prst="rect">
                <a:avLst/>
              </a:prstGeom>
              <a:blipFill>
                <a:blip r:embed="rId9"/>
                <a:stretch>
                  <a:fillRect l="-1167" b="-134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BD64C08E-BEA3-6F0C-AF4B-5F7EE0F4FE1E}"/>
                  </a:ext>
                </a:extLst>
              </p:cNvPr>
              <p:cNvSpPr txBox="1"/>
              <p:nvPr/>
            </p:nvSpPr>
            <p:spPr>
              <a:xfrm>
                <a:off x="7474380" y="3787126"/>
                <a:ext cx="3241796" cy="3916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Output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𝑘𝑒𝑦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≔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altLang="zh-CN" dirty="0"/>
              </a:p>
            </p:txBody>
          </p:sp>
        </mc:Choice>
        <mc:Fallback xmlns="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BD64C08E-BEA3-6F0C-AF4B-5F7EE0F4FE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4380" y="3787126"/>
                <a:ext cx="3241796" cy="391646"/>
              </a:xfrm>
              <a:prstGeom prst="rect">
                <a:avLst/>
              </a:prstGeom>
              <a:blipFill>
                <a:blip r:embed="rId10"/>
                <a:stretch>
                  <a:fillRect l="-1563" t="-6452" b="-193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文本框 37">
            <a:extLst>
              <a:ext uri="{FF2B5EF4-FFF2-40B4-BE49-F238E27FC236}">
                <a16:creationId xmlns:a16="http://schemas.microsoft.com/office/drawing/2014/main" id="{5CCCDAC6-958B-F6D0-B621-0D73BD20E7C2}"/>
              </a:ext>
            </a:extLst>
          </p:cNvPr>
          <p:cNvSpPr txBox="1"/>
          <p:nvPr/>
        </p:nvSpPr>
        <p:spPr>
          <a:xfrm>
            <a:off x="8733207" y="2904220"/>
            <a:ext cx="37794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en-US" altLang="zh-CN" dirty="0"/>
            </a:br>
            <a:endParaRPr lang="zh-CN" altLang="en-US" dirty="0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D9D4A046-E57F-D21C-B7E1-84294F4F155D}"/>
              </a:ext>
            </a:extLst>
          </p:cNvPr>
          <p:cNvSpPr txBox="1"/>
          <p:nvPr/>
        </p:nvSpPr>
        <p:spPr>
          <a:xfrm>
            <a:off x="7683671" y="4616503"/>
            <a:ext cx="371640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Tx/>
            </a:pPr>
            <a:r>
              <a:rPr lang="en-US" altLang="zh-CN" dirty="0"/>
              <a:t>Merkle puzzle only provides a </a:t>
            </a:r>
            <a:r>
              <a:rPr lang="en-US" altLang="zh-CN" dirty="0">
                <a:solidFill>
                  <a:srgbClr val="FF0000"/>
                </a:solidFill>
              </a:rPr>
              <a:t>quadratic</a:t>
            </a:r>
            <a:r>
              <a:rPr lang="en-US" altLang="zh-CN" dirty="0"/>
              <a:t> gap between the efficiency of the honest parties and the attacker.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528B710E-0D22-792C-65A0-BCCFD5852201}"/>
              </a:ext>
            </a:extLst>
          </p:cNvPr>
          <p:cNvSpPr txBox="1"/>
          <p:nvPr/>
        </p:nvSpPr>
        <p:spPr>
          <a:xfrm>
            <a:off x="7747681" y="5681699"/>
            <a:ext cx="19496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Tx/>
            </a:pPr>
            <a:r>
              <a:rPr lang="en-US" altLang="zh-CN" dirty="0">
                <a:solidFill>
                  <a:srgbClr val="FF0000"/>
                </a:solidFill>
              </a:rPr>
              <a:t>Can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we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do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better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C5C99693-F109-4643-D9E5-CC5D30DFD33F}"/>
              </a:ext>
            </a:extLst>
          </p:cNvPr>
          <p:cNvSpPr txBox="1"/>
          <p:nvPr/>
        </p:nvSpPr>
        <p:spPr>
          <a:xfrm>
            <a:off x="424323" y="6265111"/>
            <a:ext cx="98375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[Noam23]</a:t>
            </a:r>
            <a:r>
              <a:rPr lang="zh-CN" altLang="en-US" dirty="0"/>
              <a:t> </a:t>
            </a:r>
            <a:r>
              <a:rPr lang="en-US" altLang="zh-CN" dirty="0"/>
              <a:t>proposed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variant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the Merkle</a:t>
            </a:r>
            <a:r>
              <a:rPr lang="zh-CN" altLang="en-US" dirty="0"/>
              <a:t> </a:t>
            </a:r>
            <a:r>
              <a:rPr lang="en-US" altLang="zh-CN" dirty="0"/>
              <a:t>Puzzle</a:t>
            </a:r>
            <a:r>
              <a:rPr lang="zh-CN" altLang="en-US" dirty="0"/>
              <a:t> </a:t>
            </a:r>
            <a:r>
              <a:rPr lang="en" altLang="zh-CN" dirty="0"/>
              <a:t>with perfect completeness and the same security</a:t>
            </a:r>
            <a:r>
              <a:rPr lang="en-US" altLang="zh-CN" dirty="0"/>
              <a:t>.</a:t>
            </a:r>
            <a:r>
              <a:rPr lang="zh-CN" altLang="en-US" dirty="0"/>
              <a:t> 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7830BC0E-A956-BB5F-7270-59B4F9620519}"/>
                  </a:ext>
                </a:extLst>
              </p:cNvPr>
              <p:cNvSpPr txBox="1"/>
              <p:nvPr/>
            </p:nvSpPr>
            <p:spPr>
              <a:xfrm>
                <a:off x="4803733" y="3650653"/>
                <a:ext cx="1428888" cy="31906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zh-CN" dirty="0"/>
              </a:p>
            </p:txBody>
          </p:sp>
        </mc:Choice>
        <mc:Fallback xmlns="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7830BC0E-A956-BB5F-7270-59B4F96205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3733" y="3650653"/>
                <a:ext cx="1428888" cy="319062"/>
              </a:xfrm>
              <a:prstGeom prst="rect">
                <a:avLst/>
              </a:prstGeom>
              <a:blipFill>
                <a:blip r:embed="rId11"/>
                <a:stretch>
                  <a:fillRect b="-2692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E3079082-B9E6-8551-0B2E-A39166751EEE}"/>
                  </a:ext>
                </a:extLst>
              </p:cNvPr>
              <p:cNvSpPr txBox="1"/>
              <p:nvPr/>
            </p:nvSpPr>
            <p:spPr>
              <a:xfrm>
                <a:off x="7084461" y="3012660"/>
                <a:ext cx="4315616" cy="4113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dirty="0"/>
                  <a:t>Send</a:t>
                </a:r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If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altLang="zh-CN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.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E3079082-B9E6-8551-0B2E-A39166751E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4461" y="3012660"/>
                <a:ext cx="4315616" cy="411395"/>
              </a:xfrm>
              <a:prstGeom prst="rect">
                <a:avLst/>
              </a:prstGeom>
              <a:blipFill>
                <a:blip r:embed="rId12"/>
                <a:stretch>
                  <a:fillRect l="-1173" b="-181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C3DF4D12-9E0F-7413-DDE1-AEEBCAC8FB3B}"/>
                  </a:ext>
                </a:extLst>
              </p:cNvPr>
              <p:cNvSpPr txBox="1"/>
              <p:nvPr/>
            </p:nvSpPr>
            <p:spPr>
              <a:xfrm>
                <a:off x="754832" y="1378529"/>
                <a:ext cx="2472046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dirty="0"/>
                  <a:t>Sample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 …,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←</m:t>
                    </m:r>
                    <m:d>
                      <m:dPr>
                        <m:begChr m:val="["/>
                        <m:endChr m:val="]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endParaRPr lang="en-US" altLang="zh-CN" b="0" i="1" dirty="0">
                  <a:latin typeface="Cambria Math" panose="02040503050406030204" pitchFamily="18" charset="0"/>
                </a:endParaRPr>
              </a:p>
              <a:p>
                <a:r>
                  <a:rPr lang="en-US" altLang="zh-CN" b="0" dirty="0"/>
                  <a:t>Query the oracle to get</a:t>
                </a:r>
                <a:r>
                  <a:rPr lang="zh-CN" altLang="en-US" b="0" dirty="0"/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 …,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ℓ</m:t>
                            </m:r>
                          </m:sub>
                        </m:sSub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altLang="zh-CN" dirty="0"/>
              </a:p>
            </p:txBody>
          </p:sp>
        </mc:Choice>
        <mc:Fallback xmlns="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C3DF4D12-9E0F-7413-DDE1-AEEBCAC8FB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832" y="1378529"/>
                <a:ext cx="2472046" cy="923330"/>
              </a:xfrm>
              <a:prstGeom prst="rect">
                <a:avLst/>
              </a:prstGeom>
              <a:blipFill>
                <a:blip r:embed="rId13"/>
                <a:stretch>
                  <a:fillRect l="-2051" t="-2703" b="-540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95BDC670-730A-1CF1-8C4A-475EB08C2682}"/>
                  </a:ext>
                </a:extLst>
              </p:cNvPr>
              <p:cNvSpPr txBox="1"/>
              <p:nvPr/>
            </p:nvSpPr>
            <p:spPr>
              <a:xfrm>
                <a:off x="7747681" y="1334873"/>
                <a:ext cx="2514227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dirty="0"/>
                  <a:t>Sample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 …,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←</m:t>
                    </m:r>
                    <m:d>
                      <m:dPr>
                        <m:begChr m:val="["/>
                        <m:endChr m:val="]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endParaRPr lang="en-US" altLang="zh-CN" b="0" i="1" dirty="0">
                  <a:latin typeface="Cambria Math" panose="02040503050406030204" pitchFamily="18" charset="0"/>
                </a:endParaRPr>
              </a:p>
              <a:p>
                <a:r>
                  <a:rPr lang="en-US" altLang="zh-CN" b="0" dirty="0"/>
                  <a:t>Query the oracle to get</a:t>
                </a:r>
                <a:r>
                  <a:rPr lang="zh-CN" altLang="en-US" b="0" dirty="0"/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 …,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ℓ</m:t>
                            </m:r>
                          </m:sub>
                        </m:sSub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altLang="zh-CN" dirty="0"/>
              </a:p>
              <a:p>
                <a:endParaRPr lang="en-US" altLang="zh-CN" dirty="0"/>
              </a:p>
            </p:txBody>
          </p:sp>
        </mc:Choice>
        <mc:Fallback xmlns="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95BDC670-730A-1CF1-8C4A-475EB08C26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7681" y="1334873"/>
                <a:ext cx="2514227" cy="1200329"/>
              </a:xfrm>
              <a:prstGeom prst="rect">
                <a:avLst/>
              </a:prstGeom>
              <a:blipFill>
                <a:blip r:embed="rId14"/>
                <a:stretch>
                  <a:fillRect l="-2020" t="-210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731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6" grpId="0"/>
      <p:bldP spid="19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B45B51A-05CA-BC86-F84C-CCC166D98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90" y="256597"/>
            <a:ext cx="9404723" cy="1400530"/>
          </a:xfrm>
        </p:spPr>
        <p:txBody>
          <a:bodyPr/>
          <a:lstStyle/>
          <a:p>
            <a:r>
              <a:rPr lang="en-US" altLang="zh-CN" dirty="0"/>
              <a:t>Previous</a:t>
            </a:r>
            <a:r>
              <a:rPr lang="zh-CN" altLang="en-US" dirty="0"/>
              <a:t> </a:t>
            </a:r>
            <a:r>
              <a:rPr lang="en-US" altLang="zh-CN" dirty="0"/>
              <a:t>Lower</a:t>
            </a:r>
            <a:r>
              <a:rPr lang="zh-CN" altLang="en-US" dirty="0"/>
              <a:t> </a:t>
            </a:r>
            <a:r>
              <a:rPr lang="en-US" altLang="zh-CN" dirty="0"/>
              <a:t>bounds:</a:t>
            </a:r>
            <a:r>
              <a:rPr lang="zh-CN" altLang="en-US" dirty="0"/>
              <a:t> 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B6E525F-8990-053F-3F09-113FDA112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</a:t>
            </a:fld>
            <a:endParaRPr lang="en-US" dirty="0"/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9050991E-B5C6-EB22-9ED7-CDD52A900C04}"/>
              </a:ext>
            </a:extLst>
          </p:cNvPr>
          <p:cNvGrpSpPr/>
          <p:nvPr/>
        </p:nvGrpSpPr>
        <p:grpSpPr>
          <a:xfrm>
            <a:off x="514903" y="1431920"/>
            <a:ext cx="8629095" cy="1350284"/>
            <a:chOff x="514903" y="1051506"/>
            <a:chExt cx="8629095" cy="135028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矩形 4">
                  <a:extLst>
                    <a:ext uri="{FF2B5EF4-FFF2-40B4-BE49-F238E27FC236}">
                      <a16:creationId xmlns:a16="http://schemas.microsoft.com/office/drawing/2014/main" id="{F7470D8E-9FD6-5C58-24CD-CD9E9298DA76}"/>
                    </a:ext>
                  </a:extLst>
                </p:cNvPr>
                <p:cNvSpPr/>
                <p:nvPr/>
              </p:nvSpPr>
              <p:spPr>
                <a:xfrm>
                  <a:off x="514903" y="1443002"/>
                  <a:ext cx="8629095" cy="958788"/>
                </a:xfrm>
                <a:prstGeom prst="rect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>
                    <a:spcAft>
                      <a:spcPts val="1200"/>
                    </a:spcAft>
                  </a:pPr>
                  <a:r>
                    <a:rPr kumimoji="1" lang="en" altLang="zh-CN" dirty="0"/>
                    <a:t>Any key agreement protocol</a:t>
                  </a:r>
                  <a:r>
                    <a:rPr kumimoji="1" lang="zh-CN" altLang="en-US" dirty="0"/>
                    <a:t> </a:t>
                  </a:r>
                  <a:r>
                    <a:rPr kumimoji="1" lang="en" altLang="zh-CN" dirty="0"/>
                    <a:t>where Alice and</a:t>
                  </a:r>
                  <a:r>
                    <a:rPr kumimoji="1" lang="zh-CN" altLang="en-US" dirty="0"/>
                    <a:t> </a:t>
                  </a:r>
                  <a:r>
                    <a:rPr kumimoji="1" lang="en" altLang="zh-CN" dirty="0"/>
                    <a:t>Bob each </a:t>
                  </a:r>
                  <a:r>
                    <a:rPr kumimoji="1" lang="en-US" altLang="zh-CN" dirty="0"/>
                    <a:t>make</a:t>
                  </a:r>
                  <a:r>
                    <a:rPr kumimoji="1" lang="en" altLang="zh-CN" dirty="0"/>
                    <a:t> ℓ queries can be broken by </a:t>
                  </a:r>
                  <a:r>
                    <a:rPr kumimoji="1" lang="en-US" altLang="zh-CN" dirty="0"/>
                    <a:t>the</a:t>
                  </a:r>
                  <a:r>
                    <a:rPr kumimoji="1" lang="zh-CN" altLang="en-US" dirty="0"/>
                    <a:t> </a:t>
                  </a:r>
                  <a:r>
                    <a:rPr kumimoji="1" lang="en-US" altLang="zh-CN" dirty="0"/>
                    <a:t>attacker</a:t>
                  </a:r>
                  <a:r>
                    <a:rPr kumimoji="1" lang="zh-CN" altLang="en-US" dirty="0"/>
                    <a:t> </a:t>
                  </a:r>
                  <a:r>
                    <a:rPr kumimoji="1" lang="en" altLang="zh-CN" dirty="0"/>
                    <a:t>with O(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e>
                        <m:sup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</m:oMath>
                  </a14:m>
                  <a:r>
                    <a:rPr kumimoji="1" lang="en" altLang="zh-CN" dirty="0"/>
                    <a:t>) queries.</a:t>
                  </a:r>
                </a:p>
              </p:txBody>
            </p:sp>
          </mc:Choice>
          <mc:Fallback xmlns="">
            <p:sp>
              <p:nvSpPr>
                <p:cNvPr id="5" name="矩形 4">
                  <a:extLst>
                    <a:ext uri="{FF2B5EF4-FFF2-40B4-BE49-F238E27FC236}">
                      <a16:creationId xmlns:a16="http://schemas.microsoft.com/office/drawing/2014/main" id="{F7470D8E-9FD6-5C58-24CD-CD9E9298DA7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4903" y="1443002"/>
                  <a:ext cx="8629095" cy="958788"/>
                </a:xfrm>
                <a:prstGeom prst="rect">
                  <a:avLst/>
                </a:prstGeom>
                <a:blipFill>
                  <a:blip r:embed="rId2"/>
                  <a:stretch>
                    <a:fillRect l="-44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54F01AD3-115E-B48A-C491-E4C3EB92855F}"/>
                </a:ext>
              </a:extLst>
            </p:cNvPr>
            <p:cNvSpPr/>
            <p:nvPr/>
          </p:nvSpPr>
          <p:spPr>
            <a:xfrm>
              <a:off x="514903" y="1051506"/>
              <a:ext cx="6960094" cy="38174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CN" dirty="0" err="1"/>
                <a:t>Impagliazzo</a:t>
              </a:r>
              <a:r>
                <a:rPr lang="en-US" altLang="zh-CN" dirty="0"/>
                <a:t> and </a:t>
              </a:r>
              <a:r>
                <a:rPr lang="en-US" altLang="zh-CN" dirty="0" err="1"/>
                <a:t>Rudich</a:t>
              </a:r>
              <a:r>
                <a:rPr lang="en-US" altLang="zh-CN" dirty="0"/>
                <a:t> [IR89]</a:t>
              </a:r>
              <a:endParaRPr lang="zh-CN" altLang="en-US" dirty="0"/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9B21FCAD-A380-6F73-B888-13F5824FFD37}"/>
              </a:ext>
            </a:extLst>
          </p:cNvPr>
          <p:cNvGrpSpPr/>
          <p:nvPr/>
        </p:nvGrpSpPr>
        <p:grpSpPr>
          <a:xfrm>
            <a:off x="514903" y="3226673"/>
            <a:ext cx="8443117" cy="1447938"/>
            <a:chOff x="514903" y="2723272"/>
            <a:chExt cx="8629095" cy="1344317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6CCB001C-AD50-09D6-A95D-9FC35D84ABF2}"/>
                </a:ext>
              </a:extLst>
            </p:cNvPr>
            <p:cNvSpPr/>
            <p:nvPr/>
          </p:nvSpPr>
          <p:spPr>
            <a:xfrm>
              <a:off x="514903" y="2723272"/>
              <a:ext cx="6960094" cy="38174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buClrTx/>
              </a:pPr>
              <a:r>
                <a:rPr lang="en-US" altLang="zh-CN" dirty="0"/>
                <a:t>Barak and </a:t>
              </a:r>
              <a:r>
                <a:rPr lang="en-US" altLang="zh-CN" dirty="0" err="1"/>
                <a:t>Mahmoody</a:t>
              </a:r>
              <a:r>
                <a:rPr lang="en-US" altLang="zh-CN" dirty="0"/>
                <a:t> [BM09]</a:t>
              </a:r>
              <a:endParaRPr lang="zh-CN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矩形 12">
                  <a:extLst>
                    <a:ext uri="{FF2B5EF4-FFF2-40B4-BE49-F238E27FC236}">
                      <a16:creationId xmlns:a16="http://schemas.microsoft.com/office/drawing/2014/main" id="{3045E2A3-1032-4DCE-0DF3-17C199AED355}"/>
                    </a:ext>
                  </a:extLst>
                </p:cNvPr>
                <p:cNvSpPr/>
                <p:nvPr/>
              </p:nvSpPr>
              <p:spPr>
                <a:xfrm>
                  <a:off x="514903" y="3108801"/>
                  <a:ext cx="8629095" cy="958788"/>
                </a:xfrm>
                <a:prstGeom prst="rect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>
                    <a:spcAft>
                      <a:spcPts val="1200"/>
                    </a:spcAft>
                  </a:pPr>
                  <a:r>
                    <a:rPr kumimoji="1" lang="en" altLang="zh-CN" dirty="0"/>
                    <a:t>Any key agreement protocol</a:t>
                  </a:r>
                  <a:r>
                    <a:rPr kumimoji="1" lang="zh-CN" altLang="en-US" dirty="0"/>
                    <a:t> </a:t>
                  </a:r>
                  <a:r>
                    <a:rPr kumimoji="1" lang="en" altLang="zh-CN" dirty="0"/>
                    <a:t>where Alice and</a:t>
                  </a:r>
                  <a:r>
                    <a:rPr kumimoji="1" lang="zh-CN" altLang="en-US" dirty="0"/>
                    <a:t> </a:t>
                  </a:r>
                  <a:r>
                    <a:rPr kumimoji="1" lang="en" altLang="zh-CN" dirty="0"/>
                    <a:t>Bob each </a:t>
                  </a:r>
                  <a:r>
                    <a:rPr kumimoji="1" lang="en-US" altLang="zh-CN" dirty="0"/>
                    <a:t>make</a:t>
                  </a:r>
                  <a:r>
                    <a:rPr kumimoji="1" lang="en" altLang="zh-CN" dirty="0"/>
                    <a:t> ℓ queries can be broken by </a:t>
                  </a:r>
                  <a:r>
                    <a:rPr kumimoji="1" lang="en-US" altLang="zh-CN" dirty="0"/>
                    <a:t>the</a:t>
                  </a:r>
                  <a:r>
                    <a:rPr kumimoji="1" lang="zh-CN" altLang="en-US" dirty="0"/>
                    <a:t> </a:t>
                  </a:r>
                  <a:r>
                    <a:rPr kumimoji="1" lang="en-US" altLang="zh-CN" dirty="0"/>
                    <a:t>attacker</a:t>
                  </a:r>
                  <a:r>
                    <a:rPr kumimoji="1" lang="zh-CN" altLang="en-US" dirty="0"/>
                    <a:t> </a:t>
                  </a:r>
                  <a:r>
                    <a:rPr kumimoji="1" lang="en" altLang="zh-CN" dirty="0"/>
                    <a:t>with O(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e>
                        <m:sup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a14:m>
                  <a:r>
                    <a:rPr kumimoji="1" lang="en" altLang="zh-CN" dirty="0"/>
                    <a:t>) queries.</a:t>
                  </a:r>
                </a:p>
              </p:txBody>
            </p:sp>
          </mc:Choice>
          <mc:Fallback xmlns="">
            <p:sp>
              <p:nvSpPr>
                <p:cNvPr id="13" name="矩形 12">
                  <a:extLst>
                    <a:ext uri="{FF2B5EF4-FFF2-40B4-BE49-F238E27FC236}">
                      <a16:creationId xmlns:a16="http://schemas.microsoft.com/office/drawing/2014/main" id="{3045E2A3-1032-4DCE-0DF3-17C199AED35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4903" y="3108801"/>
                  <a:ext cx="8629095" cy="958788"/>
                </a:xfrm>
                <a:prstGeom prst="rect">
                  <a:avLst/>
                </a:prstGeom>
                <a:blipFill>
                  <a:blip r:embed="rId3"/>
                  <a:stretch>
                    <a:fillRect l="-449" r="-749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7" name="文本框 16">
            <a:extLst>
              <a:ext uri="{FF2B5EF4-FFF2-40B4-BE49-F238E27FC236}">
                <a16:creationId xmlns:a16="http://schemas.microsoft.com/office/drawing/2014/main" id="{B25E1D92-D471-33CB-8828-0E96FD388C09}"/>
              </a:ext>
            </a:extLst>
          </p:cNvPr>
          <p:cNvSpPr txBox="1"/>
          <p:nvPr/>
        </p:nvSpPr>
        <p:spPr>
          <a:xfrm>
            <a:off x="9531813" y="2011328"/>
            <a:ext cx="22875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Intersection queries 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BFD61E80-A528-0146-D4FD-5ECE194E4BEA}"/>
              </a:ext>
            </a:extLst>
          </p:cNvPr>
          <p:cNvSpPr txBox="1"/>
          <p:nvPr/>
        </p:nvSpPr>
        <p:spPr>
          <a:xfrm>
            <a:off x="514903" y="5389990"/>
            <a:ext cx="106758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The </a:t>
            </a:r>
            <a:r>
              <a:rPr lang="en-US" altLang="zh-CN" dirty="0">
                <a:solidFill>
                  <a:srgbClr val="FF0000"/>
                </a:solidFill>
              </a:rPr>
              <a:t>heavy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query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zh-CN" altLang="en-US" dirty="0"/>
              <a:t>techniques have found </a:t>
            </a:r>
            <a:r>
              <a:rPr lang="en-US" altLang="zh-CN" dirty="0"/>
              <a:t>wide</a:t>
            </a:r>
            <a:r>
              <a:rPr lang="zh-CN" altLang="en-US" dirty="0"/>
              <a:t> applications in the </a:t>
            </a:r>
            <a:r>
              <a:rPr lang="en-US" altLang="zh-CN" dirty="0"/>
              <a:t>context</a:t>
            </a:r>
            <a:r>
              <a:rPr lang="zh-CN" altLang="en-US" dirty="0"/>
              <a:t> of black-box </a:t>
            </a:r>
            <a:r>
              <a:rPr lang="en" altLang="zh-CN" dirty="0"/>
              <a:t>separations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" altLang="zh-CN" dirty="0"/>
              <a:t>the power of random oracles in secure two-party computation</a:t>
            </a:r>
            <a:r>
              <a:rPr lang="zh-CN" altLang="en-US" dirty="0"/>
              <a:t> </a:t>
            </a:r>
            <a:r>
              <a:rPr lang="en" altLang="zh-CN" dirty="0"/>
              <a:t>[KSY11, BKSY11, MP12</a:t>
            </a:r>
            <a:r>
              <a:rPr lang="en-US" altLang="zh-CN" dirty="0"/>
              <a:t>, DSLMM11, MMP14, HOZ13</a:t>
            </a:r>
            <a:r>
              <a:rPr lang="en" altLang="zh-CN" dirty="0"/>
              <a:t>]</a:t>
            </a:r>
            <a:r>
              <a:rPr lang="en-US" altLang="zh-CN" dirty="0"/>
              <a:t>.</a:t>
            </a:r>
            <a:endParaRPr lang="zh-CN" altLang="en-US" dirty="0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9121F53C-9CE7-53A4-A176-2B9E5514740E}"/>
              </a:ext>
            </a:extLst>
          </p:cNvPr>
          <p:cNvGrpSpPr/>
          <p:nvPr/>
        </p:nvGrpSpPr>
        <p:grpSpPr>
          <a:xfrm>
            <a:off x="9746660" y="3679123"/>
            <a:ext cx="2368204" cy="798218"/>
            <a:chOff x="9746660" y="3679123"/>
            <a:chExt cx="2368204" cy="798218"/>
          </a:xfrm>
        </p:grpSpPr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57C9ABB8-EA11-4E06-9E62-2CC98ED03E36}"/>
                </a:ext>
              </a:extLst>
            </p:cNvPr>
            <p:cNvSpPr txBox="1"/>
            <p:nvPr/>
          </p:nvSpPr>
          <p:spPr>
            <a:xfrm>
              <a:off x="9827308" y="3679123"/>
              <a:ext cx="228755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solidFill>
                    <a:srgbClr val="FF0000"/>
                  </a:solidFill>
                </a:rPr>
                <a:t>Heavy</a:t>
              </a:r>
              <a:r>
                <a:rPr lang="zh-CN" altLang="en-US" dirty="0">
                  <a:solidFill>
                    <a:srgbClr val="FF0000"/>
                  </a:solidFill>
                </a:rPr>
                <a:t> </a:t>
              </a:r>
              <a:r>
                <a:rPr lang="en-US" altLang="zh-CN" dirty="0">
                  <a:solidFill>
                    <a:srgbClr val="FF0000"/>
                  </a:solidFill>
                </a:rPr>
                <a:t>queries </a:t>
              </a:r>
              <a:endParaRPr lang="zh-CN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B66D9CD2-075E-9FEA-C318-74244A8ACB5D}"/>
                </a:ext>
              </a:extLst>
            </p:cNvPr>
            <p:cNvSpPr txBox="1"/>
            <p:nvPr/>
          </p:nvSpPr>
          <p:spPr>
            <a:xfrm>
              <a:off x="9746660" y="4108009"/>
              <a:ext cx="185786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dirty="0"/>
                <a:t>Pr[q ∈ Q(V)] ≥ ε.</a:t>
              </a:r>
            </a:p>
          </p:txBody>
        </p:sp>
      </p:grpSp>
      <p:sp>
        <p:nvSpPr>
          <p:cNvPr id="7" name="文本框 6">
            <a:extLst>
              <a:ext uri="{FF2B5EF4-FFF2-40B4-BE49-F238E27FC236}">
                <a16:creationId xmlns:a16="http://schemas.microsoft.com/office/drawing/2014/main" id="{2740F873-4923-7BD9-F490-4FBBED81FD44}"/>
              </a:ext>
            </a:extLst>
          </p:cNvPr>
          <p:cNvSpPr txBox="1"/>
          <p:nvPr/>
        </p:nvSpPr>
        <p:spPr>
          <a:xfrm>
            <a:off x="514903" y="4902200"/>
            <a:ext cx="8629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solidFill>
                  <a:srgbClr val="FF0000"/>
                </a:solidFill>
              </a:rPr>
              <a:t>Merkel</a:t>
            </a:r>
            <a:r>
              <a:rPr kumimoji="1" lang="zh-CN" altLang="en-US" dirty="0">
                <a:solidFill>
                  <a:srgbClr val="FF0000"/>
                </a:solidFill>
              </a:rPr>
              <a:t> </a:t>
            </a:r>
            <a:r>
              <a:rPr kumimoji="1" lang="en-US" altLang="zh-CN" dirty="0">
                <a:solidFill>
                  <a:srgbClr val="FF0000"/>
                </a:solidFill>
              </a:rPr>
              <a:t>Puzzle</a:t>
            </a:r>
            <a:r>
              <a:rPr kumimoji="1" lang="zh-CN" altLang="en-US" dirty="0">
                <a:solidFill>
                  <a:srgbClr val="FF0000"/>
                </a:solidFill>
              </a:rPr>
              <a:t> </a:t>
            </a:r>
            <a:r>
              <a:rPr kumimoji="1" lang="en-US" altLang="zh-CN" dirty="0">
                <a:solidFill>
                  <a:srgbClr val="FF0000"/>
                </a:solidFill>
              </a:rPr>
              <a:t>is</a:t>
            </a:r>
            <a:r>
              <a:rPr kumimoji="1" lang="zh-CN" altLang="en-US" dirty="0">
                <a:solidFill>
                  <a:srgbClr val="FF0000"/>
                </a:solidFill>
              </a:rPr>
              <a:t> </a:t>
            </a:r>
            <a:r>
              <a:rPr kumimoji="1" lang="en-US" altLang="zh-CN" dirty="0">
                <a:solidFill>
                  <a:srgbClr val="FF0000"/>
                </a:solidFill>
              </a:rPr>
              <a:t>optimal</a:t>
            </a:r>
            <a:r>
              <a:rPr kumimoji="1" lang="zh-CN" altLang="en-US" dirty="0">
                <a:solidFill>
                  <a:srgbClr val="FF0000"/>
                </a:solidFill>
              </a:rPr>
              <a:t> </a:t>
            </a:r>
            <a:r>
              <a:rPr kumimoji="1" lang="en-US" altLang="zh-CN" dirty="0" err="1">
                <a:solidFill>
                  <a:srgbClr val="FF0000"/>
                </a:solidFill>
              </a:rPr>
              <a:t>w.r.t.</a:t>
            </a:r>
            <a:r>
              <a:rPr kumimoji="1" lang="zh-CN" altLang="en-US" dirty="0">
                <a:solidFill>
                  <a:srgbClr val="FF0000"/>
                </a:solidFill>
              </a:rPr>
              <a:t> </a:t>
            </a:r>
            <a:r>
              <a:rPr kumimoji="1" lang="en-US" altLang="zh-CN" dirty="0">
                <a:solidFill>
                  <a:srgbClr val="FF0000"/>
                </a:solidFill>
              </a:rPr>
              <a:t>query</a:t>
            </a:r>
            <a:r>
              <a:rPr kumimoji="1" lang="zh-CN" altLang="en-US" dirty="0">
                <a:solidFill>
                  <a:srgbClr val="FF0000"/>
                </a:solidFill>
              </a:rPr>
              <a:t> </a:t>
            </a:r>
            <a:r>
              <a:rPr kumimoji="1" lang="en-US" altLang="zh-CN" dirty="0">
                <a:solidFill>
                  <a:srgbClr val="FF0000"/>
                </a:solidFill>
              </a:rPr>
              <a:t>complexity</a:t>
            </a:r>
            <a:r>
              <a:rPr kumimoji="1" lang="zh-CN" altLang="en-US" dirty="0">
                <a:solidFill>
                  <a:srgbClr val="FF0000"/>
                </a:solidFill>
              </a:rPr>
              <a:t> </a:t>
            </a:r>
            <a:r>
              <a:rPr kumimoji="1" lang="en-US" altLang="zh-CN" dirty="0">
                <a:solidFill>
                  <a:srgbClr val="FF0000"/>
                </a:solidFill>
              </a:rPr>
              <a:t>of</a:t>
            </a:r>
            <a:r>
              <a:rPr kumimoji="1" lang="zh-CN" altLang="en-US" dirty="0">
                <a:solidFill>
                  <a:srgbClr val="FF0000"/>
                </a:solidFill>
              </a:rPr>
              <a:t> </a:t>
            </a:r>
            <a:r>
              <a:rPr kumimoji="1" lang="en-US" altLang="zh-CN" dirty="0">
                <a:solidFill>
                  <a:srgbClr val="FF0000"/>
                </a:solidFill>
              </a:rPr>
              <a:t>the</a:t>
            </a:r>
            <a:r>
              <a:rPr kumimoji="1" lang="zh-CN" altLang="en-US" dirty="0">
                <a:solidFill>
                  <a:srgbClr val="FF0000"/>
                </a:solidFill>
              </a:rPr>
              <a:t> </a:t>
            </a:r>
            <a:r>
              <a:rPr kumimoji="1" lang="en-US" altLang="zh-CN" dirty="0">
                <a:solidFill>
                  <a:srgbClr val="FF0000"/>
                </a:solidFill>
              </a:rPr>
              <a:t>attacker!</a:t>
            </a:r>
            <a:endParaRPr kumimoji="1"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592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2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05D1DCE-2424-6918-8F4F-C0D9AD41D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5</a:t>
            </a:fld>
            <a:endParaRPr 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2CDD1C7C-3D1F-5B7F-442E-B743EFACF55C}"/>
              </a:ext>
            </a:extLst>
          </p:cNvPr>
          <p:cNvSpPr txBox="1"/>
          <p:nvPr/>
        </p:nvSpPr>
        <p:spPr>
          <a:xfrm>
            <a:off x="558166" y="3744659"/>
            <a:ext cx="96145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" altLang="zh-CN" sz="1800" b="0" i="0" u="none" strike="noStrike" dirty="0">
                <a:solidFill>
                  <a:srgbClr val="B45F06"/>
                </a:solidFill>
                <a:effectLst/>
                <a:latin typeface="Arial" panose="020B0604020202020204" pitchFamily="34" charset="0"/>
              </a:rPr>
              <a:t>Non-adaptive</a:t>
            </a:r>
            <a:r>
              <a:rPr lang="en" altLang="zh-CN" sz="1800" b="0" i="0" u="none" strike="noStrike" dirty="0">
                <a:solidFill>
                  <a:srgbClr val="434343"/>
                </a:solidFill>
                <a:effectLst/>
                <a:latin typeface="Arial" panose="020B0604020202020204" pitchFamily="34" charset="0"/>
              </a:rPr>
              <a:t>: </a:t>
            </a:r>
            <a:r>
              <a:rPr kumimoji="1" lang="en" altLang="zh-CN" dirty="0">
                <a:solidFill>
                  <a:schemeClr val="lt1"/>
                </a:solidFill>
              </a:rPr>
              <a:t>Alice and Bob decide their queries before protocol execution, i.e., </a:t>
            </a:r>
            <a:r>
              <a:rPr kumimoji="1" lang="zh-CN" altLang="en-US" dirty="0">
                <a:solidFill>
                  <a:schemeClr val="lt1"/>
                </a:solidFill>
              </a:rPr>
              <a:t> </a:t>
            </a:r>
            <a:r>
              <a:rPr kumimoji="1" lang="en-US" altLang="zh-CN" dirty="0">
                <a:solidFill>
                  <a:schemeClr val="lt1"/>
                </a:solidFill>
              </a:rPr>
              <a:t>their</a:t>
            </a:r>
            <a:r>
              <a:rPr kumimoji="1" lang="zh-CN" altLang="en-US" dirty="0">
                <a:solidFill>
                  <a:schemeClr val="lt1"/>
                </a:solidFill>
              </a:rPr>
              <a:t> </a:t>
            </a:r>
            <a:r>
              <a:rPr kumimoji="1" lang="en" altLang="zh-CN" dirty="0">
                <a:solidFill>
                  <a:schemeClr val="lt1"/>
                </a:solidFill>
              </a:rPr>
              <a:t>queries </a:t>
            </a:r>
            <a:r>
              <a:rPr kumimoji="1" lang="en-US" altLang="zh-CN" dirty="0">
                <a:solidFill>
                  <a:schemeClr val="lt1"/>
                </a:solidFill>
              </a:rPr>
              <a:t>are</a:t>
            </a:r>
            <a:r>
              <a:rPr kumimoji="1" lang="en" altLang="zh-CN" dirty="0">
                <a:solidFill>
                  <a:schemeClr val="lt1"/>
                </a:solidFill>
              </a:rPr>
              <a:t> fully determined by </a:t>
            </a:r>
            <a:r>
              <a:rPr kumimoji="1" lang="en-US" altLang="zh-CN" dirty="0">
                <a:solidFill>
                  <a:schemeClr val="lt1"/>
                </a:solidFill>
              </a:rPr>
              <a:t>their</a:t>
            </a:r>
            <a:r>
              <a:rPr kumimoji="1" lang="zh-CN" altLang="en-US" dirty="0">
                <a:solidFill>
                  <a:schemeClr val="lt1"/>
                </a:solidFill>
              </a:rPr>
              <a:t> </a:t>
            </a:r>
            <a:r>
              <a:rPr kumimoji="1" lang="en" altLang="zh-CN" dirty="0">
                <a:solidFill>
                  <a:schemeClr val="lt1"/>
                </a:solidFill>
              </a:rPr>
              <a:t>internal randomness.</a:t>
            </a: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BD079104-15F0-00F2-7EA7-5DF4D32AF8EA}"/>
              </a:ext>
            </a:extLst>
          </p:cNvPr>
          <p:cNvGrpSpPr/>
          <p:nvPr/>
        </p:nvGrpSpPr>
        <p:grpSpPr>
          <a:xfrm>
            <a:off x="646109" y="2024936"/>
            <a:ext cx="9526592" cy="1447938"/>
            <a:chOff x="514903" y="2723272"/>
            <a:chExt cx="8629095" cy="1344317"/>
          </a:xfrm>
        </p:grpSpPr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3A0CCC34-039A-7B01-65CF-7D0A417EDD5B}"/>
                </a:ext>
              </a:extLst>
            </p:cNvPr>
            <p:cNvSpPr/>
            <p:nvPr/>
          </p:nvSpPr>
          <p:spPr>
            <a:xfrm>
              <a:off x="514903" y="2723272"/>
              <a:ext cx="6960094" cy="38174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buClrTx/>
              </a:pPr>
              <a:r>
                <a:rPr lang="en-US" altLang="zh-CN" dirty="0"/>
                <a:t>Conjecture</a:t>
              </a:r>
              <a:r>
                <a:rPr lang="zh-CN" altLang="en-US" dirty="0"/>
                <a:t> </a:t>
              </a:r>
              <a:r>
                <a:rPr kumimoji="1" lang="en-US" altLang="zh-CN" dirty="0"/>
                <a:t>[HMOYR18] </a:t>
              </a:r>
              <a:endParaRPr lang="zh-CN" altLang="en-US" dirty="0"/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61698F4D-DC55-6882-083C-5DBEA6A630B4}"/>
                </a:ext>
              </a:extLst>
            </p:cNvPr>
            <p:cNvSpPr/>
            <p:nvPr/>
          </p:nvSpPr>
          <p:spPr>
            <a:xfrm>
              <a:off x="514903" y="3108801"/>
              <a:ext cx="8629095" cy="958788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en" altLang="zh-CN" dirty="0"/>
                <a:t>Any ℓ-query </a:t>
              </a:r>
              <a:r>
                <a:rPr kumimoji="1" lang="en-US" altLang="zh-CN" dirty="0"/>
                <a:t>and</a:t>
              </a:r>
              <a:r>
                <a:rPr kumimoji="1" lang="en" altLang="zh-CN" dirty="0"/>
                <a:t> c bits communication</a:t>
              </a:r>
              <a:r>
                <a:rPr kumimoji="1" lang="zh-CN" altLang="en-US" dirty="0"/>
                <a:t> </a:t>
              </a:r>
              <a:r>
                <a:rPr kumimoji="1" lang="en" altLang="zh-CN" dirty="0"/>
                <a:t>KA </a:t>
              </a:r>
              <a:r>
                <a:rPr kumimoji="1" lang="en-US" altLang="zh-CN" dirty="0">
                  <a:solidFill>
                    <a:srgbClr val="FF0000"/>
                  </a:solidFill>
                </a:rPr>
                <a:t>non-adaptive</a:t>
              </a:r>
              <a:r>
                <a:rPr kumimoji="1" lang="zh-CN" altLang="en-US" dirty="0"/>
                <a:t> </a:t>
              </a:r>
              <a:r>
                <a:rPr kumimoji="1" lang="en" altLang="zh-CN" dirty="0"/>
                <a:t>protocols could be</a:t>
              </a:r>
              <a:r>
                <a:rPr kumimoji="1" lang="zh-CN" altLang="en-US" dirty="0"/>
                <a:t> </a:t>
              </a:r>
              <a:r>
                <a:rPr kumimoji="1" lang="en-US" altLang="zh-CN" dirty="0"/>
                <a:t>broken</a:t>
              </a:r>
              <a:r>
                <a:rPr kumimoji="1" lang="en" altLang="zh-CN" dirty="0"/>
                <a:t> by</a:t>
              </a:r>
              <a:r>
                <a:rPr kumimoji="1" lang="zh-CN" altLang="en-US" dirty="0"/>
                <a:t> </a:t>
              </a:r>
              <a:r>
                <a:rPr kumimoji="1" lang="en-US" altLang="zh-CN" dirty="0"/>
                <a:t>the</a:t>
              </a:r>
              <a:r>
                <a:rPr kumimoji="1" lang="zh-CN" altLang="en-US" dirty="0"/>
                <a:t> </a:t>
              </a:r>
              <a:r>
                <a:rPr kumimoji="1" lang="en-US" altLang="zh-CN" dirty="0"/>
                <a:t>attacker</a:t>
              </a:r>
              <a:r>
                <a:rPr kumimoji="1" lang="zh-CN" altLang="en-US" dirty="0"/>
                <a:t> </a:t>
              </a:r>
              <a:r>
                <a:rPr kumimoji="1" lang="en-US" altLang="zh-CN" dirty="0"/>
                <a:t>with</a:t>
              </a:r>
              <a:r>
                <a:rPr kumimoji="1" lang="zh-CN" altLang="en-US" dirty="0"/>
                <a:t> </a:t>
              </a:r>
              <a:r>
                <a:rPr kumimoji="1" lang="en" altLang="zh-CN" dirty="0"/>
                <a:t>𝑂(cℓ)-</a:t>
              </a:r>
              <a:r>
                <a:rPr kumimoji="1" lang="en" altLang="zh-CN" dirty="0" err="1"/>
                <a:t>quer</a:t>
              </a:r>
              <a:r>
                <a:rPr kumimoji="1" lang="en-US" altLang="zh-CN" dirty="0" err="1"/>
                <a:t>ies</a:t>
              </a:r>
              <a:r>
                <a:rPr kumimoji="1" lang="en-US" altLang="zh-CN" dirty="0"/>
                <a:t>.</a:t>
              </a:r>
              <a:endParaRPr kumimoji="1" lang="en" altLang="zh-CN" dirty="0"/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FBEF3AD8-1C47-0AF6-2CFB-E0016C494AB2}"/>
              </a:ext>
            </a:extLst>
          </p:cNvPr>
          <p:cNvGrpSpPr/>
          <p:nvPr/>
        </p:nvGrpSpPr>
        <p:grpSpPr>
          <a:xfrm>
            <a:off x="734053" y="4840189"/>
            <a:ext cx="9222747" cy="1447938"/>
            <a:chOff x="514903" y="2723272"/>
            <a:chExt cx="8629095" cy="1344317"/>
          </a:xfrm>
        </p:grpSpPr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37A15C0E-36F9-9265-A1B9-386ACC1B5256}"/>
                </a:ext>
              </a:extLst>
            </p:cNvPr>
            <p:cNvSpPr/>
            <p:nvPr/>
          </p:nvSpPr>
          <p:spPr>
            <a:xfrm>
              <a:off x="514903" y="2723272"/>
              <a:ext cx="6960094" cy="38174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buClrTx/>
              </a:pPr>
              <a:r>
                <a:rPr kumimoji="1" lang="en-US" altLang="zh-CN" dirty="0"/>
                <a:t>Theorem</a:t>
              </a:r>
              <a:r>
                <a:rPr kumimoji="1" lang="zh-CN" altLang="en-US" dirty="0"/>
                <a:t> </a:t>
              </a:r>
              <a:r>
                <a:rPr kumimoji="1" lang="en-US" altLang="zh-CN" dirty="0"/>
                <a:t>[HMOYR18] </a:t>
              </a:r>
              <a:endParaRPr lang="zh-CN" altLang="en-US" dirty="0"/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253F845A-A4C7-6569-2EE8-6A84E09FC329}"/>
                </a:ext>
              </a:extLst>
            </p:cNvPr>
            <p:cNvSpPr/>
            <p:nvPr/>
          </p:nvSpPr>
          <p:spPr>
            <a:xfrm>
              <a:off x="514903" y="3108801"/>
              <a:ext cx="8629095" cy="958788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en" altLang="zh-CN" dirty="0"/>
                <a:t>Any ℓ-query </a:t>
              </a:r>
              <a:r>
                <a:rPr kumimoji="1" lang="en-US" altLang="zh-CN" dirty="0"/>
                <a:t>and</a:t>
              </a:r>
              <a:r>
                <a:rPr kumimoji="1" lang="en" altLang="zh-CN" dirty="0"/>
                <a:t> c bits communication</a:t>
              </a:r>
              <a:r>
                <a:rPr kumimoji="1" lang="zh-CN" altLang="en-US" dirty="0"/>
                <a:t> </a:t>
              </a:r>
              <a:r>
                <a:rPr kumimoji="1" lang="en" altLang="zh-CN" dirty="0"/>
                <a:t>KA </a:t>
              </a:r>
              <a:r>
                <a:rPr kumimoji="1" lang="en-US" altLang="zh-CN" dirty="0">
                  <a:solidFill>
                    <a:srgbClr val="FF0000"/>
                  </a:solidFill>
                </a:rPr>
                <a:t>non-adaptive</a:t>
              </a:r>
              <a:r>
                <a:rPr kumimoji="1" lang="zh-CN" altLang="en-US" dirty="0"/>
                <a:t> </a:t>
              </a:r>
              <a:r>
                <a:rPr kumimoji="1" lang="en-US" altLang="zh-CN" dirty="0">
                  <a:solidFill>
                    <a:srgbClr val="FF0000"/>
                  </a:solidFill>
                </a:rPr>
                <a:t>two</a:t>
              </a:r>
              <a:r>
                <a:rPr kumimoji="1" lang="zh-CN" altLang="en-US" dirty="0">
                  <a:solidFill>
                    <a:srgbClr val="FF0000"/>
                  </a:solidFill>
                </a:rPr>
                <a:t> </a:t>
              </a:r>
              <a:r>
                <a:rPr kumimoji="1" lang="en-US" altLang="zh-CN" dirty="0">
                  <a:solidFill>
                    <a:srgbClr val="FF0000"/>
                  </a:solidFill>
                </a:rPr>
                <a:t>rounds</a:t>
              </a:r>
              <a:r>
                <a:rPr kumimoji="1" lang="zh-CN" altLang="en-US" dirty="0"/>
                <a:t> </a:t>
              </a:r>
              <a:r>
                <a:rPr kumimoji="1" lang="en" altLang="zh-CN" dirty="0"/>
                <a:t>protocols could be</a:t>
              </a:r>
              <a:r>
                <a:rPr kumimoji="1" lang="zh-CN" altLang="en-US" dirty="0"/>
                <a:t> </a:t>
              </a:r>
              <a:r>
                <a:rPr kumimoji="1" lang="en-US" altLang="zh-CN" dirty="0"/>
                <a:t>broken</a:t>
              </a:r>
              <a:r>
                <a:rPr kumimoji="1" lang="en" altLang="zh-CN" dirty="0"/>
                <a:t> by</a:t>
              </a:r>
              <a:r>
                <a:rPr kumimoji="1" lang="zh-CN" altLang="en-US" dirty="0"/>
                <a:t> </a:t>
              </a:r>
              <a:r>
                <a:rPr kumimoji="1" lang="en-US" altLang="zh-CN" dirty="0"/>
                <a:t>the</a:t>
              </a:r>
              <a:r>
                <a:rPr kumimoji="1" lang="zh-CN" altLang="en-US" dirty="0"/>
                <a:t> </a:t>
              </a:r>
              <a:r>
                <a:rPr kumimoji="1" lang="en-US" altLang="zh-CN" dirty="0"/>
                <a:t>attacker</a:t>
              </a:r>
              <a:r>
                <a:rPr kumimoji="1" lang="zh-CN" altLang="en-US" dirty="0"/>
                <a:t> </a:t>
              </a:r>
              <a:r>
                <a:rPr kumimoji="1" lang="en-US" altLang="zh-CN" dirty="0"/>
                <a:t>with</a:t>
              </a:r>
              <a:r>
                <a:rPr kumimoji="1" lang="zh-CN" altLang="en-US" dirty="0"/>
                <a:t> </a:t>
              </a:r>
              <a:r>
                <a:rPr kumimoji="1" lang="en" altLang="zh-CN" dirty="0"/>
                <a:t>𝑂(cℓ)-</a:t>
              </a:r>
              <a:r>
                <a:rPr kumimoji="1" lang="en" altLang="zh-CN" dirty="0" err="1"/>
                <a:t>quer</a:t>
              </a:r>
              <a:r>
                <a:rPr kumimoji="1" lang="en-US" altLang="zh-CN" dirty="0" err="1"/>
                <a:t>ies</a:t>
              </a:r>
              <a:r>
                <a:rPr kumimoji="1" lang="en-US" altLang="zh-CN" dirty="0"/>
                <a:t>.</a:t>
              </a:r>
              <a:endParaRPr kumimoji="1" lang="en" altLang="zh-CN" dirty="0"/>
            </a:p>
          </p:txBody>
        </p:sp>
      </p:grpSp>
      <p:sp>
        <p:nvSpPr>
          <p:cNvPr id="22" name="文本框 21">
            <a:extLst>
              <a:ext uri="{FF2B5EF4-FFF2-40B4-BE49-F238E27FC236}">
                <a16:creationId xmlns:a16="http://schemas.microsoft.com/office/drawing/2014/main" id="{5ED3C1CC-F433-D75C-E252-11B8DAF7E8C3}"/>
              </a:ext>
            </a:extLst>
          </p:cNvPr>
          <p:cNvSpPr txBox="1"/>
          <p:nvPr/>
        </p:nvSpPr>
        <p:spPr>
          <a:xfrm>
            <a:off x="2564436" y="6288127"/>
            <a:ext cx="7392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solidFill>
                  <a:srgbClr val="FF0000"/>
                </a:solidFill>
              </a:rPr>
              <a:t>Heavy</a:t>
            </a:r>
            <a:r>
              <a:rPr kumimoji="1" lang="zh-CN" altLang="en-US" dirty="0">
                <a:solidFill>
                  <a:srgbClr val="FF0000"/>
                </a:solidFill>
              </a:rPr>
              <a:t> </a:t>
            </a:r>
            <a:r>
              <a:rPr kumimoji="1" lang="en-US" altLang="zh-CN" dirty="0">
                <a:solidFill>
                  <a:srgbClr val="FF0000"/>
                </a:solidFill>
              </a:rPr>
              <a:t>queries</a:t>
            </a:r>
            <a:r>
              <a:rPr kumimoji="1" lang="zh-CN" altLang="en-US" dirty="0">
                <a:solidFill>
                  <a:srgbClr val="FF0000"/>
                </a:solidFill>
              </a:rPr>
              <a:t> </a:t>
            </a:r>
            <a:r>
              <a:rPr kumimoji="1" lang="en-US" altLang="zh-CN" dirty="0">
                <a:solidFill>
                  <a:srgbClr val="FF0000"/>
                </a:solidFill>
              </a:rPr>
              <a:t>and</a:t>
            </a:r>
            <a:r>
              <a:rPr kumimoji="1" lang="zh-CN" altLang="en-US" dirty="0">
                <a:solidFill>
                  <a:srgbClr val="FF0000"/>
                </a:solidFill>
              </a:rPr>
              <a:t> </a:t>
            </a:r>
            <a:r>
              <a:rPr kumimoji="1" lang="en-US" altLang="zh-CN" dirty="0">
                <a:solidFill>
                  <a:srgbClr val="FF0000"/>
                </a:solidFill>
              </a:rPr>
              <a:t>analyze</a:t>
            </a:r>
            <a:r>
              <a:rPr kumimoji="1" lang="zh-CN" altLang="en-US" dirty="0">
                <a:solidFill>
                  <a:srgbClr val="FF0000"/>
                </a:solidFill>
              </a:rPr>
              <a:t> </a:t>
            </a:r>
            <a:r>
              <a:rPr kumimoji="1" lang="en-US" altLang="zh-CN" dirty="0">
                <a:solidFill>
                  <a:srgbClr val="FF0000"/>
                </a:solidFill>
              </a:rPr>
              <a:t>the</a:t>
            </a:r>
            <a:r>
              <a:rPr kumimoji="1" lang="zh-CN" altLang="en-US" dirty="0">
                <a:solidFill>
                  <a:srgbClr val="FF0000"/>
                </a:solidFill>
              </a:rPr>
              <a:t> </a:t>
            </a:r>
            <a:r>
              <a:rPr kumimoji="1" lang="en-US" altLang="zh-CN" dirty="0">
                <a:solidFill>
                  <a:srgbClr val="FF0000"/>
                </a:solidFill>
              </a:rPr>
              <a:t>communication</a:t>
            </a:r>
            <a:r>
              <a:rPr kumimoji="1" lang="zh-CN" altLang="en-US" dirty="0">
                <a:solidFill>
                  <a:srgbClr val="FF0000"/>
                </a:solidFill>
              </a:rPr>
              <a:t> </a:t>
            </a:r>
            <a:r>
              <a:rPr kumimoji="1" lang="en-US" altLang="zh-CN" dirty="0">
                <a:solidFill>
                  <a:srgbClr val="FF0000"/>
                </a:solidFill>
              </a:rPr>
              <a:t>cost</a:t>
            </a:r>
            <a:r>
              <a:rPr kumimoji="1" lang="zh-CN" altLang="en-US" dirty="0">
                <a:solidFill>
                  <a:srgbClr val="FF0000"/>
                </a:solidFill>
              </a:rPr>
              <a:t> </a:t>
            </a:r>
            <a:r>
              <a:rPr kumimoji="1" lang="en-US" altLang="zh-CN" dirty="0">
                <a:solidFill>
                  <a:srgbClr val="FF0000"/>
                </a:solidFill>
              </a:rPr>
              <a:t>via</a:t>
            </a:r>
            <a:r>
              <a:rPr kumimoji="1" lang="zh-CN" altLang="en-US" dirty="0">
                <a:solidFill>
                  <a:srgbClr val="FF0000"/>
                </a:solidFill>
              </a:rPr>
              <a:t> </a:t>
            </a:r>
            <a:r>
              <a:rPr kumimoji="1" lang="en-US" altLang="zh-CN" dirty="0">
                <a:solidFill>
                  <a:srgbClr val="FF0000"/>
                </a:solidFill>
              </a:rPr>
              <a:t>ad</a:t>
            </a:r>
            <a:r>
              <a:rPr kumimoji="1" lang="zh-CN" altLang="en-US" dirty="0">
                <a:solidFill>
                  <a:srgbClr val="FF0000"/>
                </a:solidFill>
              </a:rPr>
              <a:t> </a:t>
            </a:r>
            <a:r>
              <a:rPr kumimoji="1" lang="en-US" altLang="zh-CN" dirty="0">
                <a:solidFill>
                  <a:srgbClr val="FF0000"/>
                </a:solidFill>
              </a:rPr>
              <a:t>hoc</a:t>
            </a:r>
            <a:r>
              <a:rPr kumimoji="1" lang="zh-CN" altLang="en-US" dirty="0">
                <a:solidFill>
                  <a:srgbClr val="FF0000"/>
                </a:solidFill>
              </a:rPr>
              <a:t> </a:t>
            </a:r>
            <a:r>
              <a:rPr kumimoji="1" lang="en-US" altLang="zh-CN" dirty="0">
                <a:solidFill>
                  <a:srgbClr val="FF0000"/>
                </a:solidFill>
              </a:rPr>
              <a:t>techniques</a:t>
            </a:r>
            <a:endParaRPr kumimoji="1" lang="zh-CN" alt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4568A2FE-ADEA-CC0C-9A49-0B0922CA74B3}"/>
                  </a:ext>
                </a:extLst>
              </p:cNvPr>
              <p:cNvSpPr txBox="1"/>
              <p:nvPr/>
            </p:nvSpPr>
            <p:spPr>
              <a:xfrm>
                <a:off x="127090" y="1130312"/>
                <a:ext cx="11047445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rtl="0" fontAlgn="base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1" lang="en" altLang="zh-CN" dirty="0">
                    <a:solidFill>
                      <a:schemeClr val="lt1"/>
                    </a:solidFill>
                  </a:rPr>
                  <a:t>The amount of communication bits</a:t>
                </a:r>
                <a:r>
                  <a:rPr kumimoji="1" lang="zh-CN" altLang="en-US" dirty="0">
                    <a:solidFill>
                      <a:schemeClr val="lt1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lt1"/>
                    </a:solidFill>
                  </a:rPr>
                  <a:t>between</a:t>
                </a:r>
                <a:r>
                  <a:rPr kumimoji="1" lang="zh-CN" altLang="en-US" dirty="0">
                    <a:solidFill>
                      <a:schemeClr val="lt1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lt1"/>
                    </a:solidFill>
                  </a:rPr>
                  <a:t>Alice</a:t>
                </a:r>
                <a:r>
                  <a:rPr kumimoji="1" lang="zh-CN" altLang="en-US" dirty="0">
                    <a:solidFill>
                      <a:schemeClr val="lt1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lt1"/>
                    </a:solidFill>
                  </a:rPr>
                  <a:t>and</a:t>
                </a:r>
                <a:r>
                  <a:rPr kumimoji="1" lang="zh-CN" altLang="en-US" dirty="0">
                    <a:solidFill>
                      <a:schemeClr val="lt1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lt1"/>
                    </a:solidFill>
                  </a:rPr>
                  <a:t>Bob</a:t>
                </a:r>
                <a:r>
                  <a:rPr kumimoji="1" lang="zh-CN" altLang="en-US" dirty="0">
                    <a:solidFill>
                      <a:schemeClr val="lt1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lt1"/>
                    </a:solidFill>
                  </a:rPr>
                  <a:t>is</a:t>
                </a:r>
                <a:r>
                  <a:rPr kumimoji="1" lang="zh-CN" altLang="en-US" dirty="0">
                    <a:solidFill>
                      <a:schemeClr val="lt1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lt1"/>
                    </a:solidFill>
                  </a:rPr>
                  <a:t>also</a:t>
                </a:r>
                <a:r>
                  <a:rPr kumimoji="1" lang="zh-CN" altLang="en-US" dirty="0">
                    <a:solidFill>
                      <a:schemeClr val="lt1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lt1"/>
                    </a:solidFill>
                  </a:rPr>
                  <a:t>Important</a:t>
                </a:r>
                <a:r>
                  <a:rPr kumimoji="1" lang="zh-CN" altLang="en-US" dirty="0">
                    <a:solidFill>
                      <a:schemeClr val="lt1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lt1"/>
                    </a:solidFill>
                  </a:rPr>
                  <a:t>in</a:t>
                </a:r>
                <a:r>
                  <a:rPr kumimoji="1" lang="zh-CN" altLang="en-US" dirty="0">
                    <a:solidFill>
                      <a:schemeClr val="lt1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lt1"/>
                    </a:solidFill>
                  </a:rPr>
                  <a:t>practice!</a:t>
                </a:r>
                <a:endParaRPr kumimoji="1" lang="en" altLang="zh-CN" dirty="0">
                  <a:solidFill>
                    <a:schemeClr val="lt1"/>
                  </a:solidFill>
                </a:endParaRPr>
              </a:p>
              <a:p>
                <a:pPr marL="457200" fontAlgn="base"/>
                <a:r>
                  <a:rPr kumimoji="1" lang="en-US" altLang="zh-CN" dirty="0">
                    <a:solidFill>
                      <a:schemeClr val="lt1"/>
                    </a:solidFill>
                  </a:rPr>
                  <a:t>For</a:t>
                </a:r>
                <a:r>
                  <a:rPr kumimoji="1" lang="zh-CN" altLang="en-US" dirty="0">
                    <a:solidFill>
                      <a:schemeClr val="lt1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lt1"/>
                    </a:solidFill>
                  </a:rPr>
                  <a:t>example,</a:t>
                </a:r>
                <a:r>
                  <a:rPr kumimoji="1" lang="zh-CN" altLang="en-US" dirty="0">
                    <a:solidFill>
                      <a:schemeClr val="lt1"/>
                    </a:solidFill>
                  </a:rPr>
                  <a:t> </a:t>
                </a:r>
                <a:r>
                  <a:rPr kumimoji="1" lang="en-US" altLang="zh-CN" dirty="0" err="1">
                    <a:solidFill>
                      <a:schemeClr val="lt1"/>
                    </a:solidFill>
                  </a:rPr>
                  <a:t>i</a:t>
                </a:r>
                <a:r>
                  <a:rPr kumimoji="1" lang="en" altLang="zh-CN" dirty="0">
                    <a:solidFill>
                      <a:schemeClr val="lt1"/>
                    </a:solidFill>
                  </a:rPr>
                  <a:t>n Merkle’s Puzzles, </a:t>
                </a:r>
                <a:r>
                  <a:rPr kumimoji="1" lang="zh-CN" altLang="en-US" dirty="0">
                    <a:solidFill>
                      <a:schemeClr val="lt1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lt1"/>
                    </a:solidFill>
                  </a:rPr>
                  <a:t>Alice</a:t>
                </a:r>
                <a:r>
                  <a:rPr kumimoji="1" lang="zh-CN" altLang="en-US" dirty="0">
                    <a:solidFill>
                      <a:schemeClr val="lt1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lt1"/>
                    </a:solidFill>
                  </a:rPr>
                  <a:t>and</a:t>
                </a:r>
                <a:r>
                  <a:rPr kumimoji="1" lang="zh-CN" altLang="en-US" dirty="0">
                    <a:solidFill>
                      <a:schemeClr val="lt1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lt1"/>
                    </a:solidFill>
                  </a:rPr>
                  <a:t>Bob</a:t>
                </a:r>
                <a:r>
                  <a:rPr kumimoji="1" lang="zh-CN" altLang="en-US" dirty="0">
                    <a:solidFill>
                      <a:schemeClr val="lt1"/>
                    </a:solidFill>
                  </a:rPr>
                  <a:t> </a:t>
                </a:r>
                <a:r>
                  <a:rPr kumimoji="1" lang="en" altLang="zh-CN" dirty="0">
                    <a:solidFill>
                      <a:schemeClr val="lt1"/>
                    </a:solidFill>
                  </a:rPr>
                  <a:t>need to </a:t>
                </a:r>
                <a:r>
                  <a:rPr kumimoji="1" lang="en" altLang="zh-CN" dirty="0">
                    <a:solidFill>
                      <a:srgbClr val="FF0000"/>
                    </a:solidFill>
                  </a:rPr>
                  <a:t>exchange </a:t>
                </a:r>
                <a:r>
                  <a:rPr kumimoji="1" lang="el-GR" altLang="zh-CN" dirty="0">
                    <a:solidFill>
                      <a:srgbClr val="FF0000"/>
                    </a:solidFill>
                  </a:rPr>
                  <a:t>Ω(</a:t>
                </a:r>
                <a14:m>
                  <m:oMath xmlns:m="http://schemas.openxmlformats.org/officeDocument/2006/math">
                    <m:r>
                      <a:rPr kumimoji="1" lang="en-US" altLang="zh-CN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kumimoji="1" lang="el-GR" altLang="zh-CN" dirty="0">
                    <a:solidFill>
                      <a:srgbClr val="FF0000"/>
                    </a:solidFill>
                  </a:rPr>
                  <a:t>) </a:t>
                </a:r>
                <a:r>
                  <a:rPr kumimoji="1" lang="en" altLang="zh-CN" dirty="0">
                    <a:solidFill>
                      <a:srgbClr val="FF0000"/>
                    </a:solidFill>
                  </a:rPr>
                  <a:t>bits.</a:t>
                </a:r>
                <a:endParaRPr kumimoji="1" lang="en" altLang="zh-CN" dirty="0">
                  <a:solidFill>
                    <a:schemeClr val="lt1"/>
                  </a:solidFill>
                </a:endParaRPr>
              </a:p>
            </p:txBody>
          </p:sp>
        </mc:Choice>
        <mc:Fallback xmlns="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4568A2FE-ADEA-CC0C-9A49-0B0922CA74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090" y="1130312"/>
                <a:ext cx="11047445" cy="646331"/>
              </a:xfrm>
              <a:prstGeom prst="rect">
                <a:avLst/>
              </a:prstGeom>
              <a:blipFill>
                <a:blip r:embed="rId2"/>
                <a:stretch>
                  <a:fillRect t="-3846" b="-1538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标题 1">
            <a:extLst>
              <a:ext uri="{FF2B5EF4-FFF2-40B4-BE49-F238E27FC236}">
                <a16:creationId xmlns:a16="http://schemas.microsoft.com/office/drawing/2014/main" id="{2E73BC36-F616-7D4D-8257-7CBF5714E3AB}"/>
              </a:ext>
            </a:extLst>
          </p:cNvPr>
          <p:cNvSpPr txBox="1">
            <a:spLocks/>
          </p:cNvSpPr>
          <p:nvPr/>
        </p:nvSpPr>
        <p:spPr>
          <a:xfrm>
            <a:off x="127090" y="203495"/>
            <a:ext cx="11341656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CN" dirty="0"/>
              <a:t>Communication</a:t>
            </a:r>
            <a:r>
              <a:rPr lang="zh-CN" altLang="en-US" dirty="0"/>
              <a:t> </a:t>
            </a:r>
            <a:r>
              <a:rPr lang="en-US" altLang="zh-CN" dirty="0"/>
              <a:t>Lower</a:t>
            </a:r>
            <a:r>
              <a:rPr lang="zh-CN" altLang="en-US" dirty="0"/>
              <a:t> </a:t>
            </a:r>
            <a:r>
              <a:rPr lang="en-US" altLang="zh-CN" dirty="0"/>
              <a:t>bounds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74594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2" grpId="0"/>
      <p:bldP spid="2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1B7AAB-8E83-55D6-F002-77AB232F6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166" y="296483"/>
            <a:ext cx="9404723" cy="1400530"/>
          </a:xfrm>
        </p:spPr>
        <p:txBody>
          <a:bodyPr/>
          <a:lstStyle/>
          <a:p>
            <a:r>
              <a:rPr lang="en-US" altLang="zh-CN" dirty="0"/>
              <a:t>Our</a:t>
            </a:r>
            <a:r>
              <a:rPr lang="zh-CN" altLang="en-US" dirty="0"/>
              <a:t> </a:t>
            </a:r>
            <a:r>
              <a:rPr lang="en-US" altLang="zh-CN" dirty="0"/>
              <a:t>Contribution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05D1DCE-2424-6918-8F4F-C0D9AD41D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BD18C1DD-DEA2-CC04-985C-934486874BFC}"/>
                  </a:ext>
                </a:extLst>
              </p:cNvPr>
              <p:cNvSpPr txBox="1"/>
              <p:nvPr/>
            </p:nvSpPr>
            <p:spPr>
              <a:xfrm>
                <a:off x="558166" y="3208617"/>
                <a:ext cx="503672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rtl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zh-CN" dirty="0">
                    <a:solidFill>
                      <a:srgbClr val="B45F06"/>
                    </a:solidFill>
                    <a:latin typeface="Arial" panose="020B0604020202020204" pitchFamily="34" charset="0"/>
                  </a:rPr>
                  <a:t>Perfect</a:t>
                </a:r>
                <a:r>
                  <a:rPr lang="zh-CN" altLang="en-US" dirty="0">
                    <a:solidFill>
                      <a:srgbClr val="B45F06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altLang="zh-CN" dirty="0">
                    <a:solidFill>
                      <a:srgbClr val="B45F06"/>
                    </a:solidFill>
                    <a:latin typeface="Arial" panose="020B0604020202020204" pitchFamily="34" charset="0"/>
                  </a:rPr>
                  <a:t>Completeness</a:t>
                </a:r>
                <a:r>
                  <a:rPr lang="en-US" altLang="zh-CN" dirty="0">
                    <a:solidFill>
                      <a:srgbClr val="434343"/>
                    </a:solidFill>
                    <a:latin typeface="Arial" panose="020B0604020202020204" pitchFamily="34" charset="0"/>
                  </a:rPr>
                  <a:t>:</a:t>
                </a:r>
                <a:r>
                  <a:rPr lang="zh-CN" altLang="en-US" dirty="0">
                    <a:solidFill>
                      <a:srgbClr val="434343"/>
                    </a:solidFill>
                    <a:latin typeface="Arial" panose="020B0604020202020204" pitchFamily="34" charset="0"/>
                  </a:rPr>
                  <a:t>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CN" i="1">
                            <a:solidFill>
                              <a:srgbClr val="434343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>
                            <a:solidFill>
                              <a:srgbClr val="434343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zh-CN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i="1">
                                    <a:solidFill>
                                      <a:srgbClr val="434343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solidFill>
                                      <a:srgbClr val="434343"/>
                                    </a:solidFill>
                                    <a:latin typeface="Cambria Math" panose="02040503050406030204" pitchFamily="18" charset="0"/>
                                  </a:rPr>
                                  <m:t>𝐾𝑒𝑦</m:t>
                                </m:r>
                              </m:e>
                              <m:sub>
                                <m:r>
                                  <a:rPr lang="en-US" altLang="zh-CN">
                                    <a:solidFill>
                                      <a:srgbClr val="434343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</m:sSub>
                            <m:r>
                              <a:rPr lang="en-US" altLang="zh-CN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altLang="zh-CN" b="0" i="1" smtClean="0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</a:rPr>
                              <m:t>𝐾𝑒</m:t>
                            </m:r>
                            <m:sSub>
                              <m:sSubPr>
                                <m:ctrlPr>
                                  <a:rPr lang="en-US" altLang="zh-CN" b="0" i="1" smtClean="0">
                                    <a:solidFill>
                                      <a:srgbClr val="434343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solidFill>
                                      <a:srgbClr val="434343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solidFill>
                                      <a:srgbClr val="434343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altLang="zh-CN">
                        <a:solidFill>
                          <a:srgbClr val="434343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" altLang="zh-CN" dirty="0">
                  <a:solidFill>
                    <a:srgbClr val="434343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BD18C1DD-DEA2-CC04-985C-934486874B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166" y="3208617"/>
                <a:ext cx="5036722" cy="369332"/>
              </a:xfrm>
              <a:prstGeom prst="rect">
                <a:avLst/>
              </a:prstGeom>
              <a:blipFill>
                <a:blip r:embed="rId2"/>
                <a:stretch>
                  <a:fillRect l="-1259" t="-6667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组合 14">
            <a:extLst>
              <a:ext uri="{FF2B5EF4-FFF2-40B4-BE49-F238E27FC236}">
                <a16:creationId xmlns:a16="http://schemas.microsoft.com/office/drawing/2014/main" id="{BD079104-15F0-00F2-7EA7-5DF4D32AF8EA}"/>
              </a:ext>
            </a:extLst>
          </p:cNvPr>
          <p:cNvGrpSpPr/>
          <p:nvPr/>
        </p:nvGrpSpPr>
        <p:grpSpPr>
          <a:xfrm>
            <a:off x="646111" y="1434674"/>
            <a:ext cx="9564690" cy="1447938"/>
            <a:chOff x="514903" y="2723272"/>
            <a:chExt cx="8629095" cy="1344317"/>
          </a:xfrm>
        </p:grpSpPr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3A0CCC34-039A-7B01-65CF-7D0A417EDD5B}"/>
                </a:ext>
              </a:extLst>
            </p:cNvPr>
            <p:cNvSpPr/>
            <p:nvPr/>
          </p:nvSpPr>
          <p:spPr>
            <a:xfrm>
              <a:off x="514903" y="2723272"/>
              <a:ext cx="6960094" cy="38174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buClrTx/>
              </a:pPr>
              <a:r>
                <a:rPr lang="en-US" altLang="zh-CN" dirty="0"/>
                <a:t>Main</a:t>
              </a:r>
              <a:r>
                <a:rPr lang="zh-CN" altLang="en-US" dirty="0"/>
                <a:t> </a:t>
              </a:r>
              <a:r>
                <a:rPr lang="en-US" altLang="zh-CN" dirty="0"/>
                <a:t>Theorem</a:t>
              </a:r>
              <a:endParaRPr lang="zh-CN" altLang="en-US" dirty="0"/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61698F4D-DC55-6882-083C-5DBEA6A630B4}"/>
                </a:ext>
              </a:extLst>
            </p:cNvPr>
            <p:cNvSpPr/>
            <p:nvPr/>
          </p:nvSpPr>
          <p:spPr>
            <a:xfrm>
              <a:off x="514903" y="3108801"/>
              <a:ext cx="8629095" cy="958788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en" altLang="zh-CN" dirty="0"/>
                <a:t>Any ℓ-query </a:t>
              </a:r>
              <a:r>
                <a:rPr kumimoji="1" lang="en-US" altLang="zh-CN" dirty="0"/>
                <a:t>and</a:t>
              </a:r>
              <a:r>
                <a:rPr kumimoji="1" lang="en" altLang="zh-CN" dirty="0"/>
                <a:t> c bits communication</a:t>
              </a:r>
              <a:r>
                <a:rPr kumimoji="1" lang="zh-CN" altLang="en-US" dirty="0"/>
                <a:t> </a:t>
              </a:r>
              <a:r>
                <a:rPr kumimoji="1" lang="en" altLang="zh-CN" dirty="0"/>
                <a:t>KA </a:t>
              </a:r>
              <a:r>
                <a:rPr kumimoji="1" lang="en-US" altLang="zh-CN" dirty="0">
                  <a:solidFill>
                    <a:srgbClr val="FF0000"/>
                  </a:solidFill>
                </a:rPr>
                <a:t>non-adaptive</a:t>
              </a:r>
              <a:r>
                <a:rPr kumimoji="1" lang="zh-CN" altLang="en-US" dirty="0"/>
                <a:t> </a:t>
              </a:r>
              <a:r>
                <a:rPr kumimoji="1" lang="en-US" altLang="zh-CN" dirty="0"/>
                <a:t>and</a:t>
              </a:r>
              <a:r>
                <a:rPr kumimoji="1" lang="zh-CN" altLang="en-US" dirty="0"/>
                <a:t> </a:t>
              </a:r>
              <a:r>
                <a:rPr kumimoji="1" lang="en-US" altLang="zh-CN" dirty="0">
                  <a:solidFill>
                    <a:srgbClr val="FF0000"/>
                  </a:solidFill>
                </a:rPr>
                <a:t>prefect</a:t>
              </a:r>
              <a:r>
                <a:rPr kumimoji="1" lang="zh-CN" altLang="en-US" dirty="0">
                  <a:solidFill>
                    <a:srgbClr val="FF0000"/>
                  </a:solidFill>
                </a:rPr>
                <a:t> </a:t>
              </a:r>
              <a:r>
                <a:rPr kumimoji="1" lang="en-US" altLang="zh-CN" dirty="0">
                  <a:solidFill>
                    <a:srgbClr val="FF0000"/>
                  </a:solidFill>
                </a:rPr>
                <a:t>completeness</a:t>
              </a:r>
              <a:r>
                <a:rPr kumimoji="1" lang="zh-CN" altLang="en-US" dirty="0"/>
                <a:t> </a:t>
              </a:r>
              <a:r>
                <a:rPr kumimoji="1" lang="en" altLang="zh-CN" dirty="0"/>
                <a:t>protocols could be</a:t>
              </a:r>
              <a:r>
                <a:rPr kumimoji="1" lang="zh-CN" altLang="en-US" dirty="0"/>
                <a:t> </a:t>
              </a:r>
              <a:r>
                <a:rPr kumimoji="1" lang="en-US" altLang="zh-CN" dirty="0"/>
                <a:t>broken</a:t>
              </a:r>
              <a:r>
                <a:rPr kumimoji="1" lang="en" altLang="zh-CN" dirty="0"/>
                <a:t> by</a:t>
              </a:r>
              <a:r>
                <a:rPr kumimoji="1" lang="zh-CN" altLang="en-US" dirty="0"/>
                <a:t> </a:t>
              </a:r>
              <a:r>
                <a:rPr kumimoji="1" lang="en-US" altLang="zh-CN" dirty="0"/>
                <a:t>the</a:t>
              </a:r>
              <a:r>
                <a:rPr kumimoji="1" lang="zh-CN" altLang="en-US" dirty="0"/>
                <a:t> </a:t>
              </a:r>
              <a:r>
                <a:rPr kumimoji="1" lang="en-US" altLang="zh-CN" dirty="0"/>
                <a:t>attacker</a:t>
              </a:r>
              <a:r>
                <a:rPr kumimoji="1" lang="zh-CN" altLang="en-US" dirty="0"/>
                <a:t> </a:t>
              </a:r>
              <a:r>
                <a:rPr kumimoji="1" lang="en-US" altLang="zh-CN" dirty="0"/>
                <a:t>with</a:t>
              </a:r>
              <a:r>
                <a:rPr kumimoji="1" lang="zh-CN" altLang="en-US" dirty="0"/>
                <a:t> </a:t>
              </a:r>
              <a:r>
                <a:rPr kumimoji="1" lang="en" altLang="zh-CN" dirty="0"/>
                <a:t>𝑂(cℓ)-</a:t>
              </a:r>
              <a:r>
                <a:rPr kumimoji="1" lang="en" altLang="zh-CN" dirty="0" err="1"/>
                <a:t>quer</a:t>
              </a:r>
              <a:r>
                <a:rPr kumimoji="1" lang="en-US" altLang="zh-CN" dirty="0" err="1"/>
                <a:t>ies</a:t>
              </a:r>
              <a:r>
                <a:rPr kumimoji="1" lang="en-US" altLang="zh-CN" dirty="0"/>
                <a:t>.</a:t>
              </a:r>
              <a:endParaRPr kumimoji="1" lang="en" altLang="zh-CN" dirty="0"/>
            </a:p>
          </p:txBody>
        </p:sp>
      </p:grpSp>
      <p:sp>
        <p:nvSpPr>
          <p:cNvPr id="18" name="文本框 17">
            <a:extLst>
              <a:ext uri="{FF2B5EF4-FFF2-40B4-BE49-F238E27FC236}">
                <a16:creationId xmlns:a16="http://schemas.microsoft.com/office/drawing/2014/main" id="{057D29BC-B44A-F8EB-DA3F-C65349CF4B57}"/>
              </a:ext>
            </a:extLst>
          </p:cNvPr>
          <p:cNvSpPr txBox="1"/>
          <p:nvPr/>
        </p:nvSpPr>
        <p:spPr>
          <a:xfrm>
            <a:off x="5952312" y="3197024"/>
            <a:ext cx="5238427" cy="366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solidFill>
                  <a:srgbClr val="FF0000"/>
                </a:solidFill>
              </a:rPr>
              <a:t>The</a:t>
            </a:r>
            <a:r>
              <a:rPr kumimoji="1" lang="zh-CN" altLang="en-US" dirty="0">
                <a:solidFill>
                  <a:srgbClr val="FF0000"/>
                </a:solidFill>
              </a:rPr>
              <a:t> </a:t>
            </a:r>
            <a:r>
              <a:rPr kumimoji="1" lang="en-US" altLang="zh-CN" dirty="0">
                <a:solidFill>
                  <a:srgbClr val="FF0000"/>
                </a:solidFill>
              </a:rPr>
              <a:t>protocol</a:t>
            </a:r>
            <a:r>
              <a:rPr kumimoji="1" lang="zh-CN" altLang="en-US" dirty="0">
                <a:solidFill>
                  <a:srgbClr val="FF0000"/>
                </a:solidFill>
              </a:rPr>
              <a:t> </a:t>
            </a:r>
            <a:r>
              <a:rPr kumimoji="1" lang="en-US" altLang="zh-CN" dirty="0">
                <a:solidFill>
                  <a:srgbClr val="FF0000"/>
                </a:solidFill>
              </a:rPr>
              <a:t>in</a:t>
            </a:r>
            <a:r>
              <a:rPr kumimoji="1" lang="zh-CN" altLang="en-US" dirty="0">
                <a:solidFill>
                  <a:srgbClr val="FF0000"/>
                </a:solidFill>
              </a:rPr>
              <a:t> </a:t>
            </a:r>
            <a:r>
              <a:rPr kumimoji="1" lang="en-US" altLang="zh-CN" dirty="0">
                <a:solidFill>
                  <a:srgbClr val="FF0000"/>
                </a:solidFill>
              </a:rPr>
              <a:t>[Noam23]</a:t>
            </a:r>
            <a:r>
              <a:rPr kumimoji="1" lang="zh-CN" altLang="en-US" dirty="0">
                <a:solidFill>
                  <a:srgbClr val="FF0000"/>
                </a:solidFill>
              </a:rPr>
              <a:t> </a:t>
            </a:r>
            <a:r>
              <a:rPr kumimoji="1" lang="en-US" altLang="zh-CN" dirty="0">
                <a:solidFill>
                  <a:srgbClr val="FF0000"/>
                </a:solidFill>
              </a:rPr>
              <a:t>is</a:t>
            </a:r>
            <a:r>
              <a:rPr kumimoji="1" lang="zh-CN" altLang="en-US" dirty="0">
                <a:solidFill>
                  <a:srgbClr val="FF0000"/>
                </a:solidFill>
              </a:rPr>
              <a:t> </a:t>
            </a:r>
            <a:r>
              <a:rPr kumimoji="1" lang="en-US" altLang="zh-CN" dirty="0">
                <a:solidFill>
                  <a:srgbClr val="FF0000"/>
                </a:solidFill>
              </a:rPr>
              <a:t>optimal.</a:t>
            </a:r>
            <a:endParaRPr kumimoji="1" lang="zh-CN" altLang="en-US" dirty="0">
              <a:solidFill>
                <a:srgbClr val="FF0000"/>
              </a:solidFill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7EB66B0D-36E3-A80D-2C94-3787A8A06280}"/>
              </a:ext>
            </a:extLst>
          </p:cNvPr>
          <p:cNvSpPr txBox="1"/>
          <p:nvPr/>
        </p:nvSpPr>
        <p:spPr>
          <a:xfrm>
            <a:off x="558166" y="4045058"/>
            <a:ext cx="116338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/>
              <a:t>Technical</a:t>
            </a:r>
            <a:r>
              <a:rPr kumimoji="1" lang="zh-CN" altLang="en-US" b="1" dirty="0"/>
              <a:t> </a:t>
            </a:r>
            <a:r>
              <a:rPr kumimoji="1" lang="en-US" altLang="zh-CN" b="1" dirty="0"/>
              <a:t>contribution:</a:t>
            </a:r>
          </a:p>
          <a:p>
            <a:endParaRPr kumimoji="1" lang="en-US" altLang="zh-CN" dirty="0"/>
          </a:p>
          <a:p>
            <a:r>
              <a:rPr kumimoji="1" lang="en-US" altLang="zh-CN" dirty="0"/>
              <a:t>1</a:t>
            </a:r>
            <a:r>
              <a:rPr kumimoji="1" lang="zh-CN" altLang="en-US" dirty="0"/>
              <a:t>、</a:t>
            </a:r>
            <a:r>
              <a:rPr kumimoji="1" lang="en-US" altLang="zh-CN" dirty="0">
                <a:solidFill>
                  <a:srgbClr val="FF0000"/>
                </a:solidFill>
              </a:rPr>
              <a:t>Correlated</a:t>
            </a:r>
            <a:r>
              <a:rPr kumimoji="1" lang="zh-CN" altLang="en-US" dirty="0">
                <a:solidFill>
                  <a:srgbClr val="FF0000"/>
                </a:solidFill>
              </a:rPr>
              <a:t> </a:t>
            </a:r>
            <a:r>
              <a:rPr kumimoji="1" lang="en-US" altLang="zh-CN" dirty="0">
                <a:solidFill>
                  <a:srgbClr val="FF0000"/>
                </a:solidFill>
              </a:rPr>
              <a:t>queries:</a:t>
            </a:r>
            <a:r>
              <a:rPr kumimoji="1" lang="zh-CN" altLang="en-US" dirty="0">
                <a:solidFill>
                  <a:srgbClr val="FF0000"/>
                </a:solidFill>
              </a:rPr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queries</a:t>
            </a:r>
            <a:r>
              <a:rPr kumimoji="1" lang="zh-CN" altLang="en-US" dirty="0"/>
              <a:t> </a:t>
            </a:r>
            <a:r>
              <a:rPr kumimoji="1" lang="en-US" altLang="zh-CN" dirty="0"/>
              <a:t>are not</a:t>
            </a:r>
            <a:r>
              <a:rPr kumimoji="1" lang="zh-CN" altLang="en-US" dirty="0"/>
              <a:t> </a:t>
            </a:r>
            <a:r>
              <a:rPr kumimoji="1" lang="en-US" altLang="zh-CN" dirty="0"/>
              <a:t>only</a:t>
            </a:r>
            <a:r>
              <a:rPr kumimoji="1" lang="zh-CN" altLang="en-US" dirty="0"/>
              <a:t> </a:t>
            </a:r>
            <a:r>
              <a:rPr kumimoji="1" lang="en-US" altLang="zh-CN" dirty="0">
                <a:solidFill>
                  <a:srgbClr val="FF0000"/>
                </a:solidFill>
              </a:rPr>
              <a:t>heavy</a:t>
            </a:r>
            <a:r>
              <a:rPr kumimoji="1" lang="zh-CN" altLang="en-US" dirty="0">
                <a:solidFill>
                  <a:srgbClr val="FF0000"/>
                </a:solidFill>
              </a:rPr>
              <a:t> </a:t>
            </a:r>
            <a:r>
              <a:rPr kumimoji="1" lang="en-US" altLang="zh-CN" dirty="0">
                <a:solidFill>
                  <a:srgbClr val="FF0000"/>
                </a:solidFill>
              </a:rPr>
              <a:t>queries</a:t>
            </a:r>
            <a:r>
              <a:rPr kumimoji="1" lang="zh-CN" altLang="en-US" dirty="0">
                <a:solidFill>
                  <a:srgbClr val="FF0000"/>
                </a:solidFill>
              </a:rPr>
              <a:t> </a:t>
            </a:r>
            <a:r>
              <a:rPr kumimoji="1" lang="en-US" altLang="zh-CN" dirty="0"/>
              <a:t>but</a:t>
            </a:r>
            <a:r>
              <a:rPr kumimoji="1" lang="zh-CN" altLang="en-US" dirty="0"/>
              <a:t> </a:t>
            </a:r>
            <a:r>
              <a:rPr kumimoji="1" lang="en-US" altLang="zh-CN" dirty="0"/>
              <a:t>also</a:t>
            </a:r>
            <a:r>
              <a:rPr kumimoji="1" lang="zh-CN" altLang="en-US" dirty="0"/>
              <a:t> </a:t>
            </a:r>
            <a:r>
              <a:rPr kumimoji="1" lang="en-US" altLang="zh-CN" dirty="0"/>
              <a:t>highly</a:t>
            </a:r>
            <a:r>
              <a:rPr kumimoji="1" lang="zh-CN" altLang="en-US" dirty="0"/>
              <a:t> </a:t>
            </a:r>
            <a:r>
              <a:rPr kumimoji="1" lang="en-US" altLang="zh-CN" dirty="0"/>
              <a:t>related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communication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transcripts.</a:t>
            </a:r>
            <a:r>
              <a:rPr kumimoji="1" lang="zh-CN" altLang="en-US" dirty="0"/>
              <a:t> </a:t>
            </a:r>
            <a:endParaRPr kumimoji="1" lang="en-US" altLang="zh-CN" dirty="0">
              <a:solidFill>
                <a:srgbClr val="FF0000"/>
              </a:solidFill>
            </a:endParaRPr>
          </a:p>
          <a:p>
            <a:endParaRPr kumimoji="1" lang="en-US" altLang="zh-CN" dirty="0"/>
          </a:p>
          <a:p>
            <a:r>
              <a:rPr kumimoji="1" lang="en-US" altLang="zh-CN" dirty="0"/>
              <a:t>2</a:t>
            </a:r>
            <a:r>
              <a:rPr kumimoji="1" lang="zh-CN" altLang="en-US" dirty="0"/>
              <a:t>、</a:t>
            </a:r>
            <a:r>
              <a:rPr kumimoji="1" lang="en-US" altLang="zh-CN" dirty="0"/>
              <a:t>Analyze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communication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cost</a:t>
            </a:r>
            <a:r>
              <a:rPr kumimoji="1" lang="zh-CN" altLang="en-US" dirty="0"/>
              <a:t> </a:t>
            </a:r>
            <a:r>
              <a:rPr kumimoji="1" lang="en-US" altLang="zh-CN" dirty="0"/>
              <a:t>via</a:t>
            </a:r>
            <a:r>
              <a:rPr kumimoji="1" lang="zh-CN" altLang="en-US" dirty="0"/>
              <a:t> </a:t>
            </a:r>
            <a:r>
              <a:rPr kumimoji="1" lang="en-US" altLang="zh-CN" dirty="0">
                <a:solidFill>
                  <a:srgbClr val="FF0000"/>
                </a:solidFill>
              </a:rPr>
              <a:t>density</a:t>
            </a:r>
            <a:r>
              <a:rPr kumimoji="1" lang="zh-CN" altLang="en-US" dirty="0">
                <a:solidFill>
                  <a:srgbClr val="FF0000"/>
                </a:solidFill>
              </a:rPr>
              <a:t> </a:t>
            </a:r>
            <a:r>
              <a:rPr kumimoji="1" lang="en-US" altLang="zh-CN" dirty="0">
                <a:solidFill>
                  <a:srgbClr val="FF0000"/>
                </a:solidFill>
              </a:rPr>
              <a:t>increment</a:t>
            </a:r>
            <a:r>
              <a:rPr kumimoji="1" lang="zh-CN" altLang="en-US" dirty="0">
                <a:solidFill>
                  <a:srgbClr val="FF0000"/>
                </a:solidFill>
              </a:rPr>
              <a:t> </a:t>
            </a:r>
            <a:r>
              <a:rPr kumimoji="1" lang="en-US" altLang="zh-CN" dirty="0">
                <a:solidFill>
                  <a:srgbClr val="FF0000"/>
                </a:solidFill>
              </a:rPr>
              <a:t>arguments.</a:t>
            </a:r>
            <a:endParaRPr kumimoji="1"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992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8A56C813-14D1-5A92-0953-75744DAB821C}"/>
              </a:ext>
            </a:extLst>
          </p:cNvPr>
          <p:cNvGrpSpPr/>
          <p:nvPr/>
        </p:nvGrpSpPr>
        <p:grpSpPr>
          <a:xfrm>
            <a:off x="561003" y="1157101"/>
            <a:ext cx="9764097" cy="2023421"/>
            <a:chOff x="561003" y="1157101"/>
            <a:chExt cx="10896989" cy="2023421"/>
          </a:xfrm>
        </p:grpSpPr>
        <p:sp>
          <p:nvSpPr>
            <p:cNvPr id="2" name="矩形 1">
              <a:extLst>
                <a:ext uri="{FF2B5EF4-FFF2-40B4-BE49-F238E27FC236}">
                  <a16:creationId xmlns:a16="http://schemas.microsoft.com/office/drawing/2014/main" id="{98DEA448-5092-FB63-2725-4B23F72CF30D}"/>
                </a:ext>
              </a:extLst>
            </p:cNvPr>
            <p:cNvSpPr/>
            <p:nvPr/>
          </p:nvSpPr>
          <p:spPr>
            <a:xfrm>
              <a:off x="561003" y="1157101"/>
              <a:ext cx="3029639" cy="42877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/>
                <a:t>Correlated</a:t>
              </a:r>
              <a:r>
                <a:rPr kumimoji="1" lang="zh-CN" altLang="en-US" dirty="0"/>
                <a:t> </a:t>
              </a:r>
              <a:r>
                <a:rPr kumimoji="1" lang="en-US" altLang="zh-CN" dirty="0"/>
                <a:t>Query</a:t>
              </a:r>
              <a:endParaRPr kumimoji="1" lang="zh-CN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矩形 6">
                  <a:extLst>
                    <a:ext uri="{FF2B5EF4-FFF2-40B4-BE49-F238E27FC236}">
                      <a16:creationId xmlns:a16="http://schemas.microsoft.com/office/drawing/2014/main" id="{8135DE23-6BEC-4C81-0C16-62ADE5DBA695}"/>
                    </a:ext>
                  </a:extLst>
                </p:cNvPr>
                <p:cNvSpPr/>
                <p:nvPr/>
              </p:nvSpPr>
              <p:spPr>
                <a:xfrm>
                  <a:off x="561003" y="1585877"/>
                  <a:ext cx="10896989" cy="1594645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kumimoji="1" lang="en" altLang="zh-CN" dirty="0"/>
                    <a:t>Let </a:t>
                  </a:r>
                  <a14:m>
                    <m:oMath xmlns:m="http://schemas.openxmlformats.org/officeDocument/2006/math">
                      <m:r>
                        <a:rPr kumimoji="1" lang="en-US" altLang="zh-CN" i="1">
                          <a:latin typeface="Cambria Math" panose="02040503050406030204" pitchFamily="18" charset="0"/>
                        </a:rPr>
                        <m:t>𝜏</m:t>
                      </m:r>
                    </m:oMath>
                  </a14:m>
                  <a:r>
                    <a:rPr kumimoji="1" lang="zh-CN" altLang="en-US" dirty="0"/>
                    <a:t> </a:t>
                  </a:r>
                  <a:r>
                    <a:rPr kumimoji="1" lang="en" altLang="zh-CN" dirty="0"/>
                    <a:t>be a transcript and </a:t>
                  </a:r>
                  <a14:m>
                    <m:oMath xmlns:m="http://schemas.openxmlformats.org/officeDocument/2006/math">
                      <m:r>
                        <a:rPr kumimoji="1" lang="en-US" altLang="zh-CN" i="1">
                          <a:latin typeface="Cambria Math" panose="02040503050406030204" pitchFamily="18" charset="0"/>
                        </a:rPr>
                        <m:t>𝐿</m:t>
                      </m:r>
                    </m:oMath>
                  </a14:m>
                  <a:r>
                    <a:rPr kumimoji="1" lang="zh-CN" altLang="en-US" dirty="0"/>
                    <a:t> </a:t>
                  </a:r>
                  <a:r>
                    <a:rPr kumimoji="1" lang="en" altLang="zh-CN" dirty="0"/>
                    <a:t>be </a:t>
                  </a:r>
                  <a:r>
                    <a:rPr kumimoji="1" lang="en-US" altLang="zh-CN" dirty="0"/>
                    <a:t>the</a:t>
                  </a:r>
                  <a:r>
                    <a:rPr kumimoji="1" lang="zh-CN" altLang="en-US" dirty="0"/>
                    <a:t> </a:t>
                  </a:r>
                  <a:r>
                    <a:rPr kumimoji="1" lang="en" altLang="zh-CN" dirty="0"/>
                    <a:t>current </a:t>
                  </a:r>
                  <a:r>
                    <a:rPr kumimoji="1" lang="en-US" altLang="zh-CN" dirty="0"/>
                    <a:t>queries</a:t>
                  </a:r>
                  <a:r>
                    <a:rPr kumimoji="1" lang="zh-CN" altLang="en-US" dirty="0"/>
                    <a:t> </a:t>
                  </a:r>
                  <a:r>
                    <a:rPr kumimoji="1" lang="en-US" altLang="zh-CN" dirty="0"/>
                    <a:t>of</a:t>
                  </a:r>
                  <a:r>
                    <a:rPr kumimoji="1" lang="zh-CN" altLang="en-US" dirty="0"/>
                    <a:t> </a:t>
                  </a:r>
                  <a:r>
                    <a:rPr kumimoji="1" lang="en-US" altLang="zh-CN" dirty="0"/>
                    <a:t>the</a:t>
                  </a:r>
                  <a:r>
                    <a:rPr kumimoji="1" lang="zh-CN" altLang="en-US" dirty="0"/>
                    <a:t> </a:t>
                  </a:r>
                  <a:r>
                    <a:rPr kumimoji="1" lang="en-US" altLang="zh-CN" dirty="0"/>
                    <a:t>attacker .</a:t>
                  </a:r>
                  <a:r>
                    <a:rPr lang="en-US" altLang="zh-CN" dirty="0"/>
                    <a:t>We say S</a:t>
                  </a:r>
                  <a14:m>
                    <m:oMath xmlns:m="http://schemas.openxmlformats.org/officeDocument/2006/math">
                      <m:r>
                        <a:rPr lang="zh-CN" alt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i="1" smtClean="0">
                          <a:latin typeface="Cambria Math" panose="02040503050406030204" pitchFamily="18" charset="0"/>
                        </a:rPr>
                        <m:t>⊆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d>
                    </m:oMath>
                  </a14:m>
                  <a:r>
                    <a:rPr lang="zh-CN" altLang="en-US" dirty="0"/>
                    <a:t> </a:t>
                  </a:r>
                  <a:r>
                    <a:rPr lang="en-US" altLang="zh-CN" dirty="0"/>
                    <a:t>is </a:t>
                  </a:r>
                  <a14:m>
                    <m:oMath xmlns:m="http://schemas.openxmlformats.org/officeDocument/2006/math">
                      <m:r>
                        <a:rPr lang="en-US" altLang="zh-CN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𝜖</m:t>
                      </m:r>
                    </m:oMath>
                  </a14:m>
                  <a:r>
                    <a:rPr lang="en-US" altLang="zh-CN" dirty="0">
                      <a:solidFill>
                        <a:srgbClr val="FF0000"/>
                      </a:solidFill>
                    </a:rPr>
                    <a:t>-correlated </a:t>
                  </a:r>
                  <a:r>
                    <a:rPr lang="en-US" altLang="zh-CN" dirty="0" err="1"/>
                    <a:t>w.r.t.</a:t>
                  </a:r>
                  <a:r>
                    <a:rPr lang="en-US" altLang="zh-CN" dirty="0"/>
                    <a:t> attacker’s view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altLang="zh-CN" dirty="0"/>
                    <a:t>if </a:t>
                  </a:r>
                </a:p>
                <a:p>
                  <a:endParaRPr lang="en-US" altLang="zh-CN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1" i="0" smtClean="0">
                            <a:latin typeface="Cambria Math" panose="02040503050406030204" pitchFamily="18" charset="0"/>
                          </a:rPr>
                          <m:t>𝐇</m:t>
                        </m:r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𝑭</m:t>
                            </m:r>
                            <m:d>
                              <m:d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</m:d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en-US" altLang="zh-CN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1" i="1">
                                    <a:latin typeface="Cambria Math" panose="02040503050406030204" pitchFamily="18" charset="0"/>
                                  </a:rPr>
                                  <m:t>𝑹</m:t>
                                </m:r>
                              </m:e>
                              <m:sub>
                                <m:r>
                                  <a:rPr lang="en-US" altLang="zh-CN" b="1" i="1"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sub>
                            </m:s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CN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1" i="1">
                                    <a:latin typeface="Cambria Math" panose="02040503050406030204" pitchFamily="18" charset="0"/>
                                  </a:rPr>
                                  <m:t>𝑹</m:t>
                                </m:r>
                              </m:e>
                              <m:sub>
                                <m:r>
                                  <a:rPr lang="en-US" altLang="zh-CN" b="1" i="1"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</m:sub>
                            </m:sSub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</m:d>
                        <m:r>
                          <a:rPr lang="en-US" altLang="zh-CN" b="0" i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b="1">
                            <a:latin typeface="Cambria Math" panose="02040503050406030204" pitchFamily="18" charset="0"/>
                          </a:rPr>
                          <m:t>𝐇</m:t>
                        </m:r>
                        <m:d>
                          <m:d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1" i="1">
                                <a:latin typeface="Cambria Math" panose="02040503050406030204" pitchFamily="18" charset="0"/>
                              </a:rPr>
                              <m:t>𝑭</m:t>
                            </m:r>
                            <m:d>
                              <m:d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</m:d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altLang="zh-CN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1" i="1" smtClean="0">
                                    <a:latin typeface="Cambria Math" panose="02040503050406030204" pitchFamily="18" charset="0"/>
                                  </a:rPr>
                                  <m:t>𝑹</m:t>
                                </m:r>
                              </m:e>
                              <m:sub>
                                <m:r>
                                  <a:rPr lang="en-US" altLang="zh-CN" b="1" i="1" smtClean="0"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sub>
                            </m:s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CN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1" i="1" smtClean="0">
                                    <a:latin typeface="Cambria Math" panose="02040503050406030204" pitchFamily="18" charset="0"/>
                                  </a:rPr>
                                  <m:t>𝑹</m:t>
                                </m:r>
                              </m:e>
                              <m:sub>
                                <m:r>
                                  <a:rPr lang="en-US" altLang="zh-CN" b="1" i="1" smtClean="0"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</m:sub>
                            </m:s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</m:d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oMath>
                    </m:oMathPara>
                  </a14:m>
                  <a:endParaRPr kumimoji="1" lang="en" altLang="zh-CN" dirty="0"/>
                </a:p>
              </p:txBody>
            </p:sp>
          </mc:Choice>
          <mc:Fallback xmlns="">
            <p:sp>
              <p:nvSpPr>
                <p:cNvPr id="7" name="矩形 6">
                  <a:extLst>
                    <a:ext uri="{FF2B5EF4-FFF2-40B4-BE49-F238E27FC236}">
                      <a16:creationId xmlns:a16="http://schemas.microsoft.com/office/drawing/2014/main" id="{8135DE23-6BEC-4C81-0C16-62ADE5DBA69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1003" y="1585877"/>
                  <a:ext cx="10896989" cy="1594645"/>
                </a:xfrm>
                <a:prstGeom prst="rect">
                  <a:avLst/>
                </a:prstGeom>
                <a:blipFill>
                  <a:blip r:embed="rId3"/>
                  <a:stretch>
                    <a:fillRect l="-34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" name="标题 1">
            <a:extLst>
              <a:ext uri="{FF2B5EF4-FFF2-40B4-BE49-F238E27FC236}">
                <a16:creationId xmlns:a16="http://schemas.microsoft.com/office/drawing/2014/main" id="{C4A37241-F795-36A4-3A92-3BC818D7B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631" y="197349"/>
            <a:ext cx="9404723" cy="1400530"/>
          </a:xfrm>
        </p:spPr>
        <p:txBody>
          <a:bodyPr/>
          <a:lstStyle/>
          <a:p>
            <a:r>
              <a:rPr lang="en-US" altLang="zh-CN" dirty="0"/>
              <a:t>Correlated Queries</a:t>
            </a:r>
            <a:endParaRPr lang="zh-CN" altLang="en-US" dirty="0"/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8995D64F-6E6F-9EA6-6415-8563C68E1127}"/>
              </a:ext>
            </a:extLst>
          </p:cNvPr>
          <p:cNvGrpSpPr/>
          <p:nvPr/>
        </p:nvGrpSpPr>
        <p:grpSpPr>
          <a:xfrm>
            <a:off x="387455" y="3429000"/>
            <a:ext cx="10940945" cy="3105847"/>
            <a:chOff x="387455" y="3429000"/>
            <a:chExt cx="11654728" cy="310584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圆角矩形 12">
                  <a:extLst>
                    <a:ext uri="{FF2B5EF4-FFF2-40B4-BE49-F238E27FC236}">
                      <a16:creationId xmlns:a16="http://schemas.microsoft.com/office/drawing/2014/main" id="{797654F6-F1A7-B775-8DA0-B1469131ADFD}"/>
                    </a:ext>
                  </a:extLst>
                </p:cNvPr>
                <p:cNvSpPr/>
                <p:nvPr/>
              </p:nvSpPr>
              <p:spPr>
                <a:xfrm>
                  <a:off x="387455" y="3429000"/>
                  <a:ext cx="11417090" cy="2475854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kumimoji="1" lang="en-US" altLang="zh-CN" dirty="0"/>
                </a:p>
                <a:p>
                  <a:r>
                    <a:rPr kumimoji="1" lang="en-US" altLang="zh-CN" dirty="0">
                      <a:solidFill>
                        <a:schemeClr val="accent1"/>
                      </a:solidFill>
                    </a:rPr>
                    <a:t>Algorithm</a:t>
                  </a:r>
                  <a:r>
                    <a:rPr kumimoji="1" lang="zh-CN" altLang="en-US" dirty="0">
                      <a:solidFill>
                        <a:schemeClr val="accent1"/>
                      </a:solidFill>
                    </a:rPr>
                    <a:t> </a:t>
                  </a:r>
                  <a:r>
                    <a:rPr kumimoji="1" lang="en-US" altLang="zh-CN" dirty="0">
                      <a:solidFill>
                        <a:schemeClr val="accent1"/>
                      </a:solidFill>
                    </a:rPr>
                    <a:t>of</a:t>
                  </a:r>
                  <a:r>
                    <a:rPr kumimoji="1" lang="zh-CN" altLang="en-US" dirty="0">
                      <a:solidFill>
                        <a:schemeClr val="accent1"/>
                      </a:solidFill>
                    </a:rPr>
                    <a:t> </a:t>
                  </a:r>
                  <a:r>
                    <a:rPr kumimoji="1" lang="en-US" altLang="zh-CN" dirty="0">
                      <a:solidFill>
                        <a:schemeClr val="accent1"/>
                      </a:solidFill>
                    </a:rPr>
                    <a:t>the</a:t>
                  </a:r>
                  <a:r>
                    <a:rPr kumimoji="1" lang="zh-CN" altLang="en-US" dirty="0">
                      <a:solidFill>
                        <a:schemeClr val="accent1"/>
                      </a:solidFill>
                    </a:rPr>
                    <a:t> </a:t>
                  </a:r>
                  <a:r>
                    <a:rPr kumimoji="1" lang="en-US" altLang="zh-CN" dirty="0">
                      <a:solidFill>
                        <a:schemeClr val="accent1"/>
                      </a:solidFill>
                    </a:rPr>
                    <a:t>attacker:</a:t>
                  </a:r>
                </a:p>
                <a:p>
                  <a:endParaRPr kumimoji="1" lang="en-US" altLang="zh-CN" dirty="0"/>
                </a:p>
                <a:p>
                  <a:r>
                    <a:rPr lang="en" altLang="zh-CN" b="0" i="0" dirty="0">
                      <a:solidFill>
                        <a:srgbClr val="0F0F0F"/>
                      </a:solidFill>
                      <a:effectLst/>
                      <a:latin typeface="Söhne"/>
                    </a:rPr>
                    <a:t>Initialize </a:t>
                  </a:r>
                  <a14:m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rgbClr val="0F0F0F"/>
                          </a:solidFill>
                          <a:effectLst/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altLang="zh-CN" b="0" i="1" smtClean="0">
                          <a:solidFill>
                            <a:srgbClr val="0F0F0F"/>
                          </a:solidFill>
                          <a:effectLst/>
                          <a:latin typeface="Cambria Math" panose="02040503050406030204" pitchFamily="18" charset="0"/>
                        </a:rPr>
                        <m:t>=0</m:t>
                      </m:r>
                      <m:r>
                        <a:rPr lang="zh-CN" altLang="en-US" b="0" i="1" smtClean="0">
                          <a:solidFill>
                            <a:srgbClr val="0F0F0F"/>
                          </a:solidFill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" altLang="zh-CN" b="0" i="0" dirty="0">
                      <a:solidFill>
                        <a:srgbClr val="0F0F0F"/>
                      </a:solidFill>
                      <a:effectLst/>
                      <a:latin typeface="Söhne"/>
                    </a:rPr>
                    <a:t>and</a:t>
                  </a:r>
                  <a:r>
                    <a:rPr lang="zh-CN" altLang="en-US" b="0" i="0" dirty="0">
                      <a:solidFill>
                        <a:srgbClr val="0F0F0F"/>
                      </a:solidFill>
                      <a:effectLst/>
                      <a:latin typeface="Söhne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rgbClr val="0F0F0F"/>
                          </a:solidFill>
                          <a:effectLst/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altLang="zh-CN" b="0" i="1" smtClean="0">
                          <a:solidFill>
                            <a:srgbClr val="0F0F0F"/>
                          </a:solidFill>
                          <a:effectLst/>
                          <a:latin typeface="Cambria Math" panose="02040503050406030204" pitchFamily="18" charset="0"/>
                        </a:rPr>
                        <m:t>=∅.</m:t>
                      </m:r>
                    </m:oMath>
                  </a14:m>
                  <a:endParaRPr lang="en-US" altLang="zh-CN" b="0" i="0" dirty="0">
                    <a:solidFill>
                      <a:srgbClr val="0F0F0F"/>
                    </a:solidFill>
                    <a:effectLst/>
                    <a:latin typeface="Söhne"/>
                  </a:endParaRPr>
                </a:p>
                <a:p>
                  <a:r>
                    <a:rPr lang="en" altLang="zh-CN" b="0" i="0" dirty="0">
                      <a:solidFill>
                        <a:srgbClr val="0F0F0F"/>
                      </a:solidFill>
                      <a:effectLst/>
                      <a:latin typeface="Söhne"/>
                    </a:rPr>
                    <a:t>While exists</a:t>
                  </a:r>
                  <a:r>
                    <a:rPr lang="zh-CN" altLang="en-US" b="0" i="0" dirty="0">
                      <a:solidFill>
                        <a:srgbClr val="0F0F0F"/>
                      </a:solidFill>
                      <a:effectLst/>
                      <a:latin typeface="Söhne"/>
                    </a:rPr>
                    <a:t> </a:t>
                  </a:r>
                  <a:r>
                    <a:rPr lang="en" altLang="zh-CN" b="0" i="0" dirty="0">
                      <a:solidFill>
                        <a:srgbClr val="0F0F0F"/>
                      </a:solidFill>
                      <a:effectLst/>
                      <a:latin typeface="Söhne"/>
                    </a:rPr>
                    <a:t> </a:t>
                  </a:r>
                  <a:r>
                    <a:rPr lang="en-US" altLang="zh-CN" dirty="0"/>
                    <a:t>S</a:t>
                  </a:r>
                  <a14:m>
                    <m:oMath xmlns:m="http://schemas.openxmlformats.org/officeDocument/2006/math">
                      <m:r>
                        <a:rPr lang="zh-CN" alt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i="1" smtClean="0">
                          <a:latin typeface="Cambria Math" panose="02040503050406030204" pitchFamily="18" charset="0"/>
                        </a:rPr>
                        <m:t>⊆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d>
                    </m:oMath>
                  </a14:m>
                  <a:r>
                    <a:rPr lang="zh-CN" altLang="en-US" dirty="0"/>
                    <a:t> </a:t>
                  </a:r>
                  <a:r>
                    <a:rPr lang="en-US" altLang="zh-CN" dirty="0">
                      <a:solidFill>
                        <a:srgbClr val="0F0F0F"/>
                      </a:solidFill>
                      <a:latin typeface="Söhne"/>
                    </a:rPr>
                    <a:t>is </a:t>
                  </a:r>
                  <a14:m>
                    <m:oMath xmlns:m="http://schemas.openxmlformats.org/officeDocument/2006/math">
                      <m:r>
                        <a:rPr lang="en-US" altLang="zh-CN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𝜖</m:t>
                      </m:r>
                    </m:oMath>
                  </a14:m>
                  <a:r>
                    <a:rPr lang="en-US" altLang="zh-CN" dirty="0">
                      <a:solidFill>
                        <a:srgbClr val="FF0000"/>
                      </a:solidFill>
                      <a:latin typeface="Söhne"/>
                    </a:rPr>
                    <a:t>-correlated </a:t>
                  </a:r>
                  <a:r>
                    <a:rPr lang="en-US" altLang="zh-CN" dirty="0" err="1">
                      <a:solidFill>
                        <a:srgbClr val="0F0F0F"/>
                      </a:solidFill>
                      <a:latin typeface="Söhne"/>
                    </a:rPr>
                    <a:t>w.r.t.</a:t>
                  </a:r>
                  <a:r>
                    <a:rPr lang="en-US" altLang="zh-CN" dirty="0">
                      <a:solidFill>
                        <a:srgbClr val="0F0F0F"/>
                      </a:solidFill>
                      <a:latin typeface="Söhne"/>
                    </a:rPr>
                    <a:t> the</a:t>
                  </a:r>
                  <a:r>
                    <a:rPr lang="zh-CN" altLang="en-US" dirty="0">
                      <a:solidFill>
                        <a:srgbClr val="0F0F0F"/>
                      </a:solidFill>
                      <a:latin typeface="Söhne"/>
                    </a:rPr>
                    <a:t> </a:t>
                  </a:r>
                  <a:r>
                    <a:rPr lang="en-US" altLang="zh-CN" dirty="0">
                      <a:solidFill>
                        <a:srgbClr val="0F0F0F"/>
                      </a:solidFill>
                      <a:latin typeface="Söhne"/>
                    </a:rPr>
                    <a:t>attack’s </a:t>
                  </a:r>
                  <a:r>
                    <a:rPr lang="en-US" altLang="zh-CN" dirty="0"/>
                    <a:t>view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d>
                      <m:r>
                        <a:rPr lang="zh-CN" alt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altLang="zh-CN" b="0" i="0" dirty="0">
                      <a:solidFill>
                        <a:srgbClr val="0F0F0F"/>
                      </a:solidFill>
                      <a:effectLst/>
                      <a:latin typeface="Söhne"/>
                    </a:rPr>
                    <a:t>with</a:t>
                  </a:r>
                  <a:r>
                    <a:rPr lang="zh-CN" altLang="en-US" b="0" i="0" dirty="0">
                      <a:solidFill>
                        <a:srgbClr val="0F0F0F"/>
                      </a:solidFill>
                      <a:effectLst/>
                      <a:latin typeface="Söhne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zh-CN" b="0" i="1" smtClean="0">
                              <a:solidFill>
                                <a:srgbClr val="0F0F0F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solidFill>
                                <a:srgbClr val="0F0F0F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r>
                        <a:rPr lang="en-US" altLang="zh-CN" b="0" i="1" smtClean="0">
                          <a:solidFill>
                            <a:srgbClr val="0F0F0F"/>
                          </a:solidFill>
                          <a:effectLst/>
                          <a:latin typeface="Cambria Math" panose="02040503050406030204" pitchFamily="18" charset="0"/>
                        </a:rPr>
                        <m:t>≤ℓ</m:t>
                      </m:r>
                    </m:oMath>
                  </a14:m>
                  <a:r>
                    <a:rPr lang="en-US" altLang="zh-CN" b="0" i="0" dirty="0">
                      <a:solidFill>
                        <a:srgbClr val="0F0F0F"/>
                      </a:solidFill>
                      <a:effectLst/>
                      <a:latin typeface="Söhne"/>
                    </a:rPr>
                    <a:t>:</a:t>
                  </a:r>
                  <a:endParaRPr lang="en" altLang="zh-CN" b="0" i="0" dirty="0">
                    <a:solidFill>
                      <a:srgbClr val="0F0F0F"/>
                    </a:solidFill>
                    <a:effectLst/>
                    <a:latin typeface="Söhne"/>
                  </a:endParaRPr>
                </a:p>
                <a:p>
                  <a:r>
                    <a:rPr lang="zh-CN" altLang="en-US" b="0" i="0" dirty="0">
                      <a:solidFill>
                        <a:srgbClr val="0F0F0F"/>
                      </a:solidFill>
                      <a:effectLst/>
                      <a:latin typeface="Söhne"/>
                    </a:rPr>
                    <a:t>   </a:t>
                  </a:r>
                  <a:r>
                    <a:rPr lang="en" altLang="zh-CN" b="0" i="0" dirty="0">
                      <a:solidFill>
                        <a:srgbClr val="0F0F0F"/>
                      </a:solidFill>
                      <a:effectLst/>
                      <a:latin typeface="Söhne"/>
                    </a:rPr>
                    <a:t>Query </a:t>
                  </a:r>
                  <a14:m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rgbClr val="0F0F0F"/>
                          </a:solidFill>
                          <a:effectLst/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zh-CN" altLang="en-US" b="0" i="1" smtClean="0">
                          <a:solidFill>
                            <a:srgbClr val="0F0F0F"/>
                          </a:solidFill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" altLang="zh-CN" b="0" i="0" dirty="0">
                      <a:solidFill>
                        <a:srgbClr val="0F0F0F"/>
                      </a:solidFill>
                      <a:effectLst/>
                      <a:latin typeface="Söhne"/>
                    </a:rPr>
                    <a:t>on </a:t>
                  </a:r>
                  <a14:m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rgbClr val="0F0F0F"/>
                          </a:solidFill>
                          <a:effectLst/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zh-CN" altLang="en-US" b="0" i="1" smtClean="0">
                          <a:solidFill>
                            <a:srgbClr val="0F0F0F"/>
                          </a:solidFill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zh-CN" altLang="en-US" b="0" i="0" dirty="0">
                      <a:solidFill>
                        <a:srgbClr val="0F0F0F"/>
                      </a:solidFill>
                      <a:effectLst/>
                      <a:latin typeface="Söhne"/>
                    </a:rPr>
                    <a:t> </a:t>
                  </a:r>
                  <a:r>
                    <a:rPr lang="en" altLang="zh-CN" b="0" i="0" dirty="0">
                      <a:solidFill>
                        <a:srgbClr val="0F0F0F"/>
                      </a:solidFill>
                      <a:effectLst/>
                      <a:latin typeface="Söhne"/>
                    </a:rPr>
                    <a:t>and receive</a:t>
                  </a:r>
                  <a:r>
                    <a:rPr lang="zh-CN" altLang="en-US" b="0" i="0" dirty="0">
                      <a:solidFill>
                        <a:srgbClr val="0F0F0F"/>
                      </a:solidFill>
                      <a:effectLst/>
                      <a:latin typeface="Söhne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rgbClr val="0F0F0F"/>
                          </a:solidFill>
                          <a:effectLst/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altLang="zh-CN" b="0" i="1" smtClean="0">
                              <a:solidFill>
                                <a:srgbClr val="0F0F0F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solidFill>
                                <a:srgbClr val="0F0F0F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r>
                        <a:rPr lang="en-US" altLang="zh-CN" b="0" i="1" smtClean="0">
                          <a:solidFill>
                            <a:srgbClr val="0F0F0F"/>
                          </a:solidFill>
                          <a:effectLst/>
                          <a:latin typeface="Cambria Math" panose="02040503050406030204" pitchFamily="18" charset="0"/>
                        </a:rPr>
                        <m:t>.</m:t>
                      </m:r>
                    </m:oMath>
                  </a14:m>
                  <a:endParaRPr lang="en-US" altLang="zh-CN" b="0" i="0" dirty="0">
                    <a:solidFill>
                      <a:srgbClr val="0F0F0F"/>
                    </a:solidFill>
                    <a:effectLst/>
                    <a:latin typeface="Söhne"/>
                  </a:endParaRPr>
                </a:p>
                <a:p>
                  <a:r>
                    <a:rPr lang="zh-CN" altLang="en-US" dirty="0">
                      <a:solidFill>
                        <a:srgbClr val="0F0F0F"/>
                      </a:solidFill>
                      <a:latin typeface="Söhne"/>
                    </a:rPr>
                    <a:t>   </a:t>
                  </a:r>
                  <a:r>
                    <a:rPr lang="en-US" altLang="zh-CN" dirty="0">
                      <a:solidFill>
                        <a:srgbClr val="0F0F0F"/>
                      </a:solidFill>
                      <a:latin typeface="Söhne"/>
                    </a:rPr>
                    <a:t>Update</a:t>
                  </a:r>
                  <a:r>
                    <a:rPr lang="zh-CN" altLang="en-US" b="0" i="0" dirty="0">
                      <a:solidFill>
                        <a:srgbClr val="0F0F0F"/>
                      </a:solidFill>
                      <a:effectLst/>
                      <a:latin typeface="Söhne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rgbClr val="0F0F0F"/>
                          </a:solidFill>
                          <a:effectLst/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altLang="zh-CN" b="0" i="1" smtClean="0">
                          <a:solidFill>
                            <a:srgbClr val="0F0F0F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smtClean="0">
                          <a:solidFill>
                            <a:srgbClr val="0F0F0F"/>
                          </a:solidFill>
                          <a:effectLst/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altLang="zh-CN" b="0" i="1" smtClean="0">
                          <a:solidFill>
                            <a:srgbClr val="0F0F0F"/>
                          </a:solidFill>
                          <a:effectLst/>
                          <a:latin typeface="Cambria Math" panose="02040503050406030204" pitchFamily="18" charset="0"/>
                        </a:rPr>
                        <m:t>∪</m:t>
                      </m:r>
                      <m:d>
                        <m:dPr>
                          <m:ctrlPr>
                            <a:rPr lang="en-US" altLang="zh-CN" b="0" i="1" smtClean="0">
                              <a:solidFill>
                                <a:srgbClr val="0F0F0F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solidFill>
                                <a:srgbClr val="0F0F0F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altLang="zh-CN" b="0" i="1" smtClean="0">
                              <a:solidFill>
                                <a:srgbClr val="0F0F0F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b="0" i="1" smtClean="0">
                              <a:solidFill>
                                <a:srgbClr val="0F0F0F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𝐹</m:t>
                          </m:r>
                          <m:d>
                            <m:dPr>
                              <m:ctrlPr>
                                <a:rPr lang="en-US" altLang="zh-CN" b="0" i="1" smtClean="0">
                                  <a:solidFill>
                                    <a:srgbClr val="0F0F0F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solidFill>
                                    <a:srgbClr val="0F0F0F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d>
                        </m:e>
                      </m:d>
                      <m:r>
                        <a:rPr lang="zh-CN" altLang="en-US" b="0" i="1" smtClean="0">
                          <a:solidFill>
                            <a:srgbClr val="0F0F0F"/>
                          </a:solidFill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altLang="zh-CN" b="0" i="0" dirty="0">
                      <a:solidFill>
                        <a:srgbClr val="0F0F0F"/>
                      </a:solidFill>
                      <a:effectLst/>
                      <a:latin typeface="Söhne"/>
                    </a:rPr>
                    <a:t>and</a:t>
                  </a:r>
                  <a:r>
                    <a:rPr lang="zh-CN" altLang="en-US" b="0" i="0" dirty="0">
                      <a:solidFill>
                        <a:srgbClr val="0F0F0F"/>
                      </a:solidFill>
                      <a:effectLst/>
                      <a:latin typeface="Söhne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rgbClr val="0F0F0F"/>
                          </a:solidFill>
                          <a:effectLst/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altLang="zh-CN" b="0" i="1" smtClean="0">
                          <a:solidFill>
                            <a:srgbClr val="0F0F0F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smtClean="0">
                          <a:solidFill>
                            <a:srgbClr val="0F0F0F"/>
                          </a:solidFill>
                          <a:effectLst/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altLang="zh-CN" b="0" i="1" smtClean="0">
                          <a:solidFill>
                            <a:srgbClr val="0F0F0F"/>
                          </a:solidFill>
                          <a:effectLst/>
                          <a:latin typeface="Cambria Math" panose="02040503050406030204" pitchFamily="18" charset="0"/>
                        </a:rPr>
                        <m:t>+1</m:t>
                      </m:r>
                    </m:oMath>
                  </a14:m>
                  <a:r>
                    <a:rPr lang="en-US" altLang="zh-CN" b="0" i="0" dirty="0">
                      <a:solidFill>
                        <a:srgbClr val="0F0F0F"/>
                      </a:solidFill>
                      <a:effectLst/>
                      <a:latin typeface="Söhne"/>
                    </a:rPr>
                    <a:t>.</a:t>
                  </a:r>
                </a:p>
                <a:p>
                  <a:endParaRPr lang="en" altLang="zh-CN" b="0" i="0" dirty="0">
                    <a:solidFill>
                      <a:srgbClr val="0F0F0F"/>
                    </a:solidFill>
                    <a:effectLst/>
                    <a:latin typeface="Söhne"/>
                  </a:endParaRPr>
                </a:p>
                <a:p>
                  <a:r>
                    <a:rPr lang="en-US" altLang="zh-CN" dirty="0">
                      <a:solidFill>
                        <a:srgbClr val="0F0F0F"/>
                      </a:solidFill>
                      <a:latin typeface="Söhne"/>
                    </a:rPr>
                    <a:t>Output</a:t>
                  </a:r>
                  <a:r>
                    <a:rPr lang="zh-CN" altLang="en-US" dirty="0">
                      <a:solidFill>
                        <a:srgbClr val="0F0F0F"/>
                      </a:solidFill>
                      <a:latin typeface="Söhne"/>
                    </a:rPr>
                    <a:t>  </a:t>
                  </a:r>
                  <a14:m>
                    <m:oMath xmlns:m="http://schemas.openxmlformats.org/officeDocument/2006/math">
                      <m:r>
                        <a:rPr lang="en-US" altLang="zh-CN" b="0" i="1" dirty="0" smtClean="0">
                          <a:solidFill>
                            <a:srgbClr val="0F0F0F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altLang="zh-CN" b="0" i="1" dirty="0" smtClean="0">
                          <a:solidFill>
                            <a:srgbClr val="0F0F0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altLang="zh-CN" b="0" i="1" dirty="0" smtClean="0">
                              <a:solidFill>
                                <a:srgbClr val="0F0F0F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altLang="zh-CN" b="0" i="0" dirty="0" smtClean="0">
                              <a:solidFill>
                                <a:srgbClr val="0F0F0F"/>
                              </a:solidFill>
                              <a:latin typeface="Cambria Math" panose="02040503050406030204" pitchFamily="18" charset="0"/>
                            </a:rPr>
                            <m:t>max</m:t>
                          </m:r>
                        </m:e>
                        <m:lim>
                          <m:r>
                            <a:rPr lang="en-US" altLang="zh-CN" b="0" i="1" dirty="0" smtClean="0">
                              <a:solidFill>
                                <a:srgbClr val="0F0F0F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b="0" i="1" dirty="0" smtClean="0">
                              <a:solidFill>
                                <a:srgbClr val="0F0F0F"/>
                              </a:solidFill>
                              <a:latin typeface="Cambria Math" panose="02040503050406030204" pitchFamily="18" charset="0"/>
                            </a:rPr>
                            <m:t>∈{0,1}</m:t>
                          </m:r>
                        </m:lim>
                      </m:limLow>
                      <m:r>
                        <a:rPr lang="zh-CN" altLang="en-US" b="0" i="1" dirty="0" smtClean="0">
                          <a:solidFill>
                            <a:srgbClr val="0F0F0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limLow>
                        <m:limLowPr>
                          <m:ctrlPr>
                            <a:rPr lang="en-US" altLang="zh-CN" b="0" i="1" dirty="0" smtClean="0">
                              <a:solidFill>
                                <a:srgbClr val="0F0F0F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altLang="zh-CN" b="0" i="0" dirty="0" smtClean="0">
                              <a:solidFill>
                                <a:srgbClr val="0F0F0F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Pr</m:t>
                          </m:r>
                        </m:e>
                        <m:lim>
                          <m:r>
                            <a:rPr lang="zh-CN" altLang="en-US" b="0" i="1" dirty="0" smtClean="0">
                              <a:solidFill>
                                <a:srgbClr val="0F0F0F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     </m:t>
                          </m:r>
                          <m:r>
                            <a:rPr lang="en-US" altLang="zh-CN" b="0" i="1" dirty="0" smtClean="0">
                              <a:solidFill>
                                <a:srgbClr val="0F0F0F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altLang="zh-CN" b="0" i="1" dirty="0" smtClean="0">
                              <a:solidFill>
                                <a:srgbClr val="0F0F0F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←</m:t>
                          </m:r>
                          <m:sSub>
                            <m:sSubPr>
                              <m:ctrlPr>
                                <a:rPr lang="en-US" altLang="zh-CN" b="0" i="1" dirty="0" smtClean="0">
                                  <a:solidFill>
                                    <a:srgbClr val="0F0F0F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dirty="0" smtClean="0">
                                  <a:solidFill>
                                    <a:srgbClr val="0F0F0F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CN" b="0" i="1" dirty="0" smtClean="0">
                                  <a:solidFill>
                                    <a:srgbClr val="0F0F0F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altLang="zh-CN" b="0" i="1" dirty="0" smtClean="0">
                                  <a:solidFill>
                                    <a:srgbClr val="0F0F0F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en-US" altLang="zh-CN" b="0" i="1" dirty="0" smtClean="0">
                              <a:solidFill>
                                <a:srgbClr val="0F0F0F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b="0" i="1" dirty="0" smtClean="0">
                                  <a:solidFill>
                                    <a:srgbClr val="0F0F0F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dirty="0" smtClean="0">
                                  <a:solidFill>
                                    <a:srgbClr val="0F0F0F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altLang="zh-CN" b="0" i="1" dirty="0" smtClean="0">
                                  <a:solidFill>
                                    <a:srgbClr val="0F0F0F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en-US" altLang="zh-CN" b="0" i="1" dirty="0" smtClean="0">
                              <a:solidFill>
                                <a:srgbClr val="0F0F0F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b="0" i="1" dirty="0" smtClean="0">
                              <a:solidFill>
                                <a:srgbClr val="0F0F0F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𝐹</m:t>
                          </m:r>
                          <m:sSub>
                            <m:sSubPr>
                              <m:ctrlPr>
                                <a:rPr lang="en-US" altLang="zh-CN" b="0" i="1" dirty="0" smtClean="0">
                                  <a:solidFill>
                                    <a:srgbClr val="0F0F0F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dirty="0" smtClean="0">
                                  <a:solidFill>
                                    <a:srgbClr val="0F0F0F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d>
                                <m:dPr>
                                  <m:begChr m:val=""/>
                                  <m:endChr m:val="|"/>
                                  <m:ctrlPr>
                                    <a:rPr lang="en-US" altLang="zh-CN" b="0" i="1" dirty="0" smtClean="0">
                                      <a:solidFill>
                                        <a:srgbClr val="0F0F0F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b="0" i="1" dirty="0" smtClean="0">
                                      <a:solidFill>
                                        <a:srgbClr val="0F0F0F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​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altLang="zh-CN" b="0" i="1" dirty="0" smtClean="0">
                                  <a:solidFill>
                                    <a:srgbClr val="0F0F0F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  <m:r>
                                <a:rPr lang="en-US" altLang="zh-CN" b="0" i="1" dirty="0" smtClean="0">
                                  <a:solidFill>
                                    <a:srgbClr val="0F0F0F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b="0" i="1" dirty="0" smtClean="0">
                                  <a:solidFill>
                                    <a:srgbClr val="0F0F0F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lim>
                      </m:limLow>
                      <m:r>
                        <a:rPr lang="en-US" altLang="zh-CN" b="0" i="1" dirty="0" smtClean="0">
                          <a:solidFill>
                            <a:srgbClr val="0F0F0F"/>
                          </a:solidFill>
                          <a:effectLst/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altLang="zh-CN" b="0" i="1" dirty="0" smtClean="0">
                          <a:solidFill>
                            <a:srgbClr val="0F0F0F"/>
                          </a:solidFill>
                          <a:effectLst/>
                          <a:latin typeface="Cambria Math" panose="02040503050406030204" pitchFamily="18" charset="0"/>
                        </a:rPr>
                        <m:t>𝐾𝑒</m:t>
                      </m:r>
                      <m:sSub>
                        <m:sSubPr>
                          <m:ctrlPr>
                            <a:rPr lang="en-US" altLang="zh-CN" b="0" i="1" dirty="0" smtClean="0">
                              <a:solidFill>
                                <a:srgbClr val="0F0F0F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dirty="0" smtClean="0">
                              <a:solidFill>
                                <a:srgbClr val="0F0F0F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zh-CN" b="0" i="1" dirty="0" smtClean="0">
                              <a:solidFill>
                                <a:srgbClr val="0F0F0F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zh-CN" altLang="en-US" b="0" i="1" dirty="0" smtClean="0">
                          <a:solidFill>
                            <a:srgbClr val="0F0F0F"/>
                          </a:solidFill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" altLang="zh-CN" b="0" i="1" dirty="0" smtClean="0">
                          <a:solidFill>
                            <a:srgbClr val="0F0F0F"/>
                          </a:solidFill>
                          <a:effectLst/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" altLang="zh-CN" b="0" i="1" dirty="0" smtClean="0">
                          <a:solidFill>
                            <a:srgbClr val="0F0F0F"/>
                          </a:solidFill>
                          <a:effectLst/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" altLang="zh-CN" b="0" i="1" dirty="0" smtClean="0">
                          <a:solidFill>
                            <a:srgbClr val="0F0F0F"/>
                          </a:solidFill>
                          <a:effectLst/>
                          <a:latin typeface="Cambria Math" panose="02040503050406030204" pitchFamily="18" charset="0"/>
                        </a:rPr>
                        <m:t>) =</m:t>
                      </m:r>
                      <m:r>
                        <a:rPr lang="en-US" altLang="zh-CN" b="0" i="1" dirty="0" smtClean="0">
                          <a:solidFill>
                            <a:srgbClr val="0F0F0F"/>
                          </a:solidFill>
                          <a:effectLst/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altLang="zh-CN" b="0" i="1" dirty="0" smtClean="0">
                          <a:solidFill>
                            <a:srgbClr val="0F0F0F"/>
                          </a:solidFill>
                          <a:effectLst/>
                          <a:latin typeface="Cambria Math" panose="02040503050406030204" pitchFamily="18" charset="0"/>
                        </a:rPr>
                        <m:t>]</m:t>
                      </m:r>
                    </m:oMath>
                  </a14:m>
                  <a:r>
                    <a:rPr lang="zh-CN" altLang="en-US" dirty="0"/>
                    <a:t> </a:t>
                  </a:r>
                  <a:r>
                    <a:rPr lang="en-US" altLang="zh-CN" dirty="0">
                      <a:solidFill>
                        <a:srgbClr val="0F0F0F"/>
                      </a:solidFill>
                      <a:latin typeface="Söhne"/>
                    </a:rPr>
                    <a:t>.</a:t>
                  </a:r>
                  <a:r>
                    <a:rPr lang="zh-CN" altLang="en-US" dirty="0">
                      <a:solidFill>
                        <a:srgbClr val="0F0F0F"/>
                      </a:solidFill>
                      <a:latin typeface="Söhne"/>
                    </a:rPr>
                    <a:t>   </a:t>
                  </a:r>
                  <a:br>
                    <a:rPr lang="en" altLang="zh-CN" dirty="0">
                      <a:solidFill>
                        <a:srgbClr val="0F0F0F"/>
                      </a:solidFill>
                      <a:latin typeface="Söhne"/>
                    </a:rPr>
                  </a:br>
                  <a:endParaRPr lang="en" altLang="zh-CN" dirty="0">
                    <a:solidFill>
                      <a:srgbClr val="0F0F0F"/>
                    </a:solidFill>
                    <a:latin typeface="Söhne"/>
                  </a:endParaRPr>
                </a:p>
              </p:txBody>
            </p:sp>
          </mc:Choice>
          <mc:Fallback xmlns="">
            <p:sp>
              <p:nvSpPr>
                <p:cNvPr id="13" name="圆角矩形 12">
                  <a:extLst>
                    <a:ext uri="{FF2B5EF4-FFF2-40B4-BE49-F238E27FC236}">
                      <a16:creationId xmlns:a16="http://schemas.microsoft.com/office/drawing/2014/main" id="{797654F6-F1A7-B775-8DA0-B1469131ADF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7455" y="3429000"/>
                  <a:ext cx="11417090" cy="2475854"/>
                </a:xfrm>
                <a:prstGeom prst="roundRect">
                  <a:avLst/>
                </a:prstGeom>
                <a:blipFill>
                  <a:blip r:embed="rId4"/>
                  <a:stretch>
                    <a:fillRect b="-17677"/>
                  </a:stretch>
                </a:blipFill>
                <a:ln>
                  <a:solidFill>
                    <a:schemeClr val="accent1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文本框 14">
                  <a:extLst>
                    <a:ext uri="{FF2B5EF4-FFF2-40B4-BE49-F238E27FC236}">
                      <a16:creationId xmlns:a16="http://schemas.microsoft.com/office/drawing/2014/main" id="{8F6B9D01-4D4B-F143-286B-0D56D8C151D7}"/>
                    </a:ext>
                  </a:extLst>
                </p:cNvPr>
                <p:cNvSpPr txBox="1"/>
                <p:nvPr/>
              </p:nvSpPr>
              <p:spPr>
                <a:xfrm>
                  <a:off x="387455" y="6153332"/>
                  <a:ext cx="11654728" cy="38151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i="1" dirty="0">
                              <a:solidFill>
                                <a:srgbClr val="0F0F0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 dirty="0">
                              <a:solidFill>
                                <a:srgbClr val="0F0F0F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i="1" dirty="0">
                              <a:solidFill>
                                <a:srgbClr val="0F0F0F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CN" i="1" dirty="0">
                              <a:solidFill>
                                <a:srgbClr val="0F0F0F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altLang="zh-CN" i="1" dirty="0">
                          <a:solidFill>
                            <a:srgbClr val="0F0F0F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i="1" dirty="0">
                              <a:solidFill>
                                <a:srgbClr val="0F0F0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 dirty="0">
                              <a:solidFill>
                                <a:srgbClr val="0F0F0F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CN" i="1" dirty="0">
                              <a:solidFill>
                                <a:srgbClr val="0F0F0F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altLang="zh-CN" i="1" dirty="0">
                          <a:solidFill>
                            <a:srgbClr val="0F0F0F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i="1" dirty="0">
                          <a:solidFill>
                            <a:srgbClr val="0F0F0F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sSub>
                        <m:sSubPr>
                          <m:ctrlPr>
                            <a:rPr lang="en-US" altLang="zh-CN" i="1" dirty="0">
                              <a:solidFill>
                                <a:srgbClr val="0F0F0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 dirty="0">
                              <a:solidFill>
                                <a:srgbClr val="0F0F0F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d>
                            <m:dPr>
                              <m:begChr m:val=""/>
                              <m:endChr m:val="|"/>
                              <m:ctrlPr>
                                <a:rPr lang="en-US" altLang="zh-CN" i="1" dirty="0">
                                  <a:solidFill>
                                    <a:srgbClr val="0F0F0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 dirty="0">
                                  <a:solidFill>
                                    <a:srgbClr val="0F0F0F"/>
                                  </a:solidFill>
                                  <a:latin typeface="Cambria Math" panose="02040503050406030204" pitchFamily="18" charset="0"/>
                                </a:rPr>
                                <m:t>​</m:t>
                              </m:r>
                            </m:e>
                          </m:d>
                        </m:e>
                        <m:sub>
                          <m:r>
                            <a:rPr lang="en-US" altLang="zh-CN" i="1" dirty="0">
                              <a:solidFill>
                                <a:srgbClr val="0F0F0F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en-US" altLang="zh-CN" i="1" dirty="0">
                              <a:solidFill>
                                <a:srgbClr val="0F0F0F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i="1" dirty="0">
                              <a:solidFill>
                                <a:srgbClr val="0F0F0F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altLang="zh-CN" i="1" dirty="0">
                          <a:solidFill>
                            <a:srgbClr val="0F0F0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altLang="zh-CN" dirty="0">
                      <a:solidFill>
                        <a:srgbClr val="0F0F0F"/>
                      </a:solidFill>
                      <a:latin typeface="Söhne"/>
                    </a:rPr>
                    <a:t>is</a:t>
                  </a:r>
                  <a:r>
                    <a:rPr lang="zh-CN" altLang="en-US" dirty="0">
                      <a:solidFill>
                        <a:srgbClr val="0F0F0F"/>
                      </a:solidFill>
                      <a:latin typeface="Söhne"/>
                    </a:rPr>
                    <a:t> </a:t>
                  </a:r>
                  <a:r>
                    <a:rPr lang="en-US" altLang="zh-CN" dirty="0">
                      <a:solidFill>
                        <a:srgbClr val="0F0F0F"/>
                      </a:solidFill>
                      <a:latin typeface="Söhne"/>
                    </a:rPr>
                    <a:t>the</a:t>
                  </a:r>
                  <a:r>
                    <a:rPr lang="zh-CN" altLang="en-US" dirty="0">
                      <a:solidFill>
                        <a:srgbClr val="0F0F0F"/>
                      </a:solidFill>
                      <a:latin typeface="Söhne"/>
                    </a:rPr>
                    <a:t> </a:t>
                  </a:r>
                  <a:r>
                    <a:rPr lang="en-US" altLang="zh-CN" dirty="0">
                      <a:solidFill>
                        <a:srgbClr val="0F0F0F"/>
                      </a:solidFill>
                      <a:latin typeface="Söhne"/>
                    </a:rPr>
                    <a:t>distribution</a:t>
                  </a:r>
                  <a:r>
                    <a:rPr lang="zh-CN" altLang="en-US" dirty="0">
                      <a:solidFill>
                        <a:srgbClr val="0F0F0F"/>
                      </a:solidFill>
                      <a:latin typeface="Söhne"/>
                    </a:rPr>
                    <a:t> </a:t>
                  </a:r>
                  <a:r>
                    <a:rPr lang="en-US" altLang="zh-CN" dirty="0">
                      <a:solidFill>
                        <a:srgbClr val="0F0F0F"/>
                      </a:solidFill>
                      <a:latin typeface="Söhne"/>
                    </a:rPr>
                    <a:t>of</a:t>
                  </a:r>
                  <a:r>
                    <a:rPr lang="zh-CN" altLang="en-US" dirty="0">
                      <a:solidFill>
                        <a:srgbClr val="0F0F0F"/>
                      </a:solidFill>
                      <a:latin typeface="Söhne"/>
                    </a:rPr>
                    <a:t> </a:t>
                  </a:r>
                  <a:r>
                    <a:rPr lang="en-US" altLang="zh-CN" dirty="0">
                      <a:solidFill>
                        <a:srgbClr val="0F0F0F"/>
                      </a:solidFill>
                      <a:latin typeface="Söhne"/>
                    </a:rPr>
                    <a:t>all</a:t>
                  </a:r>
                  <a:r>
                    <a:rPr lang="zh-CN" altLang="en-US" dirty="0">
                      <a:solidFill>
                        <a:srgbClr val="0F0F0F"/>
                      </a:solidFill>
                      <a:latin typeface="Söhne"/>
                    </a:rPr>
                    <a:t> </a:t>
                  </a:r>
                  <a:r>
                    <a:rPr lang="en-US" altLang="zh-CN" dirty="0">
                      <a:solidFill>
                        <a:srgbClr val="0F0F0F"/>
                      </a:solidFill>
                      <a:latin typeface="Söhne"/>
                    </a:rPr>
                    <a:t>possible</a:t>
                  </a:r>
                  <a:r>
                    <a:rPr lang="zh-CN" altLang="en-US" dirty="0">
                      <a:solidFill>
                        <a:srgbClr val="0F0F0F"/>
                      </a:solidFill>
                      <a:latin typeface="Söhne"/>
                    </a:rPr>
                    <a:t> </a:t>
                  </a:r>
                  <a:r>
                    <a:rPr lang="en-US" altLang="zh-CN" dirty="0">
                      <a:solidFill>
                        <a:srgbClr val="0F0F0F"/>
                      </a:solidFill>
                      <a:latin typeface="Söhne"/>
                    </a:rPr>
                    <a:t>execution</a:t>
                  </a:r>
                  <a:r>
                    <a:rPr lang="zh-CN" altLang="en-US" dirty="0">
                      <a:solidFill>
                        <a:srgbClr val="0F0F0F"/>
                      </a:solidFill>
                      <a:latin typeface="Söhne"/>
                    </a:rPr>
                    <a:t> </a:t>
                  </a:r>
                  <a:r>
                    <a:rPr lang="en-US" altLang="zh-CN" dirty="0">
                      <a:solidFill>
                        <a:srgbClr val="0F0F0F"/>
                      </a:solidFill>
                      <a:latin typeface="Söhne"/>
                    </a:rPr>
                    <a:t>condition</a:t>
                  </a:r>
                  <a:r>
                    <a:rPr lang="zh-CN" altLang="en-US" dirty="0">
                      <a:solidFill>
                        <a:srgbClr val="0F0F0F"/>
                      </a:solidFill>
                      <a:latin typeface="Söhne"/>
                    </a:rPr>
                    <a:t> </a:t>
                  </a:r>
                  <a:r>
                    <a:rPr lang="en-US" altLang="zh-CN" dirty="0">
                      <a:solidFill>
                        <a:srgbClr val="0F0F0F"/>
                      </a:solidFill>
                      <a:latin typeface="Söhne"/>
                    </a:rPr>
                    <a:t>on</a:t>
                  </a:r>
                  <a:r>
                    <a:rPr lang="zh-CN" altLang="en-US" dirty="0">
                      <a:solidFill>
                        <a:srgbClr val="0F0F0F"/>
                      </a:solidFill>
                      <a:latin typeface="Söhne"/>
                    </a:rPr>
                    <a:t> </a:t>
                  </a:r>
                  <a:r>
                    <a:rPr lang="en-US" altLang="zh-CN" dirty="0">
                      <a:solidFill>
                        <a:srgbClr val="0F0F0F"/>
                      </a:solidFill>
                      <a:latin typeface="Söhne"/>
                    </a:rPr>
                    <a:t>communication</a:t>
                  </a:r>
                  <a:r>
                    <a:rPr lang="zh-CN" altLang="en-US" dirty="0">
                      <a:solidFill>
                        <a:srgbClr val="0F0F0F"/>
                      </a:solidFill>
                      <a:latin typeface="Söhne"/>
                    </a:rPr>
                    <a:t> </a:t>
                  </a:r>
                  <a:r>
                    <a:rPr lang="en-US" altLang="zh-CN" dirty="0">
                      <a:solidFill>
                        <a:srgbClr val="0F0F0F"/>
                      </a:solidFill>
                      <a:latin typeface="Söhne"/>
                    </a:rPr>
                    <a:t>transcript</a:t>
                  </a:r>
                  <a:r>
                    <a:rPr lang="zh-CN" altLang="en-US" dirty="0">
                      <a:solidFill>
                        <a:srgbClr val="0F0F0F"/>
                      </a:solidFill>
                      <a:latin typeface="Söhne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altLang="zh-CN" i="1">
                          <a:solidFill>
                            <a:srgbClr val="0F0F0F"/>
                          </a:solidFill>
                          <a:latin typeface="Cambria Math" panose="02040503050406030204" pitchFamily="18" charset="0"/>
                        </a:rPr>
                        <m:t>𝜏</m:t>
                      </m:r>
                    </m:oMath>
                  </a14:m>
                  <a:r>
                    <a:rPr lang="zh-CN" altLang="en-US" dirty="0">
                      <a:solidFill>
                        <a:srgbClr val="0F0F0F"/>
                      </a:solidFill>
                      <a:latin typeface="Söhne"/>
                    </a:rPr>
                    <a:t> </a:t>
                  </a:r>
                  <a:r>
                    <a:rPr lang="en-US" altLang="zh-CN" dirty="0">
                      <a:solidFill>
                        <a:srgbClr val="0F0F0F"/>
                      </a:solidFill>
                      <a:latin typeface="Söhne"/>
                    </a:rPr>
                    <a:t>and</a:t>
                  </a:r>
                  <a:r>
                    <a:rPr lang="zh-CN" altLang="en-US" dirty="0">
                      <a:solidFill>
                        <a:srgbClr val="0F0F0F"/>
                      </a:solidFill>
                      <a:latin typeface="Söhne"/>
                    </a:rPr>
                    <a:t> </a:t>
                  </a:r>
                  <a:r>
                    <a:rPr lang="en-US" altLang="zh-CN" dirty="0">
                      <a:solidFill>
                        <a:srgbClr val="0F0F0F"/>
                      </a:solidFill>
                      <a:latin typeface="Söhne"/>
                    </a:rPr>
                    <a:t>queries</a:t>
                  </a:r>
                  <a:r>
                    <a:rPr lang="zh-CN" altLang="en-US" dirty="0">
                      <a:solidFill>
                        <a:srgbClr val="0F0F0F"/>
                      </a:solidFill>
                      <a:latin typeface="Söhne"/>
                    </a:rPr>
                    <a:t>  </a:t>
                  </a:r>
                  <a14:m>
                    <m:oMath xmlns:m="http://schemas.openxmlformats.org/officeDocument/2006/math">
                      <m:r>
                        <a:rPr lang="en-US" altLang="zh-CN" i="1">
                          <a:solidFill>
                            <a:srgbClr val="0F0F0F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</m:oMath>
                  </a14:m>
                  <a:r>
                    <a:rPr lang="en-US" altLang="zh-CN" dirty="0">
                      <a:solidFill>
                        <a:srgbClr val="0F0F0F"/>
                      </a:solidFill>
                      <a:latin typeface="Söhne"/>
                    </a:rPr>
                    <a:t>.</a:t>
                  </a:r>
                  <a:endParaRPr lang="zh-CN" altLang="en-US" dirty="0"/>
                </a:p>
              </p:txBody>
            </p:sp>
          </mc:Choice>
          <mc:Fallback xmlns="">
            <p:sp>
              <p:nvSpPr>
                <p:cNvPr id="15" name="文本框 14">
                  <a:extLst>
                    <a:ext uri="{FF2B5EF4-FFF2-40B4-BE49-F238E27FC236}">
                      <a16:creationId xmlns:a16="http://schemas.microsoft.com/office/drawing/2014/main" id="{8F6B9D01-4D4B-F143-286B-0D56D8C151D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7455" y="6153332"/>
                  <a:ext cx="11654728" cy="381515"/>
                </a:xfrm>
                <a:prstGeom prst="rect">
                  <a:avLst/>
                </a:prstGeom>
                <a:blipFill>
                  <a:blip r:embed="rId5"/>
                  <a:stretch>
                    <a:fillRect l="-232" t="-106452" b="-158065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" name="文本框 4">
            <a:extLst>
              <a:ext uri="{FF2B5EF4-FFF2-40B4-BE49-F238E27FC236}">
                <a16:creationId xmlns:a16="http://schemas.microsoft.com/office/drawing/2014/main" id="{C8A3FFDC-D4D7-9493-656E-6901EF8A0F54}"/>
              </a:ext>
            </a:extLst>
          </p:cNvPr>
          <p:cNvSpPr txBox="1"/>
          <p:nvPr/>
        </p:nvSpPr>
        <p:spPr>
          <a:xfrm>
            <a:off x="5746385" y="5087457"/>
            <a:ext cx="534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solidFill>
                  <a:srgbClr val="FF0000"/>
                </a:solidFill>
              </a:rPr>
              <a:t>How</a:t>
            </a:r>
            <a:r>
              <a:rPr kumimoji="1" lang="zh-CN" altLang="en-US" dirty="0">
                <a:solidFill>
                  <a:srgbClr val="FF0000"/>
                </a:solidFill>
              </a:rPr>
              <a:t> </a:t>
            </a:r>
            <a:r>
              <a:rPr kumimoji="1" lang="en-US" altLang="zh-CN" dirty="0">
                <a:solidFill>
                  <a:srgbClr val="FF0000"/>
                </a:solidFill>
              </a:rPr>
              <a:t>to</a:t>
            </a:r>
            <a:r>
              <a:rPr kumimoji="1" lang="zh-CN" altLang="en-US" dirty="0">
                <a:solidFill>
                  <a:srgbClr val="FF0000"/>
                </a:solidFill>
              </a:rPr>
              <a:t> </a:t>
            </a:r>
            <a:r>
              <a:rPr kumimoji="1" lang="en-US" altLang="zh-CN" dirty="0">
                <a:solidFill>
                  <a:srgbClr val="FF0000"/>
                </a:solidFill>
              </a:rPr>
              <a:t>bound</a:t>
            </a:r>
            <a:r>
              <a:rPr kumimoji="1" lang="zh-CN" altLang="en-US" dirty="0">
                <a:solidFill>
                  <a:srgbClr val="FF0000"/>
                </a:solidFill>
              </a:rPr>
              <a:t> </a:t>
            </a:r>
            <a:r>
              <a:rPr kumimoji="1" lang="en-US" altLang="zh-CN" dirty="0">
                <a:solidFill>
                  <a:srgbClr val="FF0000"/>
                </a:solidFill>
              </a:rPr>
              <a:t>the</a:t>
            </a:r>
            <a:r>
              <a:rPr kumimoji="1" lang="zh-CN" altLang="en-US" dirty="0">
                <a:solidFill>
                  <a:srgbClr val="FF0000"/>
                </a:solidFill>
              </a:rPr>
              <a:t> </a:t>
            </a:r>
            <a:r>
              <a:rPr kumimoji="1" lang="en-US" altLang="zh-CN" dirty="0">
                <a:solidFill>
                  <a:srgbClr val="FF0000"/>
                </a:solidFill>
              </a:rPr>
              <a:t>expected</a:t>
            </a:r>
            <a:r>
              <a:rPr kumimoji="1" lang="zh-CN" altLang="en-US" dirty="0">
                <a:solidFill>
                  <a:srgbClr val="FF0000"/>
                </a:solidFill>
              </a:rPr>
              <a:t> </a:t>
            </a:r>
            <a:r>
              <a:rPr kumimoji="1" lang="en-US" altLang="zh-CN" dirty="0">
                <a:solidFill>
                  <a:srgbClr val="FF0000"/>
                </a:solidFill>
              </a:rPr>
              <a:t>number</a:t>
            </a:r>
            <a:r>
              <a:rPr kumimoji="1" lang="zh-CN" altLang="en-US" dirty="0">
                <a:solidFill>
                  <a:srgbClr val="FF0000"/>
                </a:solidFill>
              </a:rPr>
              <a:t> </a:t>
            </a:r>
            <a:r>
              <a:rPr kumimoji="1" lang="en-US" altLang="zh-CN" dirty="0">
                <a:solidFill>
                  <a:srgbClr val="FF0000"/>
                </a:solidFill>
              </a:rPr>
              <a:t>of</a:t>
            </a:r>
            <a:r>
              <a:rPr kumimoji="1" lang="zh-CN" altLang="en-US" dirty="0">
                <a:solidFill>
                  <a:srgbClr val="FF0000"/>
                </a:solidFill>
              </a:rPr>
              <a:t> </a:t>
            </a:r>
            <a:r>
              <a:rPr kumimoji="1" lang="en-US" altLang="zh-CN" dirty="0">
                <a:solidFill>
                  <a:srgbClr val="FF0000"/>
                </a:solidFill>
              </a:rPr>
              <a:t>iterations?</a:t>
            </a:r>
            <a:r>
              <a:rPr kumimoji="1" lang="zh-CN" altLang="en-US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68242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8A56C813-14D1-5A92-0953-75744DAB821C}"/>
              </a:ext>
            </a:extLst>
          </p:cNvPr>
          <p:cNvGrpSpPr/>
          <p:nvPr/>
        </p:nvGrpSpPr>
        <p:grpSpPr>
          <a:xfrm>
            <a:off x="561003" y="1157102"/>
            <a:ext cx="9738697" cy="1692698"/>
            <a:chOff x="561003" y="1157101"/>
            <a:chExt cx="10896989" cy="2023421"/>
          </a:xfrm>
        </p:grpSpPr>
        <p:sp>
          <p:nvSpPr>
            <p:cNvPr id="2" name="矩形 1">
              <a:extLst>
                <a:ext uri="{FF2B5EF4-FFF2-40B4-BE49-F238E27FC236}">
                  <a16:creationId xmlns:a16="http://schemas.microsoft.com/office/drawing/2014/main" id="{98DEA448-5092-FB63-2725-4B23F72CF30D}"/>
                </a:ext>
              </a:extLst>
            </p:cNvPr>
            <p:cNvSpPr/>
            <p:nvPr/>
          </p:nvSpPr>
          <p:spPr>
            <a:xfrm>
              <a:off x="561003" y="1157101"/>
              <a:ext cx="3029639" cy="42877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/>
                <a:t>Density</a:t>
              </a:r>
              <a:r>
                <a:rPr kumimoji="1" lang="zh-CN" altLang="en-US" dirty="0"/>
                <a:t> </a:t>
              </a:r>
              <a:r>
                <a:rPr kumimoji="1" lang="en-US" altLang="zh-CN" dirty="0"/>
                <a:t>Function</a:t>
              </a:r>
              <a:endParaRPr kumimoji="1" lang="zh-CN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矩形 6">
                  <a:extLst>
                    <a:ext uri="{FF2B5EF4-FFF2-40B4-BE49-F238E27FC236}">
                      <a16:creationId xmlns:a16="http://schemas.microsoft.com/office/drawing/2014/main" id="{8135DE23-6BEC-4C81-0C16-62ADE5DBA695}"/>
                    </a:ext>
                  </a:extLst>
                </p:cNvPr>
                <p:cNvSpPr/>
                <p:nvPr/>
              </p:nvSpPr>
              <p:spPr>
                <a:xfrm>
                  <a:off x="561003" y="1585877"/>
                  <a:ext cx="10896989" cy="1594645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kumimoji="1" lang="en" altLang="zh-CN" dirty="0"/>
                    <a:t>Let </a:t>
                  </a:r>
                  <a14:m>
                    <m:oMath xmlns:m="http://schemas.openxmlformats.org/officeDocument/2006/math">
                      <m:r>
                        <a:rPr kumimoji="1" lang="en-US" altLang="zh-CN" i="1">
                          <a:latin typeface="Cambria Math" panose="02040503050406030204" pitchFamily="18" charset="0"/>
                        </a:rPr>
                        <m:t>𝜏</m:t>
                      </m:r>
                    </m:oMath>
                  </a14:m>
                  <a:r>
                    <a:rPr kumimoji="1" lang="zh-CN" altLang="en-US" dirty="0"/>
                    <a:t> </a:t>
                  </a:r>
                  <a:r>
                    <a:rPr kumimoji="1" lang="en" altLang="zh-CN" dirty="0"/>
                    <a:t>be a transcript </a:t>
                  </a:r>
                  <a:r>
                    <a:rPr kumimoji="1" lang="en-US" altLang="zh-CN" dirty="0"/>
                    <a:t>and</a:t>
                  </a:r>
                  <a:r>
                    <a:rPr kumimoji="1" lang="zh-CN" altLang="en-US" dirty="0"/>
                    <a:t> </a:t>
                  </a:r>
                  <a14:m>
                    <m:oMath xmlns:m="http://schemas.openxmlformats.org/officeDocument/2006/math">
                      <m:r>
                        <a:rPr kumimoji="1" lang="zh-CN" altLang="en-US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</a:rPr>
                        <m:t>𝐿</m:t>
                      </m:r>
                    </m:oMath>
                  </a14:m>
                  <a:r>
                    <a:rPr kumimoji="1" lang="zh-CN" altLang="en-US" dirty="0"/>
                    <a:t> </a:t>
                  </a:r>
                  <a:r>
                    <a:rPr kumimoji="1" lang="en" altLang="zh-CN" dirty="0"/>
                    <a:t>be </a:t>
                  </a:r>
                  <a:r>
                    <a:rPr kumimoji="1" lang="en-US" altLang="zh-CN" dirty="0"/>
                    <a:t>the</a:t>
                  </a:r>
                  <a:r>
                    <a:rPr kumimoji="1" lang="zh-CN" altLang="en-US" dirty="0"/>
                    <a:t> </a:t>
                  </a:r>
                  <a:r>
                    <a:rPr kumimoji="1" lang="en-US" altLang="zh-CN" dirty="0"/>
                    <a:t>queries</a:t>
                  </a:r>
                  <a:r>
                    <a:rPr kumimoji="1" lang="zh-CN" altLang="en-US" dirty="0"/>
                    <a:t> </a:t>
                  </a:r>
                  <a:r>
                    <a:rPr kumimoji="1" lang="en-US" altLang="zh-CN" dirty="0"/>
                    <a:t>of</a:t>
                  </a:r>
                  <a:r>
                    <a:rPr kumimoji="1" lang="zh-CN" altLang="en-US" dirty="0"/>
                    <a:t>  </a:t>
                  </a:r>
                  <a:r>
                    <a:rPr kumimoji="1" lang="en-US" altLang="zh-CN" dirty="0"/>
                    <a:t>the</a:t>
                  </a:r>
                  <a:r>
                    <a:rPr kumimoji="1" lang="zh-CN" altLang="en-US" dirty="0"/>
                    <a:t> </a:t>
                  </a:r>
                  <a:r>
                    <a:rPr kumimoji="1" lang="en-US" altLang="zh-CN" dirty="0"/>
                    <a:t>attacker, t</a:t>
                  </a:r>
                  <a:r>
                    <a:rPr kumimoji="1" lang="en" altLang="zh-CN" dirty="0"/>
                    <a:t>he density function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" altLang="zh-CN" dirty="0">
                          <a:latin typeface="Cambria Math" panose="02040503050406030204" pitchFamily="18" charset="0"/>
                        </a:rPr>
                        <m:t>Φ</m:t>
                      </m:r>
                      <m:r>
                        <a:rPr kumimoji="1" lang="en-US" altLang="zh-CN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i="1" dirty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kumimoji="1" lang="en-US" altLang="zh-CN" i="1" dirty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kumimoji="1" lang="en-US" altLang="zh-CN" i="1" dirty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kumimoji="1" lang="en-US" altLang="zh-CN" dirty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kumimoji="1" lang="en" altLang="zh-CN" i="1" dirty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kumimoji="1" lang="en" altLang="zh-CN" dirty="0"/>
                    <a:t>is defined as follows:</a:t>
                  </a:r>
                </a:p>
                <a:p>
                  <a:endParaRPr kumimoji="1" lang="en" altLang="zh-CN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" altLang="zh-CN" i="1" dirty="0">
                            <a:latin typeface="Cambria Math" panose="02040503050406030204" pitchFamily="18" charset="0"/>
                          </a:rPr>
                          <m:t>Φ</m:t>
                        </m:r>
                        <m:d>
                          <m:dPr>
                            <m:ctrlPr>
                              <a:rPr lang="en" altLang="zh-CN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" altLang="zh-CN" i="1" dirty="0">
                                <a:latin typeface="Cambria Math" panose="02040503050406030204" pitchFamily="18" charset="0"/>
                              </a:rPr>
                              <m:t>𝜏</m:t>
                            </m:r>
                            <m:r>
                              <a:rPr lang="en" altLang="zh-CN" i="1" dirty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altLang="zh-CN" i="1" dirty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</m:d>
                        <m:r>
                          <a:rPr lang="en" altLang="zh-CN" i="1" dirty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CN" b="1">
                            <a:latin typeface="Cambria Math" panose="02040503050406030204" pitchFamily="18" charset="0"/>
                          </a:rPr>
                          <m:t>𝐇</m:t>
                        </m:r>
                        <m:d>
                          <m:d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1" i="1">
                                <a:latin typeface="Cambria Math" panose="02040503050406030204" pitchFamily="18" charset="0"/>
                              </a:rPr>
                              <m:t>𝑭</m:t>
                            </m:r>
                            <m:r>
                              <a:rPr lang="zh-CN" altLang="en-US" b="1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en-US" altLang="zh-CN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1" i="1">
                                    <a:latin typeface="Cambria Math" panose="02040503050406030204" pitchFamily="18" charset="0"/>
                                  </a:rPr>
                                  <m:t>𝑹</m:t>
                                </m:r>
                              </m:e>
                              <m:sub>
                                <m:r>
                                  <a:rPr lang="en-US" altLang="zh-CN" b="1" i="1"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sub>
                            </m:s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CN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1" i="1">
                                    <a:latin typeface="Cambria Math" panose="02040503050406030204" pitchFamily="18" charset="0"/>
                                  </a:rPr>
                                  <m:t>𝑹</m:t>
                                </m:r>
                              </m:e>
                              <m:sub>
                                <m:r>
                                  <a:rPr lang="en-US" altLang="zh-CN" b="1" i="1"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</m:sub>
                            </m:sSub>
                            <m:r>
                              <a:rPr lang="en-US" altLang="zh-CN" b="1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</m:d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b="1">
                            <a:latin typeface="Cambria Math" panose="02040503050406030204" pitchFamily="18" charset="0"/>
                          </a:rPr>
                          <m:t>𝐇</m:t>
                        </m:r>
                        <m:d>
                          <m:d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1" i="1">
                                <a:latin typeface="Cambria Math" panose="02040503050406030204" pitchFamily="18" charset="0"/>
                              </a:rPr>
                              <m:t>𝑭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altLang="zh-CN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1" i="1">
                                    <a:latin typeface="Cambria Math" panose="02040503050406030204" pitchFamily="18" charset="0"/>
                                  </a:rPr>
                                  <m:t>𝑹</m:t>
                                </m:r>
                              </m:e>
                              <m:sub>
                                <m:r>
                                  <a:rPr lang="en-US" altLang="zh-CN" b="1" i="1"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sub>
                            </m:s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CN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1" i="1">
                                    <a:latin typeface="Cambria Math" panose="02040503050406030204" pitchFamily="18" charset="0"/>
                                  </a:rPr>
                                  <m:t>𝑹</m:t>
                                </m:r>
                              </m:e>
                              <m:sub>
                                <m:r>
                                  <a:rPr lang="en-US" altLang="zh-CN" b="1" i="1"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</m:sub>
                            </m:s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</m:d>
                      </m:oMath>
                    </m:oMathPara>
                  </a14:m>
                  <a:endParaRPr lang="en-US" altLang="zh-CN" dirty="0"/>
                </a:p>
              </p:txBody>
            </p:sp>
          </mc:Choice>
          <mc:Fallback xmlns="">
            <p:sp>
              <p:nvSpPr>
                <p:cNvPr id="7" name="矩形 6">
                  <a:extLst>
                    <a:ext uri="{FF2B5EF4-FFF2-40B4-BE49-F238E27FC236}">
                      <a16:creationId xmlns:a16="http://schemas.microsoft.com/office/drawing/2014/main" id="{8135DE23-6BEC-4C81-0C16-62ADE5DBA69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1003" y="1585877"/>
                  <a:ext cx="10896989" cy="1594645"/>
                </a:xfrm>
                <a:prstGeom prst="rect">
                  <a:avLst/>
                </a:prstGeom>
                <a:blipFill>
                  <a:blip r:embed="rId3"/>
                  <a:stretch>
                    <a:fillRect l="-39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" name="标题 1">
            <a:extLst>
              <a:ext uri="{FF2B5EF4-FFF2-40B4-BE49-F238E27FC236}">
                <a16:creationId xmlns:a16="http://schemas.microsoft.com/office/drawing/2014/main" id="{C4A37241-F795-36A4-3A92-3BC818D7B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631" y="197349"/>
            <a:ext cx="9404723" cy="1400530"/>
          </a:xfrm>
        </p:spPr>
        <p:txBody>
          <a:bodyPr/>
          <a:lstStyle/>
          <a:p>
            <a:r>
              <a:rPr lang="en-US" altLang="zh-CN" dirty="0"/>
              <a:t>Density</a:t>
            </a:r>
            <a:r>
              <a:rPr lang="zh-CN" altLang="en-US" dirty="0"/>
              <a:t> </a:t>
            </a:r>
            <a:r>
              <a:rPr lang="en-US" altLang="zh-CN" dirty="0"/>
              <a:t>Increment</a:t>
            </a:r>
            <a:r>
              <a:rPr lang="zh-CN" altLang="en-US" dirty="0"/>
              <a:t> </a:t>
            </a:r>
            <a:r>
              <a:rPr lang="en-US" altLang="zh-CN" dirty="0"/>
              <a:t>Argument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7E10C7FD-5619-92E5-A26C-D88D43CD539B}"/>
                  </a:ext>
                </a:extLst>
              </p:cNvPr>
              <p:cNvSpPr txBox="1"/>
              <p:nvPr/>
            </p:nvSpPr>
            <p:spPr>
              <a:xfrm>
                <a:off x="561003" y="2942065"/>
                <a:ext cx="1169394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1" lang="en-US" altLang="zh-CN" dirty="0">
                    <a:solidFill>
                      <a:srgbClr val="FF0000"/>
                    </a:solidFill>
                  </a:rPr>
                  <a:t>Lemma</a:t>
                </a:r>
                <a:r>
                  <a:rPr kumimoji="1" lang="zh-CN" altLang="en-US" dirty="0">
                    <a:solidFill>
                      <a:srgbClr val="FF0000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rgbClr val="FF0000"/>
                    </a:solidFill>
                  </a:rPr>
                  <a:t>1:</a:t>
                </a:r>
                <a:r>
                  <a:rPr kumimoji="1" lang="zh-CN" altLang="en-US" dirty="0">
                    <a:solidFill>
                      <a:srgbClr val="FF0000"/>
                    </a:solidFill>
                  </a:rPr>
                  <a:t>   </a:t>
                </a:r>
                <a:r>
                  <a:rPr kumimoji="1" lang="en-US" altLang="zh-CN" dirty="0"/>
                  <a:t>The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expected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number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of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iterations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of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the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algorithm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is</a:t>
                </a:r>
                <a:r>
                  <a:rPr kumimoji="1" lang="zh-CN" altLang="en-US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b="0" i="1">
                        <a:latin typeface="Cambria Math" panose="02040503050406030204" pitchFamily="18" charset="0"/>
                      </a:rPr>
                      <m:t>𝑂</m:t>
                    </m:r>
                    <m:r>
                      <a:rPr kumimoji="1" lang="en-US" altLang="zh-CN" b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kumimoji="1" lang="en-US" altLang="zh-CN" b="0" i="0" smtClean="0">
                        <a:latin typeface="Cambria Math" panose="02040503050406030204" pitchFamily="18" charset="0"/>
                      </a:rPr>
                      <m:t>CC</m:t>
                    </m:r>
                    <m:r>
                      <a:rPr kumimoji="1" lang="en-US" altLang="zh-CN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kumimoji="1" lang="en-US" altLang="zh-CN" b="0" i="0" smtClean="0">
                        <a:latin typeface="Cambria Math" panose="02040503050406030204" pitchFamily="18" charset="0"/>
                      </a:rPr>
                      <m:t>Π</m:t>
                    </m:r>
                    <m:r>
                      <a:rPr kumimoji="1" lang="en-US" altLang="zh-CN" b="0" i="0" smtClean="0">
                        <a:latin typeface="Cambria Math" panose="02040503050406030204" pitchFamily="18" charset="0"/>
                      </a:rPr>
                      <m:t>)/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kumimoji="1" lang="en-US" altLang="zh-CN" b="0">
                        <a:latin typeface="Cambria Math" panose="02040503050406030204" pitchFamily="18" charset="0"/>
                      </a:rPr>
                      <m:t>).</m:t>
                    </m:r>
                  </m:oMath>
                </a14:m>
                <a:r>
                  <a:rPr kumimoji="1" lang="zh-CN" altLang="en-US" dirty="0"/>
                  <a:t>    </a:t>
                </a:r>
                <a:endParaRPr kumimoji="1" lang="en-US" altLang="zh-CN" dirty="0"/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7E10C7FD-5619-92E5-A26C-D88D43CD53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003" y="2942065"/>
                <a:ext cx="11693944" cy="369332"/>
              </a:xfrm>
              <a:prstGeom prst="rect">
                <a:avLst/>
              </a:prstGeom>
              <a:blipFill>
                <a:blip r:embed="rId4"/>
                <a:stretch>
                  <a:fillRect l="-434" t="-6667" b="-2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8DE80C0E-0802-60B4-AD44-A5364A2796DE}"/>
                  </a:ext>
                </a:extLst>
              </p:cNvPr>
              <p:cNvSpPr txBox="1"/>
              <p:nvPr/>
            </p:nvSpPr>
            <p:spPr>
              <a:xfrm>
                <a:off x="972109" y="4087477"/>
                <a:ext cx="1000069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dirty="0"/>
                  <a:t>By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>
                    <a:solidFill>
                      <a:srgbClr val="FF0000"/>
                    </a:solidFill>
                  </a:rPr>
                  <a:t>Chain</a:t>
                </a:r>
                <a:r>
                  <a:rPr kumimoji="1" lang="zh-CN" altLang="en-US" dirty="0">
                    <a:solidFill>
                      <a:srgbClr val="FF0000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rgbClr val="FF0000"/>
                    </a:solidFill>
                  </a:rPr>
                  <a:t>Rule</a:t>
                </a:r>
                <a:r>
                  <a:rPr kumimoji="1" lang="en-US" altLang="zh-CN" dirty="0"/>
                  <a:t>,</a:t>
                </a:r>
                <a:r>
                  <a:rPr kumimoji="1" lang="zh-CN" altLang="en-US" dirty="0"/>
                  <a:t> </a:t>
                </a:r>
                <a:endParaRPr kumimoji="1" lang="en-US" altLang="zh-CN" dirty="0"/>
              </a:p>
              <a:p>
                <a:r>
                  <a:rPr kumimoji="1" lang="en-US" altLang="zh-CN" dirty="0"/>
                  <a:t>the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density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function</a:t>
                </a:r>
                <a:r>
                  <a:rPr kumimoji="1" lang="zh-CN" alt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CN" dirty="0">
                        <a:latin typeface="Cambria Math" panose="02040503050406030204" pitchFamily="18" charset="0"/>
                      </a:rPr>
                      <m:t>Φ</m:t>
                    </m:r>
                    <m:r>
                      <a:rPr kumimoji="1" lang="zh-CN" alt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decreases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at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least</a:t>
                </a:r>
                <a:r>
                  <a:rPr kumimoji="1" lang="zh-CN" altLang="en-US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in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expectation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after</a:t>
                </a:r>
                <a:r>
                  <a:rPr kumimoji="1" lang="zh-CN" altLang="en-US" dirty="0"/>
                  <a:t> </a:t>
                </a:r>
                <a14:m>
                  <m:oMath xmlns:m="http://schemas.openxmlformats.org/officeDocument/2006/math">
                    <m:r>
                      <a:rPr lang="en-US" altLang="zh-CN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altLang="zh-CN" dirty="0">
                    <a:solidFill>
                      <a:srgbClr val="FF0000"/>
                    </a:solidFill>
                    <a:latin typeface="Söhne"/>
                  </a:rPr>
                  <a:t>-correlated queries</a:t>
                </a:r>
                <a:r>
                  <a:rPr lang="zh-CN" altLang="en-US" dirty="0">
                    <a:solidFill>
                      <a:srgbClr val="FF0000"/>
                    </a:solidFill>
                    <a:latin typeface="Söhne"/>
                  </a:rPr>
                  <a:t> </a:t>
                </a:r>
                <a:r>
                  <a:rPr lang="en-US" altLang="zh-CN" dirty="0">
                    <a:latin typeface="Söhne"/>
                  </a:rPr>
                  <a:t>in</a:t>
                </a:r>
                <a:r>
                  <a:rPr lang="zh-CN" altLang="en-US" dirty="0">
                    <a:latin typeface="Söhne"/>
                  </a:rPr>
                  <a:t> </a:t>
                </a:r>
                <a:r>
                  <a:rPr lang="en-US" altLang="zh-CN" dirty="0">
                    <a:latin typeface="Söhne"/>
                  </a:rPr>
                  <a:t>each</a:t>
                </a:r>
                <a:r>
                  <a:rPr lang="zh-CN" altLang="en-US" dirty="0">
                    <a:latin typeface="Söhne"/>
                  </a:rPr>
                  <a:t> </a:t>
                </a:r>
                <a:r>
                  <a:rPr lang="en-US" altLang="zh-CN" dirty="0">
                    <a:latin typeface="Söhne"/>
                  </a:rPr>
                  <a:t>iteration.</a:t>
                </a:r>
                <a:r>
                  <a:rPr lang="zh-CN" altLang="en-US" dirty="0">
                    <a:latin typeface="Söhne"/>
                  </a:rPr>
                  <a:t> </a:t>
                </a:r>
                <a:endParaRPr kumimoji="1" lang="en-US" altLang="zh-CN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8DE80C0E-0802-60B4-AD44-A5364A2796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109" y="4087477"/>
                <a:ext cx="10000691" cy="646331"/>
              </a:xfrm>
              <a:prstGeom prst="rect">
                <a:avLst/>
              </a:prstGeom>
              <a:blipFill>
                <a:blip r:embed="rId5"/>
                <a:stretch>
                  <a:fillRect l="-507" t="-5882" b="-1568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99D91F78-1248-2071-39A5-656F2F6DB742}"/>
                  </a:ext>
                </a:extLst>
              </p:cNvPr>
              <p:cNvSpPr txBox="1"/>
              <p:nvPr/>
            </p:nvSpPr>
            <p:spPr>
              <a:xfrm>
                <a:off x="923794" y="4777144"/>
                <a:ext cx="110577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dirty="0"/>
                  <a:t>Notice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that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the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density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function</a:t>
                </a:r>
                <a:r>
                  <a:rPr kumimoji="1" lang="zh-CN" alt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CN" dirty="0">
                        <a:latin typeface="Cambria Math" panose="02040503050406030204" pitchFamily="18" charset="0"/>
                      </a:rPr>
                      <m:t>Φ</m:t>
                    </m:r>
                    <m:r>
                      <a:rPr kumimoji="1" lang="zh-CN" alt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zh-CN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en-US" altLang="zh-CN" dirty="0"/>
                  <a:t>is always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non-negative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since</a:t>
                </a:r>
                <a:r>
                  <a:rPr kumimoji="1" lang="zh-CN" altLang="en-US" dirty="0"/>
                  <a:t>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𝑭</m:t>
                    </m:r>
                  </m:oMath>
                </a14:m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is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a uniform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distribution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condition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on</a:t>
                </a:r>
                <a:r>
                  <a:rPr kumimoji="1" lang="zh-CN" alt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𝑨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𝑩</m:t>
                        </m:r>
                      </m:sub>
                    </m:sSub>
                    <m:r>
                      <a:rPr lang="en-US" altLang="zh-CN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99D91F78-1248-2071-39A5-656F2F6DB7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794" y="4777144"/>
                <a:ext cx="11057757" cy="369332"/>
              </a:xfrm>
              <a:prstGeom prst="rect">
                <a:avLst/>
              </a:prstGeom>
              <a:blipFill>
                <a:blip r:embed="rId6"/>
                <a:stretch>
                  <a:fillRect l="-459" t="-10000" b="-2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171C9A72-0A0F-D85A-D35E-18C30558AB46}"/>
                  </a:ext>
                </a:extLst>
              </p:cNvPr>
              <p:cNvSpPr txBox="1"/>
              <p:nvPr/>
            </p:nvSpPr>
            <p:spPr>
              <a:xfrm>
                <a:off x="923794" y="5189813"/>
                <a:ext cx="10243163" cy="13193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1" lang="en-US" altLang="zh-CN" dirty="0"/>
                  <a:t>Thus,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the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expected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number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of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iterations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given</a:t>
                </a:r>
                <a:r>
                  <a:rPr kumimoji="1" lang="zh-CN" altLang="en-US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is</a:t>
                </a:r>
                <a:r>
                  <a:rPr kumimoji="1" lang="zh-CN" altLang="en-US" dirty="0"/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1"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kumimoji="1" lang="en-US" altLang="zh-CN" dirty="0">
                            <a:latin typeface="Cambria Math" panose="02040503050406030204" pitchFamily="18" charset="0"/>
                          </a:rPr>
                          <m:t>Φ</m:t>
                        </m:r>
                        <m:d>
                          <m:dPr>
                            <m:ctrlPr>
                              <a:rPr kumimoji="1" lang="en-US" altLang="zh-CN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CN" i="1" dirty="0">
                                <a:latin typeface="Cambria Math" panose="02040503050406030204" pitchFamily="18" charset="0"/>
                              </a:rPr>
                              <m:t>𝜏</m:t>
                            </m:r>
                            <m:r>
                              <a:rPr kumimoji="1" lang="en-US" altLang="zh-CN" i="1" dirty="0">
                                <a:latin typeface="Cambria Math" panose="02040503050406030204" pitchFamily="18" charset="0"/>
                              </a:rPr>
                              <m:t>,∅</m:t>
                            </m:r>
                          </m:e>
                        </m:d>
                      </m:num>
                      <m:den>
                        <m:r>
                          <a:rPr kumimoji="1" lang="en-US" altLang="zh-CN" b="0" i="1" dirty="0" smtClean="0">
                            <a:latin typeface="Cambria Math" panose="02040503050406030204" pitchFamily="18" charset="0"/>
                          </a:rPr>
                          <m:t>𝜖</m:t>
                        </m:r>
                      </m:den>
                    </m:f>
                    <m:r>
                      <a:rPr kumimoji="1" lang="zh-CN" altLang="en-US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zh-CN" altLang="en-US" dirty="0"/>
                  <a:t>  </a:t>
                </a:r>
                <a:r>
                  <a:rPr kumimoji="1" lang="en-US" altLang="zh-CN" dirty="0"/>
                  <a:t>and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the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expected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number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of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iterations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given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protocol</a:t>
                </a:r>
                <a:r>
                  <a:rPr kumimoji="1" lang="zh-CN" alt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CN" b="0" i="0" smtClean="0"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is</a:t>
                </a:r>
                <a:r>
                  <a:rPr kumimoji="1" lang="zh-CN" altLang="en-US" dirty="0"/>
                  <a:t> </a:t>
                </a:r>
                <a:endParaRPr kumimoji="1" lang="en-US" altLang="zh-CN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lit/>
                              <m:sty m:val="p"/>
                            </m:rPr>
                            <a:rPr kumimoji="1" lang="en-US" altLang="zh-CN" i="1" dirty="0"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b>
                          <m:r>
                            <a:rPr kumimoji="1" lang="en-US" altLang="zh-CN" i="1" dirty="0"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kumimoji="1" lang="en-US" altLang="zh-CN" i="1" dirty="0">
                              <a:latin typeface="Cambria Math" panose="02040503050406030204" pitchFamily="18" charset="0"/>
                            </a:rPr>
                            <m:t>←</m:t>
                          </m:r>
                          <m:r>
                            <m:rPr>
                              <m:sty m:val="p"/>
                            </m:rPr>
                            <a:rPr kumimoji="1" lang="en-US" altLang="zh-CN" dirty="0">
                              <a:latin typeface="Cambria Math" panose="02040503050406030204" pitchFamily="18" charset="0"/>
                            </a:rPr>
                            <m:t>Π</m:t>
                          </m:r>
                        </m:sub>
                      </m:sSub>
                      <m:r>
                        <a:rPr kumimoji="1" lang="en-US" altLang="zh-CN" i="1" dirty="0">
                          <a:latin typeface="Cambria Math" panose="02040503050406030204" pitchFamily="18" charset="0"/>
                        </a:rPr>
                        <m:t> [</m:t>
                      </m:r>
                      <m:f>
                        <m:fPr>
                          <m:ctrlPr>
                            <a:rPr kumimoji="1" lang="en-US" altLang="zh-CN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kumimoji="1" lang="en-US" altLang="zh-CN" dirty="0">
                              <a:latin typeface="Cambria Math" panose="02040503050406030204" pitchFamily="18" charset="0"/>
                            </a:rPr>
                            <m:t>Φ</m:t>
                          </m:r>
                          <m:d>
                            <m:dPr>
                              <m:ctrlPr>
                                <a:rPr kumimoji="1" lang="en-US" altLang="zh-CN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i="1" dirty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  <m:r>
                                <a:rPr kumimoji="1" lang="en-US" altLang="zh-CN" i="1" dirty="0">
                                  <a:latin typeface="Cambria Math" panose="02040503050406030204" pitchFamily="18" charset="0"/>
                                </a:rPr>
                                <m:t>,∅</m:t>
                              </m:r>
                            </m:e>
                          </m:d>
                        </m:num>
                        <m:den>
                          <m:r>
                            <a:rPr kumimoji="1" lang="en-US" altLang="zh-CN" i="1" dirty="0">
                              <a:latin typeface="Cambria Math" panose="02040503050406030204" pitchFamily="18" charset="0"/>
                            </a:rPr>
                            <m:t>𝜖</m:t>
                          </m:r>
                        </m:den>
                      </m:f>
                      <m:r>
                        <a:rPr kumimoji="1" lang="en-US" altLang="zh-CN" i="1" dirty="0">
                          <a:latin typeface="Cambria Math" panose="02040503050406030204" pitchFamily="18" charset="0"/>
                        </a:rPr>
                        <m:t>]≤</m:t>
                      </m:r>
                      <m:f>
                        <m:fPr>
                          <m:ctrlPr>
                            <a:rPr kumimoji="1" lang="en-US" altLang="zh-CN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" altLang="zh-CN" i="1" dirty="0"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endChr m:val="|"/>
                              <m:ctrlPr>
                                <a:rPr kumimoji="1" lang="en" altLang="zh-CN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" altLang="zh-CN" i="1" dirty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d>
                          <m:sSub>
                            <m:sSubPr>
                              <m:ctrlPr>
                                <a:rPr kumimoji="1" lang="en" altLang="zh-CN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" altLang="zh-CN" i="1" dirty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kumimoji="1" lang="en" altLang="zh-CN" i="1" dirty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kumimoji="1" lang="en" altLang="zh-CN" i="1" dirty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kumimoji="1" lang="en" altLang="zh-CN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" altLang="zh-CN" i="1" dirty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kumimoji="1" lang="en" altLang="zh-CN" i="1" dirty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kumimoji="1" lang="en" altLang="zh-CN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zh-CN" i="1" dirty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kumimoji="1" lang="en" altLang="zh-CN" i="1" dirty="0">
                              <a:latin typeface="Cambria Math" panose="02040503050406030204" pitchFamily="18" charset="0"/>
                            </a:rPr>
                            <m:t>) − </m:t>
                          </m:r>
                          <m:r>
                            <a:rPr kumimoji="1" lang="en" altLang="zh-CN" i="1" dirty="0"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endChr m:val="|"/>
                              <m:ctrlPr>
                                <a:rPr kumimoji="1" lang="en" altLang="zh-CN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" altLang="zh-CN" i="1" dirty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r>
                                <a:rPr kumimoji="1" lang="en" altLang="zh-CN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  <m:sSub>
                            <m:sSubPr>
                              <m:ctrlPr>
                                <a:rPr kumimoji="1" lang="en" altLang="zh-CN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" altLang="zh-CN" i="1" dirty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kumimoji="1" lang="en" altLang="zh-CN" i="1" dirty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kumimoji="1" lang="en" altLang="zh-CN" i="1" dirty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kumimoji="1" lang="en" altLang="zh-CN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" altLang="zh-CN" i="1" dirty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kumimoji="1" lang="en" altLang="zh-CN" i="1" dirty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kumimoji="1" lang="en" altLang="zh-CN" i="1" dirty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kumimoji="1" lang="en-US" altLang="zh-CN" i="1" dirty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kumimoji="1" lang="en-US" altLang="zh-CN" i="1" dirty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m:rPr>
                              <m:sty m:val="p"/>
                            </m:rPr>
                            <a:rPr kumimoji="1" lang="en-US" altLang="zh-CN" dirty="0">
                              <a:latin typeface="Cambria Math" panose="02040503050406030204" pitchFamily="18" charset="0"/>
                            </a:rPr>
                            <m:t>Π</m:t>
                          </m:r>
                          <m:r>
                            <a:rPr kumimoji="1" lang="en" altLang="zh-CN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kumimoji="1" lang="en-US" altLang="zh-CN" i="1" dirty="0">
                              <a:latin typeface="Cambria Math" panose="02040503050406030204" pitchFamily="18" charset="0"/>
                            </a:rPr>
                            <m:t>𝜖</m:t>
                          </m:r>
                        </m:den>
                      </m:f>
                      <m:r>
                        <a:rPr kumimoji="1" lang="en" altLang="zh-CN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zh-CN" i="1" dirty="0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kumimoji="1" lang="en-US" altLang="zh-CN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i="1" dirty="0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kumimoji="1" lang="en-US" altLang="zh-CN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kumimoji="1" lang="en-US" altLang="zh-CN" dirty="0">
                              <a:latin typeface="Cambria Math" panose="02040503050406030204" pitchFamily="18" charset="0"/>
                            </a:rPr>
                            <m:t>Π</m:t>
                          </m:r>
                          <m:r>
                            <a:rPr kumimoji="1" lang="en-US" altLang="zh-CN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kumimoji="1" lang="en-US" altLang="zh-CN" i="1" dirty="0">
                              <a:latin typeface="Cambria Math" panose="02040503050406030204" pitchFamily="18" charset="0"/>
                            </a:rPr>
                            <m:t>𝜖</m:t>
                          </m:r>
                        </m:den>
                      </m:f>
                      <m:r>
                        <a:rPr kumimoji="1" lang="en-US" altLang="zh-CN" i="1" dirty="0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kumimoji="1" lang="en-US" altLang="zh-CN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i="1" dirty="0">
                              <a:latin typeface="Cambria Math" panose="02040503050406030204" pitchFamily="18" charset="0"/>
                            </a:rPr>
                            <m:t>𝐶𝐶</m:t>
                          </m:r>
                          <m:r>
                            <a:rPr kumimoji="1" lang="en-US" altLang="zh-CN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kumimoji="1" lang="en-US" altLang="zh-CN" dirty="0">
                              <a:latin typeface="Cambria Math" panose="02040503050406030204" pitchFamily="18" charset="0"/>
                            </a:rPr>
                            <m:t>Π</m:t>
                          </m:r>
                          <m:r>
                            <a:rPr kumimoji="1" lang="en-US" altLang="zh-CN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kumimoji="1" lang="en-US" altLang="zh-CN" i="1" dirty="0">
                              <a:latin typeface="Cambria Math" panose="02040503050406030204" pitchFamily="18" charset="0"/>
                            </a:rPr>
                            <m:t>𝜖</m:t>
                          </m:r>
                        </m:den>
                      </m:f>
                    </m:oMath>
                  </m:oMathPara>
                </a14:m>
                <a:endParaRPr lang="en-US" altLang="zh-CN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171C9A72-0A0F-D85A-D35E-18C30558AB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794" y="5189813"/>
                <a:ext cx="10243163" cy="1319336"/>
              </a:xfrm>
              <a:prstGeom prst="rect">
                <a:avLst/>
              </a:prstGeom>
              <a:blipFill>
                <a:blip r:embed="rId7"/>
                <a:stretch>
                  <a:fillRect l="-495" b="-9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组合 29">
            <a:extLst>
              <a:ext uri="{FF2B5EF4-FFF2-40B4-BE49-F238E27FC236}">
                <a16:creationId xmlns:a16="http://schemas.microsoft.com/office/drawing/2014/main" id="{E8A02762-C5F1-BF67-CD33-DB7B096DD1CF}"/>
              </a:ext>
            </a:extLst>
          </p:cNvPr>
          <p:cNvGrpSpPr/>
          <p:nvPr/>
        </p:nvGrpSpPr>
        <p:grpSpPr>
          <a:xfrm>
            <a:off x="855365" y="3514771"/>
            <a:ext cx="7763307" cy="389113"/>
            <a:chOff x="855365" y="3514771"/>
            <a:chExt cx="7763307" cy="38911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文本框 11">
                  <a:extLst>
                    <a:ext uri="{FF2B5EF4-FFF2-40B4-BE49-F238E27FC236}">
                      <a16:creationId xmlns:a16="http://schemas.microsoft.com/office/drawing/2014/main" id="{690C3A76-D28E-E37C-3C7F-62396948440A}"/>
                    </a:ext>
                  </a:extLst>
                </p:cNvPr>
                <p:cNvSpPr txBox="1"/>
                <p:nvPr/>
              </p:nvSpPr>
              <p:spPr>
                <a:xfrm>
                  <a:off x="855365" y="3514771"/>
                  <a:ext cx="1226663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kumimoji="1" lang="en-US" altLang="zh-CN" i="0" dirty="0" smtClean="0">
                            <a:latin typeface="Cambria Math" panose="02040503050406030204" pitchFamily="18" charset="0"/>
                          </a:rPr>
                          <m:t>Φ</m:t>
                        </m:r>
                        <m:d>
                          <m:dPr>
                            <m:ctrlPr>
                              <a:rPr kumimoji="1" lang="en-US" altLang="zh-CN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CN" b="0" i="1" dirty="0" smtClean="0">
                                <a:latin typeface="Cambria Math" panose="02040503050406030204" pitchFamily="18" charset="0"/>
                              </a:rPr>
                              <m:t>𝜏</m:t>
                            </m:r>
                            <m:r>
                              <a:rPr kumimoji="1" lang="en-US" altLang="zh-CN" b="0" i="1" dirty="0" smtClean="0">
                                <a:latin typeface="Cambria Math" panose="02040503050406030204" pitchFamily="18" charset="0"/>
                              </a:rPr>
                              <m:t>,∅</m:t>
                            </m:r>
                          </m:e>
                        </m:d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2" name="文本框 11">
                  <a:extLst>
                    <a:ext uri="{FF2B5EF4-FFF2-40B4-BE49-F238E27FC236}">
                      <a16:creationId xmlns:a16="http://schemas.microsoft.com/office/drawing/2014/main" id="{690C3A76-D28E-E37C-3C7F-62396948440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5365" y="3514771"/>
                  <a:ext cx="1226663" cy="369332"/>
                </a:xfrm>
                <a:prstGeom prst="rect">
                  <a:avLst/>
                </a:prstGeom>
                <a:blipFill>
                  <a:blip r:embed="rId8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右箭头 15">
              <a:extLst>
                <a:ext uri="{FF2B5EF4-FFF2-40B4-BE49-F238E27FC236}">
                  <a16:creationId xmlns:a16="http://schemas.microsoft.com/office/drawing/2014/main" id="{0443250D-27D6-4150-5E09-A81C51DCD70A}"/>
                </a:ext>
              </a:extLst>
            </p:cNvPr>
            <p:cNvSpPr/>
            <p:nvPr/>
          </p:nvSpPr>
          <p:spPr>
            <a:xfrm>
              <a:off x="1942714" y="3652154"/>
              <a:ext cx="348137" cy="104319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文本框 16">
                  <a:extLst>
                    <a:ext uri="{FF2B5EF4-FFF2-40B4-BE49-F238E27FC236}">
                      <a16:creationId xmlns:a16="http://schemas.microsoft.com/office/drawing/2014/main" id="{3222C447-BED8-8198-5DF8-BBAE1F86348B}"/>
                    </a:ext>
                  </a:extLst>
                </p:cNvPr>
                <p:cNvSpPr txBox="1"/>
                <p:nvPr/>
              </p:nvSpPr>
              <p:spPr>
                <a:xfrm>
                  <a:off x="2151537" y="3527358"/>
                  <a:ext cx="1226663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kumimoji="1" lang="en-US" altLang="zh-CN" i="0" dirty="0" smtClean="0">
                            <a:latin typeface="Cambria Math" panose="02040503050406030204" pitchFamily="18" charset="0"/>
                          </a:rPr>
                          <m:t>Φ</m:t>
                        </m:r>
                        <m:d>
                          <m:dPr>
                            <m:ctrlPr>
                              <a:rPr kumimoji="1" lang="en-US" altLang="zh-CN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CN" b="0" i="1" dirty="0" smtClean="0">
                                <a:latin typeface="Cambria Math" panose="02040503050406030204" pitchFamily="18" charset="0"/>
                              </a:rPr>
                              <m:t>𝜏</m:t>
                            </m:r>
                            <m:r>
                              <a:rPr kumimoji="1" lang="en-US" altLang="zh-CN" b="0" i="1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kumimoji="1" lang="en-US" altLang="zh-CN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b="0" i="1" dirty="0" smtClean="0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sub>
                                <m:r>
                                  <a:rPr kumimoji="1" lang="en-US" altLang="zh-CN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7" name="文本框 16">
                  <a:extLst>
                    <a:ext uri="{FF2B5EF4-FFF2-40B4-BE49-F238E27FC236}">
                      <a16:creationId xmlns:a16="http://schemas.microsoft.com/office/drawing/2014/main" id="{3222C447-BED8-8198-5DF8-BBAE1F86348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51537" y="3527358"/>
                  <a:ext cx="1226663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文本框 19">
                  <a:extLst>
                    <a:ext uri="{FF2B5EF4-FFF2-40B4-BE49-F238E27FC236}">
                      <a16:creationId xmlns:a16="http://schemas.microsoft.com/office/drawing/2014/main" id="{788C4EF7-EF38-0478-F518-CDEF6553DA36}"/>
                    </a:ext>
                  </a:extLst>
                </p:cNvPr>
                <p:cNvSpPr txBox="1"/>
                <p:nvPr/>
              </p:nvSpPr>
              <p:spPr>
                <a:xfrm>
                  <a:off x="3620858" y="3526377"/>
                  <a:ext cx="1569576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kumimoji="1" lang="en-US" altLang="zh-CN" i="0" dirty="0" smtClean="0">
                            <a:latin typeface="Cambria Math" panose="02040503050406030204" pitchFamily="18" charset="0"/>
                          </a:rPr>
                          <m:t>Φ</m:t>
                        </m:r>
                        <m:d>
                          <m:dPr>
                            <m:ctrlPr>
                              <a:rPr kumimoji="1" lang="en-US" altLang="zh-CN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CN" b="0" i="1" dirty="0" smtClean="0">
                                <a:latin typeface="Cambria Math" panose="02040503050406030204" pitchFamily="18" charset="0"/>
                              </a:rPr>
                              <m:t>𝜏</m:t>
                            </m:r>
                            <m:r>
                              <a:rPr kumimoji="1" lang="en-US" altLang="zh-CN" b="0" i="1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kumimoji="1" lang="en-US" altLang="zh-CN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b="0" i="1" dirty="0" smtClean="0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sub>
                                <m:r>
                                  <a:rPr kumimoji="1" lang="en-US" altLang="zh-CN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kumimoji="1" lang="en-US" altLang="zh-CN" b="0" i="1" dirty="0" smtClean="0">
                                <a:latin typeface="Cambria Math" panose="02040503050406030204" pitchFamily="18" charset="0"/>
                              </a:rPr>
                              <m:t>∪</m:t>
                            </m:r>
                            <m:sSub>
                              <m:sSubPr>
                                <m:ctrlPr>
                                  <a:rPr kumimoji="1" lang="en-US" altLang="zh-CN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b="0" i="1" dirty="0" smtClean="0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sub>
                                <m:r>
                                  <a:rPr kumimoji="1" lang="en-US" altLang="zh-CN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20" name="文本框 19">
                  <a:extLst>
                    <a:ext uri="{FF2B5EF4-FFF2-40B4-BE49-F238E27FC236}">
                      <a16:creationId xmlns:a16="http://schemas.microsoft.com/office/drawing/2014/main" id="{788C4EF7-EF38-0478-F518-CDEF6553DA3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20858" y="3526377"/>
                  <a:ext cx="1569576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文本框 22">
                  <a:extLst>
                    <a:ext uri="{FF2B5EF4-FFF2-40B4-BE49-F238E27FC236}">
                      <a16:creationId xmlns:a16="http://schemas.microsoft.com/office/drawing/2014/main" id="{31416F56-6B82-43C0-959B-A8039DD50804}"/>
                    </a:ext>
                  </a:extLst>
                </p:cNvPr>
                <p:cNvSpPr txBox="1"/>
                <p:nvPr/>
              </p:nvSpPr>
              <p:spPr>
                <a:xfrm>
                  <a:off x="6500988" y="3534552"/>
                  <a:ext cx="2117684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kumimoji="1" lang="en-US" altLang="zh-CN" i="0" dirty="0" smtClean="0">
                            <a:latin typeface="Cambria Math" panose="02040503050406030204" pitchFamily="18" charset="0"/>
                          </a:rPr>
                          <m:t>Φ</m:t>
                        </m:r>
                        <m:d>
                          <m:dPr>
                            <m:ctrlPr>
                              <a:rPr kumimoji="1" lang="en-US" altLang="zh-CN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CN" b="0" i="1" dirty="0" smtClean="0">
                                <a:latin typeface="Cambria Math" panose="02040503050406030204" pitchFamily="18" charset="0"/>
                              </a:rPr>
                              <m:t>𝜏</m:t>
                            </m:r>
                            <m:r>
                              <a:rPr kumimoji="1" lang="en-US" altLang="zh-CN" b="0" i="1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kumimoji="1" lang="en-US" altLang="zh-CN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b="0" i="1" dirty="0" smtClean="0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sub>
                                <m:r>
                                  <a:rPr kumimoji="1" lang="en-US" altLang="zh-CN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kumimoji="1" lang="en-US" altLang="zh-CN" b="0" i="1" dirty="0" smtClean="0">
                                <a:latin typeface="Cambria Math" panose="02040503050406030204" pitchFamily="18" charset="0"/>
                              </a:rPr>
                              <m:t>∪⋯</m:t>
                            </m:r>
                            <m:sSub>
                              <m:sSubPr>
                                <m:ctrlPr>
                                  <a:rPr kumimoji="1" lang="en-US" altLang="zh-CN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b="0" i="1" dirty="0" smtClean="0">
                                    <a:latin typeface="Cambria Math" panose="02040503050406030204" pitchFamily="18" charset="0"/>
                                  </a:rPr>
                                  <m:t>∪</m:t>
                                </m:r>
                                <m:r>
                                  <a:rPr kumimoji="1" lang="en-US" altLang="zh-CN" b="0" i="1" dirty="0" smtClean="0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sub>
                                <m:r>
                                  <a:rPr kumimoji="1" lang="en-US" altLang="zh-CN" b="0" i="1" dirty="0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23" name="文本框 22">
                  <a:extLst>
                    <a:ext uri="{FF2B5EF4-FFF2-40B4-BE49-F238E27FC236}">
                      <a16:creationId xmlns:a16="http://schemas.microsoft.com/office/drawing/2014/main" id="{31416F56-6B82-43C0-959B-A8039DD5080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00988" y="3534552"/>
                  <a:ext cx="2117684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右箭头 25">
              <a:extLst>
                <a:ext uri="{FF2B5EF4-FFF2-40B4-BE49-F238E27FC236}">
                  <a16:creationId xmlns:a16="http://schemas.microsoft.com/office/drawing/2014/main" id="{F3813A7B-1A46-AFB0-EBC3-BF12FC853229}"/>
                </a:ext>
              </a:extLst>
            </p:cNvPr>
            <p:cNvSpPr/>
            <p:nvPr/>
          </p:nvSpPr>
          <p:spPr>
            <a:xfrm>
              <a:off x="6233906" y="3679695"/>
              <a:ext cx="348137" cy="104319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7" name="右箭头 26">
              <a:extLst>
                <a:ext uri="{FF2B5EF4-FFF2-40B4-BE49-F238E27FC236}">
                  <a16:creationId xmlns:a16="http://schemas.microsoft.com/office/drawing/2014/main" id="{E6263C9A-233B-7FA9-42AD-09FA7A8D45BF}"/>
                </a:ext>
              </a:extLst>
            </p:cNvPr>
            <p:cNvSpPr/>
            <p:nvPr/>
          </p:nvSpPr>
          <p:spPr>
            <a:xfrm>
              <a:off x="3239345" y="3689057"/>
              <a:ext cx="416727" cy="88900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8" name="右箭头 27">
              <a:extLst>
                <a:ext uri="{FF2B5EF4-FFF2-40B4-BE49-F238E27FC236}">
                  <a16:creationId xmlns:a16="http://schemas.microsoft.com/office/drawing/2014/main" id="{5AE4DDBB-E0AD-7528-21A7-B638F07AE0A7}"/>
                </a:ext>
              </a:extLst>
            </p:cNvPr>
            <p:cNvSpPr/>
            <p:nvPr/>
          </p:nvSpPr>
          <p:spPr>
            <a:xfrm>
              <a:off x="5165399" y="3679695"/>
              <a:ext cx="348137" cy="104319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4FBC05DC-BBF8-E533-1C43-5CCE239767B6}"/>
                </a:ext>
              </a:extLst>
            </p:cNvPr>
            <p:cNvSpPr txBox="1"/>
            <p:nvPr/>
          </p:nvSpPr>
          <p:spPr>
            <a:xfrm>
              <a:off x="5513536" y="3514771"/>
              <a:ext cx="7203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dirty="0"/>
                <a:t>……..</a:t>
              </a:r>
              <a:endParaRPr kumimoji="1" lang="zh-CN" altLang="en-US" dirty="0"/>
            </a:p>
          </p:txBody>
        </p:sp>
      </p:grpSp>
      <p:sp>
        <p:nvSpPr>
          <p:cNvPr id="31" name="文本框 30">
            <a:extLst>
              <a:ext uri="{FF2B5EF4-FFF2-40B4-BE49-F238E27FC236}">
                <a16:creationId xmlns:a16="http://schemas.microsoft.com/office/drawing/2014/main" id="{572DA087-1036-0656-C00A-FAB51ED5E0BA}"/>
              </a:ext>
            </a:extLst>
          </p:cNvPr>
          <p:cNvSpPr txBox="1"/>
          <p:nvPr/>
        </p:nvSpPr>
        <p:spPr>
          <a:xfrm>
            <a:off x="266700" y="3060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32263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9" grpId="0"/>
      <p:bldP spid="11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B4257D81-3F8D-976F-C83B-FEBEB6C791AC}"/>
              </a:ext>
            </a:extLst>
          </p:cNvPr>
          <p:cNvSpPr txBox="1"/>
          <p:nvPr/>
        </p:nvSpPr>
        <p:spPr>
          <a:xfrm>
            <a:off x="160637" y="172995"/>
            <a:ext cx="99530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4000" dirty="0"/>
              <a:t>Summary</a:t>
            </a:r>
            <a:r>
              <a:rPr kumimoji="1" lang="zh-CN" altLang="en-US" sz="4000" dirty="0"/>
              <a:t> </a:t>
            </a:r>
            <a:r>
              <a:rPr kumimoji="1" lang="en-US" altLang="zh-CN" sz="4000" dirty="0"/>
              <a:t>and</a:t>
            </a:r>
            <a:r>
              <a:rPr kumimoji="1" lang="zh-CN" altLang="en-US" sz="4000" dirty="0"/>
              <a:t> </a:t>
            </a:r>
            <a:r>
              <a:rPr kumimoji="1" lang="en-US" altLang="zh-CN" sz="4000" dirty="0"/>
              <a:t>Proof</a:t>
            </a:r>
            <a:r>
              <a:rPr kumimoji="1" lang="zh-CN" altLang="en-US" sz="4000" dirty="0"/>
              <a:t> </a:t>
            </a:r>
            <a:r>
              <a:rPr kumimoji="1" lang="en-US" altLang="zh-CN" sz="4000" dirty="0"/>
              <a:t>Outline</a:t>
            </a:r>
            <a:endParaRPr kumimoji="1" lang="zh-CN" altLang="en-US" sz="4000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2EF30EF1-5652-9F44-A058-9CE7B2E394BA}"/>
              </a:ext>
            </a:extLst>
          </p:cNvPr>
          <p:cNvSpPr txBox="1"/>
          <p:nvPr/>
        </p:nvSpPr>
        <p:spPr>
          <a:xfrm>
            <a:off x="513183" y="2546781"/>
            <a:ext cx="11138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proof</a:t>
            </a:r>
            <a:r>
              <a:rPr kumimoji="1" lang="zh-CN" altLang="en-US" dirty="0"/>
              <a:t> </a:t>
            </a:r>
            <a:r>
              <a:rPr kumimoji="1" lang="en-US" altLang="zh-CN" dirty="0"/>
              <a:t>outline</a:t>
            </a:r>
            <a:r>
              <a:rPr kumimoji="1" lang="zh-CN" altLang="en-US" dirty="0"/>
              <a:t> </a:t>
            </a:r>
            <a:r>
              <a:rPr kumimoji="1" lang="en-US" altLang="zh-CN" dirty="0"/>
              <a:t>is</a:t>
            </a:r>
            <a:r>
              <a:rPr kumimoji="1" lang="zh-CN" altLang="en-US" dirty="0"/>
              <a:t> </a:t>
            </a:r>
            <a:r>
              <a:rPr kumimoji="1" lang="en-US" altLang="zh-CN" dirty="0"/>
              <a:t>as follows: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56619F93-EE40-1348-3B5F-020434F7B119}"/>
                  </a:ext>
                </a:extLst>
              </p:cNvPr>
              <p:cNvSpPr txBox="1"/>
              <p:nvPr/>
            </p:nvSpPr>
            <p:spPr>
              <a:xfrm>
                <a:off x="513183" y="3105834"/>
                <a:ext cx="10498806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1" lang="en-US" altLang="zh-CN" dirty="0">
                    <a:solidFill>
                      <a:srgbClr val="FF0000"/>
                    </a:solidFill>
                  </a:rPr>
                  <a:t>Algorithm:</a:t>
                </a:r>
                <a:r>
                  <a:rPr kumimoji="1" lang="zh-CN" altLang="en-US" dirty="0">
                    <a:solidFill>
                      <a:srgbClr val="FF0000"/>
                    </a:solidFill>
                  </a:rPr>
                  <a:t>   </a:t>
                </a:r>
                <a:r>
                  <a:rPr kumimoji="1" lang="en-US" altLang="zh-CN" dirty="0"/>
                  <a:t>The</a:t>
                </a:r>
                <a:r>
                  <a:rPr kumimoji="1" lang="zh-CN" altLang="en-US" dirty="0">
                    <a:solidFill>
                      <a:schemeClr val="accent1"/>
                    </a:solidFill>
                  </a:rPr>
                  <a:t> </a:t>
                </a:r>
                <a:r>
                  <a:rPr kumimoji="1" lang="en-US" altLang="zh-CN" dirty="0"/>
                  <a:t>attacker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queries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the</a:t>
                </a:r>
                <a:r>
                  <a:rPr kumimoji="1" lang="zh-CN" altLang="en-US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kumimoji="1" lang="en-US" altLang="zh-CN" dirty="0">
                    <a:solidFill>
                      <a:srgbClr val="FF0000"/>
                    </a:solidFill>
                  </a:rPr>
                  <a:t>-correlated</a:t>
                </a:r>
                <a:r>
                  <a:rPr kumimoji="1" lang="zh-CN" altLang="en-US" dirty="0">
                    <a:solidFill>
                      <a:srgbClr val="FF0000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rgbClr val="FF0000"/>
                    </a:solidFill>
                  </a:rPr>
                  <a:t>queries</a:t>
                </a:r>
                <a:r>
                  <a:rPr kumimoji="1" lang="zh-CN" altLang="en-US" dirty="0">
                    <a:solidFill>
                      <a:srgbClr val="FF0000"/>
                    </a:solidFill>
                  </a:rPr>
                  <a:t> </a:t>
                </a:r>
                <a:r>
                  <a:rPr kumimoji="1" lang="en-US" altLang="zh-CN" dirty="0"/>
                  <a:t>in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each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iteration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and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outputs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the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majority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of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the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possible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output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based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on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it’s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view</a:t>
                </a:r>
                <a:r>
                  <a:rPr kumimoji="1" lang="zh-CN" alt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1" lang="en-US" altLang="zh-CN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</m:oMath>
                </a14:m>
                <a:r>
                  <a:rPr kumimoji="1" lang="en-US" altLang="zh-CN" dirty="0"/>
                  <a:t>.</a:t>
                </a: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56619F93-EE40-1348-3B5F-020434F7B1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183" y="3105834"/>
                <a:ext cx="10498806" cy="646331"/>
              </a:xfrm>
              <a:prstGeom prst="rect">
                <a:avLst/>
              </a:prstGeom>
              <a:blipFill>
                <a:blip r:embed="rId3"/>
                <a:stretch>
                  <a:fillRect l="-484" t="-3846" b="-134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316CF8CC-B853-A3C7-95E6-4184CBE65D22}"/>
                  </a:ext>
                </a:extLst>
              </p:cNvPr>
              <p:cNvSpPr txBox="1"/>
              <p:nvPr/>
            </p:nvSpPr>
            <p:spPr>
              <a:xfrm>
                <a:off x="513183" y="5054937"/>
                <a:ext cx="10315926" cy="9439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1" lang="en-US" altLang="zh-CN" dirty="0">
                    <a:solidFill>
                      <a:srgbClr val="FF0000"/>
                    </a:solidFill>
                  </a:rPr>
                  <a:t>Lemma</a:t>
                </a:r>
                <a:r>
                  <a:rPr kumimoji="1" lang="zh-CN" altLang="en-US" dirty="0">
                    <a:solidFill>
                      <a:srgbClr val="FF0000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rgbClr val="FF0000"/>
                    </a:solidFill>
                  </a:rPr>
                  <a:t>2:</a:t>
                </a:r>
                <a:r>
                  <a:rPr kumimoji="1" lang="zh-CN" altLang="en-US" dirty="0">
                    <a:solidFill>
                      <a:srgbClr val="FF0000"/>
                    </a:solidFill>
                  </a:rPr>
                  <a:t>  </a:t>
                </a:r>
                <a:r>
                  <a:rPr lang="en-US" altLang="zh-CN" dirty="0"/>
                  <a:t>The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succ</a:t>
                </a:r>
                <a:r>
                  <a:rPr lang="en-US" altLang="zh-CN" sz="1800" dirty="0"/>
                  <a:t>ess probability</a:t>
                </a:r>
                <a:r>
                  <a:rPr lang="zh-CN" altLang="en-US" sz="1800" dirty="0"/>
                  <a:t> </a:t>
                </a:r>
                <a:r>
                  <a:rPr lang="en-US" altLang="zh-CN" dirty="0"/>
                  <a:t>of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the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algorithm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is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at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least</a:t>
                </a:r>
                <a:r>
                  <a:rPr lang="zh-CN" altLang="en-US" sz="1800" dirty="0"/>
                  <a:t>  </a:t>
                </a:r>
                <a14:m>
                  <m:oMath xmlns:m="http://schemas.openxmlformats.org/officeDocument/2006/math"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1−√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kumimoji="1" lang="en-US" altLang="zh-CN" dirty="0"/>
                  <a:t>.</a:t>
                </a:r>
                <a:r>
                  <a:rPr kumimoji="1" lang="zh-CN" altLang="en-US" dirty="0"/>
                  <a:t>      </a:t>
                </a:r>
                <a:endParaRPr kumimoji="1" lang="en-US" altLang="zh-CN" dirty="0"/>
              </a:p>
              <a:p>
                <a:endParaRPr kumimoji="1" lang="en-US" altLang="zh-CN" dirty="0"/>
              </a:p>
              <a:p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Proved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by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the rectangle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view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in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communication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complexity.</a:t>
                </a:r>
                <a:r>
                  <a:rPr kumimoji="1" lang="zh-CN" altLang="en-US" dirty="0"/>
                  <a:t>  </a:t>
                </a:r>
                <a:r>
                  <a:rPr kumimoji="1" lang="en-US" altLang="zh-CN" dirty="0">
                    <a:solidFill>
                      <a:srgbClr val="FF0000"/>
                    </a:solidFill>
                  </a:rPr>
                  <a:t>We</a:t>
                </a:r>
                <a:r>
                  <a:rPr kumimoji="1" lang="zh-CN" altLang="en-US" dirty="0">
                    <a:solidFill>
                      <a:srgbClr val="FF0000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rgbClr val="FF0000"/>
                    </a:solidFill>
                  </a:rPr>
                  <a:t>omitted</a:t>
                </a:r>
                <a:r>
                  <a:rPr kumimoji="1" lang="zh-CN" altLang="en-US" dirty="0">
                    <a:solidFill>
                      <a:srgbClr val="FF0000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rgbClr val="FF0000"/>
                    </a:solidFill>
                  </a:rPr>
                  <a:t>the</a:t>
                </a:r>
                <a:r>
                  <a:rPr kumimoji="1" lang="zh-CN" altLang="en-US" dirty="0">
                    <a:solidFill>
                      <a:srgbClr val="FF0000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rgbClr val="FF0000"/>
                    </a:solidFill>
                  </a:rPr>
                  <a:t>proof</a:t>
                </a:r>
                <a:r>
                  <a:rPr kumimoji="1" lang="zh-CN" altLang="en-US" dirty="0">
                    <a:solidFill>
                      <a:srgbClr val="FF0000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rgbClr val="FF0000"/>
                    </a:solidFill>
                  </a:rPr>
                  <a:t>in</a:t>
                </a:r>
                <a:r>
                  <a:rPr kumimoji="1" lang="zh-CN" altLang="en-US" dirty="0">
                    <a:solidFill>
                      <a:srgbClr val="FF0000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rgbClr val="FF0000"/>
                    </a:solidFill>
                  </a:rPr>
                  <a:t>this</a:t>
                </a:r>
                <a:r>
                  <a:rPr kumimoji="1" lang="zh-CN" altLang="en-US" dirty="0">
                    <a:solidFill>
                      <a:srgbClr val="FF0000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rgbClr val="FF0000"/>
                    </a:solidFill>
                  </a:rPr>
                  <a:t>talk</a:t>
                </a:r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316CF8CC-B853-A3C7-95E6-4184CBE65D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183" y="5054937"/>
                <a:ext cx="10315926" cy="943976"/>
              </a:xfrm>
              <a:prstGeom prst="rect">
                <a:avLst/>
              </a:prstGeom>
              <a:blipFill>
                <a:blip r:embed="rId4"/>
                <a:stretch>
                  <a:fillRect l="-492" b="-92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C83351F7-E91D-737C-0955-49CB4642019B}"/>
                  </a:ext>
                </a:extLst>
              </p:cNvPr>
              <p:cNvSpPr txBox="1"/>
              <p:nvPr/>
            </p:nvSpPr>
            <p:spPr>
              <a:xfrm>
                <a:off x="513183" y="3941886"/>
                <a:ext cx="10694748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1" lang="en-US" altLang="zh-CN" dirty="0">
                    <a:solidFill>
                      <a:srgbClr val="FF0000"/>
                    </a:solidFill>
                  </a:rPr>
                  <a:t>Lemma</a:t>
                </a:r>
                <a:r>
                  <a:rPr kumimoji="1" lang="zh-CN" altLang="en-US" dirty="0">
                    <a:solidFill>
                      <a:srgbClr val="FF0000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rgbClr val="FF0000"/>
                    </a:solidFill>
                  </a:rPr>
                  <a:t>1:</a:t>
                </a:r>
                <a:r>
                  <a:rPr kumimoji="1" lang="zh-CN" altLang="en-US" dirty="0">
                    <a:solidFill>
                      <a:srgbClr val="FF0000"/>
                    </a:solidFill>
                  </a:rPr>
                  <a:t>   </a:t>
                </a:r>
                <a:r>
                  <a:rPr kumimoji="1" lang="en-US" altLang="zh-CN" dirty="0"/>
                  <a:t>The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expected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number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of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iterations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of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the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algorithm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is</a:t>
                </a:r>
                <a:r>
                  <a:rPr kumimoji="1" lang="zh-CN" altLang="en-US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b="0" i="1">
                        <a:latin typeface="Cambria Math" panose="02040503050406030204" pitchFamily="18" charset="0"/>
                      </a:rPr>
                      <m:t>𝑂</m:t>
                    </m:r>
                    <m:r>
                      <a:rPr kumimoji="1" lang="en-US" altLang="zh-CN" b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kumimoji="1" lang="en-US" altLang="zh-CN" b="0" i="0" smtClean="0">
                        <a:latin typeface="Cambria Math" panose="02040503050406030204" pitchFamily="18" charset="0"/>
                      </a:rPr>
                      <m:t>CC</m:t>
                    </m:r>
                    <m:r>
                      <a:rPr kumimoji="1" lang="en-US" altLang="zh-CN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kumimoji="1" lang="en-US" altLang="zh-CN" b="0" i="0" smtClean="0">
                        <a:latin typeface="Cambria Math" panose="02040503050406030204" pitchFamily="18" charset="0"/>
                      </a:rPr>
                      <m:t>Π</m:t>
                    </m:r>
                    <m:r>
                      <a:rPr kumimoji="1" lang="en-US" altLang="zh-CN" b="0" i="0" smtClean="0">
                        <a:latin typeface="Cambria Math" panose="02040503050406030204" pitchFamily="18" charset="0"/>
                      </a:rPr>
                      <m:t>)/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kumimoji="1" lang="en-US" altLang="zh-CN" b="0">
                        <a:latin typeface="Cambria Math" panose="02040503050406030204" pitchFamily="18" charset="0"/>
                      </a:rPr>
                      <m:t>).</m:t>
                    </m:r>
                  </m:oMath>
                </a14:m>
                <a:r>
                  <a:rPr kumimoji="1" lang="zh-CN" altLang="en-US" dirty="0"/>
                  <a:t>    </a:t>
                </a:r>
                <a:endParaRPr kumimoji="1" lang="en-US" altLang="zh-CN" dirty="0"/>
              </a:p>
              <a:p>
                <a:endParaRPr kumimoji="1" lang="en-US" altLang="zh-CN" dirty="0"/>
              </a:p>
              <a:p>
                <a:r>
                  <a:rPr kumimoji="1" lang="zh-CN" altLang="en-US" dirty="0"/>
                  <a:t>  </a:t>
                </a:r>
                <a:r>
                  <a:rPr kumimoji="1" lang="en-US" altLang="zh-CN" dirty="0"/>
                  <a:t>Proved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by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>
                    <a:solidFill>
                      <a:srgbClr val="FF0000"/>
                    </a:solidFill>
                  </a:rPr>
                  <a:t>density</a:t>
                </a:r>
                <a:r>
                  <a:rPr kumimoji="1" lang="zh-CN" altLang="en-US" dirty="0">
                    <a:solidFill>
                      <a:srgbClr val="FF0000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rgbClr val="FF0000"/>
                    </a:solidFill>
                  </a:rPr>
                  <a:t>increment</a:t>
                </a:r>
                <a:r>
                  <a:rPr kumimoji="1" lang="zh-CN" altLang="en-US" dirty="0">
                    <a:solidFill>
                      <a:srgbClr val="FF0000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rgbClr val="FF0000"/>
                    </a:solidFill>
                  </a:rPr>
                  <a:t>arguments.</a:t>
                </a:r>
                <a:endParaRPr kumimoji="1" lang="en" altLang="zh-CN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C83351F7-E91D-737C-0955-49CB464201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183" y="3941886"/>
                <a:ext cx="10694748" cy="923330"/>
              </a:xfrm>
              <a:prstGeom prst="rect">
                <a:avLst/>
              </a:prstGeom>
              <a:blipFill>
                <a:blip r:embed="rId5"/>
                <a:stretch>
                  <a:fillRect l="-474" t="-2703" b="-945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组合 1">
            <a:extLst>
              <a:ext uri="{FF2B5EF4-FFF2-40B4-BE49-F238E27FC236}">
                <a16:creationId xmlns:a16="http://schemas.microsoft.com/office/drawing/2014/main" id="{8CF817FA-8F66-5133-CF70-AC030E649778}"/>
              </a:ext>
            </a:extLst>
          </p:cNvPr>
          <p:cNvGrpSpPr/>
          <p:nvPr/>
        </p:nvGrpSpPr>
        <p:grpSpPr>
          <a:xfrm>
            <a:off x="709367" y="956518"/>
            <a:ext cx="9603033" cy="1447938"/>
            <a:chOff x="514903" y="2723272"/>
            <a:chExt cx="8629095" cy="1344317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1D4318DC-8CC3-5738-B241-21170B20A137}"/>
                </a:ext>
              </a:extLst>
            </p:cNvPr>
            <p:cNvSpPr/>
            <p:nvPr/>
          </p:nvSpPr>
          <p:spPr>
            <a:xfrm>
              <a:off x="514903" y="2723272"/>
              <a:ext cx="6960094" cy="38174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buClrTx/>
              </a:pPr>
              <a:r>
                <a:rPr lang="en-US" altLang="zh-CN" dirty="0"/>
                <a:t>Main</a:t>
              </a:r>
              <a:r>
                <a:rPr lang="zh-CN" altLang="en-US" dirty="0"/>
                <a:t> </a:t>
              </a:r>
              <a:r>
                <a:rPr lang="en-US" altLang="zh-CN" dirty="0"/>
                <a:t>Theorem</a:t>
              </a:r>
              <a:endParaRPr lang="zh-CN" altLang="en-US" dirty="0"/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55CB1E87-D23A-9F6C-2CF2-67EF529AC157}"/>
                </a:ext>
              </a:extLst>
            </p:cNvPr>
            <p:cNvSpPr/>
            <p:nvPr/>
          </p:nvSpPr>
          <p:spPr>
            <a:xfrm>
              <a:off x="514903" y="3108801"/>
              <a:ext cx="8629095" cy="958788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en" altLang="zh-CN" dirty="0"/>
                <a:t>Any ℓ-query </a:t>
              </a:r>
              <a:r>
                <a:rPr kumimoji="1" lang="en-US" altLang="zh-CN" dirty="0"/>
                <a:t>and</a:t>
              </a:r>
              <a:r>
                <a:rPr kumimoji="1" lang="en" altLang="zh-CN" dirty="0"/>
                <a:t> c bits communication</a:t>
              </a:r>
              <a:r>
                <a:rPr kumimoji="1" lang="zh-CN" altLang="en-US" dirty="0"/>
                <a:t> </a:t>
              </a:r>
              <a:r>
                <a:rPr kumimoji="1" lang="en" altLang="zh-CN" dirty="0"/>
                <a:t>KA </a:t>
              </a:r>
              <a:r>
                <a:rPr kumimoji="1" lang="en-US" altLang="zh-CN" dirty="0">
                  <a:solidFill>
                    <a:srgbClr val="FF0000"/>
                  </a:solidFill>
                </a:rPr>
                <a:t>non-adaptive</a:t>
              </a:r>
              <a:r>
                <a:rPr kumimoji="1" lang="zh-CN" altLang="en-US" dirty="0"/>
                <a:t> </a:t>
              </a:r>
              <a:r>
                <a:rPr kumimoji="1" lang="en-US" altLang="zh-CN" dirty="0"/>
                <a:t>and</a:t>
              </a:r>
              <a:r>
                <a:rPr kumimoji="1" lang="zh-CN" altLang="en-US" dirty="0"/>
                <a:t> </a:t>
              </a:r>
              <a:r>
                <a:rPr kumimoji="1" lang="en-US" altLang="zh-CN" dirty="0">
                  <a:solidFill>
                    <a:srgbClr val="FF0000"/>
                  </a:solidFill>
                </a:rPr>
                <a:t>prefect</a:t>
              </a:r>
              <a:r>
                <a:rPr kumimoji="1" lang="zh-CN" altLang="en-US" dirty="0">
                  <a:solidFill>
                    <a:srgbClr val="FF0000"/>
                  </a:solidFill>
                </a:rPr>
                <a:t> </a:t>
              </a:r>
              <a:r>
                <a:rPr kumimoji="1" lang="en-US" altLang="zh-CN" dirty="0">
                  <a:solidFill>
                    <a:srgbClr val="FF0000"/>
                  </a:solidFill>
                </a:rPr>
                <a:t>completeness</a:t>
              </a:r>
              <a:r>
                <a:rPr kumimoji="1" lang="zh-CN" altLang="en-US" dirty="0"/>
                <a:t> </a:t>
              </a:r>
              <a:r>
                <a:rPr kumimoji="1" lang="en" altLang="zh-CN" dirty="0"/>
                <a:t>protocols could be</a:t>
              </a:r>
              <a:r>
                <a:rPr kumimoji="1" lang="zh-CN" altLang="en-US" dirty="0"/>
                <a:t> </a:t>
              </a:r>
              <a:r>
                <a:rPr kumimoji="1" lang="en-US" altLang="zh-CN" dirty="0"/>
                <a:t>broken</a:t>
              </a:r>
              <a:r>
                <a:rPr kumimoji="1" lang="en" altLang="zh-CN" dirty="0"/>
                <a:t> by</a:t>
              </a:r>
              <a:r>
                <a:rPr kumimoji="1" lang="zh-CN" altLang="en-US" dirty="0"/>
                <a:t> </a:t>
              </a:r>
              <a:r>
                <a:rPr kumimoji="1" lang="en-US" altLang="zh-CN" dirty="0"/>
                <a:t>the</a:t>
              </a:r>
              <a:r>
                <a:rPr kumimoji="1" lang="zh-CN" altLang="en-US" dirty="0"/>
                <a:t> </a:t>
              </a:r>
              <a:r>
                <a:rPr kumimoji="1" lang="en-US" altLang="zh-CN" dirty="0"/>
                <a:t>attacker</a:t>
              </a:r>
              <a:r>
                <a:rPr kumimoji="1" lang="zh-CN" altLang="en-US" dirty="0"/>
                <a:t> </a:t>
              </a:r>
              <a:r>
                <a:rPr kumimoji="1" lang="en-US" altLang="zh-CN" dirty="0"/>
                <a:t>with</a:t>
              </a:r>
              <a:r>
                <a:rPr kumimoji="1" lang="zh-CN" altLang="en-US" dirty="0"/>
                <a:t> </a:t>
              </a:r>
              <a:r>
                <a:rPr kumimoji="1" lang="en" altLang="zh-CN" dirty="0"/>
                <a:t>𝑂(cℓ)-</a:t>
              </a:r>
              <a:r>
                <a:rPr kumimoji="1" lang="en" altLang="zh-CN" dirty="0" err="1"/>
                <a:t>quer</a:t>
              </a:r>
              <a:r>
                <a:rPr kumimoji="1" lang="en-US" altLang="zh-CN" dirty="0" err="1"/>
                <a:t>ies</a:t>
              </a:r>
              <a:r>
                <a:rPr kumimoji="1" lang="en-US" altLang="zh-CN" dirty="0"/>
                <a:t>.</a:t>
              </a:r>
              <a:endParaRPr kumimoji="1" lang="en" altLang="zh-CN" dirty="0"/>
            </a:p>
          </p:txBody>
        </p:sp>
      </p:grpSp>
    </p:spTree>
    <p:extLst>
      <p:ext uri="{BB962C8B-B14F-4D97-AF65-F5344CB8AC3E}">
        <p14:creationId xmlns:p14="http://schemas.microsoft.com/office/powerpoint/2010/main" val="1716614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离子">
  <a:themeElements>
    <a:clrScheme name="自定义 7">
      <a:dk1>
        <a:srgbClr val="FFFFFF"/>
      </a:dk1>
      <a:lt1>
        <a:srgbClr val="000000"/>
      </a:lt1>
      <a:dk2>
        <a:srgbClr val="FFFFFF"/>
      </a:dk2>
      <a:lt2>
        <a:srgbClr val="000000"/>
      </a:lt2>
      <a:accent1>
        <a:srgbClr val="C00000"/>
      </a:accent1>
      <a:accent2>
        <a:srgbClr val="000000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0070C0"/>
      </a:hlink>
      <a:folHlink>
        <a:srgbClr val="919191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2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579ADE49-47BC-43B0-9198-07AA3591B0EB}">
  <we:reference id="wa104380121" version="2.0.0.0" store="zh-CN" storeType="OMEX"/>
  <we:alternateReferences>
    <we:reference id="wa104380121" version="2.0.0.0" store="wa10438012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1581</TotalTime>
  <Words>1132</Words>
  <Application>Microsoft Macintosh PowerPoint</Application>
  <PresentationFormat>宽屏</PresentationFormat>
  <Paragraphs>128</Paragraphs>
  <Slides>10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9" baseType="lpstr">
      <vt:lpstr>等线</vt:lpstr>
      <vt:lpstr>CMR10</vt:lpstr>
      <vt:lpstr>Söhne</vt:lpstr>
      <vt:lpstr>Arial</vt:lpstr>
      <vt:lpstr>Cambria Math</vt:lpstr>
      <vt:lpstr>Corbel</vt:lpstr>
      <vt:lpstr>Gill Sans MT</vt:lpstr>
      <vt:lpstr>Wingdings 3</vt:lpstr>
      <vt:lpstr>离子</vt:lpstr>
      <vt:lpstr>Communication Lower Bounds of Key-Agreement Protocols via Density Increment Arguments</vt:lpstr>
      <vt:lpstr>Key-Agreement Protocols in the ROM</vt:lpstr>
      <vt:lpstr>Upper Bounds: Merkle Puzzle [Merkle 78]</vt:lpstr>
      <vt:lpstr>Previous Lower bounds: </vt:lpstr>
      <vt:lpstr>PowerPoint 演示文稿</vt:lpstr>
      <vt:lpstr>Our Contribution</vt:lpstr>
      <vt:lpstr>Correlated Queries</vt:lpstr>
      <vt:lpstr>Density Increment Argument</vt:lpstr>
      <vt:lpstr>PowerPoint 演示文稿</vt:lpstr>
      <vt:lpstr>Thank you for listening 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 the Communication Complexity of Key-Agreement Protocols  (in Random Oracle Model)</dc:title>
  <dc:creator>Xinyu Mao</dc:creator>
  <cp:lastModifiedBy>534597827@qq.com</cp:lastModifiedBy>
  <cp:revision>119</cp:revision>
  <dcterms:created xsi:type="dcterms:W3CDTF">2023-03-22T07:59:43Z</dcterms:created>
  <dcterms:modified xsi:type="dcterms:W3CDTF">2023-11-29T14:56:09Z</dcterms:modified>
</cp:coreProperties>
</file>